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43"/>
  </p:notes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58" r:id="rId42"/>
  </p:sldIdLst>
  <p:sldSz cx="12193588" cy="6858000"/>
  <p:notesSz cx="6858000" cy="9144000"/>
  <p:defaultTextStyle>
    <a:defPPr>
      <a:defRPr lang="en-GB"/>
    </a:defPPr>
    <a:lvl1pPr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1pPr>
    <a:lvl2pPr marL="742950" indent="-28575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2pPr>
    <a:lvl3pPr marL="11430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3pPr>
    <a:lvl4pPr marL="16002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4pPr>
    <a:lvl5pPr marL="2057400" indent="-228600" algn="l" defTabSz="449263" rtl="0" eaLnBrk="0" fontAlgn="base" hangingPunct="0">
      <a:spcBef>
        <a:spcPts val="38"/>
      </a:spcBef>
      <a:spcAft>
        <a:spcPts val="38"/>
      </a:spcAft>
      <a:buClr>
        <a:srgbClr val="000000"/>
      </a:buClr>
      <a:buSzPct val="100000"/>
      <a:buFont typeface="Times New Roman" panose="02020603050405020304" pitchFamily="18" charset="0"/>
      <a:defRPr kern="1200">
        <a:solidFill>
          <a:schemeClr val="bg1"/>
        </a:solidFill>
        <a:latin typeface="Calibri" panose="020F050202020403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FD670-94E0-400C-AE7C-724F10219612}" v="22" dt="2024-08-07T08:01:45.5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49" autoAdjust="0"/>
  </p:normalViewPr>
  <p:slideViewPr>
    <p:cSldViewPr snapToGrid="0">
      <p:cViewPr varScale="1">
        <p:scale>
          <a:sx n="63" d="100"/>
          <a:sy n="63" d="100"/>
        </p:scale>
        <p:origin x="870" y="4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o Antonini" userId="85c0ae81-b7e0-45b3-a738-51186c9a409e" providerId="ADAL" clId="{85921F03-C437-4F24-A516-AE736F31B917}"/>
    <pc:docChg chg="undo custSel addSld delSld modSld sldOrd">
      <pc:chgData name="Giulio Antonini" userId="85c0ae81-b7e0-45b3-a738-51186c9a409e" providerId="ADAL" clId="{85921F03-C437-4F24-A516-AE736F31B917}" dt="2024-08-04T08:34:13.492" v="3569" actId="6549"/>
      <pc:docMkLst>
        <pc:docMk/>
      </pc:docMkLst>
      <pc:sldChg chg="addSp modSp mod">
        <pc:chgData name="Giulio Antonini" userId="85c0ae81-b7e0-45b3-a738-51186c9a409e" providerId="ADAL" clId="{85921F03-C437-4F24-A516-AE736F31B917}" dt="2024-08-03T15:17:40.995" v="723" actId="207"/>
        <pc:sldMkLst>
          <pc:docMk/>
          <pc:sldMk cId="0" sldId="256"/>
        </pc:sldMkLst>
        <pc:spChg chg="add mod">
          <ac:chgData name="Giulio Antonini" userId="85c0ae81-b7e0-45b3-a738-51186c9a409e" providerId="ADAL" clId="{85921F03-C437-4F24-A516-AE736F31B917}" dt="2024-08-03T15:17:32.696" v="722" actId="113"/>
          <ac:spMkLst>
            <pc:docMk/>
            <pc:sldMk cId="0" sldId="256"/>
            <ac:spMk id="3" creationId="{DDB16AC3-BFC0-B592-A118-056CFF834823}"/>
          </ac:spMkLst>
        </pc:spChg>
        <pc:spChg chg="mod">
          <ac:chgData name="Giulio Antonini" userId="85c0ae81-b7e0-45b3-a738-51186c9a409e" providerId="ADAL" clId="{85921F03-C437-4F24-A516-AE736F31B917}" dt="2024-08-03T15:17:40.995" v="723" actId="207"/>
          <ac:spMkLst>
            <pc:docMk/>
            <pc:sldMk cId="0" sldId="256"/>
            <ac:spMk id="3074" creationId="{80A4039D-32BE-9779-4FCA-B86E310F8007}"/>
          </ac:spMkLst>
        </pc:spChg>
        <pc:spChg chg="mod">
          <ac:chgData name="Giulio Antonini" userId="85c0ae81-b7e0-45b3-a738-51186c9a409e" providerId="ADAL" clId="{85921F03-C437-4F24-A516-AE736F31B917}" dt="2024-08-03T15:17:12.507" v="718" actId="207"/>
          <ac:spMkLst>
            <pc:docMk/>
            <pc:sldMk cId="0" sldId="256"/>
            <ac:spMk id="3075" creationId="{1E48B05B-971A-50F9-0F19-D46B247265B7}"/>
          </ac:spMkLst>
        </pc:spChg>
      </pc:sldChg>
      <pc:sldChg chg="del">
        <pc:chgData name="Giulio Antonini" userId="85c0ae81-b7e0-45b3-a738-51186c9a409e" providerId="ADAL" clId="{85921F03-C437-4F24-A516-AE736F31B917}" dt="2024-08-03T09:52:25.092" v="23" actId="47"/>
        <pc:sldMkLst>
          <pc:docMk/>
          <pc:sldMk cId="0" sldId="257"/>
        </pc:sldMkLst>
      </pc:sldChg>
      <pc:sldChg chg="modSp add del mod">
        <pc:chgData name="Giulio Antonini" userId="85c0ae81-b7e0-45b3-a738-51186c9a409e" providerId="ADAL" clId="{85921F03-C437-4F24-A516-AE736F31B917}" dt="2024-08-04T07:58:36.137" v="3181" actId="207"/>
        <pc:sldMkLst>
          <pc:docMk/>
          <pc:sldMk cId="0" sldId="258"/>
        </pc:sldMkLst>
        <pc:spChg chg="mod">
          <ac:chgData name="Giulio Antonini" userId="85c0ae81-b7e0-45b3-a738-51186c9a409e" providerId="ADAL" clId="{85921F03-C437-4F24-A516-AE736F31B917}" dt="2024-08-04T07:58:25.781" v="3179" actId="207"/>
          <ac:spMkLst>
            <pc:docMk/>
            <pc:sldMk cId="0" sldId="258"/>
            <ac:spMk id="39940" creationId="{81301BEB-695C-7AAB-9FF2-E00063AD27A1}"/>
          </ac:spMkLst>
        </pc:spChg>
        <pc:spChg chg="mod">
          <ac:chgData name="Giulio Antonini" userId="85c0ae81-b7e0-45b3-a738-51186c9a409e" providerId="ADAL" clId="{85921F03-C437-4F24-A516-AE736F31B917}" dt="2024-08-04T07:58:36.137" v="3181" actId="207"/>
          <ac:spMkLst>
            <pc:docMk/>
            <pc:sldMk cId="0" sldId="258"/>
            <ac:spMk id="39941" creationId="{5705DBF6-0C57-D8D0-6A77-3F645F59A169}"/>
          </ac:spMkLst>
        </pc:spChg>
      </pc:sldChg>
      <pc:sldChg chg="del">
        <pc:chgData name="Giulio Antonini" userId="85c0ae81-b7e0-45b3-a738-51186c9a409e" providerId="ADAL" clId="{85921F03-C437-4F24-A516-AE736F31B917}" dt="2024-08-03T09:52:25.092" v="23" actId="47"/>
        <pc:sldMkLst>
          <pc:docMk/>
          <pc:sldMk cId="3967977777" sldId="260"/>
        </pc:sldMkLst>
      </pc:sldChg>
      <pc:sldChg chg="addSp delSp modSp mod setBg modNotesTx">
        <pc:chgData name="Giulio Antonini" userId="85c0ae81-b7e0-45b3-a738-51186c9a409e" providerId="ADAL" clId="{85921F03-C437-4F24-A516-AE736F31B917}" dt="2024-08-03T17:07:52.607" v="1326" actId="6549"/>
        <pc:sldMkLst>
          <pc:docMk/>
          <pc:sldMk cId="565619832" sldId="261"/>
        </pc:sldMkLst>
        <pc:spChg chg="del">
          <ac:chgData name="Giulio Antonini" userId="85c0ae81-b7e0-45b3-a738-51186c9a409e" providerId="ADAL" clId="{85921F03-C437-4F24-A516-AE736F31B917}" dt="2024-08-03T09:52:28.435" v="24" actId="478"/>
          <ac:spMkLst>
            <pc:docMk/>
            <pc:sldMk cId="565619832" sldId="261"/>
            <ac:spMk id="3" creationId="{E2C0CF32-261F-68B3-9C08-5DE8DBB0A2D1}"/>
          </ac:spMkLst>
        </pc:spChg>
        <pc:spChg chg="add del mod">
          <ac:chgData name="Giulio Antonini" userId="85c0ae81-b7e0-45b3-a738-51186c9a409e" providerId="ADAL" clId="{85921F03-C437-4F24-A516-AE736F31B917}" dt="2024-08-03T09:53:39.394" v="42" actId="478"/>
          <ac:spMkLst>
            <pc:docMk/>
            <pc:sldMk cId="565619832" sldId="261"/>
            <ac:spMk id="4" creationId="{835CC057-4B35-8AF6-4FE9-17F794985884}"/>
          </ac:spMkLst>
        </pc:spChg>
        <pc:spChg chg="add del mod">
          <ac:chgData name="Giulio Antonini" userId="85c0ae81-b7e0-45b3-a738-51186c9a409e" providerId="ADAL" clId="{85921F03-C437-4F24-A516-AE736F31B917}" dt="2024-08-03T09:53:39.394" v="42" actId="478"/>
          <ac:spMkLst>
            <pc:docMk/>
            <pc:sldMk cId="565619832" sldId="261"/>
            <ac:spMk id="5" creationId="{8E3BFB15-9F75-4928-E874-2C3BA1AC5E6A}"/>
          </ac:spMkLst>
        </pc:spChg>
        <pc:spChg chg="del">
          <ac:chgData name="Giulio Antonini" userId="85c0ae81-b7e0-45b3-a738-51186c9a409e" providerId="ADAL" clId="{85921F03-C437-4F24-A516-AE736F31B917}" dt="2024-08-03T09:52:31.928" v="25" actId="478"/>
          <ac:spMkLst>
            <pc:docMk/>
            <pc:sldMk cId="565619832" sldId="261"/>
            <ac:spMk id="7" creationId="{E228B5E3-5665-C150-07F1-2437A7BD403E}"/>
          </ac:spMkLst>
        </pc:spChg>
        <pc:spChg chg="del">
          <ac:chgData name="Giulio Antonini" userId="85c0ae81-b7e0-45b3-a738-51186c9a409e" providerId="ADAL" clId="{85921F03-C437-4F24-A516-AE736F31B917}" dt="2024-08-03T09:52:35.989" v="27" actId="478"/>
          <ac:spMkLst>
            <pc:docMk/>
            <pc:sldMk cId="565619832" sldId="261"/>
            <ac:spMk id="8" creationId="{91D1E21F-9286-BDA9-3BAF-19215D64034C}"/>
          </ac:spMkLst>
        </pc:spChg>
        <pc:spChg chg="del">
          <ac:chgData name="Giulio Antonini" userId="85c0ae81-b7e0-45b3-a738-51186c9a409e" providerId="ADAL" clId="{85921F03-C437-4F24-A516-AE736F31B917}" dt="2024-08-03T09:52:31.928" v="25" actId="478"/>
          <ac:spMkLst>
            <pc:docMk/>
            <pc:sldMk cId="565619832" sldId="261"/>
            <ac:spMk id="9" creationId="{F6B2DA99-53DD-225E-BC39-22E49839EF0B}"/>
          </ac:spMkLst>
        </pc:spChg>
        <pc:spChg chg="add del mod">
          <ac:chgData name="Giulio Antonini" userId="85c0ae81-b7e0-45b3-a738-51186c9a409e" providerId="ADAL" clId="{85921F03-C437-4F24-A516-AE736F31B917}" dt="2024-08-03T09:53:39.394" v="42" actId="478"/>
          <ac:spMkLst>
            <pc:docMk/>
            <pc:sldMk cId="565619832" sldId="261"/>
            <ac:spMk id="10" creationId="{5FD67BD6-364A-2272-9301-246444017751}"/>
          </ac:spMkLst>
        </pc:spChg>
        <pc:spChg chg="add del mod">
          <ac:chgData name="Giulio Antonini" userId="85c0ae81-b7e0-45b3-a738-51186c9a409e" providerId="ADAL" clId="{85921F03-C437-4F24-A516-AE736F31B917}" dt="2024-08-03T09:53:39.394" v="42" actId="478"/>
          <ac:spMkLst>
            <pc:docMk/>
            <pc:sldMk cId="565619832" sldId="261"/>
            <ac:spMk id="11" creationId="{D5FB07CE-8600-51A7-CB10-96FAF71E5203}"/>
          </ac:spMkLst>
        </pc:spChg>
        <pc:spChg chg="add del mod">
          <ac:chgData name="Giulio Antonini" userId="85c0ae81-b7e0-45b3-a738-51186c9a409e" providerId="ADAL" clId="{85921F03-C437-4F24-A516-AE736F31B917}" dt="2024-08-03T09:53:39.394" v="42" actId="478"/>
          <ac:spMkLst>
            <pc:docMk/>
            <pc:sldMk cId="565619832" sldId="261"/>
            <ac:spMk id="12" creationId="{2FCDA941-878A-524A-0CCB-2179E5490C2A}"/>
          </ac:spMkLst>
        </pc:spChg>
        <pc:spChg chg="add del mod">
          <ac:chgData name="Giulio Antonini" userId="85c0ae81-b7e0-45b3-a738-51186c9a409e" providerId="ADAL" clId="{85921F03-C437-4F24-A516-AE736F31B917}" dt="2024-08-03T09:53:39.394" v="42" actId="478"/>
          <ac:spMkLst>
            <pc:docMk/>
            <pc:sldMk cId="565619832" sldId="261"/>
            <ac:spMk id="13" creationId="{1AAEBD09-EE10-E5F0-B8B8-4ACB30F21CC6}"/>
          </ac:spMkLst>
        </pc:spChg>
        <pc:spChg chg="add del mod">
          <ac:chgData name="Giulio Antonini" userId="85c0ae81-b7e0-45b3-a738-51186c9a409e" providerId="ADAL" clId="{85921F03-C437-4F24-A516-AE736F31B917}" dt="2024-08-03T09:53:39.394" v="42" actId="478"/>
          <ac:spMkLst>
            <pc:docMk/>
            <pc:sldMk cId="565619832" sldId="261"/>
            <ac:spMk id="14" creationId="{C8609CD3-E7BD-08ED-68E0-CF85E5D0E019}"/>
          </ac:spMkLst>
        </pc:spChg>
        <pc:spChg chg="add del mod">
          <ac:chgData name="Giulio Antonini" userId="85c0ae81-b7e0-45b3-a738-51186c9a409e" providerId="ADAL" clId="{85921F03-C437-4F24-A516-AE736F31B917}" dt="2024-08-03T09:53:39.394" v="42" actId="478"/>
          <ac:spMkLst>
            <pc:docMk/>
            <pc:sldMk cId="565619832" sldId="261"/>
            <ac:spMk id="15" creationId="{8615FF64-962D-7B80-A1AC-96C86529D797}"/>
          </ac:spMkLst>
        </pc:spChg>
        <pc:spChg chg="add del mod">
          <ac:chgData name="Giulio Antonini" userId="85c0ae81-b7e0-45b3-a738-51186c9a409e" providerId="ADAL" clId="{85921F03-C437-4F24-A516-AE736F31B917}" dt="2024-08-03T09:53:39.394" v="42" actId="478"/>
          <ac:spMkLst>
            <pc:docMk/>
            <pc:sldMk cId="565619832" sldId="261"/>
            <ac:spMk id="16" creationId="{15B7DB29-41EE-72EA-34D9-4F14A3F4CC2B}"/>
          </ac:spMkLst>
        </pc:spChg>
        <pc:spChg chg="add del mod">
          <ac:chgData name="Giulio Antonini" userId="85c0ae81-b7e0-45b3-a738-51186c9a409e" providerId="ADAL" clId="{85921F03-C437-4F24-A516-AE736F31B917}" dt="2024-08-03T09:53:39.394" v="42" actId="478"/>
          <ac:spMkLst>
            <pc:docMk/>
            <pc:sldMk cId="565619832" sldId="261"/>
            <ac:spMk id="17" creationId="{42EC8093-A568-CC68-1661-CD477942596F}"/>
          </ac:spMkLst>
        </pc:spChg>
        <pc:spChg chg="add del mod">
          <ac:chgData name="Giulio Antonini" userId="85c0ae81-b7e0-45b3-a738-51186c9a409e" providerId="ADAL" clId="{85921F03-C437-4F24-A516-AE736F31B917}" dt="2024-08-03T09:53:39.394" v="42" actId="478"/>
          <ac:spMkLst>
            <pc:docMk/>
            <pc:sldMk cId="565619832" sldId="261"/>
            <ac:spMk id="18" creationId="{C2D3CFAB-E209-794C-914C-E36A0F9F7A47}"/>
          </ac:spMkLst>
        </pc:spChg>
        <pc:spChg chg="add del mod">
          <ac:chgData name="Giulio Antonini" userId="85c0ae81-b7e0-45b3-a738-51186c9a409e" providerId="ADAL" clId="{85921F03-C437-4F24-A516-AE736F31B917}" dt="2024-08-03T09:53:39.394" v="42" actId="478"/>
          <ac:spMkLst>
            <pc:docMk/>
            <pc:sldMk cId="565619832" sldId="261"/>
            <ac:spMk id="19" creationId="{07EA5292-7B57-062E-C5A9-C82EB8046727}"/>
          </ac:spMkLst>
        </pc:spChg>
        <pc:spChg chg="add del mod">
          <ac:chgData name="Giulio Antonini" userId="85c0ae81-b7e0-45b3-a738-51186c9a409e" providerId="ADAL" clId="{85921F03-C437-4F24-A516-AE736F31B917}" dt="2024-08-03T09:53:39.394" v="42" actId="478"/>
          <ac:spMkLst>
            <pc:docMk/>
            <pc:sldMk cId="565619832" sldId="261"/>
            <ac:spMk id="20" creationId="{3CF85C20-0026-50E7-760D-CE84E1D396FF}"/>
          </ac:spMkLst>
        </pc:spChg>
        <pc:spChg chg="add del mod ord">
          <ac:chgData name="Giulio Antonini" userId="85c0ae81-b7e0-45b3-a738-51186c9a409e" providerId="ADAL" clId="{85921F03-C437-4F24-A516-AE736F31B917}" dt="2024-08-03T09:54:55.969" v="49" actId="478"/>
          <ac:spMkLst>
            <pc:docMk/>
            <pc:sldMk cId="565619832" sldId="261"/>
            <ac:spMk id="28" creationId="{1294D530-459B-6998-A75F-5A7F954FDB29}"/>
          </ac:spMkLst>
        </pc:spChg>
        <pc:spChg chg="add del mod ord">
          <ac:chgData name="Giulio Antonini" userId="85c0ae81-b7e0-45b3-a738-51186c9a409e" providerId="ADAL" clId="{85921F03-C437-4F24-A516-AE736F31B917}" dt="2024-08-03T09:54:55.969" v="49" actId="478"/>
          <ac:spMkLst>
            <pc:docMk/>
            <pc:sldMk cId="565619832" sldId="261"/>
            <ac:spMk id="29" creationId="{10183290-003E-4F50-B4C2-32E885885C5F}"/>
          </ac:spMkLst>
        </pc:spChg>
        <pc:spChg chg="add del mod ord">
          <ac:chgData name="Giulio Antonini" userId="85c0ae81-b7e0-45b3-a738-51186c9a409e" providerId="ADAL" clId="{85921F03-C437-4F24-A516-AE736F31B917}" dt="2024-08-03T09:54:55.969" v="49" actId="478"/>
          <ac:spMkLst>
            <pc:docMk/>
            <pc:sldMk cId="565619832" sldId="261"/>
            <ac:spMk id="30" creationId="{6F6BFFD8-3B82-9F6B-4812-66115A560423}"/>
          </ac:spMkLst>
        </pc:spChg>
        <pc:spChg chg="add del mod ord">
          <ac:chgData name="Giulio Antonini" userId="85c0ae81-b7e0-45b3-a738-51186c9a409e" providerId="ADAL" clId="{85921F03-C437-4F24-A516-AE736F31B917}" dt="2024-08-03T09:54:55.969" v="49" actId="478"/>
          <ac:spMkLst>
            <pc:docMk/>
            <pc:sldMk cId="565619832" sldId="261"/>
            <ac:spMk id="31" creationId="{03EF5AF1-3351-30FF-AFD1-A16F9F37AB0B}"/>
          </ac:spMkLst>
        </pc:spChg>
        <pc:spChg chg="add del mod ord">
          <ac:chgData name="Giulio Antonini" userId="85c0ae81-b7e0-45b3-a738-51186c9a409e" providerId="ADAL" clId="{85921F03-C437-4F24-A516-AE736F31B917}" dt="2024-08-03T09:54:55.969" v="49" actId="478"/>
          <ac:spMkLst>
            <pc:docMk/>
            <pc:sldMk cId="565619832" sldId="261"/>
            <ac:spMk id="32" creationId="{0CBC5F1F-F67C-4ADD-CACD-4C0423242A79}"/>
          </ac:spMkLst>
        </pc:spChg>
        <pc:spChg chg="add del mod ord">
          <ac:chgData name="Giulio Antonini" userId="85c0ae81-b7e0-45b3-a738-51186c9a409e" providerId="ADAL" clId="{85921F03-C437-4F24-A516-AE736F31B917}" dt="2024-08-03T09:54:55.969" v="49" actId="478"/>
          <ac:spMkLst>
            <pc:docMk/>
            <pc:sldMk cId="565619832" sldId="261"/>
            <ac:spMk id="33" creationId="{E5D04296-19F7-672B-7C33-44B0F7809FC2}"/>
          </ac:spMkLst>
        </pc:spChg>
        <pc:spChg chg="add del mod ord">
          <ac:chgData name="Giulio Antonini" userId="85c0ae81-b7e0-45b3-a738-51186c9a409e" providerId="ADAL" clId="{85921F03-C437-4F24-A516-AE736F31B917}" dt="2024-08-03T09:54:55.969" v="49" actId="478"/>
          <ac:spMkLst>
            <pc:docMk/>
            <pc:sldMk cId="565619832" sldId="261"/>
            <ac:spMk id="34" creationId="{58B37A2A-F25E-4219-6E7E-AE6EE47A925B}"/>
          </ac:spMkLst>
        </pc:spChg>
        <pc:spChg chg="add del mod ord">
          <ac:chgData name="Giulio Antonini" userId="85c0ae81-b7e0-45b3-a738-51186c9a409e" providerId="ADAL" clId="{85921F03-C437-4F24-A516-AE736F31B917}" dt="2024-08-03T09:54:55.969" v="49" actId="478"/>
          <ac:spMkLst>
            <pc:docMk/>
            <pc:sldMk cId="565619832" sldId="261"/>
            <ac:spMk id="35" creationId="{F945FA08-E8B2-2A00-BD9D-19051137C227}"/>
          </ac:spMkLst>
        </pc:spChg>
        <pc:spChg chg="add del mod ord">
          <ac:chgData name="Giulio Antonini" userId="85c0ae81-b7e0-45b3-a738-51186c9a409e" providerId="ADAL" clId="{85921F03-C437-4F24-A516-AE736F31B917}" dt="2024-08-03T09:54:55.969" v="49" actId="478"/>
          <ac:spMkLst>
            <pc:docMk/>
            <pc:sldMk cId="565619832" sldId="261"/>
            <ac:spMk id="36" creationId="{EB31242D-24C1-8349-E233-D2E6C60DFBAD}"/>
          </ac:spMkLst>
        </pc:spChg>
        <pc:spChg chg="add del mod ord">
          <ac:chgData name="Giulio Antonini" userId="85c0ae81-b7e0-45b3-a738-51186c9a409e" providerId="ADAL" clId="{85921F03-C437-4F24-A516-AE736F31B917}" dt="2024-08-03T09:54:55.969" v="49" actId="478"/>
          <ac:spMkLst>
            <pc:docMk/>
            <pc:sldMk cId="565619832" sldId="261"/>
            <ac:spMk id="37" creationId="{C5B2C49B-7291-7CBB-BC45-DE2E8DA15598}"/>
          </ac:spMkLst>
        </pc:spChg>
        <pc:spChg chg="add del mod ord">
          <ac:chgData name="Giulio Antonini" userId="85c0ae81-b7e0-45b3-a738-51186c9a409e" providerId="ADAL" clId="{85921F03-C437-4F24-A516-AE736F31B917}" dt="2024-08-03T09:54:55.969" v="49" actId="478"/>
          <ac:spMkLst>
            <pc:docMk/>
            <pc:sldMk cId="565619832" sldId="261"/>
            <ac:spMk id="38" creationId="{25F6787C-277D-8D88-1021-865F9945D0EE}"/>
          </ac:spMkLst>
        </pc:spChg>
        <pc:spChg chg="add del mod ord">
          <ac:chgData name="Giulio Antonini" userId="85c0ae81-b7e0-45b3-a738-51186c9a409e" providerId="ADAL" clId="{85921F03-C437-4F24-A516-AE736F31B917}" dt="2024-08-03T09:54:55.969" v="49" actId="478"/>
          <ac:spMkLst>
            <pc:docMk/>
            <pc:sldMk cId="565619832" sldId="261"/>
            <ac:spMk id="39" creationId="{3E9A11EF-F966-78FE-99AC-BB685A543DE5}"/>
          </ac:spMkLst>
        </pc:spChg>
        <pc:spChg chg="add del mod ord">
          <ac:chgData name="Giulio Antonini" userId="85c0ae81-b7e0-45b3-a738-51186c9a409e" providerId="ADAL" clId="{85921F03-C437-4F24-A516-AE736F31B917}" dt="2024-08-03T09:54:55.969" v="49" actId="478"/>
          <ac:spMkLst>
            <pc:docMk/>
            <pc:sldMk cId="565619832" sldId="261"/>
            <ac:spMk id="40" creationId="{05848193-495D-6F5F-4B87-38A8D2E9C5A6}"/>
          </ac:spMkLst>
        </pc:spChg>
        <pc:spChg chg="add mod">
          <ac:chgData name="Giulio Antonini" userId="85c0ae81-b7e0-45b3-a738-51186c9a409e" providerId="ADAL" clId="{85921F03-C437-4F24-A516-AE736F31B917}" dt="2024-08-03T09:55:19.495" v="50"/>
          <ac:spMkLst>
            <pc:docMk/>
            <pc:sldMk cId="565619832" sldId="261"/>
            <ac:spMk id="48" creationId="{C795599E-D683-8A23-07B2-7C65E6A07123}"/>
          </ac:spMkLst>
        </pc:spChg>
        <pc:spChg chg="add del mod">
          <ac:chgData name="Giulio Antonini" userId="85c0ae81-b7e0-45b3-a738-51186c9a409e" providerId="ADAL" clId="{85921F03-C437-4F24-A516-AE736F31B917}" dt="2024-08-03T09:56:46.597" v="57" actId="478"/>
          <ac:spMkLst>
            <pc:docMk/>
            <pc:sldMk cId="565619832" sldId="261"/>
            <ac:spMk id="49" creationId="{6000D757-BA63-4235-1929-143BACD0B7E9}"/>
          </ac:spMkLst>
        </pc:spChg>
        <pc:spChg chg="add del mod">
          <ac:chgData name="Giulio Antonini" userId="85c0ae81-b7e0-45b3-a738-51186c9a409e" providerId="ADAL" clId="{85921F03-C437-4F24-A516-AE736F31B917}" dt="2024-08-03T09:59:08.483" v="73" actId="478"/>
          <ac:spMkLst>
            <pc:docMk/>
            <pc:sldMk cId="565619832" sldId="261"/>
            <ac:spMk id="50" creationId="{5414E26C-1662-4F34-5E2B-B76F0305F6C7}"/>
          </ac:spMkLst>
        </pc:spChg>
        <pc:spChg chg="add del mod">
          <ac:chgData name="Giulio Antonini" userId="85c0ae81-b7e0-45b3-a738-51186c9a409e" providerId="ADAL" clId="{85921F03-C437-4F24-A516-AE736F31B917}" dt="2024-08-03T09:58:25.276" v="70" actId="478"/>
          <ac:spMkLst>
            <pc:docMk/>
            <pc:sldMk cId="565619832" sldId="261"/>
            <ac:spMk id="51" creationId="{396D359A-74F1-1392-837E-91513AA3BB48}"/>
          </ac:spMkLst>
        </pc:spChg>
        <pc:spChg chg="add del mod">
          <ac:chgData name="Giulio Antonini" userId="85c0ae81-b7e0-45b3-a738-51186c9a409e" providerId="ADAL" clId="{85921F03-C437-4F24-A516-AE736F31B917}" dt="2024-08-03T09:58:25.276" v="70" actId="478"/>
          <ac:spMkLst>
            <pc:docMk/>
            <pc:sldMk cId="565619832" sldId="261"/>
            <ac:spMk id="52" creationId="{B366E240-D8A2-4D38-92B0-B3D5D91B934B}"/>
          </ac:spMkLst>
        </pc:spChg>
        <pc:spChg chg="add del mod">
          <ac:chgData name="Giulio Antonini" userId="85c0ae81-b7e0-45b3-a738-51186c9a409e" providerId="ADAL" clId="{85921F03-C437-4F24-A516-AE736F31B917}" dt="2024-08-03T09:58:25.276" v="70" actId="478"/>
          <ac:spMkLst>
            <pc:docMk/>
            <pc:sldMk cId="565619832" sldId="261"/>
            <ac:spMk id="53" creationId="{0A9AAD85-7624-5875-E976-6E2F2F9EF899}"/>
          </ac:spMkLst>
        </pc:spChg>
        <pc:spChg chg="add del mod">
          <ac:chgData name="Giulio Antonini" userId="85c0ae81-b7e0-45b3-a738-51186c9a409e" providerId="ADAL" clId="{85921F03-C437-4F24-A516-AE736F31B917}" dt="2024-08-03T09:58:25.276" v="70" actId="478"/>
          <ac:spMkLst>
            <pc:docMk/>
            <pc:sldMk cId="565619832" sldId="261"/>
            <ac:spMk id="54" creationId="{86DD298A-1D6B-09FC-A209-D1BD6C26CD5E}"/>
          </ac:spMkLst>
        </pc:spChg>
        <pc:spChg chg="add del mod">
          <ac:chgData name="Giulio Antonini" userId="85c0ae81-b7e0-45b3-a738-51186c9a409e" providerId="ADAL" clId="{85921F03-C437-4F24-A516-AE736F31B917}" dt="2024-08-03T09:58:25.276" v="70" actId="478"/>
          <ac:spMkLst>
            <pc:docMk/>
            <pc:sldMk cId="565619832" sldId="261"/>
            <ac:spMk id="55" creationId="{2C151192-261C-FCF0-96D9-09783B8B2771}"/>
          </ac:spMkLst>
        </pc:spChg>
        <pc:spChg chg="add del mod">
          <ac:chgData name="Giulio Antonini" userId="85c0ae81-b7e0-45b3-a738-51186c9a409e" providerId="ADAL" clId="{85921F03-C437-4F24-A516-AE736F31B917}" dt="2024-08-03T09:58:25.276" v="70" actId="478"/>
          <ac:spMkLst>
            <pc:docMk/>
            <pc:sldMk cId="565619832" sldId="261"/>
            <ac:spMk id="56" creationId="{531BE974-6418-CD31-6E7F-2AFBC36B8D23}"/>
          </ac:spMkLst>
        </pc:spChg>
        <pc:spChg chg="add del mod">
          <ac:chgData name="Giulio Antonini" userId="85c0ae81-b7e0-45b3-a738-51186c9a409e" providerId="ADAL" clId="{85921F03-C437-4F24-A516-AE736F31B917}" dt="2024-08-03T09:58:25.276" v="70" actId="478"/>
          <ac:spMkLst>
            <pc:docMk/>
            <pc:sldMk cId="565619832" sldId="261"/>
            <ac:spMk id="57" creationId="{F20846DE-852F-8D4A-749D-DF6DE346BDCA}"/>
          </ac:spMkLst>
        </pc:spChg>
        <pc:spChg chg="add del mod">
          <ac:chgData name="Giulio Antonini" userId="85c0ae81-b7e0-45b3-a738-51186c9a409e" providerId="ADAL" clId="{85921F03-C437-4F24-A516-AE736F31B917}" dt="2024-08-03T09:58:25.276" v="70" actId="478"/>
          <ac:spMkLst>
            <pc:docMk/>
            <pc:sldMk cId="565619832" sldId="261"/>
            <ac:spMk id="58" creationId="{45417772-3B8C-0F62-B027-857111F18547}"/>
          </ac:spMkLst>
        </pc:spChg>
        <pc:spChg chg="add del mod">
          <ac:chgData name="Giulio Antonini" userId="85c0ae81-b7e0-45b3-a738-51186c9a409e" providerId="ADAL" clId="{85921F03-C437-4F24-A516-AE736F31B917}" dt="2024-08-03T09:58:25.276" v="70" actId="478"/>
          <ac:spMkLst>
            <pc:docMk/>
            <pc:sldMk cId="565619832" sldId="261"/>
            <ac:spMk id="59" creationId="{619E714C-5895-35B9-D7B2-6B858EC98A5D}"/>
          </ac:spMkLst>
        </pc:spChg>
        <pc:spChg chg="add del mod">
          <ac:chgData name="Giulio Antonini" userId="85c0ae81-b7e0-45b3-a738-51186c9a409e" providerId="ADAL" clId="{85921F03-C437-4F24-A516-AE736F31B917}" dt="2024-08-03T09:58:25.276" v="70" actId="478"/>
          <ac:spMkLst>
            <pc:docMk/>
            <pc:sldMk cId="565619832" sldId="261"/>
            <ac:spMk id="60" creationId="{AC6ACEF8-6ECA-FB63-8534-6E15B77D8863}"/>
          </ac:spMkLst>
        </pc:spChg>
        <pc:spChg chg="add del mod">
          <ac:chgData name="Giulio Antonini" userId="85c0ae81-b7e0-45b3-a738-51186c9a409e" providerId="ADAL" clId="{85921F03-C437-4F24-A516-AE736F31B917}" dt="2024-08-03T09:58:25.276" v="70" actId="478"/>
          <ac:spMkLst>
            <pc:docMk/>
            <pc:sldMk cId="565619832" sldId="261"/>
            <ac:spMk id="61" creationId="{60666791-4A33-B883-DC44-F13CB5822518}"/>
          </ac:spMkLst>
        </pc:spChg>
        <pc:spChg chg="add del mod">
          <ac:chgData name="Giulio Antonini" userId="85c0ae81-b7e0-45b3-a738-51186c9a409e" providerId="ADAL" clId="{85921F03-C437-4F24-A516-AE736F31B917}" dt="2024-08-03T09:58:25.276" v="70" actId="478"/>
          <ac:spMkLst>
            <pc:docMk/>
            <pc:sldMk cId="565619832" sldId="261"/>
            <ac:spMk id="62" creationId="{702C9EF9-9EE9-417E-8F90-43CB07DEF73B}"/>
          </ac:spMkLst>
        </pc:spChg>
        <pc:spChg chg="add del mod">
          <ac:chgData name="Giulio Antonini" userId="85c0ae81-b7e0-45b3-a738-51186c9a409e" providerId="ADAL" clId="{85921F03-C437-4F24-A516-AE736F31B917}" dt="2024-08-03T09:58:25.276" v="70" actId="478"/>
          <ac:spMkLst>
            <pc:docMk/>
            <pc:sldMk cId="565619832" sldId="261"/>
            <ac:spMk id="63" creationId="{7D27D346-6C55-8764-EBBF-3EC71826CDD8}"/>
          </ac:spMkLst>
        </pc:spChg>
        <pc:spChg chg="add mod">
          <ac:chgData name="Giulio Antonini" userId="85c0ae81-b7e0-45b3-a738-51186c9a409e" providerId="ADAL" clId="{85921F03-C437-4F24-A516-AE736F31B917}" dt="2024-08-03T15:17:56.484" v="725" actId="207"/>
          <ac:spMkLst>
            <pc:docMk/>
            <pc:sldMk cId="565619832" sldId="261"/>
            <ac:spMk id="1033" creationId="{4337B4C4-0918-E06A-130E-05AB75709374}"/>
          </ac:spMkLst>
        </pc:spChg>
        <pc:spChg chg="add mod">
          <ac:chgData name="Giulio Antonini" userId="85c0ae81-b7e0-45b3-a738-51186c9a409e" providerId="ADAL" clId="{85921F03-C437-4F24-A516-AE736F31B917}" dt="2024-08-03T09:58:54.715" v="72" actId="1076"/>
          <ac:spMkLst>
            <pc:docMk/>
            <pc:sldMk cId="565619832" sldId="261"/>
            <ac:spMk id="1034" creationId="{5486D614-B130-F945-E083-E5848C42C805}"/>
          </ac:spMkLst>
        </pc:spChg>
        <pc:spChg chg="add mod">
          <ac:chgData name="Giulio Antonini" userId="85c0ae81-b7e0-45b3-a738-51186c9a409e" providerId="ADAL" clId="{85921F03-C437-4F24-A516-AE736F31B917}" dt="2024-08-03T09:58:54.715" v="72" actId="1076"/>
          <ac:spMkLst>
            <pc:docMk/>
            <pc:sldMk cId="565619832" sldId="261"/>
            <ac:spMk id="1035" creationId="{727F7CE5-E538-87EF-7034-AB218FBD2118}"/>
          </ac:spMkLst>
        </pc:spChg>
        <pc:spChg chg="add mod">
          <ac:chgData name="Giulio Antonini" userId="85c0ae81-b7e0-45b3-a738-51186c9a409e" providerId="ADAL" clId="{85921F03-C437-4F24-A516-AE736F31B917}" dt="2024-08-03T09:58:54.715" v="72" actId="1076"/>
          <ac:spMkLst>
            <pc:docMk/>
            <pc:sldMk cId="565619832" sldId="261"/>
            <ac:spMk id="1036" creationId="{CFBC6085-D714-462E-C7DE-739443B0C720}"/>
          </ac:spMkLst>
        </pc:spChg>
        <pc:spChg chg="add mod">
          <ac:chgData name="Giulio Antonini" userId="85c0ae81-b7e0-45b3-a738-51186c9a409e" providerId="ADAL" clId="{85921F03-C437-4F24-A516-AE736F31B917}" dt="2024-08-03T09:58:54.715" v="72" actId="1076"/>
          <ac:spMkLst>
            <pc:docMk/>
            <pc:sldMk cId="565619832" sldId="261"/>
            <ac:spMk id="1037" creationId="{751C12E6-06AC-0FED-AAAD-26838677F07C}"/>
          </ac:spMkLst>
        </pc:spChg>
        <pc:spChg chg="add mod">
          <ac:chgData name="Giulio Antonini" userId="85c0ae81-b7e0-45b3-a738-51186c9a409e" providerId="ADAL" clId="{85921F03-C437-4F24-A516-AE736F31B917}" dt="2024-08-03T09:58:54.715" v="72" actId="1076"/>
          <ac:spMkLst>
            <pc:docMk/>
            <pc:sldMk cId="565619832" sldId="261"/>
            <ac:spMk id="1038" creationId="{68E7F0AA-45E1-7060-4D6A-B48199446159}"/>
          </ac:spMkLst>
        </pc:spChg>
        <pc:spChg chg="add mod">
          <ac:chgData name="Giulio Antonini" userId="85c0ae81-b7e0-45b3-a738-51186c9a409e" providerId="ADAL" clId="{85921F03-C437-4F24-A516-AE736F31B917}" dt="2024-08-03T09:58:54.715" v="72" actId="1076"/>
          <ac:spMkLst>
            <pc:docMk/>
            <pc:sldMk cId="565619832" sldId="261"/>
            <ac:spMk id="1039" creationId="{6E128D2B-A0E8-EEEB-4FC6-95CF95BFEA66}"/>
          </ac:spMkLst>
        </pc:spChg>
        <pc:spChg chg="add mod">
          <ac:chgData name="Giulio Antonini" userId="85c0ae81-b7e0-45b3-a738-51186c9a409e" providerId="ADAL" clId="{85921F03-C437-4F24-A516-AE736F31B917}" dt="2024-08-03T09:58:54.715" v="72" actId="1076"/>
          <ac:spMkLst>
            <pc:docMk/>
            <pc:sldMk cId="565619832" sldId="261"/>
            <ac:spMk id="1040" creationId="{254FFD16-03DC-DAFA-27CA-E85393B94D75}"/>
          </ac:spMkLst>
        </pc:spChg>
        <pc:spChg chg="add mod">
          <ac:chgData name="Giulio Antonini" userId="85c0ae81-b7e0-45b3-a738-51186c9a409e" providerId="ADAL" clId="{85921F03-C437-4F24-A516-AE736F31B917}" dt="2024-08-03T09:58:54.715" v="72" actId="1076"/>
          <ac:spMkLst>
            <pc:docMk/>
            <pc:sldMk cId="565619832" sldId="261"/>
            <ac:spMk id="1041" creationId="{EC9B0202-B87D-42D3-29B7-89E96BACF0FF}"/>
          </ac:spMkLst>
        </pc:spChg>
        <pc:spChg chg="add mod">
          <ac:chgData name="Giulio Antonini" userId="85c0ae81-b7e0-45b3-a738-51186c9a409e" providerId="ADAL" clId="{85921F03-C437-4F24-A516-AE736F31B917}" dt="2024-08-03T09:58:54.715" v="72" actId="1076"/>
          <ac:spMkLst>
            <pc:docMk/>
            <pc:sldMk cId="565619832" sldId="261"/>
            <ac:spMk id="1042" creationId="{E20A006E-D900-B35E-CCFA-4F2558E99F4E}"/>
          </ac:spMkLst>
        </pc:spChg>
        <pc:spChg chg="add mod">
          <ac:chgData name="Giulio Antonini" userId="85c0ae81-b7e0-45b3-a738-51186c9a409e" providerId="ADAL" clId="{85921F03-C437-4F24-A516-AE736F31B917}" dt="2024-08-03T09:58:54.715" v="72" actId="1076"/>
          <ac:spMkLst>
            <pc:docMk/>
            <pc:sldMk cId="565619832" sldId="261"/>
            <ac:spMk id="1043" creationId="{003A0ECA-36DB-D9CC-9B8E-6B4C1B87DB2B}"/>
          </ac:spMkLst>
        </pc:spChg>
        <pc:spChg chg="add mod">
          <ac:chgData name="Giulio Antonini" userId="85c0ae81-b7e0-45b3-a738-51186c9a409e" providerId="ADAL" clId="{85921F03-C437-4F24-A516-AE736F31B917}" dt="2024-08-03T09:58:54.715" v="72" actId="1076"/>
          <ac:spMkLst>
            <pc:docMk/>
            <pc:sldMk cId="565619832" sldId="261"/>
            <ac:spMk id="1044" creationId="{46D01E67-D0D0-B051-249D-679398CA9027}"/>
          </ac:spMkLst>
        </pc:spChg>
        <pc:spChg chg="add mod">
          <ac:chgData name="Giulio Antonini" userId="85c0ae81-b7e0-45b3-a738-51186c9a409e" providerId="ADAL" clId="{85921F03-C437-4F24-A516-AE736F31B917}" dt="2024-08-03T09:58:54.715" v="72" actId="1076"/>
          <ac:spMkLst>
            <pc:docMk/>
            <pc:sldMk cId="565619832" sldId="261"/>
            <ac:spMk id="1045" creationId="{79CF1DD4-6629-9A39-0E78-6CF72AD2E59C}"/>
          </ac:spMkLst>
        </pc:spChg>
        <pc:spChg chg="add mod">
          <ac:chgData name="Giulio Antonini" userId="85c0ae81-b7e0-45b3-a738-51186c9a409e" providerId="ADAL" clId="{85921F03-C437-4F24-A516-AE736F31B917}" dt="2024-08-03T15:19:04.666" v="752" actId="255"/>
          <ac:spMkLst>
            <pc:docMk/>
            <pc:sldMk cId="565619832" sldId="261"/>
            <ac:spMk id="1053" creationId="{7B9BF197-7351-67F5-E2C8-2FB3E24E1573}"/>
          </ac:spMkLst>
        </pc:spChg>
        <pc:spChg chg="add mod">
          <ac:chgData name="Giulio Antonini" userId="85c0ae81-b7e0-45b3-a738-51186c9a409e" providerId="ADAL" clId="{85921F03-C437-4F24-A516-AE736F31B917}" dt="2024-08-03T15:19:35.125" v="793" actId="1076"/>
          <ac:spMkLst>
            <pc:docMk/>
            <pc:sldMk cId="565619832" sldId="261"/>
            <ac:spMk id="1054" creationId="{43921B75-8971-7CE9-1BC4-5F0217C7533E}"/>
          </ac:spMkLst>
        </pc:spChg>
        <pc:spChg chg="mod">
          <ac:chgData name="Giulio Antonini" userId="85c0ae81-b7e0-45b3-a738-51186c9a409e" providerId="ADAL" clId="{85921F03-C437-4F24-A516-AE736F31B917}" dt="2024-08-03T15:17:51.089" v="724" actId="207"/>
          <ac:spMkLst>
            <pc:docMk/>
            <pc:sldMk cId="565619832" sldId="261"/>
            <ac:spMk id="5123" creationId="{677620D2-1713-96DC-7FF9-D954C0A8BA36}"/>
          </ac:spMkLst>
        </pc:spChg>
        <pc:picChg chg="del">
          <ac:chgData name="Giulio Antonini" userId="85c0ae81-b7e0-45b3-a738-51186c9a409e" providerId="ADAL" clId="{85921F03-C437-4F24-A516-AE736F31B917}" dt="2024-08-03T09:52:34.176" v="26" actId="478"/>
          <ac:picMkLst>
            <pc:docMk/>
            <pc:sldMk cId="565619832" sldId="261"/>
            <ac:picMk id="6" creationId="{B2C8D384-396C-82E6-347A-7EF32AE401D1}"/>
          </ac:picMkLst>
        </pc:picChg>
        <pc:picChg chg="add del mod">
          <ac:chgData name="Giulio Antonini" userId="85c0ae81-b7e0-45b3-a738-51186c9a409e" providerId="ADAL" clId="{85921F03-C437-4F24-A516-AE736F31B917}" dt="2024-08-03T09:53:39.394" v="42" actId="478"/>
          <ac:picMkLst>
            <pc:docMk/>
            <pc:sldMk cId="565619832" sldId="261"/>
            <ac:picMk id="21" creationId="{79C33842-B4AF-F170-9495-8DB3BDEECADB}"/>
          </ac:picMkLst>
        </pc:picChg>
        <pc:picChg chg="add del mod">
          <ac:chgData name="Giulio Antonini" userId="85c0ae81-b7e0-45b3-a738-51186c9a409e" providerId="ADAL" clId="{85921F03-C437-4F24-A516-AE736F31B917}" dt="2024-08-03T09:53:39.394" v="42" actId="478"/>
          <ac:picMkLst>
            <pc:docMk/>
            <pc:sldMk cId="565619832" sldId="261"/>
            <ac:picMk id="22" creationId="{D119276D-FC7E-3570-ADB5-8C69B35D7298}"/>
          </ac:picMkLst>
        </pc:picChg>
        <pc:picChg chg="add del mod">
          <ac:chgData name="Giulio Antonini" userId="85c0ae81-b7e0-45b3-a738-51186c9a409e" providerId="ADAL" clId="{85921F03-C437-4F24-A516-AE736F31B917}" dt="2024-08-03T09:53:39.394" v="42" actId="478"/>
          <ac:picMkLst>
            <pc:docMk/>
            <pc:sldMk cId="565619832" sldId="261"/>
            <ac:picMk id="23" creationId="{94D33CBE-7872-3CB4-CBE1-3C56550A69D1}"/>
          </ac:picMkLst>
        </pc:picChg>
        <pc:picChg chg="add del mod">
          <ac:chgData name="Giulio Antonini" userId="85c0ae81-b7e0-45b3-a738-51186c9a409e" providerId="ADAL" clId="{85921F03-C437-4F24-A516-AE736F31B917}" dt="2024-08-03T09:53:39.394" v="42" actId="478"/>
          <ac:picMkLst>
            <pc:docMk/>
            <pc:sldMk cId="565619832" sldId="261"/>
            <ac:picMk id="24" creationId="{FB2DECAC-D2BA-CBF4-F50D-DB128CF9466D}"/>
          </ac:picMkLst>
        </pc:picChg>
        <pc:picChg chg="add del mod">
          <ac:chgData name="Giulio Antonini" userId="85c0ae81-b7e0-45b3-a738-51186c9a409e" providerId="ADAL" clId="{85921F03-C437-4F24-A516-AE736F31B917}" dt="2024-08-03T09:53:39.394" v="42" actId="478"/>
          <ac:picMkLst>
            <pc:docMk/>
            <pc:sldMk cId="565619832" sldId="261"/>
            <ac:picMk id="25" creationId="{D54BEE59-2BD9-54B4-4CFC-8E14A904461E}"/>
          </ac:picMkLst>
        </pc:picChg>
        <pc:picChg chg="add del mod">
          <ac:chgData name="Giulio Antonini" userId="85c0ae81-b7e0-45b3-a738-51186c9a409e" providerId="ADAL" clId="{85921F03-C437-4F24-A516-AE736F31B917}" dt="2024-08-03T09:53:39.394" v="42" actId="478"/>
          <ac:picMkLst>
            <pc:docMk/>
            <pc:sldMk cId="565619832" sldId="261"/>
            <ac:picMk id="26" creationId="{723BF759-05E7-C62D-D11D-DEA99ECFF6D6}"/>
          </ac:picMkLst>
        </pc:picChg>
        <pc:picChg chg="add del mod">
          <ac:chgData name="Giulio Antonini" userId="85c0ae81-b7e0-45b3-a738-51186c9a409e" providerId="ADAL" clId="{85921F03-C437-4F24-A516-AE736F31B917}" dt="2024-08-03T09:53:39.394" v="42" actId="478"/>
          <ac:picMkLst>
            <pc:docMk/>
            <pc:sldMk cId="565619832" sldId="261"/>
            <ac:picMk id="27" creationId="{6C96AFB3-AB19-6013-B8F4-5305C1219FC6}"/>
          </ac:picMkLst>
        </pc:picChg>
        <pc:picChg chg="add del mod ord">
          <ac:chgData name="Giulio Antonini" userId="85c0ae81-b7e0-45b3-a738-51186c9a409e" providerId="ADAL" clId="{85921F03-C437-4F24-A516-AE736F31B917}" dt="2024-08-03T09:54:55.969" v="49" actId="478"/>
          <ac:picMkLst>
            <pc:docMk/>
            <pc:sldMk cId="565619832" sldId="261"/>
            <ac:picMk id="41" creationId="{23CAFB1B-4968-2AF0-3AA3-D8C48A118C98}"/>
          </ac:picMkLst>
        </pc:picChg>
        <pc:picChg chg="add del mod ord">
          <ac:chgData name="Giulio Antonini" userId="85c0ae81-b7e0-45b3-a738-51186c9a409e" providerId="ADAL" clId="{85921F03-C437-4F24-A516-AE736F31B917}" dt="2024-08-03T09:54:55.969" v="49" actId="478"/>
          <ac:picMkLst>
            <pc:docMk/>
            <pc:sldMk cId="565619832" sldId="261"/>
            <ac:picMk id="42" creationId="{BA7D19B1-5514-EA7B-944A-6ACE0CC5EB5A}"/>
          </ac:picMkLst>
        </pc:picChg>
        <pc:picChg chg="add del mod ord">
          <ac:chgData name="Giulio Antonini" userId="85c0ae81-b7e0-45b3-a738-51186c9a409e" providerId="ADAL" clId="{85921F03-C437-4F24-A516-AE736F31B917}" dt="2024-08-03T09:54:55.969" v="49" actId="478"/>
          <ac:picMkLst>
            <pc:docMk/>
            <pc:sldMk cId="565619832" sldId="261"/>
            <ac:picMk id="43" creationId="{A19C9492-7D33-2C09-1A89-D2FD7BA9E254}"/>
          </ac:picMkLst>
        </pc:picChg>
        <pc:picChg chg="add del mod ord">
          <ac:chgData name="Giulio Antonini" userId="85c0ae81-b7e0-45b3-a738-51186c9a409e" providerId="ADAL" clId="{85921F03-C437-4F24-A516-AE736F31B917}" dt="2024-08-03T09:54:55.969" v="49" actId="478"/>
          <ac:picMkLst>
            <pc:docMk/>
            <pc:sldMk cId="565619832" sldId="261"/>
            <ac:picMk id="44" creationId="{BB376561-F439-D9D1-9618-DA90963ABCE2}"/>
          </ac:picMkLst>
        </pc:picChg>
        <pc:picChg chg="add del mod ord">
          <ac:chgData name="Giulio Antonini" userId="85c0ae81-b7e0-45b3-a738-51186c9a409e" providerId="ADAL" clId="{85921F03-C437-4F24-A516-AE736F31B917}" dt="2024-08-03T09:54:55.969" v="49" actId="478"/>
          <ac:picMkLst>
            <pc:docMk/>
            <pc:sldMk cId="565619832" sldId="261"/>
            <ac:picMk id="45" creationId="{16BC8696-0963-017A-85CF-00A1B92F0732}"/>
          </ac:picMkLst>
        </pc:picChg>
        <pc:picChg chg="add del mod ord">
          <ac:chgData name="Giulio Antonini" userId="85c0ae81-b7e0-45b3-a738-51186c9a409e" providerId="ADAL" clId="{85921F03-C437-4F24-A516-AE736F31B917}" dt="2024-08-03T09:54:55.969" v="49" actId="478"/>
          <ac:picMkLst>
            <pc:docMk/>
            <pc:sldMk cId="565619832" sldId="261"/>
            <ac:picMk id="46" creationId="{21F7E8A6-52AA-1F1E-72B8-FF14267E5AA1}"/>
          </ac:picMkLst>
        </pc:picChg>
        <pc:picChg chg="add del mod ord">
          <ac:chgData name="Giulio Antonini" userId="85c0ae81-b7e0-45b3-a738-51186c9a409e" providerId="ADAL" clId="{85921F03-C437-4F24-A516-AE736F31B917}" dt="2024-08-03T09:54:55.969" v="49" actId="478"/>
          <ac:picMkLst>
            <pc:docMk/>
            <pc:sldMk cId="565619832" sldId="261"/>
            <ac:picMk id="47" creationId="{9E72194C-A9C6-C3E3-BD96-EC0DC2E78A5B}"/>
          </ac:picMkLst>
        </pc:picChg>
        <pc:picChg chg="add del mod">
          <ac:chgData name="Giulio Antonini" userId="85c0ae81-b7e0-45b3-a738-51186c9a409e" providerId="ADAL" clId="{85921F03-C437-4F24-A516-AE736F31B917}" dt="2024-08-03T09:58:25.276" v="70" actId="478"/>
          <ac:picMkLst>
            <pc:docMk/>
            <pc:sldMk cId="565619832" sldId="261"/>
            <ac:picMk id="1024" creationId="{53647A63-F1DA-B14B-5924-608745D19C16}"/>
          </ac:picMkLst>
        </pc:picChg>
        <pc:picChg chg="add del mod">
          <ac:chgData name="Giulio Antonini" userId="85c0ae81-b7e0-45b3-a738-51186c9a409e" providerId="ADAL" clId="{85921F03-C437-4F24-A516-AE736F31B917}" dt="2024-08-03T09:58:25.276" v="70" actId="478"/>
          <ac:picMkLst>
            <pc:docMk/>
            <pc:sldMk cId="565619832" sldId="261"/>
            <ac:picMk id="1025" creationId="{404C316A-407B-33C8-30DF-DAFA3E71F990}"/>
          </ac:picMkLst>
        </pc:picChg>
        <pc:picChg chg="add del mod">
          <ac:chgData name="Giulio Antonini" userId="85c0ae81-b7e0-45b3-a738-51186c9a409e" providerId="ADAL" clId="{85921F03-C437-4F24-A516-AE736F31B917}" dt="2024-08-03T09:58:25.276" v="70" actId="478"/>
          <ac:picMkLst>
            <pc:docMk/>
            <pc:sldMk cId="565619832" sldId="261"/>
            <ac:picMk id="1026" creationId="{2455EA1C-3A92-99E8-74BA-9C25E31CC59A}"/>
          </ac:picMkLst>
        </pc:picChg>
        <pc:picChg chg="add del mod">
          <ac:chgData name="Giulio Antonini" userId="85c0ae81-b7e0-45b3-a738-51186c9a409e" providerId="ADAL" clId="{85921F03-C437-4F24-A516-AE736F31B917}" dt="2024-08-03T09:58:25.276" v="70" actId="478"/>
          <ac:picMkLst>
            <pc:docMk/>
            <pc:sldMk cId="565619832" sldId="261"/>
            <ac:picMk id="1027" creationId="{C4301313-0BBC-95BD-17A3-2CC151AD8780}"/>
          </ac:picMkLst>
        </pc:picChg>
        <pc:picChg chg="add del mod">
          <ac:chgData name="Giulio Antonini" userId="85c0ae81-b7e0-45b3-a738-51186c9a409e" providerId="ADAL" clId="{85921F03-C437-4F24-A516-AE736F31B917}" dt="2024-08-03T09:58:25.276" v="70" actId="478"/>
          <ac:picMkLst>
            <pc:docMk/>
            <pc:sldMk cId="565619832" sldId="261"/>
            <ac:picMk id="1028" creationId="{166E22DC-E1CB-A703-AC1F-F5EACB8C7CA0}"/>
          </ac:picMkLst>
        </pc:picChg>
        <pc:picChg chg="add del mod">
          <ac:chgData name="Giulio Antonini" userId="85c0ae81-b7e0-45b3-a738-51186c9a409e" providerId="ADAL" clId="{85921F03-C437-4F24-A516-AE736F31B917}" dt="2024-08-03T09:58:25.276" v="70" actId="478"/>
          <ac:picMkLst>
            <pc:docMk/>
            <pc:sldMk cId="565619832" sldId="261"/>
            <ac:picMk id="1029" creationId="{117F2C5E-8ABA-29D2-C420-D91344856FD8}"/>
          </ac:picMkLst>
        </pc:picChg>
        <pc:picChg chg="del">
          <ac:chgData name="Giulio Antonini" userId="85c0ae81-b7e0-45b3-a738-51186c9a409e" providerId="ADAL" clId="{85921F03-C437-4F24-A516-AE736F31B917}" dt="2024-08-03T09:52:31.928" v="25" actId="478"/>
          <ac:picMkLst>
            <pc:docMk/>
            <pc:sldMk cId="565619832" sldId="261"/>
            <ac:picMk id="1030" creationId="{782FD3C2-5B3C-1D78-74A0-3645C897014F}"/>
          </ac:picMkLst>
        </pc:picChg>
        <pc:picChg chg="add del mod">
          <ac:chgData name="Giulio Antonini" userId="85c0ae81-b7e0-45b3-a738-51186c9a409e" providerId="ADAL" clId="{85921F03-C437-4F24-A516-AE736F31B917}" dt="2024-08-03T09:58:25.276" v="70" actId="478"/>
          <ac:picMkLst>
            <pc:docMk/>
            <pc:sldMk cId="565619832" sldId="261"/>
            <ac:picMk id="1031" creationId="{632E05FE-B742-58CE-57F2-460F774E34C9}"/>
          </ac:picMkLst>
        </pc:picChg>
        <pc:picChg chg="del">
          <ac:chgData name="Giulio Antonini" userId="85c0ae81-b7e0-45b3-a738-51186c9a409e" providerId="ADAL" clId="{85921F03-C437-4F24-A516-AE736F31B917}" dt="2024-08-03T09:52:41.635" v="28" actId="478"/>
          <ac:picMkLst>
            <pc:docMk/>
            <pc:sldMk cId="565619832" sldId="261"/>
            <ac:picMk id="1032" creationId="{AC996F46-81A9-48FA-4B2F-FFD1449A655F}"/>
          </ac:picMkLst>
        </pc:picChg>
        <pc:picChg chg="add mod">
          <ac:chgData name="Giulio Antonini" userId="85c0ae81-b7e0-45b3-a738-51186c9a409e" providerId="ADAL" clId="{85921F03-C437-4F24-A516-AE736F31B917}" dt="2024-08-03T09:58:54.715" v="72" actId="1076"/>
          <ac:picMkLst>
            <pc:docMk/>
            <pc:sldMk cId="565619832" sldId="261"/>
            <ac:picMk id="1046" creationId="{A1FF0721-0E86-AB5B-2EE5-B821DC33E1A0}"/>
          </ac:picMkLst>
        </pc:picChg>
        <pc:picChg chg="add del mod">
          <ac:chgData name="Giulio Antonini" userId="85c0ae81-b7e0-45b3-a738-51186c9a409e" providerId="ADAL" clId="{85921F03-C437-4F24-A516-AE736F31B917}" dt="2024-08-03T15:18:51.780" v="751" actId="478"/>
          <ac:picMkLst>
            <pc:docMk/>
            <pc:sldMk cId="565619832" sldId="261"/>
            <ac:picMk id="1047" creationId="{5C43CA89-87FF-3331-8C42-5EA2A5BFCE00}"/>
          </ac:picMkLst>
        </pc:picChg>
        <pc:picChg chg="add mod">
          <ac:chgData name="Giulio Antonini" userId="85c0ae81-b7e0-45b3-a738-51186c9a409e" providerId="ADAL" clId="{85921F03-C437-4F24-A516-AE736F31B917}" dt="2024-08-03T09:58:54.715" v="72" actId="1076"/>
          <ac:picMkLst>
            <pc:docMk/>
            <pc:sldMk cId="565619832" sldId="261"/>
            <ac:picMk id="1048" creationId="{3538DAF4-B82A-E15E-B1CD-6F4E47C4F7C7}"/>
          </ac:picMkLst>
        </pc:picChg>
        <pc:picChg chg="add mod">
          <ac:chgData name="Giulio Antonini" userId="85c0ae81-b7e0-45b3-a738-51186c9a409e" providerId="ADAL" clId="{85921F03-C437-4F24-A516-AE736F31B917}" dt="2024-08-03T09:58:54.715" v="72" actId="1076"/>
          <ac:picMkLst>
            <pc:docMk/>
            <pc:sldMk cId="565619832" sldId="261"/>
            <ac:picMk id="1049" creationId="{845974F5-B719-A395-291E-D24372702E6D}"/>
          </ac:picMkLst>
        </pc:picChg>
        <pc:picChg chg="add mod">
          <ac:chgData name="Giulio Antonini" userId="85c0ae81-b7e0-45b3-a738-51186c9a409e" providerId="ADAL" clId="{85921F03-C437-4F24-A516-AE736F31B917}" dt="2024-08-03T09:58:54.715" v="72" actId="1076"/>
          <ac:picMkLst>
            <pc:docMk/>
            <pc:sldMk cId="565619832" sldId="261"/>
            <ac:picMk id="1050" creationId="{532473B6-87B8-874E-F46C-CD53C5F43933}"/>
          </ac:picMkLst>
        </pc:picChg>
        <pc:picChg chg="add del mod">
          <ac:chgData name="Giulio Antonini" userId="85c0ae81-b7e0-45b3-a738-51186c9a409e" providerId="ADAL" clId="{85921F03-C437-4F24-A516-AE736F31B917}" dt="2024-08-03T15:19:30.414" v="792" actId="478"/>
          <ac:picMkLst>
            <pc:docMk/>
            <pc:sldMk cId="565619832" sldId="261"/>
            <ac:picMk id="1051" creationId="{E627CA45-003C-E523-C0BE-9D27F5E8CB1F}"/>
          </ac:picMkLst>
        </pc:picChg>
        <pc:picChg chg="add del mod">
          <ac:chgData name="Giulio Antonini" userId="85c0ae81-b7e0-45b3-a738-51186c9a409e" providerId="ADAL" clId="{85921F03-C437-4F24-A516-AE736F31B917}" dt="2024-08-03T15:19:30.414" v="792" actId="478"/>
          <ac:picMkLst>
            <pc:docMk/>
            <pc:sldMk cId="565619832" sldId="261"/>
            <ac:picMk id="1052" creationId="{39773E7D-EC7C-24A6-99AB-52743BE85AE8}"/>
          </ac:picMkLst>
        </pc:picChg>
      </pc:sldChg>
      <pc:sldChg chg="del">
        <pc:chgData name="Giulio Antonini" userId="85c0ae81-b7e0-45b3-a738-51186c9a409e" providerId="ADAL" clId="{85921F03-C437-4F24-A516-AE736F31B917}" dt="2024-08-03T09:52:25.092" v="23" actId="47"/>
        <pc:sldMkLst>
          <pc:docMk/>
          <pc:sldMk cId="2968908180" sldId="262"/>
        </pc:sldMkLst>
      </pc:sldChg>
      <pc:sldChg chg="addSp delSp modSp add mod modNotesTx">
        <pc:chgData name="Giulio Antonini" userId="85c0ae81-b7e0-45b3-a738-51186c9a409e" providerId="ADAL" clId="{85921F03-C437-4F24-A516-AE736F31B917}" dt="2024-08-03T17:11:36.811" v="1363" actId="20577"/>
        <pc:sldMkLst>
          <pc:docMk/>
          <pc:sldMk cId="3279716251" sldId="262"/>
        </pc:sldMkLst>
        <pc:spChg chg="mod">
          <ac:chgData name="Giulio Antonini" userId="85c0ae81-b7e0-45b3-a738-51186c9a409e" providerId="ADAL" clId="{85921F03-C437-4F24-A516-AE736F31B917}" dt="2024-08-03T10:00:25.245" v="76"/>
          <ac:spMkLst>
            <pc:docMk/>
            <pc:sldMk cId="3279716251" sldId="262"/>
            <ac:spMk id="4" creationId="{528399B5-07F4-D20C-74B2-9557C27AD4AC}"/>
          </ac:spMkLst>
        </pc:spChg>
        <pc:spChg chg="mod">
          <ac:chgData name="Giulio Antonini" userId="85c0ae81-b7e0-45b3-a738-51186c9a409e" providerId="ADAL" clId="{85921F03-C437-4F24-A516-AE736F31B917}" dt="2024-08-03T10:00:25.245" v="76"/>
          <ac:spMkLst>
            <pc:docMk/>
            <pc:sldMk cId="3279716251" sldId="262"/>
            <ac:spMk id="9" creationId="{F78AC030-469B-5CBE-49D7-E42FBF725939}"/>
          </ac:spMkLst>
        </pc:spChg>
        <pc:spChg chg="add del mod">
          <ac:chgData name="Giulio Antonini" userId="85c0ae81-b7e0-45b3-a738-51186c9a409e" providerId="ADAL" clId="{85921F03-C437-4F24-A516-AE736F31B917}" dt="2024-08-03T10:01:16.395" v="81" actId="478"/>
          <ac:spMkLst>
            <pc:docMk/>
            <pc:sldMk cId="3279716251" sldId="262"/>
            <ac:spMk id="10" creationId="{094A6473-773A-1BA7-0329-22E1D53F29A4}"/>
          </ac:spMkLst>
        </pc:spChg>
        <pc:spChg chg="add del mod">
          <ac:chgData name="Giulio Antonini" userId="85c0ae81-b7e0-45b3-a738-51186c9a409e" providerId="ADAL" clId="{85921F03-C437-4F24-A516-AE736F31B917}" dt="2024-08-03T10:01:16.395" v="81" actId="478"/>
          <ac:spMkLst>
            <pc:docMk/>
            <pc:sldMk cId="3279716251" sldId="262"/>
            <ac:spMk id="11" creationId="{43969B9F-2A77-D402-EC56-28126ACBC759}"/>
          </ac:spMkLst>
        </pc:spChg>
        <pc:spChg chg="add mod">
          <ac:chgData name="Giulio Antonini" userId="85c0ae81-b7e0-45b3-a738-51186c9a409e" providerId="ADAL" clId="{85921F03-C437-4F24-A516-AE736F31B917}" dt="2024-08-03T10:00:37.927" v="79" actId="1076"/>
          <ac:spMkLst>
            <pc:docMk/>
            <pc:sldMk cId="3279716251" sldId="262"/>
            <ac:spMk id="12" creationId="{E89ABECB-2A36-BE4F-4A57-82E765F08308}"/>
          </ac:spMkLst>
        </pc:spChg>
        <pc:spChg chg="mod">
          <ac:chgData name="Giulio Antonini" userId="85c0ae81-b7e0-45b3-a738-51186c9a409e" providerId="ADAL" clId="{85921F03-C437-4F24-A516-AE736F31B917}" dt="2024-08-03T10:00:25.245" v="76"/>
          <ac:spMkLst>
            <pc:docMk/>
            <pc:sldMk cId="3279716251" sldId="262"/>
            <ac:spMk id="14" creationId="{61F1264C-A2F3-3D25-27F4-53833363D9F2}"/>
          </ac:spMkLst>
        </pc:spChg>
        <pc:spChg chg="mod">
          <ac:chgData name="Giulio Antonini" userId="85c0ae81-b7e0-45b3-a738-51186c9a409e" providerId="ADAL" clId="{85921F03-C437-4F24-A516-AE736F31B917}" dt="2024-08-03T10:00:25.245" v="76"/>
          <ac:spMkLst>
            <pc:docMk/>
            <pc:sldMk cId="3279716251" sldId="262"/>
            <ac:spMk id="15" creationId="{7BD69E50-5454-5476-5934-B7D14416E136}"/>
          </ac:spMkLst>
        </pc:spChg>
        <pc:spChg chg="mod">
          <ac:chgData name="Giulio Antonini" userId="85c0ae81-b7e0-45b3-a738-51186c9a409e" providerId="ADAL" clId="{85921F03-C437-4F24-A516-AE736F31B917}" dt="2024-08-03T10:00:25.245" v="76"/>
          <ac:spMkLst>
            <pc:docMk/>
            <pc:sldMk cId="3279716251" sldId="262"/>
            <ac:spMk id="16" creationId="{D78DC1B2-5C2C-21B9-C730-9FCD0FF7F9EB}"/>
          </ac:spMkLst>
        </pc:spChg>
        <pc:spChg chg="add del mod">
          <ac:chgData name="Giulio Antonini" userId="85c0ae81-b7e0-45b3-a738-51186c9a409e" providerId="ADAL" clId="{85921F03-C437-4F24-A516-AE736F31B917}" dt="2024-08-03T10:01:16.395" v="81" actId="478"/>
          <ac:spMkLst>
            <pc:docMk/>
            <pc:sldMk cId="3279716251" sldId="262"/>
            <ac:spMk id="21" creationId="{4644A185-BB54-2597-61D6-93595A46313B}"/>
          </ac:spMkLst>
        </pc:spChg>
        <pc:spChg chg="add del mod">
          <ac:chgData name="Giulio Antonini" userId="85c0ae81-b7e0-45b3-a738-51186c9a409e" providerId="ADAL" clId="{85921F03-C437-4F24-A516-AE736F31B917}" dt="2024-08-03T10:01:16.395" v="81" actId="478"/>
          <ac:spMkLst>
            <pc:docMk/>
            <pc:sldMk cId="3279716251" sldId="262"/>
            <ac:spMk id="23" creationId="{88872E75-7F1A-E2DE-DE49-49C3B3B34F86}"/>
          </ac:spMkLst>
        </pc:spChg>
        <pc:spChg chg="add del mod">
          <ac:chgData name="Giulio Antonini" userId="85c0ae81-b7e0-45b3-a738-51186c9a409e" providerId="ADAL" clId="{85921F03-C437-4F24-A516-AE736F31B917}" dt="2024-08-03T10:02:57.412" v="85" actId="478"/>
          <ac:spMkLst>
            <pc:docMk/>
            <pc:sldMk cId="3279716251" sldId="262"/>
            <ac:spMk id="26" creationId="{26BA4418-1FF8-A017-97AA-806EE55E1890}"/>
          </ac:spMkLst>
        </pc:spChg>
        <pc:spChg chg="add del mod">
          <ac:chgData name="Giulio Antonini" userId="85c0ae81-b7e0-45b3-a738-51186c9a409e" providerId="ADAL" clId="{85921F03-C437-4F24-A516-AE736F31B917}" dt="2024-08-03T10:02:57.412" v="85" actId="478"/>
          <ac:spMkLst>
            <pc:docMk/>
            <pc:sldMk cId="3279716251" sldId="262"/>
            <ac:spMk id="31" creationId="{E0C187A5-E9B1-9469-37B3-FE3AD94BD7AC}"/>
          </ac:spMkLst>
        </pc:spChg>
        <pc:spChg chg="add del mod">
          <ac:chgData name="Giulio Antonini" userId="85c0ae81-b7e0-45b3-a738-51186c9a409e" providerId="ADAL" clId="{85921F03-C437-4F24-A516-AE736F31B917}" dt="2024-08-03T10:02:57.412" v="85" actId="478"/>
          <ac:spMkLst>
            <pc:docMk/>
            <pc:sldMk cId="3279716251" sldId="262"/>
            <ac:spMk id="32" creationId="{BDC2EFD7-D16F-3C39-D0FB-138D62C24B2D}"/>
          </ac:spMkLst>
        </pc:spChg>
        <pc:spChg chg="add del mod">
          <ac:chgData name="Giulio Antonini" userId="85c0ae81-b7e0-45b3-a738-51186c9a409e" providerId="ADAL" clId="{85921F03-C437-4F24-A516-AE736F31B917}" dt="2024-08-03T10:02:57.412" v="85" actId="478"/>
          <ac:spMkLst>
            <pc:docMk/>
            <pc:sldMk cId="3279716251" sldId="262"/>
            <ac:spMk id="33" creationId="{D0B4C885-BA1B-3F89-CA77-C69A75B30499}"/>
          </ac:spMkLst>
        </pc:spChg>
        <pc:spChg chg="add del mod">
          <ac:chgData name="Giulio Antonini" userId="85c0ae81-b7e0-45b3-a738-51186c9a409e" providerId="ADAL" clId="{85921F03-C437-4F24-A516-AE736F31B917}" dt="2024-08-03T10:02:57.412" v="85" actId="478"/>
          <ac:spMkLst>
            <pc:docMk/>
            <pc:sldMk cId="3279716251" sldId="262"/>
            <ac:spMk id="34" creationId="{C526A4BE-8D63-89E3-7EEC-CEED55BFA173}"/>
          </ac:spMkLst>
        </pc:spChg>
        <pc:spChg chg="add del mod">
          <ac:chgData name="Giulio Antonini" userId="85c0ae81-b7e0-45b3-a738-51186c9a409e" providerId="ADAL" clId="{85921F03-C437-4F24-A516-AE736F31B917}" dt="2024-08-03T10:02:57.412" v="85" actId="478"/>
          <ac:spMkLst>
            <pc:docMk/>
            <pc:sldMk cId="3279716251" sldId="262"/>
            <ac:spMk id="35" creationId="{94D15F80-D625-7D21-8C3D-B50EB947C2AB}"/>
          </ac:spMkLst>
        </pc:spChg>
        <pc:spChg chg="add del mod">
          <ac:chgData name="Giulio Antonini" userId="85c0ae81-b7e0-45b3-a738-51186c9a409e" providerId="ADAL" clId="{85921F03-C437-4F24-A516-AE736F31B917}" dt="2024-08-03T10:02:57.412" v="85" actId="478"/>
          <ac:spMkLst>
            <pc:docMk/>
            <pc:sldMk cId="3279716251" sldId="262"/>
            <ac:spMk id="36" creationId="{7D4EB47C-D380-6AEB-E178-11037F87A4A4}"/>
          </ac:spMkLst>
        </pc:spChg>
        <pc:spChg chg="add del mod">
          <ac:chgData name="Giulio Antonini" userId="85c0ae81-b7e0-45b3-a738-51186c9a409e" providerId="ADAL" clId="{85921F03-C437-4F24-A516-AE736F31B917}" dt="2024-08-03T10:02:57.412" v="85" actId="478"/>
          <ac:spMkLst>
            <pc:docMk/>
            <pc:sldMk cId="3279716251" sldId="262"/>
            <ac:spMk id="37" creationId="{1EAF3F7E-2F16-C5E1-379A-496BA33ACB12}"/>
          </ac:spMkLst>
        </pc:spChg>
        <pc:spChg chg="add del mod">
          <ac:chgData name="Giulio Antonini" userId="85c0ae81-b7e0-45b3-a738-51186c9a409e" providerId="ADAL" clId="{85921F03-C437-4F24-A516-AE736F31B917}" dt="2024-08-03T10:02:57.412" v="85" actId="478"/>
          <ac:spMkLst>
            <pc:docMk/>
            <pc:sldMk cId="3279716251" sldId="262"/>
            <ac:spMk id="42" creationId="{7608F798-1061-9744-952D-D826A30D05FC}"/>
          </ac:spMkLst>
        </pc:spChg>
        <pc:spChg chg="add del mod">
          <ac:chgData name="Giulio Antonini" userId="85c0ae81-b7e0-45b3-a738-51186c9a409e" providerId="ADAL" clId="{85921F03-C437-4F24-A516-AE736F31B917}" dt="2024-08-03T10:02:57.412" v="85" actId="478"/>
          <ac:spMkLst>
            <pc:docMk/>
            <pc:sldMk cId="3279716251" sldId="262"/>
            <ac:spMk id="44" creationId="{4EFB7C8C-FC1A-E498-F1B5-07925BA3E36D}"/>
          </ac:spMkLst>
        </pc:spChg>
        <pc:spChg chg="add mod">
          <ac:chgData name="Giulio Antonini" userId="85c0ae81-b7e0-45b3-a738-51186c9a409e" providerId="ADAL" clId="{85921F03-C437-4F24-A516-AE736F31B917}" dt="2024-08-03T10:03:05.042" v="87" actId="1076"/>
          <ac:spMkLst>
            <pc:docMk/>
            <pc:sldMk cId="3279716251" sldId="262"/>
            <ac:spMk id="45" creationId="{37AC8A9B-3B1F-8EB6-387A-FDA45D9823ED}"/>
          </ac:spMkLst>
        </pc:spChg>
        <pc:spChg chg="add mod">
          <ac:chgData name="Giulio Antonini" userId="85c0ae81-b7e0-45b3-a738-51186c9a409e" providerId="ADAL" clId="{85921F03-C437-4F24-A516-AE736F31B917}" dt="2024-08-03T10:03:05.042" v="87" actId="1076"/>
          <ac:spMkLst>
            <pc:docMk/>
            <pc:sldMk cId="3279716251" sldId="262"/>
            <ac:spMk id="50" creationId="{60BFC509-74A3-3BD6-B34B-8D73B64BC7EB}"/>
          </ac:spMkLst>
        </pc:spChg>
        <pc:spChg chg="add mod">
          <ac:chgData name="Giulio Antonini" userId="85c0ae81-b7e0-45b3-a738-51186c9a409e" providerId="ADAL" clId="{85921F03-C437-4F24-A516-AE736F31B917}" dt="2024-08-03T10:03:05.042" v="87" actId="1076"/>
          <ac:spMkLst>
            <pc:docMk/>
            <pc:sldMk cId="3279716251" sldId="262"/>
            <ac:spMk id="51" creationId="{831F3840-F7DE-3BBC-3411-ED8FFE06438A}"/>
          </ac:spMkLst>
        </pc:spChg>
        <pc:spChg chg="add mod">
          <ac:chgData name="Giulio Antonini" userId="85c0ae81-b7e0-45b3-a738-51186c9a409e" providerId="ADAL" clId="{85921F03-C437-4F24-A516-AE736F31B917}" dt="2024-08-03T10:03:05.042" v="87" actId="1076"/>
          <ac:spMkLst>
            <pc:docMk/>
            <pc:sldMk cId="3279716251" sldId="262"/>
            <ac:spMk id="52" creationId="{6B50DB3D-8CAD-2788-710A-3FDBC9473661}"/>
          </ac:spMkLst>
        </pc:spChg>
        <pc:spChg chg="add mod">
          <ac:chgData name="Giulio Antonini" userId="85c0ae81-b7e0-45b3-a738-51186c9a409e" providerId="ADAL" clId="{85921F03-C437-4F24-A516-AE736F31B917}" dt="2024-08-03T10:03:05.042" v="87" actId="1076"/>
          <ac:spMkLst>
            <pc:docMk/>
            <pc:sldMk cId="3279716251" sldId="262"/>
            <ac:spMk id="53" creationId="{85C098FB-F94F-A238-FB1E-D330AEB370B6}"/>
          </ac:spMkLst>
        </pc:spChg>
        <pc:spChg chg="add mod">
          <ac:chgData name="Giulio Antonini" userId="85c0ae81-b7e0-45b3-a738-51186c9a409e" providerId="ADAL" clId="{85921F03-C437-4F24-A516-AE736F31B917}" dt="2024-08-03T10:03:05.042" v="87" actId="1076"/>
          <ac:spMkLst>
            <pc:docMk/>
            <pc:sldMk cId="3279716251" sldId="262"/>
            <ac:spMk id="54" creationId="{65C63EBD-7171-A5FD-6BCC-E415F0BFBFD3}"/>
          </ac:spMkLst>
        </pc:spChg>
        <pc:spChg chg="add mod">
          <ac:chgData name="Giulio Antonini" userId="85c0ae81-b7e0-45b3-a738-51186c9a409e" providerId="ADAL" clId="{85921F03-C437-4F24-A516-AE736F31B917}" dt="2024-08-03T10:03:05.042" v="87" actId="1076"/>
          <ac:spMkLst>
            <pc:docMk/>
            <pc:sldMk cId="3279716251" sldId="262"/>
            <ac:spMk id="55" creationId="{A33E0EE3-2F8A-5E50-DC9F-3FCAC789C7E6}"/>
          </ac:spMkLst>
        </pc:spChg>
        <pc:spChg chg="add mod">
          <ac:chgData name="Giulio Antonini" userId="85c0ae81-b7e0-45b3-a738-51186c9a409e" providerId="ADAL" clId="{85921F03-C437-4F24-A516-AE736F31B917}" dt="2024-08-03T10:03:05.042" v="87" actId="1076"/>
          <ac:spMkLst>
            <pc:docMk/>
            <pc:sldMk cId="3279716251" sldId="262"/>
            <ac:spMk id="56" creationId="{55203A3E-4802-F9B0-885E-9AEB3C03149E}"/>
          </ac:spMkLst>
        </pc:spChg>
        <pc:spChg chg="add mod">
          <ac:chgData name="Giulio Antonini" userId="85c0ae81-b7e0-45b3-a738-51186c9a409e" providerId="ADAL" clId="{85921F03-C437-4F24-A516-AE736F31B917}" dt="2024-08-03T10:03:05.042" v="87" actId="1076"/>
          <ac:spMkLst>
            <pc:docMk/>
            <pc:sldMk cId="3279716251" sldId="262"/>
            <ac:spMk id="61" creationId="{D02AA2F8-07EA-6636-D16C-7DEF2747D731}"/>
          </ac:spMkLst>
        </pc:spChg>
        <pc:spChg chg="add mod">
          <ac:chgData name="Giulio Antonini" userId="85c0ae81-b7e0-45b3-a738-51186c9a409e" providerId="ADAL" clId="{85921F03-C437-4F24-A516-AE736F31B917}" dt="2024-08-03T10:03:05.042" v="87" actId="1076"/>
          <ac:spMkLst>
            <pc:docMk/>
            <pc:sldMk cId="3279716251" sldId="262"/>
            <ac:spMk id="63" creationId="{577ADA15-1FC3-3463-C0E3-DF2A132BEF8B}"/>
          </ac:spMkLst>
        </pc:spChg>
        <pc:spChg chg="add mod">
          <ac:chgData name="Giulio Antonini" userId="85c0ae81-b7e0-45b3-a738-51186c9a409e" providerId="ADAL" clId="{85921F03-C437-4F24-A516-AE736F31B917}" dt="2024-08-03T15:28:33.502" v="801" actId="1076"/>
          <ac:spMkLst>
            <pc:docMk/>
            <pc:sldMk cId="3279716251" sldId="262"/>
            <ac:spMk id="1025" creationId="{D3CFA6A9-CFAF-EE9C-3FAF-95A82274653B}"/>
          </ac:spMkLst>
        </pc:spChg>
        <pc:spChg chg="del">
          <ac:chgData name="Giulio Antonini" userId="85c0ae81-b7e0-45b3-a738-51186c9a409e" providerId="ADAL" clId="{85921F03-C437-4F24-A516-AE736F31B917}" dt="2024-08-03T10:00:24.424" v="75" actId="478"/>
          <ac:spMkLst>
            <pc:docMk/>
            <pc:sldMk cId="3279716251" sldId="262"/>
            <ac:spMk id="1033" creationId="{4337B4C4-0918-E06A-130E-05AB75709374}"/>
          </ac:spMkLst>
        </pc:spChg>
        <pc:spChg chg="del">
          <ac:chgData name="Giulio Antonini" userId="85c0ae81-b7e0-45b3-a738-51186c9a409e" providerId="ADAL" clId="{85921F03-C437-4F24-A516-AE736F31B917}" dt="2024-08-03T10:00:24.424" v="75" actId="478"/>
          <ac:spMkLst>
            <pc:docMk/>
            <pc:sldMk cId="3279716251" sldId="262"/>
            <ac:spMk id="1034" creationId="{5486D614-B130-F945-E083-E5848C42C805}"/>
          </ac:spMkLst>
        </pc:spChg>
        <pc:spChg chg="del">
          <ac:chgData name="Giulio Antonini" userId="85c0ae81-b7e0-45b3-a738-51186c9a409e" providerId="ADAL" clId="{85921F03-C437-4F24-A516-AE736F31B917}" dt="2024-08-03T10:00:24.424" v="75" actId="478"/>
          <ac:spMkLst>
            <pc:docMk/>
            <pc:sldMk cId="3279716251" sldId="262"/>
            <ac:spMk id="1035" creationId="{727F7CE5-E538-87EF-7034-AB218FBD2118}"/>
          </ac:spMkLst>
        </pc:spChg>
        <pc:spChg chg="del">
          <ac:chgData name="Giulio Antonini" userId="85c0ae81-b7e0-45b3-a738-51186c9a409e" providerId="ADAL" clId="{85921F03-C437-4F24-A516-AE736F31B917}" dt="2024-08-03T10:00:24.424" v="75" actId="478"/>
          <ac:spMkLst>
            <pc:docMk/>
            <pc:sldMk cId="3279716251" sldId="262"/>
            <ac:spMk id="1036" creationId="{CFBC6085-D714-462E-C7DE-739443B0C720}"/>
          </ac:spMkLst>
        </pc:spChg>
        <pc:spChg chg="del">
          <ac:chgData name="Giulio Antonini" userId="85c0ae81-b7e0-45b3-a738-51186c9a409e" providerId="ADAL" clId="{85921F03-C437-4F24-A516-AE736F31B917}" dt="2024-08-03T10:00:24.424" v="75" actId="478"/>
          <ac:spMkLst>
            <pc:docMk/>
            <pc:sldMk cId="3279716251" sldId="262"/>
            <ac:spMk id="1037" creationId="{751C12E6-06AC-0FED-AAAD-26838677F07C}"/>
          </ac:spMkLst>
        </pc:spChg>
        <pc:spChg chg="del">
          <ac:chgData name="Giulio Antonini" userId="85c0ae81-b7e0-45b3-a738-51186c9a409e" providerId="ADAL" clId="{85921F03-C437-4F24-A516-AE736F31B917}" dt="2024-08-03T10:00:24.424" v="75" actId="478"/>
          <ac:spMkLst>
            <pc:docMk/>
            <pc:sldMk cId="3279716251" sldId="262"/>
            <ac:spMk id="1038" creationId="{68E7F0AA-45E1-7060-4D6A-B48199446159}"/>
          </ac:spMkLst>
        </pc:spChg>
        <pc:spChg chg="del">
          <ac:chgData name="Giulio Antonini" userId="85c0ae81-b7e0-45b3-a738-51186c9a409e" providerId="ADAL" clId="{85921F03-C437-4F24-A516-AE736F31B917}" dt="2024-08-03T10:00:24.424" v="75" actId="478"/>
          <ac:spMkLst>
            <pc:docMk/>
            <pc:sldMk cId="3279716251" sldId="262"/>
            <ac:spMk id="1039" creationId="{6E128D2B-A0E8-EEEB-4FC6-95CF95BFEA66}"/>
          </ac:spMkLst>
        </pc:spChg>
        <pc:spChg chg="del">
          <ac:chgData name="Giulio Antonini" userId="85c0ae81-b7e0-45b3-a738-51186c9a409e" providerId="ADAL" clId="{85921F03-C437-4F24-A516-AE736F31B917}" dt="2024-08-03T10:00:24.424" v="75" actId="478"/>
          <ac:spMkLst>
            <pc:docMk/>
            <pc:sldMk cId="3279716251" sldId="262"/>
            <ac:spMk id="1040" creationId="{254FFD16-03DC-DAFA-27CA-E85393B94D75}"/>
          </ac:spMkLst>
        </pc:spChg>
        <pc:spChg chg="del">
          <ac:chgData name="Giulio Antonini" userId="85c0ae81-b7e0-45b3-a738-51186c9a409e" providerId="ADAL" clId="{85921F03-C437-4F24-A516-AE736F31B917}" dt="2024-08-03T10:00:24.424" v="75" actId="478"/>
          <ac:spMkLst>
            <pc:docMk/>
            <pc:sldMk cId="3279716251" sldId="262"/>
            <ac:spMk id="1041" creationId="{EC9B0202-B87D-42D3-29B7-89E96BACF0FF}"/>
          </ac:spMkLst>
        </pc:spChg>
        <pc:spChg chg="del">
          <ac:chgData name="Giulio Antonini" userId="85c0ae81-b7e0-45b3-a738-51186c9a409e" providerId="ADAL" clId="{85921F03-C437-4F24-A516-AE736F31B917}" dt="2024-08-03T10:00:24.424" v="75" actId="478"/>
          <ac:spMkLst>
            <pc:docMk/>
            <pc:sldMk cId="3279716251" sldId="262"/>
            <ac:spMk id="1042" creationId="{E20A006E-D900-B35E-CCFA-4F2558E99F4E}"/>
          </ac:spMkLst>
        </pc:spChg>
        <pc:spChg chg="del">
          <ac:chgData name="Giulio Antonini" userId="85c0ae81-b7e0-45b3-a738-51186c9a409e" providerId="ADAL" clId="{85921F03-C437-4F24-A516-AE736F31B917}" dt="2024-08-03T10:00:24.424" v="75" actId="478"/>
          <ac:spMkLst>
            <pc:docMk/>
            <pc:sldMk cId="3279716251" sldId="262"/>
            <ac:spMk id="1043" creationId="{003A0ECA-36DB-D9CC-9B8E-6B4C1B87DB2B}"/>
          </ac:spMkLst>
        </pc:spChg>
        <pc:spChg chg="del">
          <ac:chgData name="Giulio Antonini" userId="85c0ae81-b7e0-45b3-a738-51186c9a409e" providerId="ADAL" clId="{85921F03-C437-4F24-A516-AE736F31B917}" dt="2024-08-03T10:00:24.424" v="75" actId="478"/>
          <ac:spMkLst>
            <pc:docMk/>
            <pc:sldMk cId="3279716251" sldId="262"/>
            <ac:spMk id="1044" creationId="{46D01E67-D0D0-B051-249D-679398CA9027}"/>
          </ac:spMkLst>
        </pc:spChg>
        <pc:spChg chg="del">
          <ac:chgData name="Giulio Antonini" userId="85c0ae81-b7e0-45b3-a738-51186c9a409e" providerId="ADAL" clId="{85921F03-C437-4F24-A516-AE736F31B917}" dt="2024-08-03T10:00:24.424" v="75" actId="478"/>
          <ac:spMkLst>
            <pc:docMk/>
            <pc:sldMk cId="3279716251" sldId="262"/>
            <ac:spMk id="1045" creationId="{79CF1DD4-6629-9A39-0E78-6CF72AD2E59C}"/>
          </ac:spMkLst>
        </pc:spChg>
        <pc:spChg chg="del">
          <ac:chgData name="Giulio Antonini" userId="85c0ae81-b7e0-45b3-a738-51186c9a409e" providerId="ADAL" clId="{85921F03-C437-4F24-A516-AE736F31B917}" dt="2024-08-03T14:21:54.889" v="375" actId="478"/>
          <ac:spMkLst>
            <pc:docMk/>
            <pc:sldMk cId="3279716251" sldId="262"/>
            <ac:spMk id="5123" creationId="{677620D2-1713-96DC-7FF9-D954C0A8BA36}"/>
          </ac:spMkLst>
        </pc:spChg>
        <pc:grpChg chg="add del mod">
          <ac:chgData name="Giulio Antonini" userId="85c0ae81-b7e0-45b3-a738-51186c9a409e" providerId="ADAL" clId="{85921F03-C437-4F24-A516-AE736F31B917}" dt="2024-08-03T10:01:16.395" v="81" actId="478"/>
          <ac:grpSpMkLst>
            <pc:docMk/>
            <pc:sldMk cId="3279716251" sldId="262"/>
            <ac:grpSpMk id="3" creationId="{495FE88D-7853-BB78-F994-4A249E12606D}"/>
          </ac:grpSpMkLst>
        </pc:grpChg>
        <pc:grpChg chg="add del mod">
          <ac:chgData name="Giulio Antonini" userId="85c0ae81-b7e0-45b3-a738-51186c9a409e" providerId="ADAL" clId="{85921F03-C437-4F24-A516-AE736F31B917}" dt="2024-08-03T10:01:16.395" v="81" actId="478"/>
          <ac:grpSpMkLst>
            <pc:docMk/>
            <pc:sldMk cId="3279716251" sldId="262"/>
            <ac:grpSpMk id="13" creationId="{75B27260-6A2A-8780-3716-DBDE1C686982}"/>
          </ac:grpSpMkLst>
        </pc:grpChg>
        <pc:graphicFrameChg chg="add del modGraphic">
          <ac:chgData name="Giulio Antonini" userId="85c0ae81-b7e0-45b3-a738-51186c9a409e" providerId="ADAL" clId="{85921F03-C437-4F24-A516-AE736F31B917}" dt="2024-08-03T10:00:32.269" v="78" actId="27309"/>
          <ac:graphicFrameMkLst>
            <pc:docMk/>
            <pc:sldMk cId="3279716251" sldId="262"/>
            <ac:graphicFrameMk id="25" creationId="{C7DB12B0-677B-9244-EB04-BE6B4959C0C3}"/>
          </ac:graphicFrameMkLst>
        </pc:graphicFrameChg>
        <pc:picChg chg="mod">
          <ac:chgData name="Giulio Antonini" userId="85c0ae81-b7e0-45b3-a738-51186c9a409e" providerId="ADAL" clId="{85921F03-C437-4F24-A516-AE736F31B917}" dt="2024-08-03T10:00:25.245" v="76"/>
          <ac:picMkLst>
            <pc:docMk/>
            <pc:sldMk cId="3279716251" sldId="262"/>
            <ac:picMk id="5" creationId="{7A56119E-997E-9852-96B1-4EF299FB85C6}"/>
          </ac:picMkLst>
        </pc:picChg>
        <pc:picChg chg="mod">
          <ac:chgData name="Giulio Antonini" userId="85c0ae81-b7e0-45b3-a738-51186c9a409e" providerId="ADAL" clId="{85921F03-C437-4F24-A516-AE736F31B917}" dt="2024-08-03T10:00:25.245" v="76"/>
          <ac:picMkLst>
            <pc:docMk/>
            <pc:sldMk cId="3279716251" sldId="262"/>
            <ac:picMk id="6" creationId="{69703A99-E08C-58B9-A93F-CFBE9EEE8507}"/>
          </ac:picMkLst>
        </pc:picChg>
        <pc:picChg chg="mod">
          <ac:chgData name="Giulio Antonini" userId="85c0ae81-b7e0-45b3-a738-51186c9a409e" providerId="ADAL" clId="{85921F03-C437-4F24-A516-AE736F31B917}" dt="2024-08-03T10:00:25.245" v="76"/>
          <ac:picMkLst>
            <pc:docMk/>
            <pc:sldMk cId="3279716251" sldId="262"/>
            <ac:picMk id="7" creationId="{4CE6FECF-901E-A0AF-0402-F38DDFB33448}"/>
          </ac:picMkLst>
        </pc:picChg>
        <pc:picChg chg="mod">
          <ac:chgData name="Giulio Antonini" userId="85c0ae81-b7e0-45b3-a738-51186c9a409e" providerId="ADAL" clId="{85921F03-C437-4F24-A516-AE736F31B917}" dt="2024-08-03T10:00:25.245" v="76"/>
          <ac:picMkLst>
            <pc:docMk/>
            <pc:sldMk cId="3279716251" sldId="262"/>
            <ac:picMk id="8" creationId="{AA840E6D-C876-E2ED-85A5-E96C46AFA917}"/>
          </ac:picMkLst>
        </pc:picChg>
        <pc:picChg chg="mod">
          <ac:chgData name="Giulio Antonini" userId="85c0ae81-b7e0-45b3-a738-51186c9a409e" providerId="ADAL" clId="{85921F03-C437-4F24-A516-AE736F31B917}" dt="2024-08-03T10:00:25.245" v="76"/>
          <ac:picMkLst>
            <pc:docMk/>
            <pc:sldMk cId="3279716251" sldId="262"/>
            <ac:picMk id="17" creationId="{CF4FBC2E-7820-B8F6-9FCB-43A7A7B06215}"/>
          </ac:picMkLst>
        </pc:picChg>
        <pc:picChg chg="mod">
          <ac:chgData name="Giulio Antonini" userId="85c0ae81-b7e0-45b3-a738-51186c9a409e" providerId="ADAL" clId="{85921F03-C437-4F24-A516-AE736F31B917}" dt="2024-08-03T10:00:25.245" v="76"/>
          <ac:picMkLst>
            <pc:docMk/>
            <pc:sldMk cId="3279716251" sldId="262"/>
            <ac:picMk id="18" creationId="{5F22321F-A4DF-D49D-B03A-0D01E2A4B92F}"/>
          </ac:picMkLst>
        </pc:picChg>
        <pc:picChg chg="mod">
          <ac:chgData name="Giulio Antonini" userId="85c0ae81-b7e0-45b3-a738-51186c9a409e" providerId="ADAL" clId="{85921F03-C437-4F24-A516-AE736F31B917}" dt="2024-08-03T10:00:25.245" v="76"/>
          <ac:picMkLst>
            <pc:docMk/>
            <pc:sldMk cId="3279716251" sldId="262"/>
            <ac:picMk id="19" creationId="{18A59E7E-4716-8988-3482-1A1AB6EB934C}"/>
          </ac:picMkLst>
        </pc:picChg>
        <pc:picChg chg="mod">
          <ac:chgData name="Giulio Antonini" userId="85c0ae81-b7e0-45b3-a738-51186c9a409e" providerId="ADAL" clId="{85921F03-C437-4F24-A516-AE736F31B917}" dt="2024-08-03T10:00:25.245" v="76"/>
          <ac:picMkLst>
            <pc:docMk/>
            <pc:sldMk cId="3279716251" sldId="262"/>
            <ac:picMk id="20" creationId="{A4028C19-D3D3-AD4F-E277-900DD8A6EC24}"/>
          </ac:picMkLst>
        </pc:picChg>
        <pc:picChg chg="add del mod">
          <ac:chgData name="Giulio Antonini" userId="85c0ae81-b7e0-45b3-a738-51186c9a409e" providerId="ADAL" clId="{85921F03-C437-4F24-A516-AE736F31B917}" dt="2024-08-03T10:01:16.395" v="81" actId="478"/>
          <ac:picMkLst>
            <pc:docMk/>
            <pc:sldMk cId="3279716251" sldId="262"/>
            <ac:picMk id="22" creationId="{563D3B5A-1566-53B9-346D-F393B4BA0267}"/>
          </ac:picMkLst>
        </pc:picChg>
        <pc:picChg chg="add del mod">
          <ac:chgData name="Giulio Antonini" userId="85c0ae81-b7e0-45b3-a738-51186c9a409e" providerId="ADAL" clId="{85921F03-C437-4F24-A516-AE736F31B917}" dt="2024-08-03T10:02:57.412" v="85" actId="478"/>
          <ac:picMkLst>
            <pc:docMk/>
            <pc:sldMk cId="3279716251" sldId="262"/>
            <ac:picMk id="27" creationId="{672CDD42-2646-7452-2EEF-F3A7EEF480C4}"/>
          </ac:picMkLst>
        </pc:picChg>
        <pc:picChg chg="add del mod">
          <ac:chgData name="Giulio Antonini" userId="85c0ae81-b7e0-45b3-a738-51186c9a409e" providerId="ADAL" clId="{85921F03-C437-4F24-A516-AE736F31B917}" dt="2024-08-03T10:02:57.412" v="85" actId="478"/>
          <ac:picMkLst>
            <pc:docMk/>
            <pc:sldMk cId="3279716251" sldId="262"/>
            <ac:picMk id="28" creationId="{0DD0FAED-E09B-E8E0-7099-04B1420D68F3}"/>
          </ac:picMkLst>
        </pc:picChg>
        <pc:picChg chg="add del mod">
          <ac:chgData name="Giulio Antonini" userId="85c0ae81-b7e0-45b3-a738-51186c9a409e" providerId="ADAL" clId="{85921F03-C437-4F24-A516-AE736F31B917}" dt="2024-08-03T10:02:57.412" v="85" actId="478"/>
          <ac:picMkLst>
            <pc:docMk/>
            <pc:sldMk cId="3279716251" sldId="262"/>
            <ac:picMk id="29" creationId="{8405C338-3FB0-AA99-39AB-5AEE9958DBA6}"/>
          </ac:picMkLst>
        </pc:picChg>
        <pc:picChg chg="add del mod">
          <ac:chgData name="Giulio Antonini" userId="85c0ae81-b7e0-45b3-a738-51186c9a409e" providerId="ADAL" clId="{85921F03-C437-4F24-A516-AE736F31B917}" dt="2024-08-03T10:02:57.412" v="85" actId="478"/>
          <ac:picMkLst>
            <pc:docMk/>
            <pc:sldMk cId="3279716251" sldId="262"/>
            <ac:picMk id="30" creationId="{C3C57547-6EC4-0E66-E243-676DE7FBB6FB}"/>
          </ac:picMkLst>
        </pc:picChg>
        <pc:picChg chg="add del mod">
          <ac:chgData name="Giulio Antonini" userId="85c0ae81-b7e0-45b3-a738-51186c9a409e" providerId="ADAL" clId="{85921F03-C437-4F24-A516-AE736F31B917}" dt="2024-08-03T10:02:57.412" v="85" actId="478"/>
          <ac:picMkLst>
            <pc:docMk/>
            <pc:sldMk cId="3279716251" sldId="262"/>
            <ac:picMk id="38" creationId="{C7E8504A-EE54-1B71-CFB1-1E637EB7F600}"/>
          </ac:picMkLst>
        </pc:picChg>
        <pc:picChg chg="add del mod">
          <ac:chgData name="Giulio Antonini" userId="85c0ae81-b7e0-45b3-a738-51186c9a409e" providerId="ADAL" clId="{85921F03-C437-4F24-A516-AE736F31B917}" dt="2024-08-03T10:02:57.412" v="85" actId="478"/>
          <ac:picMkLst>
            <pc:docMk/>
            <pc:sldMk cId="3279716251" sldId="262"/>
            <ac:picMk id="39" creationId="{184EA9E4-E26D-C0B7-57A3-011B63781D88}"/>
          </ac:picMkLst>
        </pc:picChg>
        <pc:picChg chg="add del mod">
          <ac:chgData name="Giulio Antonini" userId="85c0ae81-b7e0-45b3-a738-51186c9a409e" providerId="ADAL" clId="{85921F03-C437-4F24-A516-AE736F31B917}" dt="2024-08-03T10:02:57.412" v="85" actId="478"/>
          <ac:picMkLst>
            <pc:docMk/>
            <pc:sldMk cId="3279716251" sldId="262"/>
            <ac:picMk id="40" creationId="{67E68B28-413A-4413-EBC0-D4F60B16D36B}"/>
          </ac:picMkLst>
        </pc:picChg>
        <pc:picChg chg="add del mod">
          <ac:chgData name="Giulio Antonini" userId="85c0ae81-b7e0-45b3-a738-51186c9a409e" providerId="ADAL" clId="{85921F03-C437-4F24-A516-AE736F31B917}" dt="2024-08-03T10:02:57.412" v="85" actId="478"/>
          <ac:picMkLst>
            <pc:docMk/>
            <pc:sldMk cId="3279716251" sldId="262"/>
            <ac:picMk id="41" creationId="{705FDAF1-052A-6D5F-BE30-1E34D2343F37}"/>
          </ac:picMkLst>
        </pc:picChg>
        <pc:picChg chg="add del mod">
          <ac:chgData name="Giulio Antonini" userId="85c0ae81-b7e0-45b3-a738-51186c9a409e" providerId="ADAL" clId="{85921F03-C437-4F24-A516-AE736F31B917}" dt="2024-08-03T10:02:57.412" v="85" actId="478"/>
          <ac:picMkLst>
            <pc:docMk/>
            <pc:sldMk cId="3279716251" sldId="262"/>
            <ac:picMk id="43" creationId="{905792F0-1F9F-D0D4-706B-01F19CEF6FFF}"/>
          </ac:picMkLst>
        </pc:picChg>
        <pc:picChg chg="add mod">
          <ac:chgData name="Giulio Antonini" userId="85c0ae81-b7e0-45b3-a738-51186c9a409e" providerId="ADAL" clId="{85921F03-C437-4F24-A516-AE736F31B917}" dt="2024-08-03T10:03:05.042" v="87" actId="1076"/>
          <ac:picMkLst>
            <pc:docMk/>
            <pc:sldMk cId="3279716251" sldId="262"/>
            <ac:picMk id="46" creationId="{FC676ADB-8E3C-38FD-F1E4-A3EB8CFA5DC9}"/>
          </ac:picMkLst>
        </pc:picChg>
        <pc:picChg chg="add mod">
          <ac:chgData name="Giulio Antonini" userId="85c0ae81-b7e0-45b3-a738-51186c9a409e" providerId="ADAL" clId="{85921F03-C437-4F24-A516-AE736F31B917}" dt="2024-08-03T10:03:05.042" v="87" actId="1076"/>
          <ac:picMkLst>
            <pc:docMk/>
            <pc:sldMk cId="3279716251" sldId="262"/>
            <ac:picMk id="47" creationId="{6D343DA4-E393-66DF-74AF-6715FE63BC30}"/>
          </ac:picMkLst>
        </pc:picChg>
        <pc:picChg chg="add mod">
          <ac:chgData name="Giulio Antonini" userId="85c0ae81-b7e0-45b3-a738-51186c9a409e" providerId="ADAL" clId="{85921F03-C437-4F24-A516-AE736F31B917}" dt="2024-08-03T10:03:05.042" v="87" actId="1076"/>
          <ac:picMkLst>
            <pc:docMk/>
            <pc:sldMk cId="3279716251" sldId="262"/>
            <ac:picMk id="48" creationId="{261533F0-8FB9-F204-BB44-F927A298ADB9}"/>
          </ac:picMkLst>
        </pc:picChg>
        <pc:picChg chg="add mod">
          <ac:chgData name="Giulio Antonini" userId="85c0ae81-b7e0-45b3-a738-51186c9a409e" providerId="ADAL" clId="{85921F03-C437-4F24-A516-AE736F31B917}" dt="2024-08-03T10:03:05.042" v="87" actId="1076"/>
          <ac:picMkLst>
            <pc:docMk/>
            <pc:sldMk cId="3279716251" sldId="262"/>
            <ac:picMk id="49" creationId="{25118EEA-F4EB-2425-F4AB-69599D9638EA}"/>
          </ac:picMkLst>
        </pc:picChg>
        <pc:picChg chg="add mod">
          <ac:chgData name="Giulio Antonini" userId="85c0ae81-b7e0-45b3-a738-51186c9a409e" providerId="ADAL" clId="{85921F03-C437-4F24-A516-AE736F31B917}" dt="2024-08-03T10:03:05.042" v="87" actId="1076"/>
          <ac:picMkLst>
            <pc:docMk/>
            <pc:sldMk cId="3279716251" sldId="262"/>
            <ac:picMk id="57" creationId="{2FB572A6-4A3C-D352-59DE-5A5F576A7B67}"/>
          </ac:picMkLst>
        </pc:picChg>
        <pc:picChg chg="add mod">
          <ac:chgData name="Giulio Antonini" userId="85c0ae81-b7e0-45b3-a738-51186c9a409e" providerId="ADAL" clId="{85921F03-C437-4F24-A516-AE736F31B917}" dt="2024-08-03T10:03:05.042" v="87" actId="1076"/>
          <ac:picMkLst>
            <pc:docMk/>
            <pc:sldMk cId="3279716251" sldId="262"/>
            <ac:picMk id="58" creationId="{F4D762BA-38E1-C6D4-86FD-4D9CFD171E07}"/>
          </ac:picMkLst>
        </pc:picChg>
        <pc:picChg chg="add mod">
          <ac:chgData name="Giulio Antonini" userId="85c0ae81-b7e0-45b3-a738-51186c9a409e" providerId="ADAL" clId="{85921F03-C437-4F24-A516-AE736F31B917}" dt="2024-08-03T10:03:05.042" v="87" actId="1076"/>
          <ac:picMkLst>
            <pc:docMk/>
            <pc:sldMk cId="3279716251" sldId="262"/>
            <ac:picMk id="59" creationId="{4446BEC9-8D0C-F5DD-0E0A-138ECCED00C8}"/>
          </ac:picMkLst>
        </pc:picChg>
        <pc:picChg chg="add mod">
          <ac:chgData name="Giulio Antonini" userId="85c0ae81-b7e0-45b3-a738-51186c9a409e" providerId="ADAL" clId="{85921F03-C437-4F24-A516-AE736F31B917}" dt="2024-08-03T10:03:05.042" v="87" actId="1076"/>
          <ac:picMkLst>
            <pc:docMk/>
            <pc:sldMk cId="3279716251" sldId="262"/>
            <ac:picMk id="60" creationId="{10DCDA43-7DA5-61EE-B3B5-E52F6F4BFF98}"/>
          </ac:picMkLst>
        </pc:picChg>
        <pc:picChg chg="add mod">
          <ac:chgData name="Giulio Antonini" userId="85c0ae81-b7e0-45b3-a738-51186c9a409e" providerId="ADAL" clId="{85921F03-C437-4F24-A516-AE736F31B917}" dt="2024-08-03T10:03:05.042" v="87" actId="1076"/>
          <ac:picMkLst>
            <pc:docMk/>
            <pc:sldMk cId="3279716251" sldId="262"/>
            <ac:picMk id="62" creationId="{F0A99ED8-7EFF-CC09-C9B4-6C87DCC5B6D5}"/>
          </ac:picMkLst>
        </pc:picChg>
        <pc:picChg chg="add mod">
          <ac:chgData name="Giulio Antonini" userId="85c0ae81-b7e0-45b3-a738-51186c9a409e" providerId="ADAL" clId="{85921F03-C437-4F24-A516-AE736F31B917}" dt="2024-08-03T14:21:55.358" v="376"/>
          <ac:picMkLst>
            <pc:docMk/>
            <pc:sldMk cId="3279716251" sldId="262"/>
            <ac:picMk id="1024" creationId="{6ACD384D-4073-04EC-A514-269E4607F8E0}"/>
          </ac:picMkLst>
        </pc:picChg>
        <pc:picChg chg="del">
          <ac:chgData name="Giulio Antonini" userId="85c0ae81-b7e0-45b3-a738-51186c9a409e" providerId="ADAL" clId="{85921F03-C437-4F24-A516-AE736F31B917}" dt="2024-08-03T10:00:24.424" v="75" actId="478"/>
          <ac:picMkLst>
            <pc:docMk/>
            <pc:sldMk cId="3279716251" sldId="262"/>
            <ac:picMk id="1046" creationId="{A1FF0721-0E86-AB5B-2EE5-B821DC33E1A0}"/>
          </ac:picMkLst>
        </pc:picChg>
        <pc:picChg chg="del">
          <ac:chgData name="Giulio Antonini" userId="85c0ae81-b7e0-45b3-a738-51186c9a409e" providerId="ADAL" clId="{85921F03-C437-4F24-A516-AE736F31B917}" dt="2024-08-03T10:00:24.424" v="75" actId="478"/>
          <ac:picMkLst>
            <pc:docMk/>
            <pc:sldMk cId="3279716251" sldId="262"/>
            <ac:picMk id="1047" creationId="{5C43CA89-87FF-3331-8C42-5EA2A5BFCE00}"/>
          </ac:picMkLst>
        </pc:picChg>
        <pc:picChg chg="del">
          <ac:chgData name="Giulio Antonini" userId="85c0ae81-b7e0-45b3-a738-51186c9a409e" providerId="ADAL" clId="{85921F03-C437-4F24-A516-AE736F31B917}" dt="2024-08-03T10:00:24.424" v="75" actId="478"/>
          <ac:picMkLst>
            <pc:docMk/>
            <pc:sldMk cId="3279716251" sldId="262"/>
            <ac:picMk id="1048" creationId="{3538DAF4-B82A-E15E-B1CD-6F4E47C4F7C7}"/>
          </ac:picMkLst>
        </pc:picChg>
        <pc:picChg chg="del">
          <ac:chgData name="Giulio Antonini" userId="85c0ae81-b7e0-45b3-a738-51186c9a409e" providerId="ADAL" clId="{85921F03-C437-4F24-A516-AE736F31B917}" dt="2024-08-03T10:00:24.424" v="75" actId="478"/>
          <ac:picMkLst>
            <pc:docMk/>
            <pc:sldMk cId="3279716251" sldId="262"/>
            <ac:picMk id="1049" creationId="{845974F5-B719-A395-291E-D24372702E6D}"/>
          </ac:picMkLst>
        </pc:picChg>
        <pc:picChg chg="del">
          <ac:chgData name="Giulio Antonini" userId="85c0ae81-b7e0-45b3-a738-51186c9a409e" providerId="ADAL" clId="{85921F03-C437-4F24-A516-AE736F31B917}" dt="2024-08-03T10:00:24.424" v="75" actId="478"/>
          <ac:picMkLst>
            <pc:docMk/>
            <pc:sldMk cId="3279716251" sldId="262"/>
            <ac:picMk id="1050" creationId="{532473B6-87B8-874E-F46C-CD53C5F43933}"/>
          </ac:picMkLst>
        </pc:picChg>
        <pc:picChg chg="del">
          <ac:chgData name="Giulio Antonini" userId="85c0ae81-b7e0-45b3-a738-51186c9a409e" providerId="ADAL" clId="{85921F03-C437-4F24-A516-AE736F31B917}" dt="2024-08-03T10:00:24.424" v="75" actId="478"/>
          <ac:picMkLst>
            <pc:docMk/>
            <pc:sldMk cId="3279716251" sldId="262"/>
            <ac:picMk id="1051" creationId="{E627CA45-003C-E523-C0BE-9D27F5E8CB1F}"/>
          </ac:picMkLst>
        </pc:picChg>
        <pc:picChg chg="del">
          <ac:chgData name="Giulio Antonini" userId="85c0ae81-b7e0-45b3-a738-51186c9a409e" providerId="ADAL" clId="{85921F03-C437-4F24-A516-AE736F31B917}" dt="2024-08-03T10:00:24.424" v="75" actId="478"/>
          <ac:picMkLst>
            <pc:docMk/>
            <pc:sldMk cId="3279716251" sldId="262"/>
            <ac:picMk id="1052" creationId="{39773E7D-EC7C-24A6-99AB-52743BE85AE8}"/>
          </ac:picMkLst>
        </pc:picChg>
      </pc:sldChg>
      <pc:sldChg chg="addSp delSp modSp add mod modNotesTx">
        <pc:chgData name="Giulio Antonini" userId="85c0ae81-b7e0-45b3-a738-51186c9a409e" providerId="ADAL" clId="{85921F03-C437-4F24-A516-AE736F31B917}" dt="2024-08-04T07:34:51.682" v="3050" actId="20577"/>
        <pc:sldMkLst>
          <pc:docMk/>
          <pc:sldMk cId="2700461984" sldId="263"/>
        </pc:sldMkLst>
        <pc:spChg chg="mod">
          <ac:chgData name="Giulio Antonini" userId="85c0ae81-b7e0-45b3-a738-51186c9a409e" providerId="ADAL" clId="{85921F03-C437-4F24-A516-AE736F31B917}" dt="2024-08-03T10:04:15.348" v="90"/>
          <ac:spMkLst>
            <pc:docMk/>
            <pc:sldMk cId="2700461984" sldId="263"/>
            <ac:spMk id="4" creationId="{9356A0B7-B28C-B34C-E1C3-BA42C5888AC7}"/>
          </ac:spMkLst>
        </pc:spChg>
        <pc:spChg chg="mod">
          <ac:chgData name="Giulio Antonini" userId="85c0ae81-b7e0-45b3-a738-51186c9a409e" providerId="ADAL" clId="{85921F03-C437-4F24-A516-AE736F31B917}" dt="2024-08-03T10:04:15.348" v="90"/>
          <ac:spMkLst>
            <pc:docMk/>
            <pc:sldMk cId="2700461984" sldId="263"/>
            <ac:spMk id="5" creationId="{2D4CBF9D-1BFD-702B-B400-4E3D30068235}"/>
          </ac:spMkLst>
        </pc:spChg>
        <pc:spChg chg="mod">
          <ac:chgData name="Giulio Antonini" userId="85c0ae81-b7e0-45b3-a738-51186c9a409e" providerId="ADAL" clId="{85921F03-C437-4F24-A516-AE736F31B917}" dt="2024-08-03T10:04:15.348" v="90"/>
          <ac:spMkLst>
            <pc:docMk/>
            <pc:sldMk cId="2700461984" sldId="263"/>
            <ac:spMk id="6" creationId="{8E3E6852-0DEE-AA8A-2FD2-8BEFF947C178}"/>
          </ac:spMkLst>
        </pc:spChg>
        <pc:spChg chg="mod">
          <ac:chgData name="Giulio Antonini" userId="85c0ae81-b7e0-45b3-a738-51186c9a409e" providerId="ADAL" clId="{85921F03-C437-4F24-A516-AE736F31B917}" dt="2024-08-03T10:04:15.348" v="90"/>
          <ac:spMkLst>
            <pc:docMk/>
            <pc:sldMk cId="2700461984" sldId="263"/>
            <ac:spMk id="11" creationId="{BBE3675E-918C-536C-BE40-D6FF8D5AD8EC}"/>
          </ac:spMkLst>
        </pc:spChg>
        <pc:spChg chg="del">
          <ac:chgData name="Giulio Antonini" userId="85c0ae81-b7e0-45b3-a738-51186c9a409e" providerId="ADAL" clId="{85921F03-C437-4F24-A516-AE736F31B917}" dt="2024-08-03T10:04:11.377" v="89" actId="478"/>
          <ac:spMkLst>
            <pc:docMk/>
            <pc:sldMk cId="2700461984" sldId="263"/>
            <ac:spMk id="12" creationId="{E89ABECB-2A36-BE4F-4A57-82E765F08308}"/>
          </ac:spMkLst>
        </pc:spChg>
        <pc:spChg chg="mod">
          <ac:chgData name="Giulio Antonini" userId="85c0ae81-b7e0-45b3-a738-51186c9a409e" providerId="ADAL" clId="{85921F03-C437-4F24-A516-AE736F31B917}" dt="2024-08-03T10:04:15.348" v="90"/>
          <ac:spMkLst>
            <pc:docMk/>
            <pc:sldMk cId="2700461984" sldId="263"/>
            <ac:spMk id="13" creationId="{B66145D1-8A44-DF48-4C84-B79AD940FA78}"/>
          </ac:spMkLst>
        </pc:spChg>
        <pc:spChg chg="add mod">
          <ac:chgData name="Giulio Antonini" userId="85c0ae81-b7e0-45b3-a738-51186c9a409e" providerId="ADAL" clId="{85921F03-C437-4F24-A516-AE736F31B917}" dt="2024-08-03T10:04:19.776" v="91" actId="1076"/>
          <ac:spMkLst>
            <pc:docMk/>
            <pc:sldMk cId="2700461984" sldId="263"/>
            <ac:spMk id="15" creationId="{24DF82C7-5373-F8D8-F6EC-6050D23891A9}"/>
          </ac:spMkLst>
        </pc:spChg>
        <pc:spChg chg="add mod">
          <ac:chgData name="Giulio Antonini" userId="85c0ae81-b7e0-45b3-a738-51186c9a409e" providerId="ADAL" clId="{85921F03-C437-4F24-A516-AE736F31B917}" dt="2024-08-03T10:04:19.776" v="91" actId="1076"/>
          <ac:spMkLst>
            <pc:docMk/>
            <pc:sldMk cId="2700461984" sldId="263"/>
            <ac:spMk id="16" creationId="{3B455A59-34D2-E3E1-1A04-7A0CC72B49E0}"/>
          </ac:spMkLst>
        </pc:spChg>
        <pc:spChg chg="add mod">
          <ac:chgData name="Giulio Antonini" userId="85c0ae81-b7e0-45b3-a738-51186c9a409e" providerId="ADAL" clId="{85921F03-C437-4F24-A516-AE736F31B917}" dt="2024-08-03T10:04:19.776" v="91" actId="1076"/>
          <ac:spMkLst>
            <pc:docMk/>
            <pc:sldMk cId="2700461984" sldId="263"/>
            <ac:spMk id="17" creationId="{6A4D67E1-F7F2-885E-0F49-78D6AE20CCEB}"/>
          </ac:spMkLst>
        </pc:spChg>
        <pc:spChg chg="add mod">
          <ac:chgData name="Giulio Antonini" userId="85c0ae81-b7e0-45b3-a738-51186c9a409e" providerId="ADAL" clId="{85921F03-C437-4F24-A516-AE736F31B917}" dt="2024-08-03T10:04:19.776" v="91" actId="1076"/>
          <ac:spMkLst>
            <pc:docMk/>
            <pc:sldMk cId="2700461984" sldId="263"/>
            <ac:spMk id="18" creationId="{34818199-1D76-4DDE-24D1-578399A361DC}"/>
          </ac:spMkLst>
        </pc:spChg>
        <pc:spChg chg="add mod">
          <ac:chgData name="Giulio Antonini" userId="85c0ae81-b7e0-45b3-a738-51186c9a409e" providerId="ADAL" clId="{85921F03-C437-4F24-A516-AE736F31B917}" dt="2024-08-03T10:04:19.776" v="91" actId="1076"/>
          <ac:spMkLst>
            <pc:docMk/>
            <pc:sldMk cId="2700461984" sldId="263"/>
            <ac:spMk id="19" creationId="{D08FD905-F88F-1BB2-1180-1F140E3086A9}"/>
          </ac:spMkLst>
        </pc:spChg>
        <pc:spChg chg="add mod">
          <ac:chgData name="Giulio Antonini" userId="85c0ae81-b7e0-45b3-a738-51186c9a409e" providerId="ADAL" clId="{85921F03-C437-4F24-A516-AE736F31B917}" dt="2024-08-03T10:04:19.776" v="91" actId="1076"/>
          <ac:spMkLst>
            <pc:docMk/>
            <pc:sldMk cId="2700461984" sldId="263"/>
            <ac:spMk id="20" creationId="{F3DD7ED9-2B89-ED40-07C5-8B916B3B56FB}"/>
          </ac:spMkLst>
        </pc:spChg>
        <pc:spChg chg="add mod">
          <ac:chgData name="Giulio Antonini" userId="85c0ae81-b7e0-45b3-a738-51186c9a409e" providerId="ADAL" clId="{85921F03-C437-4F24-A516-AE736F31B917}" dt="2024-08-03T10:04:19.776" v="91" actId="1076"/>
          <ac:spMkLst>
            <pc:docMk/>
            <pc:sldMk cId="2700461984" sldId="263"/>
            <ac:spMk id="21" creationId="{985E857B-C7BD-4A4C-F2FE-106E6DC6DB27}"/>
          </ac:spMkLst>
        </pc:spChg>
        <pc:spChg chg="mod">
          <ac:chgData name="Giulio Antonini" userId="85c0ae81-b7e0-45b3-a738-51186c9a409e" providerId="ADAL" clId="{85921F03-C437-4F24-A516-AE736F31B917}" dt="2024-08-03T10:04:15.348" v="90"/>
          <ac:spMkLst>
            <pc:docMk/>
            <pc:sldMk cId="2700461984" sldId="263"/>
            <ac:spMk id="23" creationId="{E0FFAE90-3A31-82C6-DAC9-1653C7570CE9}"/>
          </ac:spMkLst>
        </pc:spChg>
        <pc:spChg chg="mod">
          <ac:chgData name="Giulio Antonini" userId="85c0ae81-b7e0-45b3-a738-51186c9a409e" providerId="ADAL" clId="{85921F03-C437-4F24-A516-AE736F31B917}" dt="2024-08-03T10:04:15.348" v="90"/>
          <ac:spMkLst>
            <pc:docMk/>
            <pc:sldMk cId="2700461984" sldId="263"/>
            <ac:spMk id="25" creationId="{8E0DA1D3-AF05-DC5E-4919-D3AA4EB7D7FF}"/>
          </ac:spMkLst>
        </pc:spChg>
        <pc:spChg chg="add mod">
          <ac:chgData name="Giulio Antonini" userId="85c0ae81-b7e0-45b3-a738-51186c9a409e" providerId="ADAL" clId="{85921F03-C437-4F24-A516-AE736F31B917}" dt="2024-08-03T10:04:19.776" v="91" actId="1076"/>
          <ac:spMkLst>
            <pc:docMk/>
            <pc:sldMk cId="2700461984" sldId="263"/>
            <ac:spMk id="26" creationId="{C0D344C0-82C9-8800-6A9B-201F7202F0BC}"/>
          </ac:spMkLst>
        </pc:spChg>
        <pc:spChg chg="add mod">
          <ac:chgData name="Giulio Antonini" userId="85c0ae81-b7e0-45b3-a738-51186c9a409e" providerId="ADAL" clId="{85921F03-C437-4F24-A516-AE736F31B917}" dt="2024-08-03T10:04:19.776" v="91" actId="1076"/>
          <ac:spMkLst>
            <pc:docMk/>
            <pc:sldMk cId="2700461984" sldId="263"/>
            <ac:spMk id="27" creationId="{11C1C70D-DD3F-76A5-E522-4A880692D35A}"/>
          </ac:spMkLst>
        </pc:spChg>
        <pc:spChg chg="add mod">
          <ac:chgData name="Giulio Antonini" userId="85c0ae81-b7e0-45b3-a738-51186c9a409e" providerId="ADAL" clId="{85921F03-C437-4F24-A516-AE736F31B917}" dt="2024-08-03T10:04:19.776" v="91" actId="1076"/>
          <ac:spMkLst>
            <pc:docMk/>
            <pc:sldMk cId="2700461984" sldId="263"/>
            <ac:spMk id="28" creationId="{C546E16B-4928-0975-7C29-D1EAFA950442}"/>
          </ac:spMkLst>
        </pc:spChg>
        <pc:spChg chg="add mod">
          <ac:chgData name="Giulio Antonini" userId="85c0ae81-b7e0-45b3-a738-51186c9a409e" providerId="ADAL" clId="{85921F03-C437-4F24-A516-AE736F31B917}" dt="2024-08-03T10:04:19.776" v="91" actId="1076"/>
          <ac:spMkLst>
            <pc:docMk/>
            <pc:sldMk cId="2700461984" sldId="263"/>
            <ac:spMk id="40" creationId="{DB08C611-3C73-0AD8-5D98-3DB9F1849ECA}"/>
          </ac:spMkLst>
        </pc:spChg>
        <pc:spChg chg="del">
          <ac:chgData name="Giulio Antonini" userId="85c0ae81-b7e0-45b3-a738-51186c9a409e" providerId="ADAL" clId="{85921F03-C437-4F24-A516-AE736F31B917}" dt="2024-08-03T10:04:11.377" v="89" actId="478"/>
          <ac:spMkLst>
            <pc:docMk/>
            <pc:sldMk cId="2700461984" sldId="263"/>
            <ac:spMk id="45" creationId="{37AC8A9B-3B1F-8EB6-387A-FDA45D9823ED}"/>
          </ac:spMkLst>
        </pc:spChg>
        <pc:spChg chg="del">
          <ac:chgData name="Giulio Antonini" userId="85c0ae81-b7e0-45b3-a738-51186c9a409e" providerId="ADAL" clId="{85921F03-C437-4F24-A516-AE736F31B917}" dt="2024-08-03T10:04:11.377" v="89" actId="478"/>
          <ac:spMkLst>
            <pc:docMk/>
            <pc:sldMk cId="2700461984" sldId="263"/>
            <ac:spMk id="50" creationId="{60BFC509-74A3-3BD6-B34B-8D73B64BC7EB}"/>
          </ac:spMkLst>
        </pc:spChg>
        <pc:spChg chg="del">
          <ac:chgData name="Giulio Antonini" userId="85c0ae81-b7e0-45b3-a738-51186c9a409e" providerId="ADAL" clId="{85921F03-C437-4F24-A516-AE736F31B917}" dt="2024-08-03T10:04:11.377" v="89" actId="478"/>
          <ac:spMkLst>
            <pc:docMk/>
            <pc:sldMk cId="2700461984" sldId="263"/>
            <ac:spMk id="51" creationId="{831F3840-F7DE-3BBC-3411-ED8FFE06438A}"/>
          </ac:spMkLst>
        </pc:spChg>
        <pc:spChg chg="del">
          <ac:chgData name="Giulio Antonini" userId="85c0ae81-b7e0-45b3-a738-51186c9a409e" providerId="ADAL" clId="{85921F03-C437-4F24-A516-AE736F31B917}" dt="2024-08-03T10:04:11.377" v="89" actId="478"/>
          <ac:spMkLst>
            <pc:docMk/>
            <pc:sldMk cId="2700461984" sldId="263"/>
            <ac:spMk id="52" creationId="{6B50DB3D-8CAD-2788-710A-3FDBC9473661}"/>
          </ac:spMkLst>
        </pc:spChg>
        <pc:spChg chg="del">
          <ac:chgData name="Giulio Antonini" userId="85c0ae81-b7e0-45b3-a738-51186c9a409e" providerId="ADAL" clId="{85921F03-C437-4F24-A516-AE736F31B917}" dt="2024-08-03T10:04:11.377" v="89" actId="478"/>
          <ac:spMkLst>
            <pc:docMk/>
            <pc:sldMk cId="2700461984" sldId="263"/>
            <ac:spMk id="53" creationId="{85C098FB-F94F-A238-FB1E-D330AEB370B6}"/>
          </ac:spMkLst>
        </pc:spChg>
        <pc:spChg chg="del">
          <ac:chgData name="Giulio Antonini" userId="85c0ae81-b7e0-45b3-a738-51186c9a409e" providerId="ADAL" clId="{85921F03-C437-4F24-A516-AE736F31B917}" dt="2024-08-03T10:04:11.377" v="89" actId="478"/>
          <ac:spMkLst>
            <pc:docMk/>
            <pc:sldMk cId="2700461984" sldId="263"/>
            <ac:spMk id="54" creationId="{65C63EBD-7171-A5FD-6BCC-E415F0BFBFD3}"/>
          </ac:spMkLst>
        </pc:spChg>
        <pc:spChg chg="del">
          <ac:chgData name="Giulio Antonini" userId="85c0ae81-b7e0-45b3-a738-51186c9a409e" providerId="ADAL" clId="{85921F03-C437-4F24-A516-AE736F31B917}" dt="2024-08-03T10:04:11.377" v="89" actId="478"/>
          <ac:spMkLst>
            <pc:docMk/>
            <pc:sldMk cId="2700461984" sldId="263"/>
            <ac:spMk id="55" creationId="{A33E0EE3-2F8A-5E50-DC9F-3FCAC789C7E6}"/>
          </ac:spMkLst>
        </pc:spChg>
        <pc:spChg chg="del">
          <ac:chgData name="Giulio Antonini" userId="85c0ae81-b7e0-45b3-a738-51186c9a409e" providerId="ADAL" clId="{85921F03-C437-4F24-A516-AE736F31B917}" dt="2024-08-03T10:04:11.377" v="89" actId="478"/>
          <ac:spMkLst>
            <pc:docMk/>
            <pc:sldMk cId="2700461984" sldId="263"/>
            <ac:spMk id="56" creationId="{55203A3E-4802-F9B0-885E-9AEB3C03149E}"/>
          </ac:spMkLst>
        </pc:spChg>
        <pc:spChg chg="del">
          <ac:chgData name="Giulio Antonini" userId="85c0ae81-b7e0-45b3-a738-51186c9a409e" providerId="ADAL" clId="{85921F03-C437-4F24-A516-AE736F31B917}" dt="2024-08-03T10:04:11.377" v="89" actId="478"/>
          <ac:spMkLst>
            <pc:docMk/>
            <pc:sldMk cId="2700461984" sldId="263"/>
            <ac:spMk id="61" creationId="{D02AA2F8-07EA-6636-D16C-7DEF2747D731}"/>
          </ac:spMkLst>
        </pc:spChg>
        <pc:spChg chg="del">
          <ac:chgData name="Giulio Antonini" userId="85c0ae81-b7e0-45b3-a738-51186c9a409e" providerId="ADAL" clId="{85921F03-C437-4F24-A516-AE736F31B917}" dt="2024-08-03T10:04:11.377" v="89" actId="478"/>
          <ac:spMkLst>
            <pc:docMk/>
            <pc:sldMk cId="2700461984" sldId="263"/>
            <ac:spMk id="63" creationId="{577ADA15-1FC3-3463-C0E3-DF2A132BEF8B}"/>
          </ac:spMkLst>
        </pc:spChg>
        <pc:spChg chg="del">
          <ac:chgData name="Giulio Antonini" userId="85c0ae81-b7e0-45b3-a738-51186c9a409e" providerId="ADAL" clId="{85921F03-C437-4F24-A516-AE736F31B917}" dt="2024-08-03T15:28:39.053" v="802" actId="478"/>
          <ac:spMkLst>
            <pc:docMk/>
            <pc:sldMk cId="2700461984" sldId="263"/>
            <ac:spMk id="5123" creationId="{677620D2-1713-96DC-7FF9-D954C0A8BA36}"/>
          </ac:spMkLst>
        </pc:spChg>
        <pc:spChg chg="add mod">
          <ac:chgData name="Giulio Antonini" userId="85c0ae81-b7e0-45b3-a738-51186c9a409e" providerId="ADAL" clId="{85921F03-C437-4F24-A516-AE736F31B917}" dt="2024-08-03T15:28:39.863" v="803"/>
          <ac:spMkLst>
            <pc:docMk/>
            <pc:sldMk cId="2700461984" sldId="263"/>
            <ac:spMk id="5136" creationId="{666F0073-52F6-6F3A-DADE-4FEAC646B192}"/>
          </ac:spMkLst>
        </pc:spChg>
        <pc:spChg chg="add mod">
          <ac:chgData name="Giulio Antonini" userId="85c0ae81-b7e0-45b3-a738-51186c9a409e" providerId="ADAL" clId="{85921F03-C437-4F24-A516-AE736F31B917}" dt="2024-08-04T07:34:18.877" v="3041" actId="1076"/>
          <ac:spMkLst>
            <pc:docMk/>
            <pc:sldMk cId="2700461984" sldId="263"/>
            <ac:spMk id="5137" creationId="{4408AB34-809F-CACE-260C-F873EDEF9FFE}"/>
          </ac:spMkLst>
        </pc:spChg>
        <pc:spChg chg="add del mod">
          <ac:chgData name="Giulio Antonini" userId="85c0ae81-b7e0-45b3-a738-51186c9a409e" providerId="ADAL" clId="{85921F03-C437-4F24-A516-AE736F31B917}" dt="2024-08-04T07:34:12.802" v="3039" actId="478"/>
          <ac:spMkLst>
            <pc:docMk/>
            <pc:sldMk cId="2700461984" sldId="263"/>
            <ac:spMk id="5138" creationId="{7A8AB40F-7AA7-28E8-712A-17786FEB0BA7}"/>
          </ac:spMkLst>
        </pc:spChg>
        <pc:spChg chg="add mod">
          <ac:chgData name="Giulio Antonini" userId="85c0ae81-b7e0-45b3-a738-51186c9a409e" providerId="ADAL" clId="{85921F03-C437-4F24-A516-AE736F31B917}" dt="2024-08-04T07:34:51.682" v="3050" actId="20577"/>
          <ac:spMkLst>
            <pc:docMk/>
            <pc:sldMk cId="2700461984" sldId="263"/>
            <ac:spMk id="5139" creationId="{49D8035A-B0EC-79F9-0E35-2AD7C051AF48}"/>
          </ac:spMkLst>
        </pc:spChg>
        <pc:grpChg chg="add mod">
          <ac:chgData name="Giulio Antonini" userId="85c0ae81-b7e0-45b3-a738-51186c9a409e" providerId="ADAL" clId="{85921F03-C437-4F24-A516-AE736F31B917}" dt="2024-08-03T10:04:19.776" v="91" actId="1076"/>
          <ac:grpSpMkLst>
            <pc:docMk/>
            <pc:sldMk cId="2700461984" sldId="263"/>
            <ac:grpSpMk id="3" creationId="{3B0AF9F0-543F-09A3-C6BE-0B153FDC21C9}"/>
          </ac:grpSpMkLst>
        </pc:grpChg>
        <pc:grpChg chg="add mod">
          <ac:chgData name="Giulio Antonini" userId="85c0ae81-b7e0-45b3-a738-51186c9a409e" providerId="ADAL" clId="{85921F03-C437-4F24-A516-AE736F31B917}" dt="2024-08-03T10:04:19.776" v="91" actId="1076"/>
          <ac:grpSpMkLst>
            <pc:docMk/>
            <pc:sldMk cId="2700461984" sldId="263"/>
            <ac:grpSpMk id="22" creationId="{BBEA20B3-50F5-D81C-8C29-63B309FA4A07}"/>
          </ac:grpSpMkLst>
        </pc:grpChg>
        <pc:grpChg chg="add mod">
          <ac:chgData name="Giulio Antonini" userId="85c0ae81-b7e0-45b3-a738-51186c9a409e" providerId="ADAL" clId="{85921F03-C437-4F24-A516-AE736F31B917}" dt="2024-08-03T10:04:19.776" v="91" actId="1076"/>
          <ac:grpSpMkLst>
            <pc:docMk/>
            <pc:sldMk cId="2700461984" sldId="263"/>
            <ac:grpSpMk id="29" creationId="{8DA67434-5E47-E69A-4E55-21157EDCB451}"/>
          </ac:grpSpMkLst>
        </pc:grpChg>
        <pc:grpChg chg="add del mod">
          <ac:chgData name="Giulio Antonini" userId="85c0ae81-b7e0-45b3-a738-51186c9a409e" providerId="ADAL" clId="{85921F03-C437-4F24-A516-AE736F31B917}" dt="2024-08-03T16:59:36.066" v="1230" actId="21"/>
          <ac:grpSpMkLst>
            <pc:docMk/>
            <pc:sldMk cId="2700461984" sldId="263"/>
            <ac:grpSpMk id="5125" creationId="{01C7DCD0-5340-9D8D-9AE6-BA77F3BAF0C7}"/>
          </ac:grpSpMkLst>
        </pc:grpChg>
        <pc:grpChg chg="add del mod">
          <ac:chgData name="Giulio Antonini" userId="85c0ae81-b7e0-45b3-a738-51186c9a409e" providerId="ADAL" clId="{85921F03-C437-4F24-A516-AE736F31B917}" dt="2024-08-03T16:59:36.066" v="1230" actId="21"/>
          <ac:grpSpMkLst>
            <pc:docMk/>
            <pc:sldMk cId="2700461984" sldId="263"/>
            <ac:grpSpMk id="5129" creationId="{5F92284B-6B1E-9B0D-0AB4-B12A6A2A1C9C}"/>
          </ac:grpSpMkLst>
        </pc:grpChg>
        <pc:picChg chg="mod">
          <ac:chgData name="Giulio Antonini" userId="85c0ae81-b7e0-45b3-a738-51186c9a409e" providerId="ADAL" clId="{85921F03-C437-4F24-A516-AE736F31B917}" dt="2024-08-03T10:04:15.348" v="90"/>
          <ac:picMkLst>
            <pc:docMk/>
            <pc:sldMk cId="2700461984" sldId="263"/>
            <ac:picMk id="7" creationId="{F7E49EED-8FA4-7A85-DECB-0EDA0900771A}"/>
          </ac:picMkLst>
        </pc:picChg>
        <pc:picChg chg="mod">
          <ac:chgData name="Giulio Antonini" userId="85c0ae81-b7e0-45b3-a738-51186c9a409e" providerId="ADAL" clId="{85921F03-C437-4F24-A516-AE736F31B917}" dt="2024-08-03T10:04:15.348" v="90"/>
          <ac:picMkLst>
            <pc:docMk/>
            <pc:sldMk cId="2700461984" sldId="263"/>
            <ac:picMk id="8" creationId="{D62C754E-0481-6937-45B1-377BC409C973}"/>
          </ac:picMkLst>
        </pc:picChg>
        <pc:picChg chg="mod">
          <ac:chgData name="Giulio Antonini" userId="85c0ae81-b7e0-45b3-a738-51186c9a409e" providerId="ADAL" clId="{85921F03-C437-4F24-A516-AE736F31B917}" dt="2024-08-03T10:04:15.348" v="90"/>
          <ac:picMkLst>
            <pc:docMk/>
            <pc:sldMk cId="2700461984" sldId="263"/>
            <ac:picMk id="9" creationId="{9AE1E589-6CB4-C22C-D0B7-39187705E645}"/>
          </ac:picMkLst>
        </pc:picChg>
        <pc:picChg chg="mod">
          <ac:chgData name="Giulio Antonini" userId="85c0ae81-b7e0-45b3-a738-51186c9a409e" providerId="ADAL" clId="{85921F03-C437-4F24-A516-AE736F31B917}" dt="2024-08-03T10:04:15.348" v="90"/>
          <ac:picMkLst>
            <pc:docMk/>
            <pc:sldMk cId="2700461984" sldId="263"/>
            <ac:picMk id="10" creationId="{C517BB5E-4A8C-D887-F73A-C4DADBA8CE21}"/>
          </ac:picMkLst>
        </pc:picChg>
        <pc:picChg chg="mod">
          <ac:chgData name="Giulio Antonini" userId="85c0ae81-b7e0-45b3-a738-51186c9a409e" providerId="ADAL" clId="{85921F03-C437-4F24-A516-AE736F31B917}" dt="2024-08-03T10:04:15.348" v="90"/>
          <ac:picMkLst>
            <pc:docMk/>
            <pc:sldMk cId="2700461984" sldId="263"/>
            <ac:picMk id="14" creationId="{9AE9BB08-153E-43F0-0986-CD0CA81C6621}"/>
          </ac:picMkLst>
        </pc:picChg>
        <pc:picChg chg="mod">
          <ac:chgData name="Giulio Antonini" userId="85c0ae81-b7e0-45b3-a738-51186c9a409e" providerId="ADAL" clId="{85921F03-C437-4F24-A516-AE736F31B917}" dt="2024-08-03T10:04:15.348" v="90"/>
          <ac:picMkLst>
            <pc:docMk/>
            <pc:sldMk cId="2700461984" sldId="263"/>
            <ac:picMk id="24" creationId="{DEEDB561-0F12-5195-17D9-D308F25B1BC3}"/>
          </ac:picMkLst>
        </pc:picChg>
        <pc:picChg chg="mod">
          <ac:chgData name="Giulio Antonini" userId="85c0ae81-b7e0-45b3-a738-51186c9a409e" providerId="ADAL" clId="{85921F03-C437-4F24-A516-AE736F31B917}" dt="2024-08-03T10:04:15.348" v="90"/>
          <ac:picMkLst>
            <pc:docMk/>
            <pc:sldMk cId="2700461984" sldId="263"/>
            <ac:picMk id="30" creationId="{EC9AF0AB-1212-44A4-0AC0-C5E6770CE45C}"/>
          </ac:picMkLst>
        </pc:picChg>
        <pc:picChg chg="mod">
          <ac:chgData name="Giulio Antonini" userId="85c0ae81-b7e0-45b3-a738-51186c9a409e" providerId="ADAL" clId="{85921F03-C437-4F24-A516-AE736F31B917}" dt="2024-08-03T10:04:15.348" v="90"/>
          <ac:picMkLst>
            <pc:docMk/>
            <pc:sldMk cId="2700461984" sldId="263"/>
            <ac:picMk id="31" creationId="{903A45EB-355E-3D58-B2C2-1CDFECAEC241}"/>
          </ac:picMkLst>
        </pc:picChg>
        <pc:picChg chg="mod">
          <ac:chgData name="Giulio Antonini" userId="85c0ae81-b7e0-45b3-a738-51186c9a409e" providerId="ADAL" clId="{85921F03-C437-4F24-A516-AE736F31B917}" dt="2024-08-03T10:04:15.348" v="90"/>
          <ac:picMkLst>
            <pc:docMk/>
            <pc:sldMk cId="2700461984" sldId="263"/>
            <ac:picMk id="32" creationId="{12D47982-D937-3FBF-2628-70D86FE61DEC}"/>
          </ac:picMkLst>
        </pc:picChg>
        <pc:picChg chg="mod">
          <ac:chgData name="Giulio Antonini" userId="85c0ae81-b7e0-45b3-a738-51186c9a409e" providerId="ADAL" clId="{85921F03-C437-4F24-A516-AE736F31B917}" dt="2024-08-03T10:04:15.348" v="90"/>
          <ac:picMkLst>
            <pc:docMk/>
            <pc:sldMk cId="2700461984" sldId="263"/>
            <ac:picMk id="33" creationId="{44C7D0CE-3C2A-171B-C43C-862F5916A073}"/>
          </ac:picMkLst>
        </pc:picChg>
        <pc:picChg chg="mod">
          <ac:chgData name="Giulio Antonini" userId="85c0ae81-b7e0-45b3-a738-51186c9a409e" providerId="ADAL" clId="{85921F03-C437-4F24-A516-AE736F31B917}" dt="2024-08-03T10:04:15.348" v="90"/>
          <ac:picMkLst>
            <pc:docMk/>
            <pc:sldMk cId="2700461984" sldId="263"/>
            <ac:picMk id="34" creationId="{0EB3D011-2456-6425-3CAA-24EDB0D64B9B}"/>
          </ac:picMkLst>
        </pc:picChg>
        <pc:picChg chg="mod">
          <ac:chgData name="Giulio Antonini" userId="85c0ae81-b7e0-45b3-a738-51186c9a409e" providerId="ADAL" clId="{85921F03-C437-4F24-A516-AE736F31B917}" dt="2024-08-03T10:04:15.348" v="90"/>
          <ac:picMkLst>
            <pc:docMk/>
            <pc:sldMk cId="2700461984" sldId="263"/>
            <ac:picMk id="35" creationId="{3AAF09E7-1E0D-8DE4-7D2C-0EC9876ACCFB}"/>
          </ac:picMkLst>
        </pc:picChg>
        <pc:picChg chg="mod">
          <ac:chgData name="Giulio Antonini" userId="85c0ae81-b7e0-45b3-a738-51186c9a409e" providerId="ADAL" clId="{85921F03-C437-4F24-A516-AE736F31B917}" dt="2024-08-03T10:04:15.348" v="90"/>
          <ac:picMkLst>
            <pc:docMk/>
            <pc:sldMk cId="2700461984" sldId="263"/>
            <ac:picMk id="36" creationId="{B1157B8F-AF65-E2B6-FE56-4675F31C85EE}"/>
          </ac:picMkLst>
        </pc:picChg>
        <pc:picChg chg="mod">
          <ac:chgData name="Giulio Antonini" userId="85c0ae81-b7e0-45b3-a738-51186c9a409e" providerId="ADAL" clId="{85921F03-C437-4F24-A516-AE736F31B917}" dt="2024-08-03T10:04:15.348" v="90"/>
          <ac:picMkLst>
            <pc:docMk/>
            <pc:sldMk cId="2700461984" sldId="263"/>
            <ac:picMk id="37" creationId="{7FAD24F2-B337-9FAC-7480-9D6748A8D332}"/>
          </ac:picMkLst>
        </pc:picChg>
        <pc:picChg chg="mod">
          <ac:chgData name="Giulio Antonini" userId="85c0ae81-b7e0-45b3-a738-51186c9a409e" providerId="ADAL" clId="{85921F03-C437-4F24-A516-AE736F31B917}" dt="2024-08-03T10:04:15.348" v="90"/>
          <ac:picMkLst>
            <pc:docMk/>
            <pc:sldMk cId="2700461984" sldId="263"/>
            <ac:picMk id="38" creationId="{5E6FD3CB-B4CF-186B-7214-AF74AE34AAF0}"/>
          </ac:picMkLst>
        </pc:picChg>
        <pc:picChg chg="mod">
          <ac:chgData name="Giulio Antonini" userId="85c0ae81-b7e0-45b3-a738-51186c9a409e" providerId="ADAL" clId="{85921F03-C437-4F24-A516-AE736F31B917}" dt="2024-08-03T10:04:15.348" v="90"/>
          <ac:picMkLst>
            <pc:docMk/>
            <pc:sldMk cId="2700461984" sldId="263"/>
            <ac:picMk id="39" creationId="{68892682-4535-9963-C5AB-60E38DAF8103}"/>
          </ac:picMkLst>
        </pc:picChg>
        <pc:picChg chg="add mod">
          <ac:chgData name="Giulio Antonini" userId="85c0ae81-b7e0-45b3-a738-51186c9a409e" providerId="ADAL" clId="{85921F03-C437-4F24-A516-AE736F31B917}" dt="2024-08-03T10:04:19.776" v="91" actId="1076"/>
          <ac:picMkLst>
            <pc:docMk/>
            <pc:sldMk cId="2700461984" sldId="263"/>
            <ac:picMk id="41" creationId="{82EAF457-4F96-0A6A-AB11-E22430892325}"/>
          </ac:picMkLst>
        </pc:picChg>
        <pc:picChg chg="add mod">
          <ac:chgData name="Giulio Antonini" userId="85c0ae81-b7e0-45b3-a738-51186c9a409e" providerId="ADAL" clId="{85921F03-C437-4F24-A516-AE736F31B917}" dt="2024-08-03T10:04:19.776" v="91" actId="1076"/>
          <ac:picMkLst>
            <pc:docMk/>
            <pc:sldMk cId="2700461984" sldId="263"/>
            <ac:picMk id="42" creationId="{BD271939-8914-1C26-FE07-C1E4989411BA}"/>
          </ac:picMkLst>
        </pc:picChg>
        <pc:picChg chg="add mod">
          <ac:chgData name="Giulio Antonini" userId="85c0ae81-b7e0-45b3-a738-51186c9a409e" providerId="ADAL" clId="{85921F03-C437-4F24-A516-AE736F31B917}" dt="2024-08-03T10:04:19.776" v="91" actId="1076"/>
          <ac:picMkLst>
            <pc:docMk/>
            <pc:sldMk cId="2700461984" sldId="263"/>
            <ac:picMk id="43" creationId="{F36C0B1E-7950-22E4-1234-1D0B7F58F125}"/>
          </ac:picMkLst>
        </pc:picChg>
        <pc:picChg chg="add del mod">
          <ac:chgData name="Giulio Antonini" userId="85c0ae81-b7e0-45b3-a738-51186c9a409e" providerId="ADAL" clId="{85921F03-C437-4F24-A516-AE736F31B917}" dt="2024-08-03T16:59:36.066" v="1230" actId="21"/>
          <ac:picMkLst>
            <pc:docMk/>
            <pc:sldMk cId="2700461984" sldId="263"/>
            <ac:picMk id="44" creationId="{4C009994-9A8F-9D27-1C19-8DEF53DC84AE}"/>
          </ac:picMkLst>
        </pc:picChg>
        <pc:picChg chg="del">
          <ac:chgData name="Giulio Antonini" userId="85c0ae81-b7e0-45b3-a738-51186c9a409e" providerId="ADAL" clId="{85921F03-C437-4F24-A516-AE736F31B917}" dt="2024-08-03T10:04:11.377" v="89" actId="478"/>
          <ac:picMkLst>
            <pc:docMk/>
            <pc:sldMk cId="2700461984" sldId="263"/>
            <ac:picMk id="46" creationId="{FC676ADB-8E3C-38FD-F1E4-A3EB8CFA5DC9}"/>
          </ac:picMkLst>
        </pc:picChg>
        <pc:picChg chg="del">
          <ac:chgData name="Giulio Antonini" userId="85c0ae81-b7e0-45b3-a738-51186c9a409e" providerId="ADAL" clId="{85921F03-C437-4F24-A516-AE736F31B917}" dt="2024-08-03T10:04:11.377" v="89" actId="478"/>
          <ac:picMkLst>
            <pc:docMk/>
            <pc:sldMk cId="2700461984" sldId="263"/>
            <ac:picMk id="47" creationId="{6D343DA4-E393-66DF-74AF-6715FE63BC30}"/>
          </ac:picMkLst>
        </pc:picChg>
        <pc:picChg chg="del">
          <ac:chgData name="Giulio Antonini" userId="85c0ae81-b7e0-45b3-a738-51186c9a409e" providerId="ADAL" clId="{85921F03-C437-4F24-A516-AE736F31B917}" dt="2024-08-03T10:04:11.377" v="89" actId="478"/>
          <ac:picMkLst>
            <pc:docMk/>
            <pc:sldMk cId="2700461984" sldId="263"/>
            <ac:picMk id="48" creationId="{261533F0-8FB9-F204-BB44-F927A298ADB9}"/>
          </ac:picMkLst>
        </pc:picChg>
        <pc:picChg chg="del">
          <ac:chgData name="Giulio Antonini" userId="85c0ae81-b7e0-45b3-a738-51186c9a409e" providerId="ADAL" clId="{85921F03-C437-4F24-A516-AE736F31B917}" dt="2024-08-03T10:04:11.377" v="89" actId="478"/>
          <ac:picMkLst>
            <pc:docMk/>
            <pc:sldMk cId="2700461984" sldId="263"/>
            <ac:picMk id="49" creationId="{25118EEA-F4EB-2425-F4AB-69599D9638EA}"/>
          </ac:picMkLst>
        </pc:picChg>
        <pc:picChg chg="del">
          <ac:chgData name="Giulio Antonini" userId="85c0ae81-b7e0-45b3-a738-51186c9a409e" providerId="ADAL" clId="{85921F03-C437-4F24-A516-AE736F31B917}" dt="2024-08-03T10:04:11.377" v="89" actId="478"/>
          <ac:picMkLst>
            <pc:docMk/>
            <pc:sldMk cId="2700461984" sldId="263"/>
            <ac:picMk id="57" creationId="{2FB572A6-4A3C-D352-59DE-5A5F576A7B67}"/>
          </ac:picMkLst>
        </pc:picChg>
        <pc:picChg chg="del">
          <ac:chgData name="Giulio Antonini" userId="85c0ae81-b7e0-45b3-a738-51186c9a409e" providerId="ADAL" clId="{85921F03-C437-4F24-A516-AE736F31B917}" dt="2024-08-03T10:04:11.377" v="89" actId="478"/>
          <ac:picMkLst>
            <pc:docMk/>
            <pc:sldMk cId="2700461984" sldId="263"/>
            <ac:picMk id="58" creationId="{F4D762BA-38E1-C6D4-86FD-4D9CFD171E07}"/>
          </ac:picMkLst>
        </pc:picChg>
        <pc:picChg chg="del">
          <ac:chgData name="Giulio Antonini" userId="85c0ae81-b7e0-45b3-a738-51186c9a409e" providerId="ADAL" clId="{85921F03-C437-4F24-A516-AE736F31B917}" dt="2024-08-03T10:04:11.377" v="89" actId="478"/>
          <ac:picMkLst>
            <pc:docMk/>
            <pc:sldMk cId="2700461984" sldId="263"/>
            <ac:picMk id="59" creationId="{4446BEC9-8D0C-F5DD-0E0A-138ECCED00C8}"/>
          </ac:picMkLst>
        </pc:picChg>
        <pc:picChg chg="del">
          <ac:chgData name="Giulio Antonini" userId="85c0ae81-b7e0-45b3-a738-51186c9a409e" providerId="ADAL" clId="{85921F03-C437-4F24-A516-AE736F31B917}" dt="2024-08-03T10:04:11.377" v="89" actId="478"/>
          <ac:picMkLst>
            <pc:docMk/>
            <pc:sldMk cId="2700461984" sldId="263"/>
            <ac:picMk id="60" creationId="{10DCDA43-7DA5-61EE-B3B5-E52F6F4BFF98}"/>
          </ac:picMkLst>
        </pc:picChg>
        <pc:picChg chg="del">
          <ac:chgData name="Giulio Antonini" userId="85c0ae81-b7e0-45b3-a738-51186c9a409e" providerId="ADAL" clId="{85921F03-C437-4F24-A516-AE736F31B917}" dt="2024-08-03T10:04:11.377" v="89" actId="478"/>
          <ac:picMkLst>
            <pc:docMk/>
            <pc:sldMk cId="2700461984" sldId="263"/>
            <ac:picMk id="62" creationId="{F0A99ED8-7EFF-CC09-C9B4-6C87DCC5B6D5}"/>
          </ac:picMkLst>
        </pc:picChg>
        <pc:picChg chg="add del mod">
          <ac:chgData name="Giulio Antonini" userId="85c0ae81-b7e0-45b3-a738-51186c9a409e" providerId="ADAL" clId="{85921F03-C437-4F24-A516-AE736F31B917}" dt="2024-08-03T16:59:36.066" v="1230" actId="21"/>
          <ac:picMkLst>
            <pc:docMk/>
            <pc:sldMk cId="2700461984" sldId="263"/>
            <ac:picMk id="5120" creationId="{F3E3915D-C01A-B243-2AB7-4C6E6131BBFD}"/>
          </ac:picMkLst>
        </pc:picChg>
        <pc:picChg chg="add del mod">
          <ac:chgData name="Giulio Antonini" userId="85c0ae81-b7e0-45b3-a738-51186c9a409e" providerId="ADAL" clId="{85921F03-C437-4F24-A516-AE736F31B917}" dt="2024-08-03T16:59:36.066" v="1230" actId="21"/>
          <ac:picMkLst>
            <pc:docMk/>
            <pc:sldMk cId="2700461984" sldId="263"/>
            <ac:picMk id="5124" creationId="{D05D3E4C-3BFA-39BD-847B-F89399EC5466}"/>
          </ac:picMkLst>
        </pc:picChg>
        <pc:picChg chg="mod">
          <ac:chgData name="Giulio Antonini" userId="85c0ae81-b7e0-45b3-a738-51186c9a409e" providerId="ADAL" clId="{85921F03-C437-4F24-A516-AE736F31B917}" dt="2024-08-03T10:04:15.348" v="90"/>
          <ac:picMkLst>
            <pc:docMk/>
            <pc:sldMk cId="2700461984" sldId="263"/>
            <ac:picMk id="5126" creationId="{497B8ABC-6ECA-9AD9-99B5-92864A5B1CE7}"/>
          </ac:picMkLst>
        </pc:picChg>
        <pc:picChg chg="mod">
          <ac:chgData name="Giulio Antonini" userId="85c0ae81-b7e0-45b3-a738-51186c9a409e" providerId="ADAL" clId="{85921F03-C437-4F24-A516-AE736F31B917}" dt="2024-08-03T10:04:15.348" v="90"/>
          <ac:picMkLst>
            <pc:docMk/>
            <pc:sldMk cId="2700461984" sldId="263"/>
            <ac:picMk id="5127" creationId="{9F8E0BE9-CDE5-5824-D533-D6594234A713}"/>
          </ac:picMkLst>
        </pc:picChg>
        <pc:picChg chg="add del mod">
          <ac:chgData name="Giulio Antonini" userId="85c0ae81-b7e0-45b3-a738-51186c9a409e" providerId="ADAL" clId="{85921F03-C437-4F24-A516-AE736F31B917}" dt="2024-08-03T16:59:36.066" v="1230" actId="21"/>
          <ac:picMkLst>
            <pc:docMk/>
            <pc:sldMk cId="2700461984" sldId="263"/>
            <ac:picMk id="5128" creationId="{A86897E5-97C7-6262-C93F-04867718710D}"/>
          </ac:picMkLst>
        </pc:picChg>
        <pc:picChg chg="mod">
          <ac:chgData name="Giulio Antonini" userId="85c0ae81-b7e0-45b3-a738-51186c9a409e" providerId="ADAL" clId="{85921F03-C437-4F24-A516-AE736F31B917}" dt="2024-08-03T10:04:15.348" v="90"/>
          <ac:picMkLst>
            <pc:docMk/>
            <pc:sldMk cId="2700461984" sldId="263"/>
            <ac:picMk id="5130" creationId="{6190F694-1CE2-E465-6815-870297762D33}"/>
          </ac:picMkLst>
        </pc:picChg>
        <pc:picChg chg="mod">
          <ac:chgData name="Giulio Antonini" userId="85c0ae81-b7e0-45b3-a738-51186c9a409e" providerId="ADAL" clId="{85921F03-C437-4F24-A516-AE736F31B917}" dt="2024-08-03T10:04:15.348" v="90"/>
          <ac:picMkLst>
            <pc:docMk/>
            <pc:sldMk cId="2700461984" sldId="263"/>
            <ac:picMk id="5131" creationId="{96217646-AE74-74A3-8898-9B9168FD32BB}"/>
          </ac:picMkLst>
        </pc:picChg>
        <pc:picChg chg="mod">
          <ac:chgData name="Giulio Antonini" userId="85c0ae81-b7e0-45b3-a738-51186c9a409e" providerId="ADAL" clId="{85921F03-C437-4F24-A516-AE736F31B917}" dt="2024-08-03T10:04:15.348" v="90"/>
          <ac:picMkLst>
            <pc:docMk/>
            <pc:sldMk cId="2700461984" sldId="263"/>
            <ac:picMk id="5132" creationId="{AAADDAB4-2DCE-C688-E2AB-8C8C6AED69C9}"/>
          </ac:picMkLst>
        </pc:picChg>
        <pc:picChg chg="add del mod">
          <ac:chgData name="Giulio Antonini" userId="85c0ae81-b7e0-45b3-a738-51186c9a409e" providerId="ADAL" clId="{85921F03-C437-4F24-A516-AE736F31B917}" dt="2024-08-03T16:59:36.066" v="1230" actId="21"/>
          <ac:picMkLst>
            <pc:docMk/>
            <pc:sldMk cId="2700461984" sldId="263"/>
            <ac:picMk id="5133" creationId="{BC36751C-3872-3741-F1A1-129C29C8471D}"/>
          </ac:picMkLst>
        </pc:picChg>
        <pc:picChg chg="add del mod">
          <ac:chgData name="Giulio Antonini" userId="85c0ae81-b7e0-45b3-a738-51186c9a409e" providerId="ADAL" clId="{85921F03-C437-4F24-A516-AE736F31B917}" dt="2024-08-03T16:59:36.066" v="1230" actId="21"/>
          <ac:picMkLst>
            <pc:docMk/>
            <pc:sldMk cId="2700461984" sldId="263"/>
            <ac:picMk id="5134" creationId="{0B92C0CE-12EE-64FD-DDD0-4CC7DC2D3735}"/>
          </ac:picMkLst>
        </pc:picChg>
        <pc:picChg chg="add del mod">
          <ac:chgData name="Giulio Antonini" userId="85c0ae81-b7e0-45b3-a738-51186c9a409e" providerId="ADAL" clId="{85921F03-C437-4F24-A516-AE736F31B917}" dt="2024-08-03T16:59:36.066" v="1230" actId="21"/>
          <ac:picMkLst>
            <pc:docMk/>
            <pc:sldMk cId="2700461984" sldId="263"/>
            <ac:picMk id="5135" creationId="{6F3BD80C-B2DD-C1B8-C33C-1FAB35EC8217}"/>
          </ac:picMkLst>
        </pc:picChg>
      </pc:sldChg>
      <pc:sldChg chg="del">
        <pc:chgData name="Giulio Antonini" userId="85c0ae81-b7e0-45b3-a738-51186c9a409e" providerId="ADAL" clId="{85921F03-C437-4F24-A516-AE736F31B917}" dt="2024-08-03T09:52:25.092" v="23" actId="47"/>
        <pc:sldMkLst>
          <pc:docMk/>
          <pc:sldMk cId="4083378129" sldId="263"/>
        </pc:sldMkLst>
      </pc:sldChg>
      <pc:sldChg chg="del">
        <pc:chgData name="Giulio Antonini" userId="85c0ae81-b7e0-45b3-a738-51186c9a409e" providerId="ADAL" clId="{85921F03-C437-4F24-A516-AE736F31B917}" dt="2024-08-03T09:52:25.092" v="23" actId="47"/>
        <pc:sldMkLst>
          <pc:docMk/>
          <pc:sldMk cId="637810366" sldId="264"/>
        </pc:sldMkLst>
      </pc:sldChg>
      <pc:sldChg chg="addSp delSp modSp add mod modNotesTx">
        <pc:chgData name="Giulio Antonini" userId="85c0ae81-b7e0-45b3-a738-51186c9a409e" providerId="ADAL" clId="{85921F03-C437-4F24-A516-AE736F31B917}" dt="2024-08-03T17:23:54.384" v="1543" actId="6549"/>
        <pc:sldMkLst>
          <pc:docMk/>
          <pc:sldMk cId="833617608" sldId="264"/>
        </pc:sldMkLst>
        <pc:spChg chg="add mod">
          <ac:chgData name="Giulio Antonini" userId="85c0ae81-b7e0-45b3-a738-51186c9a409e" providerId="ADAL" clId="{85921F03-C437-4F24-A516-AE736F31B917}" dt="2024-08-03T10:08:44.583" v="116"/>
          <ac:spMkLst>
            <pc:docMk/>
            <pc:sldMk cId="833617608" sldId="264"/>
            <ac:spMk id="12" creationId="{32795F98-6308-EE42-86DD-D7CCD88891E8}"/>
          </ac:spMkLst>
        </pc:spChg>
        <pc:spChg chg="del">
          <ac:chgData name="Giulio Antonini" userId="85c0ae81-b7e0-45b3-a738-51186c9a409e" providerId="ADAL" clId="{85921F03-C437-4F24-A516-AE736F31B917}" dt="2024-08-03T10:04:44.431" v="112" actId="478"/>
          <ac:spMkLst>
            <pc:docMk/>
            <pc:sldMk cId="833617608" sldId="264"/>
            <ac:spMk id="15" creationId="{24DF82C7-5373-F8D8-F6EC-6050D23891A9}"/>
          </ac:spMkLst>
        </pc:spChg>
        <pc:spChg chg="del">
          <ac:chgData name="Giulio Antonini" userId="85c0ae81-b7e0-45b3-a738-51186c9a409e" providerId="ADAL" clId="{85921F03-C437-4F24-A516-AE736F31B917}" dt="2024-08-03T10:04:44.431" v="112" actId="478"/>
          <ac:spMkLst>
            <pc:docMk/>
            <pc:sldMk cId="833617608" sldId="264"/>
            <ac:spMk id="16" creationId="{3B455A59-34D2-E3E1-1A04-7A0CC72B49E0}"/>
          </ac:spMkLst>
        </pc:spChg>
        <pc:spChg chg="del">
          <ac:chgData name="Giulio Antonini" userId="85c0ae81-b7e0-45b3-a738-51186c9a409e" providerId="ADAL" clId="{85921F03-C437-4F24-A516-AE736F31B917}" dt="2024-08-03T10:04:44.431" v="112" actId="478"/>
          <ac:spMkLst>
            <pc:docMk/>
            <pc:sldMk cId="833617608" sldId="264"/>
            <ac:spMk id="17" creationId="{6A4D67E1-F7F2-885E-0F49-78D6AE20CCEB}"/>
          </ac:spMkLst>
        </pc:spChg>
        <pc:spChg chg="del">
          <ac:chgData name="Giulio Antonini" userId="85c0ae81-b7e0-45b3-a738-51186c9a409e" providerId="ADAL" clId="{85921F03-C437-4F24-A516-AE736F31B917}" dt="2024-08-03T10:04:44.431" v="112" actId="478"/>
          <ac:spMkLst>
            <pc:docMk/>
            <pc:sldMk cId="833617608" sldId="264"/>
            <ac:spMk id="18" creationId="{34818199-1D76-4DDE-24D1-578399A361DC}"/>
          </ac:spMkLst>
        </pc:spChg>
        <pc:spChg chg="del">
          <ac:chgData name="Giulio Antonini" userId="85c0ae81-b7e0-45b3-a738-51186c9a409e" providerId="ADAL" clId="{85921F03-C437-4F24-A516-AE736F31B917}" dt="2024-08-03T10:04:44.431" v="112" actId="478"/>
          <ac:spMkLst>
            <pc:docMk/>
            <pc:sldMk cId="833617608" sldId="264"/>
            <ac:spMk id="19" creationId="{D08FD905-F88F-1BB2-1180-1F140E3086A9}"/>
          </ac:spMkLst>
        </pc:spChg>
        <pc:spChg chg="del">
          <ac:chgData name="Giulio Antonini" userId="85c0ae81-b7e0-45b3-a738-51186c9a409e" providerId="ADAL" clId="{85921F03-C437-4F24-A516-AE736F31B917}" dt="2024-08-03T10:04:44.431" v="112" actId="478"/>
          <ac:spMkLst>
            <pc:docMk/>
            <pc:sldMk cId="833617608" sldId="264"/>
            <ac:spMk id="20" creationId="{F3DD7ED9-2B89-ED40-07C5-8B916B3B56FB}"/>
          </ac:spMkLst>
        </pc:spChg>
        <pc:spChg chg="del">
          <ac:chgData name="Giulio Antonini" userId="85c0ae81-b7e0-45b3-a738-51186c9a409e" providerId="ADAL" clId="{85921F03-C437-4F24-A516-AE736F31B917}" dt="2024-08-03T10:04:44.431" v="112" actId="478"/>
          <ac:spMkLst>
            <pc:docMk/>
            <pc:sldMk cId="833617608" sldId="264"/>
            <ac:spMk id="21" creationId="{985E857B-C7BD-4A4C-F2FE-106E6DC6DB27}"/>
          </ac:spMkLst>
        </pc:spChg>
        <pc:spChg chg="del">
          <ac:chgData name="Giulio Antonini" userId="85c0ae81-b7e0-45b3-a738-51186c9a409e" providerId="ADAL" clId="{85921F03-C437-4F24-A516-AE736F31B917}" dt="2024-08-03T10:04:44.431" v="112" actId="478"/>
          <ac:spMkLst>
            <pc:docMk/>
            <pc:sldMk cId="833617608" sldId="264"/>
            <ac:spMk id="26" creationId="{C0D344C0-82C9-8800-6A9B-201F7202F0BC}"/>
          </ac:spMkLst>
        </pc:spChg>
        <pc:spChg chg="del">
          <ac:chgData name="Giulio Antonini" userId="85c0ae81-b7e0-45b3-a738-51186c9a409e" providerId="ADAL" clId="{85921F03-C437-4F24-A516-AE736F31B917}" dt="2024-08-03T10:04:44.431" v="112" actId="478"/>
          <ac:spMkLst>
            <pc:docMk/>
            <pc:sldMk cId="833617608" sldId="264"/>
            <ac:spMk id="27" creationId="{11C1C70D-DD3F-76A5-E522-4A880692D35A}"/>
          </ac:spMkLst>
        </pc:spChg>
        <pc:spChg chg="del">
          <ac:chgData name="Giulio Antonini" userId="85c0ae81-b7e0-45b3-a738-51186c9a409e" providerId="ADAL" clId="{85921F03-C437-4F24-A516-AE736F31B917}" dt="2024-08-03T10:04:44.431" v="112" actId="478"/>
          <ac:spMkLst>
            <pc:docMk/>
            <pc:sldMk cId="833617608" sldId="264"/>
            <ac:spMk id="28" creationId="{C546E16B-4928-0975-7C29-D1EAFA950442}"/>
          </ac:spMkLst>
        </pc:spChg>
        <pc:spChg chg="del">
          <ac:chgData name="Giulio Antonini" userId="85c0ae81-b7e0-45b3-a738-51186c9a409e" providerId="ADAL" clId="{85921F03-C437-4F24-A516-AE736F31B917}" dt="2024-08-03T10:04:44.431" v="112" actId="478"/>
          <ac:spMkLst>
            <pc:docMk/>
            <pc:sldMk cId="833617608" sldId="264"/>
            <ac:spMk id="40" creationId="{DB08C611-3C73-0AD8-5D98-3DB9F1849ECA}"/>
          </ac:spMkLst>
        </pc:spChg>
        <pc:spChg chg="add mod">
          <ac:chgData name="Giulio Antonini" userId="85c0ae81-b7e0-45b3-a738-51186c9a409e" providerId="ADAL" clId="{85921F03-C437-4F24-A516-AE736F31B917}" dt="2024-08-03T10:08:44.583" v="116"/>
          <ac:spMkLst>
            <pc:docMk/>
            <pc:sldMk cId="833617608" sldId="264"/>
            <ac:spMk id="45" creationId="{326943B9-7EE4-168D-983C-C94C3CDB5863}"/>
          </ac:spMkLst>
        </pc:spChg>
        <pc:spChg chg="add mod">
          <ac:chgData name="Giulio Antonini" userId="85c0ae81-b7e0-45b3-a738-51186c9a409e" providerId="ADAL" clId="{85921F03-C437-4F24-A516-AE736F31B917}" dt="2024-08-03T10:08:44.583" v="116"/>
          <ac:spMkLst>
            <pc:docMk/>
            <pc:sldMk cId="833617608" sldId="264"/>
            <ac:spMk id="54" creationId="{CC260197-E2A8-D8CC-2086-5A9D72005BE8}"/>
          </ac:spMkLst>
        </pc:spChg>
        <pc:spChg chg="add mod">
          <ac:chgData name="Giulio Antonini" userId="85c0ae81-b7e0-45b3-a738-51186c9a409e" providerId="ADAL" clId="{85921F03-C437-4F24-A516-AE736F31B917}" dt="2024-08-03T10:08:44.583" v="116"/>
          <ac:spMkLst>
            <pc:docMk/>
            <pc:sldMk cId="833617608" sldId="264"/>
            <ac:spMk id="55" creationId="{3343F988-9364-B557-2A2D-DC01ED87D34A}"/>
          </ac:spMkLst>
        </pc:spChg>
        <pc:spChg chg="add mod">
          <ac:chgData name="Giulio Antonini" userId="85c0ae81-b7e0-45b3-a738-51186c9a409e" providerId="ADAL" clId="{85921F03-C437-4F24-A516-AE736F31B917}" dt="2024-08-03T10:08:44.583" v="116"/>
          <ac:spMkLst>
            <pc:docMk/>
            <pc:sldMk cId="833617608" sldId="264"/>
            <ac:spMk id="56" creationId="{049161FB-164D-96DD-0ABC-54B29E60D5BA}"/>
          </ac:spMkLst>
        </pc:spChg>
        <pc:spChg chg="add mod">
          <ac:chgData name="Giulio Antonini" userId="85c0ae81-b7e0-45b3-a738-51186c9a409e" providerId="ADAL" clId="{85921F03-C437-4F24-A516-AE736F31B917}" dt="2024-08-03T10:08:44.583" v="116"/>
          <ac:spMkLst>
            <pc:docMk/>
            <pc:sldMk cId="833617608" sldId="264"/>
            <ac:spMk id="57" creationId="{BCF8A65B-F8A0-2D64-00B4-8F5BD07A8CEF}"/>
          </ac:spMkLst>
        </pc:spChg>
        <pc:spChg chg="add mod">
          <ac:chgData name="Giulio Antonini" userId="85c0ae81-b7e0-45b3-a738-51186c9a409e" providerId="ADAL" clId="{85921F03-C437-4F24-A516-AE736F31B917}" dt="2024-08-03T10:08:44.583" v="116"/>
          <ac:spMkLst>
            <pc:docMk/>
            <pc:sldMk cId="833617608" sldId="264"/>
            <ac:spMk id="61" creationId="{8FD48B71-A60C-64EB-F60B-3FAAED21000B}"/>
          </ac:spMkLst>
        </pc:spChg>
        <pc:spChg chg="mod">
          <ac:chgData name="Giulio Antonini" userId="85c0ae81-b7e0-45b3-a738-51186c9a409e" providerId="ADAL" clId="{85921F03-C437-4F24-A516-AE736F31B917}" dt="2024-08-03T15:28:44.041" v="804" actId="207"/>
          <ac:spMkLst>
            <pc:docMk/>
            <pc:sldMk cId="833617608" sldId="264"/>
            <ac:spMk id="5123" creationId="{677620D2-1713-96DC-7FF9-D954C0A8BA36}"/>
          </ac:spMkLst>
        </pc:spChg>
        <pc:spChg chg="add mod">
          <ac:chgData name="Giulio Antonini" userId="85c0ae81-b7e0-45b3-a738-51186c9a409e" providerId="ADAL" clId="{85921F03-C437-4F24-A516-AE736F31B917}" dt="2024-08-03T10:08:44.583" v="116"/>
          <ac:spMkLst>
            <pc:docMk/>
            <pc:sldMk cId="833617608" sldId="264"/>
            <ac:spMk id="5136" creationId="{9E8572EE-2622-73B1-00C2-082058ECA810}"/>
          </ac:spMkLst>
        </pc:spChg>
        <pc:spChg chg="add mod">
          <ac:chgData name="Giulio Antonini" userId="85c0ae81-b7e0-45b3-a738-51186c9a409e" providerId="ADAL" clId="{85921F03-C437-4F24-A516-AE736F31B917}" dt="2024-08-03T10:08:44.583" v="116"/>
          <ac:spMkLst>
            <pc:docMk/>
            <pc:sldMk cId="833617608" sldId="264"/>
            <ac:spMk id="5137" creationId="{3CE4FC83-D52C-8F34-7199-3521C8248467}"/>
          </ac:spMkLst>
        </pc:spChg>
        <pc:spChg chg="add mod">
          <ac:chgData name="Giulio Antonini" userId="85c0ae81-b7e0-45b3-a738-51186c9a409e" providerId="ADAL" clId="{85921F03-C437-4F24-A516-AE736F31B917}" dt="2024-08-03T10:08:44.583" v="116"/>
          <ac:spMkLst>
            <pc:docMk/>
            <pc:sldMk cId="833617608" sldId="264"/>
            <ac:spMk id="5138" creationId="{1A16DF78-8E1E-87F3-73EF-F4854BC06B86}"/>
          </ac:spMkLst>
        </pc:spChg>
        <pc:spChg chg="add mod">
          <ac:chgData name="Giulio Antonini" userId="85c0ae81-b7e0-45b3-a738-51186c9a409e" providerId="ADAL" clId="{85921F03-C437-4F24-A516-AE736F31B917}" dt="2024-08-03T10:08:44.583" v="116"/>
          <ac:spMkLst>
            <pc:docMk/>
            <pc:sldMk cId="833617608" sldId="264"/>
            <ac:spMk id="5140" creationId="{39A8BA3B-20E1-155C-FF6D-82C9E4FBB1BB}"/>
          </ac:spMkLst>
        </pc:spChg>
        <pc:spChg chg="add mod">
          <ac:chgData name="Giulio Antonini" userId="85c0ae81-b7e0-45b3-a738-51186c9a409e" providerId="ADAL" clId="{85921F03-C437-4F24-A516-AE736F31B917}" dt="2024-08-03T10:08:44.583" v="116"/>
          <ac:spMkLst>
            <pc:docMk/>
            <pc:sldMk cId="833617608" sldId="264"/>
            <ac:spMk id="5141" creationId="{7AE81FF5-B963-36D1-6168-F1E7E08CEF8D}"/>
          </ac:spMkLst>
        </pc:spChg>
        <pc:spChg chg="add mod">
          <ac:chgData name="Giulio Antonini" userId="85c0ae81-b7e0-45b3-a738-51186c9a409e" providerId="ADAL" clId="{85921F03-C437-4F24-A516-AE736F31B917}" dt="2024-08-03T10:08:44.583" v="116"/>
          <ac:spMkLst>
            <pc:docMk/>
            <pc:sldMk cId="833617608" sldId="264"/>
            <ac:spMk id="5142" creationId="{CE299C00-0231-F7A3-8137-4658E7C86B5A}"/>
          </ac:spMkLst>
        </pc:spChg>
        <pc:spChg chg="add mod">
          <ac:chgData name="Giulio Antonini" userId="85c0ae81-b7e0-45b3-a738-51186c9a409e" providerId="ADAL" clId="{85921F03-C437-4F24-A516-AE736F31B917}" dt="2024-08-03T10:08:44.583" v="116"/>
          <ac:spMkLst>
            <pc:docMk/>
            <pc:sldMk cId="833617608" sldId="264"/>
            <ac:spMk id="5143" creationId="{291EDD18-FE36-9CC7-E813-250E46F4C685}"/>
          </ac:spMkLst>
        </pc:spChg>
        <pc:spChg chg="add mod">
          <ac:chgData name="Giulio Antonini" userId="85c0ae81-b7e0-45b3-a738-51186c9a409e" providerId="ADAL" clId="{85921F03-C437-4F24-A516-AE736F31B917}" dt="2024-08-03T10:08:44.583" v="116"/>
          <ac:spMkLst>
            <pc:docMk/>
            <pc:sldMk cId="833617608" sldId="264"/>
            <ac:spMk id="5144" creationId="{08C0DD01-768A-9CF1-C03A-3643DDD803F5}"/>
          </ac:spMkLst>
        </pc:spChg>
        <pc:spChg chg="add mod">
          <ac:chgData name="Giulio Antonini" userId="85c0ae81-b7e0-45b3-a738-51186c9a409e" providerId="ADAL" clId="{85921F03-C437-4F24-A516-AE736F31B917}" dt="2024-08-03T10:08:44.583" v="116"/>
          <ac:spMkLst>
            <pc:docMk/>
            <pc:sldMk cId="833617608" sldId="264"/>
            <ac:spMk id="5145" creationId="{C15B0D2E-1A42-FC22-0870-AA0C7BF1FEBA}"/>
          </ac:spMkLst>
        </pc:spChg>
        <pc:spChg chg="add mod">
          <ac:chgData name="Giulio Antonini" userId="85c0ae81-b7e0-45b3-a738-51186c9a409e" providerId="ADAL" clId="{85921F03-C437-4F24-A516-AE736F31B917}" dt="2024-08-03T10:08:44.583" v="116"/>
          <ac:spMkLst>
            <pc:docMk/>
            <pc:sldMk cId="833617608" sldId="264"/>
            <ac:spMk id="5146" creationId="{D45EB765-E00B-63CF-CDE0-AF604A1B1FF1}"/>
          </ac:spMkLst>
        </pc:spChg>
        <pc:spChg chg="add mod">
          <ac:chgData name="Giulio Antonini" userId="85c0ae81-b7e0-45b3-a738-51186c9a409e" providerId="ADAL" clId="{85921F03-C437-4F24-A516-AE736F31B917}" dt="2024-08-03T10:08:44.583" v="116"/>
          <ac:spMkLst>
            <pc:docMk/>
            <pc:sldMk cId="833617608" sldId="264"/>
            <ac:spMk id="5147" creationId="{FA552660-3C9A-1468-B681-7A8BDD11BDA5}"/>
          </ac:spMkLst>
        </pc:spChg>
        <pc:spChg chg="add mod">
          <ac:chgData name="Giulio Antonini" userId="85c0ae81-b7e0-45b3-a738-51186c9a409e" providerId="ADAL" clId="{85921F03-C437-4F24-A516-AE736F31B917}" dt="2024-08-03T10:08:44.583" v="116"/>
          <ac:spMkLst>
            <pc:docMk/>
            <pc:sldMk cId="833617608" sldId="264"/>
            <ac:spMk id="5148" creationId="{9A34B078-53D4-2B8B-0568-5BFF9091FEF5}"/>
          </ac:spMkLst>
        </pc:spChg>
        <pc:spChg chg="add mod">
          <ac:chgData name="Giulio Antonini" userId="85c0ae81-b7e0-45b3-a738-51186c9a409e" providerId="ADAL" clId="{85921F03-C437-4F24-A516-AE736F31B917}" dt="2024-08-03T10:08:44.583" v="116"/>
          <ac:spMkLst>
            <pc:docMk/>
            <pc:sldMk cId="833617608" sldId="264"/>
            <ac:spMk id="5149" creationId="{12A5CC1E-4FF9-B777-D0EF-5B6E400E600F}"/>
          </ac:spMkLst>
        </pc:spChg>
        <pc:spChg chg="add mod">
          <ac:chgData name="Giulio Antonini" userId="85c0ae81-b7e0-45b3-a738-51186c9a409e" providerId="ADAL" clId="{85921F03-C437-4F24-A516-AE736F31B917}" dt="2024-08-03T15:41:39.858" v="806" actId="1076"/>
          <ac:spMkLst>
            <pc:docMk/>
            <pc:sldMk cId="833617608" sldId="264"/>
            <ac:spMk id="5152" creationId="{A1928A59-DFCD-0BBD-6794-1F0D107E3C51}"/>
          </ac:spMkLst>
        </pc:spChg>
        <pc:spChg chg="add mod">
          <ac:chgData name="Giulio Antonini" userId="85c0ae81-b7e0-45b3-a738-51186c9a409e" providerId="ADAL" clId="{85921F03-C437-4F24-A516-AE736F31B917}" dt="2024-08-03T15:41:39.858" v="806" actId="1076"/>
          <ac:spMkLst>
            <pc:docMk/>
            <pc:sldMk cId="833617608" sldId="264"/>
            <ac:spMk id="5153" creationId="{DEA6F453-2269-DF92-8074-FF5DE77C03A3}"/>
          </ac:spMkLst>
        </pc:spChg>
        <pc:spChg chg="add mod">
          <ac:chgData name="Giulio Antonini" userId="85c0ae81-b7e0-45b3-a738-51186c9a409e" providerId="ADAL" clId="{85921F03-C437-4F24-A516-AE736F31B917}" dt="2024-08-03T15:41:39.858" v="806" actId="1076"/>
          <ac:spMkLst>
            <pc:docMk/>
            <pc:sldMk cId="833617608" sldId="264"/>
            <ac:spMk id="5162" creationId="{454502A2-7FA3-3EFB-2305-879AD4C63543}"/>
          </ac:spMkLst>
        </pc:spChg>
        <pc:spChg chg="add mod">
          <ac:chgData name="Giulio Antonini" userId="85c0ae81-b7e0-45b3-a738-51186c9a409e" providerId="ADAL" clId="{85921F03-C437-4F24-A516-AE736F31B917}" dt="2024-08-03T15:41:39.858" v="806" actId="1076"/>
          <ac:spMkLst>
            <pc:docMk/>
            <pc:sldMk cId="833617608" sldId="264"/>
            <ac:spMk id="5163" creationId="{D84CC637-9BBE-F70E-4F82-263563F47F08}"/>
          </ac:spMkLst>
        </pc:spChg>
        <pc:spChg chg="add mod">
          <ac:chgData name="Giulio Antonini" userId="85c0ae81-b7e0-45b3-a738-51186c9a409e" providerId="ADAL" clId="{85921F03-C437-4F24-A516-AE736F31B917}" dt="2024-08-03T15:41:39.858" v="806" actId="1076"/>
          <ac:spMkLst>
            <pc:docMk/>
            <pc:sldMk cId="833617608" sldId="264"/>
            <ac:spMk id="5164" creationId="{85D0ADB0-D69B-58D6-BD5B-588EA5EEEA1F}"/>
          </ac:spMkLst>
        </pc:spChg>
        <pc:spChg chg="add mod">
          <ac:chgData name="Giulio Antonini" userId="85c0ae81-b7e0-45b3-a738-51186c9a409e" providerId="ADAL" clId="{85921F03-C437-4F24-A516-AE736F31B917}" dt="2024-08-03T15:41:39.858" v="806" actId="1076"/>
          <ac:spMkLst>
            <pc:docMk/>
            <pc:sldMk cId="833617608" sldId="264"/>
            <ac:spMk id="5165" creationId="{2193CBCD-2A52-2F2B-717B-DFD2DD7C0D3B}"/>
          </ac:spMkLst>
        </pc:spChg>
        <pc:spChg chg="add mod">
          <ac:chgData name="Giulio Antonini" userId="85c0ae81-b7e0-45b3-a738-51186c9a409e" providerId="ADAL" clId="{85921F03-C437-4F24-A516-AE736F31B917}" dt="2024-08-03T15:45:44.294" v="905" actId="1076"/>
          <ac:spMkLst>
            <pc:docMk/>
            <pc:sldMk cId="833617608" sldId="264"/>
            <ac:spMk id="5169" creationId="{F981890A-ABBC-2D48-71AA-2B2FF5BB3716}"/>
          </ac:spMkLst>
        </pc:spChg>
        <pc:spChg chg="add mod">
          <ac:chgData name="Giulio Antonini" userId="85c0ae81-b7e0-45b3-a738-51186c9a409e" providerId="ADAL" clId="{85921F03-C437-4F24-A516-AE736F31B917}" dt="2024-08-03T15:41:39.858" v="806" actId="1076"/>
          <ac:spMkLst>
            <pc:docMk/>
            <pc:sldMk cId="833617608" sldId="264"/>
            <ac:spMk id="5172" creationId="{4B0A60ED-6EBD-1806-7733-B6FB90E648AA}"/>
          </ac:spMkLst>
        </pc:spChg>
        <pc:spChg chg="add mod">
          <ac:chgData name="Giulio Antonini" userId="85c0ae81-b7e0-45b3-a738-51186c9a409e" providerId="ADAL" clId="{85921F03-C437-4F24-A516-AE736F31B917}" dt="2024-08-03T15:41:39.858" v="806" actId="1076"/>
          <ac:spMkLst>
            <pc:docMk/>
            <pc:sldMk cId="833617608" sldId="264"/>
            <ac:spMk id="5173" creationId="{06373A73-80E4-F53C-1998-6DDD4691C5AC}"/>
          </ac:spMkLst>
        </pc:spChg>
        <pc:spChg chg="add mod">
          <ac:chgData name="Giulio Antonini" userId="85c0ae81-b7e0-45b3-a738-51186c9a409e" providerId="ADAL" clId="{85921F03-C437-4F24-A516-AE736F31B917}" dt="2024-08-03T15:41:39.858" v="806" actId="1076"/>
          <ac:spMkLst>
            <pc:docMk/>
            <pc:sldMk cId="833617608" sldId="264"/>
            <ac:spMk id="5174" creationId="{D75DD2A5-8033-123F-C46F-3550FFCC184A}"/>
          </ac:spMkLst>
        </pc:spChg>
        <pc:spChg chg="add mod">
          <ac:chgData name="Giulio Antonini" userId="85c0ae81-b7e0-45b3-a738-51186c9a409e" providerId="ADAL" clId="{85921F03-C437-4F24-A516-AE736F31B917}" dt="2024-08-03T15:41:39.858" v="806" actId="1076"/>
          <ac:spMkLst>
            <pc:docMk/>
            <pc:sldMk cId="833617608" sldId="264"/>
            <ac:spMk id="5176" creationId="{C0D1360E-85FA-0AC2-8075-9557E3612F27}"/>
          </ac:spMkLst>
        </pc:spChg>
        <pc:spChg chg="add mod">
          <ac:chgData name="Giulio Antonini" userId="85c0ae81-b7e0-45b3-a738-51186c9a409e" providerId="ADAL" clId="{85921F03-C437-4F24-A516-AE736F31B917}" dt="2024-08-03T15:41:39.858" v="806" actId="1076"/>
          <ac:spMkLst>
            <pc:docMk/>
            <pc:sldMk cId="833617608" sldId="264"/>
            <ac:spMk id="5177" creationId="{08B03489-7579-D284-9A94-AC083A0BA5A2}"/>
          </ac:spMkLst>
        </pc:spChg>
        <pc:spChg chg="add mod">
          <ac:chgData name="Giulio Antonini" userId="85c0ae81-b7e0-45b3-a738-51186c9a409e" providerId="ADAL" clId="{85921F03-C437-4F24-A516-AE736F31B917}" dt="2024-08-03T15:41:39.858" v="806" actId="1076"/>
          <ac:spMkLst>
            <pc:docMk/>
            <pc:sldMk cId="833617608" sldId="264"/>
            <ac:spMk id="5178" creationId="{7D49F064-76FE-8A21-AA04-693936A6B6CF}"/>
          </ac:spMkLst>
        </pc:spChg>
        <pc:spChg chg="add mod">
          <ac:chgData name="Giulio Antonini" userId="85c0ae81-b7e0-45b3-a738-51186c9a409e" providerId="ADAL" clId="{85921F03-C437-4F24-A516-AE736F31B917}" dt="2024-08-03T15:41:39.858" v="806" actId="1076"/>
          <ac:spMkLst>
            <pc:docMk/>
            <pc:sldMk cId="833617608" sldId="264"/>
            <ac:spMk id="5179" creationId="{E6520ADA-18FF-C1A6-CD7F-46AE3C02539B}"/>
          </ac:spMkLst>
        </pc:spChg>
        <pc:spChg chg="add mod">
          <ac:chgData name="Giulio Antonini" userId="85c0ae81-b7e0-45b3-a738-51186c9a409e" providerId="ADAL" clId="{85921F03-C437-4F24-A516-AE736F31B917}" dt="2024-08-03T15:41:39.858" v="806" actId="1076"/>
          <ac:spMkLst>
            <pc:docMk/>
            <pc:sldMk cId="833617608" sldId="264"/>
            <ac:spMk id="5180" creationId="{072C664D-FA28-79BD-12B2-562D65AC880A}"/>
          </ac:spMkLst>
        </pc:spChg>
        <pc:spChg chg="add mod">
          <ac:chgData name="Giulio Antonini" userId="85c0ae81-b7e0-45b3-a738-51186c9a409e" providerId="ADAL" clId="{85921F03-C437-4F24-A516-AE736F31B917}" dt="2024-08-03T15:41:39.858" v="806" actId="1076"/>
          <ac:spMkLst>
            <pc:docMk/>
            <pc:sldMk cId="833617608" sldId="264"/>
            <ac:spMk id="5181" creationId="{8C38721B-D064-179B-3780-453887964EA1}"/>
          </ac:spMkLst>
        </pc:spChg>
        <pc:spChg chg="add mod">
          <ac:chgData name="Giulio Antonini" userId="85c0ae81-b7e0-45b3-a738-51186c9a409e" providerId="ADAL" clId="{85921F03-C437-4F24-A516-AE736F31B917}" dt="2024-08-03T15:41:39.858" v="806" actId="1076"/>
          <ac:spMkLst>
            <pc:docMk/>
            <pc:sldMk cId="833617608" sldId="264"/>
            <ac:spMk id="5182" creationId="{B2F2D6EC-A81C-84A8-FF52-91C2B6684D5A}"/>
          </ac:spMkLst>
        </pc:spChg>
        <pc:spChg chg="add mod">
          <ac:chgData name="Giulio Antonini" userId="85c0ae81-b7e0-45b3-a738-51186c9a409e" providerId="ADAL" clId="{85921F03-C437-4F24-A516-AE736F31B917}" dt="2024-08-03T15:41:39.858" v="806" actId="1076"/>
          <ac:spMkLst>
            <pc:docMk/>
            <pc:sldMk cId="833617608" sldId="264"/>
            <ac:spMk id="5183" creationId="{0D77C6BC-87A4-3C75-B871-073718ECB39A}"/>
          </ac:spMkLst>
        </pc:spChg>
        <pc:spChg chg="add mod">
          <ac:chgData name="Giulio Antonini" userId="85c0ae81-b7e0-45b3-a738-51186c9a409e" providerId="ADAL" clId="{85921F03-C437-4F24-A516-AE736F31B917}" dt="2024-08-03T15:41:39.858" v="806" actId="1076"/>
          <ac:spMkLst>
            <pc:docMk/>
            <pc:sldMk cId="833617608" sldId="264"/>
            <ac:spMk id="5184" creationId="{2B60CC49-70AC-0B58-3399-1F8AF694545A}"/>
          </ac:spMkLst>
        </pc:spChg>
        <pc:spChg chg="add mod">
          <ac:chgData name="Giulio Antonini" userId="85c0ae81-b7e0-45b3-a738-51186c9a409e" providerId="ADAL" clId="{85921F03-C437-4F24-A516-AE736F31B917}" dt="2024-08-03T15:41:39.858" v="806" actId="1076"/>
          <ac:spMkLst>
            <pc:docMk/>
            <pc:sldMk cId="833617608" sldId="264"/>
            <ac:spMk id="5185" creationId="{0595F20F-3CF9-5D85-CF88-1D1B7104DEF5}"/>
          </ac:spMkLst>
        </pc:spChg>
        <pc:spChg chg="add del">
          <ac:chgData name="Giulio Antonini" userId="85c0ae81-b7e0-45b3-a738-51186c9a409e" providerId="ADAL" clId="{85921F03-C437-4F24-A516-AE736F31B917}" dt="2024-08-03T15:41:48.999" v="808" actId="22"/>
          <ac:spMkLst>
            <pc:docMk/>
            <pc:sldMk cId="833617608" sldId="264"/>
            <ac:spMk id="5189" creationId="{9DD41A80-6EA3-A0F8-1938-8B943284F881}"/>
          </ac:spMkLst>
        </pc:spChg>
        <pc:spChg chg="add mod">
          <ac:chgData name="Giulio Antonini" userId="85c0ae81-b7e0-45b3-a738-51186c9a409e" providerId="ADAL" clId="{85921F03-C437-4F24-A516-AE736F31B917}" dt="2024-08-03T15:44:34.762" v="895" actId="1035"/>
          <ac:spMkLst>
            <pc:docMk/>
            <pc:sldMk cId="833617608" sldId="264"/>
            <ac:spMk id="5190" creationId="{786BF446-3B28-E4F2-3E56-1ACA58A5AD6E}"/>
          </ac:spMkLst>
        </pc:spChg>
        <pc:spChg chg="add mod">
          <ac:chgData name="Giulio Antonini" userId="85c0ae81-b7e0-45b3-a738-51186c9a409e" providerId="ADAL" clId="{85921F03-C437-4F24-A516-AE736F31B917}" dt="2024-08-03T15:45:36.394" v="904" actId="114"/>
          <ac:spMkLst>
            <pc:docMk/>
            <pc:sldMk cId="833617608" sldId="264"/>
            <ac:spMk id="5195" creationId="{57B4271D-5E49-1414-ADEA-283B00210D42}"/>
          </ac:spMkLst>
        </pc:spChg>
        <pc:grpChg chg="del">
          <ac:chgData name="Giulio Antonini" userId="85c0ae81-b7e0-45b3-a738-51186c9a409e" providerId="ADAL" clId="{85921F03-C437-4F24-A516-AE736F31B917}" dt="2024-08-03T10:04:44.431" v="112" actId="478"/>
          <ac:grpSpMkLst>
            <pc:docMk/>
            <pc:sldMk cId="833617608" sldId="264"/>
            <ac:grpSpMk id="3" creationId="{3B0AF9F0-543F-09A3-C6BE-0B153FDC21C9}"/>
          </ac:grpSpMkLst>
        </pc:grpChg>
        <pc:grpChg chg="del">
          <ac:chgData name="Giulio Antonini" userId="85c0ae81-b7e0-45b3-a738-51186c9a409e" providerId="ADAL" clId="{85921F03-C437-4F24-A516-AE736F31B917}" dt="2024-08-03T10:04:44.431" v="112" actId="478"/>
          <ac:grpSpMkLst>
            <pc:docMk/>
            <pc:sldMk cId="833617608" sldId="264"/>
            <ac:grpSpMk id="22" creationId="{BBEA20B3-50F5-D81C-8C29-63B309FA4A07}"/>
          </ac:grpSpMkLst>
        </pc:grpChg>
        <pc:grpChg chg="del">
          <ac:chgData name="Giulio Antonini" userId="85c0ae81-b7e0-45b3-a738-51186c9a409e" providerId="ADAL" clId="{85921F03-C437-4F24-A516-AE736F31B917}" dt="2024-08-03T10:04:44.431" v="112" actId="478"/>
          <ac:grpSpMkLst>
            <pc:docMk/>
            <pc:sldMk cId="833617608" sldId="264"/>
            <ac:grpSpMk id="29" creationId="{8DA67434-5E47-E69A-4E55-21157EDCB451}"/>
          </ac:grpSpMkLst>
        </pc:grpChg>
        <pc:grpChg chg="del">
          <ac:chgData name="Giulio Antonini" userId="85c0ae81-b7e0-45b3-a738-51186c9a409e" providerId="ADAL" clId="{85921F03-C437-4F24-A516-AE736F31B917}" dt="2024-08-03T10:04:44.431" v="112" actId="478"/>
          <ac:grpSpMkLst>
            <pc:docMk/>
            <pc:sldMk cId="833617608" sldId="264"/>
            <ac:grpSpMk id="5125" creationId="{01C7DCD0-5340-9D8D-9AE6-BA77F3BAF0C7}"/>
          </ac:grpSpMkLst>
        </pc:grpChg>
        <pc:grpChg chg="del">
          <ac:chgData name="Giulio Antonini" userId="85c0ae81-b7e0-45b3-a738-51186c9a409e" providerId="ADAL" clId="{85921F03-C437-4F24-A516-AE736F31B917}" dt="2024-08-03T10:04:44.431" v="112" actId="478"/>
          <ac:grpSpMkLst>
            <pc:docMk/>
            <pc:sldMk cId="833617608" sldId="264"/>
            <ac:grpSpMk id="5129" creationId="{5F92284B-6B1E-9B0D-0AB4-B12A6A2A1C9C}"/>
          </ac:grpSpMkLst>
        </pc:grpChg>
        <pc:picChg chg="del">
          <ac:chgData name="Giulio Antonini" userId="85c0ae81-b7e0-45b3-a738-51186c9a409e" providerId="ADAL" clId="{85921F03-C437-4F24-A516-AE736F31B917}" dt="2024-08-03T10:04:44.431" v="112" actId="478"/>
          <ac:picMkLst>
            <pc:docMk/>
            <pc:sldMk cId="833617608" sldId="264"/>
            <ac:picMk id="41" creationId="{82EAF457-4F96-0A6A-AB11-E22430892325}"/>
          </ac:picMkLst>
        </pc:picChg>
        <pc:picChg chg="del">
          <ac:chgData name="Giulio Antonini" userId="85c0ae81-b7e0-45b3-a738-51186c9a409e" providerId="ADAL" clId="{85921F03-C437-4F24-A516-AE736F31B917}" dt="2024-08-03T10:04:44.431" v="112" actId="478"/>
          <ac:picMkLst>
            <pc:docMk/>
            <pc:sldMk cId="833617608" sldId="264"/>
            <ac:picMk id="42" creationId="{BD271939-8914-1C26-FE07-C1E4989411BA}"/>
          </ac:picMkLst>
        </pc:picChg>
        <pc:picChg chg="del">
          <ac:chgData name="Giulio Antonini" userId="85c0ae81-b7e0-45b3-a738-51186c9a409e" providerId="ADAL" clId="{85921F03-C437-4F24-A516-AE736F31B917}" dt="2024-08-03T10:04:44.431" v="112" actId="478"/>
          <ac:picMkLst>
            <pc:docMk/>
            <pc:sldMk cId="833617608" sldId="264"/>
            <ac:picMk id="43" creationId="{F36C0B1E-7950-22E4-1234-1D0B7F58F125}"/>
          </ac:picMkLst>
        </pc:picChg>
        <pc:picChg chg="del">
          <ac:chgData name="Giulio Antonini" userId="85c0ae81-b7e0-45b3-a738-51186c9a409e" providerId="ADAL" clId="{85921F03-C437-4F24-A516-AE736F31B917}" dt="2024-08-03T10:04:44.431" v="112" actId="478"/>
          <ac:picMkLst>
            <pc:docMk/>
            <pc:sldMk cId="833617608" sldId="264"/>
            <ac:picMk id="44" creationId="{4C009994-9A8F-9D27-1C19-8DEF53DC84AE}"/>
          </ac:picMkLst>
        </pc:picChg>
        <pc:picChg chg="add mod">
          <ac:chgData name="Giulio Antonini" userId="85c0ae81-b7e0-45b3-a738-51186c9a409e" providerId="ADAL" clId="{85921F03-C437-4F24-A516-AE736F31B917}" dt="2024-08-03T10:08:44.583" v="116"/>
          <ac:picMkLst>
            <pc:docMk/>
            <pc:sldMk cId="833617608" sldId="264"/>
            <ac:picMk id="46" creationId="{E9D07F56-D6CF-1E7D-D093-6A4CD5E15572}"/>
          </ac:picMkLst>
        </pc:picChg>
        <pc:picChg chg="add mod">
          <ac:chgData name="Giulio Antonini" userId="85c0ae81-b7e0-45b3-a738-51186c9a409e" providerId="ADAL" clId="{85921F03-C437-4F24-A516-AE736F31B917}" dt="2024-08-03T10:08:44.583" v="116"/>
          <ac:picMkLst>
            <pc:docMk/>
            <pc:sldMk cId="833617608" sldId="264"/>
            <ac:picMk id="47" creationId="{DCF5F69C-B3A2-A14C-C763-94E50D7FA90F}"/>
          </ac:picMkLst>
        </pc:picChg>
        <pc:picChg chg="add mod">
          <ac:chgData name="Giulio Antonini" userId="85c0ae81-b7e0-45b3-a738-51186c9a409e" providerId="ADAL" clId="{85921F03-C437-4F24-A516-AE736F31B917}" dt="2024-08-03T10:08:44.583" v="116"/>
          <ac:picMkLst>
            <pc:docMk/>
            <pc:sldMk cId="833617608" sldId="264"/>
            <ac:picMk id="48" creationId="{68F21933-0713-F005-A01D-E21E5F3933DF}"/>
          </ac:picMkLst>
        </pc:picChg>
        <pc:picChg chg="add mod">
          <ac:chgData name="Giulio Antonini" userId="85c0ae81-b7e0-45b3-a738-51186c9a409e" providerId="ADAL" clId="{85921F03-C437-4F24-A516-AE736F31B917}" dt="2024-08-03T10:08:44.583" v="116"/>
          <ac:picMkLst>
            <pc:docMk/>
            <pc:sldMk cId="833617608" sldId="264"/>
            <ac:picMk id="49" creationId="{A95F9DE9-F763-C2B6-4DAD-EC6EC8650E19}"/>
          </ac:picMkLst>
        </pc:picChg>
        <pc:picChg chg="add mod">
          <ac:chgData name="Giulio Antonini" userId="85c0ae81-b7e0-45b3-a738-51186c9a409e" providerId="ADAL" clId="{85921F03-C437-4F24-A516-AE736F31B917}" dt="2024-08-03T10:08:44.583" v="116"/>
          <ac:picMkLst>
            <pc:docMk/>
            <pc:sldMk cId="833617608" sldId="264"/>
            <ac:picMk id="50" creationId="{11EF39FD-F40A-619F-CA75-B383967004C6}"/>
          </ac:picMkLst>
        </pc:picChg>
        <pc:picChg chg="add mod">
          <ac:chgData name="Giulio Antonini" userId="85c0ae81-b7e0-45b3-a738-51186c9a409e" providerId="ADAL" clId="{85921F03-C437-4F24-A516-AE736F31B917}" dt="2024-08-03T10:08:44.583" v="116"/>
          <ac:picMkLst>
            <pc:docMk/>
            <pc:sldMk cId="833617608" sldId="264"/>
            <ac:picMk id="51" creationId="{7A88C975-5239-AD3F-070B-88CF76AEF27B}"/>
          </ac:picMkLst>
        </pc:picChg>
        <pc:picChg chg="add mod">
          <ac:chgData name="Giulio Antonini" userId="85c0ae81-b7e0-45b3-a738-51186c9a409e" providerId="ADAL" clId="{85921F03-C437-4F24-A516-AE736F31B917}" dt="2024-08-03T10:08:44.583" v="116"/>
          <ac:picMkLst>
            <pc:docMk/>
            <pc:sldMk cId="833617608" sldId="264"/>
            <ac:picMk id="52" creationId="{941AD1C7-BBB2-1B64-E0A9-854E78EBB95E}"/>
          </ac:picMkLst>
        </pc:picChg>
        <pc:picChg chg="add mod">
          <ac:chgData name="Giulio Antonini" userId="85c0ae81-b7e0-45b3-a738-51186c9a409e" providerId="ADAL" clId="{85921F03-C437-4F24-A516-AE736F31B917}" dt="2024-08-03T10:08:44.583" v="116"/>
          <ac:picMkLst>
            <pc:docMk/>
            <pc:sldMk cId="833617608" sldId="264"/>
            <ac:picMk id="53" creationId="{05B0CEE6-DAF1-3809-7BC8-2297D0B7FABD}"/>
          </ac:picMkLst>
        </pc:picChg>
        <pc:picChg chg="add mod">
          <ac:chgData name="Giulio Antonini" userId="85c0ae81-b7e0-45b3-a738-51186c9a409e" providerId="ADAL" clId="{85921F03-C437-4F24-A516-AE736F31B917}" dt="2024-08-03T10:08:44.583" v="116"/>
          <ac:picMkLst>
            <pc:docMk/>
            <pc:sldMk cId="833617608" sldId="264"/>
            <ac:picMk id="58" creationId="{78D505EF-4A61-D3B3-6606-E537E89AE770}"/>
          </ac:picMkLst>
        </pc:picChg>
        <pc:picChg chg="add mod">
          <ac:chgData name="Giulio Antonini" userId="85c0ae81-b7e0-45b3-a738-51186c9a409e" providerId="ADAL" clId="{85921F03-C437-4F24-A516-AE736F31B917}" dt="2024-08-03T10:08:44.583" v="116"/>
          <ac:picMkLst>
            <pc:docMk/>
            <pc:sldMk cId="833617608" sldId="264"/>
            <ac:picMk id="59" creationId="{B56DAB66-CEAF-1786-B495-E141E533CD6E}"/>
          </ac:picMkLst>
        </pc:picChg>
        <pc:picChg chg="add mod">
          <ac:chgData name="Giulio Antonini" userId="85c0ae81-b7e0-45b3-a738-51186c9a409e" providerId="ADAL" clId="{85921F03-C437-4F24-A516-AE736F31B917}" dt="2024-08-03T10:08:44.583" v="116"/>
          <ac:picMkLst>
            <pc:docMk/>
            <pc:sldMk cId="833617608" sldId="264"/>
            <ac:picMk id="60" creationId="{0A5E6B00-73B8-CF56-57E3-382FFA6F8B49}"/>
          </ac:picMkLst>
        </pc:picChg>
        <pc:picChg chg="add mod">
          <ac:chgData name="Giulio Antonini" userId="85c0ae81-b7e0-45b3-a738-51186c9a409e" providerId="ADAL" clId="{85921F03-C437-4F24-A516-AE736F31B917}" dt="2024-08-03T10:08:44.583" v="116"/>
          <ac:picMkLst>
            <pc:docMk/>
            <pc:sldMk cId="833617608" sldId="264"/>
            <ac:picMk id="62" creationId="{685E87B5-D9E8-E615-16E7-632D573793B1}"/>
          </ac:picMkLst>
        </pc:picChg>
        <pc:picChg chg="add mod">
          <ac:chgData name="Giulio Antonini" userId="85c0ae81-b7e0-45b3-a738-51186c9a409e" providerId="ADAL" clId="{85921F03-C437-4F24-A516-AE736F31B917}" dt="2024-08-03T10:08:44.583" v="116"/>
          <ac:picMkLst>
            <pc:docMk/>
            <pc:sldMk cId="833617608" sldId="264"/>
            <ac:picMk id="63" creationId="{E8B27BAC-7D5B-AE10-038B-9C0AAE3C838A}"/>
          </ac:picMkLst>
        </pc:picChg>
        <pc:picChg chg="del">
          <ac:chgData name="Giulio Antonini" userId="85c0ae81-b7e0-45b3-a738-51186c9a409e" providerId="ADAL" clId="{85921F03-C437-4F24-A516-AE736F31B917}" dt="2024-08-03T10:04:44.431" v="112" actId="478"/>
          <ac:picMkLst>
            <pc:docMk/>
            <pc:sldMk cId="833617608" sldId="264"/>
            <ac:picMk id="5120" creationId="{F3E3915D-C01A-B243-2AB7-4C6E6131BBFD}"/>
          </ac:picMkLst>
        </pc:picChg>
        <pc:picChg chg="del">
          <ac:chgData name="Giulio Antonini" userId="85c0ae81-b7e0-45b3-a738-51186c9a409e" providerId="ADAL" clId="{85921F03-C437-4F24-A516-AE736F31B917}" dt="2024-08-03T10:04:44.431" v="112" actId="478"/>
          <ac:picMkLst>
            <pc:docMk/>
            <pc:sldMk cId="833617608" sldId="264"/>
            <ac:picMk id="5124" creationId="{D05D3E4C-3BFA-39BD-847B-F89399EC5466}"/>
          </ac:picMkLst>
        </pc:picChg>
        <pc:picChg chg="del">
          <ac:chgData name="Giulio Antonini" userId="85c0ae81-b7e0-45b3-a738-51186c9a409e" providerId="ADAL" clId="{85921F03-C437-4F24-A516-AE736F31B917}" dt="2024-08-03T10:04:44.431" v="112" actId="478"/>
          <ac:picMkLst>
            <pc:docMk/>
            <pc:sldMk cId="833617608" sldId="264"/>
            <ac:picMk id="5128" creationId="{A86897E5-97C7-6262-C93F-04867718710D}"/>
          </ac:picMkLst>
        </pc:picChg>
        <pc:picChg chg="del">
          <ac:chgData name="Giulio Antonini" userId="85c0ae81-b7e0-45b3-a738-51186c9a409e" providerId="ADAL" clId="{85921F03-C437-4F24-A516-AE736F31B917}" dt="2024-08-03T10:04:44.431" v="112" actId="478"/>
          <ac:picMkLst>
            <pc:docMk/>
            <pc:sldMk cId="833617608" sldId="264"/>
            <ac:picMk id="5133" creationId="{BC36751C-3872-3741-F1A1-129C29C8471D}"/>
          </ac:picMkLst>
        </pc:picChg>
        <pc:picChg chg="del">
          <ac:chgData name="Giulio Antonini" userId="85c0ae81-b7e0-45b3-a738-51186c9a409e" providerId="ADAL" clId="{85921F03-C437-4F24-A516-AE736F31B917}" dt="2024-08-03T10:04:44.431" v="112" actId="478"/>
          <ac:picMkLst>
            <pc:docMk/>
            <pc:sldMk cId="833617608" sldId="264"/>
            <ac:picMk id="5134" creationId="{0B92C0CE-12EE-64FD-DDD0-4CC7DC2D3735}"/>
          </ac:picMkLst>
        </pc:picChg>
        <pc:picChg chg="del">
          <ac:chgData name="Giulio Antonini" userId="85c0ae81-b7e0-45b3-a738-51186c9a409e" providerId="ADAL" clId="{85921F03-C437-4F24-A516-AE736F31B917}" dt="2024-08-03T10:04:44.431" v="112" actId="478"/>
          <ac:picMkLst>
            <pc:docMk/>
            <pc:sldMk cId="833617608" sldId="264"/>
            <ac:picMk id="5135" creationId="{6F3BD80C-B2DD-C1B8-C33C-1FAB35EC8217}"/>
          </ac:picMkLst>
        </pc:picChg>
        <pc:picChg chg="add mod">
          <ac:chgData name="Giulio Antonini" userId="85c0ae81-b7e0-45b3-a738-51186c9a409e" providerId="ADAL" clId="{85921F03-C437-4F24-A516-AE736F31B917}" dt="2024-08-03T10:08:44.583" v="116"/>
          <ac:picMkLst>
            <pc:docMk/>
            <pc:sldMk cId="833617608" sldId="264"/>
            <ac:picMk id="5139" creationId="{D9F3E894-DFC2-2D16-50CE-6657E7990885}"/>
          </ac:picMkLst>
        </pc:picChg>
        <pc:picChg chg="add mod">
          <ac:chgData name="Giulio Antonini" userId="85c0ae81-b7e0-45b3-a738-51186c9a409e" providerId="ADAL" clId="{85921F03-C437-4F24-A516-AE736F31B917}" dt="2024-08-03T10:08:44.583" v="116"/>
          <ac:picMkLst>
            <pc:docMk/>
            <pc:sldMk cId="833617608" sldId="264"/>
            <ac:picMk id="5150" creationId="{8851E047-2D77-6E51-AEDB-300008F00972}"/>
          </ac:picMkLst>
        </pc:picChg>
        <pc:picChg chg="add mod">
          <ac:chgData name="Giulio Antonini" userId="85c0ae81-b7e0-45b3-a738-51186c9a409e" providerId="ADAL" clId="{85921F03-C437-4F24-A516-AE736F31B917}" dt="2024-08-03T10:08:44.583" v="116"/>
          <ac:picMkLst>
            <pc:docMk/>
            <pc:sldMk cId="833617608" sldId="264"/>
            <ac:picMk id="5151" creationId="{F997E910-7268-7436-BE03-752F91FC7E3B}"/>
          </ac:picMkLst>
        </pc:picChg>
        <pc:picChg chg="add mod">
          <ac:chgData name="Giulio Antonini" userId="85c0ae81-b7e0-45b3-a738-51186c9a409e" providerId="ADAL" clId="{85921F03-C437-4F24-A516-AE736F31B917}" dt="2024-08-03T15:41:39.858" v="806" actId="1076"/>
          <ac:picMkLst>
            <pc:docMk/>
            <pc:sldMk cId="833617608" sldId="264"/>
            <ac:picMk id="5154" creationId="{3C575601-2D8A-EA5B-EE64-A967D9BC0E4E}"/>
          </ac:picMkLst>
        </pc:picChg>
        <pc:picChg chg="add mod">
          <ac:chgData name="Giulio Antonini" userId="85c0ae81-b7e0-45b3-a738-51186c9a409e" providerId="ADAL" clId="{85921F03-C437-4F24-A516-AE736F31B917}" dt="2024-08-03T15:41:39.858" v="806" actId="1076"/>
          <ac:picMkLst>
            <pc:docMk/>
            <pc:sldMk cId="833617608" sldId="264"/>
            <ac:picMk id="5155" creationId="{43D951AF-07E2-FB52-87DD-B68F4AEA7DA7}"/>
          </ac:picMkLst>
        </pc:picChg>
        <pc:picChg chg="add mod">
          <ac:chgData name="Giulio Antonini" userId="85c0ae81-b7e0-45b3-a738-51186c9a409e" providerId="ADAL" clId="{85921F03-C437-4F24-A516-AE736F31B917}" dt="2024-08-03T15:41:39.858" v="806" actId="1076"/>
          <ac:picMkLst>
            <pc:docMk/>
            <pc:sldMk cId="833617608" sldId="264"/>
            <ac:picMk id="5156" creationId="{20598135-9382-CB1C-A7FC-C4B861471967}"/>
          </ac:picMkLst>
        </pc:picChg>
        <pc:picChg chg="add mod">
          <ac:chgData name="Giulio Antonini" userId="85c0ae81-b7e0-45b3-a738-51186c9a409e" providerId="ADAL" clId="{85921F03-C437-4F24-A516-AE736F31B917}" dt="2024-08-03T15:41:39.858" v="806" actId="1076"/>
          <ac:picMkLst>
            <pc:docMk/>
            <pc:sldMk cId="833617608" sldId="264"/>
            <ac:picMk id="5157" creationId="{4CCE6F19-7866-E65C-E249-4C68EBDC348A}"/>
          </ac:picMkLst>
        </pc:picChg>
        <pc:picChg chg="add mod">
          <ac:chgData name="Giulio Antonini" userId="85c0ae81-b7e0-45b3-a738-51186c9a409e" providerId="ADAL" clId="{85921F03-C437-4F24-A516-AE736F31B917}" dt="2024-08-03T15:41:39.858" v="806" actId="1076"/>
          <ac:picMkLst>
            <pc:docMk/>
            <pc:sldMk cId="833617608" sldId="264"/>
            <ac:picMk id="5158" creationId="{F37C20BF-44A6-BC11-ED4E-0843FDE9B3E4}"/>
          </ac:picMkLst>
        </pc:picChg>
        <pc:picChg chg="add mod">
          <ac:chgData name="Giulio Antonini" userId="85c0ae81-b7e0-45b3-a738-51186c9a409e" providerId="ADAL" clId="{85921F03-C437-4F24-A516-AE736F31B917}" dt="2024-08-03T15:41:39.858" v="806" actId="1076"/>
          <ac:picMkLst>
            <pc:docMk/>
            <pc:sldMk cId="833617608" sldId="264"/>
            <ac:picMk id="5159" creationId="{D81C16B6-E4BD-CEF2-8418-EF96CA879C1A}"/>
          </ac:picMkLst>
        </pc:picChg>
        <pc:picChg chg="add mod">
          <ac:chgData name="Giulio Antonini" userId="85c0ae81-b7e0-45b3-a738-51186c9a409e" providerId="ADAL" clId="{85921F03-C437-4F24-A516-AE736F31B917}" dt="2024-08-03T15:41:39.858" v="806" actId="1076"/>
          <ac:picMkLst>
            <pc:docMk/>
            <pc:sldMk cId="833617608" sldId="264"/>
            <ac:picMk id="5160" creationId="{09F2B5D7-200B-A3A4-37BD-71EFC0261FBD}"/>
          </ac:picMkLst>
        </pc:picChg>
        <pc:picChg chg="add mod">
          <ac:chgData name="Giulio Antonini" userId="85c0ae81-b7e0-45b3-a738-51186c9a409e" providerId="ADAL" clId="{85921F03-C437-4F24-A516-AE736F31B917}" dt="2024-08-03T15:41:39.858" v="806" actId="1076"/>
          <ac:picMkLst>
            <pc:docMk/>
            <pc:sldMk cId="833617608" sldId="264"/>
            <ac:picMk id="5161" creationId="{3ADF46BB-45BA-C42C-95DE-4DDCD337242A}"/>
          </ac:picMkLst>
        </pc:picChg>
        <pc:picChg chg="add mod">
          <ac:chgData name="Giulio Antonini" userId="85c0ae81-b7e0-45b3-a738-51186c9a409e" providerId="ADAL" clId="{85921F03-C437-4F24-A516-AE736F31B917}" dt="2024-08-03T15:41:39.858" v="806" actId="1076"/>
          <ac:picMkLst>
            <pc:docMk/>
            <pc:sldMk cId="833617608" sldId="264"/>
            <ac:picMk id="5166" creationId="{62505EB6-1B02-13B6-3163-007C952D3A4F}"/>
          </ac:picMkLst>
        </pc:picChg>
        <pc:picChg chg="add mod">
          <ac:chgData name="Giulio Antonini" userId="85c0ae81-b7e0-45b3-a738-51186c9a409e" providerId="ADAL" clId="{85921F03-C437-4F24-A516-AE736F31B917}" dt="2024-08-03T15:41:39.858" v="806" actId="1076"/>
          <ac:picMkLst>
            <pc:docMk/>
            <pc:sldMk cId="833617608" sldId="264"/>
            <ac:picMk id="5167" creationId="{B26CB06F-DDC4-5559-523E-57A690CE9066}"/>
          </ac:picMkLst>
        </pc:picChg>
        <pc:picChg chg="add mod">
          <ac:chgData name="Giulio Antonini" userId="85c0ae81-b7e0-45b3-a738-51186c9a409e" providerId="ADAL" clId="{85921F03-C437-4F24-A516-AE736F31B917}" dt="2024-08-03T15:41:39.858" v="806" actId="1076"/>
          <ac:picMkLst>
            <pc:docMk/>
            <pc:sldMk cId="833617608" sldId="264"/>
            <ac:picMk id="5168" creationId="{79A71D45-F431-0F11-D7BF-5D52DC68B053}"/>
          </ac:picMkLst>
        </pc:picChg>
        <pc:picChg chg="add mod">
          <ac:chgData name="Giulio Antonini" userId="85c0ae81-b7e0-45b3-a738-51186c9a409e" providerId="ADAL" clId="{85921F03-C437-4F24-A516-AE736F31B917}" dt="2024-08-03T15:41:39.858" v="806" actId="1076"/>
          <ac:picMkLst>
            <pc:docMk/>
            <pc:sldMk cId="833617608" sldId="264"/>
            <ac:picMk id="5170" creationId="{B3425095-59EF-9DCC-C105-75B9E0FFDDFF}"/>
          </ac:picMkLst>
        </pc:picChg>
        <pc:picChg chg="add mod">
          <ac:chgData name="Giulio Antonini" userId="85c0ae81-b7e0-45b3-a738-51186c9a409e" providerId="ADAL" clId="{85921F03-C437-4F24-A516-AE736F31B917}" dt="2024-08-03T15:41:39.858" v="806" actId="1076"/>
          <ac:picMkLst>
            <pc:docMk/>
            <pc:sldMk cId="833617608" sldId="264"/>
            <ac:picMk id="5171" creationId="{9976638E-9682-F67B-1E40-FCAF2EEBB414}"/>
          </ac:picMkLst>
        </pc:picChg>
        <pc:picChg chg="add mod">
          <ac:chgData name="Giulio Antonini" userId="85c0ae81-b7e0-45b3-a738-51186c9a409e" providerId="ADAL" clId="{85921F03-C437-4F24-A516-AE736F31B917}" dt="2024-08-03T15:41:39.858" v="806" actId="1076"/>
          <ac:picMkLst>
            <pc:docMk/>
            <pc:sldMk cId="833617608" sldId="264"/>
            <ac:picMk id="5175" creationId="{B912CE5C-A474-8607-84B7-BD088D0CF4E8}"/>
          </ac:picMkLst>
        </pc:picChg>
        <pc:picChg chg="add mod">
          <ac:chgData name="Giulio Antonini" userId="85c0ae81-b7e0-45b3-a738-51186c9a409e" providerId="ADAL" clId="{85921F03-C437-4F24-A516-AE736F31B917}" dt="2024-08-03T15:41:39.858" v="806" actId="1076"/>
          <ac:picMkLst>
            <pc:docMk/>
            <pc:sldMk cId="833617608" sldId="264"/>
            <ac:picMk id="5186" creationId="{CB6EEF1B-2E62-B423-B9A0-1EAA8C6227B3}"/>
          </ac:picMkLst>
        </pc:picChg>
        <pc:picChg chg="add mod">
          <ac:chgData name="Giulio Antonini" userId="85c0ae81-b7e0-45b3-a738-51186c9a409e" providerId="ADAL" clId="{85921F03-C437-4F24-A516-AE736F31B917}" dt="2024-08-03T15:41:39.858" v="806" actId="1076"/>
          <ac:picMkLst>
            <pc:docMk/>
            <pc:sldMk cId="833617608" sldId="264"/>
            <ac:picMk id="5187" creationId="{1D00C79B-73B3-7968-3122-336D5CDACCAB}"/>
          </ac:picMkLst>
        </pc:picChg>
        <pc:picChg chg="del mod replST">
          <ac:chgData name="Giulio Antonini" userId="85c0ae81-b7e0-45b3-a738-51186c9a409e" providerId="ADAL" clId="{85921F03-C437-4F24-A516-AE736F31B917}" dt="2024-08-03T15:44:25.505" v="870" actId="478"/>
          <ac:picMkLst>
            <pc:docMk/>
            <pc:sldMk cId="833617608" sldId="264"/>
            <ac:picMk id="5192" creationId="{9DE15C8D-9528-C029-7FC3-05B5E1E06037}"/>
          </ac:picMkLst>
        </pc:picChg>
        <pc:picChg chg="mod ord replST">
          <ac:chgData name="Giulio Antonini" userId="85c0ae81-b7e0-45b3-a738-51186c9a409e" providerId="ADAL" clId="{85921F03-C437-4F24-A516-AE736F31B917}" dt="2024-08-03T15:44:34.762" v="895" actId="1035"/>
          <ac:picMkLst>
            <pc:docMk/>
            <pc:sldMk cId="833617608" sldId="264"/>
            <ac:picMk id="5194" creationId="{AF8E9D48-9C9C-7A3A-0DBB-46CC1212DC46}"/>
          </ac:picMkLst>
        </pc:picChg>
      </pc:sldChg>
      <pc:sldChg chg="addSp delSp modSp add mod modNotesTx">
        <pc:chgData name="Giulio Antonini" userId="85c0ae81-b7e0-45b3-a738-51186c9a409e" providerId="ADAL" clId="{85921F03-C437-4F24-A516-AE736F31B917}" dt="2024-08-03T17:27:03.914" v="1624" actId="6549"/>
        <pc:sldMkLst>
          <pc:docMk/>
          <pc:sldMk cId="2019113129" sldId="265"/>
        </pc:sldMkLst>
        <pc:spChg chg="add mod">
          <ac:chgData name="Giulio Antonini" userId="85c0ae81-b7e0-45b3-a738-51186c9a409e" providerId="ADAL" clId="{85921F03-C437-4F24-A516-AE736F31B917}" dt="2024-08-03T10:10:11.431" v="124" actId="1076"/>
          <ac:spMkLst>
            <pc:docMk/>
            <pc:sldMk cId="2019113129" sldId="265"/>
            <ac:spMk id="3" creationId="{1F6DBBC5-C12A-7CA7-F3E5-E9066096EBC0}"/>
          </ac:spMkLst>
        </pc:spChg>
        <pc:spChg chg="add mod">
          <ac:chgData name="Giulio Antonini" userId="85c0ae81-b7e0-45b3-a738-51186c9a409e" providerId="ADAL" clId="{85921F03-C437-4F24-A516-AE736F31B917}" dt="2024-08-03T10:10:11.431" v="124" actId="1076"/>
          <ac:spMkLst>
            <pc:docMk/>
            <pc:sldMk cId="2019113129" sldId="265"/>
            <ac:spMk id="4" creationId="{60295903-5628-D3DD-5943-28A990C7A1F9}"/>
          </ac:spMkLst>
        </pc:spChg>
        <pc:spChg chg="mod">
          <ac:chgData name="Giulio Antonini" userId="85c0ae81-b7e0-45b3-a738-51186c9a409e" providerId="ADAL" clId="{85921F03-C437-4F24-A516-AE736F31B917}" dt="2024-08-03T10:10:07.463" v="122"/>
          <ac:spMkLst>
            <pc:docMk/>
            <pc:sldMk cId="2019113129" sldId="265"/>
            <ac:spMk id="6" creationId="{A2DFE663-6059-F5ED-5D7C-8CBAE1FD63EB}"/>
          </ac:spMkLst>
        </pc:spChg>
        <pc:spChg chg="mod">
          <ac:chgData name="Giulio Antonini" userId="85c0ae81-b7e0-45b3-a738-51186c9a409e" providerId="ADAL" clId="{85921F03-C437-4F24-A516-AE736F31B917}" dt="2024-08-03T10:10:07.463" v="122"/>
          <ac:spMkLst>
            <pc:docMk/>
            <pc:sldMk cId="2019113129" sldId="265"/>
            <ac:spMk id="7" creationId="{D18B4AFB-B5C2-5D6D-0AC4-81F7DE20CDEF}"/>
          </ac:spMkLst>
        </pc:spChg>
        <pc:spChg chg="mod">
          <ac:chgData name="Giulio Antonini" userId="85c0ae81-b7e0-45b3-a738-51186c9a409e" providerId="ADAL" clId="{85921F03-C437-4F24-A516-AE736F31B917}" dt="2024-08-03T10:10:07.463" v="122"/>
          <ac:spMkLst>
            <pc:docMk/>
            <pc:sldMk cId="2019113129" sldId="265"/>
            <ac:spMk id="8" creationId="{73E06CC4-C824-CFE7-B688-64B171F54339}"/>
          </ac:spMkLst>
        </pc:spChg>
        <pc:spChg chg="add mod">
          <ac:chgData name="Giulio Antonini" userId="85c0ae81-b7e0-45b3-a738-51186c9a409e" providerId="ADAL" clId="{85921F03-C437-4F24-A516-AE736F31B917}" dt="2024-08-03T10:10:11.431" v="124" actId="1076"/>
          <ac:spMkLst>
            <pc:docMk/>
            <pc:sldMk cId="2019113129" sldId="265"/>
            <ac:spMk id="9" creationId="{7B64F182-1E95-DD44-05D6-820B808C2A3B}"/>
          </ac:spMkLst>
        </pc:spChg>
        <pc:spChg chg="mod">
          <ac:chgData name="Giulio Antonini" userId="85c0ae81-b7e0-45b3-a738-51186c9a409e" providerId="ADAL" clId="{85921F03-C437-4F24-A516-AE736F31B917}" dt="2024-08-03T10:10:07.463" v="122"/>
          <ac:spMkLst>
            <pc:docMk/>
            <pc:sldMk cId="2019113129" sldId="265"/>
            <ac:spMk id="11" creationId="{2F5A55A5-72CC-4C28-D636-93EA650538AC}"/>
          </ac:spMkLst>
        </pc:spChg>
        <pc:spChg chg="mod">
          <ac:chgData name="Giulio Antonini" userId="85c0ae81-b7e0-45b3-a738-51186c9a409e" providerId="ADAL" clId="{85921F03-C437-4F24-A516-AE736F31B917}" dt="2024-08-03T10:10:07.463" v="122"/>
          <ac:spMkLst>
            <pc:docMk/>
            <pc:sldMk cId="2019113129" sldId="265"/>
            <ac:spMk id="12" creationId="{D5B87EF1-F8E6-9BA2-ED57-5F2B5E564DB6}"/>
          </ac:spMkLst>
        </pc:spChg>
        <pc:spChg chg="add mod">
          <ac:chgData name="Giulio Antonini" userId="85c0ae81-b7e0-45b3-a738-51186c9a409e" providerId="ADAL" clId="{85921F03-C437-4F24-A516-AE736F31B917}" dt="2024-08-03T10:10:11.431" v="124" actId="1076"/>
          <ac:spMkLst>
            <pc:docMk/>
            <pc:sldMk cId="2019113129" sldId="265"/>
            <ac:spMk id="13" creationId="{A29FCC4C-70CB-E668-7432-54BFD330F8D1}"/>
          </ac:spMkLst>
        </pc:spChg>
        <pc:spChg chg="mod">
          <ac:chgData name="Giulio Antonini" userId="85c0ae81-b7e0-45b3-a738-51186c9a409e" providerId="ADAL" clId="{85921F03-C437-4F24-A516-AE736F31B917}" dt="2024-08-03T10:10:07.463" v="122"/>
          <ac:spMkLst>
            <pc:docMk/>
            <pc:sldMk cId="2019113129" sldId="265"/>
            <ac:spMk id="15" creationId="{C8AE3ED7-9D78-55A0-D7E4-7CFDEFFAC3E1}"/>
          </ac:spMkLst>
        </pc:spChg>
        <pc:spChg chg="mod">
          <ac:chgData name="Giulio Antonini" userId="85c0ae81-b7e0-45b3-a738-51186c9a409e" providerId="ADAL" clId="{85921F03-C437-4F24-A516-AE736F31B917}" dt="2024-08-03T10:10:07.463" v="122"/>
          <ac:spMkLst>
            <pc:docMk/>
            <pc:sldMk cId="2019113129" sldId="265"/>
            <ac:spMk id="16" creationId="{F1DFDBFF-853E-3143-9B31-E116A581D7F4}"/>
          </ac:spMkLst>
        </pc:spChg>
        <pc:spChg chg="add mod">
          <ac:chgData name="Giulio Antonini" userId="85c0ae81-b7e0-45b3-a738-51186c9a409e" providerId="ADAL" clId="{85921F03-C437-4F24-A516-AE736F31B917}" dt="2024-08-03T10:10:11.431" v="124" actId="1076"/>
          <ac:spMkLst>
            <pc:docMk/>
            <pc:sldMk cId="2019113129" sldId="265"/>
            <ac:spMk id="17" creationId="{38803CFB-07FC-A722-D152-D69AECA1D6B6}"/>
          </ac:spMkLst>
        </pc:spChg>
        <pc:spChg chg="add mod">
          <ac:chgData name="Giulio Antonini" userId="85c0ae81-b7e0-45b3-a738-51186c9a409e" providerId="ADAL" clId="{85921F03-C437-4F24-A516-AE736F31B917}" dt="2024-08-03T10:10:11.431" v="124" actId="1076"/>
          <ac:spMkLst>
            <pc:docMk/>
            <pc:sldMk cId="2019113129" sldId="265"/>
            <ac:spMk id="18" creationId="{94D209BF-AF85-1F52-7F1E-90D52B17D13A}"/>
          </ac:spMkLst>
        </pc:spChg>
        <pc:spChg chg="add mod">
          <ac:chgData name="Giulio Antonini" userId="85c0ae81-b7e0-45b3-a738-51186c9a409e" providerId="ADAL" clId="{85921F03-C437-4F24-A516-AE736F31B917}" dt="2024-08-03T10:10:11.431" v="124" actId="1076"/>
          <ac:spMkLst>
            <pc:docMk/>
            <pc:sldMk cId="2019113129" sldId="265"/>
            <ac:spMk id="19" creationId="{975EED65-C3E6-4F0A-09AB-F43ADCDA733C}"/>
          </ac:spMkLst>
        </pc:spChg>
        <pc:spChg chg="mod">
          <ac:chgData name="Giulio Antonini" userId="85c0ae81-b7e0-45b3-a738-51186c9a409e" providerId="ADAL" clId="{85921F03-C437-4F24-A516-AE736F31B917}" dt="2024-08-03T10:10:07.463" v="122"/>
          <ac:spMkLst>
            <pc:docMk/>
            <pc:sldMk cId="2019113129" sldId="265"/>
            <ac:spMk id="21" creationId="{45D21A27-2072-399F-2E4C-07BC541F1DA7}"/>
          </ac:spMkLst>
        </pc:spChg>
        <pc:spChg chg="mod">
          <ac:chgData name="Giulio Antonini" userId="85c0ae81-b7e0-45b3-a738-51186c9a409e" providerId="ADAL" clId="{85921F03-C437-4F24-A516-AE736F31B917}" dt="2024-08-03T10:10:07.463" v="122"/>
          <ac:spMkLst>
            <pc:docMk/>
            <pc:sldMk cId="2019113129" sldId="265"/>
            <ac:spMk id="22" creationId="{4C700060-599A-84B1-3996-815BE69D662F}"/>
          </ac:spMkLst>
        </pc:spChg>
        <pc:spChg chg="add mod">
          <ac:chgData name="Giulio Antonini" userId="85c0ae81-b7e0-45b3-a738-51186c9a409e" providerId="ADAL" clId="{85921F03-C437-4F24-A516-AE736F31B917}" dt="2024-08-03T10:10:11.431" v="124" actId="1076"/>
          <ac:spMkLst>
            <pc:docMk/>
            <pc:sldMk cId="2019113129" sldId="265"/>
            <ac:spMk id="23" creationId="{84A84C02-E600-4398-B4EC-4FAB30309F20}"/>
          </ac:spMkLst>
        </pc:spChg>
        <pc:spChg chg="mod">
          <ac:chgData name="Giulio Antonini" userId="85c0ae81-b7e0-45b3-a738-51186c9a409e" providerId="ADAL" clId="{85921F03-C437-4F24-A516-AE736F31B917}" dt="2024-08-03T10:10:07.463" v="122"/>
          <ac:spMkLst>
            <pc:docMk/>
            <pc:sldMk cId="2019113129" sldId="265"/>
            <ac:spMk id="25" creationId="{404B40FA-C383-8818-3781-5E3E8BEB6799}"/>
          </ac:spMkLst>
        </pc:spChg>
        <pc:spChg chg="mod">
          <ac:chgData name="Giulio Antonini" userId="85c0ae81-b7e0-45b3-a738-51186c9a409e" providerId="ADAL" clId="{85921F03-C437-4F24-A516-AE736F31B917}" dt="2024-08-03T10:10:07.463" v="122"/>
          <ac:spMkLst>
            <pc:docMk/>
            <pc:sldMk cId="2019113129" sldId="265"/>
            <ac:spMk id="26" creationId="{9FB4896F-8C7D-B614-6606-65D8263F494F}"/>
          </ac:spMkLst>
        </pc:spChg>
        <pc:spChg chg="add mod">
          <ac:chgData name="Giulio Antonini" userId="85c0ae81-b7e0-45b3-a738-51186c9a409e" providerId="ADAL" clId="{85921F03-C437-4F24-A516-AE736F31B917}" dt="2024-08-03T10:10:11.431" v="124" actId="1076"/>
          <ac:spMkLst>
            <pc:docMk/>
            <pc:sldMk cId="2019113129" sldId="265"/>
            <ac:spMk id="27" creationId="{ECA293D3-9883-0E1D-6C4F-9A427D532CC9}"/>
          </ac:spMkLst>
        </pc:spChg>
        <pc:spChg chg="add mod">
          <ac:chgData name="Giulio Antonini" userId="85c0ae81-b7e0-45b3-a738-51186c9a409e" providerId="ADAL" clId="{85921F03-C437-4F24-A516-AE736F31B917}" dt="2024-08-03T10:10:11.431" v="124" actId="1076"/>
          <ac:spMkLst>
            <pc:docMk/>
            <pc:sldMk cId="2019113129" sldId="265"/>
            <ac:spMk id="28" creationId="{7F51EC9D-E9D8-2F58-2254-9485BC1748CB}"/>
          </ac:spMkLst>
        </pc:spChg>
        <pc:spChg chg="add mod">
          <ac:chgData name="Giulio Antonini" userId="85c0ae81-b7e0-45b3-a738-51186c9a409e" providerId="ADAL" clId="{85921F03-C437-4F24-A516-AE736F31B917}" dt="2024-08-03T10:10:11.431" v="124" actId="1076"/>
          <ac:spMkLst>
            <pc:docMk/>
            <pc:sldMk cId="2019113129" sldId="265"/>
            <ac:spMk id="30" creationId="{51FF0B91-75CC-CA7E-D109-0D4F42808C00}"/>
          </ac:spMkLst>
        </pc:spChg>
        <pc:spChg chg="add mod">
          <ac:chgData name="Giulio Antonini" userId="85c0ae81-b7e0-45b3-a738-51186c9a409e" providerId="ADAL" clId="{85921F03-C437-4F24-A516-AE736F31B917}" dt="2024-08-03T10:10:11.431" v="124" actId="1076"/>
          <ac:spMkLst>
            <pc:docMk/>
            <pc:sldMk cId="2019113129" sldId="265"/>
            <ac:spMk id="31" creationId="{7782A611-7E19-6F17-8ED6-D089254B7DDF}"/>
          </ac:spMkLst>
        </pc:spChg>
        <pc:spChg chg="mod">
          <ac:chgData name="Giulio Antonini" userId="85c0ae81-b7e0-45b3-a738-51186c9a409e" providerId="ADAL" clId="{85921F03-C437-4F24-A516-AE736F31B917}" dt="2024-08-03T10:10:07.463" v="122"/>
          <ac:spMkLst>
            <pc:docMk/>
            <pc:sldMk cId="2019113129" sldId="265"/>
            <ac:spMk id="35" creationId="{354A0E7C-3863-7DCF-6FC3-CFC2E65A16E3}"/>
          </ac:spMkLst>
        </pc:spChg>
        <pc:spChg chg="add mod">
          <ac:chgData name="Giulio Antonini" userId="85c0ae81-b7e0-45b3-a738-51186c9a409e" providerId="ADAL" clId="{85921F03-C437-4F24-A516-AE736F31B917}" dt="2024-08-03T10:10:11.431" v="124" actId="1076"/>
          <ac:spMkLst>
            <pc:docMk/>
            <pc:sldMk cId="2019113129" sldId="265"/>
            <ac:spMk id="36" creationId="{CE664D79-2A96-1AB6-D09D-8FB63457EC68}"/>
          </ac:spMkLst>
        </pc:spChg>
        <pc:spChg chg="mod">
          <ac:chgData name="Giulio Antonini" userId="85c0ae81-b7e0-45b3-a738-51186c9a409e" providerId="ADAL" clId="{85921F03-C437-4F24-A516-AE736F31B917}" dt="2024-08-03T10:10:07.463" v="122"/>
          <ac:spMkLst>
            <pc:docMk/>
            <pc:sldMk cId="2019113129" sldId="265"/>
            <ac:spMk id="38" creationId="{2B4DEBF9-A076-9324-2144-CB34A1C5B9BE}"/>
          </ac:spMkLst>
        </pc:spChg>
        <pc:spChg chg="mod">
          <ac:chgData name="Giulio Antonini" userId="85c0ae81-b7e0-45b3-a738-51186c9a409e" providerId="ADAL" clId="{85921F03-C437-4F24-A516-AE736F31B917}" dt="2024-08-03T10:10:07.463" v="122"/>
          <ac:spMkLst>
            <pc:docMk/>
            <pc:sldMk cId="2019113129" sldId="265"/>
            <ac:spMk id="39" creationId="{727C655E-D7B9-646A-81ED-8A2D1B4373F1}"/>
          </ac:spMkLst>
        </pc:spChg>
        <pc:spChg chg="add mod">
          <ac:chgData name="Giulio Antonini" userId="85c0ae81-b7e0-45b3-a738-51186c9a409e" providerId="ADAL" clId="{85921F03-C437-4F24-A516-AE736F31B917}" dt="2024-08-03T10:10:11.431" v="124" actId="1076"/>
          <ac:spMkLst>
            <pc:docMk/>
            <pc:sldMk cId="2019113129" sldId="265"/>
            <ac:spMk id="40" creationId="{202C761D-5C25-2A6E-03FE-55A59CB612E5}"/>
          </ac:spMkLst>
        </pc:spChg>
        <pc:spChg chg="mod">
          <ac:chgData name="Giulio Antonini" userId="85c0ae81-b7e0-45b3-a738-51186c9a409e" providerId="ADAL" clId="{85921F03-C437-4F24-A516-AE736F31B917}" dt="2024-08-03T10:10:07.463" v="122"/>
          <ac:spMkLst>
            <pc:docMk/>
            <pc:sldMk cId="2019113129" sldId="265"/>
            <ac:spMk id="42" creationId="{BDB5BFFA-0E97-AE7A-18EB-1599CAEB8FB3}"/>
          </ac:spMkLst>
        </pc:spChg>
        <pc:spChg chg="mod">
          <ac:chgData name="Giulio Antonini" userId="85c0ae81-b7e0-45b3-a738-51186c9a409e" providerId="ADAL" clId="{85921F03-C437-4F24-A516-AE736F31B917}" dt="2024-08-03T10:10:07.463" v="122"/>
          <ac:spMkLst>
            <pc:docMk/>
            <pc:sldMk cId="2019113129" sldId="265"/>
            <ac:spMk id="43" creationId="{6DDBC194-2F19-FC4E-A860-32C69A11DA67}"/>
          </ac:spMkLst>
        </pc:spChg>
        <pc:spChg chg="add mod">
          <ac:chgData name="Giulio Antonini" userId="85c0ae81-b7e0-45b3-a738-51186c9a409e" providerId="ADAL" clId="{85921F03-C437-4F24-A516-AE736F31B917}" dt="2024-08-03T10:10:11.431" v="124" actId="1076"/>
          <ac:spMkLst>
            <pc:docMk/>
            <pc:sldMk cId="2019113129" sldId="265"/>
            <ac:spMk id="44" creationId="{A368B5F1-8666-0BBF-C954-40A6230C301E}"/>
          </ac:spMkLst>
        </pc:spChg>
        <pc:spChg chg="add mod">
          <ac:chgData name="Giulio Antonini" userId="85c0ae81-b7e0-45b3-a738-51186c9a409e" providerId="ADAL" clId="{85921F03-C437-4F24-A516-AE736F31B917}" dt="2024-08-03T10:10:11.431" v="124" actId="1076"/>
          <ac:spMkLst>
            <pc:docMk/>
            <pc:sldMk cId="2019113129" sldId="265"/>
            <ac:spMk id="45" creationId="{29EB1220-A0EA-DEAE-5BE5-66B085456428}"/>
          </ac:spMkLst>
        </pc:spChg>
        <pc:spChg chg="mod">
          <ac:chgData name="Giulio Antonini" userId="85c0ae81-b7e0-45b3-a738-51186c9a409e" providerId="ADAL" clId="{85921F03-C437-4F24-A516-AE736F31B917}" dt="2024-08-03T10:10:07.463" v="122"/>
          <ac:spMkLst>
            <pc:docMk/>
            <pc:sldMk cId="2019113129" sldId="265"/>
            <ac:spMk id="47" creationId="{13099FB3-177A-0D68-F942-55762D479026}"/>
          </ac:spMkLst>
        </pc:spChg>
        <pc:spChg chg="mod">
          <ac:chgData name="Giulio Antonini" userId="85c0ae81-b7e0-45b3-a738-51186c9a409e" providerId="ADAL" clId="{85921F03-C437-4F24-A516-AE736F31B917}" dt="2024-08-03T10:10:07.463" v="122"/>
          <ac:spMkLst>
            <pc:docMk/>
            <pc:sldMk cId="2019113129" sldId="265"/>
            <ac:spMk id="48" creationId="{E624D335-AD2D-90A1-39E9-65285BE32D27}"/>
          </ac:spMkLst>
        </pc:spChg>
        <pc:spChg chg="mod">
          <ac:chgData name="Giulio Antonini" userId="85c0ae81-b7e0-45b3-a738-51186c9a409e" providerId="ADAL" clId="{85921F03-C437-4F24-A516-AE736F31B917}" dt="2024-08-03T10:10:07.463" v="122"/>
          <ac:spMkLst>
            <pc:docMk/>
            <pc:sldMk cId="2019113129" sldId="265"/>
            <ac:spMk id="49" creationId="{8735A33A-4E0B-4BA5-0A6D-F4EEFF1FA1D4}"/>
          </ac:spMkLst>
        </pc:spChg>
        <pc:spChg chg="add mod">
          <ac:chgData name="Giulio Antonini" userId="85c0ae81-b7e0-45b3-a738-51186c9a409e" providerId="ADAL" clId="{85921F03-C437-4F24-A516-AE736F31B917}" dt="2024-08-03T10:10:11.431" v="124" actId="1076"/>
          <ac:spMkLst>
            <pc:docMk/>
            <pc:sldMk cId="2019113129" sldId="265"/>
            <ac:spMk id="50" creationId="{5F740A45-91C5-86EB-385C-53B70D726440}"/>
          </ac:spMkLst>
        </pc:spChg>
        <pc:spChg chg="add mod">
          <ac:chgData name="Giulio Antonini" userId="85c0ae81-b7e0-45b3-a738-51186c9a409e" providerId="ADAL" clId="{85921F03-C437-4F24-A516-AE736F31B917}" dt="2024-08-03T10:10:11.431" v="124" actId="1076"/>
          <ac:spMkLst>
            <pc:docMk/>
            <pc:sldMk cId="2019113129" sldId="265"/>
            <ac:spMk id="51" creationId="{F1A4D709-AFFA-867E-D151-7ACE43806AF0}"/>
          </ac:spMkLst>
        </pc:spChg>
        <pc:spChg chg="add mod">
          <ac:chgData name="Giulio Antonini" userId="85c0ae81-b7e0-45b3-a738-51186c9a409e" providerId="ADAL" clId="{85921F03-C437-4F24-A516-AE736F31B917}" dt="2024-08-03T10:10:11.431" v="124" actId="1076"/>
          <ac:spMkLst>
            <pc:docMk/>
            <pc:sldMk cId="2019113129" sldId="265"/>
            <ac:spMk id="52" creationId="{9CEF411B-C822-092A-DFEA-038DB70E0F73}"/>
          </ac:spMkLst>
        </pc:spChg>
        <pc:spChg chg="add mod">
          <ac:chgData name="Giulio Antonini" userId="85c0ae81-b7e0-45b3-a738-51186c9a409e" providerId="ADAL" clId="{85921F03-C437-4F24-A516-AE736F31B917}" dt="2024-08-03T10:10:11.431" v="124" actId="1076"/>
          <ac:spMkLst>
            <pc:docMk/>
            <pc:sldMk cId="2019113129" sldId="265"/>
            <ac:spMk id="53" creationId="{ADDEE269-8EB6-3CA6-B166-B22204556F95}"/>
          </ac:spMkLst>
        </pc:spChg>
        <pc:spChg chg="add mod">
          <ac:chgData name="Giulio Antonini" userId="85c0ae81-b7e0-45b3-a738-51186c9a409e" providerId="ADAL" clId="{85921F03-C437-4F24-A516-AE736F31B917}" dt="2024-08-03T10:10:11.431" v="124" actId="1076"/>
          <ac:spMkLst>
            <pc:docMk/>
            <pc:sldMk cId="2019113129" sldId="265"/>
            <ac:spMk id="54" creationId="{B950ED1D-6748-3459-FCC9-A875531FEDAD}"/>
          </ac:spMkLst>
        </pc:spChg>
        <pc:spChg chg="add mod">
          <ac:chgData name="Giulio Antonini" userId="85c0ae81-b7e0-45b3-a738-51186c9a409e" providerId="ADAL" clId="{85921F03-C437-4F24-A516-AE736F31B917}" dt="2024-08-03T10:10:11.431" v="124" actId="1076"/>
          <ac:spMkLst>
            <pc:docMk/>
            <pc:sldMk cId="2019113129" sldId="265"/>
            <ac:spMk id="55" creationId="{9D8F0939-BFF6-BF20-D4A5-3615E9DD37DC}"/>
          </ac:spMkLst>
        </pc:spChg>
        <pc:spChg chg="add mod">
          <ac:chgData name="Giulio Antonini" userId="85c0ae81-b7e0-45b3-a738-51186c9a409e" providerId="ADAL" clId="{85921F03-C437-4F24-A516-AE736F31B917}" dt="2024-08-03T10:10:11.431" v="124" actId="1076"/>
          <ac:spMkLst>
            <pc:docMk/>
            <pc:sldMk cId="2019113129" sldId="265"/>
            <ac:spMk id="56" creationId="{066B3AC4-CDA5-8012-EFD4-B923F1F79F2B}"/>
          </ac:spMkLst>
        </pc:spChg>
        <pc:spChg chg="add mod">
          <ac:chgData name="Giulio Antonini" userId="85c0ae81-b7e0-45b3-a738-51186c9a409e" providerId="ADAL" clId="{85921F03-C437-4F24-A516-AE736F31B917}" dt="2024-08-03T10:10:11.431" v="124" actId="1076"/>
          <ac:spMkLst>
            <pc:docMk/>
            <pc:sldMk cId="2019113129" sldId="265"/>
            <ac:spMk id="57" creationId="{E0280ECA-B541-8484-46FE-219C95177FD8}"/>
          </ac:spMkLst>
        </pc:spChg>
        <pc:spChg chg="add mod">
          <ac:chgData name="Giulio Antonini" userId="85c0ae81-b7e0-45b3-a738-51186c9a409e" providerId="ADAL" clId="{85921F03-C437-4F24-A516-AE736F31B917}" dt="2024-08-03T10:10:11.431" v="124" actId="1076"/>
          <ac:spMkLst>
            <pc:docMk/>
            <pc:sldMk cId="2019113129" sldId="265"/>
            <ac:spMk id="58" creationId="{9EA1AF88-10AA-165B-F132-5ADACDD19297}"/>
          </ac:spMkLst>
        </pc:spChg>
        <pc:spChg chg="add mod">
          <ac:chgData name="Giulio Antonini" userId="85c0ae81-b7e0-45b3-a738-51186c9a409e" providerId="ADAL" clId="{85921F03-C437-4F24-A516-AE736F31B917}" dt="2024-08-03T10:10:11.431" v="124" actId="1076"/>
          <ac:spMkLst>
            <pc:docMk/>
            <pc:sldMk cId="2019113129" sldId="265"/>
            <ac:spMk id="59" creationId="{63D49ECB-22A7-4FF7-7736-8E2A95C05A2F}"/>
          </ac:spMkLst>
        </pc:spChg>
        <pc:spChg chg="add mod">
          <ac:chgData name="Giulio Antonini" userId="85c0ae81-b7e0-45b3-a738-51186c9a409e" providerId="ADAL" clId="{85921F03-C437-4F24-A516-AE736F31B917}" dt="2024-08-03T10:10:11.431" v="124" actId="1076"/>
          <ac:spMkLst>
            <pc:docMk/>
            <pc:sldMk cId="2019113129" sldId="265"/>
            <ac:spMk id="60" creationId="{70015AE6-1D59-431D-C378-67B359563CC2}"/>
          </ac:spMkLst>
        </pc:spChg>
        <pc:spChg chg="add mod">
          <ac:chgData name="Giulio Antonini" userId="85c0ae81-b7e0-45b3-a738-51186c9a409e" providerId="ADAL" clId="{85921F03-C437-4F24-A516-AE736F31B917}" dt="2024-08-03T10:10:11.431" v="124" actId="1076"/>
          <ac:spMkLst>
            <pc:docMk/>
            <pc:sldMk cId="2019113129" sldId="265"/>
            <ac:spMk id="61" creationId="{B7964216-678E-C5A6-A83C-ACCDBEAC1121}"/>
          </ac:spMkLst>
        </pc:spChg>
        <pc:spChg chg="add mod">
          <ac:chgData name="Giulio Antonini" userId="85c0ae81-b7e0-45b3-a738-51186c9a409e" providerId="ADAL" clId="{85921F03-C437-4F24-A516-AE736F31B917}" dt="2024-08-03T10:10:11.431" v="124" actId="1076"/>
          <ac:spMkLst>
            <pc:docMk/>
            <pc:sldMk cId="2019113129" sldId="265"/>
            <ac:spMk id="63" creationId="{BF2869CF-78B1-3222-C7A8-EAFB5769E99A}"/>
          </ac:spMkLst>
        </pc:spChg>
        <pc:spChg chg="add mod">
          <ac:chgData name="Giulio Antonini" userId="85c0ae81-b7e0-45b3-a738-51186c9a409e" providerId="ADAL" clId="{85921F03-C437-4F24-A516-AE736F31B917}" dt="2024-08-03T10:10:18.743" v="126" actId="1076"/>
          <ac:spMkLst>
            <pc:docMk/>
            <pc:sldMk cId="2019113129" sldId="265"/>
            <ac:spMk id="5120" creationId="{21641F39-FAA6-3B64-B1C2-04B17282AA0B}"/>
          </ac:spMkLst>
        </pc:spChg>
        <pc:spChg chg="mod">
          <ac:chgData name="Giulio Antonini" userId="85c0ae81-b7e0-45b3-a738-51186c9a409e" providerId="ADAL" clId="{85921F03-C437-4F24-A516-AE736F31B917}" dt="2024-08-03T16:36:27.142" v="945" actId="14100"/>
          <ac:spMkLst>
            <pc:docMk/>
            <pc:sldMk cId="2019113129" sldId="265"/>
            <ac:spMk id="5123" creationId="{677620D2-1713-96DC-7FF9-D954C0A8BA36}"/>
          </ac:spMkLst>
        </pc:spChg>
        <pc:spChg chg="add mod">
          <ac:chgData name="Giulio Antonini" userId="85c0ae81-b7e0-45b3-a738-51186c9a409e" providerId="ADAL" clId="{85921F03-C437-4F24-A516-AE736F31B917}" dt="2024-08-03T10:10:18.743" v="126" actId="1076"/>
          <ac:spMkLst>
            <pc:docMk/>
            <pc:sldMk cId="2019113129" sldId="265"/>
            <ac:spMk id="5124" creationId="{9E106129-A81B-C119-6CF9-33F91A3F5C2B}"/>
          </ac:spMkLst>
        </pc:spChg>
        <pc:spChg chg="mod">
          <ac:chgData name="Giulio Antonini" userId="85c0ae81-b7e0-45b3-a738-51186c9a409e" providerId="ADAL" clId="{85921F03-C437-4F24-A516-AE736F31B917}" dt="2024-08-03T10:10:15.497" v="125"/>
          <ac:spMkLst>
            <pc:docMk/>
            <pc:sldMk cId="2019113129" sldId="265"/>
            <ac:spMk id="5126" creationId="{090740E1-B0DD-0D0F-1C76-15C3DD6D1389}"/>
          </ac:spMkLst>
        </pc:spChg>
        <pc:spChg chg="mod">
          <ac:chgData name="Giulio Antonini" userId="85c0ae81-b7e0-45b3-a738-51186c9a409e" providerId="ADAL" clId="{85921F03-C437-4F24-A516-AE736F31B917}" dt="2024-08-03T10:10:15.497" v="125"/>
          <ac:spMkLst>
            <pc:docMk/>
            <pc:sldMk cId="2019113129" sldId="265"/>
            <ac:spMk id="5127" creationId="{FADDBD75-4470-51AF-0217-0BEC2E0B9F96}"/>
          </ac:spMkLst>
        </pc:spChg>
        <pc:spChg chg="mod">
          <ac:chgData name="Giulio Antonini" userId="85c0ae81-b7e0-45b3-a738-51186c9a409e" providerId="ADAL" clId="{85921F03-C437-4F24-A516-AE736F31B917}" dt="2024-08-03T10:10:15.497" v="125"/>
          <ac:spMkLst>
            <pc:docMk/>
            <pc:sldMk cId="2019113129" sldId="265"/>
            <ac:spMk id="5128" creationId="{7A0972FD-5971-C510-F5D0-BDED9E381DE7}"/>
          </ac:spMkLst>
        </pc:spChg>
        <pc:spChg chg="add mod">
          <ac:chgData name="Giulio Antonini" userId="85c0ae81-b7e0-45b3-a738-51186c9a409e" providerId="ADAL" clId="{85921F03-C437-4F24-A516-AE736F31B917}" dt="2024-08-03T10:10:18.743" v="126" actId="1076"/>
          <ac:spMkLst>
            <pc:docMk/>
            <pc:sldMk cId="2019113129" sldId="265"/>
            <ac:spMk id="5129" creationId="{70EA486D-D7D7-B72B-B23C-43E1ADF2BE42}"/>
          </ac:spMkLst>
        </pc:spChg>
        <pc:spChg chg="mod">
          <ac:chgData name="Giulio Antonini" userId="85c0ae81-b7e0-45b3-a738-51186c9a409e" providerId="ADAL" clId="{85921F03-C437-4F24-A516-AE736F31B917}" dt="2024-08-03T10:10:15.497" v="125"/>
          <ac:spMkLst>
            <pc:docMk/>
            <pc:sldMk cId="2019113129" sldId="265"/>
            <ac:spMk id="5131" creationId="{0EDBE94C-438C-FDCC-32CD-B860C67049E0}"/>
          </ac:spMkLst>
        </pc:spChg>
        <pc:spChg chg="mod">
          <ac:chgData name="Giulio Antonini" userId="85c0ae81-b7e0-45b3-a738-51186c9a409e" providerId="ADAL" clId="{85921F03-C437-4F24-A516-AE736F31B917}" dt="2024-08-03T10:10:15.497" v="125"/>
          <ac:spMkLst>
            <pc:docMk/>
            <pc:sldMk cId="2019113129" sldId="265"/>
            <ac:spMk id="5132" creationId="{7B81078B-14D4-B5E6-B9A0-BCAA857D302B}"/>
          </ac:spMkLst>
        </pc:spChg>
        <pc:spChg chg="add mod">
          <ac:chgData name="Giulio Antonini" userId="85c0ae81-b7e0-45b3-a738-51186c9a409e" providerId="ADAL" clId="{85921F03-C437-4F24-A516-AE736F31B917}" dt="2024-08-03T10:10:18.743" v="126" actId="1076"/>
          <ac:spMkLst>
            <pc:docMk/>
            <pc:sldMk cId="2019113129" sldId="265"/>
            <ac:spMk id="5133" creationId="{EF678FB0-8DEF-D6D3-7FC4-2A8D5107A0CE}"/>
          </ac:spMkLst>
        </pc:spChg>
        <pc:spChg chg="mod">
          <ac:chgData name="Giulio Antonini" userId="85c0ae81-b7e0-45b3-a738-51186c9a409e" providerId="ADAL" clId="{85921F03-C437-4F24-A516-AE736F31B917}" dt="2024-08-03T10:10:15.497" v="125"/>
          <ac:spMkLst>
            <pc:docMk/>
            <pc:sldMk cId="2019113129" sldId="265"/>
            <ac:spMk id="5135" creationId="{5821F4CE-B353-3D5B-DA10-B2F3BAA8D1F0}"/>
          </ac:spMkLst>
        </pc:spChg>
        <pc:spChg chg="mod">
          <ac:chgData name="Giulio Antonini" userId="85c0ae81-b7e0-45b3-a738-51186c9a409e" providerId="ADAL" clId="{85921F03-C437-4F24-A516-AE736F31B917}" dt="2024-08-03T10:10:15.497" v="125"/>
          <ac:spMkLst>
            <pc:docMk/>
            <pc:sldMk cId="2019113129" sldId="265"/>
            <ac:spMk id="5136" creationId="{A3DEAE02-B013-8DF1-67DC-8A64FB7D04E0}"/>
          </ac:spMkLst>
        </pc:spChg>
        <pc:spChg chg="add mod">
          <ac:chgData name="Giulio Antonini" userId="85c0ae81-b7e0-45b3-a738-51186c9a409e" providerId="ADAL" clId="{85921F03-C437-4F24-A516-AE736F31B917}" dt="2024-08-03T10:10:18.743" v="126" actId="1076"/>
          <ac:spMkLst>
            <pc:docMk/>
            <pc:sldMk cId="2019113129" sldId="265"/>
            <ac:spMk id="5137" creationId="{F02F6B9F-835B-B69A-0918-9D0B1E8141FB}"/>
          </ac:spMkLst>
        </pc:spChg>
        <pc:spChg chg="add mod">
          <ac:chgData name="Giulio Antonini" userId="85c0ae81-b7e0-45b3-a738-51186c9a409e" providerId="ADAL" clId="{85921F03-C437-4F24-A516-AE736F31B917}" dt="2024-08-03T10:10:18.743" v="126" actId="1076"/>
          <ac:spMkLst>
            <pc:docMk/>
            <pc:sldMk cId="2019113129" sldId="265"/>
            <ac:spMk id="5138" creationId="{737753CB-134F-354D-B407-23517CF8F9C9}"/>
          </ac:spMkLst>
        </pc:spChg>
        <pc:spChg chg="add mod">
          <ac:chgData name="Giulio Antonini" userId="85c0ae81-b7e0-45b3-a738-51186c9a409e" providerId="ADAL" clId="{85921F03-C437-4F24-A516-AE736F31B917}" dt="2024-08-03T10:10:18.743" v="126" actId="1076"/>
          <ac:spMkLst>
            <pc:docMk/>
            <pc:sldMk cId="2019113129" sldId="265"/>
            <ac:spMk id="5139" creationId="{61564B1A-7857-3136-56C8-34C2F08B891A}"/>
          </ac:spMkLst>
        </pc:spChg>
        <pc:spChg chg="mod">
          <ac:chgData name="Giulio Antonini" userId="85c0ae81-b7e0-45b3-a738-51186c9a409e" providerId="ADAL" clId="{85921F03-C437-4F24-A516-AE736F31B917}" dt="2024-08-03T10:10:15.497" v="125"/>
          <ac:spMkLst>
            <pc:docMk/>
            <pc:sldMk cId="2019113129" sldId="265"/>
            <ac:spMk id="5141" creationId="{939010E0-FFCC-B622-65F6-A6B0A6EF3A3A}"/>
          </ac:spMkLst>
        </pc:spChg>
        <pc:spChg chg="mod">
          <ac:chgData name="Giulio Antonini" userId="85c0ae81-b7e0-45b3-a738-51186c9a409e" providerId="ADAL" clId="{85921F03-C437-4F24-A516-AE736F31B917}" dt="2024-08-03T10:10:15.497" v="125"/>
          <ac:spMkLst>
            <pc:docMk/>
            <pc:sldMk cId="2019113129" sldId="265"/>
            <ac:spMk id="5142" creationId="{D886FB8C-672C-6233-7316-C9747ED7825D}"/>
          </ac:spMkLst>
        </pc:spChg>
        <pc:spChg chg="add mod">
          <ac:chgData name="Giulio Antonini" userId="85c0ae81-b7e0-45b3-a738-51186c9a409e" providerId="ADAL" clId="{85921F03-C437-4F24-A516-AE736F31B917}" dt="2024-08-03T10:10:18.743" v="126" actId="1076"/>
          <ac:spMkLst>
            <pc:docMk/>
            <pc:sldMk cId="2019113129" sldId="265"/>
            <ac:spMk id="5143" creationId="{679D460C-EF8B-F044-BF9D-45A30F696EA5}"/>
          </ac:spMkLst>
        </pc:spChg>
        <pc:spChg chg="mod">
          <ac:chgData name="Giulio Antonini" userId="85c0ae81-b7e0-45b3-a738-51186c9a409e" providerId="ADAL" clId="{85921F03-C437-4F24-A516-AE736F31B917}" dt="2024-08-03T10:10:15.497" v="125"/>
          <ac:spMkLst>
            <pc:docMk/>
            <pc:sldMk cId="2019113129" sldId="265"/>
            <ac:spMk id="5145" creationId="{E955949C-C5E7-438B-230F-98FB26999EB6}"/>
          </ac:spMkLst>
        </pc:spChg>
        <pc:spChg chg="mod">
          <ac:chgData name="Giulio Antonini" userId="85c0ae81-b7e0-45b3-a738-51186c9a409e" providerId="ADAL" clId="{85921F03-C437-4F24-A516-AE736F31B917}" dt="2024-08-03T10:10:15.497" v="125"/>
          <ac:spMkLst>
            <pc:docMk/>
            <pc:sldMk cId="2019113129" sldId="265"/>
            <ac:spMk id="5146" creationId="{1DD05C0B-77A0-648C-9272-7B7F2E0CB437}"/>
          </ac:spMkLst>
        </pc:spChg>
        <pc:spChg chg="add mod">
          <ac:chgData name="Giulio Antonini" userId="85c0ae81-b7e0-45b3-a738-51186c9a409e" providerId="ADAL" clId="{85921F03-C437-4F24-A516-AE736F31B917}" dt="2024-08-03T10:10:18.743" v="126" actId="1076"/>
          <ac:spMkLst>
            <pc:docMk/>
            <pc:sldMk cId="2019113129" sldId="265"/>
            <ac:spMk id="5147" creationId="{413541D1-6AF4-D383-912A-E36D61614EA4}"/>
          </ac:spMkLst>
        </pc:spChg>
        <pc:spChg chg="add mod">
          <ac:chgData name="Giulio Antonini" userId="85c0ae81-b7e0-45b3-a738-51186c9a409e" providerId="ADAL" clId="{85921F03-C437-4F24-A516-AE736F31B917}" dt="2024-08-03T10:10:18.743" v="126" actId="1076"/>
          <ac:spMkLst>
            <pc:docMk/>
            <pc:sldMk cId="2019113129" sldId="265"/>
            <ac:spMk id="5148" creationId="{77303942-6CAB-2085-1B54-C3A7F4C61524}"/>
          </ac:spMkLst>
        </pc:spChg>
        <pc:spChg chg="add mod">
          <ac:chgData name="Giulio Antonini" userId="85c0ae81-b7e0-45b3-a738-51186c9a409e" providerId="ADAL" clId="{85921F03-C437-4F24-A516-AE736F31B917}" dt="2024-08-03T10:10:18.743" v="126" actId="1076"/>
          <ac:spMkLst>
            <pc:docMk/>
            <pc:sldMk cId="2019113129" sldId="265"/>
            <ac:spMk id="5150" creationId="{96B033F1-3BF6-B48C-3FF1-DFEE4178AA97}"/>
          </ac:spMkLst>
        </pc:spChg>
        <pc:spChg chg="add mod">
          <ac:chgData name="Giulio Antonini" userId="85c0ae81-b7e0-45b3-a738-51186c9a409e" providerId="ADAL" clId="{85921F03-C437-4F24-A516-AE736F31B917}" dt="2024-08-03T10:10:18.743" v="126" actId="1076"/>
          <ac:spMkLst>
            <pc:docMk/>
            <pc:sldMk cId="2019113129" sldId="265"/>
            <ac:spMk id="5151" creationId="{AB5139BE-581E-00FB-082C-4F0F862F4ACF}"/>
          </ac:spMkLst>
        </pc:spChg>
        <pc:spChg chg="del">
          <ac:chgData name="Giulio Antonini" userId="85c0ae81-b7e0-45b3-a738-51186c9a409e" providerId="ADAL" clId="{85921F03-C437-4F24-A516-AE736F31B917}" dt="2024-08-03T10:09:44.813" v="121" actId="478"/>
          <ac:spMkLst>
            <pc:docMk/>
            <pc:sldMk cId="2019113129" sldId="265"/>
            <ac:spMk id="5152" creationId="{A1928A59-DFCD-0BBD-6794-1F0D107E3C51}"/>
          </ac:spMkLst>
        </pc:spChg>
        <pc:spChg chg="del">
          <ac:chgData name="Giulio Antonini" userId="85c0ae81-b7e0-45b3-a738-51186c9a409e" providerId="ADAL" clId="{85921F03-C437-4F24-A516-AE736F31B917}" dt="2024-08-03T10:09:44.813" v="121" actId="478"/>
          <ac:spMkLst>
            <pc:docMk/>
            <pc:sldMk cId="2019113129" sldId="265"/>
            <ac:spMk id="5153" creationId="{DEA6F453-2269-DF92-8074-FF5DE77C03A3}"/>
          </ac:spMkLst>
        </pc:spChg>
        <pc:spChg chg="del">
          <ac:chgData name="Giulio Antonini" userId="85c0ae81-b7e0-45b3-a738-51186c9a409e" providerId="ADAL" clId="{85921F03-C437-4F24-A516-AE736F31B917}" dt="2024-08-03T10:09:44.813" v="121" actId="478"/>
          <ac:spMkLst>
            <pc:docMk/>
            <pc:sldMk cId="2019113129" sldId="265"/>
            <ac:spMk id="5162" creationId="{454502A2-7FA3-3EFB-2305-879AD4C63543}"/>
          </ac:spMkLst>
        </pc:spChg>
        <pc:spChg chg="del">
          <ac:chgData name="Giulio Antonini" userId="85c0ae81-b7e0-45b3-a738-51186c9a409e" providerId="ADAL" clId="{85921F03-C437-4F24-A516-AE736F31B917}" dt="2024-08-03T10:09:44.813" v="121" actId="478"/>
          <ac:spMkLst>
            <pc:docMk/>
            <pc:sldMk cId="2019113129" sldId="265"/>
            <ac:spMk id="5163" creationId="{D84CC637-9BBE-F70E-4F82-263563F47F08}"/>
          </ac:spMkLst>
        </pc:spChg>
        <pc:spChg chg="del">
          <ac:chgData name="Giulio Antonini" userId="85c0ae81-b7e0-45b3-a738-51186c9a409e" providerId="ADAL" clId="{85921F03-C437-4F24-A516-AE736F31B917}" dt="2024-08-03T10:09:44.813" v="121" actId="478"/>
          <ac:spMkLst>
            <pc:docMk/>
            <pc:sldMk cId="2019113129" sldId="265"/>
            <ac:spMk id="5164" creationId="{85D0ADB0-D69B-58D6-BD5B-588EA5EEEA1F}"/>
          </ac:spMkLst>
        </pc:spChg>
        <pc:spChg chg="del">
          <ac:chgData name="Giulio Antonini" userId="85c0ae81-b7e0-45b3-a738-51186c9a409e" providerId="ADAL" clId="{85921F03-C437-4F24-A516-AE736F31B917}" dt="2024-08-03T10:09:44.813" v="121" actId="478"/>
          <ac:spMkLst>
            <pc:docMk/>
            <pc:sldMk cId="2019113129" sldId="265"/>
            <ac:spMk id="5165" creationId="{2193CBCD-2A52-2F2B-717B-DFD2DD7C0D3B}"/>
          </ac:spMkLst>
        </pc:spChg>
        <pc:spChg chg="del">
          <ac:chgData name="Giulio Antonini" userId="85c0ae81-b7e0-45b3-a738-51186c9a409e" providerId="ADAL" clId="{85921F03-C437-4F24-A516-AE736F31B917}" dt="2024-08-03T10:09:44.813" v="121" actId="478"/>
          <ac:spMkLst>
            <pc:docMk/>
            <pc:sldMk cId="2019113129" sldId="265"/>
            <ac:spMk id="5169" creationId="{F981890A-ABBC-2D48-71AA-2B2FF5BB3716}"/>
          </ac:spMkLst>
        </pc:spChg>
        <pc:spChg chg="del">
          <ac:chgData name="Giulio Antonini" userId="85c0ae81-b7e0-45b3-a738-51186c9a409e" providerId="ADAL" clId="{85921F03-C437-4F24-A516-AE736F31B917}" dt="2024-08-03T10:09:44.813" v="121" actId="478"/>
          <ac:spMkLst>
            <pc:docMk/>
            <pc:sldMk cId="2019113129" sldId="265"/>
            <ac:spMk id="5172" creationId="{4B0A60ED-6EBD-1806-7733-B6FB90E648AA}"/>
          </ac:spMkLst>
        </pc:spChg>
        <pc:spChg chg="del">
          <ac:chgData name="Giulio Antonini" userId="85c0ae81-b7e0-45b3-a738-51186c9a409e" providerId="ADAL" clId="{85921F03-C437-4F24-A516-AE736F31B917}" dt="2024-08-03T10:09:44.813" v="121" actId="478"/>
          <ac:spMkLst>
            <pc:docMk/>
            <pc:sldMk cId="2019113129" sldId="265"/>
            <ac:spMk id="5173" creationId="{06373A73-80E4-F53C-1998-6DDD4691C5AC}"/>
          </ac:spMkLst>
        </pc:spChg>
        <pc:spChg chg="del">
          <ac:chgData name="Giulio Antonini" userId="85c0ae81-b7e0-45b3-a738-51186c9a409e" providerId="ADAL" clId="{85921F03-C437-4F24-A516-AE736F31B917}" dt="2024-08-03T10:09:44.813" v="121" actId="478"/>
          <ac:spMkLst>
            <pc:docMk/>
            <pc:sldMk cId="2019113129" sldId="265"/>
            <ac:spMk id="5174" creationId="{D75DD2A5-8033-123F-C46F-3550FFCC184A}"/>
          </ac:spMkLst>
        </pc:spChg>
        <pc:spChg chg="del">
          <ac:chgData name="Giulio Antonini" userId="85c0ae81-b7e0-45b3-a738-51186c9a409e" providerId="ADAL" clId="{85921F03-C437-4F24-A516-AE736F31B917}" dt="2024-08-03T10:09:44.813" v="121" actId="478"/>
          <ac:spMkLst>
            <pc:docMk/>
            <pc:sldMk cId="2019113129" sldId="265"/>
            <ac:spMk id="5176" creationId="{C0D1360E-85FA-0AC2-8075-9557E3612F27}"/>
          </ac:spMkLst>
        </pc:spChg>
        <pc:spChg chg="del">
          <ac:chgData name="Giulio Antonini" userId="85c0ae81-b7e0-45b3-a738-51186c9a409e" providerId="ADAL" clId="{85921F03-C437-4F24-A516-AE736F31B917}" dt="2024-08-03T10:09:44.813" v="121" actId="478"/>
          <ac:spMkLst>
            <pc:docMk/>
            <pc:sldMk cId="2019113129" sldId="265"/>
            <ac:spMk id="5177" creationId="{08B03489-7579-D284-9A94-AC083A0BA5A2}"/>
          </ac:spMkLst>
        </pc:spChg>
        <pc:spChg chg="del">
          <ac:chgData name="Giulio Antonini" userId="85c0ae81-b7e0-45b3-a738-51186c9a409e" providerId="ADAL" clId="{85921F03-C437-4F24-A516-AE736F31B917}" dt="2024-08-03T10:09:44.813" v="121" actId="478"/>
          <ac:spMkLst>
            <pc:docMk/>
            <pc:sldMk cId="2019113129" sldId="265"/>
            <ac:spMk id="5178" creationId="{7D49F064-76FE-8A21-AA04-693936A6B6CF}"/>
          </ac:spMkLst>
        </pc:spChg>
        <pc:spChg chg="del">
          <ac:chgData name="Giulio Antonini" userId="85c0ae81-b7e0-45b3-a738-51186c9a409e" providerId="ADAL" clId="{85921F03-C437-4F24-A516-AE736F31B917}" dt="2024-08-03T10:09:44.813" v="121" actId="478"/>
          <ac:spMkLst>
            <pc:docMk/>
            <pc:sldMk cId="2019113129" sldId="265"/>
            <ac:spMk id="5179" creationId="{E6520ADA-18FF-C1A6-CD7F-46AE3C02539B}"/>
          </ac:spMkLst>
        </pc:spChg>
        <pc:spChg chg="del">
          <ac:chgData name="Giulio Antonini" userId="85c0ae81-b7e0-45b3-a738-51186c9a409e" providerId="ADAL" clId="{85921F03-C437-4F24-A516-AE736F31B917}" dt="2024-08-03T10:09:44.813" v="121" actId="478"/>
          <ac:spMkLst>
            <pc:docMk/>
            <pc:sldMk cId="2019113129" sldId="265"/>
            <ac:spMk id="5180" creationId="{072C664D-FA28-79BD-12B2-562D65AC880A}"/>
          </ac:spMkLst>
        </pc:spChg>
        <pc:spChg chg="del">
          <ac:chgData name="Giulio Antonini" userId="85c0ae81-b7e0-45b3-a738-51186c9a409e" providerId="ADAL" clId="{85921F03-C437-4F24-A516-AE736F31B917}" dt="2024-08-03T10:09:44.813" v="121" actId="478"/>
          <ac:spMkLst>
            <pc:docMk/>
            <pc:sldMk cId="2019113129" sldId="265"/>
            <ac:spMk id="5181" creationId="{8C38721B-D064-179B-3780-453887964EA1}"/>
          </ac:spMkLst>
        </pc:spChg>
        <pc:spChg chg="del">
          <ac:chgData name="Giulio Antonini" userId="85c0ae81-b7e0-45b3-a738-51186c9a409e" providerId="ADAL" clId="{85921F03-C437-4F24-A516-AE736F31B917}" dt="2024-08-03T10:09:44.813" v="121" actId="478"/>
          <ac:spMkLst>
            <pc:docMk/>
            <pc:sldMk cId="2019113129" sldId="265"/>
            <ac:spMk id="5182" creationId="{B2F2D6EC-A81C-84A8-FF52-91C2B6684D5A}"/>
          </ac:spMkLst>
        </pc:spChg>
        <pc:spChg chg="del">
          <ac:chgData name="Giulio Antonini" userId="85c0ae81-b7e0-45b3-a738-51186c9a409e" providerId="ADAL" clId="{85921F03-C437-4F24-A516-AE736F31B917}" dt="2024-08-03T10:09:44.813" v="121" actId="478"/>
          <ac:spMkLst>
            <pc:docMk/>
            <pc:sldMk cId="2019113129" sldId="265"/>
            <ac:spMk id="5183" creationId="{0D77C6BC-87A4-3C75-B871-073718ECB39A}"/>
          </ac:spMkLst>
        </pc:spChg>
        <pc:spChg chg="del">
          <ac:chgData name="Giulio Antonini" userId="85c0ae81-b7e0-45b3-a738-51186c9a409e" providerId="ADAL" clId="{85921F03-C437-4F24-A516-AE736F31B917}" dt="2024-08-03T10:09:44.813" v="121" actId="478"/>
          <ac:spMkLst>
            <pc:docMk/>
            <pc:sldMk cId="2019113129" sldId="265"/>
            <ac:spMk id="5184" creationId="{2B60CC49-70AC-0B58-3399-1F8AF694545A}"/>
          </ac:spMkLst>
        </pc:spChg>
        <pc:spChg chg="del">
          <ac:chgData name="Giulio Antonini" userId="85c0ae81-b7e0-45b3-a738-51186c9a409e" providerId="ADAL" clId="{85921F03-C437-4F24-A516-AE736F31B917}" dt="2024-08-03T10:09:44.813" v="121" actId="478"/>
          <ac:spMkLst>
            <pc:docMk/>
            <pc:sldMk cId="2019113129" sldId="265"/>
            <ac:spMk id="5185" creationId="{0595F20F-3CF9-5D85-CF88-1D1B7104DEF5}"/>
          </ac:spMkLst>
        </pc:spChg>
        <pc:spChg chg="mod">
          <ac:chgData name="Giulio Antonini" userId="85c0ae81-b7e0-45b3-a738-51186c9a409e" providerId="ADAL" clId="{85921F03-C437-4F24-A516-AE736F31B917}" dt="2024-08-03T10:10:15.497" v="125"/>
          <ac:spMkLst>
            <pc:docMk/>
            <pc:sldMk cId="2019113129" sldId="265"/>
            <ac:spMk id="5191" creationId="{159820BF-02D2-CB29-E8B7-18F8F31840B2}"/>
          </ac:spMkLst>
        </pc:spChg>
        <pc:spChg chg="add mod">
          <ac:chgData name="Giulio Antonini" userId="85c0ae81-b7e0-45b3-a738-51186c9a409e" providerId="ADAL" clId="{85921F03-C437-4F24-A516-AE736F31B917}" dt="2024-08-03T10:10:18.743" v="126" actId="1076"/>
          <ac:spMkLst>
            <pc:docMk/>
            <pc:sldMk cId="2019113129" sldId="265"/>
            <ac:spMk id="5192" creationId="{C35783EB-129E-1143-2758-500910FFB930}"/>
          </ac:spMkLst>
        </pc:spChg>
        <pc:spChg chg="mod">
          <ac:chgData name="Giulio Antonini" userId="85c0ae81-b7e0-45b3-a738-51186c9a409e" providerId="ADAL" clId="{85921F03-C437-4F24-A516-AE736F31B917}" dt="2024-08-03T10:10:15.497" v="125"/>
          <ac:spMkLst>
            <pc:docMk/>
            <pc:sldMk cId="2019113129" sldId="265"/>
            <ac:spMk id="5194" creationId="{48D1E7B7-6ACD-1D92-4375-2E0EC700225E}"/>
          </ac:spMkLst>
        </pc:spChg>
        <pc:spChg chg="mod">
          <ac:chgData name="Giulio Antonini" userId="85c0ae81-b7e0-45b3-a738-51186c9a409e" providerId="ADAL" clId="{85921F03-C437-4F24-A516-AE736F31B917}" dt="2024-08-03T10:10:15.497" v="125"/>
          <ac:spMkLst>
            <pc:docMk/>
            <pc:sldMk cId="2019113129" sldId="265"/>
            <ac:spMk id="5195" creationId="{2CA506FE-6BE8-6AC8-4B77-EBD565FB9373}"/>
          </ac:spMkLst>
        </pc:spChg>
        <pc:spChg chg="add mod">
          <ac:chgData name="Giulio Antonini" userId="85c0ae81-b7e0-45b3-a738-51186c9a409e" providerId="ADAL" clId="{85921F03-C437-4F24-A516-AE736F31B917}" dt="2024-08-03T10:10:18.743" v="126" actId="1076"/>
          <ac:spMkLst>
            <pc:docMk/>
            <pc:sldMk cId="2019113129" sldId="265"/>
            <ac:spMk id="5196" creationId="{0DFCDBB1-67D2-862E-8DCA-5FFEC19FAA7A}"/>
          </ac:spMkLst>
        </pc:spChg>
        <pc:spChg chg="mod">
          <ac:chgData name="Giulio Antonini" userId="85c0ae81-b7e0-45b3-a738-51186c9a409e" providerId="ADAL" clId="{85921F03-C437-4F24-A516-AE736F31B917}" dt="2024-08-03T10:10:15.497" v="125"/>
          <ac:spMkLst>
            <pc:docMk/>
            <pc:sldMk cId="2019113129" sldId="265"/>
            <ac:spMk id="5198" creationId="{B9E41C52-9898-7C08-6FA1-E6A2341B8FEC}"/>
          </ac:spMkLst>
        </pc:spChg>
        <pc:spChg chg="mod">
          <ac:chgData name="Giulio Antonini" userId="85c0ae81-b7e0-45b3-a738-51186c9a409e" providerId="ADAL" clId="{85921F03-C437-4F24-A516-AE736F31B917}" dt="2024-08-03T10:10:15.497" v="125"/>
          <ac:spMkLst>
            <pc:docMk/>
            <pc:sldMk cId="2019113129" sldId="265"/>
            <ac:spMk id="5199" creationId="{265864BC-F985-AD3F-016D-2669706DF4A2}"/>
          </ac:spMkLst>
        </pc:spChg>
        <pc:spChg chg="add mod">
          <ac:chgData name="Giulio Antonini" userId="85c0ae81-b7e0-45b3-a738-51186c9a409e" providerId="ADAL" clId="{85921F03-C437-4F24-A516-AE736F31B917}" dt="2024-08-03T10:10:18.743" v="126" actId="1076"/>
          <ac:spMkLst>
            <pc:docMk/>
            <pc:sldMk cId="2019113129" sldId="265"/>
            <ac:spMk id="5200" creationId="{CE178386-7788-F87C-77A2-67E6CC15DF08}"/>
          </ac:spMkLst>
        </pc:spChg>
        <pc:spChg chg="add mod">
          <ac:chgData name="Giulio Antonini" userId="85c0ae81-b7e0-45b3-a738-51186c9a409e" providerId="ADAL" clId="{85921F03-C437-4F24-A516-AE736F31B917}" dt="2024-08-03T10:10:18.743" v="126" actId="1076"/>
          <ac:spMkLst>
            <pc:docMk/>
            <pc:sldMk cId="2019113129" sldId="265"/>
            <ac:spMk id="5201" creationId="{9E3D3457-9B03-0AE7-AFF7-635B90F21A15}"/>
          </ac:spMkLst>
        </pc:spChg>
        <pc:spChg chg="mod">
          <ac:chgData name="Giulio Antonini" userId="85c0ae81-b7e0-45b3-a738-51186c9a409e" providerId="ADAL" clId="{85921F03-C437-4F24-A516-AE736F31B917}" dt="2024-08-03T10:10:15.497" v="125"/>
          <ac:spMkLst>
            <pc:docMk/>
            <pc:sldMk cId="2019113129" sldId="265"/>
            <ac:spMk id="5203" creationId="{A97CA778-D62B-B80A-6AAE-2B3E2BDA67BA}"/>
          </ac:spMkLst>
        </pc:spChg>
        <pc:spChg chg="mod">
          <ac:chgData name="Giulio Antonini" userId="85c0ae81-b7e0-45b3-a738-51186c9a409e" providerId="ADAL" clId="{85921F03-C437-4F24-A516-AE736F31B917}" dt="2024-08-03T10:10:15.497" v="125"/>
          <ac:spMkLst>
            <pc:docMk/>
            <pc:sldMk cId="2019113129" sldId="265"/>
            <ac:spMk id="5204" creationId="{A5FDAA29-8DC9-F852-A9E2-C4370A45EEFE}"/>
          </ac:spMkLst>
        </pc:spChg>
        <pc:spChg chg="mod">
          <ac:chgData name="Giulio Antonini" userId="85c0ae81-b7e0-45b3-a738-51186c9a409e" providerId="ADAL" clId="{85921F03-C437-4F24-A516-AE736F31B917}" dt="2024-08-03T10:10:15.497" v="125"/>
          <ac:spMkLst>
            <pc:docMk/>
            <pc:sldMk cId="2019113129" sldId="265"/>
            <ac:spMk id="5205" creationId="{F9A9EA90-A420-AD0F-1559-418CD75533C0}"/>
          </ac:spMkLst>
        </pc:spChg>
        <pc:spChg chg="add mod">
          <ac:chgData name="Giulio Antonini" userId="85c0ae81-b7e0-45b3-a738-51186c9a409e" providerId="ADAL" clId="{85921F03-C437-4F24-A516-AE736F31B917}" dt="2024-08-03T10:10:18.743" v="126" actId="1076"/>
          <ac:spMkLst>
            <pc:docMk/>
            <pc:sldMk cId="2019113129" sldId="265"/>
            <ac:spMk id="5206" creationId="{1C582E35-3799-95D1-59BD-0787007CAD5E}"/>
          </ac:spMkLst>
        </pc:spChg>
        <pc:spChg chg="add mod">
          <ac:chgData name="Giulio Antonini" userId="85c0ae81-b7e0-45b3-a738-51186c9a409e" providerId="ADAL" clId="{85921F03-C437-4F24-A516-AE736F31B917}" dt="2024-08-03T10:10:18.743" v="126" actId="1076"/>
          <ac:spMkLst>
            <pc:docMk/>
            <pc:sldMk cId="2019113129" sldId="265"/>
            <ac:spMk id="5207" creationId="{BAF505C7-DAB5-D954-D4B8-59B54E258BF3}"/>
          </ac:spMkLst>
        </pc:spChg>
        <pc:spChg chg="add mod">
          <ac:chgData name="Giulio Antonini" userId="85c0ae81-b7e0-45b3-a738-51186c9a409e" providerId="ADAL" clId="{85921F03-C437-4F24-A516-AE736F31B917}" dt="2024-08-03T10:10:18.743" v="126" actId="1076"/>
          <ac:spMkLst>
            <pc:docMk/>
            <pc:sldMk cId="2019113129" sldId="265"/>
            <ac:spMk id="5208" creationId="{ADF39201-04C9-9846-A9FE-CE118EC0E340}"/>
          </ac:spMkLst>
        </pc:spChg>
        <pc:spChg chg="add mod">
          <ac:chgData name="Giulio Antonini" userId="85c0ae81-b7e0-45b3-a738-51186c9a409e" providerId="ADAL" clId="{85921F03-C437-4F24-A516-AE736F31B917}" dt="2024-08-03T10:10:18.743" v="126" actId="1076"/>
          <ac:spMkLst>
            <pc:docMk/>
            <pc:sldMk cId="2019113129" sldId="265"/>
            <ac:spMk id="5209" creationId="{32D14B9A-BB63-2671-5D1B-5D1A9FEA1B2F}"/>
          </ac:spMkLst>
        </pc:spChg>
        <pc:spChg chg="add mod">
          <ac:chgData name="Giulio Antonini" userId="85c0ae81-b7e0-45b3-a738-51186c9a409e" providerId="ADAL" clId="{85921F03-C437-4F24-A516-AE736F31B917}" dt="2024-08-03T10:10:18.743" v="126" actId="1076"/>
          <ac:spMkLst>
            <pc:docMk/>
            <pc:sldMk cId="2019113129" sldId="265"/>
            <ac:spMk id="5210" creationId="{B3C2F780-5769-1804-0AE1-BDA56F960ED4}"/>
          </ac:spMkLst>
        </pc:spChg>
        <pc:spChg chg="add mod">
          <ac:chgData name="Giulio Antonini" userId="85c0ae81-b7e0-45b3-a738-51186c9a409e" providerId="ADAL" clId="{85921F03-C437-4F24-A516-AE736F31B917}" dt="2024-08-03T10:10:18.743" v="126" actId="1076"/>
          <ac:spMkLst>
            <pc:docMk/>
            <pc:sldMk cId="2019113129" sldId="265"/>
            <ac:spMk id="5211" creationId="{B409EB95-E3DF-DDE0-0216-6358DF1441ED}"/>
          </ac:spMkLst>
        </pc:spChg>
        <pc:spChg chg="add mod">
          <ac:chgData name="Giulio Antonini" userId="85c0ae81-b7e0-45b3-a738-51186c9a409e" providerId="ADAL" clId="{85921F03-C437-4F24-A516-AE736F31B917}" dt="2024-08-03T10:10:18.743" v="126" actId="1076"/>
          <ac:spMkLst>
            <pc:docMk/>
            <pc:sldMk cId="2019113129" sldId="265"/>
            <ac:spMk id="5212" creationId="{BF3AAF72-BA55-4CAF-2E4B-85F1945CF529}"/>
          </ac:spMkLst>
        </pc:spChg>
        <pc:spChg chg="add mod">
          <ac:chgData name="Giulio Antonini" userId="85c0ae81-b7e0-45b3-a738-51186c9a409e" providerId="ADAL" clId="{85921F03-C437-4F24-A516-AE736F31B917}" dt="2024-08-03T10:10:18.743" v="126" actId="1076"/>
          <ac:spMkLst>
            <pc:docMk/>
            <pc:sldMk cId="2019113129" sldId="265"/>
            <ac:spMk id="5213" creationId="{83DA4860-2731-6552-AEBD-DBA2BEEE1245}"/>
          </ac:spMkLst>
        </pc:spChg>
        <pc:spChg chg="add mod">
          <ac:chgData name="Giulio Antonini" userId="85c0ae81-b7e0-45b3-a738-51186c9a409e" providerId="ADAL" clId="{85921F03-C437-4F24-A516-AE736F31B917}" dt="2024-08-03T10:10:18.743" v="126" actId="1076"/>
          <ac:spMkLst>
            <pc:docMk/>
            <pc:sldMk cId="2019113129" sldId="265"/>
            <ac:spMk id="5214" creationId="{2187D66C-E20D-C0C8-D273-0EA42C5FC5A4}"/>
          </ac:spMkLst>
        </pc:spChg>
        <pc:spChg chg="add mod">
          <ac:chgData name="Giulio Antonini" userId="85c0ae81-b7e0-45b3-a738-51186c9a409e" providerId="ADAL" clId="{85921F03-C437-4F24-A516-AE736F31B917}" dt="2024-08-03T10:10:18.743" v="126" actId="1076"/>
          <ac:spMkLst>
            <pc:docMk/>
            <pc:sldMk cId="2019113129" sldId="265"/>
            <ac:spMk id="5215" creationId="{569E982A-C3DD-BF66-7B42-238581A869D7}"/>
          </ac:spMkLst>
        </pc:spChg>
        <pc:spChg chg="add mod">
          <ac:chgData name="Giulio Antonini" userId="85c0ae81-b7e0-45b3-a738-51186c9a409e" providerId="ADAL" clId="{85921F03-C437-4F24-A516-AE736F31B917}" dt="2024-08-03T10:10:18.743" v="126" actId="1076"/>
          <ac:spMkLst>
            <pc:docMk/>
            <pc:sldMk cId="2019113129" sldId="265"/>
            <ac:spMk id="5216" creationId="{0166B74D-95FC-7B02-691B-12A1F42AB0AD}"/>
          </ac:spMkLst>
        </pc:spChg>
        <pc:spChg chg="add mod">
          <ac:chgData name="Giulio Antonini" userId="85c0ae81-b7e0-45b3-a738-51186c9a409e" providerId="ADAL" clId="{85921F03-C437-4F24-A516-AE736F31B917}" dt="2024-08-03T10:10:18.743" v="126" actId="1076"/>
          <ac:spMkLst>
            <pc:docMk/>
            <pc:sldMk cId="2019113129" sldId="265"/>
            <ac:spMk id="5217" creationId="{B8F05962-82AC-A010-1378-9909F411FF69}"/>
          </ac:spMkLst>
        </pc:spChg>
        <pc:spChg chg="add mod">
          <ac:chgData name="Giulio Antonini" userId="85c0ae81-b7e0-45b3-a738-51186c9a409e" providerId="ADAL" clId="{85921F03-C437-4F24-A516-AE736F31B917}" dt="2024-08-03T10:10:18.743" v="126" actId="1076"/>
          <ac:spMkLst>
            <pc:docMk/>
            <pc:sldMk cId="2019113129" sldId="265"/>
            <ac:spMk id="5219" creationId="{D350729E-8792-FABF-D0B1-6B5B0DE657E8}"/>
          </ac:spMkLst>
        </pc:spChg>
        <pc:grpChg chg="add mod">
          <ac:chgData name="Giulio Antonini" userId="85c0ae81-b7e0-45b3-a738-51186c9a409e" providerId="ADAL" clId="{85921F03-C437-4F24-A516-AE736F31B917}" dt="2024-08-03T10:10:11.431" v="124" actId="1076"/>
          <ac:grpSpMkLst>
            <pc:docMk/>
            <pc:sldMk cId="2019113129" sldId="265"/>
            <ac:grpSpMk id="5" creationId="{9C59FFEF-71D4-9A97-4FA8-BD5BED518A60}"/>
          </ac:grpSpMkLst>
        </pc:grpChg>
        <pc:grpChg chg="add mod">
          <ac:chgData name="Giulio Antonini" userId="85c0ae81-b7e0-45b3-a738-51186c9a409e" providerId="ADAL" clId="{85921F03-C437-4F24-A516-AE736F31B917}" dt="2024-08-03T10:10:11.431" v="124" actId="1076"/>
          <ac:grpSpMkLst>
            <pc:docMk/>
            <pc:sldMk cId="2019113129" sldId="265"/>
            <ac:grpSpMk id="10" creationId="{BA03FDF3-9A9C-CA90-16A7-EB8CE6856AF2}"/>
          </ac:grpSpMkLst>
        </pc:grpChg>
        <pc:grpChg chg="add mod">
          <ac:chgData name="Giulio Antonini" userId="85c0ae81-b7e0-45b3-a738-51186c9a409e" providerId="ADAL" clId="{85921F03-C437-4F24-A516-AE736F31B917}" dt="2024-08-03T10:10:11.431" v="124" actId="1076"/>
          <ac:grpSpMkLst>
            <pc:docMk/>
            <pc:sldMk cId="2019113129" sldId="265"/>
            <ac:grpSpMk id="14" creationId="{060481B0-FFD3-BB2D-ECB6-3E6DF5199CF2}"/>
          </ac:grpSpMkLst>
        </pc:grpChg>
        <pc:grpChg chg="add mod">
          <ac:chgData name="Giulio Antonini" userId="85c0ae81-b7e0-45b3-a738-51186c9a409e" providerId="ADAL" clId="{85921F03-C437-4F24-A516-AE736F31B917}" dt="2024-08-03T10:10:11.431" v="124" actId="1076"/>
          <ac:grpSpMkLst>
            <pc:docMk/>
            <pc:sldMk cId="2019113129" sldId="265"/>
            <ac:grpSpMk id="20" creationId="{76DCD65C-F381-03C5-5255-FAEA33122AC7}"/>
          </ac:grpSpMkLst>
        </pc:grpChg>
        <pc:grpChg chg="add mod">
          <ac:chgData name="Giulio Antonini" userId="85c0ae81-b7e0-45b3-a738-51186c9a409e" providerId="ADAL" clId="{85921F03-C437-4F24-A516-AE736F31B917}" dt="2024-08-03T10:10:11.431" v="124" actId="1076"/>
          <ac:grpSpMkLst>
            <pc:docMk/>
            <pc:sldMk cId="2019113129" sldId="265"/>
            <ac:grpSpMk id="24" creationId="{62687A2A-1BD0-82D3-81D6-717F1C4EA2FB}"/>
          </ac:grpSpMkLst>
        </pc:grpChg>
        <pc:grpChg chg="add mod">
          <ac:chgData name="Giulio Antonini" userId="85c0ae81-b7e0-45b3-a738-51186c9a409e" providerId="ADAL" clId="{85921F03-C437-4F24-A516-AE736F31B917}" dt="2024-08-03T10:10:11.431" v="124" actId="1076"/>
          <ac:grpSpMkLst>
            <pc:docMk/>
            <pc:sldMk cId="2019113129" sldId="265"/>
            <ac:grpSpMk id="32" creationId="{1F79368A-3F59-268A-F74B-BEC976B841B2}"/>
          </ac:grpSpMkLst>
        </pc:grpChg>
        <pc:grpChg chg="add mod">
          <ac:chgData name="Giulio Antonini" userId="85c0ae81-b7e0-45b3-a738-51186c9a409e" providerId="ADAL" clId="{85921F03-C437-4F24-A516-AE736F31B917}" dt="2024-08-03T10:10:11.431" v="124" actId="1076"/>
          <ac:grpSpMkLst>
            <pc:docMk/>
            <pc:sldMk cId="2019113129" sldId="265"/>
            <ac:grpSpMk id="37" creationId="{31767114-534D-CE58-AE23-55DEC532201D}"/>
          </ac:grpSpMkLst>
        </pc:grpChg>
        <pc:grpChg chg="add mod">
          <ac:chgData name="Giulio Antonini" userId="85c0ae81-b7e0-45b3-a738-51186c9a409e" providerId="ADAL" clId="{85921F03-C437-4F24-A516-AE736F31B917}" dt="2024-08-03T10:10:11.431" v="124" actId="1076"/>
          <ac:grpSpMkLst>
            <pc:docMk/>
            <pc:sldMk cId="2019113129" sldId="265"/>
            <ac:grpSpMk id="41" creationId="{2CAC2BC2-628D-E2D0-865A-1730164EF9DD}"/>
          </ac:grpSpMkLst>
        </pc:grpChg>
        <pc:grpChg chg="add mod">
          <ac:chgData name="Giulio Antonini" userId="85c0ae81-b7e0-45b3-a738-51186c9a409e" providerId="ADAL" clId="{85921F03-C437-4F24-A516-AE736F31B917}" dt="2024-08-03T10:10:11.431" v="124" actId="1076"/>
          <ac:grpSpMkLst>
            <pc:docMk/>
            <pc:sldMk cId="2019113129" sldId="265"/>
            <ac:grpSpMk id="46" creationId="{67F71355-4740-0750-E485-D126EE08582E}"/>
          </ac:grpSpMkLst>
        </pc:grpChg>
        <pc:grpChg chg="add mod">
          <ac:chgData name="Giulio Antonini" userId="85c0ae81-b7e0-45b3-a738-51186c9a409e" providerId="ADAL" clId="{85921F03-C437-4F24-A516-AE736F31B917}" dt="2024-08-03T10:10:18.743" v="126" actId="1076"/>
          <ac:grpSpMkLst>
            <pc:docMk/>
            <pc:sldMk cId="2019113129" sldId="265"/>
            <ac:grpSpMk id="5125" creationId="{45C6F2F8-79D8-6863-D628-0D45E4B9A63E}"/>
          </ac:grpSpMkLst>
        </pc:grpChg>
        <pc:grpChg chg="add mod">
          <ac:chgData name="Giulio Antonini" userId="85c0ae81-b7e0-45b3-a738-51186c9a409e" providerId="ADAL" clId="{85921F03-C437-4F24-A516-AE736F31B917}" dt="2024-08-03T10:10:18.743" v="126" actId="1076"/>
          <ac:grpSpMkLst>
            <pc:docMk/>
            <pc:sldMk cId="2019113129" sldId="265"/>
            <ac:grpSpMk id="5130" creationId="{89E0D837-92A1-901B-F37C-BA0938A754BA}"/>
          </ac:grpSpMkLst>
        </pc:grpChg>
        <pc:grpChg chg="add mod">
          <ac:chgData name="Giulio Antonini" userId="85c0ae81-b7e0-45b3-a738-51186c9a409e" providerId="ADAL" clId="{85921F03-C437-4F24-A516-AE736F31B917}" dt="2024-08-03T10:10:18.743" v="126" actId="1076"/>
          <ac:grpSpMkLst>
            <pc:docMk/>
            <pc:sldMk cId="2019113129" sldId="265"/>
            <ac:grpSpMk id="5134" creationId="{517E932E-9951-7D51-F517-CF0F0501B2DE}"/>
          </ac:grpSpMkLst>
        </pc:grpChg>
        <pc:grpChg chg="add mod">
          <ac:chgData name="Giulio Antonini" userId="85c0ae81-b7e0-45b3-a738-51186c9a409e" providerId="ADAL" clId="{85921F03-C437-4F24-A516-AE736F31B917}" dt="2024-08-03T10:10:18.743" v="126" actId="1076"/>
          <ac:grpSpMkLst>
            <pc:docMk/>
            <pc:sldMk cId="2019113129" sldId="265"/>
            <ac:grpSpMk id="5140" creationId="{7E0DFF3B-80E9-F7C5-8FE1-A3F06E98D795}"/>
          </ac:grpSpMkLst>
        </pc:grpChg>
        <pc:grpChg chg="add mod">
          <ac:chgData name="Giulio Antonini" userId="85c0ae81-b7e0-45b3-a738-51186c9a409e" providerId="ADAL" clId="{85921F03-C437-4F24-A516-AE736F31B917}" dt="2024-08-03T10:10:18.743" v="126" actId="1076"/>
          <ac:grpSpMkLst>
            <pc:docMk/>
            <pc:sldMk cId="2019113129" sldId="265"/>
            <ac:grpSpMk id="5144" creationId="{D2220EC3-95D5-0774-D955-260D73C0DE49}"/>
          </ac:grpSpMkLst>
        </pc:grpChg>
        <pc:grpChg chg="add mod">
          <ac:chgData name="Giulio Antonini" userId="85c0ae81-b7e0-45b3-a738-51186c9a409e" providerId="ADAL" clId="{85921F03-C437-4F24-A516-AE736F31B917}" dt="2024-08-03T10:10:18.743" v="126" actId="1076"/>
          <ac:grpSpMkLst>
            <pc:docMk/>
            <pc:sldMk cId="2019113129" sldId="265"/>
            <ac:grpSpMk id="5188" creationId="{04344025-7CB7-C9A2-A11F-44250B8BA42F}"/>
          </ac:grpSpMkLst>
        </pc:grpChg>
        <pc:grpChg chg="add mod">
          <ac:chgData name="Giulio Antonini" userId="85c0ae81-b7e0-45b3-a738-51186c9a409e" providerId="ADAL" clId="{85921F03-C437-4F24-A516-AE736F31B917}" dt="2024-08-03T10:10:18.743" v="126" actId="1076"/>
          <ac:grpSpMkLst>
            <pc:docMk/>
            <pc:sldMk cId="2019113129" sldId="265"/>
            <ac:grpSpMk id="5193" creationId="{FB3BE697-3647-32F0-AC2F-180B88ADFEA8}"/>
          </ac:grpSpMkLst>
        </pc:grpChg>
        <pc:grpChg chg="add mod">
          <ac:chgData name="Giulio Antonini" userId="85c0ae81-b7e0-45b3-a738-51186c9a409e" providerId="ADAL" clId="{85921F03-C437-4F24-A516-AE736F31B917}" dt="2024-08-03T10:10:18.743" v="126" actId="1076"/>
          <ac:grpSpMkLst>
            <pc:docMk/>
            <pc:sldMk cId="2019113129" sldId="265"/>
            <ac:grpSpMk id="5197" creationId="{527C300D-43C2-9947-4A7D-D9CF166CE6F4}"/>
          </ac:grpSpMkLst>
        </pc:grpChg>
        <pc:grpChg chg="add mod">
          <ac:chgData name="Giulio Antonini" userId="85c0ae81-b7e0-45b3-a738-51186c9a409e" providerId="ADAL" clId="{85921F03-C437-4F24-A516-AE736F31B917}" dt="2024-08-03T10:10:18.743" v="126" actId="1076"/>
          <ac:grpSpMkLst>
            <pc:docMk/>
            <pc:sldMk cId="2019113129" sldId="265"/>
            <ac:grpSpMk id="5202" creationId="{8778A1F6-A1AE-9C69-3483-5C2AD9CCAB40}"/>
          </ac:grpSpMkLst>
        </pc:grpChg>
        <pc:picChg chg="add mod">
          <ac:chgData name="Giulio Antonini" userId="85c0ae81-b7e0-45b3-a738-51186c9a409e" providerId="ADAL" clId="{85921F03-C437-4F24-A516-AE736F31B917}" dt="2024-08-03T10:10:11.431" v="124" actId="1076"/>
          <ac:picMkLst>
            <pc:docMk/>
            <pc:sldMk cId="2019113129" sldId="265"/>
            <ac:picMk id="29" creationId="{87F905EC-6160-54A7-1D42-B99F5EE8B58D}"/>
          </ac:picMkLst>
        </pc:picChg>
        <pc:picChg chg="mod">
          <ac:chgData name="Giulio Antonini" userId="85c0ae81-b7e0-45b3-a738-51186c9a409e" providerId="ADAL" clId="{85921F03-C437-4F24-A516-AE736F31B917}" dt="2024-08-03T10:10:07.463" v="122"/>
          <ac:picMkLst>
            <pc:docMk/>
            <pc:sldMk cId="2019113129" sldId="265"/>
            <ac:picMk id="33" creationId="{3B74CF2A-F83B-DB2F-AD29-C0F9C8095147}"/>
          </ac:picMkLst>
        </pc:picChg>
        <pc:picChg chg="mod">
          <ac:chgData name="Giulio Antonini" userId="85c0ae81-b7e0-45b3-a738-51186c9a409e" providerId="ADAL" clId="{85921F03-C437-4F24-A516-AE736F31B917}" dt="2024-08-03T10:10:07.463" v="122"/>
          <ac:picMkLst>
            <pc:docMk/>
            <pc:sldMk cId="2019113129" sldId="265"/>
            <ac:picMk id="34" creationId="{17B40770-5A04-F3A7-B092-69E2B1C94613}"/>
          </ac:picMkLst>
        </pc:picChg>
        <pc:picChg chg="add mod">
          <ac:chgData name="Giulio Antonini" userId="85c0ae81-b7e0-45b3-a738-51186c9a409e" providerId="ADAL" clId="{85921F03-C437-4F24-A516-AE736F31B917}" dt="2024-08-03T10:10:11.431" v="124" actId="1076"/>
          <ac:picMkLst>
            <pc:docMk/>
            <pc:sldMk cId="2019113129" sldId="265"/>
            <ac:picMk id="62" creationId="{A7398073-D1E3-741C-1541-EE384CDE82B1}"/>
          </ac:picMkLst>
        </pc:picChg>
        <pc:picChg chg="mod">
          <ac:chgData name="Giulio Antonini" userId="85c0ae81-b7e0-45b3-a738-51186c9a409e" providerId="ADAL" clId="{85921F03-C437-4F24-A516-AE736F31B917}" dt="2024-08-03T16:36:34.867" v="949" actId="1076"/>
          <ac:picMkLst>
            <pc:docMk/>
            <pc:sldMk cId="2019113129" sldId="265"/>
            <ac:picMk id="5122" creationId="{04D5254D-BD6F-0326-67A8-264F075A424F}"/>
          </ac:picMkLst>
        </pc:picChg>
        <pc:picChg chg="add mod">
          <ac:chgData name="Giulio Antonini" userId="85c0ae81-b7e0-45b3-a738-51186c9a409e" providerId="ADAL" clId="{85921F03-C437-4F24-A516-AE736F31B917}" dt="2024-08-03T10:10:18.743" v="126" actId="1076"/>
          <ac:picMkLst>
            <pc:docMk/>
            <pc:sldMk cId="2019113129" sldId="265"/>
            <ac:picMk id="5149" creationId="{A2116DA2-45D1-D089-1DAC-AF003BBB2250}"/>
          </ac:picMkLst>
        </pc:picChg>
        <pc:picChg chg="del">
          <ac:chgData name="Giulio Antonini" userId="85c0ae81-b7e0-45b3-a738-51186c9a409e" providerId="ADAL" clId="{85921F03-C437-4F24-A516-AE736F31B917}" dt="2024-08-03T10:09:44.813" v="121" actId="478"/>
          <ac:picMkLst>
            <pc:docMk/>
            <pc:sldMk cId="2019113129" sldId="265"/>
            <ac:picMk id="5154" creationId="{3C575601-2D8A-EA5B-EE64-A967D9BC0E4E}"/>
          </ac:picMkLst>
        </pc:picChg>
        <pc:picChg chg="del">
          <ac:chgData name="Giulio Antonini" userId="85c0ae81-b7e0-45b3-a738-51186c9a409e" providerId="ADAL" clId="{85921F03-C437-4F24-A516-AE736F31B917}" dt="2024-08-03T10:09:44.813" v="121" actId="478"/>
          <ac:picMkLst>
            <pc:docMk/>
            <pc:sldMk cId="2019113129" sldId="265"/>
            <ac:picMk id="5155" creationId="{43D951AF-07E2-FB52-87DD-B68F4AEA7DA7}"/>
          </ac:picMkLst>
        </pc:picChg>
        <pc:picChg chg="del">
          <ac:chgData name="Giulio Antonini" userId="85c0ae81-b7e0-45b3-a738-51186c9a409e" providerId="ADAL" clId="{85921F03-C437-4F24-A516-AE736F31B917}" dt="2024-08-03T10:09:44.813" v="121" actId="478"/>
          <ac:picMkLst>
            <pc:docMk/>
            <pc:sldMk cId="2019113129" sldId="265"/>
            <ac:picMk id="5156" creationId="{20598135-9382-CB1C-A7FC-C4B861471967}"/>
          </ac:picMkLst>
        </pc:picChg>
        <pc:picChg chg="del">
          <ac:chgData name="Giulio Antonini" userId="85c0ae81-b7e0-45b3-a738-51186c9a409e" providerId="ADAL" clId="{85921F03-C437-4F24-A516-AE736F31B917}" dt="2024-08-03T10:09:44.813" v="121" actId="478"/>
          <ac:picMkLst>
            <pc:docMk/>
            <pc:sldMk cId="2019113129" sldId="265"/>
            <ac:picMk id="5157" creationId="{4CCE6F19-7866-E65C-E249-4C68EBDC348A}"/>
          </ac:picMkLst>
        </pc:picChg>
        <pc:picChg chg="del">
          <ac:chgData name="Giulio Antonini" userId="85c0ae81-b7e0-45b3-a738-51186c9a409e" providerId="ADAL" clId="{85921F03-C437-4F24-A516-AE736F31B917}" dt="2024-08-03T10:09:44.813" v="121" actId="478"/>
          <ac:picMkLst>
            <pc:docMk/>
            <pc:sldMk cId="2019113129" sldId="265"/>
            <ac:picMk id="5158" creationId="{F37C20BF-44A6-BC11-ED4E-0843FDE9B3E4}"/>
          </ac:picMkLst>
        </pc:picChg>
        <pc:picChg chg="del">
          <ac:chgData name="Giulio Antonini" userId="85c0ae81-b7e0-45b3-a738-51186c9a409e" providerId="ADAL" clId="{85921F03-C437-4F24-A516-AE736F31B917}" dt="2024-08-03T10:09:44.813" v="121" actId="478"/>
          <ac:picMkLst>
            <pc:docMk/>
            <pc:sldMk cId="2019113129" sldId="265"/>
            <ac:picMk id="5159" creationId="{D81C16B6-E4BD-CEF2-8418-EF96CA879C1A}"/>
          </ac:picMkLst>
        </pc:picChg>
        <pc:picChg chg="del">
          <ac:chgData name="Giulio Antonini" userId="85c0ae81-b7e0-45b3-a738-51186c9a409e" providerId="ADAL" clId="{85921F03-C437-4F24-A516-AE736F31B917}" dt="2024-08-03T10:09:44.813" v="121" actId="478"/>
          <ac:picMkLst>
            <pc:docMk/>
            <pc:sldMk cId="2019113129" sldId="265"/>
            <ac:picMk id="5160" creationId="{09F2B5D7-200B-A3A4-37BD-71EFC0261FBD}"/>
          </ac:picMkLst>
        </pc:picChg>
        <pc:picChg chg="del">
          <ac:chgData name="Giulio Antonini" userId="85c0ae81-b7e0-45b3-a738-51186c9a409e" providerId="ADAL" clId="{85921F03-C437-4F24-A516-AE736F31B917}" dt="2024-08-03T10:09:44.813" v="121" actId="478"/>
          <ac:picMkLst>
            <pc:docMk/>
            <pc:sldMk cId="2019113129" sldId="265"/>
            <ac:picMk id="5161" creationId="{3ADF46BB-45BA-C42C-95DE-4DDCD337242A}"/>
          </ac:picMkLst>
        </pc:picChg>
        <pc:picChg chg="del">
          <ac:chgData name="Giulio Antonini" userId="85c0ae81-b7e0-45b3-a738-51186c9a409e" providerId="ADAL" clId="{85921F03-C437-4F24-A516-AE736F31B917}" dt="2024-08-03T10:09:44.813" v="121" actId="478"/>
          <ac:picMkLst>
            <pc:docMk/>
            <pc:sldMk cId="2019113129" sldId="265"/>
            <ac:picMk id="5166" creationId="{62505EB6-1B02-13B6-3163-007C952D3A4F}"/>
          </ac:picMkLst>
        </pc:picChg>
        <pc:picChg chg="del">
          <ac:chgData name="Giulio Antonini" userId="85c0ae81-b7e0-45b3-a738-51186c9a409e" providerId="ADAL" clId="{85921F03-C437-4F24-A516-AE736F31B917}" dt="2024-08-03T10:09:44.813" v="121" actId="478"/>
          <ac:picMkLst>
            <pc:docMk/>
            <pc:sldMk cId="2019113129" sldId="265"/>
            <ac:picMk id="5167" creationId="{B26CB06F-DDC4-5559-523E-57A690CE9066}"/>
          </ac:picMkLst>
        </pc:picChg>
        <pc:picChg chg="del">
          <ac:chgData name="Giulio Antonini" userId="85c0ae81-b7e0-45b3-a738-51186c9a409e" providerId="ADAL" clId="{85921F03-C437-4F24-A516-AE736F31B917}" dt="2024-08-03T10:09:44.813" v="121" actId="478"/>
          <ac:picMkLst>
            <pc:docMk/>
            <pc:sldMk cId="2019113129" sldId="265"/>
            <ac:picMk id="5168" creationId="{79A71D45-F431-0F11-D7BF-5D52DC68B053}"/>
          </ac:picMkLst>
        </pc:picChg>
        <pc:picChg chg="del">
          <ac:chgData name="Giulio Antonini" userId="85c0ae81-b7e0-45b3-a738-51186c9a409e" providerId="ADAL" clId="{85921F03-C437-4F24-A516-AE736F31B917}" dt="2024-08-03T10:09:44.813" v="121" actId="478"/>
          <ac:picMkLst>
            <pc:docMk/>
            <pc:sldMk cId="2019113129" sldId="265"/>
            <ac:picMk id="5170" creationId="{B3425095-59EF-9DCC-C105-75B9E0FFDDFF}"/>
          </ac:picMkLst>
        </pc:picChg>
        <pc:picChg chg="del">
          <ac:chgData name="Giulio Antonini" userId="85c0ae81-b7e0-45b3-a738-51186c9a409e" providerId="ADAL" clId="{85921F03-C437-4F24-A516-AE736F31B917}" dt="2024-08-03T10:09:44.813" v="121" actId="478"/>
          <ac:picMkLst>
            <pc:docMk/>
            <pc:sldMk cId="2019113129" sldId="265"/>
            <ac:picMk id="5171" creationId="{9976638E-9682-F67B-1E40-FCAF2EEBB414}"/>
          </ac:picMkLst>
        </pc:picChg>
        <pc:picChg chg="del">
          <ac:chgData name="Giulio Antonini" userId="85c0ae81-b7e0-45b3-a738-51186c9a409e" providerId="ADAL" clId="{85921F03-C437-4F24-A516-AE736F31B917}" dt="2024-08-03T10:09:44.813" v="121" actId="478"/>
          <ac:picMkLst>
            <pc:docMk/>
            <pc:sldMk cId="2019113129" sldId="265"/>
            <ac:picMk id="5175" creationId="{B912CE5C-A474-8607-84B7-BD088D0CF4E8}"/>
          </ac:picMkLst>
        </pc:picChg>
        <pc:picChg chg="del">
          <ac:chgData name="Giulio Antonini" userId="85c0ae81-b7e0-45b3-a738-51186c9a409e" providerId="ADAL" clId="{85921F03-C437-4F24-A516-AE736F31B917}" dt="2024-08-03T10:09:44.813" v="121" actId="478"/>
          <ac:picMkLst>
            <pc:docMk/>
            <pc:sldMk cId="2019113129" sldId="265"/>
            <ac:picMk id="5186" creationId="{CB6EEF1B-2E62-B423-B9A0-1EAA8C6227B3}"/>
          </ac:picMkLst>
        </pc:picChg>
        <pc:picChg chg="del">
          <ac:chgData name="Giulio Antonini" userId="85c0ae81-b7e0-45b3-a738-51186c9a409e" providerId="ADAL" clId="{85921F03-C437-4F24-A516-AE736F31B917}" dt="2024-08-03T10:09:44.813" v="121" actId="478"/>
          <ac:picMkLst>
            <pc:docMk/>
            <pc:sldMk cId="2019113129" sldId="265"/>
            <ac:picMk id="5187" creationId="{1D00C79B-73B3-7968-3122-336D5CDACCAB}"/>
          </ac:picMkLst>
        </pc:picChg>
        <pc:picChg chg="mod">
          <ac:chgData name="Giulio Antonini" userId="85c0ae81-b7e0-45b3-a738-51186c9a409e" providerId="ADAL" clId="{85921F03-C437-4F24-A516-AE736F31B917}" dt="2024-08-03T10:10:15.497" v="125"/>
          <ac:picMkLst>
            <pc:docMk/>
            <pc:sldMk cId="2019113129" sldId="265"/>
            <ac:picMk id="5189" creationId="{6914BA6C-D067-363B-F744-6B3A367DC9A9}"/>
          </ac:picMkLst>
        </pc:picChg>
        <pc:picChg chg="mod">
          <ac:chgData name="Giulio Antonini" userId="85c0ae81-b7e0-45b3-a738-51186c9a409e" providerId="ADAL" clId="{85921F03-C437-4F24-A516-AE736F31B917}" dt="2024-08-03T10:10:15.497" v="125"/>
          <ac:picMkLst>
            <pc:docMk/>
            <pc:sldMk cId="2019113129" sldId="265"/>
            <ac:picMk id="5190" creationId="{45DE6838-5AF1-AC9E-B85D-0572303CFA45}"/>
          </ac:picMkLst>
        </pc:picChg>
        <pc:picChg chg="add mod">
          <ac:chgData name="Giulio Antonini" userId="85c0ae81-b7e0-45b3-a738-51186c9a409e" providerId="ADAL" clId="{85921F03-C437-4F24-A516-AE736F31B917}" dt="2024-08-03T10:10:18.743" v="126" actId="1076"/>
          <ac:picMkLst>
            <pc:docMk/>
            <pc:sldMk cId="2019113129" sldId="265"/>
            <ac:picMk id="5218" creationId="{8FCC08D4-2F90-F552-77B8-8E1B316F13E2}"/>
          </ac:picMkLst>
        </pc:picChg>
      </pc:sldChg>
      <pc:sldChg chg="del">
        <pc:chgData name="Giulio Antonini" userId="85c0ae81-b7e0-45b3-a738-51186c9a409e" providerId="ADAL" clId="{85921F03-C437-4F24-A516-AE736F31B917}" dt="2024-08-03T09:52:25.092" v="23" actId="47"/>
        <pc:sldMkLst>
          <pc:docMk/>
          <pc:sldMk cId="4043623692" sldId="265"/>
        </pc:sldMkLst>
      </pc:sldChg>
      <pc:sldChg chg="del">
        <pc:chgData name="Giulio Antonini" userId="85c0ae81-b7e0-45b3-a738-51186c9a409e" providerId="ADAL" clId="{85921F03-C437-4F24-A516-AE736F31B917}" dt="2024-08-03T09:52:25.092" v="23" actId="47"/>
        <pc:sldMkLst>
          <pc:docMk/>
          <pc:sldMk cId="2420449316" sldId="266"/>
        </pc:sldMkLst>
      </pc:sldChg>
      <pc:sldChg chg="addSp delSp modSp add mod modNotesTx">
        <pc:chgData name="Giulio Antonini" userId="85c0ae81-b7e0-45b3-a738-51186c9a409e" providerId="ADAL" clId="{85921F03-C437-4F24-A516-AE736F31B917}" dt="2024-08-03T17:29:56.660" v="1730" actId="20577"/>
        <pc:sldMkLst>
          <pc:docMk/>
          <pc:sldMk cId="2900378623" sldId="266"/>
        </pc:sldMkLst>
        <pc:spChg chg="add mod">
          <ac:chgData name="Giulio Antonini" userId="85c0ae81-b7e0-45b3-a738-51186c9a409e" providerId="ADAL" clId="{85921F03-C437-4F24-A516-AE736F31B917}" dt="2024-08-03T10:13:36.189" v="130"/>
          <ac:spMkLst>
            <pc:docMk/>
            <pc:sldMk cId="2900378623" sldId="266"/>
            <ac:spMk id="3" creationId="{2EB0282E-1A81-748D-8396-F84999040D69}"/>
          </ac:spMkLst>
        </pc:spChg>
        <pc:spChg chg="add mod">
          <ac:chgData name="Giulio Antonini" userId="85c0ae81-b7e0-45b3-a738-51186c9a409e" providerId="ADAL" clId="{85921F03-C437-4F24-A516-AE736F31B917}" dt="2024-08-03T10:13:36.189" v="130"/>
          <ac:spMkLst>
            <pc:docMk/>
            <pc:sldMk cId="2900378623" sldId="266"/>
            <ac:spMk id="4" creationId="{81222AA0-4DDC-F06D-0F9F-FC1E897A9CEB}"/>
          </ac:spMkLst>
        </pc:spChg>
        <pc:spChg chg="add mod">
          <ac:chgData name="Giulio Antonini" userId="85c0ae81-b7e0-45b3-a738-51186c9a409e" providerId="ADAL" clId="{85921F03-C437-4F24-A516-AE736F31B917}" dt="2024-08-03T10:13:36.189" v="130"/>
          <ac:spMkLst>
            <pc:docMk/>
            <pc:sldMk cId="2900378623" sldId="266"/>
            <ac:spMk id="5" creationId="{E7081F63-2D28-0422-46FE-02C105D5A6F0}"/>
          </ac:spMkLst>
        </pc:spChg>
        <pc:spChg chg="mod">
          <ac:chgData name="Giulio Antonini" userId="85c0ae81-b7e0-45b3-a738-51186c9a409e" providerId="ADAL" clId="{85921F03-C437-4F24-A516-AE736F31B917}" dt="2024-08-03T10:13:36.189" v="130"/>
          <ac:spMkLst>
            <pc:docMk/>
            <pc:sldMk cId="2900378623" sldId="266"/>
            <ac:spMk id="7" creationId="{D047430A-CDDD-736C-AAED-E03843794B86}"/>
          </ac:spMkLst>
        </pc:spChg>
        <pc:spChg chg="mod">
          <ac:chgData name="Giulio Antonini" userId="85c0ae81-b7e0-45b3-a738-51186c9a409e" providerId="ADAL" clId="{85921F03-C437-4F24-A516-AE736F31B917}" dt="2024-08-03T10:13:36.189" v="130"/>
          <ac:spMkLst>
            <pc:docMk/>
            <pc:sldMk cId="2900378623" sldId="266"/>
            <ac:spMk id="8" creationId="{26CA5F70-4423-2680-CE52-9091F4181967}"/>
          </ac:spMkLst>
        </pc:spChg>
        <pc:spChg chg="add mod">
          <ac:chgData name="Giulio Antonini" userId="85c0ae81-b7e0-45b3-a738-51186c9a409e" providerId="ADAL" clId="{85921F03-C437-4F24-A516-AE736F31B917}" dt="2024-08-03T10:13:36.189" v="130"/>
          <ac:spMkLst>
            <pc:docMk/>
            <pc:sldMk cId="2900378623" sldId="266"/>
            <ac:spMk id="9" creationId="{EC8DAD1F-C200-4CAC-ED08-C385897A4D66}"/>
          </ac:spMkLst>
        </pc:spChg>
        <pc:spChg chg="add mod">
          <ac:chgData name="Giulio Antonini" userId="85c0ae81-b7e0-45b3-a738-51186c9a409e" providerId="ADAL" clId="{85921F03-C437-4F24-A516-AE736F31B917}" dt="2024-08-03T10:13:36.189" v="130"/>
          <ac:spMkLst>
            <pc:docMk/>
            <pc:sldMk cId="2900378623" sldId="266"/>
            <ac:spMk id="10" creationId="{63C46BF5-3696-2D4F-7211-6810CB524D1C}"/>
          </ac:spMkLst>
        </pc:spChg>
        <pc:spChg chg="mod">
          <ac:chgData name="Giulio Antonini" userId="85c0ae81-b7e0-45b3-a738-51186c9a409e" providerId="ADAL" clId="{85921F03-C437-4F24-A516-AE736F31B917}" dt="2024-08-03T10:13:36.189" v="130"/>
          <ac:spMkLst>
            <pc:docMk/>
            <pc:sldMk cId="2900378623" sldId="266"/>
            <ac:spMk id="12" creationId="{539AEC35-35EB-A3F6-2D1E-BEC709E979AB}"/>
          </ac:spMkLst>
        </pc:spChg>
        <pc:spChg chg="mod">
          <ac:chgData name="Giulio Antonini" userId="85c0ae81-b7e0-45b3-a738-51186c9a409e" providerId="ADAL" clId="{85921F03-C437-4F24-A516-AE736F31B917}" dt="2024-08-03T10:13:36.189" v="130"/>
          <ac:spMkLst>
            <pc:docMk/>
            <pc:sldMk cId="2900378623" sldId="266"/>
            <ac:spMk id="13" creationId="{DD6D83CD-09A6-5DF4-51A6-2B8430E65580}"/>
          </ac:spMkLst>
        </pc:spChg>
        <pc:spChg chg="add mod">
          <ac:chgData name="Giulio Antonini" userId="85c0ae81-b7e0-45b3-a738-51186c9a409e" providerId="ADAL" clId="{85921F03-C437-4F24-A516-AE736F31B917}" dt="2024-08-03T10:13:36.189" v="130"/>
          <ac:spMkLst>
            <pc:docMk/>
            <pc:sldMk cId="2900378623" sldId="266"/>
            <ac:spMk id="15" creationId="{6BBD30E1-8848-FBF9-B967-1C93D21B01F8}"/>
          </ac:spMkLst>
        </pc:spChg>
        <pc:spChg chg="add mod">
          <ac:chgData name="Giulio Antonini" userId="85c0ae81-b7e0-45b3-a738-51186c9a409e" providerId="ADAL" clId="{85921F03-C437-4F24-A516-AE736F31B917}" dt="2024-08-03T10:13:36.189" v="130"/>
          <ac:spMkLst>
            <pc:docMk/>
            <pc:sldMk cId="2900378623" sldId="266"/>
            <ac:spMk id="16" creationId="{0AFF68AC-84BF-972E-3C37-4BD37DD16F83}"/>
          </ac:spMkLst>
        </pc:spChg>
        <pc:spChg chg="add mod">
          <ac:chgData name="Giulio Antonini" userId="85c0ae81-b7e0-45b3-a738-51186c9a409e" providerId="ADAL" clId="{85921F03-C437-4F24-A516-AE736F31B917}" dt="2024-08-03T10:13:36.189" v="130"/>
          <ac:spMkLst>
            <pc:docMk/>
            <pc:sldMk cId="2900378623" sldId="266"/>
            <ac:spMk id="17" creationId="{510C87EA-8524-13F5-1BDA-24D7D096E026}"/>
          </ac:spMkLst>
        </pc:spChg>
        <pc:spChg chg="add mod">
          <ac:chgData name="Giulio Antonini" userId="85c0ae81-b7e0-45b3-a738-51186c9a409e" providerId="ADAL" clId="{85921F03-C437-4F24-A516-AE736F31B917}" dt="2024-08-03T10:13:36.189" v="130"/>
          <ac:spMkLst>
            <pc:docMk/>
            <pc:sldMk cId="2900378623" sldId="266"/>
            <ac:spMk id="18" creationId="{0183402D-68E1-AFE7-5353-E85245D11FF7}"/>
          </ac:spMkLst>
        </pc:spChg>
        <pc:spChg chg="add mod">
          <ac:chgData name="Giulio Antonini" userId="85c0ae81-b7e0-45b3-a738-51186c9a409e" providerId="ADAL" clId="{85921F03-C437-4F24-A516-AE736F31B917}" dt="2024-08-03T10:13:36.189" v="130"/>
          <ac:spMkLst>
            <pc:docMk/>
            <pc:sldMk cId="2900378623" sldId="266"/>
            <ac:spMk id="19" creationId="{AC8F9D30-FD21-C447-AFE0-64FE6D0E4F55}"/>
          </ac:spMkLst>
        </pc:spChg>
        <pc:spChg chg="add mod">
          <ac:chgData name="Giulio Antonini" userId="85c0ae81-b7e0-45b3-a738-51186c9a409e" providerId="ADAL" clId="{85921F03-C437-4F24-A516-AE736F31B917}" dt="2024-08-03T10:13:36.189" v="130"/>
          <ac:spMkLst>
            <pc:docMk/>
            <pc:sldMk cId="2900378623" sldId="266"/>
            <ac:spMk id="20" creationId="{4457D799-784F-9125-E9A2-A8FC3EC8F2FE}"/>
          </ac:spMkLst>
        </pc:spChg>
        <pc:spChg chg="mod">
          <ac:chgData name="Giulio Antonini" userId="85c0ae81-b7e0-45b3-a738-51186c9a409e" providerId="ADAL" clId="{85921F03-C437-4F24-A516-AE736F31B917}" dt="2024-08-03T10:13:36.189" v="130"/>
          <ac:spMkLst>
            <pc:docMk/>
            <pc:sldMk cId="2900378623" sldId="266"/>
            <ac:spMk id="22" creationId="{168302F8-1F3D-0AB8-B8CE-3070ED31A966}"/>
          </ac:spMkLst>
        </pc:spChg>
        <pc:spChg chg="mod">
          <ac:chgData name="Giulio Antonini" userId="85c0ae81-b7e0-45b3-a738-51186c9a409e" providerId="ADAL" clId="{85921F03-C437-4F24-A516-AE736F31B917}" dt="2024-08-03T10:13:36.189" v="130"/>
          <ac:spMkLst>
            <pc:docMk/>
            <pc:sldMk cId="2900378623" sldId="266"/>
            <ac:spMk id="23" creationId="{BC5A7151-9617-EFEE-2FA5-33A57488B42C}"/>
          </ac:spMkLst>
        </pc:spChg>
        <pc:spChg chg="mod">
          <ac:chgData name="Giulio Antonini" userId="85c0ae81-b7e0-45b3-a738-51186c9a409e" providerId="ADAL" clId="{85921F03-C437-4F24-A516-AE736F31B917}" dt="2024-08-03T10:13:36.189" v="130"/>
          <ac:spMkLst>
            <pc:docMk/>
            <pc:sldMk cId="2900378623" sldId="266"/>
            <ac:spMk id="25" creationId="{CF8077B2-1FFE-E0AB-1DF4-F2C078547898}"/>
          </ac:spMkLst>
        </pc:spChg>
        <pc:spChg chg="mod">
          <ac:chgData name="Giulio Antonini" userId="85c0ae81-b7e0-45b3-a738-51186c9a409e" providerId="ADAL" clId="{85921F03-C437-4F24-A516-AE736F31B917}" dt="2024-08-03T10:13:36.189" v="130"/>
          <ac:spMkLst>
            <pc:docMk/>
            <pc:sldMk cId="2900378623" sldId="266"/>
            <ac:spMk id="26" creationId="{E8CCFFB3-CA25-148C-DD9B-1C0A48E8103D}"/>
          </ac:spMkLst>
        </pc:spChg>
        <pc:spChg chg="mod">
          <ac:chgData name="Giulio Antonini" userId="85c0ae81-b7e0-45b3-a738-51186c9a409e" providerId="ADAL" clId="{85921F03-C437-4F24-A516-AE736F31B917}" dt="2024-08-03T10:13:36.189" v="130"/>
          <ac:spMkLst>
            <pc:docMk/>
            <pc:sldMk cId="2900378623" sldId="266"/>
            <ac:spMk id="27" creationId="{E1435E72-C750-4003-CFBD-10EAB247A5A6}"/>
          </ac:spMkLst>
        </pc:spChg>
        <pc:spChg chg="add mod">
          <ac:chgData name="Giulio Antonini" userId="85c0ae81-b7e0-45b3-a738-51186c9a409e" providerId="ADAL" clId="{85921F03-C437-4F24-A516-AE736F31B917}" dt="2024-08-03T10:13:36.189" v="130"/>
          <ac:spMkLst>
            <pc:docMk/>
            <pc:sldMk cId="2900378623" sldId="266"/>
            <ac:spMk id="28" creationId="{097B9FC9-BCE3-A7C0-387B-87B631202328}"/>
          </ac:spMkLst>
        </pc:spChg>
        <pc:spChg chg="add mod">
          <ac:chgData name="Giulio Antonini" userId="85c0ae81-b7e0-45b3-a738-51186c9a409e" providerId="ADAL" clId="{85921F03-C437-4F24-A516-AE736F31B917}" dt="2024-08-03T10:13:36.189" v="130"/>
          <ac:spMkLst>
            <pc:docMk/>
            <pc:sldMk cId="2900378623" sldId="266"/>
            <ac:spMk id="29" creationId="{AA3470DF-9905-A98C-003F-4F8663864E0D}"/>
          </ac:spMkLst>
        </pc:spChg>
        <pc:spChg chg="add mod">
          <ac:chgData name="Giulio Antonini" userId="85c0ae81-b7e0-45b3-a738-51186c9a409e" providerId="ADAL" clId="{85921F03-C437-4F24-A516-AE736F31B917}" dt="2024-08-03T10:13:36.189" v="130"/>
          <ac:spMkLst>
            <pc:docMk/>
            <pc:sldMk cId="2900378623" sldId="266"/>
            <ac:spMk id="30" creationId="{0F641BEA-E991-7A68-29B3-9314B4D10646}"/>
          </ac:spMkLst>
        </pc:spChg>
        <pc:spChg chg="add mod">
          <ac:chgData name="Giulio Antonini" userId="85c0ae81-b7e0-45b3-a738-51186c9a409e" providerId="ADAL" clId="{85921F03-C437-4F24-A516-AE736F31B917}" dt="2024-08-03T10:13:36.189" v="130"/>
          <ac:spMkLst>
            <pc:docMk/>
            <pc:sldMk cId="2900378623" sldId="266"/>
            <ac:spMk id="31" creationId="{52A77712-F61A-E3C2-63B5-918569F28AB1}"/>
          </ac:spMkLst>
        </pc:spChg>
        <pc:spChg chg="add mod">
          <ac:chgData name="Giulio Antonini" userId="85c0ae81-b7e0-45b3-a738-51186c9a409e" providerId="ADAL" clId="{85921F03-C437-4F24-A516-AE736F31B917}" dt="2024-08-03T10:13:43.564" v="132" actId="1076"/>
          <ac:spMkLst>
            <pc:docMk/>
            <pc:sldMk cId="2900378623" sldId="266"/>
            <ac:spMk id="32" creationId="{16BBB16B-E5E3-BAE3-6B70-52517BD9510B}"/>
          </ac:spMkLst>
        </pc:spChg>
        <pc:spChg chg="add mod">
          <ac:chgData name="Giulio Antonini" userId="85c0ae81-b7e0-45b3-a738-51186c9a409e" providerId="ADAL" clId="{85921F03-C437-4F24-A516-AE736F31B917}" dt="2024-08-03T10:13:43.564" v="132" actId="1076"/>
          <ac:spMkLst>
            <pc:docMk/>
            <pc:sldMk cId="2900378623" sldId="266"/>
            <ac:spMk id="33" creationId="{E1402088-886A-97E0-E71E-A4FA9CC1A479}"/>
          </ac:spMkLst>
        </pc:spChg>
        <pc:spChg chg="add mod">
          <ac:chgData name="Giulio Antonini" userId="85c0ae81-b7e0-45b3-a738-51186c9a409e" providerId="ADAL" clId="{85921F03-C437-4F24-A516-AE736F31B917}" dt="2024-08-03T10:13:43.564" v="132" actId="1076"/>
          <ac:spMkLst>
            <pc:docMk/>
            <pc:sldMk cId="2900378623" sldId="266"/>
            <ac:spMk id="34" creationId="{7D6078BA-9DDA-6135-CB26-F1A05F6F61FA}"/>
          </ac:spMkLst>
        </pc:spChg>
        <pc:spChg chg="mod">
          <ac:chgData name="Giulio Antonini" userId="85c0ae81-b7e0-45b3-a738-51186c9a409e" providerId="ADAL" clId="{85921F03-C437-4F24-A516-AE736F31B917}" dt="2024-08-03T10:13:40.348" v="131"/>
          <ac:spMkLst>
            <pc:docMk/>
            <pc:sldMk cId="2900378623" sldId="266"/>
            <ac:spMk id="36" creationId="{0FFD735F-40A4-7151-C075-9A3B0E62AA9A}"/>
          </ac:spMkLst>
        </pc:spChg>
        <pc:spChg chg="mod">
          <ac:chgData name="Giulio Antonini" userId="85c0ae81-b7e0-45b3-a738-51186c9a409e" providerId="ADAL" clId="{85921F03-C437-4F24-A516-AE736F31B917}" dt="2024-08-03T10:13:40.348" v="131"/>
          <ac:spMkLst>
            <pc:docMk/>
            <pc:sldMk cId="2900378623" sldId="266"/>
            <ac:spMk id="37" creationId="{B3796FAC-CC47-01EF-DF64-22BB3E89219D}"/>
          </ac:spMkLst>
        </pc:spChg>
        <pc:spChg chg="add mod">
          <ac:chgData name="Giulio Antonini" userId="85c0ae81-b7e0-45b3-a738-51186c9a409e" providerId="ADAL" clId="{85921F03-C437-4F24-A516-AE736F31B917}" dt="2024-08-03T10:13:43.564" v="132" actId="1076"/>
          <ac:spMkLst>
            <pc:docMk/>
            <pc:sldMk cId="2900378623" sldId="266"/>
            <ac:spMk id="38" creationId="{A2FC64DA-0A25-BD64-6C17-BBB160C523B4}"/>
          </ac:spMkLst>
        </pc:spChg>
        <pc:spChg chg="add mod">
          <ac:chgData name="Giulio Antonini" userId="85c0ae81-b7e0-45b3-a738-51186c9a409e" providerId="ADAL" clId="{85921F03-C437-4F24-A516-AE736F31B917}" dt="2024-08-03T10:13:43.564" v="132" actId="1076"/>
          <ac:spMkLst>
            <pc:docMk/>
            <pc:sldMk cId="2900378623" sldId="266"/>
            <ac:spMk id="39" creationId="{F2763C5B-AAC1-186C-F617-6CC5509FF6E0}"/>
          </ac:spMkLst>
        </pc:spChg>
        <pc:spChg chg="mod">
          <ac:chgData name="Giulio Antonini" userId="85c0ae81-b7e0-45b3-a738-51186c9a409e" providerId="ADAL" clId="{85921F03-C437-4F24-A516-AE736F31B917}" dt="2024-08-03T10:13:40.348" v="131"/>
          <ac:spMkLst>
            <pc:docMk/>
            <pc:sldMk cId="2900378623" sldId="266"/>
            <ac:spMk id="41" creationId="{AFE10B03-61E5-C5A0-6461-A26263AED1FB}"/>
          </ac:spMkLst>
        </pc:spChg>
        <pc:spChg chg="mod">
          <ac:chgData name="Giulio Antonini" userId="85c0ae81-b7e0-45b3-a738-51186c9a409e" providerId="ADAL" clId="{85921F03-C437-4F24-A516-AE736F31B917}" dt="2024-08-03T10:13:40.348" v="131"/>
          <ac:spMkLst>
            <pc:docMk/>
            <pc:sldMk cId="2900378623" sldId="266"/>
            <ac:spMk id="42" creationId="{D37E74FD-E245-9E91-9AF6-A734145A6233}"/>
          </ac:spMkLst>
        </pc:spChg>
        <pc:spChg chg="add mod">
          <ac:chgData name="Giulio Antonini" userId="85c0ae81-b7e0-45b3-a738-51186c9a409e" providerId="ADAL" clId="{85921F03-C437-4F24-A516-AE736F31B917}" dt="2024-08-03T10:13:43.564" v="132" actId="1076"/>
          <ac:spMkLst>
            <pc:docMk/>
            <pc:sldMk cId="2900378623" sldId="266"/>
            <ac:spMk id="44" creationId="{1740EF61-045F-B3E3-6B8E-74AC7ADD190A}"/>
          </ac:spMkLst>
        </pc:spChg>
        <pc:spChg chg="add mod">
          <ac:chgData name="Giulio Antonini" userId="85c0ae81-b7e0-45b3-a738-51186c9a409e" providerId="ADAL" clId="{85921F03-C437-4F24-A516-AE736F31B917}" dt="2024-08-03T10:13:43.564" v="132" actId="1076"/>
          <ac:spMkLst>
            <pc:docMk/>
            <pc:sldMk cId="2900378623" sldId="266"/>
            <ac:spMk id="45" creationId="{EDFECFB9-2798-732D-23E8-1F5AF3F62471}"/>
          </ac:spMkLst>
        </pc:spChg>
        <pc:spChg chg="add mod">
          <ac:chgData name="Giulio Antonini" userId="85c0ae81-b7e0-45b3-a738-51186c9a409e" providerId="ADAL" clId="{85921F03-C437-4F24-A516-AE736F31B917}" dt="2024-08-03T10:13:43.564" v="132" actId="1076"/>
          <ac:spMkLst>
            <pc:docMk/>
            <pc:sldMk cId="2900378623" sldId="266"/>
            <ac:spMk id="46" creationId="{24F5A855-F4D3-8404-B854-3A76ECFC0D4C}"/>
          </ac:spMkLst>
        </pc:spChg>
        <pc:spChg chg="add mod">
          <ac:chgData name="Giulio Antonini" userId="85c0ae81-b7e0-45b3-a738-51186c9a409e" providerId="ADAL" clId="{85921F03-C437-4F24-A516-AE736F31B917}" dt="2024-08-03T10:13:43.564" v="132" actId="1076"/>
          <ac:spMkLst>
            <pc:docMk/>
            <pc:sldMk cId="2900378623" sldId="266"/>
            <ac:spMk id="47" creationId="{A32FF539-9158-74CC-93AC-C3753DA479F9}"/>
          </ac:spMkLst>
        </pc:spChg>
        <pc:spChg chg="add mod">
          <ac:chgData name="Giulio Antonini" userId="85c0ae81-b7e0-45b3-a738-51186c9a409e" providerId="ADAL" clId="{85921F03-C437-4F24-A516-AE736F31B917}" dt="2024-08-03T10:13:43.564" v="132" actId="1076"/>
          <ac:spMkLst>
            <pc:docMk/>
            <pc:sldMk cId="2900378623" sldId="266"/>
            <ac:spMk id="48" creationId="{C206BCFA-9340-DC73-629D-23E49E415787}"/>
          </ac:spMkLst>
        </pc:spChg>
        <pc:spChg chg="add mod">
          <ac:chgData name="Giulio Antonini" userId="85c0ae81-b7e0-45b3-a738-51186c9a409e" providerId="ADAL" clId="{85921F03-C437-4F24-A516-AE736F31B917}" dt="2024-08-03T10:13:43.564" v="132" actId="1076"/>
          <ac:spMkLst>
            <pc:docMk/>
            <pc:sldMk cId="2900378623" sldId="266"/>
            <ac:spMk id="49" creationId="{FA5FC8B4-929D-7547-0F87-0F87D07B05F6}"/>
          </ac:spMkLst>
        </pc:spChg>
        <pc:spChg chg="mod">
          <ac:chgData name="Giulio Antonini" userId="85c0ae81-b7e0-45b3-a738-51186c9a409e" providerId="ADAL" clId="{85921F03-C437-4F24-A516-AE736F31B917}" dt="2024-08-03T10:13:40.348" v="131"/>
          <ac:spMkLst>
            <pc:docMk/>
            <pc:sldMk cId="2900378623" sldId="266"/>
            <ac:spMk id="51" creationId="{6EB6FB82-07EF-EEFC-10AA-97693E209DAF}"/>
          </ac:spMkLst>
        </pc:spChg>
        <pc:spChg chg="mod">
          <ac:chgData name="Giulio Antonini" userId="85c0ae81-b7e0-45b3-a738-51186c9a409e" providerId="ADAL" clId="{85921F03-C437-4F24-A516-AE736F31B917}" dt="2024-08-03T10:13:40.348" v="131"/>
          <ac:spMkLst>
            <pc:docMk/>
            <pc:sldMk cId="2900378623" sldId="266"/>
            <ac:spMk id="52" creationId="{235311B6-10F4-603C-224B-10757F635C96}"/>
          </ac:spMkLst>
        </pc:spChg>
        <pc:spChg chg="mod">
          <ac:chgData name="Giulio Antonini" userId="85c0ae81-b7e0-45b3-a738-51186c9a409e" providerId="ADAL" clId="{85921F03-C437-4F24-A516-AE736F31B917}" dt="2024-08-03T10:13:40.348" v="131"/>
          <ac:spMkLst>
            <pc:docMk/>
            <pc:sldMk cId="2900378623" sldId="266"/>
            <ac:spMk id="54" creationId="{E211D040-350D-BF00-3369-C1102BA68DD9}"/>
          </ac:spMkLst>
        </pc:spChg>
        <pc:spChg chg="mod">
          <ac:chgData name="Giulio Antonini" userId="85c0ae81-b7e0-45b3-a738-51186c9a409e" providerId="ADAL" clId="{85921F03-C437-4F24-A516-AE736F31B917}" dt="2024-08-03T10:13:40.348" v="131"/>
          <ac:spMkLst>
            <pc:docMk/>
            <pc:sldMk cId="2900378623" sldId="266"/>
            <ac:spMk id="55" creationId="{8F80D7AD-4544-48F8-5633-4915C9B89592}"/>
          </ac:spMkLst>
        </pc:spChg>
        <pc:spChg chg="mod">
          <ac:chgData name="Giulio Antonini" userId="85c0ae81-b7e0-45b3-a738-51186c9a409e" providerId="ADAL" clId="{85921F03-C437-4F24-A516-AE736F31B917}" dt="2024-08-03T10:13:40.348" v="131"/>
          <ac:spMkLst>
            <pc:docMk/>
            <pc:sldMk cId="2900378623" sldId="266"/>
            <ac:spMk id="56" creationId="{E6775B40-7963-2DD0-AC37-C1181B27F548}"/>
          </ac:spMkLst>
        </pc:spChg>
        <pc:spChg chg="add mod">
          <ac:chgData name="Giulio Antonini" userId="85c0ae81-b7e0-45b3-a738-51186c9a409e" providerId="ADAL" clId="{85921F03-C437-4F24-A516-AE736F31B917}" dt="2024-08-03T10:13:43.564" v="132" actId="1076"/>
          <ac:spMkLst>
            <pc:docMk/>
            <pc:sldMk cId="2900378623" sldId="266"/>
            <ac:spMk id="57" creationId="{A6E92BE5-130D-31B9-3806-A861867BCA43}"/>
          </ac:spMkLst>
        </pc:spChg>
        <pc:spChg chg="add mod">
          <ac:chgData name="Giulio Antonini" userId="85c0ae81-b7e0-45b3-a738-51186c9a409e" providerId="ADAL" clId="{85921F03-C437-4F24-A516-AE736F31B917}" dt="2024-08-03T10:13:43.564" v="132" actId="1076"/>
          <ac:spMkLst>
            <pc:docMk/>
            <pc:sldMk cId="2900378623" sldId="266"/>
            <ac:spMk id="58" creationId="{473FE759-E7D3-6BEF-45D2-122EE23C0447}"/>
          </ac:spMkLst>
        </pc:spChg>
        <pc:spChg chg="add mod">
          <ac:chgData name="Giulio Antonini" userId="85c0ae81-b7e0-45b3-a738-51186c9a409e" providerId="ADAL" clId="{85921F03-C437-4F24-A516-AE736F31B917}" dt="2024-08-03T10:13:43.564" v="132" actId="1076"/>
          <ac:spMkLst>
            <pc:docMk/>
            <pc:sldMk cId="2900378623" sldId="266"/>
            <ac:spMk id="59" creationId="{6F8D9E0B-5B76-1417-46C8-2D3721E06D51}"/>
          </ac:spMkLst>
        </pc:spChg>
        <pc:spChg chg="add mod">
          <ac:chgData name="Giulio Antonini" userId="85c0ae81-b7e0-45b3-a738-51186c9a409e" providerId="ADAL" clId="{85921F03-C437-4F24-A516-AE736F31B917}" dt="2024-08-03T10:13:43.564" v="132" actId="1076"/>
          <ac:spMkLst>
            <pc:docMk/>
            <pc:sldMk cId="2900378623" sldId="266"/>
            <ac:spMk id="60" creationId="{5D160266-4398-D9CE-B14F-1A1A9B646D1C}"/>
          </ac:spMkLst>
        </pc:spChg>
        <pc:spChg chg="del">
          <ac:chgData name="Giulio Antonini" userId="85c0ae81-b7e0-45b3-a738-51186c9a409e" providerId="ADAL" clId="{85921F03-C437-4F24-A516-AE736F31B917}" dt="2024-08-03T10:13:14.390" v="129" actId="478"/>
          <ac:spMkLst>
            <pc:docMk/>
            <pc:sldMk cId="2900378623" sldId="266"/>
            <ac:spMk id="5120" creationId="{21641F39-FAA6-3B64-B1C2-04B17282AA0B}"/>
          </ac:spMkLst>
        </pc:spChg>
        <pc:spChg chg="mod">
          <ac:chgData name="Giulio Antonini" userId="85c0ae81-b7e0-45b3-a738-51186c9a409e" providerId="ADAL" clId="{85921F03-C437-4F24-A516-AE736F31B917}" dt="2024-08-03T16:42:17.114" v="952" actId="207"/>
          <ac:spMkLst>
            <pc:docMk/>
            <pc:sldMk cId="2900378623" sldId="266"/>
            <ac:spMk id="5123" creationId="{677620D2-1713-96DC-7FF9-D954C0A8BA36}"/>
          </ac:spMkLst>
        </pc:spChg>
        <pc:spChg chg="del">
          <ac:chgData name="Giulio Antonini" userId="85c0ae81-b7e0-45b3-a738-51186c9a409e" providerId="ADAL" clId="{85921F03-C437-4F24-A516-AE736F31B917}" dt="2024-08-03T10:13:14.390" v="129" actId="478"/>
          <ac:spMkLst>
            <pc:docMk/>
            <pc:sldMk cId="2900378623" sldId="266"/>
            <ac:spMk id="5124" creationId="{9E106129-A81B-C119-6CF9-33F91A3F5C2B}"/>
          </ac:spMkLst>
        </pc:spChg>
        <pc:spChg chg="del">
          <ac:chgData name="Giulio Antonini" userId="85c0ae81-b7e0-45b3-a738-51186c9a409e" providerId="ADAL" clId="{85921F03-C437-4F24-A516-AE736F31B917}" dt="2024-08-03T10:13:14.390" v="129" actId="478"/>
          <ac:spMkLst>
            <pc:docMk/>
            <pc:sldMk cId="2900378623" sldId="266"/>
            <ac:spMk id="5129" creationId="{70EA486D-D7D7-B72B-B23C-43E1ADF2BE42}"/>
          </ac:spMkLst>
        </pc:spChg>
        <pc:spChg chg="del">
          <ac:chgData name="Giulio Antonini" userId="85c0ae81-b7e0-45b3-a738-51186c9a409e" providerId="ADAL" clId="{85921F03-C437-4F24-A516-AE736F31B917}" dt="2024-08-03T10:13:14.390" v="129" actId="478"/>
          <ac:spMkLst>
            <pc:docMk/>
            <pc:sldMk cId="2900378623" sldId="266"/>
            <ac:spMk id="5133" creationId="{EF678FB0-8DEF-D6D3-7FC4-2A8D5107A0CE}"/>
          </ac:spMkLst>
        </pc:spChg>
        <pc:spChg chg="del">
          <ac:chgData name="Giulio Antonini" userId="85c0ae81-b7e0-45b3-a738-51186c9a409e" providerId="ADAL" clId="{85921F03-C437-4F24-A516-AE736F31B917}" dt="2024-08-03T10:13:14.390" v="129" actId="478"/>
          <ac:spMkLst>
            <pc:docMk/>
            <pc:sldMk cId="2900378623" sldId="266"/>
            <ac:spMk id="5137" creationId="{F02F6B9F-835B-B69A-0918-9D0B1E8141FB}"/>
          </ac:spMkLst>
        </pc:spChg>
        <pc:spChg chg="del">
          <ac:chgData name="Giulio Antonini" userId="85c0ae81-b7e0-45b3-a738-51186c9a409e" providerId="ADAL" clId="{85921F03-C437-4F24-A516-AE736F31B917}" dt="2024-08-03T10:13:14.390" v="129" actId="478"/>
          <ac:spMkLst>
            <pc:docMk/>
            <pc:sldMk cId="2900378623" sldId="266"/>
            <ac:spMk id="5138" creationId="{737753CB-134F-354D-B407-23517CF8F9C9}"/>
          </ac:spMkLst>
        </pc:spChg>
        <pc:spChg chg="del">
          <ac:chgData name="Giulio Antonini" userId="85c0ae81-b7e0-45b3-a738-51186c9a409e" providerId="ADAL" clId="{85921F03-C437-4F24-A516-AE736F31B917}" dt="2024-08-03T10:13:14.390" v="129" actId="478"/>
          <ac:spMkLst>
            <pc:docMk/>
            <pc:sldMk cId="2900378623" sldId="266"/>
            <ac:spMk id="5139" creationId="{61564B1A-7857-3136-56C8-34C2F08B891A}"/>
          </ac:spMkLst>
        </pc:spChg>
        <pc:spChg chg="del">
          <ac:chgData name="Giulio Antonini" userId="85c0ae81-b7e0-45b3-a738-51186c9a409e" providerId="ADAL" clId="{85921F03-C437-4F24-A516-AE736F31B917}" dt="2024-08-03T10:13:14.390" v="129" actId="478"/>
          <ac:spMkLst>
            <pc:docMk/>
            <pc:sldMk cId="2900378623" sldId="266"/>
            <ac:spMk id="5143" creationId="{679D460C-EF8B-F044-BF9D-45A30F696EA5}"/>
          </ac:spMkLst>
        </pc:spChg>
        <pc:spChg chg="del">
          <ac:chgData name="Giulio Antonini" userId="85c0ae81-b7e0-45b3-a738-51186c9a409e" providerId="ADAL" clId="{85921F03-C437-4F24-A516-AE736F31B917}" dt="2024-08-03T10:13:14.390" v="129" actId="478"/>
          <ac:spMkLst>
            <pc:docMk/>
            <pc:sldMk cId="2900378623" sldId="266"/>
            <ac:spMk id="5147" creationId="{413541D1-6AF4-D383-912A-E36D61614EA4}"/>
          </ac:spMkLst>
        </pc:spChg>
        <pc:spChg chg="del">
          <ac:chgData name="Giulio Antonini" userId="85c0ae81-b7e0-45b3-a738-51186c9a409e" providerId="ADAL" clId="{85921F03-C437-4F24-A516-AE736F31B917}" dt="2024-08-03T10:13:14.390" v="129" actId="478"/>
          <ac:spMkLst>
            <pc:docMk/>
            <pc:sldMk cId="2900378623" sldId="266"/>
            <ac:spMk id="5148" creationId="{77303942-6CAB-2085-1B54-C3A7F4C61524}"/>
          </ac:spMkLst>
        </pc:spChg>
        <pc:spChg chg="del">
          <ac:chgData name="Giulio Antonini" userId="85c0ae81-b7e0-45b3-a738-51186c9a409e" providerId="ADAL" clId="{85921F03-C437-4F24-A516-AE736F31B917}" dt="2024-08-03T10:13:14.390" v="129" actId="478"/>
          <ac:spMkLst>
            <pc:docMk/>
            <pc:sldMk cId="2900378623" sldId="266"/>
            <ac:spMk id="5150" creationId="{96B033F1-3BF6-B48C-3FF1-DFEE4178AA97}"/>
          </ac:spMkLst>
        </pc:spChg>
        <pc:spChg chg="del">
          <ac:chgData name="Giulio Antonini" userId="85c0ae81-b7e0-45b3-a738-51186c9a409e" providerId="ADAL" clId="{85921F03-C437-4F24-A516-AE736F31B917}" dt="2024-08-03T10:13:14.390" v="129" actId="478"/>
          <ac:spMkLst>
            <pc:docMk/>
            <pc:sldMk cId="2900378623" sldId="266"/>
            <ac:spMk id="5151" creationId="{AB5139BE-581E-00FB-082C-4F0F862F4ACF}"/>
          </ac:spMkLst>
        </pc:spChg>
        <pc:spChg chg="del">
          <ac:chgData name="Giulio Antonini" userId="85c0ae81-b7e0-45b3-a738-51186c9a409e" providerId="ADAL" clId="{85921F03-C437-4F24-A516-AE736F31B917}" dt="2024-08-03T10:13:14.390" v="129" actId="478"/>
          <ac:spMkLst>
            <pc:docMk/>
            <pc:sldMk cId="2900378623" sldId="266"/>
            <ac:spMk id="5192" creationId="{C35783EB-129E-1143-2758-500910FFB930}"/>
          </ac:spMkLst>
        </pc:spChg>
        <pc:spChg chg="del">
          <ac:chgData name="Giulio Antonini" userId="85c0ae81-b7e0-45b3-a738-51186c9a409e" providerId="ADAL" clId="{85921F03-C437-4F24-A516-AE736F31B917}" dt="2024-08-03T10:13:14.390" v="129" actId="478"/>
          <ac:spMkLst>
            <pc:docMk/>
            <pc:sldMk cId="2900378623" sldId="266"/>
            <ac:spMk id="5196" creationId="{0DFCDBB1-67D2-862E-8DCA-5FFEC19FAA7A}"/>
          </ac:spMkLst>
        </pc:spChg>
        <pc:spChg chg="del">
          <ac:chgData name="Giulio Antonini" userId="85c0ae81-b7e0-45b3-a738-51186c9a409e" providerId="ADAL" clId="{85921F03-C437-4F24-A516-AE736F31B917}" dt="2024-08-03T10:13:14.390" v="129" actId="478"/>
          <ac:spMkLst>
            <pc:docMk/>
            <pc:sldMk cId="2900378623" sldId="266"/>
            <ac:spMk id="5200" creationId="{CE178386-7788-F87C-77A2-67E6CC15DF08}"/>
          </ac:spMkLst>
        </pc:spChg>
        <pc:spChg chg="del">
          <ac:chgData name="Giulio Antonini" userId="85c0ae81-b7e0-45b3-a738-51186c9a409e" providerId="ADAL" clId="{85921F03-C437-4F24-A516-AE736F31B917}" dt="2024-08-03T10:13:14.390" v="129" actId="478"/>
          <ac:spMkLst>
            <pc:docMk/>
            <pc:sldMk cId="2900378623" sldId="266"/>
            <ac:spMk id="5201" creationId="{9E3D3457-9B03-0AE7-AFF7-635B90F21A15}"/>
          </ac:spMkLst>
        </pc:spChg>
        <pc:spChg chg="del">
          <ac:chgData name="Giulio Antonini" userId="85c0ae81-b7e0-45b3-a738-51186c9a409e" providerId="ADAL" clId="{85921F03-C437-4F24-A516-AE736F31B917}" dt="2024-08-03T10:13:14.390" v="129" actId="478"/>
          <ac:spMkLst>
            <pc:docMk/>
            <pc:sldMk cId="2900378623" sldId="266"/>
            <ac:spMk id="5206" creationId="{1C582E35-3799-95D1-59BD-0787007CAD5E}"/>
          </ac:spMkLst>
        </pc:spChg>
        <pc:spChg chg="del">
          <ac:chgData name="Giulio Antonini" userId="85c0ae81-b7e0-45b3-a738-51186c9a409e" providerId="ADAL" clId="{85921F03-C437-4F24-A516-AE736F31B917}" dt="2024-08-03T10:13:14.390" v="129" actId="478"/>
          <ac:spMkLst>
            <pc:docMk/>
            <pc:sldMk cId="2900378623" sldId="266"/>
            <ac:spMk id="5207" creationId="{BAF505C7-DAB5-D954-D4B8-59B54E258BF3}"/>
          </ac:spMkLst>
        </pc:spChg>
        <pc:spChg chg="del">
          <ac:chgData name="Giulio Antonini" userId="85c0ae81-b7e0-45b3-a738-51186c9a409e" providerId="ADAL" clId="{85921F03-C437-4F24-A516-AE736F31B917}" dt="2024-08-03T10:13:14.390" v="129" actId="478"/>
          <ac:spMkLst>
            <pc:docMk/>
            <pc:sldMk cId="2900378623" sldId="266"/>
            <ac:spMk id="5208" creationId="{ADF39201-04C9-9846-A9FE-CE118EC0E340}"/>
          </ac:spMkLst>
        </pc:spChg>
        <pc:spChg chg="del">
          <ac:chgData name="Giulio Antonini" userId="85c0ae81-b7e0-45b3-a738-51186c9a409e" providerId="ADAL" clId="{85921F03-C437-4F24-A516-AE736F31B917}" dt="2024-08-03T10:13:14.390" v="129" actId="478"/>
          <ac:spMkLst>
            <pc:docMk/>
            <pc:sldMk cId="2900378623" sldId="266"/>
            <ac:spMk id="5209" creationId="{32D14B9A-BB63-2671-5D1B-5D1A9FEA1B2F}"/>
          </ac:spMkLst>
        </pc:spChg>
        <pc:spChg chg="del">
          <ac:chgData name="Giulio Antonini" userId="85c0ae81-b7e0-45b3-a738-51186c9a409e" providerId="ADAL" clId="{85921F03-C437-4F24-A516-AE736F31B917}" dt="2024-08-03T10:13:14.390" v="129" actId="478"/>
          <ac:spMkLst>
            <pc:docMk/>
            <pc:sldMk cId="2900378623" sldId="266"/>
            <ac:spMk id="5210" creationId="{B3C2F780-5769-1804-0AE1-BDA56F960ED4}"/>
          </ac:spMkLst>
        </pc:spChg>
        <pc:spChg chg="del">
          <ac:chgData name="Giulio Antonini" userId="85c0ae81-b7e0-45b3-a738-51186c9a409e" providerId="ADAL" clId="{85921F03-C437-4F24-A516-AE736F31B917}" dt="2024-08-03T10:13:14.390" v="129" actId="478"/>
          <ac:spMkLst>
            <pc:docMk/>
            <pc:sldMk cId="2900378623" sldId="266"/>
            <ac:spMk id="5211" creationId="{B409EB95-E3DF-DDE0-0216-6358DF1441ED}"/>
          </ac:spMkLst>
        </pc:spChg>
        <pc:spChg chg="del">
          <ac:chgData name="Giulio Antonini" userId="85c0ae81-b7e0-45b3-a738-51186c9a409e" providerId="ADAL" clId="{85921F03-C437-4F24-A516-AE736F31B917}" dt="2024-08-03T10:13:14.390" v="129" actId="478"/>
          <ac:spMkLst>
            <pc:docMk/>
            <pc:sldMk cId="2900378623" sldId="266"/>
            <ac:spMk id="5212" creationId="{BF3AAF72-BA55-4CAF-2E4B-85F1945CF529}"/>
          </ac:spMkLst>
        </pc:spChg>
        <pc:spChg chg="del">
          <ac:chgData name="Giulio Antonini" userId="85c0ae81-b7e0-45b3-a738-51186c9a409e" providerId="ADAL" clId="{85921F03-C437-4F24-A516-AE736F31B917}" dt="2024-08-03T10:13:14.390" v="129" actId="478"/>
          <ac:spMkLst>
            <pc:docMk/>
            <pc:sldMk cId="2900378623" sldId="266"/>
            <ac:spMk id="5213" creationId="{83DA4860-2731-6552-AEBD-DBA2BEEE1245}"/>
          </ac:spMkLst>
        </pc:spChg>
        <pc:spChg chg="del">
          <ac:chgData name="Giulio Antonini" userId="85c0ae81-b7e0-45b3-a738-51186c9a409e" providerId="ADAL" clId="{85921F03-C437-4F24-A516-AE736F31B917}" dt="2024-08-03T10:13:14.390" v="129" actId="478"/>
          <ac:spMkLst>
            <pc:docMk/>
            <pc:sldMk cId="2900378623" sldId="266"/>
            <ac:spMk id="5214" creationId="{2187D66C-E20D-C0C8-D273-0EA42C5FC5A4}"/>
          </ac:spMkLst>
        </pc:spChg>
        <pc:spChg chg="del">
          <ac:chgData name="Giulio Antonini" userId="85c0ae81-b7e0-45b3-a738-51186c9a409e" providerId="ADAL" clId="{85921F03-C437-4F24-A516-AE736F31B917}" dt="2024-08-03T10:13:14.390" v="129" actId="478"/>
          <ac:spMkLst>
            <pc:docMk/>
            <pc:sldMk cId="2900378623" sldId="266"/>
            <ac:spMk id="5215" creationId="{569E982A-C3DD-BF66-7B42-238581A869D7}"/>
          </ac:spMkLst>
        </pc:spChg>
        <pc:spChg chg="del">
          <ac:chgData name="Giulio Antonini" userId="85c0ae81-b7e0-45b3-a738-51186c9a409e" providerId="ADAL" clId="{85921F03-C437-4F24-A516-AE736F31B917}" dt="2024-08-03T10:13:14.390" v="129" actId="478"/>
          <ac:spMkLst>
            <pc:docMk/>
            <pc:sldMk cId="2900378623" sldId="266"/>
            <ac:spMk id="5216" creationId="{0166B74D-95FC-7B02-691B-12A1F42AB0AD}"/>
          </ac:spMkLst>
        </pc:spChg>
        <pc:spChg chg="del">
          <ac:chgData name="Giulio Antonini" userId="85c0ae81-b7e0-45b3-a738-51186c9a409e" providerId="ADAL" clId="{85921F03-C437-4F24-A516-AE736F31B917}" dt="2024-08-03T10:13:14.390" v="129" actId="478"/>
          <ac:spMkLst>
            <pc:docMk/>
            <pc:sldMk cId="2900378623" sldId="266"/>
            <ac:spMk id="5217" creationId="{B8F05962-82AC-A010-1378-9909F411FF69}"/>
          </ac:spMkLst>
        </pc:spChg>
        <pc:spChg chg="del">
          <ac:chgData name="Giulio Antonini" userId="85c0ae81-b7e0-45b3-a738-51186c9a409e" providerId="ADAL" clId="{85921F03-C437-4F24-A516-AE736F31B917}" dt="2024-08-03T10:13:14.390" v="129" actId="478"/>
          <ac:spMkLst>
            <pc:docMk/>
            <pc:sldMk cId="2900378623" sldId="266"/>
            <ac:spMk id="5219" creationId="{D350729E-8792-FABF-D0B1-6B5B0DE657E8}"/>
          </ac:spMkLst>
        </pc:spChg>
        <pc:grpChg chg="add mod">
          <ac:chgData name="Giulio Antonini" userId="85c0ae81-b7e0-45b3-a738-51186c9a409e" providerId="ADAL" clId="{85921F03-C437-4F24-A516-AE736F31B917}" dt="2024-08-03T10:13:36.189" v="130"/>
          <ac:grpSpMkLst>
            <pc:docMk/>
            <pc:sldMk cId="2900378623" sldId="266"/>
            <ac:grpSpMk id="6" creationId="{7664DEDE-539C-1E0F-FB93-870FE6E6D877}"/>
          </ac:grpSpMkLst>
        </pc:grpChg>
        <pc:grpChg chg="add mod">
          <ac:chgData name="Giulio Antonini" userId="85c0ae81-b7e0-45b3-a738-51186c9a409e" providerId="ADAL" clId="{85921F03-C437-4F24-A516-AE736F31B917}" dt="2024-08-03T10:13:36.189" v="130"/>
          <ac:grpSpMkLst>
            <pc:docMk/>
            <pc:sldMk cId="2900378623" sldId="266"/>
            <ac:grpSpMk id="11" creationId="{6C1CC39E-1C14-F6CC-919F-018DCE65A81F}"/>
          </ac:grpSpMkLst>
        </pc:grpChg>
        <pc:grpChg chg="add mod">
          <ac:chgData name="Giulio Antonini" userId="85c0ae81-b7e0-45b3-a738-51186c9a409e" providerId="ADAL" clId="{85921F03-C437-4F24-A516-AE736F31B917}" dt="2024-08-03T10:13:36.189" v="130"/>
          <ac:grpSpMkLst>
            <pc:docMk/>
            <pc:sldMk cId="2900378623" sldId="266"/>
            <ac:grpSpMk id="21" creationId="{CB8D215A-AD4E-776F-B4C0-CC02EFFEB0F1}"/>
          </ac:grpSpMkLst>
        </pc:grpChg>
        <pc:grpChg chg="add mod">
          <ac:chgData name="Giulio Antonini" userId="85c0ae81-b7e0-45b3-a738-51186c9a409e" providerId="ADAL" clId="{85921F03-C437-4F24-A516-AE736F31B917}" dt="2024-08-03T10:13:36.189" v="130"/>
          <ac:grpSpMkLst>
            <pc:docMk/>
            <pc:sldMk cId="2900378623" sldId="266"/>
            <ac:grpSpMk id="24" creationId="{1EB4C791-144D-49EE-0F4A-99879645ED51}"/>
          </ac:grpSpMkLst>
        </pc:grpChg>
        <pc:grpChg chg="add mod">
          <ac:chgData name="Giulio Antonini" userId="85c0ae81-b7e0-45b3-a738-51186c9a409e" providerId="ADAL" clId="{85921F03-C437-4F24-A516-AE736F31B917}" dt="2024-08-03T10:13:43.564" v="132" actId="1076"/>
          <ac:grpSpMkLst>
            <pc:docMk/>
            <pc:sldMk cId="2900378623" sldId="266"/>
            <ac:grpSpMk id="35" creationId="{B204D84A-0788-5619-A4F5-EDC8A7437FA9}"/>
          </ac:grpSpMkLst>
        </pc:grpChg>
        <pc:grpChg chg="add mod">
          <ac:chgData name="Giulio Antonini" userId="85c0ae81-b7e0-45b3-a738-51186c9a409e" providerId="ADAL" clId="{85921F03-C437-4F24-A516-AE736F31B917}" dt="2024-08-03T10:13:43.564" v="132" actId="1076"/>
          <ac:grpSpMkLst>
            <pc:docMk/>
            <pc:sldMk cId="2900378623" sldId="266"/>
            <ac:grpSpMk id="40" creationId="{94914DF6-1C94-D9CE-98D5-9A70CD699E88}"/>
          </ac:grpSpMkLst>
        </pc:grpChg>
        <pc:grpChg chg="add mod">
          <ac:chgData name="Giulio Antonini" userId="85c0ae81-b7e0-45b3-a738-51186c9a409e" providerId="ADAL" clId="{85921F03-C437-4F24-A516-AE736F31B917}" dt="2024-08-03T10:13:43.564" v="132" actId="1076"/>
          <ac:grpSpMkLst>
            <pc:docMk/>
            <pc:sldMk cId="2900378623" sldId="266"/>
            <ac:grpSpMk id="50" creationId="{7362C199-B07C-24D0-28C0-D6228DEF7674}"/>
          </ac:grpSpMkLst>
        </pc:grpChg>
        <pc:grpChg chg="add mod">
          <ac:chgData name="Giulio Antonini" userId="85c0ae81-b7e0-45b3-a738-51186c9a409e" providerId="ADAL" clId="{85921F03-C437-4F24-A516-AE736F31B917}" dt="2024-08-03T10:13:43.564" v="132" actId="1076"/>
          <ac:grpSpMkLst>
            <pc:docMk/>
            <pc:sldMk cId="2900378623" sldId="266"/>
            <ac:grpSpMk id="53" creationId="{701CDAF5-E04F-6C56-D059-845631F145EC}"/>
          </ac:grpSpMkLst>
        </pc:grpChg>
        <pc:grpChg chg="del">
          <ac:chgData name="Giulio Antonini" userId="85c0ae81-b7e0-45b3-a738-51186c9a409e" providerId="ADAL" clId="{85921F03-C437-4F24-A516-AE736F31B917}" dt="2024-08-03T10:13:14.390" v="129" actId="478"/>
          <ac:grpSpMkLst>
            <pc:docMk/>
            <pc:sldMk cId="2900378623" sldId="266"/>
            <ac:grpSpMk id="5125" creationId="{45C6F2F8-79D8-6863-D628-0D45E4B9A63E}"/>
          </ac:grpSpMkLst>
        </pc:grpChg>
        <pc:grpChg chg="del">
          <ac:chgData name="Giulio Antonini" userId="85c0ae81-b7e0-45b3-a738-51186c9a409e" providerId="ADAL" clId="{85921F03-C437-4F24-A516-AE736F31B917}" dt="2024-08-03T10:13:14.390" v="129" actId="478"/>
          <ac:grpSpMkLst>
            <pc:docMk/>
            <pc:sldMk cId="2900378623" sldId="266"/>
            <ac:grpSpMk id="5130" creationId="{89E0D837-92A1-901B-F37C-BA0938A754BA}"/>
          </ac:grpSpMkLst>
        </pc:grpChg>
        <pc:grpChg chg="del">
          <ac:chgData name="Giulio Antonini" userId="85c0ae81-b7e0-45b3-a738-51186c9a409e" providerId="ADAL" clId="{85921F03-C437-4F24-A516-AE736F31B917}" dt="2024-08-03T10:13:14.390" v="129" actId="478"/>
          <ac:grpSpMkLst>
            <pc:docMk/>
            <pc:sldMk cId="2900378623" sldId="266"/>
            <ac:grpSpMk id="5134" creationId="{517E932E-9951-7D51-F517-CF0F0501B2DE}"/>
          </ac:grpSpMkLst>
        </pc:grpChg>
        <pc:grpChg chg="del">
          <ac:chgData name="Giulio Antonini" userId="85c0ae81-b7e0-45b3-a738-51186c9a409e" providerId="ADAL" clId="{85921F03-C437-4F24-A516-AE736F31B917}" dt="2024-08-03T10:13:14.390" v="129" actId="478"/>
          <ac:grpSpMkLst>
            <pc:docMk/>
            <pc:sldMk cId="2900378623" sldId="266"/>
            <ac:grpSpMk id="5140" creationId="{7E0DFF3B-80E9-F7C5-8FE1-A3F06E98D795}"/>
          </ac:grpSpMkLst>
        </pc:grpChg>
        <pc:grpChg chg="del">
          <ac:chgData name="Giulio Antonini" userId="85c0ae81-b7e0-45b3-a738-51186c9a409e" providerId="ADAL" clId="{85921F03-C437-4F24-A516-AE736F31B917}" dt="2024-08-03T10:13:14.390" v="129" actId="478"/>
          <ac:grpSpMkLst>
            <pc:docMk/>
            <pc:sldMk cId="2900378623" sldId="266"/>
            <ac:grpSpMk id="5144" creationId="{D2220EC3-95D5-0774-D955-260D73C0DE49}"/>
          </ac:grpSpMkLst>
        </pc:grpChg>
        <pc:grpChg chg="del">
          <ac:chgData name="Giulio Antonini" userId="85c0ae81-b7e0-45b3-a738-51186c9a409e" providerId="ADAL" clId="{85921F03-C437-4F24-A516-AE736F31B917}" dt="2024-08-03T10:13:14.390" v="129" actId="478"/>
          <ac:grpSpMkLst>
            <pc:docMk/>
            <pc:sldMk cId="2900378623" sldId="266"/>
            <ac:grpSpMk id="5188" creationId="{04344025-7CB7-C9A2-A11F-44250B8BA42F}"/>
          </ac:grpSpMkLst>
        </pc:grpChg>
        <pc:grpChg chg="del">
          <ac:chgData name="Giulio Antonini" userId="85c0ae81-b7e0-45b3-a738-51186c9a409e" providerId="ADAL" clId="{85921F03-C437-4F24-A516-AE736F31B917}" dt="2024-08-03T10:13:14.390" v="129" actId="478"/>
          <ac:grpSpMkLst>
            <pc:docMk/>
            <pc:sldMk cId="2900378623" sldId="266"/>
            <ac:grpSpMk id="5193" creationId="{FB3BE697-3647-32F0-AC2F-180B88ADFEA8}"/>
          </ac:grpSpMkLst>
        </pc:grpChg>
        <pc:grpChg chg="del">
          <ac:chgData name="Giulio Antonini" userId="85c0ae81-b7e0-45b3-a738-51186c9a409e" providerId="ADAL" clId="{85921F03-C437-4F24-A516-AE736F31B917}" dt="2024-08-03T10:13:14.390" v="129" actId="478"/>
          <ac:grpSpMkLst>
            <pc:docMk/>
            <pc:sldMk cId="2900378623" sldId="266"/>
            <ac:grpSpMk id="5197" creationId="{527C300D-43C2-9947-4A7D-D9CF166CE6F4}"/>
          </ac:grpSpMkLst>
        </pc:grpChg>
        <pc:grpChg chg="del">
          <ac:chgData name="Giulio Antonini" userId="85c0ae81-b7e0-45b3-a738-51186c9a409e" providerId="ADAL" clId="{85921F03-C437-4F24-A516-AE736F31B917}" dt="2024-08-03T10:13:14.390" v="129" actId="478"/>
          <ac:grpSpMkLst>
            <pc:docMk/>
            <pc:sldMk cId="2900378623" sldId="266"/>
            <ac:grpSpMk id="5202" creationId="{8778A1F6-A1AE-9C69-3483-5C2AD9CCAB40}"/>
          </ac:grpSpMkLst>
        </pc:grpChg>
        <pc:picChg chg="add mod">
          <ac:chgData name="Giulio Antonini" userId="85c0ae81-b7e0-45b3-a738-51186c9a409e" providerId="ADAL" clId="{85921F03-C437-4F24-A516-AE736F31B917}" dt="2024-08-03T10:13:36.189" v="130"/>
          <ac:picMkLst>
            <pc:docMk/>
            <pc:sldMk cId="2900378623" sldId="266"/>
            <ac:picMk id="14" creationId="{88C3E4EA-F993-DA52-E1D1-D70FE7F56548}"/>
          </ac:picMkLst>
        </pc:picChg>
        <pc:picChg chg="add mod">
          <ac:chgData name="Giulio Antonini" userId="85c0ae81-b7e0-45b3-a738-51186c9a409e" providerId="ADAL" clId="{85921F03-C437-4F24-A516-AE736F31B917}" dt="2024-08-03T10:13:43.564" v="132" actId="1076"/>
          <ac:picMkLst>
            <pc:docMk/>
            <pc:sldMk cId="2900378623" sldId="266"/>
            <ac:picMk id="43" creationId="{2E5CF6F8-BC83-C390-48BE-A518EF0ECE26}"/>
          </ac:picMkLst>
        </pc:picChg>
        <pc:picChg chg="mod">
          <ac:chgData name="Giulio Antonini" userId="85c0ae81-b7e0-45b3-a738-51186c9a409e" providerId="ADAL" clId="{85921F03-C437-4F24-A516-AE736F31B917}" dt="2024-08-03T14:24:47.276" v="385" actId="1076"/>
          <ac:picMkLst>
            <pc:docMk/>
            <pc:sldMk cId="2900378623" sldId="266"/>
            <ac:picMk id="5122" creationId="{04D5254D-BD6F-0326-67A8-264F075A424F}"/>
          </ac:picMkLst>
        </pc:picChg>
        <pc:picChg chg="del">
          <ac:chgData name="Giulio Antonini" userId="85c0ae81-b7e0-45b3-a738-51186c9a409e" providerId="ADAL" clId="{85921F03-C437-4F24-A516-AE736F31B917}" dt="2024-08-03T10:13:14.390" v="129" actId="478"/>
          <ac:picMkLst>
            <pc:docMk/>
            <pc:sldMk cId="2900378623" sldId="266"/>
            <ac:picMk id="5149" creationId="{A2116DA2-45D1-D089-1DAC-AF003BBB2250}"/>
          </ac:picMkLst>
        </pc:picChg>
        <pc:picChg chg="del">
          <ac:chgData name="Giulio Antonini" userId="85c0ae81-b7e0-45b3-a738-51186c9a409e" providerId="ADAL" clId="{85921F03-C437-4F24-A516-AE736F31B917}" dt="2024-08-03T10:13:14.390" v="129" actId="478"/>
          <ac:picMkLst>
            <pc:docMk/>
            <pc:sldMk cId="2900378623" sldId="266"/>
            <ac:picMk id="5218" creationId="{8FCC08D4-2F90-F552-77B8-8E1B316F13E2}"/>
          </ac:picMkLst>
        </pc:picChg>
      </pc:sldChg>
      <pc:sldChg chg="del">
        <pc:chgData name="Giulio Antonini" userId="85c0ae81-b7e0-45b3-a738-51186c9a409e" providerId="ADAL" clId="{85921F03-C437-4F24-A516-AE736F31B917}" dt="2024-08-03T09:52:25.092" v="23" actId="47"/>
        <pc:sldMkLst>
          <pc:docMk/>
          <pc:sldMk cId="1854588117" sldId="267"/>
        </pc:sldMkLst>
      </pc:sldChg>
      <pc:sldChg chg="addSp delSp modSp add mod modNotesTx">
        <pc:chgData name="Giulio Antonini" userId="85c0ae81-b7e0-45b3-a738-51186c9a409e" providerId="ADAL" clId="{85921F03-C437-4F24-A516-AE736F31B917}" dt="2024-08-04T07:44:31.676" v="3169" actId="1076"/>
        <pc:sldMkLst>
          <pc:docMk/>
          <pc:sldMk cId="3238473499" sldId="267"/>
        </pc:sldMkLst>
        <pc:spChg chg="add mod">
          <ac:chgData name="Giulio Antonini" userId="85c0ae81-b7e0-45b3-a738-51186c9a409e" providerId="ADAL" clId="{85921F03-C437-4F24-A516-AE736F31B917}" dt="2024-08-03T10:15:10.990" v="157" actId="1076"/>
          <ac:spMkLst>
            <pc:docMk/>
            <pc:sldMk cId="3238473499" sldId="267"/>
            <ac:spMk id="3" creationId="{8C21B2EF-7B14-E0F0-F600-E64095613BE6}"/>
          </ac:spMkLst>
        </pc:spChg>
        <pc:spChg chg="mod">
          <ac:chgData name="Giulio Antonini" userId="85c0ae81-b7e0-45b3-a738-51186c9a409e" providerId="ADAL" clId="{85921F03-C437-4F24-A516-AE736F31B917}" dt="2024-08-03T10:15:06.769" v="156"/>
          <ac:spMkLst>
            <pc:docMk/>
            <pc:sldMk cId="3238473499" sldId="267"/>
            <ac:spMk id="5" creationId="{0A1D7FF4-2FB7-7417-7695-8CB9155D7225}"/>
          </ac:spMkLst>
        </pc:spChg>
        <pc:spChg chg="mod">
          <ac:chgData name="Giulio Antonini" userId="85c0ae81-b7e0-45b3-a738-51186c9a409e" providerId="ADAL" clId="{85921F03-C437-4F24-A516-AE736F31B917}" dt="2024-08-03T10:15:06.769" v="156"/>
          <ac:spMkLst>
            <pc:docMk/>
            <pc:sldMk cId="3238473499" sldId="267"/>
            <ac:spMk id="6" creationId="{CD1A2637-AF7F-C2FD-B4E3-5F89A8FC735E}"/>
          </ac:spMkLst>
        </pc:spChg>
        <pc:spChg chg="mod">
          <ac:chgData name="Giulio Antonini" userId="85c0ae81-b7e0-45b3-a738-51186c9a409e" providerId="ADAL" clId="{85921F03-C437-4F24-A516-AE736F31B917}" dt="2024-08-03T10:15:06.769" v="156"/>
          <ac:spMkLst>
            <pc:docMk/>
            <pc:sldMk cId="3238473499" sldId="267"/>
            <ac:spMk id="7" creationId="{67A5A4E7-5331-918E-A089-050BF81E1CC1}"/>
          </ac:spMkLst>
        </pc:spChg>
        <pc:spChg chg="mod">
          <ac:chgData name="Giulio Antonini" userId="85c0ae81-b7e0-45b3-a738-51186c9a409e" providerId="ADAL" clId="{85921F03-C437-4F24-A516-AE736F31B917}" dt="2024-08-03T10:15:06.769" v="156"/>
          <ac:spMkLst>
            <pc:docMk/>
            <pc:sldMk cId="3238473499" sldId="267"/>
            <ac:spMk id="8" creationId="{7EE9620B-F7E2-543F-6FE2-581FD6BC2007}"/>
          </ac:spMkLst>
        </pc:spChg>
        <pc:spChg chg="mod">
          <ac:chgData name="Giulio Antonini" userId="85c0ae81-b7e0-45b3-a738-51186c9a409e" providerId="ADAL" clId="{85921F03-C437-4F24-A516-AE736F31B917}" dt="2024-08-03T10:15:06.769" v="156"/>
          <ac:spMkLst>
            <pc:docMk/>
            <pc:sldMk cId="3238473499" sldId="267"/>
            <ac:spMk id="9" creationId="{D46D44D6-D239-706A-A88A-CF30618F70BC}"/>
          </ac:spMkLst>
        </pc:spChg>
        <pc:spChg chg="mod">
          <ac:chgData name="Giulio Antonini" userId="85c0ae81-b7e0-45b3-a738-51186c9a409e" providerId="ADAL" clId="{85921F03-C437-4F24-A516-AE736F31B917}" dt="2024-08-03T10:15:06.769" v="156"/>
          <ac:spMkLst>
            <pc:docMk/>
            <pc:sldMk cId="3238473499" sldId="267"/>
            <ac:spMk id="10" creationId="{896E440A-E0E1-0B6F-4035-D1D0ADEE8836}"/>
          </ac:spMkLst>
        </pc:spChg>
        <pc:spChg chg="add mod">
          <ac:chgData name="Giulio Antonini" userId="85c0ae81-b7e0-45b3-a738-51186c9a409e" providerId="ADAL" clId="{85921F03-C437-4F24-A516-AE736F31B917}" dt="2024-08-03T10:15:10.990" v="157" actId="1076"/>
          <ac:spMkLst>
            <pc:docMk/>
            <pc:sldMk cId="3238473499" sldId="267"/>
            <ac:spMk id="11" creationId="{38DD0261-FD31-C9CA-528F-67F693FEDD4B}"/>
          </ac:spMkLst>
        </pc:spChg>
        <pc:spChg chg="add mod">
          <ac:chgData name="Giulio Antonini" userId="85c0ae81-b7e0-45b3-a738-51186c9a409e" providerId="ADAL" clId="{85921F03-C437-4F24-A516-AE736F31B917}" dt="2024-08-03T10:15:10.990" v="157" actId="1076"/>
          <ac:spMkLst>
            <pc:docMk/>
            <pc:sldMk cId="3238473499" sldId="267"/>
            <ac:spMk id="12" creationId="{2C73D0E5-ED60-63A0-CEDA-FED0206E5B0A}"/>
          </ac:spMkLst>
        </pc:spChg>
        <pc:spChg chg="add mod">
          <ac:chgData name="Giulio Antonini" userId="85c0ae81-b7e0-45b3-a738-51186c9a409e" providerId="ADAL" clId="{85921F03-C437-4F24-A516-AE736F31B917}" dt="2024-08-03T10:15:10.990" v="157" actId="1076"/>
          <ac:spMkLst>
            <pc:docMk/>
            <pc:sldMk cId="3238473499" sldId="267"/>
            <ac:spMk id="13" creationId="{70366546-2642-424E-987E-E66976E7A9E9}"/>
          </ac:spMkLst>
        </pc:spChg>
        <pc:spChg chg="mod">
          <ac:chgData name="Giulio Antonini" userId="85c0ae81-b7e0-45b3-a738-51186c9a409e" providerId="ADAL" clId="{85921F03-C437-4F24-A516-AE736F31B917}" dt="2024-08-03T10:15:06.769" v="156"/>
          <ac:spMkLst>
            <pc:docMk/>
            <pc:sldMk cId="3238473499" sldId="267"/>
            <ac:spMk id="15" creationId="{BBE00CE2-509D-80D1-7179-5950584DE8D0}"/>
          </ac:spMkLst>
        </pc:spChg>
        <pc:spChg chg="mod">
          <ac:chgData name="Giulio Antonini" userId="85c0ae81-b7e0-45b3-a738-51186c9a409e" providerId="ADAL" clId="{85921F03-C437-4F24-A516-AE736F31B917}" dt="2024-08-03T10:15:06.769" v="156"/>
          <ac:spMkLst>
            <pc:docMk/>
            <pc:sldMk cId="3238473499" sldId="267"/>
            <ac:spMk id="16" creationId="{C4838E42-89D2-A71D-E453-C58FA93B60A8}"/>
          </ac:spMkLst>
        </pc:spChg>
        <pc:spChg chg="add mod">
          <ac:chgData name="Giulio Antonini" userId="85c0ae81-b7e0-45b3-a738-51186c9a409e" providerId="ADAL" clId="{85921F03-C437-4F24-A516-AE736F31B917}" dt="2024-08-03T10:15:10.990" v="157" actId="1076"/>
          <ac:spMkLst>
            <pc:docMk/>
            <pc:sldMk cId="3238473499" sldId="267"/>
            <ac:spMk id="17" creationId="{A9312BE8-95B0-CE18-0F59-C19AC163D956}"/>
          </ac:spMkLst>
        </pc:spChg>
        <pc:spChg chg="add mod">
          <ac:chgData name="Giulio Antonini" userId="85c0ae81-b7e0-45b3-a738-51186c9a409e" providerId="ADAL" clId="{85921F03-C437-4F24-A516-AE736F31B917}" dt="2024-08-03T10:15:10.990" v="157" actId="1076"/>
          <ac:spMkLst>
            <pc:docMk/>
            <pc:sldMk cId="3238473499" sldId="267"/>
            <ac:spMk id="18" creationId="{0555BBEE-D866-FCB8-ED16-3165476096F9}"/>
          </ac:spMkLst>
        </pc:spChg>
        <pc:spChg chg="add mod">
          <ac:chgData name="Giulio Antonini" userId="85c0ae81-b7e0-45b3-a738-51186c9a409e" providerId="ADAL" clId="{85921F03-C437-4F24-A516-AE736F31B917}" dt="2024-08-03T10:15:10.990" v="157" actId="1076"/>
          <ac:spMkLst>
            <pc:docMk/>
            <pc:sldMk cId="3238473499" sldId="267"/>
            <ac:spMk id="19" creationId="{5B220683-588C-59EF-0953-3DEB3AFCF118}"/>
          </ac:spMkLst>
        </pc:spChg>
        <pc:spChg chg="add mod">
          <ac:chgData name="Giulio Antonini" userId="85c0ae81-b7e0-45b3-a738-51186c9a409e" providerId="ADAL" clId="{85921F03-C437-4F24-A516-AE736F31B917}" dt="2024-08-03T10:15:10.990" v="157" actId="1076"/>
          <ac:spMkLst>
            <pc:docMk/>
            <pc:sldMk cId="3238473499" sldId="267"/>
            <ac:spMk id="20" creationId="{EAD2A2D2-352E-9175-7640-6BCEF771DD07}"/>
          </ac:spMkLst>
        </pc:spChg>
        <pc:spChg chg="mod">
          <ac:chgData name="Giulio Antonini" userId="85c0ae81-b7e0-45b3-a738-51186c9a409e" providerId="ADAL" clId="{85921F03-C437-4F24-A516-AE736F31B917}" dt="2024-08-03T10:15:06.769" v="156"/>
          <ac:spMkLst>
            <pc:docMk/>
            <pc:sldMk cId="3238473499" sldId="267"/>
            <ac:spMk id="26" creationId="{4B89039D-85EB-0F12-A371-E8CE43DB2FA4}"/>
          </ac:spMkLst>
        </pc:spChg>
        <pc:spChg chg="mod">
          <ac:chgData name="Giulio Antonini" userId="85c0ae81-b7e0-45b3-a738-51186c9a409e" providerId="ADAL" clId="{85921F03-C437-4F24-A516-AE736F31B917}" dt="2024-08-03T10:15:06.769" v="156"/>
          <ac:spMkLst>
            <pc:docMk/>
            <pc:sldMk cId="3238473499" sldId="267"/>
            <ac:spMk id="27" creationId="{DDC7BD2A-A452-9B98-8077-81DCCEF0C32D}"/>
          </ac:spMkLst>
        </pc:spChg>
        <pc:spChg chg="add mod">
          <ac:chgData name="Giulio Antonini" userId="85c0ae81-b7e0-45b3-a738-51186c9a409e" providerId="ADAL" clId="{85921F03-C437-4F24-A516-AE736F31B917}" dt="2024-08-03T10:15:10.990" v="157" actId="1076"/>
          <ac:spMkLst>
            <pc:docMk/>
            <pc:sldMk cId="3238473499" sldId="267"/>
            <ac:spMk id="30" creationId="{9406A7FB-961E-828D-1E48-EA50FC36C286}"/>
          </ac:spMkLst>
        </pc:spChg>
        <pc:spChg chg="add mod">
          <ac:chgData name="Giulio Antonini" userId="85c0ae81-b7e0-45b3-a738-51186c9a409e" providerId="ADAL" clId="{85921F03-C437-4F24-A516-AE736F31B917}" dt="2024-08-03T10:15:10.990" v="157" actId="1076"/>
          <ac:spMkLst>
            <pc:docMk/>
            <pc:sldMk cId="3238473499" sldId="267"/>
            <ac:spMk id="31" creationId="{FD6A48B7-14DC-4986-EA18-05A5A42F543F}"/>
          </ac:spMkLst>
        </pc:spChg>
        <pc:spChg chg="del">
          <ac:chgData name="Giulio Antonini" userId="85c0ae81-b7e0-45b3-a738-51186c9a409e" providerId="ADAL" clId="{85921F03-C437-4F24-A516-AE736F31B917}" dt="2024-08-03T10:14:47.894" v="155" actId="478"/>
          <ac:spMkLst>
            <pc:docMk/>
            <pc:sldMk cId="3238473499" sldId="267"/>
            <ac:spMk id="32" creationId="{16BBB16B-E5E3-BAE3-6B70-52517BD9510B}"/>
          </ac:spMkLst>
        </pc:spChg>
        <pc:spChg chg="del">
          <ac:chgData name="Giulio Antonini" userId="85c0ae81-b7e0-45b3-a738-51186c9a409e" providerId="ADAL" clId="{85921F03-C437-4F24-A516-AE736F31B917}" dt="2024-08-03T10:14:47.894" v="155" actId="478"/>
          <ac:spMkLst>
            <pc:docMk/>
            <pc:sldMk cId="3238473499" sldId="267"/>
            <ac:spMk id="33" creationId="{E1402088-886A-97E0-E71E-A4FA9CC1A479}"/>
          </ac:spMkLst>
        </pc:spChg>
        <pc:spChg chg="del">
          <ac:chgData name="Giulio Antonini" userId="85c0ae81-b7e0-45b3-a738-51186c9a409e" providerId="ADAL" clId="{85921F03-C437-4F24-A516-AE736F31B917}" dt="2024-08-03T10:14:47.894" v="155" actId="478"/>
          <ac:spMkLst>
            <pc:docMk/>
            <pc:sldMk cId="3238473499" sldId="267"/>
            <ac:spMk id="34" creationId="{7D6078BA-9DDA-6135-CB26-F1A05F6F61FA}"/>
          </ac:spMkLst>
        </pc:spChg>
        <pc:spChg chg="del">
          <ac:chgData name="Giulio Antonini" userId="85c0ae81-b7e0-45b3-a738-51186c9a409e" providerId="ADAL" clId="{85921F03-C437-4F24-A516-AE736F31B917}" dt="2024-08-03T10:14:47.894" v="155" actId="478"/>
          <ac:spMkLst>
            <pc:docMk/>
            <pc:sldMk cId="3238473499" sldId="267"/>
            <ac:spMk id="38" creationId="{A2FC64DA-0A25-BD64-6C17-BBB160C523B4}"/>
          </ac:spMkLst>
        </pc:spChg>
        <pc:spChg chg="del">
          <ac:chgData name="Giulio Antonini" userId="85c0ae81-b7e0-45b3-a738-51186c9a409e" providerId="ADAL" clId="{85921F03-C437-4F24-A516-AE736F31B917}" dt="2024-08-03T10:14:47.894" v="155" actId="478"/>
          <ac:spMkLst>
            <pc:docMk/>
            <pc:sldMk cId="3238473499" sldId="267"/>
            <ac:spMk id="39" creationId="{F2763C5B-AAC1-186C-F617-6CC5509FF6E0}"/>
          </ac:spMkLst>
        </pc:spChg>
        <pc:spChg chg="del">
          <ac:chgData name="Giulio Antonini" userId="85c0ae81-b7e0-45b3-a738-51186c9a409e" providerId="ADAL" clId="{85921F03-C437-4F24-A516-AE736F31B917}" dt="2024-08-03T10:14:47.894" v="155" actId="478"/>
          <ac:spMkLst>
            <pc:docMk/>
            <pc:sldMk cId="3238473499" sldId="267"/>
            <ac:spMk id="44" creationId="{1740EF61-045F-B3E3-6B8E-74AC7ADD190A}"/>
          </ac:spMkLst>
        </pc:spChg>
        <pc:spChg chg="del">
          <ac:chgData name="Giulio Antonini" userId="85c0ae81-b7e0-45b3-a738-51186c9a409e" providerId="ADAL" clId="{85921F03-C437-4F24-A516-AE736F31B917}" dt="2024-08-03T10:14:47.894" v="155" actId="478"/>
          <ac:spMkLst>
            <pc:docMk/>
            <pc:sldMk cId="3238473499" sldId="267"/>
            <ac:spMk id="45" creationId="{EDFECFB9-2798-732D-23E8-1F5AF3F62471}"/>
          </ac:spMkLst>
        </pc:spChg>
        <pc:spChg chg="del">
          <ac:chgData name="Giulio Antonini" userId="85c0ae81-b7e0-45b3-a738-51186c9a409e" providerId="ADAL" clId="{85921F03-C437-4F24-A516-AE736F31B917}" dt="2024-08-03T10:14:47.894" v="155" actId="478"/>
          <ac:spMkLst>
            <pc:docMk/>
            <pc:sldMk cId="3238473499" sldId="267"/>
            <ac:spMk id="46" creationId="{24F5A855-F4D3-8404-B854-3A76ECFC0D4C}"/>
          </ac:spMkLst>
        </pc:spChg>
        <pc:spChg chg="del">
          <ac:chgData name="Giulio Antonini" userId="85c0ae81-b7e0-45b3-a738-51186c9a409e" providerId="ADAL" clId="{85921F03-C437-4F24-A516-AE736F31B917}" dt="2024-08-03T10:14:47.894" v="155" actId="478"/>
          <ac:spMkLst>
            <pc:docMk/>
            <pc:sldMk cId="3238473499" sldId="267"/>
            <ac:spMk id="47" creationId="{A32FF539-9158-74CC-93AC-C3753DA479F9}"/>
          </ac:spMkLst>
        </pc:spChg>
        <pc:spChg chg="del">
          <ac:chgData name="Giulio Antonini" userId="85c0ae81-b7e0-45b3-a738-51186c9a409e" providerId="ADAL" clId="{85921F03-C437-4F24-A516-AE736F31B917}" dt="2024-08-03T10:14:47.894" v="155" actId="478"/>
          <ac:spMkLst>
            <pc:docMk/>
            <pc:sldMk cId="3238473499" sldId="267"/>
            <ac:spMk id="48" creationId="{C206BCFA-9340-DC73-629D-23E49E415787}"/>
          </ac:spMkLst>
        </pc:spChg>
        <pc:spChg chg="del">
          <ac:chgData name="Giulio Antonini" userId="85c0ae81-b7e0-45b3-a738-51186c9a409e" providerId="ADAL" clId="{85921F03-C437-4F24-A516-AE736F31B917}" dt="2024-08-03T10:14:47.894" v="155" actId="478"/>
          <ac:spMkLst>
            <pc:docMk/>
            <pc:sldMk cId="3238473499" sldId="267"/>
            <ac:spMk id="49" creationId="{FA5FC8B4-929D-7547-0F87-0F87D07B05F6}"/>
          </ac:spMkLst>
        </pc:spChg>
        <pc:spChg chg="del">
          <ac:chgData name="Giulio Antonini" userId="85c0ae81-b7e0-45b3-a738-51186c9a409e" providerId="ADAL" clId="{85921F03-C437-4F24-A516-AE736F31B917}" dt="2024-08-03T10:14:47.894" v="155" actId="478"/>
          <ac:spMkLst>
            <pc:docMk/>
            <pc:sldMk cId="3238473499" sldId="267"/>
            <ac:spMk id="57" creationId="{A6E92BE5-130D-31B9-3806-A861867BCA43}"/>
          </ac:spMkLst>
        </pc:spChg>
        <pc:spChg chg="del">
          <ac:chgData name="Giulio Antonini" userId="85c0ae81-b7e0-45b3-a738-51186c9a409e" providerId="ADAL" clId="{85921F03-C437-4F24-A516-AE736F31B917}" dt="2024-08-03T10:14:47.894" v="155" actId="478"/>
          <ac:spMkLst>
            <pc:docMk/>
            <pc:sldMk cId="3238473499" sldId="267"/>
            <ac:spMk id="58" creationId="{473FE759-E7D3-6BEF-45D2-122EE23C0447}"/>
          </ac:spMkLst>
        </pc:spChg>
        <pc:spChg chg="del">
          <ac:chgData name="Giulio Antonini" userId="85c0ae81-b7e0-45b3-a738-51186c9a409e" providerId="ADAL" clId="{85921F03-C437-4F24-A516-AE736F31B917}" dt="2024-08-03T10:14:47.894" v="155" actId="478"/>
          <ac:spMkLst>
            <pc:docMk/>
            <pc:sldMk cId="3238473499" sldId="267"/>
            <ac:spMk id="59" creationId="{6F8D9E0B-5B76-1417-46C8-2D3721E06D51}"/>
          </ac:spMkLst>
        </pc:spChg>
        <pc:spChg chg="del">
          <ac:chgData name="Giulio Antonini" userId="85c0ae81-b7e0-45b3-a738-51186c9a409e" providerId="ADAL" clId="{85921F03-C437-4F24-A516-AE736F31B917}" dt="2024-08-03T10:14:47.894" v="155" actId="478"/>
          <ac:spMkLst>
            <pc:docMk/>
            <pc:sldMk cId="3238473499" sldId="267"/>
            <ac:spMk id="60" creationId="{5D160266-4398-D9CE-B14F-1A1A9B646D1C}"/>
          </ac:spMkLst>
        </pc:spChg>
        <pc:spChg chg="add mod">
          <ac:chgData name="Giulio Antonini" userId="85c0ae81-b7e0-45b3-a738-51186c9a409e" providerId="ADAL" clId="{85921F03-C437-4F24-A516-AE736F31B917}" dt="2024-08-03T10:15:10.990" v="157" actId="1076"/>
          <ac:spMkLst>
            <pc:docMk/>
            <pc:sldMk cId="3238473499" sldId="267"/>
            <ac:spMk id="61" creationId="{5F92DBA1-71F9-7049-70BF-6FAE8B92EF29}"/>
          </ac:spMkLst>
        </pc:spChg>
        <pc:spChg chg="add mod">
          <ac:chgData name="Giulio Antonini" userId="85c0ae81-b7e0-45b3-a738-51186c9a409e" providerId="ADAL" clId="{85921F03-C437-4F24-A516-AE736F31B917}" dt="2024-08-03T10:15:10.990" v="157" actId="1076"/>
          <ac:spMkLst>
            <pc:docMk/>
            <pc:sldMk cId="3238473499" sldId="267"/>
            <ac:spMk id="62" creationId="{2E2893CE-255C-F16E-ACA0-BA6ACFC11CC3}"/>
          </ac:spMkLst>
        </pc:spChg>
        <pc:spChg chg="add mod">
          <ac:chgData name="Giulio Antonini" userId="85c0ae81-b7e0-45b3-a738-51186c9a409e" providerId="ADAL" clId="{85921F03-C437-4F24-A516-AE736F31B917}" dt="2024-08-03T10:15:10.990" v="157" actId="1076"/>
          <ac:spMkLst>
            <pc:docMk/>
            <pc:sldMk cId="3238473499" sldId="267"/>
            <ac:spMk id="63" creationId="{57740159-E08D-36F4-AA78-6B92A30D052E}"/>
          </ac:spMkLst>
        </pc:spChg>
        <pc:spChg chg="add del mod">
          <ac:chgData name="Giulio Antonini" userId="85c0ae81-b7e0-45b3-a738-51186c9a409e" providerId="ADAL" clId="{85921F03-C437-4F24-A516-AE736F31B917}" dt="2024-08-03T16:44:36.650" v="974" actId="478"/>
          <ac:spMkLst>
            <pc:docMk/>
            <pc:sldMk cId="3238473499" sldId="267"/>
            <ac:spMk id="5120" creationId="{AAD1B9AD-D364-DDA2-2BBC-5E9A54C7861B}"/>
          </ac:spMkLst>
        </pc:spChg>
        <pc:spChg chg="mod">
          <ac:chgData name="Giulio Antonini" userId="85c0ae81-b7e0-45b3-a738-51186c9a409e" providerId="ADAL" clId="{85921F03-C437-4F24-A516-AE736F31B917}" dt="2024-08-03T16:42:29.260" v="955" actId="1076"/>
          <ac:spMkLst>
            <pc:docMk/>
            <pc:sldMk cId="3238473499" sldId="267"/>
            <ac:spMk id="5123" creationId="{677620D2-1713-96DC-7FF9-D954C0A8BA36}"/>
          </ac:spMkLst>
        </pc:spChg>
        <pc:spChg chg="add mod">
          <ac:chgData name="Giulio Antonini" userId="85c0ae81-b7e0-45b3-a738-51186c9a409e" providerId="ADAL" clId="{85921F03-C437-4F24-A516-AE736F31B917}" dt="2024-08-03T10:15:10.990" v="157" actId="1076"/>
          <ac:spMkLst>
            <pc:docMk/>
            <pc:sldMk cId="3238473499" sldId="267"/>
            <ac:spMk id="5127" creationId="{E4501AAF-0B05-072F-7BF6-3786DAC4CA36}"/>
          </ac:spMkLst>
        </pc:spChg>
        <pc:spChg chg="add mod">
          <ac:chgData name="Giulio Antonini" userId="85c0ae81-b7e0-45b3-a738-51186c9a409e" providerId="ADAL" clId="{85921F03-C437-4F24-A516-AE736F31B917}" dt="2024-08-03T10:15:10.990" v="157" actId="1076"/>
          <ac:spMkLst>
            <pc:docMk/>
            <pc:sldMk cId="3238473499" sldId="267"/>
            <ac:spMk id="5128" creationId="{515BCC51-9142-3083-31FF-65936A1550F0}"/>
          </ac:spMkLst>
        </pc:spChg>
        <pc:spChg chg="add mod">
          <ac:chgData name="Giulio Antonini" userId="85c0ae81-b7e0-45b3-a738-51186c9a409e" providerId="ADAL" clId="{85921F03-C437-4F24-A516-AE736F31B917}" dt="2024-08-03T10:15:10.990" v="157" actId="1076"/>
          <ac:spMkLst>
            <pc:docMk/>
            <pc:sldMk cId="3238473499" sldId="267"/>
            <ac:spMk id="5129" creationId="{2503899B-9F2A-4CD0-E875-A52B6E7E144D}"/>
          </ac:spMkLst>
        </pc:spChg>
        <pc:spChg chg="add mod">
          <ac:chgData name="Giulio Antonini" userId="85c0ae81-b7e0-45b3-a738-51186c9a409e" providerId="ADAL" clId="{85921F03-C437-4F24-A516-AE736F31B917}" dt="2024-08-03T10:15:10.990" v="157" actId="1076"/>
          <ac:spMkLst>
            <pc:docMk/>
            <pc:sldMk cId="3238473499" sldId="267"/>
            <ac:spMk id="5130" creationId="{2F79CEB9-1FDB-9C2F-A9A4-89A150EA7333}"/>
          </ac:spMkLst>
        </pc:spChg>
        <pc:spChg chg="add mod">
          <ac:chgData name="Giulio Antonini" userId="85c0ae81-b7e0-45b3-a738-51186c9a409e" providerId="ADAL" clId="{85921F03-C437-4F24-A516-AE736F31B917}" dt="2024-08-03T10:15:10.990" v="157" actId="1076"/>
          <ac:spMkLst>
            <pc:docMk/>
            <pc:sldMk cId="3238473499" sldId="267"/>
            <ac:spMk id="5131" creationId="{0EE6846B-BE63-95D1-A39E-9C80F7617130}"/>
          </ac:spMkLst>
        </pc:spChg>
        <pc:spChg chg="add mod">
          <ac:chgData name="Giulio Antonini" userId="85c0ae81-b7e0-45b3-a738-51186c9a409e" providerId="ADAL" clId="{85921F03-C437-4F24-A516-AE736F31B917}" dt="2024-08-03T10:15:10.990" v="157" actId="1076"/>
          <ac:spMkLst>
            <pc:docMk/>
            <pc:sldMk cId="3238473499" sldId="267"/>
            <ac:spMk id="5132" creationId="{B5DF718E-0769-2C72-D8F1-71473E56840F}"/>
          </ac:spMkLst>
        </pc:spChg>
        <pc:spChg chg="add mod">
          <ac:chgData name="Giulio Antonini" userId="85c0ae81-b7e0-45b3-a738-51186c9a409e" providerId="ADAL" clId="{85921F03-C437-4F24-A516-AE736F31B917}" dt="2024-08-03T10:15:10.990" v="157" actId="1076"/>
          <ac:spMkLst>
            <pc:docMk/>
            <pc:sldMk cId="3238473499" sldId="267"/>
            <ac:spMk id="5133" creationId="{4DC53392-FFF2-92B7-99F0-622DB8BB2948}"/>
          </ac:spMkLst>
        </pc:spChg>
        <pc:spChg chg="add mod">
          <ac:chgData name="Giulio Antonini" userId="85c0ae81-b7e0-45b3-a738-51186c9a409e" providerId="ADAL" clId="{85921F03-C437-4F24-A516-AE736F31B917}" dt="2024-08-03T10:15:10.990" v="157" actId="1076"/>
          <ac:spMkLst>
            <pc:docMk/>
            <pc:sldMk cId="3238473499" sldId="267"/>
            <ac:spMk id="5134" creationId="{0225D4B6-FD10-1ACE-6465-9BB9E7216D81}"/>
          </ac:spMkLst>
        </pc:spChg>
        <pc:spChg chg="add mod">
          <ac:chgData name="Giulio Antonini" userId="85c0ae81-b7e0-45b3-a738-51186c9a409e" providerId="ADAL" clId="{85921F03-C437-4F24-A516-AE736F31B917}" dt="2024-08-03T10:15:10.990" v="157" actId="1076"/>
          <ac:spMkLst>
            <pc:docMk/>
            <pc:sldMk cId="3238473499" sldId="267"/>
            <ac:spMk id="5135" creationId="{AF2F9909-85A6-4C18-C5D9-B5DFD50765E0}"/>
          </ac:spMkLst>
        </pc:spChg>
        <pc:spChg chg="add mod">
          <ac:chgData name="Giulio Antonini" userId="85c0ae81-b7e0-45b3-a738-51186c9a409e" providerId="ADAL" clId="{85921F03-C437-4F24-A516-AE736F31B917}" dt="2024-08-03T10:15:10.990" v="157" actId="1076"/>
          <ac:spMkLst>
            <pc:docMk/>
            <pc:sldMk cId="3238473499" sldId="267"/>
            <ac:spMk id="5136" creationId="{A2B22DC3-6679-2D33-8EC1-64874A73F141}"/>
          </ac:spMkLst>
        </pc:spChg>
        <pc:spChg chg="add mod">
          <ac:chgData name="Giulio Antonini" userId="85c0ae81-b7e0-45b3-a738-51186c9a409e" providerId="ADAL" clId="{85921F03-C437-4F24-A516-AE736F31B917}" dt="2024-08-03T10:15:10.990" v="157" actId="1076"/>
          <ac:spMkLst>
            <pc:docMk/>
            <pc:sldMk cId="3238473499" sldId="267"/>
            <ac:spMk id="5137" creationId="{AFE905A8-882E-1A4E-C5A3-1F4BB6CF7F12}"/>
          </ac:spMkLst>
        </pc:spChg>
        <pc:spChg chg="add mod">
          <ac:chgData name="Giulio Antonini" userId="85c0ae81-b7e0-45b3-a738-51186c9a409e" providerId="ADAL" clId="{85921F03-C437-4F24-A516-AE736F31B917}" dt="2024-08-03T16:44:17.101" v="972" actId="20577"/>
          <ac:spMkLst>
            <pc:docMk/>
            <pc:sldMk cId="3238473499" sldId="267"/>
            <ac:spMk id="5139" creationId="{F5FE370E-1AF0-3197-DCB3-4B02B9332B74}"/>
          </ac:spMkLst>
        </pc:spChg>
        <pc:spChg chg="add mod">
          <ac:chgData name="Giulio Antonini" userId="85c0ae81-b7e0-45b3-a738-51186c9a409e" providerId="ADAL" clId="{85921F03-C437-4F24-A516-AE736F31B917}" dt="2024-08-03T10:15:10.990" v="157" actId="1076"/>
          <ac:spMkLst>
            <pc:docMk/>
            <pc:sldMk cId="3238473499" sldId="267"/>
            <ac:spMk id="5151" creationId="{4A52FD51-9204-DBC3-4DE8-547C4DD476EF}"/>
          </ac:spMkLst>
        </pc:spChg>
        <pc:spChg chg="add mod">
          <ac:chgData name="Giulio Antonini" userId="85c0ae81-b7e0-45b3-a738-51186c9a409e" providerId="ADAL" clId="{85921F03-C437-4F24-A516-AE736F31B917}" dt="2024-08-03T10:15:10.990" v="157" actId="1076"/>
          <ac:spMkLst>
            <pc:docMk/>
            <pc:sldMk cId="3238473499" sldId="267"/>
            <ac:spMk id="5152" creationId="{AA05155C-5F82-B750-A3A3-1EB759ED08F4}"/>
          </ac:spMkLst>
        </pc:spChg>
        <pc:spChg chg="add mod">
          <ac:chgData name="Giulio Antonini" userId="85c0ae81-b7e0-45b3-a738-51186c9a409e" providerId="ADAL" clId="{85921F03-C437-4F24-A516-AE736F31B917}" dt="2024-08-03T10:15:10.990" v="157" actId="1076"/>
          <ac:spMkLst>
            <pc:docMk/>
            <pc:sldMk cId="3238473499" sldId="267"/>
            <ac:spMk id="5153" creationId="{8A18D878-3E5E-B026-81F4-EEB8B9899760}"/>
          </ac:spMkLst>
        </pc:spChg>
        <pc:spChg chg="add mod">
          <ac:chgData name="Giulio Antonini" userId="85c0ae81-b7e0-45b3-a738-51186c9a409e" providerId="ADAL" clId="{85921F03-C437-4F24-A516-AE736F31B917}" dt="2024-08-03T10:15:10.990" v="157" actId="1076"/>
          <ac:spMkLst>
            <pc:docMk/>
            <pc:sldMk cId="3238473499" sldId="267"/>
            <ac:spMk id="5154" creationId="{A9D4AFE0-1663-B3C3-9901-A94EBE8E5947}"/>
          </ac:spMkLst>
        </pc:spChg>
        <pc:spChg chg="add mod">
          <ac:chgData name="Giulio Antonini" userId="85c0ae81-b7e0-45b3-a738-51186c9a409e" providerId="ADAL" clId="{85921F03-C437-4F24-A516-AE736F31B917}" dt="2024-08-03T10:15:10.990" v="157" actId="1076"/>
          <ac:spMkLst>
            <pc:docMk/>
            <pc:sldMk cId="3238473499" sldId="267"/>
            <ac:spMk id="5167" creationId="{88F6844F-A0CE-3754-5963-BE40791BD825}"/>
          </ac:spMkLst>
        </pc:spChg>
        <pc:spChg chg="add mod">
          <ac:chgData name="Giulio Antonini" userId="85c0ae81-b7e0-45b3-a738-51186c9a409e" providerId="ADAL" clId="{85921F03-C437-4F24-A516-AE736F31B917}" dt="2024-08-03T10:15:10.990" v="157" actId="1076"/>
          <ac:spMkLst>
            <pc:docMk/>
            <pc:sldMk cId="3238473499" sldId="267"/>
            <ac:spMk id="5168" creationId="{B1004035-A8E8-2A04-6DB4-87962ACF166D}"/>
          </ac:spMkLst>
        </pc:spChg>
        <pc:spChg chg="add mod">
          <ac:chgData name="Giulio Antonini" userId="85c0ae81-b7e0-45b3-a738-51186c9a409e" providerId="ADAL" clId="{85921F03-C437-4F24-A516-AE736F31B917}" dt="2024-08-03T10:15:10.990" v="157" actId="1076"/>
          <ac:spMkLst>
            <pc:docMk/>
            <pc:sldMk cId="3238473499" sldId="267"/>
            <ac:spMk id="5169" creationId="{EA499174-5A46-BF9D-78AC-7871BAD5C862}"/>
          </ac:spMkLst>
        </pc:spChg>
        <pc:spChg chg="add mod">
          <ac:chgData name="Giulio Antonini" userId="85c0ae81-b7e0-45b3-a738-51186c9a409e" providerId="ADAL" clId="{85921F03-C437-4F24-A516-AE736F31B917}" dt="2024-08-03T16:45:37.933" v="992" actId="1076"/>
          <ac:spMkLst>
            <pc:docMk/>
            <pc:sldMk cId="3238473499" sldId="267"/>
            <ac:spMk id="5170" creationId="{2EF8D454-BFA7-4352-A2EF-9C66CCA8BFA9}"/>
          </ac:spMkLst>
        </pc:spChg>
        <pc:spChg chg="add mod">
          <ac:chgData name="Giulio Antonini" userId="85c0ae81-b7e0-45b3-a738-51186c9a409e" providerId="ADAL" clId="{85921F03-C437-4F24-A516-AE736F31B917}" dt="2024-08-04T07:44:31.676" v="3169" actId="1076"/>
          <ac:spMkLst>
            <pc:docMk/>
            <pc:sldMk cId="3238473499" sldId="267"/>
            <ac:spMk id="5174" creationId="{65F60746-74CF-B4BD-C754-9EDA5E4F35A4}"/>
          </ac:spMkLst>
        </pc:spChg>
        <pc:grpChg chg="add mod">
          <ac:chgData name="Giulio Antonini" userId="85c0ae81-b7e0-45b3-a738-51186c9a409e" providerId="ADAL" clId="{85921F03-C437-4F24-A516-AE736F31B917}" dt="2024-08-03T10:15:10.990" v="157" actId="1076"/>
          <ac:grpSpMkLst>
            <pc:docMk/>
            <pc:sldMk cId="3238473499" sldId="267"/>
            <ac:grpSpMk id="4" creationId="{C50763A9-900B-5A97-2683-D436B0C37B2B}"/>
          </ac:grpSpMkLst>
        </pc:grpChg>
        <pc:grpChg chg="add mod">
          <ac:chgData name="Giulio Antonini" userId="85c0ae81-b7e0-45b3-a738-51186c9a409e" providerId="ADAL" clId="{85921F03-C437-4F24-A516-AE736F31B917}" dt="2024-08-03T10:15:10.990" v="157" actId="1076"/>
          <ac:grpSpMkLst>
            <pc:docMk/>
            <pc:sldMk cId="3238473499" sldId="267"/>
            <ac:grpSpMk id="14" creationId="{F2794183-17AE-48F9-57AE-A5B921B226D0}"/>
          </ac:grpSpMkLst>
        </pc:grpChg>
        <pc:grpChg chg="add mod">
          <ac:chgData name="Giulio Antonini" userId="85c0ae81-b7e0-45b3-a738-51186c9a409e" providerId="ADAL" clId="{85921F03-C437-4F24-A516-AE736F31B917}" dt="2024-08-03T10:15:10.990" v="157" actId="1076"/>
          <ac:grpSpMkLst>
            <pc:docMk/>
            <pc:sldMk cId="3238473499" sldId="267"/>
            <ac:grpSpMk id="21" creationId="{FC1FEA3F-C352-4F72-B182-10AB74D5713D}"/>
          </ac:grpSpMkLst>
        </pc:grpChg>
        <pc:grpChg chg="del">
          <ac:chgData name="Giulio Antonini" userId="85c0ae81-b7e0-45b3-a738-51186c9a409e" providerId="ADAL" clId="{85921F03-C437-4F24-A516-AE736F31B917}" dt="2024-08-03T10:14:47.894" v="155" actId="478"/>
          <ac:grpSpMkLst>
            <pc:docMk/>
            <pc:sldMk cId="3238473499" sldId="267"/>
            <ac:grpSpMk id="35" creationId="{B204D84A-0788-5619-A4F5-EDC8A7437FA9}"/>
          </ac:grpSpMkLst>
        </pc:grpChg>
        <pc:grpChg chg="del">
          <ac:chgData name="Giulio Antonini" userId="85c0ae81-b7e0-45b3-a738-51186c9a409e" providerId="ADAL" clId="{85921F03-C437-4F24-A516-AE736F31B917}" dt="2024-08-03T10:14:47.894" v="155" actId="478"/>
          <ac:grpSpMkLst>
            <pc:docMk/>
            <pc:sldMk cId="3238473499" sldId="267"/>
            <ac:grpSpMk id="40" creationId="{94914DF6-1C94-D9CE-98D5-9A70CD699E88}"/>
          </ac:grpSpMkLst>
        </pc:grpChg>
        <pc:grpChg chg="del">
          <ac:chgData name="Giulio Antonini" userId="85c0ae81-b7e0-45b3-a738-51186c9a409e" providerId="ADAL" clId="{85921F03-C437-4F24-A516-AE736F31B917}" dt="2024-08-03T10:14:47.894" v="155" actId="478"/>
          <ac:grpSpMkLst>
            <pc:docMk/>
            <pc:sldMk cId="3238473499" sldId="267"/>
            <ac:grpSpMk id="50" creationId="{7362C199-B07C-24D0-28C0-D6228DEF7674}"/>
          </ac:grpSpMkLst>
        </pc:grpChg>
        <pc:grpChg chg="del">
          <ac:chgData name="Giulio Antonini" userId="85c0ae81-b7e0-45b3-a738-51186c9a409e" providerId="ADAL" clId="{85921F03-C437-4F24-A516-AE736F31B917}" dt="2024-08-03T10:14:47.894" v="155" actId="478"/>
          <ac:grpSpMkLst>
            <pc:docMk/>
            <pc:sldMk cId="3238473499" sldId="267"/>
            <ac:grpSpMk id="53" creationId="{701CDAF5-E04F-6C56-D059-845631F145EC}"/>
          </ac:grpSpMkLst>
        </pc:grpChg>
        <pc:grpChg chg="add del mod">
          <ac:chgData name="Giulio Antonini" userId="85c0ae81-b7e0-45b3-a738-51186c9a409e" providerId="ADAL" clId="{85921F03-C437-4F24-A516-AE736F31B917}" dt="2024-08-03T16:45:11.823" v="987" actId="478"/>
          <ac:grpSpMkLst>
            <pc:docMk/>
            <pc:sldMk cId="3238473499" sldId="267"/>
            <ac:grpSpMk id="5140" creationId="{31A4DD40-976F-BDCD-FA35-B93AE4338310}"/>
          </ac:grpSpMkLst>
        </pc:grpChg>
        <pc:grpChg chg="add del mod">
          <ac:chgData name="Giulio Antonini" userId="85c0ae81-b7e0-45b3-a738-51186c9a409e" providerId="ADAL" clId="{85921F03-C437-4F24-A516-AE736F31B917}" dt="2024-08-03T16:45:13.670" v="988" actId="478"/>
          <ac:grpSpMkLst>
            <pc:docMk/>
            <pc:sldMk cId="3238473499" sldId="267"/>
            <ac:grpSpMk id="5145" creationId="{624537B5-F420-9CA6-A81D-570263ADDF23}"/>
          </ac:grpSpMkLst>
        </pc:grpChg>
        <pc:grpChg chg="add del mod">
          <ac:chgData name="Giulio Antonini" userId="85c0ae81-b7e0-45b3-a738-51186c9a409e" providerId="ADAL" clId="{85921F03-C437-4F24-A516-AE736F31B917}" dt="2024-08-03T16:45:11.823" v="987" actId="478"/>
          <ac:grpSpMkLst>
            <pc:docMk/>
            <pc:sldMk cId="3238473499" sldId="267"/>
            <ac:grpSpMk id="5148" creationId="{4E13683F-9766-B000-C252-9B69CDB4EB5F}"/>
          </ac:grpSpMkLst>
        </pc:grpChg>
        <pc:grpChg chg="add mod">
          <ac:chgData name="Giulio Antonini" userId="85c0ae81-b7e0-45b3-a738-51186c9a409e" providerId="ADAL" clId="{85921F03-C437-4F24-A516-AE736F31B917}" dt="2024-08-03T10:15:10.990" v="157" actId="1076"/>
          <ac:grpSpMkLst>
            <pc:docMk/>
            <pc:sldMk cId="3238473499" sldId="267"/>
            <ac:grpSpMk id="5155" creationId="{28C5B17C-FA1B-3CA4-13DF-D6510A95FE57}"/>
          </ac:grpSpMkLst>
        </pc:grpChg>
        <pc:picChg chg="mod">
          <ac:chgData name="Giulio Antonini" userId="85c0ae81-b7e0-45b3-a738-51186c9a409e" providerId="ADAL" clId="{85921F03-C437-4F24-A516-AE736F31B917}" dt="2024-08-03T10:15:06.769" v="156"/>
          <ac:picMkLst>
            <pc:docMk/>
            <pc:sldMk cId="3238473499" sldId="267"/>
            <ac:picMk id="22" creationId="{B9F8D7A5-2C3D-F6F4-EACF-1A512D691C89}"/>
          </ac:picMkLst>
        </pc:picChg>
        <pc:picChg chg="mod">
          <ac:chgData name="Giulio Antonini" userId="85c0ae81-b7e0-45b3-a738-51186c9a409e" providerId="ADAL" clId="{85921F03-C437-4F24-A516-AE736F31B917}" dt="2024-08-03T10:15:06.769" v="156"/>
          <ac:picMkLst>
            <pc:docMk/>
            <pc:sldMk cId="3238473499" sldId="267"/>
            <ac:picMk id="23" creationId="{8CD7101C-A398-8C43-5FA2-4C692A210360}"/>
          </ac:picMkLst>
        </pc:picChg>
        <pc:picChg chg="mod">
          <ac:chgData name="Giulio Antonini" userId="85c0ae81-b7e0-45b3-a738-51186c9a409e" providerId="ADAL" clId="{85921F03-C437-4F24-A516-AE736F31B917}" dt="2024-08-03T10:15:06.769" v="156"/>
          <ac:picMkLst>
            <pc:docMk/>
            <pc:sldMk cId="3238473499" sldId="267"/>
            <ac:picMk id="24" creationId="{0C8EE1B1-E372-2ADC-550F-C2DEE7F9AAF7}"/>
          </ac:picMkLst>
        </pc:picChg>
        <pc:picChg chg="mod">
          <ac:chgData name="Giulio Antonini" userId="85c0ae81-b7e0-45b3-a738-51186c9a409e" providerId="ADAL" clId="{85921F03-C437-4F24-A516-AE736F31B917}" dt="2024-08-03T10:15:06.769" v="156"/>
          <ac:picMkLst>
            <pc:docMk/>
            <pc:sldMk cId="3238473499" sldId="267"/>
            <ac:picMk id="25" creationId="{89791069-88EE-7662-E5AE-AE488F6C9C72}"/>
          </ac:picMkLst>
        </pc:picChg>
        <pc:picChg chg="mod">
          <ac:chgData name="Giulio Antonini" userId="85c0ae81-b7e0-45b3-a738-51186c9a409e" providerId="ADAL" clId="{85921F03-C437-4F24-A516-AE736F31B917}" dt="2024-08-03T10:15:06.769" v="156"/>
          <ac:picMkLst>
            <pc:docMk/>
            <pc:sldMk cId="3238473499" sldId="267"/>
            <ac:picMk id="28" creationId="{B32DF418-2DC0-29B2-0488-78558BFA32F9}"/>
          </ac:picMkLst>
        </pc:picChg>
        <pc:picChg chg="mod">
          <ac:chgData name="Giulio Antonini" userId="85c0ae81-b7e0-45b3-a738-51186c9a409e" providerId="ADAL" clId="{85921F03-C437-4F24-A516-AE736F31B917}" dt="2024-08-03T10:15:06.769" v="156"/>
          <ac:picMkLst>
            <pc:docMk/>
            <pc:sldMk cId="3238473499" sldId="267"/>
            <ac:picMk id="29" creationId="{76ED0BE8-F2F0-5122-EE4F-39EAE9F50FF1}"/>
          </ac:picMkLst>
        </pc:picChg>
        <pc:picChg chg="del">
          <ac:chgData name="Giulio Antonini" userId="85c0ae81-b7e0-45b3-a738-51186c9a409e" providerId="ADAL" clId="{85921F03-C437-4F24-A516-AE736F31B917}" dt="2024-08-03T10:14:47.894" v="155" actId="478"/>
          <ac:picMkLst>
            <pc:docMk/>
            <pc:sldMk cId="3238473499" sldId="267"/>
            <ac:picMk id="43" creationId="{2E5CF6F8-BC83-C390-48BE-A518EF0ECE26}"/>
          </ac:picMkLst>
        </pc:picChg>
        <pc:picChg chg="add mod">
          <ac:chgData name="Giulio Antonini" userId="85c0ae81-b7e0-45b3-a738-51186c9a409e" providerId="ADAL" clId="{85921F03-C437-4F24-A516-AE736F31B917}" dt="2024-08-03T10:15:10.990" v="157" actId="1076"/>
          <ac:picMkLst>
            <pc:docMk/>
            <pc:sldMk cId="3238473499" sldId="267"/>
            <ac:picMk id="5124" creationId="{B0938741-47AF-04D0-BCDE-3FCEFB7000FC}"/>
          </ac:picMkLst>
        </pc:picChg>
        <pc:picChg chg="add mod">
          <ac:chgData name="Giulio Antonini" userId="85c0ae81-b7e0-45b3-a738-51186c9a409e" providerId="ADAL" clId="{85921F03-C437-4F24-A516-AE736F31B917}" dt="2024-08-03T10:15:10.990" v="157" actId="1076"/>
          <ac:picMkLst>
            <pc:docMk/>
            <pc:sldMk cId="3238473499" sldId="267"/>
            <ac:picMk id="5125" creationId="{BCAB7380-F562-D067-364A-0BAF46B9CD24}"/>
          </ac:picMkLst>
        </pc:picChg>
        <pc:picChg chg="add mod">
          <ac:chgData name="Giulio Antonini" userId="85c0ae81-b7e0-45b3-a738-51186c9a409e" providerId="ADAL" clId="{85921F03-C437-4F24-A516-AE736F31B917}" dt="2024-08-03T10:15:10.990" v="157" actId="1076"/>
          <ac:picMkLst>
            <pc:docMk/>
            <pc:sldMk cId="3238473499" sldId="267"/>
            <ac:picMk id="5126" creationId="{11AE9B84-E9B6-0892-7D8B-AF2D67E2A5EF}"/>
          </ac:picMkLst>
        </pc:picChg>
        <pc:picChg chg="add del mod">
          <ac:chgData name="Giulio Antonini" userId="85c0ae81-b7e0-45b3-a738-51186c9a409e" providerId="ADAL" clId="{85921F03-C437-4F24-A516-AE736F31B917}" dt="2024-08-03T16:45:19.208" v="989" actId="478"/>
          <ac:picMkLst>
            <pc:docMk/>
            <pc:sldMk cId="3238473499" sldId="267"/>
            <ac:picMk id="5138" creationId="{452E6EED-75A5-06EE-EDA8-B5BF86DA40C8}"/>
          </ac:picMkLst>
        </pc:picChg>
        <pc:picChg chg="mod">
          <ac:chgData name="Giulio Antonini" userId="85c0ae81-b7e0-45b3-a738-51186c9a409e" providerId="ADAL" clId="{85921F03-C437-4F24-A516-AE736F31B917}" dt="2024-08-03T10:15:06.769" v="156"/>
          <ac:picMkLst>
            <pc:docMk/>
            <pc:sldMk cId="3238473499" sldId="267"/>
            <ac:picMk id="5141" creationId="{19E7AA72-89BD-7862-C426-9E3E17EA7462}"/>
          </ac:picMkLst>
        </pc:picChg>
        <pc:picChg chg="mod">
          <ac:chgData name="Giulio Antonini" userId="85c0ae81-b7e0-45b3-a738-51186c9a409e" providerId="ADAL" clId="{85921F03-C437-4F24-A516-AE736F31B917}" dt="2024-08-03T10:15:06.769" v="156"/>
          <ac:picMkLst>
            <pc:docMk/>
            <pc:sldMk cId="3238473499" sldId="267"/>
            <ac:picMk id="5142" creationId="{10540231-45D1-C71F-BF0F-C791AFB322D4}"/>
          </ac:picMkLst>
        </pc:picChg>
        <pc:picChg chg="mod">
          <ac:chgData name="Giulio Antonini" userId="85c0ae81-b7e0-45b3-a738-51186c9a409e" providerId="ADAL" clId="{85921F03-C437-4F24-A516-AE736F31B917}" dt="2024-08-03T10:15:06.769" v="156"/>
          <ac:picMkLst>
            <pc:docMk/>
            <pc:sldMk cId="3238473499" sldId="267"/>
            <ac:picMk id="5143" creationId="{ABBADBF5-B1B4-FF81-EC58-40B987D51923}"/>
          </ac:picMkLst>
        </pc:picChg>
        <pc:picChg chg="mod">
          <ac:chgData name="Giulio Antonini" userId="85c0ae81-b7e0-45b3-a738-51186c9a409e" providerId="ADAL" clId="{85921F03-C437-4F24-A516-AE736F31B917}" dt="2024-08-03T10:15:06.769" v="156"/>
          <ac:picMkLst>
            <pc:docMk/>
            <pc:sldMk cId="3238473499" sldId="267"/>
            <ac:picMk id="5144" creationId="{D7C2FC8F-12AA-9F32-D930-6AC611F39584}"/>
          </ac:picMkLst>
        </pc:picChg>
        <pc:picChg chg="mod">
          <ac:chgData name="Giulio Antonini" userId="85c0ae81-b7e0-45b3-a738-51186c9a409e" providerId="ADAL" clId="{85921F03-C437-4F24-A516-AE736F31B917}" dt="2024-08-03T10:15:06.769" v="156"/>
          <ac:picMkLst>
            <pc:docMk/>
            <pc:sldMk cId="3238473499" sldId="267"/>
            <ac:picMk id="5146" creationId="{0E87E84B-F455-D4E2-2B21-539C68E843A9}"/>
          </ac:picMkLst>
        </pc:picChg>
        <pc:picChg chg="mod">
          <ac:chgData name="Giulio Antonini" userId="85c0ae81-b7e0-45b3-a738-51186c9a409e" providerId="ADAL" clId="{85921F03-C437-4F24-A516-AE736F31B917}" dt="2024-08-03T10:15:06.769" v="156"/>
          <ac:picMkLst>
            <pc:docMk/>
            <pc:sldMk cId="3238473499" sldId="267"/>
            <ac:picMk id="5147" creationId="{972C5C63-5CBA-007F-F6C7-C260700E6E3F}"/>
          </ac:picMkLst>
        </pc:picChg>
        <pc:picChg chg="mod">
          <ac:chgData name="Giulio Antonini" userId="85c0ae81-b7e0-45b3-a738-51186c9a409e" providerId="ADAL" clId="{85921F03-C437-4F24-A516-AE736F31B917}" dt="2024-08-03T10:15:06.769" v="156"/>
          <ac:picMkLst>
            <pc:docMk/>
            <pc:sldMk cId="3238473499" sldId="267"/>
            <ac:picMk id="5149" creationId="{1540E35E-68F4-A928-2F9E-8906FB9DB209}"/>
          </ac:picMkLst>
        </pc:picChg>
        <pc:picChg chg="mod">
          <ac:chgData name="Giulio Antonini" userId="85c0ae81-b7e0-45b3-a738-51186c9a409e" providerId="ADAL" clId="{85921F03-C437-4F24-A516-AE736F31B917}" dt="2024-08-03T10:15:06.769" v="156"/>
          <ac:picMkLst>
            <pc:docMk/>
            <pc:sldMk cId="3238473499" sldId="267"/>
            <ac:picMk id="5150" creationId="{7B112FA5-6CE8-6F4B-1032-BB7FFBD27206}"/>
          </ac:picMkLst>
        </pc:picChg>
        <pc:picChg chg="mod">
          <ac:chgData name="Giulio Antonini" userId="85c0ae81-b7e0-45b3-a738-51186c9a409e" providerId="ADAL" clId="{85921F03-C437-4F24-A516-AE736F31B917}" dt="2024-08-03T10:15:06.769" v="156"/>
          <ac:picMkLst>
            <pc:docMk/>
            <pc:sldMk cId="3238473499" sldId="267"/>
            <ac:picMk id="5156" creationId="{14CE921C-0455-9FDC-1263-5782224D4A12}"/>
          </ac:picMkLst>
        </pc:picChg>
        <pc:picChg chg="mod">
          <ac:chgData name="Giulio Antonini" userId="85c0ae81-b7e0-45b3-a738-51186c9a409e" providerId="ADAL" clId="{85921F03-C437-4F24-A516-AE736F31B917}" dt="2024-08-03T10:15:06.769" v="156"/>
          <ac:picMkLst>
            <pc:docMk/>
            <pc:sldMk cId="3238473499" sldId="267"/>
            <ac:picMk id="5157" creationId="{8455C1D2-7F76-6EF2-1832-C76D98AA44F3}"/>
          </ac:picMkLst>
        </pc:picChg>
        <pc:picChg chg="mod">
          <ac:chgData name="Giulio Antonini" userId="85c0ae81-b7e0-45b3-a738-51186c9a409e" providerId="ADAL" clId="{85921F03-C437-4F24-A516-AE736F31B917}" dt="2024-08-03T10:15:06.769" v="156"/>
          <ac:picMkLst>
            <pc:docMk/>
            <pc:sldMk cId="3238473499" sldId="267"/>
            <ac:picMk id="5158" creationId="{258CE1E1-0DCF-A205-3809-D252CC95688B}"/>
          </ac:picMkLst>
        </pc:picChg>
        <pc:picChg chg="add mod">
          <ac:chgData name="Giulio Antonini" userId="85c0ae81-b7e0-45b3-a738-51186c9a409e" providerId="ADAL" clId="{85921F03-C437-4F24-A516-AE736F31B917}" dt="2024-08-03T10:15:10.990" v="157" actId="1076"/>
          <ac:picMkLst>
            <pc:docMk/>
            <pc:sldMk cId="3238473499" sldId="267"/>
            <ac:picMk id="5159" creationId="{8B0F54B1-C845-F02D-4275-A8A273A7D710}"/>
          </ac:picMkLst>
        </pc:picChg>
        <pc:picChg chg="add mod">
          <ac:chgData name="Giulio Antonini" userId="85c0ae81-b7e0-45b3-a738-51186c9a409e" providerId="ADAL" clId="{85921F03-C437-4F24-A516-AE736F31B917}" dt="2024-08-03T10:15:10.990" v="157" actId="1076"/>
          <ac:picMkLst>
            <pc:docMk/>
            <pc:sldMk cId="3238473499" sldId="267"/>
            <ac:picMk id="5160" creationId="{F377C437-7F09-E891-0BA8-57BE11E9C8D6}"/>
          </ac:picMkLst>
        </pc:picChg>
        <pc:picChg chg="add mod">
          <ac:chgData name="Giulio Antonini" userId="85c0ae81-b7e0-45b3-a738-51186c9a409e" providerId="ADAL" clId="{85921F03-C437-4F24-A516-AE736F31B917}" dt="2024-08-03T10:15:10.990" v="157" actId="1076"/>
          <ac:picMkLst>
            <pc:docMk/>
            <pc:sldMk cId="3238473499" sldId="267"/>
            <ac:picMk id="5161" creationId="{3B56D185-EFFE-4B85-F47F-0AF74A686D72}"/>
          </ac:picMkLst>
        </pc:picChg>
        <pc:picChg chg="add mod">
          <ac:chgData name="Giulio Antonini" userId="85c0ae81-b7e0-45b3-a738-51186c9a409e" providerId="ADAL" clId="{85921F03-C437-4F24-A516-AE736F31B917}" dt="2024-08-03T10:15:10.990" v="157" actId="1076"/>
          <ac:picMkLst>
            <pc:docMk/>
            <pc:sldMk cId="3238473499" sldId="267"/>
            <ac:picMk id="5162" creationId="{4639983D-F15C-2CA7-CE2F-AA8388F9F01C}"/>
          </ac:picMkLst>
        </pc:picChg>
        <pc:picChg chg="add mod">
          <ac:chgData name="Giulio Antonini" userId="85c0ae81-b7e0-45b3-a738-51186c9a409e" providerId="ADAL" clId="{85921F03-C437-4F24-A516-AE736F31B917}" dt="2024-08-03T10:15:10.990" v="157" actId="1076"/>
          <ac:picMkLst>
            <pc:docMk/>
            <pc:sldMk cId="3238473499" sldId="267"/>
            <ac:picMk id="5163" creationId="{D4FE5191-7C6E-792E-A214-FE5CD243C14B}"/>
          </ac:picMkLst>
        </pc:picChg>
        <pc:picChg chg="add mod">
          <ac:chgData name="Giulio Antonini" userId="85c0ae81-b7e0-45b3-a738-51186c9a409e" providerId="ADAL" clId="{85921F03-C437-4F24-A516-AE736F31B917}" dt="2024-08-03T10:15:10.990" v="157" actId="1076"/>
          <ac:picMkLst>
            <pc:docMk/>
            <pc:sldMk cId="3238473499" sldId="267"/>
            <ac:picMk id="5164" creationId="{B38F0E15-CE7E-641C-A6E8-F0A30B08AFC8}"/>
          </ac:picMkLst>
        </pc:picChg>
        <pc:picChg chg="add mod">
          <ac:chgData name="Giulio Antonini" userId="85c0ae81-b7e0-45b3-a738-51186c9a409e" providerId="ADAL" clId="{85921F03-C437-4F24-A516-AE736F31B917}" dt="2024-08-03T10:15:10.990" v="157" actId="1076"/>
          <ac:picMkLst>
            <pc:docMk/>
            <pc:sldMk cId="3238473499" sldId="267"/>
            <ac:picMk id="5165" creationId="{D242BBA5-23A5-B4FD-FE70-AE63CE561080}"/>
          </ac:picMkLst>
        </pc:picChg>
        <pc:picChg chg="add mod">
          <ac:chgData name="Giulio Antonini" userId="85c0ae81-b7e0-45b3-a738-51186c9a409e" providerId="ADAL" clId="{85921F03-C437-4F24-A516-AE736F31B917}" dt="2024-08-03T10:15:10.990" v="157" actId="1076"/>
          <ac:picMkLst>
            <pc:docMk/>
            <pc:sldMk cId="3238473499" sldId="267"/>
            <ac:picMk id="5166" creationId="{55472C93-6D8D-24DE-4AD8-461639C112C3}"/>
          </ac:picMkLst>
        </pc:picChg>
        <pc:cxnChg chg="add mod">
          <ac:chgData name="Giulio Antonini" userId="85c0ae81-b7e0-45b3-a738-51186c9a409e" providerId="ADAL" clId="{85921F03-C437-4F24-A516-AE736F31B917}" dt="2024-08-03T16:45:40.759" v="993" actId="14100"/>
          <ac:cxnSpMkLst>
            <pc:docMk/>
            <pc:sldMk cId="3238473499" sldId="267"/>
            <ac:cxnSpMk id="5172" creationId="{660B7AB1-E3FC-FDFA-59D4-3A2989127882}"/>
          </ac:cxnSpMkLst>
        </pc:cxnChg>
      </pc:sldChg>
      <pc:sldChg chg="del">
        <pc:chgData name="Giulio Antonini" userId="85c0ae81-b7e0-45b3-a738-51186c9a409e" providerId="ADAL" clId="{85921F03-C437-4F24-A516-AE736F31B917}" dt="2024-08-03T09:52:25.092" v="23" actId="47"/>
        <pc:sldMkLst>
          <pc:docMk/>
          <pc:sldMk cId="864506104" sldId="268"/>
        </pc:sldMkLst>
      </pc:sldChg>
      <pc:sldChg chg="addSp delSp modSp add mod modNotesTx">
        <pc:chgData name="Giulio Antonini" userId="85c0ae81-b7e0-45b3-a738-51186c9a409e" providerId="ADAL" clId="{85921F03-C437-4F24-A516-AE736F31B917}" dt="2024-08-03T16:52:29.238" v="1067" actId="6549"/>
        <pc:sldMkLst>
          <pc:docMk/>
          <pc:sldMk cId="4200890548" sldId="268"/>
        </pc:sldMkLst>
        <pc:spChg chg="add del">
          <ac:chgData name="Giulio Antonini" userId="85c0ae81-b7e0-45b3-a738-51186c9a409e" providerId="ADAL" clId="{85921F03-C437-4F24-A516-AE736F31B917}" dt="2024-08-03T13:43:27.128" v="162" actId="478"/>
          <ac:spMkLst>
            <pc:docMk/>
            <pc:sldMk cId="4200890548" sldId="268"/>
            <ac:spMk id="2" creationId="{C63A6B5C-AF37-CA3D-244F-2425CF13CAA8}"/>
          </ac:spMkLst>
        </pc:spChg>
        <pc:spChg chg="add del">
          <ac:chgData name="Giulio Antonini" userId="85c0ae81-b7e0-45b3-a738-51186c9a409e" providerId="ADAL" clId="{85921F03-C437-4F24-A516-AE736F31B917}" dt="2024-08-03T13:43:31.843" v="163" actId="478"/>
          <ac:spMkLst>
            <pc:docMk/>
            <pc:sldMk cId="4200890548" sldId="268"/>
            <ac:spMk id="3" creationId="{8C21B2EF-7B14-E0F0-F600-E64095613BE6}"/>
          </ac:spMkLst>
        </pc:spChg>
        <pc:spChg chg="add del">
          <ac:chgData name="Giulio Antonini" userId="85c0ae81-b7e0-45b3-a738-51186c9a409e" providerId="ADAL" clId="{85921F03-C437-4F24-A516-AE736F31B917}" dt="2024-08-03T13:43:31.843" v="163" actId="478"/>
          <ac:spMkLst>
            <pc:docMk/>
            <pc:sldMk cId="4200890548" sldId="268"/>
            <ac:spMk id="11" creationId="{38DD0261-FD31-C9CA-528F-67F693FEDD4B}"/>
          </ac:spMkLst>
        </pc:spChg>
        <pc:spChg chg="add del">
          <ac:chgData name="Giulio Antonini" userId="85c0ae81-b7e0-45b3-a738-51186c9a409e" providerId="ADAL" clId="{85921F03-C437-4F24-A516-AE736F31B917}" dt="2024-08-03T13:43:31.843" v="163" actId="478"/>
          <ac:spMkLst>
            <pc:docMk/>
            <pc:sldMk cId="4200890548" sldId="268"/>
            <ac:spMk id="12" creationId="{2C73D0E5-ED60-63A0-CEDA-FED0206E5B0A}"/>
          </ac:spMkLst>
        </pc:spChg>
        <pc:spChg chg="add del">
          <ac:chgData name="Giulio Antonini" userId="85c0ae81-b7e0-45b3-a738-51186c9a409e" providerId="ADAL" clId="{85921F03-C437-4F24-A516-AE736F31B917}" dt="2024-08-03T13:43:31.843" v="163" actId="478"/>
          <ac:spMkLst>
            <pc:docMk/>
            <pc:sldMk cId="4200890548" sldId="268"/>
            <ac:spMk id="13" creationId="{70366546-2642-424E-987E-E66976E7A9E9}"/>
          </ac:spMkLst>
        </pc:spChg>
        <pc:spChg chg="add del">
          <ac:chgData name="Giulio Antonini" userId="85c0ae81-b7e0-45b3-a738-51186c9a409e" providerId="ADAL" clId="{85921F03-C437-4F24-A516-AE736F31B917}" dt="2024-08-03T13:43:31.843" v="163" actId="478"/>
          <ac:spMkLst>
            <pc:docMk/>
            <pc:sldMk cId="4200890548" sldId="268"/>
            <ac:spMk id="17" creationId="{A9312BE8-95B0-CE18-0F59-C19AC163D956}"/>
          </ac:spMkLst>
        </pc:spChg>
        <pc:spChg chg="add del">
          <ac:chgData name="Giulio Antonini" userId="85c0ae81-b7e0-45b3-a738-51186c9a409e" providerId="ADAL" clId="{85921F03-C437-4F24-A516-AE736F31B917}" dt="2024-08-03T13:43:31.843" v="163" actId="478"/>
          <ac:spMkLst>
            <pc:docMk/>
            <pc:sldMk cId="4200890548" sldId="268"/>
            <ac:spMk id="18" creationId="{0555BBEE-D866-FCB8-ED16-3165476096F9}"/>
          </ac:spMkLst>
        </pc:spChg>
        <pc:spChg chg="add del">
          <ac:chgData name="Giulio Antonini" userId="85c0ae81-b7e0-45b3-a738-51186c9a409e" providerId="ADAL" clId="{85921F03-C437-4F24-A516-AE736F31B917}" dt="2024-08-03T13:43:31.843" v="163" actId="478"/>
          <ac:spMkLst>
            <pc:docMk/>
            <pc:sldMk cId="4200890548" sldId="268"/>
            <ac:spMk id="19" creationId="{5B220683-588C-59EF-0953-3DEB3AFCF118}"/>
          </ac:spMkLst>
        </pc:spChg>
        <pc:spChg chg="add del">
          <ac:chgData name="Giulio Antonini" userId="85c0ae81-b7e0-45b3-a738-51186c9a409e" providerId="ADAL" clId="{85921F03-C437-4F24-A516-AE736F31B917}" dt="2024-08-03T13:43:31.843" v="163" actId="478"/>
          <ac:spMkLst>
            <pc:docMk/>
            <pc:sldMk cId="4200890548" sldId="268"/>
            <ac:spMk id="20" creationId="{EAD2A2D2-352E-9175-7640-6BCEF771DD07}"/>
          </ac:spMkLst>
        </pc:spChg>
        <pc:spChg chg="add del">
          <ac:chgData name="Giulio Antonini" userId="85c0ae81-b7e0-45b3-a738-51186c9a409e" providerId="ADAL" clId="{85921F03-C437-4F24-A516-AE736F31B917}" dt="2024-08-03T13:43:31.843" v="163" actId="478"/>
          <ac:spMkLst>
            <pc:docMk/>
            <pc:sldMk cId="4200890548" sldId="268"/>
            <ac:spMk id="30" creationId="{9406A7FB-961E-828D-1E48-EA50FC36C286}"/>
          </ac:spMkLst>
        </pc:spChg>
        <pc:spChg chg="add del">
          <ac:chgData name="Giulio Antonini" userId="85c0ae81-b7e0-45b3-a738-51186c9a409e" providerId="ADAL" clId="{85921F03-C437-4F24-A516-AE736F31B917}" dt="2024-08-03T13:43:31.843" v="163" actId="478"/>
          <ac:spMkLst>
            <pc:docMk/>
            <pc:sldMk cId="4200890548" sldId="268"/>
            <ac:spMk id="31" creationId="{FD6A48B7-14DC-4986-EA18-05A5A42F543F}"/>
          </ac:spMkLst>
        </pc:spChg>
        <pc:spChg chg="add mod">
          <ac:chgData name="Giulio Antonini" userId="85c0ae81-b7e0-45b3-a738-51186c9a409e" providerId="ADAL" clId="{85921F03-C437-4F24-A516-AE736F31B917}" dt="2024-08-03T13:46:12.037" v="165" actId="1076"/>
          <ac:spMkLst>
            <pc:docMk/>
            <pc:sldMk cId="4200890548" sldId="268"/>
            <ac:spMk id="32" creationId="{DBDD3C5F-D81F-862D-F671-75C18ADA6A84}"/>
          </ac:spMkLst>
        </pc:spChg>
        <pc:spChg chg="add mod">
          <ac:chgData name="Giulio Antonini" userId="85c0ae81-b7e0-45b3-a738-51186c9a409e" providerId="ADAL" clId="{85921F03-C437-4F24-A516-AE736F31B917}" dt="2024-08-03T13:46:12.037" v="165" actId="1076"/>
          <ac:spMkLst>
            <pc:docMk/>
            <pc:sldMk cId="4200890548" sldId="268"/>
            <ac:spMk id="34" creationId="{9714A0F9-29E6-8593-B23F-B283177AB71C}"/>
          </ac:spMkLst>
        </pc:spChg>
        <pc:spChg chg="add mod">
          <ac:chgData name="Giulio Antonini" userId="85c0ae81-b7e0-45b3-a738-51186c9a409e" providerId="ADAL" clId="{85921F03-C437-4F24-A516-AE736F31B917}" dt="2024-08-03T13:46:12.037" v="165" actId="1076"/>
          <ac:spMkLst>
            <pc:docMk/>
            <pc:sldMk cId="4200890548" sldId="268"/>
            <ac:spMk id="35" creationId="{1FAC4B18-3713-D830-63A4-3D347F3F62D7}"/>
          </ac:spMkLst>
        </pc:spChg>
        <pc:spChg chg="add mod">
          <ac:chgData name="Giulio Antonini" userId="85c0ae81-b7e0-45b3-a738-51186c9a409e" providerId="ADAL" clId="{85921F03-C437-4F24-A516-AE736F31B917}" dt="2024-08-03T13:46:12.037" v="165" actId="1076"/>
          <ac:spMkLst>
            <pc:docMk/>
            <pc:sldMk cId="4200890548" sldId="268"/>
            <ac:spMk id="36" creationId="{A2AA5893-3155-FF5C-A071-99FD5682A01E}"/>
          </ac:spMkLst>
        </pc:spChg>
        <pc:spChg chg="add mod">
          <ac:chgData name="Giulio Antonini" userId="85c0ae81-b7e0-45b3-a738-51186c9a409e" providerId="ADAL" clId="{85921F03-C437-4F24-A516-AE736F31B917}" dt="2024-08-03T13:46:12.037" v="165" actId="1076"/>
          <ac:spMkLst>
            <pc:docMk/>
            <pc:sldMk cId="4200890548" sldId="268"/>
            <ac:spMk id="37" creationId="{14BC6B60-68FE-A1B9-4EAF-2E8BFEC10E43}"/>
          </ac:spMkLst>
        </pc:spChg>
        <pc:spChg chg="add mod">
          <ac:chgData name="Giulio Antonini" userId="85c0ae81-b7e0-45b3-a738-51186c9a409e" providerId="ADAL" clId="{85921F03-C437-4F24-A516-AE736F31B917}" dt="2024-08-03T13:46:12.037" v="165" actId="1076"/>
          <ac:spMkLst>
            <pc:docMk/>
            <pc:sldMk cId="4200890548" sldId="268"/>
            <ac:spMk id="38" creationId="{8FF122AC-B15C-924D-BFA3-D43ABCC5C6B7}"/>
          </ac:spMkLst>
        </pc:spChg>
        <pc:spChg chg="add mod">
          <ac:chgData name="Giulio Antonini" userId="85c0ae81-b7e0-45b3-a738-51186c9a409e" providerId="ADAL" clId="{85921F03-C437-4F24-A516-AE736F31B917}" dt="2024-08-03T13:46:12.037" v="165" actId="1076"/>
          <ac:spMkLst>
            <pc:docMk/>
            <pc:sldMk cId="4200890548" sldId="268"/>
            <ac:spMk id="39" creationId="{D5C0D510-4804-BD38-F583-33479A545D22}"/>
          </ac:spMkLst>
        </pc:spChg>
        <pc:spChg chg="mod">
          <ac:chgData name="Giulio Antonini" userId="85c0ae81-b7e0-45b3-a738-51186c9a409e" providerId="ADAL" clId="{85921F03-C437-4F24-A516-AE736F31B917}" dt="2024-08-03T13:46:08.463" v="164"/>
          <ac:spMkLst>
            <pc:docMk/>
            <pc:sldMk cId="4200890548" sldId="268"/>
            <ac:spMk id="41" creationId="{A84C7B92-0AEE-2FE7-6D9C-7877ECE434DD}"/>
          </ac:spMkLst>
        </pc:spChg>
        <pc:spChg chg="mod">
          <ac:chgData name="Giulio Antonini" userId="85c0ae81-b7e0-45b3-a738-51186c9a409e" providerId="ADAL" clId="{85921F03-C437-4F24-A516-AE736F31B917}" dt="2024-08-03T13:46:08.463" v="164"/>
          <ac:spMkLst>
            <pc:docMk/>
            <pc:sldMk cId="4200890548" sldId="268"/>
            <ac:spMk id="42" creationId="{9CBCB5C1-B1A5-8D7B-0180-DD21320F874C}"/>
          </ac:spMkLst>
        </pc:spChg>
        <pc:spChg chg="add mod">
          <ac:chgData name="Giulio Antonini" userId="85c0ae81-b7e0-45b3-a738-51186c9a409e" providerId="ADAL" clId="{85921F03-C437-4F24-A516-AE736F31B917}" dt="2024-08-03T13:46:12.037" v="165" actId="1076"/>
          <ac:spMkLst>
            <pc:docMk/>
            <pc:sldMk cId="4200890548" sldId="268"/>
            <ac:spMk id="46" creationId="{43C097C1-B154-A55B-59AA-7E5725679ACA}"/>
          </ac:spMkLst>
        </pc:spChg>
        <pc:spChg chg="add mod">
          <ac:chgData name="Giulio Antonini" userId="85c0ae81-b7e0-45b3-a738-51186c9a409e" providerId="ADAL" clId="{85921F03-C437-4F24-A516-AE736F31B917}" dt="2024-08-03T13:46:12.037" v="165" actId="1076"/>
          <ac:spMkLst>
            <pc:docMk/>
            <pc:sldMk cId="4200890548" sldId="268"/>
            <ac:spMk id="47" creationId="{35311BC3-74C4-9989-DFC8-A2EA5A734B48}"/>
          </ac:spMkLst>
        </pc:spChg>
        <pc:spChg chg="add mod">
          <ac:chgData name="Giulio Antonini" userId="85c0ae81-b7e0-45b3-a738-51186c9a409e" providerId="ADAL" clId="{85921F03-C437-4F24-A516-AE736F31B917}" dt="2024-08-03T13:46:12.037" v="165" actId="1076"/>
          <ac:spMkLst>
            <pc:docMk/>
            <pc:sldMk cId="4200890548" sldId="268"/>
            <ac:spMk id="48" creationId="{5399F878-5F4C-C843-069F-40DE75AD6223}"/>
          </ac:spMkLst>
        </pc:spChg>
        <pc:spChg chg="add mod">
          <ac:chgData name="Giulio Antonini" userId="85c0ae81-b7e0-45b3-a738-51186c9a409e" providerId="ADAL" clId="{85921F03-C437-4F24-A516-AE736F31B917}" dt="2024-08-03T13:46:12.037" v="165" actId="1076"/>
          <ac:spMkLst>
            <pc:docMk/>
            <pc:sldMk cId="4200890548" sldId="268"/>
            <ac:spMk id="49" creationId="{A51D2355-46DC-E900-1F4F-909B5607E05B}"/>
          </ac:spMkLst>
        </pc:spChg>
        <pc:spChg chg="add mod">
          <ac:chgData name="Giulio Antonini" userId="85c0ae81-b7e0-45b3-a738-51186c9a409e" providerId="ADAL" clId="{85921F03-C437-4F24-A516-AE736F31B917}" dt="2024-08-03T13:46:12.037" v="165" actId="1076"/>
          <ac:spMkLst>
            <pc:docMk/>
            <pc:sldMk cId="4200890548" sldId="268"/>
            <ac:spMk id="50" creationId="{9D223C64-8AB3-13BE-4A8B-BC0A3D7DDB10}"/>
          </ac:spMkLst>
        </pc:spChg>
        <pc:spChg chg="add mod">
          <ac:chgData name="Giulio Antonini" userId="85c0ae81-b7e0-45b3-a738-51186c9a409e" providerId="ADAL" clId="{85921F03-C437-4F24-A516-AE736F31B917}" dt="2024-08-03T13:46:12.037" v="165" actId="1076"/>
          <ac:spMkLst>
            <pc:docMk/>
            <pc:sldMk cId="4200890548" sldId="268"/>
            <ac:spMk id="51" creationId="{037BC4FA-1E1E-4E16-F4FC-3B82795B5624}"/>
          </ac:spMkLst>
        </pc:spChg>
        <pc:spChg chg="add mod">
          <ac:chgData name="Giulio Antonini" userId="85c0ae81-b7e0-45b3-a738-51186c9a409e" providerId="ADAL" clId="{85921F03-C437-4F24-A516-AE736F31B917}" dt="2024-08-03T13:46:12.037" v="165" actId="1076"/>
          <ac:spMkLst>
            <pc:docMk/>
            <pc:sldMk cId="4200890548" sldId="268"/>
            <ac:spMk id="52" creationId="{587314B2-B996-DAFF-778F-37009B68E546}"/>
          </ac:spMkLst>
        </pc:spChg>
        <pc:spChg chg="add del">
          <ac:chgData name="Giulio Antonini" userId="85c0ae81-b7e0-45b3-a738-51186c9a409e" providerId="ADAL" clId="{85921F03-C437-4F24-A516-AE736F31B917}" dt="2024-08-03T13:43:31.843" v="163" actId="478"/>
          <ac:spMkLst>
            <pc:docMk/>
            <pc:sldMk cId="4200890548" sldId="268"/>
            <ac:spMk id="61" creationId="{5F92DBA1-71F9-7049-70BF-6FAE8B92EF29}"/>
          </ac:spMkLst>
        </pc:spChg>
        <pc:spChg chg="add del">
          <ac:chgData name="Giulio Antonini" userId="85c0ae81-b7e0-45b3-a738-51186c9a409e" providerId="ADAL" clId="{85921F03-C437-4F24-A516-AE736F31B917}" dt="2024-08-03T13:43:31.843" v="163" actId="478"/>
          <ac:spMkLst>
            <pc:docMk/>
            <pc:sldMk cId="4200890548" sldId="268"/>
            <ac:spMk id="62" creationId="{2E2893CE-255C-F16E-ACA0-BA6ACFC11CC3}"/>
          </ac:spMkLst>
        </pc:spChg>
        <pc:spChg chg="add del">
          <ac:chgData name="Giulio Antonini" userId="85c0ae81-b7e0-45b3-a738-51186c9a409e" providerId="ADAL" clId="{85921F03-C437-4F24-A516-AE736F31B917}" dt="2024-08-03T13:43:31.843" v="163" actId="478"/>
          <ac:spMkLst>
            <pc:docMk/>
            <pc:sldMk cId="4200890548" sldId="268"/>
            <ac:spMk id="63" creationId="{57740159-E08D-36F4-AA78-6B92A30D052E}"/>
          </ac:spMkLst>
        </pc:spChg>
        <pc:spChg chg="add del">
          <ac:chgData name="Giulio Antonini" userId="85c0ae81-b7e0-45b3-a738-51186c9a409e" providerId="ADAL" clId="{85921F03-C437-4F24-A516-AE736F31B917}" dt="2024-08-03T13:43:31.843" v="163" actId="478"/>
          <ac:spMkLst>
            <pc:docMk/>
            <pc:sldMk cId="4200890548" sldId="268"/>
            <ac:spMk id="5120" creationId="{AAD1B9AD-D364-DDA2-2BBC-5E9A54C7861B}"/>
          </ac:spMkLst>
        </pc:spChg>
        <pc:spChg chg="mod">
          <ac:chgData name="Giulio Antonini" userId="85c0ae81-b7e0-45b3-a738-51186c9a409e" providerId="ADAL" clId="{85921F03-C437-4F24-A516-AE736F31B917}" dt="2024-08-03T16:46:54.523" v="995" actId="207"/>
          <ac:spMkLst>
            <pc:docMk/>
            <pc:sldMk cId="4200890548" sldId="268"/>
            <ac:spMk id="5123" creationId="{677620D2-1713-96DC-7FF9-D954C0A8BA36}"/>
          </ac:spMkLst>
        </pc:spChg>
        <pc:spChg chg="add del">
          <ac:chgData name="Giulio Antonini" userId="85c0ae81-b7e0-45b3-a738-51186c9a409e" providerId="ADAL" clId="{85921F03-C437-4F24-A516-AE736F31B917}" dt="2024-08-03T13:43:31.843" v="163" actId="478"/>
          <ac:spMkLst>
            <pc:docMk/>
            <pc:sldMk cId="4200890548" sldId="268"/>
            <ac:spMk id="5127" creationId="{E4501AAF-0B05-072F-7BF6-3786DAC4CA36}"/>
          </ac:spMkLst>
        </pc:spChg>
        <pc:spChg chg="add del">
          <ac:chgData name="Giulio Antonini" userId="85c0ae81-b7e0-45b3-a738-51186c9a409e" providerId="ADAL" clId="{85921F03-C437-4F24-A516-AE736F31B917}" dt="2024-08-03T13:43:31.843" v="163" actId="478"/>
          <ac:spMkLst>
            <pc:docMk/>
            <pc:sldMk cId="4200890548" sldId="268"/>
            <ac:spMk id="5128" creationId="{515BCC51-9142-3083-31FF-65936A1550F0}"/>
          </ac:spMkLst>
        </pc:spChg>
        <pc:spChg chg="add del">
          <ac:chgData name="Giulio Antonini" userId="85c0ae81-b7e0-45b3-a738-51186c9a409e" providerId="ADAL" clId="{85921F03-C437-4F24-A516-AE736F31B917}" dt="2024-08-03T13:43:31.843" v="163" actId="478"/>
          <ac:spMkLst>
            <pc:docMk/>
            <pc:sldMk cId="4200890548" sldId="268"/>
            <ac:spMk id="5129" creationId="{2503899B-9F2A-4CD0-E875-A52B6E7E144D}"/>
          </ac:spMkLst>
        </pc:spChg>
        <pc:spChg chg="add del">
          <ac:chgData name="Giulio Antonini" userId="85c0ae81-b7e0-45b3-a738-51186c9a409e" providerId="ADAL" clId="{85921F03-C437-4F24-A516-AE736F31B917}" dt="2024-08-03T13:43:31.843" v="163" actId="478"/>
          <ac:spMkLst>
            <pc:docMk/>
            <pc:sldMk cId="4200890548" sldId="268"/>
            <ac:spMk id="5130" creationId="{2F79CEB9-1FDB-9C2F-A9A4-89A150EA7333}"/>
          </ac:spMkLst>
        </pc:spChg>
        <pc:spChg chg="add del">
          <ac:chgData name="Giulio Antonini" userId="85c0ae81-b7e0-45b3-a738-51186c9a409e" providerId="ADAL" clId="{85921F03-C437-4F24-A516-AE736F31B917}" dt="2024-08-03T13:43:31.843" v="163" actId="478"/>
          <ac:spMkLst>
            <pc:docMk/>
            <pc:sldMk cId="4200890548" sldId="268"/>
            <ac:spMk id="5131" creationId="{0EE6846B-BE63-95D1-A39E-9C80F7617130}"/>
          </ac:spMkLst>
        </pc:spChg>
        <pc:spChg chg="add del">
          <ac:chgData name="Giulio Antonini" userId="85c0ae81-b7e0-45b3-a738-51186c9a409e" providerId="ADAL" clId="{85921F03-C437-4F24-A516-AE736F31B917}" dt="2024-08-03T13:43:31.843" v="163" actId="478"/>
          <ac:spMkLst>
            <pc:docMk/>
            <pc:sldMk cId="4200890548" sldId="268"/>
            <ac:spMk id="5132" creationId="{B5DF718E-0769-2C72-D8F1-71473E56840F}"/>
          </ac:spMkLst>
        </pc:spChg>
        <pc:spChg chg="add del">
          <ac:chgData name="Giulio Antonini" userId="85c0ae81-b7e0-45b3-a738-51186c9a409e" providerId="ADAL" clId="{85921F03-C437-4F24-A516-AE736F31B917}" dt="2024-08-03T13:43:31.843" v="163" actId="478"/>
          <ac:spMkLst>
            <pc:docMk/>
            <pc:sldMk cId="4200890548" sldId="268"/>
            <ac:spMk id="5133" creationId="{4DC53392-FFF2-92B7-99F0-622DB8BB2948}"/>
          </ac:spMkLst>
        </pc:spChg>
        <pc:spChg chg="add del">
          <ac:chgData name="Giulio Antonini" userId="85c0ae81-b7e0-45b3-a738-51186c9a409e" providerId="ADAL" clId="{85921F03-C437-4F24-A516-AE736F31B917}" dt="2024-08-03T13:43:31.843" v="163" actId="478"/>
          <ac:spMkLst>
            <pc:docMk/>
            <pc:sldMk cId="4200890548" sldId="268"/>
            <ac:spMk id="5134" creationId="{0225D4B6-FD10-1ACE-6465-9BB9E7216D81}"/>
          </ac:spMkLst>
        </pc:spChg>
        <pc:spChg chg="add del">
          <ac:chgData name="Giulio Antonini" userId="85c0ae81-b7e0-45b3-a738-51186c9a409e" providerId="ADAL" clId="{85921F03-C437-4F24-A516-AE736F31B917}" dt="2024-08-03T13:43:31.843" v="163" actId="478"/>
          <ac:spMkLst>
            <pc:docMk/>
            <pc:sldMk cId="4200890548" sldId="268"/>
            <ac:spMk id="5135" creationId="{AF2F9909-85A6-4C18-C5D9-B5DFD50765E0}"/>
          </ac:spMkLst>
        </pc:spChg>
        <pc:spChg chg="add del">
          <ac:chgData name="Giulio Antonini" userId="85c0ae81-b7e0-45b3-a738-51186c9a409e" providerId="ADAL" clId="{85921F03-C437-4F24-A516-AE736F31B917}" dt="2024-08-03T13:43:31.843" v="163" actId="478"/>
          <ac:spMkLst>
            <pc:docMk/>
            <pc:sldMk cId="4200890548" sldId="268"/>
            <ac:spMk id="5136" creationId="{A2B22DC3-6679-2D33-8EC1-64874A73F141}"/>
          </ac:spMkLst>
        </pc:spChg>
        <pc:spChg chg="add del">
          <ac:chgData name="Giulio Antonini" userId="85c0ae81-b7e0-45b3-a738-51186c9a409e" providerId="ADAL" clId="{85921F03-C437-4F24-A516-AE736F31B917}" dt="2024-08-03T13:43:31.843" v="163" actId="478"/>
          <ac:spMkLst>
            <pc:docMk/>
            <pc:sldMk cId="4200890548" sldId="268"/>
            <ac:spMk id="5137" creationId="{AFE905A8-882E-1A4E-C5A3-1F4BB6CF7F12}"/>
          </ac:spMkLst>
        </pc:spChg>
        <pc:spChg chg="add del">
          <ac:chgData name="Giulio Antonini" userId="85c0ae81-b7e0-45b3-a738-51186c9a409e" providerId="ADAL" clId="{85921F03-C437-4F24-A516-AE736F31B917}" dt="2024-08-03T13:43:31.843" v="163" actId="478"/>
          <ac:spMkLst>
            <pc:docMk/>
            <pc:sldMk cId="4200890548" sldId="268"/>
            <ac:spMk id="5139" creationId="{F5FE370E-1AF0-3197-DCB3-4B02B9332B74}"/>
          </ac:spMkLst>
        </pc:spChg>
        <pc:spChg chg="add del">
          <ac:chgData name="Giulio Antonini" userId="85c0ae81-b7e0-45b3-a738-51186c9a409e" providerId="ADAL" clId="{85921F03-C437-4F24-A516-AE736F31B917}" dt="2024-08-03T13:43:31.843" v="163" actId="478"/>
          <ac:spMkLst>
            <pc:docMk/>
            <pc:sldMk cId="4200890548" sldId="268"/>
            <ac:spMk id="5151" creationId="{4A52FD51-9204-DBC3-4DE8-547C4DD476EF}"/>
          </ac:spMkLst>
        </pc:spChg>
        <pc:spChg chg="add del">
          <ac:chgData name="Giulio Antonini" userId="85c0ae81-b7e0-45b3-a738-51186c9a409e" providerId="ADAL" clId="{85921F03-C437-4F24-A516-AE736F31B917}" dt="2024-08-03T13:43:31.843" v="163" actId="478"/>
          <ac:spMkLst>
            <pc:docMk/>
            <pc:sldMk cId="4200890548" sldId="268"/>
            <ac:spMk id="5152" creationId="{AA05155C-5F82-B750-A3A3-1EB759ED08F4}"/>
          </ac:spMkLst>
        </pc:spChg>
        <pc:spChg chg="add del">
          <ac:chgData name="Giulio Antonini" userId="85c0ae81-b7e0-45b3-a738-51186c9a409e" providerId="ADAL" clId="{85921F03-C437-4F24-A516-AE736F31B917}" dt="2024-08-03T13:43:31.843" v="163" actId="478"/>
          <ac:spMkLst>
            <pc:docMk/>
            <pc:sldMk cId="4200890548" sldId="268"/>
            <ac:spMk id="5153" creationId="{8A18D878-3E5E-B026-81F4-EEB8B9899760}"/>
          </ac:spMkLst>
        </pc:spChg>
        <pc:spChg chg="add del">
          <ac:chgData name="Giulio Antonini" userId="85c0ae81-b7e0-45b3-a738-51186c9a409e" providerId="ADAL" clId="{85921F03-C437-4F24-A516-AE736F31B917}" dt="2024-08-03T13:43:31.843" v="163" actId="478"/>
          <ac:spMkLst>
            <pc:docMk/>
            <pc:sldMk cId="4200890548" sldId="268"/>
            <ac:spMk id="5154" creationId="{A9D4AFE0-1663-B3C3-9901-A94EBE8E5947}"/>
          </ac:spMkLst>
        </pc:spChg>
        <pc:spChg chg="add del">
          <ac:chgData name="Giulio Antonini" userId="85c0ae81-b7e0-45b3-a738-51186c9a409e" providerId="ADAL" clId="{85921F03-C437-4F24-A516-AE736F31B917}" dt="2024-08-03T13:43:31.843" v="163" actId="478"/>
          <ac:spMkLst>
            <pc:docMk/>
            <pc:sldMk cId="4200890548" sldId="268"/>
            <ac:spMk id="5167" creationId="{88F6844F-A0CE-3754-5963-BE40791BD825}"/>
          </ac:spMkLst>
        </pc:spChg>
        <pc:spChg chg="add del">
          <ac:chgData name="Giulio Antonini" userId="85c0ae81-b7e0-45b3-a738-51186c9a409e" providerId="ADAL" clId="{85921F03-C437-4F24-A516-AE736F31B917}" dt="2024-08-03T13:43:31.843" v="163" actId="478"/>
          <ac:spMkLst>
            <pc:docMk/>
            <pc:sldMk cId="4200890548" sldId="268"/>
            <ac:spMk id="5168" creationId="{B1004035-A8E8-2A04-6DB4-87962ACF166D}"/>
          </ac:spMkLst>
        </pc:spChg>
        <pc:spChg chg="add del">
          <ac:chgData name="Giulio Antonini" userId="85c0ae81-b7e0-45b3-a738-51186c9a409e" providerId="ADAL" clId="{85921F03-C437-4F24-A516-AE736F31B917}" dt="2024-08-03T13:43:31.843" v="163" actId="478"/>
          <ac:spMkLst>
            <pc:docMk/>
            <pc:sldMk cId="4200890548" sldId="268"/>
            <ac:spMk id="5169" creationId="{EA499174-5A46-BF9D-78AC-7871BAD5C862}"/>
          </ac:spMkLst>
        </pc:spChg>
        <pc:grpChg chg="add del">
          <ac:chgData name="Giulio Antonini" userId="85c0ae81-b7e0-45b3-a738-51186c9a409e" providerId="ADAL" clId="{85921F03-C437-4F24-A516-AE736F31B917}" dt="2024-08-03T13:43:31.843" v="163" actId="478"/>
          <ac:grpSpMkLst>
            <pc:docMk/>
            <pc:sldMk cId="4200890548" sldId="268"/>
            <ac:grpSpMk id="4" creationId="{C50763A9-900B-5A97-2683-D436B0C37B2B}"/>
          </ac:grpSpMkLst>
        </pc:grpChg>
        <pc:grpChg chg="add del">
          <ac:chgData name="Giulio Antonini" userId="85c0ae81-b7e0-45b3-a738-51186c9a409e" providerId="ADAL" clId="{85921F03-C437-4F24-A516-AE736F31B917}" dt="2024-08-03T13:43:31.843" v="163" actId="478"/>
          <ac:grpSpMkLst>
            <pc:docMk/>
            <pc:sldMk cId="4200890548" sldId="268"/>
            <ac:grpSpMk id="14" creationId="{F2794183-17AE-48F9-57AE-A5B921B226D0}"/>
          </ac:grpSpMkLst>
        </pc:grpChg>
        <pc:grpChg chg="add del">
          <ac:chgData name="Giulio Antonini" userId="85c0ae81-b7e0-45b3-a738-51186c9a409e" providerId="ADAL" clId="{85921F03-C437-4F24-A516-AE736F31B917}" dt="2024-08-03T13:43:31.843" v="163" actId="478"/>
          <ac:grpSpMkLst>
            <pc:docMk/>
            <pc:sldMk cId="4200890548" sldId="268"/>
            <ac:grpSpMk id="21" creationId="{FC1FEA3F-C352-4F72-B182-10AB74D5713D}"/>
          </ac:grpSpMkLst>
        </pc:grpChg>
        <pc:grpChg chg="add mod">
          <ac:chgData name="Giulio Antonini" userId="85c0ae81-b7e0-45b3-a738-51186c9a409e" providerId="ADAL" clId="{85921F03-C437-4F24-A516-AE736F31B917}" dt="2024-08-03T13:46:12.037" v="165" actId="1076"/>
          <ac:grpSpMkLst>
            <pc:docMk/>
            <pc:sldMk cId="4200890548" sldId="268"/>
            <ac:grpSpMk id="40" creationId="{0AF66CD5-A34B-5F74-D6B6-4A2EDC0AFC13}"/>
          </ac:grpSpMkLst>
        </pc:grpChg>
        <pc:grpChg chg="add mod">
          <ac:chgData name="Giulio Antonini" userId="85c0ae81-b7e0-45b3-a738-51186c9a409e" providerId="ADAL" clId="{85921F03-C437-4F24-A516-AE736F31B917}" dt="2024-08-03T13:46:12.037" v="165" actId="1076"/>
          <ac:grpSpMkLst>
            <pc:docMk/>
            <pc:sldMk cId="4200890548" sldId="268"/>
            <ac:grpSpMk id="43" creationId="{E2F30E14-70EA-C894-9D8A-7809D770A16B}"/>
          </ac:grpSpMkLst>
        </pc:grpChg>
        <pc:grpChg chg="add del">
          <ac:chgData name="Giulio Antonini" userId="85c0ae81-b7e0-45b3-a738-51186c9a409e" providerId="ADAL" clId="{85921F03-C437-4F24-A516-AE736F31B917}" dt="2024-08-03T13:43:31.843" v="163" actId="478"/>
          <ac:grpSpMkLst>
            <pc:docMk/>
            <pc:sldMk cId="4200890548" sldId="268"/>
            <ac:grpSpMk id="5140" creationId="{31A4DD40-976F-BDCD-FA35-B93AE4338310}"/>
          </ac:grpSpMkLst>
        </pc:grpChg>
        <pc:grpChg chg="add del">
          <ac:chgData name="Giulio Antonini" userId="85c0ae81-b7e0-45b3-a738-51186c9a409e" providerId="ADAL" clId="{85921F03-C437-4F24-A516-AE736F31B917}" dt="2024-08-03T13:43:31.843" v="163" actId="478"/>
          <ac:grpSpMkLst>
            <pc:docMk/>
            <pc:sldMk cId="4200890548" sldId="268"/>
            <ac:grpSpMk id="5145" creationId="{624537B5-F420-9CA6-A81D-570263ADDF23}"/>
          </ac:grpSpMkLst>
        </pc:grpChg>
        <pc:grpChg chg="add del">
          <ac:chgData name="Giulio Antonini" userId="85c0ae81-b7e0-45b3-a738-51186c9a409e" providerId="ADAL" clId="{85921F03-C437-4F24-A516-AE736F31B917}" dt="2024-08-03T13:43:31.843" v="163" actId="478"/>
          <ac:grpSpMkLst>
            <pc:docMk/>
            <pc:sldMk cId="4200890548" sldId="268"/>
            <ac:grpSpMk id="5148" creationId="{4E13683F-9766-B000-C252-9B69CDB4EB5F}"/>
          </ac:grpSpMkLst>
        </pc:grpChg>
        <pc:grpChg chg="add del">
          <ac:chgData name="Giulio Antonini" userId="85c0ae81-b7e0-45b3-a738-51186c9a409e" providerId="ADAL" clId="{85921F03-C437-4F24-A516-AE736F31B917}" dt="2024-08-03T13:43:31.843" v="163" actId="478"/>
          <ac:grpSpMkLst>
            <pc:docMk/>
            <pc:sldMk cId="4200890548" sldId="268"/>
            <ac:grpSpMk id="5155" creationId="{28C5B17C-FA1B-3CA4-13DF-D6510A95FE57}"/>
          </ac:grpSpMkLst>
        </pc:grpChg>
        <pc:picChg chg="add mod">
          <ac:chgData name="Giulio Antonini" userId="85c0ae81-b7e0-45b3-a738-51186c9a409e" providerId="ADAL" clId="{85921F03-C437-4F24-A516-AE736F31B917}" dt="2024-08-03T13:46:12.037" v="165" actId="1076"/>
          <ac:picMkLst>
            <pc:docMk/>
            <pc:sldMk cId="4200890548" sldId="268"/>
            <ac:picMk id="33" creationId="{AA2290C2-5296-04C0-9590-28A7F130C380}"/>
          </ac:picMkLst>
        </pc:picChg>
        <pc:picChg chg="mod">
          <ac:chgData name="Giulio Antonini" userId="85c0ae81-b7e0-45b3-a738-51186c9a409e" providerId="ADAL" clId="{85921F03-C437-4F24-A516-AE736F31B917}" dt="2024-08-03T13:46:08.463" v="164"/>
          <ac:picMkLst>
            <pc:docMk/>
            <pc:sldMk cId="4200890548" sldId="268"/>
            <ac:picMk id="44" creationId="{DDF68409-0B2B-9575-9E55-D312062FBAB2}"/>
          </ac:picMkLst>
        </pc:picChg>
        <pc:picChg chg="mod">
          <ac:chgData name="Giulio Antonini" userId="85c0ae81-b7e0-45b3-a738-51186c9a409e" providerId="ADAL" clId="{85921F03-C437-4F24-A516-AE736F31B917}" dt="2024-08-03T13:46:08.463" v="164"/>
          <ac:picMkLst>
            <pc:docMk/>
            <pc:sldMk cId="4200890548" sldId="268"/>
            <ac:picMk id="45" creationId="{96F2E554-743D-479A-FADF-75708912EC85}"/>
          </ac:picMkLst>
        </pc:picChg>
        <pc:picChg chg="add mod">
          <ac:chgData name="Giulio Antonini" userId="85c0ae81-b7e0-45b3-a738-51186c9a409e" providerId="ADAL" clId="{85921F03-C437-4F24-A516-AE736F31B917}" dt="2024-08-03T13:46:12.037" v="165" actId="1076"/>
          <ac:picMkLst>
            <pc:docMk/>
            <pc:sldMk cId="4200890548" sldId="268"/>
            <ac:picMk id="53" creationId="{6F59F18D-0CD3-7364-C204-EF261EE7FD8B}"/>
          </ac:picMkLst>
        </pc:picChg>
        <pc:picChg chg="add del">
          <ac:chgData name="Giulio Antonini" userId="85c0ae81-b7e0-45b3-a738-51186c9a409e" providerId="ADAL" clId="{85921F03-C437-4F24-A516-AE736F31B917}" dt="2024-08-03T13:43:31.843" v="163" actId="478"/>
          <ac:picMkLst>
            <pc:docMk/>
            <pc:sldMk cId="4200890548" sldId="268"/>
            <ac:picMk id="5124" creationId="{B0938741-47AF-04D0-BCDE-3FCEFB7000FC}"/>
          </ac:picMkLst>
        </pc:picChg>
        <pc:picChg chg="add del">
          <ac:chgData name="Giulio Antonini" userId="85c0ae81-b7e0-45b3-a738-51186c9a409e" providerId="ADAL" clId="{85921F03-C437-4F24-A516-AE736F31B917}" dt="2024-08-03T13:43:31.843" v="163" actId="478"/>
          <ac:picMkLst>
            <pc:docMk/>
            <pc:sldMk cId="4200890548" sldId="268"/>
            <ac:picMk id="5125" creationId="{BCAB7380-F562-D067-364A-0BAF46B9CD24}"/>
          </ac:picMkLst>
        </pc:picChg>
        <pc:picChg chg="add del">
          <ac:chgData name="Giulio Antonini" userId="85c0ae81-b7e0-45b3-a738-51186c9a409e" providerId="ADAL" clId="{85921F03-C437-4F24-A516-AE736F31B917}" dt="2024-08-03T13:43:31.843" v="163" actId="478"/>
          <ac:picMkLst>
            <pc:docMk/>
            <pc:sldMk cId="4200890548" sldId="268"/>
            <ac:picMk id="5126" creationId="{11AE9B84-E9B6-0892-7D8B-AF2D67E2A5EF}"/>
          </ac:picMkLst>
        </pc:picChg>
        <pc:picChg chg="add del">
          <ac:chgData name="Giulio Antonini" userId="85c0ae81-b7e0-45b3-a738-51186c9a409e" providerId="ADAL" clId="{85921F03-C437-4F24-A516-AE736F31B917}" dt="2024-08-03T13:43:31.843" v="163" actId="478"/>
          <ac:picMkLst>
            <pc:docMk/>
            <pc:sldMk cId="4200890548" sldId="268"/>
            <ac:picMk id="5138" creationId="{452E6EED-75A5-06EE-EDA8-B5BF86DA40C8}"/>
          </ac:picMkLst>
        </pc:picChg>
        <pc:picChg chg="add del">
          <ac:chgData name="Giulio Antonini" userId="85c0ae81-b7e0-45b3-a738-51186c9a409e" providerId="ADAL" clId="{85921F03-C437-4F24-A516-AE736F31B917}" dt="2024-08-03T13:43:31.843" v="163" actId="478"/>
          <ac:picMkLst>
            <pc:docMk/>
            <pc:sldMk cId="4200890548" sldId="268"/>
            <ac:picMk id="5159" creationId="{8B0F54B1-C845-F02D-4275-A8A273A7D710}"/>
          </ac:picMkLst>
        </pc:picChg>
        <pc:picChg chg="add del">
          <ac:chgData name="Giulio Antonini" userId="85c0ae81-b7e0-45b3-a738-51186c9a409e" providerId="ADAL" clId="{85921F03-C437-4F24-A516-AE736F31B917}" dt="2024-08-03T13:43:31.843" v="163" actId="478"/>
          <ac:picMkLst>
            <pc:docMk/>
            <pc:sldMk cId="4200890548" sldId="268"/>
            <ac:picMk id="5160" creationId="{F377C437-7F09-E891-0BA8-57BE11E9C8D6}"/>
          </ac:picMkLst>
        </pc:picChg>
        <pc:picChg chg="add del">
          <ac:chgData name="Giulio Antonini" userId="85c0ae81-b7e0-45b3-a738-51186c9a409e" providerId="ADAL" clId="{85921F03-C437-4F24-A516-AE736F31B917}" dt="2024-08-03T13:43:31.843" v="163" actId="478"/>
          <ac:picMkLst>
            <pc:docMk/>
            <pc:sldMk cId="4200890548" sldId="268"/>
            <ac:picMk id="5161" creationId="{3B56D185-EFFE-4B85-F47F-0AF74A686D72}"/>
          </ac:picMkLst>
        </pc:picChg>
        <pc:picChg chg="add del">
          <ac:chgData name="Giulio Antonini" userId="85c0ae81-b7e0-45b3-a738-51186c9a409e" providerId="ADAL" clId="{85921F03-C437-4F24-A516-AE736F31B917}" dt="2024-08-03T13:43:31.843" v="163" actId="478"/>
          <ac:picMkLst>
            <pc:docMk/>
            <pc:sldMk cId="4200890548" sldId="268"/>
            <ac:picMk id="5162" creationId="{4639983D-F15C-2CA7-CE2F-AA8388F9F01C}"/>
          </ac:picMkLst>
        </pc:picChg>
        <pc:picChg chg="add del">
          <ac:chgData name="Giulio Antonini" userId="85c0ae81-b7e0-45b3-a738-51186c9a409e" providerId="ADAL" clId="{85921F03-C437-4F24-A516-AE736F31B917}" dt="2024-08-03T13:43:31.843" v="163" actId="478"/>
          <ac:picMkLst>
            <pc:docMk/>
            <pc:sldMk cId="4200890548" sldId="268"/>
            <ac:picMk id="5163" creationId="{D4FE5191-7C6E-792E-A214-FE5CD243C14B}"/>
          </ac:picMkLst>
        </pc:picChg>
        <pc:picChg chg="add del">
          <ac:chgData name="Giulio Antonini" userId="85c0ae81-b7e0-45b3-a738-51186c9a409e" providerId="ADAL" clId="{85921F03-C437-4F24-A516-AE736F31B917}" dt="2024-08-03T13:43:31.843" v="163" actId="478"/>
          <ac:picMkLst>
            <pc:docMk/>
            <pc:sldMk cId="4200890548" sldId="268"/>
            <ac:picMk id="5164" creationId="{B38F0E15-CE7E-641C-A6E8-F0A30B08AFC8}"/>
          </ac:picMkLst>
        </pc:picChg>
        <pc:picChg chg="add del">
          <ac:chgData name="Giulio Antonini" userId="85c0ae81-b7e0-45b3-a738-51186c9a409e" providerId="ADAL" clId="{85921F03-C437-4F24-A516-AE736F31B917}" dt="2024-08-03T13:43:31.843" v="163" actId="478"/>
          <ac:picMkLst>
            <pc:docMk/>
            <pc:sldMk cId="4200890548" sldId="268"/>
            <ac:picMk id="5165" creationId="{D242BBA5-23A5-B4FD-FE70-AE63CE561080}"/>
          </ac:picMkLst>
        </pc:picChg>
        <pc:picChg chg="add del">
          <ac:chgData name="Giulio Antonini" userId="85c0ae81-b7e0-45b3-a738-51186c9a409e" providerId="ADAL" clId="{85921F03-C437-4F24-A516-AE736F31B917}" dt="2024-08-03T13:43:31.843" v="163" actId="478"/>
          <ac:picMkLst>
            <pc:docMk/>
            <pc:sldMk cId="4200890548" sldId="268"/>
            <ac:picMk id="5166" creationId="{55472C93-6D8D-24DE-4AD8-461639C112C3}"/>
          </ac:picMkLst>
        </pc:picChg>
      </pc:sldChg>
      <pc:sldChg chg="addSp delSp modSp add mod modNotesTx">
        <pc:chgData name="Giulio Antonini" userId="85c0ae81-b7e0-45b3-a738-51186c9a409e" providerId="ADAL" clId="{85921F03-C437-4F24-A516-AE736F31B917}" dt="2024-08-03T16:54:30.299" v="1106" actId="6549"/>
        <pc:sldMkLst>
          <pc:docMk/>
          <pc:sldMk cId="890149223" sldId="269"/>
        </pc:sldMkLst>
        <pc:spChg chg="mod">
          <ac:chgData name="Giulio Antonini" userId="85c0ae81-b7e0-45b3-a738-51186c9a409e" providerId="ADAL" clId="{85921F03-C437-4F24-A516-AE736F31B917}" dt="2024-08-03T13:50:16.103" v="189"/>
          <ac:spMkLst>
            <pc:docMk/>
            <pc:sldMk cId="890149223" sldId="269"/>
            <ac:spMk id="4" creationId="{CBB70FA2-868D-7002-0A24-509499A6EF3A}"/>
          </ac:spMkLst>
        </pc:spChg>
        <pc:spChg chg="mod">
          <ac:chgData name="Giulio Antonini" userId="85c0ae81-b7e0-45b3-a738-51186c9a409e" providerId="ADAL" clId="{85921F03-C437-4F24-A516-AE736F31B917}" dt="2024-08-03T13:50:16.103" v="189"/>
          <ac:spMkLst>
            <pc:docMk/>
            <pc:sldMk cId="890149223" sldId="269"/>
            <ac:spMk id="6" creationId="{DFDD6D65-B8CC-F47B-FC2D-D100C65F10F1}"/>
          </ac:spMkLst>
        </pc:spChg>
        <pc:spChg chg="add mod">
          <ac:chgData name="Giulio Antonini" userId="85c0ae81-b7e0-45b3-a738-51186c9a409e" providerId="ADAL" clId="{85921F03-C437-4F24-A516-AE736F31B917}" dt="2024-08-03T13:50:20.503" v="190" actId="1076"/>
          <ac:spMkLst>
            <pc:docMk/>
            <pc:sldMk cId="890149223" sldId="269"/>
            <ac:spMk id="21" creationId="{516B5BF0-9338-E78E-DEDF-54E1D06BB46C}"/>
          </ac:spMkLst>
        </pc:spChg>
        <pc:spChg chg="add mod">
          <ac:chgData name="Giulio Antonini" userId="85c0ae81-b7e0-45b3-a738-51186c9a409e" providerId="ADAL" clId="{85921F03-C437-4F24-A516-AE736F31B917}" dt="2024-08-03T13:50:20.503" v="190" actId="1076"/>
          <ac:spMkLst>
            <pc:docMk/>
            <pc:sldMk cId="890149223" sldId="269"/>
            <ac:spMk id="22" creationId="{3EADC833-CA97-20E0-4A46-275FF77A6A66}"/>
          </ac:spMkLst>
        </pc:spChg>
        <pc:spChg chg="mod">
          <ac:chgData name="Giulio Antonini" userId="85c0ae81-b7e0-45b3-a738-51186c9a409e" providerId="ADAL" clId="{85921F03-C437-4F24-A516-AE736F31B917}" dt="2024-08-03T13:50:16.103" v="189"/>
          <ac:spMkLst>
            <pc:docMk/>
            <pc:sldMk cId="890149223" sldId="269"/>
            <ac:spMk id="24" creationId="{959C0EBC-A960-8959-AE34-A5CDC4816417}"/>
          </ac:spMkLst>
        </pc:spChg>
        <pc:spChg chg="add mod">
          <ac:chgData name="Giulio Antonini" userId="85c0ae81-b7e0-45b3-a738-51186c9a409e" providerId="ADAL" clId="{85921F03-C437-4F24-A516-AE736F31B917}" dt="2024-08-03T13:50:20.503" v="190" actId="1076"/>
          <ac:spMkLst>
            <pc:docMk/>
            <pc:sldMk cId="890149223" sldId="269"/>
            <ac:spMk id="26" creationId="{03F4F04B-37FF-7F07-9FF1-66385983996F}"/>
          </ac:spMkLst>
        </pc:spChg>
        <pc:spChg chg="add mod">
          <ac:chgData name="Giulio Antonini" userId="85c0ae81-b7e0-45b3-a738-51186c9a409e" providerId="ADAL" clId="{85921F03-C437-4F24-A516-AE736F31B917}" dt="2024-08-03T13:50:20.503" v="190" actId="1076"/>
          <ac:spMkLst>
            <pc:docMk/>
            <pc:sldMk cId="890149223" sldId="269"/>
            <ac:spMk id="27" creationId="{AF733C0C-94B0-34BE-7170-971D8D6634DF}"/>
          </ac:spMkLst>
        </pc:spChg>
        <pc:spChg chg="add mod">
          <ac:chgData name="Giulio Antonini" userId="85c0ae81-b7e0-45b3-a738-51186c9a409e" providerId="ADAL" clId="{85921F03-C437-4F24-A516-AE736F31B917}" dt="2024-08-03T13:50:20.503" v="190" actId="1076"/>
          <ac:spMkLst>
            <pc:docMk/>
            <pc:sldMk cId="890149223" sldId="269"/>
            <ac:spMk id="28" creationId="{B0C7E46C-39B0-754B-FBFA-0A8185DE2F98}"/>
          </ac:spMkLst>
        </pc:spChg>
        <pc:spChg chg="add mod">
          <ac:chgData name="Giulio Antonini" userId="85c0ae81-b7e0-45b3-a738-51186c9a409e" providerId="ADAL" clId="{85921F03-C437-4F24-A516-AE736F31B917}" dt="2024-08-03T13:50:20.503" v="190" actId="1076"/>
          <ac:spMkLst>
            <pc:docMk/>
            <pc:sldMk cId="890149223" sldId="269"/>
            <ac:spMk id="29" creationId="{E7321E5F-00C7-16D5-1542-2DDA59B5C3C2}"/>
          </ac:spMkLst>
        </pc:spChg>
        <pc:spChg chg="add mod">
          <ac:chgData name="Giulio Antonini" userId="85c0ae81-b7e0-45b3-a738-51186c9a409e" providerId="ADAL" clId="{85921F03-C437-4F24-A516-AE736F31B917}" dt="2024-08-03T13:50:20.503" v="190" actId="1076"/>
          <ac:spMkLst>
            <pc:docMk/>
            <pc:sldMk cId="890149223" sldId="269"/>
            <ac:spMk id="30" creationId="{830C9A79-AD78-B8F7-99BC-A7E8D9F31CD6}"/>
          </ac:spMkLst>
        </pc:spChg>
        <pc:spChg chg="add mod">
          <ac:chgData name="Giulio Antonini" userId="85c0ae81-b7e0-45b3-a738-51186c9a409e" providerId="ADAL" clId="{85921F03-C437-4F24-A516-AE736F31B917}" dt="2024-08-03T13:50:20.503" v="190" actId="1076"/>
          <ac:spMkLst>
            <pc:docMk/>
            <pc:sldMk cId="890149223" sldId="269"/>
            <ac:spMk id="31" creationId="{B1535086-EFE6-E5A7-C3BA-4657D4CECA23}"/>
          </ac:spMkLst>
        </pc:spChg>
        <pc:spChg chg="del">
          <ac:chgData name="Giulio Antonini" userId="85c0ae81-b7e0-45b3-a738-51186c9a409e" providerId="ADAL" clId="{85921F03-C437-4F24-A516-AE736F31B917}" dt="2024-08-03T13:49:54.705" v="178" actId="478"/>
          <ac:spMkLst>
            <pc:docMk/>
            <pc:sldMk cId="890149223" sldId="269"/>
            <ac:spMk id="32" creationId="{DBDD3C5F-D81F-862D-F671-75C18ADA6A84}"/>
          </ac:spMkLst>
        </pc:spChg>
        <pc:spChg chg="del">
          <ac:chgData name="Giulio Antonini" userId="85c0ae81-b7e0-45b3-a738-51186c9a409e" providerId="ADAL" clId="{85921F03-C437-4F24-A516-AE736F31B917}" dt="2024-08-03T13:49:54.705" v="178" actId="478"/>
          <ac:spMkLst>
            <pc:docMk/>
            <pc:sldMk cId="890149223" sldId="269"/>
            <ac:spMk id="34" creationId="{9714A0F9-29E6-8593-B23F-B283177AB71C}"/>
          </ac:spMkLst>
        </pc:spChg>
        <pc:spChg chg="del">
          <ac:chgData name="Giulio Antonini" userId="85c0ae81-b7e0-45b3-a738-51186c9a409e" providerId="ADAL" clId="{85921F03-C437-4F24-A516-AE736F31B917}" dt="2024-08-03T13:49:54.705" v="178" actId="478"/>
          <ac:spMkLst>
            <pc:docMk/>
            <pc:sldMk cId="890149223" sldId="269"/>
            <ac:spMk id="35" creationId="{1FAC4B18-3713-D830-63A4-3D347F3F62D7}"/>
          </ac:spMkLst>
        </pc:spChg>
        <pc:spChg chg="del">
          <ac:chgData name="Giulio Antonini" userId="85c0ae81-b7e0-45b3-a738-51186c9a409e" providerId="ADAL" clId="{85921F03-C437-4F24-A516-AE736F31B917}" dt="2024-08-03T13:49:54.705" v="178" actId="478"/>
          <ac:spMkLst>
            <pc:docMk/>
            <pc:sldMk cId="890149223" sldId="269"/>
            <ac:spMk id="36" creationId="{A2AA5893-3155-FF5C-A071-99FD5682A01E}"/>
          </ac:spMkLst>
        </pc:spChg>
        <pc:spChg chg="del">
          <ac:chgData name="Giulio Antonini" userId="85c0ae81-b7e0-45b3-a738-51186c9a409e" providerId="ADAL" clId="{85921F03-C437-4F24-A516-AE736F31B917}" dt="2024-08-03T13:49:54.705" v="178" actId="478"/>
          <ac:spMkLst>
            <pc:docMk/>
            <pc:sldMk cId="890149223" sldId="269"/>
            <ac:spMk id="37" creationId="{14BC6B60-68FE-A1B9-4EAF-2E8BFEC10E43}"/>
          </ac:spMkLst>
        </pc:spChg>
        <pc:spChg chg="del">
          <ac:chgData name="Giulio Antonini" userId="85c0ae81-b7e0-45b3-a738-51186c9a409e" providerId="ADAL" clId="{85921F03-C437-4F24-A516-AE736F31B917}" dt="2024-08-03T13:49:54.705" v="178" actId="478"/>
          <ac:spMkLst>
            <pc:docMk/>
            <pc:sldMk cId="890149223" sldId="269"/>
            <ac:spMk id="38" creationId="{8FF122AC-B15C-924D-BFA3-D43ABCC5C6B7}"/>
          </ac:spMkLst>
        </pc:spChg>
        <pc:spChg chg="del">
          <ac:chgData name="Giulio Antonini" userId="85c0ae81-b7e0-45b3-a738-51186c9a409e" providerId="ADAL" clId="{85921F03-C437-4F24-A516-AE736F31B917}" dt="2024-08-03T13:49:54.705" v="178" actId="478"/>
          <ac:spMkLst>
            <pc:docMk/>
            <pc:sldMk cId="890149223" sldId="269"/>
            <ac:spMk id="39" creationId="{D5C0D510-4804-BD38-F583-33479A545D22}"/>
          </ac:spMkLst>
        </pc:spChg>
        <pc:spChg chg="del">
          <ac:chgData name="Giulio Antonini" userId="85c0ae81-b7e0-45b3-a738-51186c9a409e" providerId="ADAL" clId="{85921F03-C437-4F24-A516-AE736F31B917}" dt="2024-08-03T13:49:54.705" v="178" actId="478"/>
          <ac:spMkLst>
            <pc:docMk/>
            <pc:sldMk cId="890149223" sldId="269"/>
            <ac:spMk id="46" creationId="{43C097C1-B154-A55B-59AA-7E5725679ACA}"/>
          </ac:spMkLst>
        </pc:spChg>
        <pc:spChg chg="del">
          <ac:chgData name="Giulio Antonini" userId="85c0ae81-b7e0-45b3-a738-51186c9a409e" providerId="ADAL" clId="{85921F03-C437-4F24-A516-AE736F31B917}" dt="2024-08-03T13:49:54.705" v="178" actId="478"/>
          <ac:spMkLst>
            <pc:docMk/>
            <pc:sldMk cId="890149223" sldId="269"/>
            <ac:spMk id="47" creationId="{35311BC3-74C4-9989-DFC8-A2EA5A734B48}"/>
          </ac:spMkLst>
        </pc:spChg>
        <pc:spChg chg="del">
          <ac:chgData name="Giulio Antonini" userId="85c0ae81-b7e0-45b3-a738-51186c9a409e" providerId="ADAL" clId="{85921F03-C437-4F24-A516-AE736F31B917}" dt="2024-08-03T13:49:54.705" v="178" actId="478"/>
          <ac:spMkLst>
            <pc:docMk/>
            <pc:sldMk cId="890149223" sldId="269"/>
            <ac:spMk id="48" creationId="{5399F878-5F4C-C843-069F-40DE75AD6223}"/>
          </ac:spMkLst>
        </pc:spChg>
        <pc:spChg chg="del">
          <ac:chgData name="Giulio Antonini" userId="85c0ae81-b7e0-45b3-a738-51186c9a409e" providerId="ADAL" clId="{85921F03-C437-4F24-A516-AE736F31B917}" dt="2024-08-03T13:49:54.705" v="178" actId="478"/>
          <ac:spMkLst>
            <pc:docMk/>
            <pc:sldMk cId="890149223" sldId="269"/>
            <ac:spMk id="49" creationId="{A51D2355-46DC-E900-1F4F-909B5607E05B}"/>
          </ac:spMkLst>
        </pc:spChg>
        <pc:spChg chg="del">
          <ac:chgData name="Giulio Antonini" userId="85c0ae81-b7e0-45b3-a738-51186c9a409e" providerId="ADAL" clId="{85921F03-C437-4F24-A516-AE736F31B917}" dt="2024-08-03T13:49:54.705" v="178" actId="478"/>
          <ac:spMkLst>
            <pc:docMk/>
            <pc:sldMk cId="890149223" sldId="269"/>
            <ac:spMk id="50" creationId="{9D223C64-8AB3-13BE-4A8B-BC0A3D7DDB10}"/>
          </ac:spMkLst>
        </pc:spChg>
        <pc:spChg chg="del">
          <ac:chgData name="Giulio Antonini" userId="85c0ae81-b7e0-45b3-a738-51186c9a409e" providerId="ADAL" clId="{85921F03-C437-4F24-A516-AE736F31B917}" dt="2024-08-03T13:49:54.705" v="178" actId="478"/>
          <ac:spMkLst>
            <pc:docMk/>
            <pc:sldMk cId="890149223" sldId="269"/>
            <ac:spMk id="51" creationId="{037BC4FA-1E1E-4E16-F4FC-3B82795B5624}"/>
          </ac:spMkLst>
        </pc:spChg>
        <pc:spChg chg="del">
          <ac:chgData name="Giulio Antonini" userId="85c0ae81-b7e0-45b3-a738-51186c9a409e" providerId="ADAL" clId="{85921F03-C437-4F24-A516-AE736F31B917}" dt="2024-08-03T13:49:54.705" v="178" actId="478"/>
          <ac:spMkLst>
            <pc:docMk/>
            <pc:sldMk cId="890149223" sldId="269"/>
            <ac:spMk id="52" creationId="{587314B2-B996-DAFF-778F-37009B68E546}"/>
          </ac:spMkLst>
        </pc:spChg>
        <pc:spChg chg="add mod">
          <ac:chgData name="Giulio Antonini" userId="85c0ae81-b7e0-45b3-a738-51186c9a409e" providerId="ADAL" clId="{85921F03-C437-4F24-A516-AE736F31B917}" dt="2024-08-03T13:50:20.503" v="190" actId="1076"/>
          <ac:spMkLst>
            <pc:docMk/>
            <pc:sldMk cId="890149223" sldId="269"/>
            <ac:spMk id="54" creationId="{623080C6-3F89-943B-31E9-A2475A060EB1}"/>
          </ac:spMkLst>
        </pc:spChg>
        <pc:spChg chg="add mod">
          <ac:chgData name="Giulio Antonini" userId="85c0ae81-b7e0-45b3-a738-51186c9a409e" providerId="ADAL" clId="{85921F03-C437-4F24-A516-AE736F31B917}" dt="2024-08-03T13:50:20.503" v="190" actId="1076"/>
          <ac:spMkLst>
            <pc:docMk/>
            <pc:sldMk cId="890149223" sldId="269"/>
            <ac:spMk id="55" creationId="{3670B80B-3A64-88A4-250B-899B1E42BE17}"/>
          </ac:spMkLst>
        </pc:spChg>
        <pc:spChg chg="add mod">
          <ac:chgData name="Giulio Antonini" userId="85c0ae81-b7e0-45b3-a738-51186c9a409e" providerId="ADAL" clId="{85921F03-C437-4F24-A516-AE736F31B917}" dt="2024-08-03T13:50:20.503" v="190" actId="1076"/>
          <ac:spMkLst>
            <pc:docMk/>
            <pc:sldMk cId="890149223" sldId="269"/>
            <ac:spMk id="56" creationId="{76CD80F5-6767-1B1F-DB70-54910D4D75B4}"/>
          </ac:spMkLst>
        </pc:spChg>
        <pc:spChg chg="add mod">
          <ac:chgData name="Giulio Antonini" userId="85c0ae81-b7e0-45b3-a738-51186c9a409e" providerId="ADAL" clId="{85921F03-C437-4F24-A516-AE736F31B917}" dt="2024-08-03T13:50:20.503" v="190" actId="1076"/>
          <ac:spMkLst>
            <pc:docMk/>
            <pc:sldMk cId="890149223" sldId="269"/>
            <ac:spMk id="57" creationId="{5FB1FC87-AD16-F7D5-1D23-B1DC51F1E1CC}"/>
          </ac:spMkLst>
        </pc:spChg>
        <pc:spChg chg="add mod">
          <ac:chgData name="Giulio Antonini" userId="85c0ae81-b7e0-45b3-a738-51186c9a409e" providerId="ADAL" clId="{85921F03-C437-4F24-A516-AE736F31B917}" dt="2024-08-03T13:50:20.503" v="190" actId="1076"/>
          <ac:spMkLst>
            <pc:docMk/>
            <pc:sldMk cId="890149223" sldId="269"/>
            <ac:spMk id="58" creationId="{3F5B15B8-3BEA-02B7-6170-D7686D075135}"/>
          </ac:spMkLst>
        </pc:spChg>
        <pc:spChg chg="add mod">
          <ac:chgData name="Giulio Antonini" userId="85c0ae81-b7e0-45b3-a738-51186c9a409e" providerId="ADAL" clId="{85921F03-C437-4F24-A516-AE736F31B917}" dt="2024-08-03T13:50:20.503" v="190" actId="1076"/>
          <ac:spMkLst>
            <pc:docMk/>
            <pc:sldMk cId="890149223" sldId="269"/>
            <ac:spMk id="59" creationId="{A73855A3-1E9D-82A0-E10F-78706A41A25F}"/>
          </ac:spMkLst>
        </pc:spChg>
        <pc:spChg chg="add mod">
          <ac:chgData name="Giulio Antonini" userId="85c0ae81-b7e0-45b3-a738-51186c9a409e" providerId="ADAL" clId="{85921F03-C437-4F24-A516-AE736F31B917}" dt="2024-08-03T13:50:20.503" v="190" actId="1076"/>
          <ac:spMkLst>
            <pc:docMk/>
            <pc:sldMk cId="890149223" sldId="269"/>
            <ac:spMk id="62" creationId="{E35820F3-8CD0-9A95-9502-79EEF6430CD0}"/>
          </ac:spMkLst>
        </pc:spChg>
        <pc:spChg chg="mod">
          <ac:chgData name="Giulio Antonini" userId="85c0ae81-b7e0-45b3-a738-51186c9a409e" providerId="ADAL" clId="{85921F03-C437-4F24-A516-AE736F31B917}" dt="2024-08-03T16:49:03.449" v="1017" actId="207"/>
          <ac:spMkLst>
            <pc:docMk/>
            <pc:sldMk cId="890149223" sldId="269"/>
            <ac:spMk id="5123" creationId="{677620D2-1713-96DC-7FF9-D954C0A8BA36}"/>
          </ac:spMkLst>
        </pc:spChg>
        <pc:spChg chg="mod">
          <ac:chgData name="Giulio Antonini" userId="85c0ae81-b7e0-45b3-a738-51186c9a409e" providerId="ADAL" clId="{85921F03-C437-4F24-A516-AE736F31B917}" dt="2024-08-03T13:50:16.103" v="189"/>
          <ac:spMkLst>
            <pc:docMk/>
            <pc:sldMk cId="890149223" sldId="269"/>
            <ac:spMk id="5124" creationId="{2EC0F6C2-5829-D956-EFA9-11FD06E904CA}"/>
          </ac:spMkLst>
        </pc:spChg>
        <pc:spChg chg="mod">
          <ac:chgData name="Giulio Antonini" userId="85c0ae81-b7e0-45b3-a738-51186c9a409e" providerId="ADAL" clId="{85921F03-C437-4F24-A516-AE736F31B917}" dt="2024-08-03T13:50:16.103" v="189"/>
          <ac:spMkLst>
            <pc:docMk/>
            <pc:sldMk cId="890149223" sldId="269"/>
            <ac:spMk id="5127" creationId="{443A4510-CBA9-B31F-600E-284C32AAEA93}"/>
          </ac:spMkLst>
        </pc:spChg>
        <pc:spChg chg="add mod">
          <ac:chgData name="Giulio Antonini" userId="85c0ae81-b7e0-45b3-a738-51186c9a409e" providerId="ADAL" clId="{85921F03-C437-4F24-A516-AE736F31B917}" dt="2024-08-03T13:50:20.503" v="190" actId="1076"/>
          <ac:spMkLst>
            <pc:docMk/>
            <pc:sldMk cId="890149223" sldId="269"/>
            <ac:spMk id="5128" creationId="{CC72B84B-9613-AF0D-6133-C8DB26E95192}"/>
          </ac:spMkLst>
        </pc:spChg>
        <pc:spChg chg="add mod">
          <ac:chgData name="Giulio Antonini" userId="85c0ae81-b7e0-45b3-a738-51186c9a409e" providerId="ADAL" clId="{85921F03-C437-4F24-A516-AE736F31B917}" dt="2024-08-03T13:50:20.503" v="190" actId="1076"/>
          <ac:spMkLst>
            <pc:docMk/>
            <pc:sldMk cId="890149223" sldId="269"/>
            <ac:spMk id="5129" creationId="{24C55A0D-2F32-0E97-AA25-DBFF0578DFBC}"/>
          </ac:spMkLst>
        </pc:spChg>
        <pc:grpChg chg="add mod">
          <ac:chgData name="Giulio Antonini" userId="85c0ae81-b7e0-45b3-a738-51186c9a409e" providerId="ADAL" clId="{85921F03-C437-4F24-A516-AE736F31B917}" dt="2024-08-03T13:50:20.503" v="190" actId="1076"/>
          <ac:grpSpMkLst>
            <pc:docMk/>
            <pc:sldMk cId="890149223" sldId="269"/>
            <ac:grpSpMk id="3" creationId="{B3E4BA5A-D626-F3A5-D78D-63FCF5F2843C}"/>
          </ac:grpSpMkLst>
        </pc:grpChg>
        <pc:grpChg chg="add mod">
          <ac:chgData name="Giulio Antonini" userId="85c0ae81-b7e0-45b3-a738-51186c9a409e" providerId="ADAL" clId="{85921F03-C437-4F24-A516-AE736F31B917}" dt="2024-08-03T13:50:20.503" v="190" actId="1076"/>
          <ac:grpSpMkLst>
            <pc:docMk/>
            <pc:sldMk cId="890149223" sldId="269"/>
            <ac:grpSpMk id="23" creationId="{6EA178A6-0E9D-7DE8-4D2B-B1882818AAA6}"/>
          </ac:grpSpMkLst>
        </pc:grpChg>
        <pc:grpChg chg="del">
          <ac:chgData name="Giulio Antonini" userId="85c0ae81-b7e0-45b3-a738-51186c9a409e" providerId="ADAL" clId="{85921F03-C437-4F24-A516-AE736F31B917}" dt="2024-08-03T13:49:54.705" v="178" actId="478"/>
          <ac:grpSpMkLst>
            <pc:docMk/>
            <pc:sldMk cId="890149223" sldId="269"/>
            <ac:grpSpMk id="40" creationId="{0AF66CD5-A34B-5F74-D6B6-4A2EDC0AFC13}"/>
          </ac:grpSpMkLst>
        </pc:grpChg>
        <pc:grpChg chg="del">
          <ac:chgData name="Giulio Antonini" userId="85c0ae81-b7e0-45b3-a738-51186c9a409e" providerId="ADAL" clId="{85921F03-C437-4F24-A516-AE736F31B917}" dt="2024-08-03T13:49:54.705" v="178" actId="478"/>
          <ac:grpSpMkLst>
            <pc:docMk/>
            <pc:sldMk cId="890149223" sldId="269"/>
            <ac:grpSpMk id="43" creationId="{E2F30E14-70EA-C894-9D8A-7809D770A16B}"/>
          </ac:grpSpMkLst>
        </pc:grpChg>
        <pc:grpChg chg="add mod">
          <ac:chgData name="Giulio Antonini" userId="85c0ae81-b7e0-45b3-a738-51186c9a409e" providerId="ADAL" clId="{85921F03-C437-4F24-A516-AE736F31B917}" dt="2024-08-03T13:50:20.503" v="190" actId="1076"/>
          <ac:grpSpMkLst>
            <pc:docMk/>
            <pc:sldMk cId="890149223" sldId="269"/>
            <ac:grpSpMk id="63" creationId="{D88E35BF-46F4-2901-B6D8-D7910CC7171C}"/>
          </ac:grpSpMkLst>
        </pc:grpChg>
        <pc:grpChg chg="add mod">
          <ac:chgData name="Giulio Antonini" userId="85c0ae81-b7e0-45b3-a738-51186c9a409e" providerId="ADAL" clId="{85921F03-C437-4F24-A516-AE736F31B917}" dt="2024-08-03T13:50:20.503" v="190" actId="1076"/>
          <ac:grpSpMkLst>
            <pc:docMk/>
            <pc:sldMk cId="890149223" sldId="269"/>
            <ac:grpSpMk id="5125" creationId="{A92B75B7-AA41-6D71-452B-0FF3F543BE19}"/>
          </ac:grpSpMkLst>
        </pc:grpChg>
        <pc:picChg chg="mod">
          <ac:chgData name="Giulio Antonini" userId="85c0ae81-b7e0-45b3-a738-51186c9a409e" providerId="ADAL" clId="{85921F03-C437-4F24-A516-AE736F31B917}" dt="2024-08-03T13:50:16.103" v="189"/>
          <ac:picMkLst>
            <pc:docMk/>
            <pc:sldMk cId="890149223" sldId="269"/>
            <ac:picMk id="5" creationId="{8F126FC4-586F-4459-7BFD-2E4D6979B9C0}"/>
          </ac:picMkLst>
        </pc:picChg>
        <pc:picChg chg="mod">
          <ac:chgData name="Giulio Antonini" userId="85c0ae81-b7e0-45b3-a738-51186c9a409e" providerId="ADAL" clId="{85921F03-C437-4F24-A516-AE736F31B917}" dt="2024-08-03T13:50:16.103" v="189"/>
          <ac:picMkLst>
            <pc:docMk/>
            <pc:sldMk cId="890149223" sldId="269"/>
            <ac:picMk id="7" creationId="{6EE45B60-E678-0EE8-6AD3-417BE312EC91}"/>
          </ac:picMkLst>
        </pc:picChg>
        <pc:picChg chg="mod">
          <ac:chgData name="Giulio Antonini" userId="85c0ae81-b7e0-45b3-a738-51186c9a409e" providerId="ADAL" clId="{85921F03-C437-4F24-A516-AE736F31B917}" dt="2024-08-03T13:50:16.103" v="189"/>
          <ac:picMkLst>
            <pc:docMk/>
            <pc:sldMk cId="890149223" sldId="269"/>
            <ac:picMk id="8" creationId="{5C1224D5-159C-9E09-651B-BA98E2183DC2}"/>
          </ac:picMkLst>
        </pc:picChg>
        <pc:picChg chg="mod">
          <ac:chgData name="Giulio Antonini" userId="85c0ae81-b7e0-45b3-a738-51186c9a409e" providerId="ADAL" clId="{85921F03-C437-4F24-A516-AE736F31B917}" dt="2024-08-03T13:50:16.103" v="189"/>
          <ac:picMkLst>
            <pc:docMk/>
            <pc:sldMk cId="890149223" sldId="269"/>
            <ac:picMk id="9" creationId="{08339E58-F7A0-0081-B49A-9E1912EEC0B2}"/>
          </ac:picMkLst>
        </pc:picChg>
        <pc:picChg chg="mod">
          <ac:chgData name="Giulio Antonini" userId="85c0ae81-b7e0-45b3-a738-51186c9a409e" providerId="ADAL" clId="{85921F03-C437-4F24-A516-AE736F31B917}" dt="2024-08-03T13:50:16.103" v="189"/>
          <ac:picMkLst>
            <pc:docMk/>
            <pc:sldMk cId="890149223" sldId="269"/>
            <ac:picMk id="10" creationId="{CC1E09D1-E600-A245-23F9-4BACC3B62D67}"/>
          </ac:picMkLst>
        </pc:picChg>
        <pc:picChg chg="mod">
          <ac:chgData name="Giulio Antonini" userId="85c0ae81-b7e0-45b3-a738-51186c9a409e" providerId="ADAL" clId="{85921F03-C437-4F24-A516-AE736F31B917}" dt="2024-08-03T13:50:16.103" v="189"/>
          <ac:picMkLst>
            <pc:docMk/>
            <pc:sldMk cId="890149223" sldId="269"/>
            <ac:picMk id="11" creationId="{822BC2A8-4A4F-E2E4-72BA-174535B6B2B4}"/>
          </ac:picMkLst>
        </pc:picChg>
        <pc:picChg chg="mod">
          <ac:chgData name="Giulio Antonini" userId="85c0ae81-b7e0-45b3-a738-51186c9a409e" providerId="ADAL" clId="{85921F03-C437-4F24-A516-AE736F31B917}" dt="2024-08-03T13:50:16.103" v="189"/>
          <ac:picMkLst>
            <pc:docMk/>
            <pc:sldMk cId="890149223" sldId="269"/>
            <ac:picMk id="12" creationId="{947D9C81-3102-F0B7-3368-EABDBEFC022F}"/>
          </ac:picMkLst>
        </pc:picChg>
        <pc:picChg chg="mod">
          <ac:chgData name="Giulio Antonini" userId="85c0ae81-b7e0-45b3-a738-51186c9a409e" providerId="ADAL" clId="{85921F03-C437-4F24-A516-AE736F31B917}" dt="2024-08-03T13:50:16.103" v="189"/>
          <ac:picMkLst>
            <pc:docMk/>
            <pc:sldMk cId="890149223" sldId="269"/>
            <ac:picMk id="13" creationId="{7C316EBF-00C4-C2A6-9706-A167687D5379}"/>
          </ac:picMkLst>
        </pc:picChg>
        <pc:picChg chg="mod">
          <ac:chgData name="Giulio Antonini" userId="85c0ae81-b7e0-45b3-a738-51186c9a409e" providerId="ADAL" clId="{85921F03-C437-4F24-A516-AE736F31B917}" dt="2024-08-03T13:50:16.103" v="189"/>
          <ac:picMkLst>
            <pc:docMk/>
            <pc:sldMk cId="890149223" sldId="269"/>
            <ac:picMk id="14" creationId="{8939CFF9-5458-C35A-E251-A0624A9DAE56}"/>
          </ac:picMkLst>
        </pc:picChg>
        <pc:picChg chg="mod">
          <ac:chgData name="Giulio Antonini" userId="85c0ae81-b7e0-45b3-a738-51186c9a409e" providerId="ADAL" clId="{85921F03-C437-4F24-A516-AE736F31B917}" dt="2024-08-03T13:50:16.103" v="189"/>
          <ac:picMkLst>
            <pc:docMk/>
            <pc:sldMk cId="890149223" sldId="269"/>
            <ac:picMk id="15" creationId="{74462F1E-543D-2E4D-9E0D-E219DA072316}"/>
          </ac:picMkLst>
        </pc:picChg>
        <pc:picChg chg="add mod">
          <ac:chgData name="Giulio Antonini" userId="85c0ae81-b7e0-45b3-a738-51186c9a409e" providerId="ADAL" clId="{85921F03-C437-4F24-A516-AE736F31B917}" dt="2024-08-03T13:50:20.503" v="190" actId="1076"/>
          <ac:picMkLst>
            <pc:docMk/>
            <pc:sldMk cId="890149223" sldId="269"/>
            <ac:picMk id="16" creationId="{53FC9E3D-213D-F619-CB36-0E2F115114D3}"/>
          </ac:picMkLst>
        </pc:picChg>
        <pc:picChg chg="add mod">
          <ac:chgData name="Giulio Antonini" userId="85c0ae81-b7e0-45b3-a738-51186c9a409e" providerId="ADAL" clId="{85921F03-C437-4F24-A516-AE736F31B917}" dt="2024-08-03T13:50:20.503" v="190" actId="1076"/>
          <ac:picMkLst>
            <pc:docMk/>
            <pc:sldMk cId="890149223" sldId="269"/>
            <ac:picMk id="17" creationId="{CDC087E8-0B4A-3AFF-D585-DE179A0DB5BB}"/>
          </ac:picMkLst>
        </pc:picChg>
        <pc:picChg chg="add mod">
          <ac:chgData name="Giulio Antonini" userId="85c0ae81-b7e0-45b3-a738-51186c9a409e" providerId="ADAL" clId="{85921F03-C437-4F24-A516-AE736F31B917}" dt="2024-08-03T13:50:20.503" v="190" actId="1076"/>
          <ac:picMkLst>
            <pc:docMk/>
            <pc:sldMk cId="890149223" sldId="269"/>
            <ac:picMk id="18" creationId="{390B73C4-1E4A-976E-4809-32E6A52477C4}"/>
          </ac:picMkLst>
        </pc:picChg>
        <pc:picChg chg="add mod">
          <ac:chgData name="Giulio Antonini" userId="85c0ae81-b7e0-45b3-a738-51186c9a409e" providerId="ADAL" clId="{85921F03-C437-4F24-A516-AE736F31B917}" dt="2024-08-03T13:50:20.503" v="190" actId="1076"/>
          <ac:picMkLst>
            <pc:docMk/>
            <pc:sldMk cId="890149223" sldId="269"/>
            <ac:picMk id="19" creationId="{0B49A865-16A9-5BE5-EB40-8A0E52A5491F}"/>
          </ac:picMkLst>
        </pc:picChg>
        <pc:picChg chg="add mod">
          <ac:chgData name="Giulio Antonini" userId="85c0ae81-b7e0-45b3-a738-51186c9a409e" providerId="ADAL" clId="{85921F03-C437-4F24-A516-AE736F31B917}" dt="2024-08-03T13:50:20.503" v="190" actId="1076"/>
          <ac:picMkLst>
            <pc:docMk/>
            <pc:sldMk cId="890149223" sldId="269"/>
            <ac:picMk id="20" creationId="{1D515613-AAD7-4416-78F9-AB393E77D452}"/>
          </ac:picMkLst>
        </pc:picChg>
        <pc:picChg chg="mod">
          <ac:chgData name="Giulio Antonini" userId="85c0ae81-b7e0-45b3-a738-51186c9a409e" providerId="ADAL" clId="{85921F03-C437-4F24-A516-AE736F31B917}" dt="2024-08-03T13:50:16.103" v="189"/>
          <ac:picMkLst>
            <pc:docMk/>
            <pc:sldMk cId="890149223" sldId="269"/>
            <ac:picMk id="25" creationId="{7BFD3A7E-6812-B90A-D7B7-6AC919338358}"/>
          </ac:picMkLst>
        </pc:picChg>
        <pc:picChg chg="del">
          <ac:chgData name="Giulio Antonini" userId="85c0ae81-b7e0-45b3-a738-51186c9a409e" providerId="ADAL" clId="{85921F03-C437-4F24-A516-AE736F31B917}" dt="2024-08-03T13:49:54.705" v="178" actId="478"/>
          <ac:picMkLst>
            <pc:docMk/>
            <pc:sldMk cId="890149223" sldId="269"/>
            <ac:picMk id="33" creationId="{AA2290C2-5296-04C0-9590-28A7F130C380}"/>
          </ac:picMkLst>
        </pc:picChg>
        <pc:picChg chg="del">
          <ac:chgData name="Giulio Antonini" userId="85c0ae81-b7e0-45b3-a738-51186c9a409e" providerId="ADAL" clId="{85921F03-C437-4F24-A516-AE736F31B917}" dt="2024-08-03T13:49:54.705" v="178" actId="478"/>
          <ac:picMkLst>
            <pc:docMk/>
            <pc:sldMk cId="890149223" sldId="269"/>
            <ac:picMk id="53" creationId="{6F59F18D-0CD3-7364-C204-EF261EE7FD8B}"/>
          </ac:picMkLst>
        </pc:picChg>
        <pc:picChg chg="add mod">
          <ac:chgData name="Giulio Antonini" userId="85c0ae81-b7e0-45b3-a738-51186c9a409e" providerId="ADAL" clId="{85921F03-C437-4F24-A516-AE736F31B917}" dt="2024-08-03T13:50:20.503" v="190" actId="1076"/>
          <ac:picMkLst>
            <pc:docMk/>
            <pc:sldMk cId="890149223" sldId="269"/>
            <ac:picMk id="60" creationId="{1C79E6C0-38E6-3085-BAC8-59748463D617}"/>
          </ac:picMkLst>
        </pc:picChg>
        <pc:picChg chg="add mod">
          <ac:chgData name="Giulio Antonini" userId="85c0ae81-b7e0-45b3-a738-51186c9a409e" providerId="ADAL" clId="{85921F03-C437-4F24-A516-AE736F31B917}" dt="2024-08-03T13:50:20.503" v="190" actId="1076"/>
          <ac:picMkLst>
            <pc:docMk/>
            <pc:sldMk cId="890149223" sldId="269"/>
            <ac:picMk id="61" creationId="{8908CC61-DB61-7C34-9268-4465FE960819}"/>
          </ac:picMkLst>
        </pc:picChg>
        <pc:picChg chg="mod">
          <ac:chgData name="Giulio Antonini" userId="85c0ae81-b7e0-45b3-a738-51186c9a409e" providerId="ADAL" clId="{85921F03-C437-4F24-A516-AE736F31B917}" dt="2024-08-03T13:50:16.103" v="189"/>
          <ac:picMkLst>
            <pc:docMk/>
            <pc:sldMk cId="890149223" sldId="269"/>
            <ac:picMk id="5120" creationId="{6A171B0A-E741-A8DE-E5A9-1FEFE01E5EE1}"/>
          </ac:picMkLst>
        </pc:picChg>
        <pc:picChg chg="mod">
          <ac:chgData name="Giulio Antonini" userId="85c0ae81-b7e0-45b3-a738-51186c9a409e" providerId="ADAL" clId="{85921F03-C437-4F24-A516-AE736F31B917}" dt="2024-08-03T13:50:16.103" v="189"/>
          <ac:picMkLst>
            <pc:docMk/>
            <pc:sldMk cId="890149223" sldId="269"/>
            <ac:picMk id="5126" creationId="{8568E43D-3C8E-5D42-FEDE-B0371722F671}"/>
          </ac:picMkLst>
        </pc:picChg>
      </pc:sldChg>
      <pc:sldChg chg="del">
        <pc:chgData name="Giulio Antonini" userId="85c0ae81-b7e0-45b3-a738-51186c9a409e" providerId="ADAL" clId="{85921F03-C437-4F24-A516-AE736F31B917}" dt="2024-08-03T09:52:25.092" v="23" actId="47"/>
        <pc:sldMkLst>
          <pc:docMk/>
          <pc:sldMk cId="1708676272" sldId="269"/>
        </pc:sldMkLst>
      </pc:sldChg>
      <pc:sldChg chg="del">
        <pc:chgData name="Giulio Antonini" userId="85c0ae81-b7e0-45b3-a738-51186c9a409e" providerId="ADAL" clId="{85921F03-C437-4F24-A516-AE736F31B917}" dt="2024-08-03T09:52:25.092" v="23" actId="47"/>
        <pc:sldMkLst>
          <pc:docMk/>
          <pc:sldMk cId="871704968" sldId="270"/>
        </pc:sldMkLst>
      </pc:sldChg>
      <pc:sldChg chg="addSp delSp modSp add mod modNotesTx">
        <pc:chgData name="Giulio Antonini" userId="85c0ae81-b7e0-45b3-a738-51186c9a409e" providerId="ADAL" clId="{85921F03-C437-4F24-A516-AE736F31B917}" dt="2024-08-04T07:44:25.135" v="3168" actId="1076"/>
        <pc:sldMkLst>
          <pc:docMk/>
          <pc:sldMk cId="2330745563" sldId="270"/>
        </pc:sldMkLst>
        <pc:spChg chg="del">
          <ac:chgData name="Giulio Antonini" userId="85c0ae81-b7e0-45b3-a738-51186c9a409e" providerId="ADAL" clId="{85921F03-C437-4F24-A516-AE736F31B917}" dt="2024-08-03T13:50:46.073" v="192" actId="478"/>
          <ac:spMkLst>
            <pc:docMk/>
            <pc:sldMk cId="2330745563" sldId="270"/>
            <ac:spMk id="21" creationId="{516B5BF0-9338-E78E-DEDF-54E1D06BB46C}"/>
          </ac:spMkLst>
        </pc:spChg>
        <pc:spChg chg="del">
          <ac:chgData name="Giulio Antonini" userId="85c0ae81-b7e0-45b3-a738-51186c9a409e" providerId="ADAL" clId="{85921F03-C437-4F24-A516-AE736F31B917}" dt="2024-08-03T13:50:46.073" v="192" actId="478"/>
          <ac:spMkLst>
            <pc:docMk/>
            <pc:sldMk cId="2330745563" sldId="270"/>
            <ac:spMk id="22" creationId="{3EADC833-CA97-20E0-4A46-275FF77A6A66}"/>
          </ac:spMkLst>
        </pc:spChg>
        <pc:spChg chg="del">
          <ac:chgData name="Giulio Antonini" userId="85c0ae81-b7e0-45b3-a738-51186c9a409e" providerId="ADAL" clId="{85921F03-C437-4F24-A516-AE736F31B917}" dt="2024-08-03T13:50:46.073" v="192" actId="478"/>
          <ac:spMkLst>
            <pc:docMk/>
            <pc:sldMk cId="2330745563" sldId="270"/>
            <ac:spMk id="26" creationId="{03F4F04B-37FF-7F07-9FF1-66385983996F}"/>
          </ac:spMkLst>
        </pc:spChg>
        <pc:spChg chg="del">
          <ac:chgData name="Giulio Antonini" userId="85c0ae81-b7e0-45b3-a738-51186c9a409e" providerId="ADAL" clId="{85921F03-C437-4F24-A516-AE736F31B917}" dt="2024-08-03T13:50:46.073" v="192" actId="478"/>
          <ac:spMkLst>
            <pc:docMk/>
            <pc:sldMk cId="2330745563" sldId="270"/>
            <ac:spMk id="27" creationId="{AF733C0C-94B0-34BE-7170-971D8D6634DF}"/>
          </ac:spMkLst>
        </pc:spChg>
        <pc:spChg chg="del">
          <ac:chgData name="Giulio Antonini" userId="85c0ae81-b7e0-45b3-a738-51186c9a409e" providerId="ADAL" clId="{85921F03-C437-4F24-A516-AE736F31B917}" dt="2024-08-03T13:50:46.073" v="192" actId="478"/>
          <ac:spMkLst>
            <pc:docMk/>
            <pc:sldMk cId="2330745563" sldId="270"/>
            <ac:spMk id="28" creationId="{B0C7E46C-39B0-754B-FBFA-0A8185DE2F98}"/>
          </ac:spMkLst>
        </pc:spChg>
        <pc:spChg chg="del">
          <ac:chgData name="Giulio Antonini" userId="85c0ae81-b7e0-45b3-a738-51186c9a409e" providerId="ADAL" clId="{85921F03-C437-4F24-A516-AE736F31B917}" dt="2024-08-03T13:50:46.073" v="192" actId="478"/>
          <ac:spMkLst>
            <pc:docMk/>
            <pc:sldMk cId="2330745563" sldId="270"/>
            <ac:spMk id="29" creationId="{E7321E5F-00C7-16D5-1542-2DDA59B5C3C2}"/>
          </ac:spMkLst>
        </pc:spChg>
        <pc:spChg chg="del">
          <ac:chgData name="Giulio Antonini" userId="85c0ae81-b7e0-45b3-a738-51186c9a409e" providerId="ADAL" clId="{85921F03-C437-4F24-A516-AE736F31B917}" dt="2024-08-03T13:50:46.073" v="192" actId="478"/>
          <ac:spMkLst>
            <pc:docMk/>
            <pc:sldMk cId="2330745563" sldId="270"/>
            <ac:spMk id="30" creationId="{830C9A79-AD78-B8F7-99BC-A7E8D9F31CD6}"/>
          </ac:spMkLst>
        </pc:spChg>
        <pc:spChg chg="del">
          <ac:chgData name="Giulio Antonini" userId="85c0ae81-b7e0-45b3-a738-51186c9a409e" providerId="ADAL" clId="{85921F03-C437-4F24-A516-AE736F31B917}" dt="2024-08-03T13:50:46.073" v="192" actId="478"/>
          <ac:spMkLst>
            <pc:docMk/>
            <pc:sldMk cId="2330745563" sldId="270"/>
            <ac:spMk id="31" creationId="{B1535086-EFE6-E5A7-C3BA-4657D4CECA23}"/>
          </ac:spMkLst>
        </pc:spChg>
        <pc:spChg chg="add mod">
          <ac:chgData name="Giulio Antonini" userId="85c0ae81-b7e0-45b3-a738-51186c9a409e" providerId="ADAL" clId="{85921F03-C437-4F24-A516-AE736F31B917}" dt="2024-08-03T13:50:51.121" v="194" actId="1076"/>
          <ac:spMkLst>
            <pc:docMk/>
            <pc:sldMk cId="2330745563" sldId="270"/>
            <ac:spMk id="32" creationId="{10326637-8799-108A-371D-1A9E718BBD97}"/>
          </ac:spMkLst>
        </pc:spChg>
        <pc:spChg chg="add mod">
          <ac:chgData name="Giulio Antonini" userId="85c0ae81-b7e0-45b3-a738-51186c9a409e" providerId="ADAL" clId="{85921F03-C437-4F24-A516-AE736F31B917}" dt="2024-08-03T13:50:51.121" v="194" actId="1076"/>
          <ac:spMkLst>
            <pc:docMk/>
            <pc:sldMk cId="2330745563" sldId="270"/>
            <ac:spMk id="33" creationId="{2F3927A1-9CFC-5555-2288-2EDEBFD0842D}"/>
          </ac:spMkLst>
        </pc:spChg>
        <pc:spChg chg="mod">
          <ac:chgData name="Giulio Antonini" userId="85c0ae81-b7e0-45b3-a738-51186c9a409e" providerId="ADAL" clId="{85921F03-C437-4F24-A516-AE736F31B917}" dt="2024-08-03T13:50:48.137" v="193"/>
          <ac:spMkLst>
            <pc:docMk/>
            <pc:sldMk cId="2330745563" sldId="270"/>
            <ac:spMk id="35" creationId="{76F24939-B90B-2453-F6C2-7E159DD20A62}"/>
          </ac:spMkLst>
        </pc:spChg>
        <pc:spChg chg="mod">
          <ac:chgData name="Giulio Antonini" userId="85c0ae81-b7e0-45b3-a738-51186c9a409e" providerId="ADAL" clId="{85921F03-C437-4F24-A516-AE736F31B917}" dt="2024-08-03T13:50:48.137" v="193"/>
          <ac:spMkLst>
            <pc:docMk/>
            <pc:sldMk cId="2330745563" sldId="270"/>
            <ac:spMk id="36" creationId="{7DD8D3D9-E26D-CB60-3EB5-21D637790C47}"/>
          </ac:spMkLst>
        </pc:spChg>
        <pc:spChg chg="mod">
          <ac:chgData name="Giulio Antonini" userId="85c0ae81-b7e0-45b3-a738-51186c9a409e" providerId="ADAL" clId="{85921F03-C437-4F24-A516-AE736F31B917}" dt="2024-08-03T13:50:48.137" v="193"/>
          <ac:spMkLst>
            <pc:docMk/>
            <pc:sldMk cId="2330745563" sldId="270"/>
            <ac:spMk id="37" creationId="{0C272478-A366-2041-B1A4-01C080BD4DA0}"/>
          </ac:spMkLst>
        </pc:spChg>
        <pc:spChg chg="mod">
          <ac:chgData name="Giulio Antonini" userId="85c0ae81-b7e0-45b3-a738-51186c9a409e" providerId="ADAL" clId="{85921F03-C437-4F24-A516-AE736F31B917}" dt="2024-08-03T13:50:48.137" v="193"/>
          <ac:spMkLst>
            <pc:docMk/>
            <pc:sldMk cId="2330745563" sldId="270"/>
            <ac:spMk id="38" creationId="{145EF21D-1282-21E1-07A5-D7D7C7943734}"/>
          </ac:spMkLst>
        </pc:spChg>
        <pc:spChg chg="add mod">
          <ac:chgData name="Giulio Antonini" userId="85c0ae81-b7e0-45b3-a738-51186c9a409e" providerId="ADAL" clId="{85921F03-C437-4F24-A516-AE736F31B917}" dt="2024-08-03T13:50:51.121" v="194" actId="1076"/>
          <ac:spMkLst>
            <pc:docMk/>
            <pc:sldMk cId="2330745563" sldId="270"/>
            <ac:spMk id="51" creationId="{EC72BCFE-D3FA-A99C-243E-786094B4B1D6}"/>
          </ac:spMkLst>
        </pc:spChg>
        <pc:spChg chg="add mod">
          <ac:chgData name="Giulio Antonini" userId="85c0ae81-b7e0-45b3-a738-51186c9a409e" providerId="ADAL" clId="{85921F03-C437-4F24-A516-AE736F31B917}" dt="2024-08-03T13:50:51.121" v="194" actId="1076"/>
          <ac:spMkLst>
            <pc:docMk/>
            <pc:sldMk cId="2330745563" sldId="270"/>
            <ac:spMk id="52" creationId="{234F7BA4-2BE0-32E3-E3DB-8AB29078D5E6}"/>
          </ac:spMkLst>
        </pc:spChg>
        <pc:spChg chg="add mod">
          <ac:chgData name="Giulio Antonini" userId="85c0ae81-b7e0-45b3-a738-51186c9a409e" providerId="ADAL" clId="{85921F03-C437-4F24-A516-AE736F31B917}" dt="2024-08-03T13:50:51.121" v="194" actId="1076"/>
          <ac:spMkLst>
            <pc:docMk/>
            <pc:sldMk cId="2330745563" sldId="270"/>
            <ac:spMk id="53" creationId="{C060AEC9-648B-E8A5-8B3E-2E14679C5024}"/>
          </ac:spMkLst>
        </pc:spChg>
        <pc:spChg chg="del">
          <ac:chgData name="Giulio Antonini" userId="85c0ae81-b7e0-45b3-a738-51186c9a409e" providerId="ADAL" clId="{85921F03-C437-4F24-A516-AE736F31B917}" dt="2024-08-03T13:50:46.073" v="192" actId="478"/>
          <ac:spMkLst>
            <pc:docMk/>
            <pc:sldMk cId="2330745563" sldId="270"/>
            <ac:spMk id="54" creationId="{623080C6-3F89-943B-31E9-A2475A060EB1}"/>
          </ac:spMkLst>
        </pc:spChg>
        <pc:spChg chg="del">
          <ac:chgData name="Giulio Antonini" userId="85c0ae81-b7e0-45b3-a738-51186c9a409e" providerId="ADAL" clId="{85921F03-C437-4F24-A516-AE736F31B917}" dt="2024-08-03T13:50:46.073" v="192" actId="478"/>
          <ac:spMkLst>
            <pc:docMk/>
            <pc:sldMk cId="2330745563" sldId="270"/>
            <ac:spMk id="55" creationId="{3670B80B-3A64-88A4-250B-899B1E42BE17}"/>
          </ac:spMkLst>
        </pc:spChg>
        <pc:spChg chg="del">
          <ac:chgData name="Giulio Antonini" userId="85c0ae81-b7e0-45b3-a738-51186c9a409e" providerId="ADAL" clId="{85921F03-C437-4F24-A516-AE736F31B917}" dt="2024-08-03T13:50:46.073" v="192" actId="478"/>
          <ac:spMkLst>
            <pc:docMk/>
            <pc:sldMk cId="2330745563" sldId="270"/>
            <ac:spMk id="56" creationId="{76CD80F5-6767-1B1F-DB70-54910D4D75B4}"/>
          </ac:spMkLst>
        </pc:spChg>
        <pc:spChg chg="del">
          <ac:chgData name="Giulio Antonini" userId="85c0ae81-b7e0-45b3-a738-51186c9a409e" providerId="ADAL" clId="{85921F03-C437-4F24-A516-AE736F31B917}" dt="2024-08-03T13:50:46.073" v="192" actId="478"/>
          <ac:spMkLst>
            <pc:docMk/>
            <pc:sldMk cId="2330745563" sldId="270"/>
            <ac:spMk id="57" creationId="{5FB1FC87-AD16-F7D5-1D23-B1DC51F1E1CC}"/>
          </ac:spMkLst>
        </pc:spChg>
        <pc:spChg chg="del">
          <ac:chgData name="Giulio Antonini" userId="85c0ae81-b7e0-45b3-a738-51186c9a409e" providerId="ADAL" clId="{85921F03-C437-4F24-A516-AE736F31B917}" dt="2024-08-03T13:50:46.073" v="192" actId="478"/>
          <ac:spMkLst>
            <pc:docMk/>
            <pc:sldMk cId="2330745563" sldId="270"/>
            <ac:spMk id="58" creationId="{3F5B15B8-3BEA-02B7-6170-D7686D075135}"/>
          </ac:spMkLst>
        </pc:spChg>
        <pc:spChg chg="del">
          <ac:chgData name="Giulio Antonini" userId="85c0ae81-b7e0-45b3-a738-51186c9a409e" providerId="ADAL" clId="{85921F03-C437-4F24-A516-AE736F31B917}" dt="2024-08-03T13:50:46.073" v="192" actId="478"/>
          <ac:spMkLst>
            <pc:docMk/>
            <pc:sldMk cId="2330745563" sldId="270"/>
            <ac:spMk id="59" creationId="{A73855A3-1E9D-82A0-E10F-78706A41A25F}"/>
          </ac:spMkLst>
        </pc:spChg>
        <pc:spChg chg="del">
          <ac:chgData name="Giulio Antonini" userId="85c0ae81-b7e0-45b3-a738-51186c9a409e" providerId="ADAL" clId="{85921F03-C437-4F24-A516-AE736F31B917}" dt="2024-08-03T13:50:46.073" v="192" actId="478"/>
          <ac:spMkLst>
            <pc:docMk/>
            <pc:sldMk cId="2330745563" sldId="270"/>
            <ac:spMk id="62" creationId="{E35820F3-8CD0-9A95-9502-79EEF6430CD0}"/>
          </ac:spMkLst>
        </pc:spChg>
        <pc:spChg chg="mod">
          <ac:chgData name="Giulio Antonini" userId="85c0ae81-b7e0-45b3-a738-51186c9a409e" providerId="ADAL" clId="{85921F03-C437-4F24-A516-AE736F31B917}" dt="2024-08-03T16:49:35.295" v="1020" actId="207"/>
          <ac:spMkLst>
            <pc:docMk/>
            <pc:sldMk cId="2330745563" sldId="270"/>
            <ac:spMk id="5123" creationId="{677620D2-1713-96DC-7FF9-D954C0A8BA36}"/>
          </ac:spMkLst>
        </pc:spChg>
        <pc:spChg chg="del">
          <ac:chgData name="Giulio Antonini" userId="85c0ae81-b7e0-45b3-a738-51186c9a409e" providerId="ADAL" clId="{85921F03-C437-4F24-A516-AE736F31B917}" dt="2024-08-03T13:50:46.073" v="192" actId="478"/>
          <ac:spMkLst>
            <pc:docMk/>
            <pc:sldMk cId="2330745563" sldId="270"/>
            <ac:spMk id="5128" creationId="{CC72B84B-9613-AF0D-6133-C8DB26E95192}"/>
          </ac:spMkLst>
        </pc:spChg>
        <pc:spChg chg="del">
          <ac:chgData name="Giulio Antonini" userId="85c0ae81-b7e0-45b3-a738-51186c9a409e" providerId="ADAL" clId="{85921F03-C437-4F24-A516-AE736F31B917}" dt="2024-08-03T13:50:46.073" v="192" actId="478"/>
          <ac:spMkLst>
            <pc:docMk/>
            <pc:sldMk cId="2330745563" sldId="270"/>
            <ac:spMk id="5129" creationId="{24C55A0D-2F32-0E97-AA25-DBFF0578DFBC}"/>
          </ac:spMkLst>
        </pc:spChg>
        <pc:spChg chg="add mod">
          <ac:chgData name="Giulio Antonini" userId="85c0ae81-b7e0-45b3-a738-51186c9a409e" providerId="ADAL" clId="{85921F03-C437-4F24-A516-AE736F31B917}" dt="2024-08-03T13:50:51.121" v="194" actId="1076"/>
          <ac:spMkLst>
            <pc:docMk/>
            <pc:sldMk cId="2330745563" sldId="270"/>
            <ac:spMk id="5130" creationId="{F56D997F-3F6B-D799-82F5-0000DF1685B4}"/>
          </ac:spMkLst>
        </pc:spChg>
        <pc:spChg chg="add mod">
          <ac:chgData name="Giulio Antonini" userId="85c0ae81-b7e0-45b3-a738-51186c9a409e" providerId="ADAL" clId="{85921F03-C437-4F24-A516-AE736F31B917}" dt="2024-08-03T13:50:51.121" v="194" actId="1076"/>
          <ac:spMkLst>
            <pc:docMk/>
            <pc:sldMk cId="2330745563" sldId="270"/>
            <ac:spMk id="5131" creationId="{0F8395D0-E247-2210-A54D-07381909AC2A}"/>
          </ac:spMkLst>
        </pc:spChg>
        <pc:spChg chg="add mod">
          <ac:chgData name="Giulio Antonini" userId="85c0ae81-b7e0-45b3-a738-51186c9a409e" providerId="ADAL" clId="{85921F03-C437-4F24-A516-AE736F31B917}" dt="2024-08-03T13:50:51.121" v="194" actId="1076"/>
          <ac:spMkLst>
            <pc:docMk/>
            <pc:sldMk cId="2330745563" sldId="270"/>
            <ac:spMk id="5132" creationId="{202D7C16-59F3-D12E-6CAF-5C6875D96963}"/>
          </ac:spMkLst>
        </pc:spChg>
        <pc:spChg chg="add mod">
          <ac:chgData name="Giulio Antonini" userId="85c0ae81-b7e0-45b3-a738-51186c9a409e" providerId="ADAL" clId="{85921F03-C437-4F24-A516-AE736F31B917}" dt="2024-08-03T13:50:51.121" v="194" actId="1076"/>
          <ac:spMkLst>
            <pc:docMk/>
            <pc:sldMk cId="2330745563" sldId="270"/>
            <ac:spMk id="5133" creationId="{122F3027-B890-A2EC-65FC-6AEA69B7D365}"/>
          </ac:spMkLst>
        </pc:spChg>
        <pc:spChg chg="add mod">
          <ac:chgData name="Giulio Antonini" userId="85c0ae81-b7e0-45b3-a738-51186c9a409e" providerId="ADAL" clId="{85921F03-C437-4F24-A516-AE736F31B917}" dt="2024-08-03T13:50:51.121" v="194" actId="1076"/>
          <ac:spMkLst>
            <pc:docMk/>
            <pc:sldMk cId="2330745563" sldId="270"/>
            <ac:spMk id="5134" creationId="{1DECC356-1E1E-7566-FAB0-131F5BAB3562}"/>
          </ac:spMkLst>
        </pc:spChg>
        <pc:spChg chg="add mod">
          <ac:chgData name="Giulio Antonini" userId="85c0ae81-b7e0-45b3-a738-51186c9a409e" providerId="ADAL" clId="{85921F03-C437-4F24-A516-AE736F31B917}" dt="2024-08-03T13:50:51.121" v="194" actId="1076"/>
          <ac:spMkLst>
            <pc:docMk/>
            <pc:sldMk cId="2330745563" sldId="270"/>
            <ac:spMk id="5135" creationId="{528C02E6-A5C2-B917-F7C4-2180A1E7145D}"/>
          </ac:spMkLst>
        </pc:spChg>
        <pc:spChg chg="add mod">
          <ac:chgData name="Giulio Antonini" userId="85c0ae81-b7e0-45b3-a738-51186c9a409e" providerId="ADAL" clId="{85921F03-C437-4F24-A516-AE736F31B917}" dt="2024-08-03T13:50:51.121" v="194" actId="1076"/>
          <ac:spMkLst>
            <pc:docMk/>
            <pc:sldMk cId="2330745563" sldId="270"/>
            <ac:spMk id="5136" creationId="{BE676944-07E2-FA93-3CAB-B1D58C6793B9}"/>
          </ac:spMkLst>
        </pc:spChg>
        <pc:spChg chg="add mod">
          <ac:chgData name="Giulio Antonini" userId="85c0ae81-b7e0-45b3-a738-51186c9a409e" providerId="ADAL" clId="{85921F03-C437-4F24-A516-AE736F31B917}" dt="2024-08-03T13:50:51.121" v="194" actId="1076"/>
          <ac:spMkLst>
            <pc:docMk/>
            <pc:sldMk cId="2330745563" sldId="270"/>
            <ac:spMk id="5137" creationId="{5138AA33-08F7-9D51-D786-3F3573D49AFE}"/>
          </ac:spMkLst>
        </pc:spChg>
        <pc:spChg chg="add mod">
          <ac:chgData name="Giulio Antonini" userId="85c0ae81-b7e0-45b3-a738-51186c9a409e" providerId="ADAL" clId="{85921F03-C437-4F24-A516-AE736F31B917}" dt="2024-08-03T13:50:51.121" v="194" actId="1076"/>
          <ac:spMkLst>
            <pc:docMk/>
            <pc:sldMk cId="2330745563" sldId="270"/>
            <ac:spMk id="5138" creationId="{E7A081F4-F82C-C6BF-26EF-8E83E368DB92}"/>
          </ac:spMkLst>
        </pc:spChg>
        <pc:spChg chg="add mod">
          <ac:chgData name="Giulio Antonini" userId="85c0ae81-b7e0-45b3-a738-51186c9a409e" providerId="ADAL" clId="{85921F03-C437-4F24-A516-AE736F31B917}" dt="2024-08-03T13:50:51.121" v="194" actId="1076"/>
          <ac:spMkLst>
            <pc:docMk/>
            <pc:sldMk cId="2330745563" sldId="270"/>
            <ac:spMk id="5139" creationId="{05A79AFC-B42D-8F39-5065-068B35F05D53}"/>
          </ac:spMkLst>
        </pc:spChg>
        <pc:spChg chg="add mod">
          <ac:chgData name="Giulio Antonini" userId="85c0ae81-b7e0-45b3-a738-51186c9a409e" providerId="ADAL" clId="{85921F03-C437-4F24-A516-AE736F31B917}" dt="2024-08-03T13:50:51.121" v="194" actId="1076"/>
          <ac:spMkLst>
            <pc:docMk/>
            <pc:sldMk cId="2330745563" sldId="270"/>
            <ac:spMk id="5152" creationId="{7C1045E3-E175-CA77-68CC-3D04094EF2A1}"/>
          </ac:spMkLst>
        </pc:spChg>
        <pc:spChg chg="mod">
          <ac:chgData name="Giulio Antonini" userId="85c0ae81-b7e0-45b3-a738-51186c9a409e" providerId="ADAL" clId="{85921F03-C437-4F24-A516-AE736F31B917}" dt="2024-08-03T13:50:48.137" v="193"/>
          <ac:spMkLst>
            <pc:docMk/>
            <pc:sldMk cId="2330745563" sldId="270"/>
            <ac:spMk id="5154" creationId="{041E0015-BC59-6BDE-ED00-10AD3CC19956}"/>
          </ac:spMkLst>
        </pc:spChg>
        <pc:spChg chg="mod">
          <ac:chgData name="Giulio Antonini" userId="85c0ae81-b7e0-45b3-a738-51186c9a409e" providerId="ADAL" clId="{85921F03-C437-4F24-A516-AE736F31B917}" dt="2024-08-03T13:50:48.137" v="193"/>
          <ac:spMkLst>
            <pc:docMk/>
            <pc:sldMk cId="2330745563" sldId="270"/>
            <ac:spMk id="5155" creationId="{685EA58A-D3C7-FE92-A0A3-E06EBB7FF3C2}"/>
          </ac:spMkLst>
        </pc:spChg>
        <pc:spChg chg="mod">
          <ac:chgData name="Giulio Antonini" userId="85c0ae81-b7e0-45b3-a738-51186c9a409e" providerId="ADAL" clId="{85921F03-C437-4F24-A516-AE736F31B917}" dt="2024-08-03T13:50:48.137" v="193"/>
          <ac:spMkLst>
            <pc:docMk/>
            <pc:sldMk cId="2330745563" sldId="270"/>
            <ac:spMk id="5156" creationId="{422DB84D-698B-ED37-1927-A58B7F8DB46E}"/>
          </ac:spMkLst>
        </pc:spChg>
        <pc:spChg chg="mod">
          <ac:chgData name="Giulio Antonini" userId="85c0ae81-b7e0-45b3-a738-51186c9a409e" providerId="ADAL" clId="{85921F03-C437-4F24-A516-AE736F31B917}" dt="2024-08-03T13:50:48.137" v="193"/>
          <ac:spMkLst>
            <pc:docMk/>
            <pc:sldMk cId="2330745563" sldId="270"/>
            <ac:spMk id="5157" creationId="{DEE38E30-48BB-E440-35C4-E4C5E11B4DCF}"/>
          </ac:spMkLst>
        </pc:spChg>
        <pc:spChg chg="add del mod">
          <ac:chgData name="Giulio Antonini" userId="85c0ae81-b7e0-45b3-a738-51186c9a409e" providerId="ADAL" clId="{85921F03-C437-4F24-A516-AE736F31B917}" dt="2024-08-04T07:37:45.015" v="3060" actId="478"/>
          <ac:spMkLst>
            <pc:docMk/>
            <pc:sldMk cId="2330745563" sldId="270"/>
            <ac:spMk id="5158" creationId="{62324C0F-AD04-F92F-1EBC-06644A073ED1}"/>
          </ac:spMkLst>
        </pc:spChg>
        <pc:spChg chg="add del mod">
          <ac:chgData name="Giulio Antonini" userId="85c0ae81-b7e0-45b3-a738-51186c9a409e" providerId="ADAL" clId="{85921F03-C437-4F24-A516-AE736F31B917}" dt="2024-08-04T07:37:50.961" v="3063" actId="478"/>
          <ac:spMkLst>
            <pc:docMk/>
            <pc:sldMk cId="2330745563" sldId="270"/>
            <ac:spMk id="5160" creationId="{64644D89-6D8B-663C-941B-75A88FAE7C14}"/>
          </ac:spMkLst>
        </pc:spChg>
        <pc:spChg chg="add mod">
          <ac:chgData name="Giulio Antonini" userId="85c0ae81-b7e0-45b3-a738-51186c9a409e" providerId="ADAL" clId="{85921F03-C437-4F24-A516-AE736F31B917}" dt="2024-08-04T07:44:25.135" v="3168" actId="1076"/>
          <ac:spMkLst>
            <pc:docMk/>
            <pc:sldMk cId="2330745563" sldId="270"/>
            <ac:spMk id="5162" creationId="{BAC7264C-E51B-2F2F-843D-3760600B3CFA}"/>
          </ac:spMkLst>
        </pc:spChg>
        <pc:grpChg chg="del">
          <ac:chgData name="Giulio Antonini" userId="85c0ae81-b7e0-45b3-a738-51186c9a409e" providerId="ADAL" clId="{85921F03-C437-4F24-A516-AE736F31B917}" dt="2024-08-03T13:50:46.073" v="192" actId="478"/>
          <ac:grpSpMkLst>
            <pc:docMk/>
            <pc:sldMk cId="2330745563" sldId="270"/>
            <ac:grpSpMk id="3" creationId="{B3E4BA5A-D626-F3A5-D78D-63FCF5F2843C}"/>
          </ac:grpSpMkLst>
        </pc:grpChg>
        <pc:grpChg chg="del">
          <ac:chgData name="Giulio Antonini" userId="85c0ae81-b7e0-45b3-a738-51186c9a409e" providerId="ADAL" clId="{85921F03-C437-4F24-A516-AE736F31B917}" dt="2024-08-03T13:50:46.073" v="192" actId="478"/>
          <ac:grpSpMkLst>
            <pc:docMk/>
            <pc:sldMk cId="2330745563" sldId="270"/>
            <ac:grpSpMk id="23" creationId="{6EA178A6-0E9D-7DE8-4D2B-B1882818AAA6}"/>
          </ac:grpSpMkLst>
        </pc:grpChg>
        <pc:grpChg chg="add mod">
          <ac:chgData name="Giulio Antonini" userId="85c0ae81-b7e0-45b3-a738-51186c9a409e" providerId="ADAL" clId="{85921F03-C437-4F24-A516-AE736F31B917}" dt="2024-08-03T13:50:51.121" v="194" actId="1076"/>
          <ac:grpSpMkLst>
            <pc:docMk/>
            <pc:sldMk cId="2330745563" sldId="270"/>
            <ac:grpSpMk id="34" creationId="{03907BE5-F3D5-39DF-84E8-D923548EBA97}"/>
          </ac:grpSpMkLst>
        </pc:grpChg>
        <pc:grpChg chg="del">
          <ac:chgData name="Giulio Antonini" userId="85c0ae81-b7e0-45b3-a738-51186c9a409e" providerId="ADAL" clId="{85921F03-C437-4F24-A516-AE736F31B917}" dt="2024-08-03T13:50:46.073" v="192" actId="478"/>
          <ac:grpSpMkLst>
            <pc:docMk/>
            <pc:sldMk cId="2330745563" sldId="270"/>
            <ac:grpSpMk id="63" creationId="{D88E35BF-46F4-2901-B6D8-D7910CC7171C}"/>
          </ac:grpSpMkLst>
        </pc:grpChg>
        <pc:grpChg chg="del">
          <ac:chgData name="Giulio Antonini" userId="85c0ae81-b7e0-45b3-a738-51186c9a409e" providerId="ADAL" clId="{85921F03-C437-4F24-A516-AE736F31B917}" dt="2024-08-03T13:50:46.073" v="192" actId="478"/>
          <ac:grpSpMkLst>
            <pc:docMk/>
            <pc:sldMk cId="2330745563" sldId="270"/>
            <ac:grpSpMk id="5125" creationId="{A92B75B7-AA41-6D71-452B-0FF3F543BE19}"/>
          </ac:grpSpMkLst>
        </pc:grpChg>
        <pc:grpChg chg="add mod">
          <ac:chgData name="Giulio Antonini" userId="85c0ae81-b7e0-45b3-a738-51186c9a409e" providerId="ADAL" clId="{85921F03-C437-4F24-A516-AE736F31B917}" dt="2024-08-03T13:50:51.121" v="194" actId="1076"/>
          <ac:grpSpMkLst>
            <pc:docMk/>
            <pc:sldMk cId="2330745563" sldId="270"/>
            <ac:grpSpMk id="5140" creationId="{F67BBAEC-26F9-66D7-CC79-9F2275ADA918}"/>
          </ac:grpSpMkLst>
        </pc:grpChg>
        <pc:grpChg chg="add mod">
          <ac:chgData name="Giulio Antonini" userId="85c0ae81-b7e0-45b3-a738-51186c9a409e" providerId="ADAL" clId="{85921F03-C437-4F24-A516-AE736F31B917}" dt="2024-08-03T13:50:51.121" v="194" actId="1076"/>
          <ac:grpSpMkLst>
            <pc:docMk/>
            <pc:sldMk cId="2330745563" sldId="270"/>
            <ac:grpSpMk id="5146" creationId="{B748DF89-0786-8FF2-775D-0009740A24E7}"/>
          </ac:grpSpMkLst>
        </pc:grpChg>
        <pc:grpChg chg="add mod">
          <ac:chgData name="Giulio Antonini" userId="85c0ae81-b7e0-45b3-a738-51186c9a409e" providerId="ADAL" clId="{85921F03-C437-4F24-A516-AE736F31B917}" dt="2024-08-03T13:50:51.121" v="194" actId="1076"/>
          <ac:grpSpMkLst>
            <pc:docMk/>
            <pc:sldMk cId="2330745563" sldId="270"/>
            <ac:grpSpMk id="5153" creationId="{45D8A562-BAD4-9459-9D50-C1CB025492E2}"/>
          </ac:grpSpMkLst>
        </pc:grpChg>
        <pc:picChg chg="del">
          <ac:chgData name="Giulio Antonini" userId="85c0ae81-b7e0-45b3-a738-51186c9a409e" providerId="ADAL" clId="{85921F03-C437-4F24-A516-AE736F31B917}" dt="2024-08-03T13:50:46.073" v="192" actId="478"/>
          <ac:picMkLst>
            <pc:docMk/>
            <pc:sldMk cId="2330745563" sldId="270"/>
            <ac:picMk id="16" creationId="{53FC9E3D-213D-F619-CB36-0E2F115114D3}"/>
          </ac:picMkLst>
        </pc:picChg>
        <pc:picChg chg="del">
          <ac:chgData name="Giulio Antonini" userId="85c0ae81-b7e0-45b3-a738-51186c9a409e" providerId="ADAL" clId="{85921F03-C437-4F24-A516-AE736F31B917}" dt="2024-08-03T13:50:46.073" v="192" actId="478"/>
          <ac:picMkLst>
            <pc:docMk/>
            <pc:sldMk cId="2330745563" sldId="270"/>
            <ac:picMk id="17" creationId="{CDC087E8-0B4A-3AFF-D585-DE179A0DB5BB}"/>
          </ac:picMkLst>
        </pc:picChg>
        <pc:picChg chg="del">
          <ac:chgData name="Giulio Antonini" userId="85c0ae81-b7e0-45b3-a738-51186c9a409e" providerId="ADAL" clId="{85921F03-C437-4F24-A516-AE736F31B917}" dt="2024-08-03T13:50:46.073" v="192" actId="478"/>
          <ac:picMkLst>
            <pc:docMk/>
            <pc:sldMk cId="2330745563" sldId="270"/>
            <ac:picMk id="18" creationId="{390B73C4-1E4A-976E-4809-32E6A52477C4}"/>
          </ac:picMkLst>
        </pc:picChg>
        <pc:picChg chg="del">
          <ac:chgData name="Giulio Antonini" userId="85c0ae81-b7e0-45b3-a738-51186c9a409e" providerId="ADAL" clId="{85921F03-C437-4F24-A516-AE736F31B917}" dt="2024-08-03T13:50:46.073" v="192" actId="478"/>
          <ac:picMkLst>
            <pc:docMk/>
            <pc:sldMk cId="2330745563" sldId="270"/>
            <ac:picMk id="19" creationId="{0B49A865-16A9-5BE5-EB40-8A0E52A5491F}"/>
          </ac:picMkLst>
        </pc:picChg>
        <pc:picChg chg="del">
          <ac:chgData name="Giulio Antonini" userId="85c0ae81-b7e0-45b3-a738-51186c9a409e" providerId="ADAL" clId="{85921F03-C437-4F24-A516-AE736F31B917}" dt="2024-08-03T13:50:46.073" v="192" actId="478"/>
          <ac:picMkLst>
            <pc:docMk/>
            <pc:sldMk cId="2330745563" sldId="270"/>
            <ac:picMk id="20" creationId="{1D515613-AAD7-4416-78F9-AB393E77D452}"/>
          </ac:picMkLst>
        </pc:picChg>
        <pc:picChg chg="mod">
          <ac:chgData name="Giulio Antonini" userId="85c0ae81-b7e0-45b3-a738-51186c9a409e" providerId="ADAL" clId="{85921F03-C437-4F24-A516-AE736F31B917}" dt="2024-08-03T13:50:48.137" v="193"/>
          <ac:picMkLst>
            <pc:docMk/>
            <pc:sldMk cId="2330745563" sldId="270"/>
            <ac:picMk id="39" creationId="{B551AFFF-1B3C-AB52-CB3C-2C3C0C4D24C5}"/>
          </ac:picMkLst>
        </pc:picChg>
        <pc:picChg chg="mod">
          <ac:chgData name="Giulio Antonini" userId="85c0ae81-b7e0-45b3-a738-51186c9a409e" providerId="ADAL" clId="{85921F03-C437-4F24-A516-AE736F31B917}" dt="2024-08-03T13:50:48.137" v="193"/>
          <ac:picMkLst>
            <pc:docMk/>
            <pc:sldMk cId="2330745563" sldId="270"/>
            <ac:picMk id="40" creationId="{7989C627-D798-E5A6-29EC-500653A0691E}"/>
          </ac:picMkLst>
        </pc:picChg>
        <pc:picChg chg="mod">
          <ac:chgData name="Giulio Antonini" userId="85c0ae81-b7e0-45b3-a738-51186c9a409e" providerId="ADAL" clId="{85921F03-C437-4F24-A516-AE736F31B917}" dt="2024-08-03T13:50:48.137" v="193"/>
          <ac:picMkLst>
            <pc:docMk/>
            <pc:sldMk cId="2330745563" sldId="270"/>
            <ac:picMk id="41" creationId="{A3E66F41-5A51-3F7F-D215-F623C2A0A140}"/>
          </ac:picMkLst>
        </pc:picChg>
        <pc:picChg chg="mod">
          <ac:chgData name="Giulio Antonini" userId="85c0ae81-b7e0-45b3-a738-51186c9a409e" providerId="ADAL" clId="{85921F03-C437-4F24-A516-AE736F31B917}" dt="2024-08-03T13:50:48.137" v="193"/>
          <ac:picMkLst>
            <pc:docMk/>
            <pc:sldMk cId="2330745563" sldId="270"/>
            <ac:picMk id="42" creationId="{98B6575F-06E9-15B4-A66A-5684F5D4EEEA}"/>
          </ac:picMkLst>
        </pc:picChg>
        <pc:picChg chg="mod">
          <ac:chgData name="Giulio Antonini" userId="85c0ae81-b7e0-45b3-a738-51186c9a409e" providerId="ADAL" clId="{85921F03-C437-4F24-A516-AE736F31B917}" dt="2024-08-03T13:50:48.137" v="193"/>
          <ac:picMkLst>
            <pc:docMk/>
            <pc:sldMk cId="2330745563" sldId="270"/>
            <ac:picMk id="43" creationId="{89ADEF31-419D-BEB0-FD6A-7058F89AB6D7}"/>
          </ac:picMkLst>
        </pc:picChg>
        <pc:picChg chg="mod">
          <ac:chgData name="Giulio Antonini" userId="85c0ae81-b7e0-45b3-a738-51186c9a409e" providerId="ADAL" clId="{85921F03-C437-4F24-A516-AE736F31B917}" dt="2024-08-03T13:50:48.137" v="193"/>
          <ac:picMkLst>
            <pc:docMk/>
            <pc:sldMk cId="2330745563" sldId="270"/>
            <ac:picMk id="44" creationId="{34B18D47-B00E-DC26-1AAB-8B3DF6683E52}"/>
          </ac:picMkLst>
        </pc:picChg>
        <pc:picChg chg="mod">
          <ac:chgData name="Giulio Antonini" userId="85c0ae81-b7e0-45b3-a738-51186c9a409e" providerId="ADAL" clId="{85921F03-C437-4F24-A516-AE736F31B917}" dt="2024-08-03T13:50:48.137" v="193"/>
          <ac:picMkLst>
            <pc:docMk/>
            <pc:sldMk cId="2330745563" sldId="270"/>
            <ac:picMk id="45" creationId="{8E10E1F9-9148-2EF6-09FC-56E207CDADEC}"/>
          </ac:picMkLst>
        </pc:picChg>
        <pc:picChg chg="mod">
          <ac:chgData name="Giulio Antonini" userId="85c0ae81-b7e0-45b3-a738-51186c9a409e" providerId="ADAL" clId="{85921F03-C437-4F24-A516-AE736F31B917}" dt="2024-08-03T13:50:48.137" v="193"/>
          <ac:picMkLst>
            <pc:docMk/>
            <pc:sldMk cId="2330745563" sldId="270"/>
            <ac:picMk id="46" creationId="{7746308C-C25F-8A2B-4B06-AEBD9415E52A}"/>
          </ac:picMkLst>
        </pc:picChg>
        <pc:picChg chg="mod">
          <ac:chgData name="Giulio Antonini" userId="85c0ae81-b7e0-45b3-a738-51186c9a409e" providerId="ADAL" clId="{85921F03-C437-4F24-A516-AE736F31B917}" dt="2024-08-03T13:50:48.137" v="193"/>
          <ac:picMkLst>
            <pc:docMk/>
            <pc:sldMk cId="2330745563" sldId="270"/>
            <ac:picMk id="47" creationId="{10D98AE0-AEFF-2280-23BC-BC23B4867DDD}"/>
          </ac:picMkLst>
        </pc:picChg>
        <pc:picChg chg="mod">
          <ac:chgData name="Giulio Antonini" userId="85c0ae81-b7e0-45b3-a738-51186c9a409e" providerId="ADAL" clId="{85921F03-C437-4F24-A516-AE736F31B917}" dt="2024-08-03T13:50:48.137" v="193"/>
          <ac:picMkLst>
            <pc:docMk/>
            <pc:sldMk cId="2330745563" sldId="270"/>
            <ac:picMk id="48" creationId="{E1AA1990-64CC-CC0A-122E-21A662D73ACF}"/>
          </ac:picMkLst>
        </pc:picChg>
        <pc:picChg chg="mod">
          <ac:chgData name="Giulio Antonini" userId="85c0ae81-b7e0-45b3-a738-51186c9a409e" providerId="ADAL" clId="{85921F03-C437-4F24-A516-AE736F31B917}" dt="2024-08-03T13:50:48.137" v="193"/>
          <ac:picMkLst>
            <pc:docMk/>
            <pc:sldMk cId="2330745563" sldId="270"/>
            <ac:picMk id="49" creationId="{EB0AE9E9-E533-8B53-E826-C0AD50A64768}"/>
          </ac:picMkLst>
        </pc:picChg>
        <pc:picChg chg="mod">
          <ac:chgData name="Giulio Antonini" userId="85c0ae81-b7e0-45b3-a738-51186c9a409e" providerId="ADAL" clId="{85921F03-C437-4F24-A516-AE736F31B917}" dt="2024-08-03T13:50:48.137" v="193"/>
          <ac:picMkLst>
            <pc:docMk/>
            <pc:sldMk cId="2330745563" sldId="270"/>
            <ac:picMk id="50" creationId="{CF3F20C5-7C8E-8011-3AF1-84F8FFE6EF70}"/>
          </ac:picMkLst>
        </pc:picChg>
        <pc:picChg chg="del">
          <ac:chgData name="Giulio Antonini" userId="85c0ae81-b7e0-45b3-a738-51186c9a409e" providerId="ADAL" clId="{85921F03-C437-4F24-A516-AE736F31B917}" dt="2024-08-03T13:50:46.073" v="192" actId="478"/>
          <ac:picMkLst>
            <pc:docMk/>
            <pc:sldMk cId="2330745563" sldId="270"/>
            <ac:picMk id="60" creationId="{1C79E6C0-38E6-3085-BAC8-59748463D617}"/>
          </ac:picMkLst>
        </pc:picChg>
        <pc:picChg chg="del">
          <ac:chgData name="Giulio Antonini" userId="85c0ae81-b7e0-45b3-a738-51186c9a409e" providerId="ADAL" clId="{85921F03-C437-4F24-A516-AE736F31B917}" dt="2024-08-03T13:50:46.073" v="192" actId="478"/>
          <ac:picMkLst>
            <pc:docMk/>
            <pc:sldMk cId="2330745563" sldId="270"/>
            <ac:picMk id="61" creationId="{8908CC61-DB61-7C34-9268-4465FE960819}"/>
          </ac:picMkLst>
        </pc:picChg>
        <pc:picChg chg="mod">
          <ac:chgData name="Giulio Antonini" userId="85c0ae81-b7e0-45b3-a738-51186c9a409e" providerId="ADAL" clId="{85921F03-C437-4F24-A516-AE736F31B917}" dt="2024-08-03T13:50:48.137" v="193"/>
          <ac:picMkLst>
            <pc:docMk/>
            <pc:sldMk cId="2330745563" sldId="270"/>
            <ac:picMk id="5141" creationId="{A5E7B5DD-67DA-C1BB-04FD-AC0358BC942D}"/>
          </ac:picMkLst>
        </pc:picChg>
        <pc:picChg chg="mod">
          <ac:chgData name="Giulio Antonini" userId="85c0ae81-b7e0-45b3-a738-51186c9a409e" providerId="ADAL" clId="{85921F03-C437-4F24-A516-AE736F31B917}" dt="2024-08-03T13:50:48.137" v="193"/>
          <ac:picMkLst>
            <pc:docMk/>
            <pc:sldMk cId="2330745563" sldId="270"/>
            <ac:picMk id="5142" creationId="{44ED339D-A57F-FA5F-9D7E-39BB984C63F1}"/>
          </ac:picMkLst>
        </pc:picChg>
        <pc:picChg chg="mod">
          <ac:chgData name="Giulio Antonini" userId="85c0ae81-b7e0-45b3-a738-51186c9a409e" providerId="ADAL" clId="{85921F03-C437-4F24-A516-AE736F31B917}" dt="2024-08-03T13:50:48.137" v="193"/>
          <ac:picMkLst>
            <pc:docMk/>
            <pc:sldMk cId="2330745563" sldId="270"/>
            <ac:picMk id="5143" creationId="{25B90DA5-DE1B-98AE-B483-803D59C99396}"/>
          </ac:picMkLst>
        </pc:picChg>
        <pc:picChg chg="mod">
          <ac:chgData name="Giulio Antonini" userId="85c0ae81-b7e0-45b3-a738-51186c9a409e" providerId="ADAL" clId="{85921F03-C437-4F24-A516-AE736F31B917}" dt="2024-08-03T13:50:48.137" v="193"/>
          <ac:picMkLst>
            <pc:docMk/>
            <pc:sldMk cId="2330745563" sldId="270"/>
            <ac:picMk id="5144" creationId="{6E990232-71B1-E12E-7EDC-6BCBA04A842A}"/>
          </ac:picMkLst>
        </pc:picChg>
        <pc:picChg chg="mod">
          <ac:chgData name="Giulio Antonini" userId="85c0ae81-b7e0-45b3-a738-51186c9a409e" providerId="ADAL" clId="{85921F03-C437-4F24-A516-AE736F31B917}" dt="2024-08-03T13:50:48.137" v="193"/>
          <ac:picMkLst>
            <pc:docMk/>
            <pc:sldMk cId="2330745563" sldId="270"/>
            <ac:picMk id="5145" creationId="{030C9790-9432-0F3B-493D-09A37DF52432}"/>
          </ac:picMkLst>
        </pc:picChg>
        <pc:picChg chg="mod">
          <ac:chgData name="Giulio Antonini" userId="85c0ae81-b7e0-45b3-a738-51186c9a409e" providerId="ADAL" clId="{85921F03-C437-4F24-A516-AE736F31B917}" dt="2024-08-03T13:50:48.137" v="193"/>
          <ac:picMkLst>
            <pc:docMk/>
            <pc:sldMk cId="2330745563" sldId="270"/>
            <ac:picMk id="5147" creationId="{BA2BB76C-A858-A373-FB5D-6C877E06AD9B}"/>
          </ac:picMkLst>
        </pc:picChg>
        <pc:picChg chg="mod">
          <ac:chgData name="Giulio Antonini" userId="85c0ae81-b7e0-45b3-a738-51186c9a409e" providerId="ADAL" clId="{85921F03-C437-4F24-A516-AE736F31B917}" dt="2024-08-03T13:50:48.137" v="193"/>
          <ac:picMkLst>
            <pc:docMk/>
            <pc:sldMk cId="2330745563" sldId="270"/>
            <ac:picMk id="5148" creationId="{CE0CEDD6-AEE3-AF22-59A8-6DEF7D4E5800}"/>
          </ac:picMkLst>
        </pc:picChg>
        <pc:picChg chg="mod">
          <ac:chgData name="Giulio Antonini" userId="85c0ae81-b7e0-45b3-a738-51186c9a409e" providerId="ADAL" clId="{85921F03-C437-4F24-A516-AE736F31B917}" dt="2024-08-03T13:50:48.137" v="193"/>
          <ac:picMkLst>
            <pc:docMk/>
            <pc:sldMk cId="2330745563" sldId="270"/>
            <ac:picMk id="5149" creationId="{F81677B9-551C-7B4A-CE56-BE526FDAA260}"/>
          </ac:picMkLst>
        </pc:picChg>
        <pc:picChg chg="mod">
          <ac:chgData name="Giulio Antonini" userId="85c0ae81-b7e0-45b3-a738-51186c9a409e" providerId="ADAL" clId="{85921F03-C437-4F24-A516-AE736F31B917}" dt="2024-08-03T13:50:48.137" v="193"/>
          <ac:picMkLst>
            <pc:docMk/>
            <pc:sldMk cId="2330745563" sldId="270"/>
            <ac:picMk id="5150" creationId="{F9983295-9288-F40C-A561-51A320B3FA95}"/>
          </ac:picMkLst>
        </pc:picChg>
        <pc:picChg chg="mod">
          <ac:chgData name="Giulio Antonini" userId="85c0ae81-b7e0-45b3-a738-51186c9a409e" providerId="ADAL" clId="{85921F03-C437-4F24-A516-AE736F31B917}" dt="2024-08-03T13:50:48.137" v="193"/>
          <ac:picMkLst>
            <pc:docMk/>
            <pc:sldMk cId="2330745563" sldId="270"/>
            <ac:picMk id="5151" creationId="{EA9159EC-5B2D-EC66-A588-1B73E940783C}"/>
          </ac:picMkLst>
        </pc:picChg>
      </pc:sldChg>
      <pc:sldChg chg="del">
        <pc:chgData name="Giulio Antonini" userId="85c0ae81-b7e0-45b3-a738-51186c9a409e" providerId="ADAL" clId="{85921F03-C437-4F24-A516-AE736F31B917}" dt="2024-08-03T09:52:25.092" v="23" actId="47"/>
        <pc:sldMkLst>
          <pc:docMk/>
          <pc:sldMk cId="2092943925" sldId="271"/>
        </pc:sldMkLst>
      </pc:sldChg>
      <pc:sldChg chg="addSp delSp modSp add mod modNotesTx">
        <pc:chgData name="Giulio Antonini" userId="85c0ae81-b7e0-45b3-a738-51186c9a409e" providerId="ADAL" clId="{85921F03-C437-4F24-A516-AE736F31B917}" dt="2024-08-03T17:35:24.347" v="1855" actId="6549"/>
        <pc:sldMkLst>
          <pc:docMk/>
          <pc:sldMk cId="2399950843" sldId="271"/>
        </pc:sldMkLst>
        <pc:spChg chg="add mod">
          <ac:chgData name="Giulio Antonini" userId="85c0ae81-b7e0-45b3-a738-51186c9a409e" providerId="ADAL" clId="{85921F03-C437-4F24-A516-AE736F31B917}" dt="2024-08-03T13:54:05.702" v="239"/>
          <ac:spMkLst>
            <pc:docMk/>
            <pc:sldMk cId="2399950843" sldId="271"/>
            <ac:spMk id="3" creationId="{247A57D1-07CF-5A71-4C73-86459467155C}"/>
          </ac:spMkLst>
        </pc:spChg>
        <pc:spChg chg="add mod">
          <ac:chgData name="Giulio Antonini" userId="85c0ae81-b7e0-45b3-a738-51186c9a409e" providerId="ADAL" clId="{85921F03-C437-4F24-A516-AE736F31B917}" dt="2024-08-03T13:54:05.702" v="239"/>
          <ac:spMkLst>
            <pc:docMk/>
            <pc:sldMk cId="2399950843" sldId="271"/>
            <ac:spMk id="4" creationId="{55E08036-4C65-96A7-642E-926E30C76CC2}"/>
          </ac:spMkLst>
        </pc:spChg>
        <pc:spChg chg="add mod">
          <ac:chgData name="Giulio Antonini" userId="85c0ae81-b7e0-45b3-a738-51186c9a409e" providerId="ADAL" clId="{85921F03-C437-4F24-A516-AE736F31B917}" dt="2024-08-03T13:54:05.702" v="239"/>
          <ac:spMkLst>
            <pc:docMk/>
            <pc:sldMk cId="2399950843" sldId="271"/>
            <ac:spMk id="5" creationId="{22E79455-F30B-9C32-9052-A9AB52AAC402}"/>
          </ac:spMkLst>
        </pc:spChg>
        <pc:spChg chg="add mod">
          <ac:chgData name="Giulio Antonini" userId="85c0ae81-b7e0-45b3-a738-51186c9a409e" providerId="ADAL" clId="{85921F03-C437-4F24-A516-AE736F31B917}" dt="2024-08-03T13:54:05.702" v="239"/>
          <ac:spMkLst>
            <pc:docMk/>
            <pc:sldMk cId="2399950843" sldId="271"/>
            <ac:spMk id="7" creationId="{5643C3EB-4F0B-74FB-173C-B3A6291542D5}"/>
          </ac:spMkLst>
        </pc:spChg>
        <pc:spChg chg="add mod">
          <ac:chgData name="Giulio Antonini" userId="85c0ae81-b7e0-45b3-a738-51186c9a409e" providerId="ADAL" clId="{85921F03-C437-4F24-A516-AE736F31B917}" dt="2024-08-03T13:54:05.702" v="239"/>
          <ac:spMkLst>
            <pc:docMk/>
            <pc:sldMk cId="2399950843" sldId="271"/>
            <ac:spMk id="8" creationId="{571A3420-5231-A410-4FFC-526DDE76B56A}"/>
          </ac:spMkLst>
        </pc:spChg>
        <pc:spChg chg="mod">
          <ac:chgData name="Giulio Antonini" userId="85c0ae81-b7e0-45b3-a738-51186c9a409e" providerId="ADAL" clId="{85921F03-C437-4F24-A516-AE736F31B917}" dt="2024-08-03T13:54:05.702" v="239"/>
          <ac:spMkLst>
            <pc:docMk/>
            <pc:sldMk cId="2399950843" sldId="271"/>
            <ac:spMk id="10" creationId="{8392889E-803B-982E-D348-ADE5FB5409A0}"/>
          </ac:spMkLst>
        </pc:spChg>
        <pc:spChg chg="mod">
          <ac:chgData name="Giulio Antonini" userId="85c0ae81-b7e0-45b3-a738-51186c9a409e" providerId="ADAL" clId="{85921F03-C437-4F24-A516-AE736F31B917}" dt="2024-08-03T13:54:05.702" v="239"/>
          <ac:spMkLst>
            <pc:docMk/>
            <pc:sldMk cId="2399950843" sldId="271"/>
            <ac:spMk id="11" creationId="{1186F4EC-8CE6-9332-1C21-569B816DDFE2}"/>
          </ac:spMkLst>
        </pc:spChg>
        <pc:spChg chg="add mod">
          <ac:chgData name="Giulio Antonini" userId="85c0ae81-b7e0-45b3-a738-51186c9a409e" providerId="ADAL" clId="{85921F03-C437-4F24-A516-AE736F31B917}" dt="2024-08-03T13:54:05.702" v="239"/>
          <ac:spMkLst>
            <pc:docMk/>
            <pc:sldMk cId="2399950843" sldId="271"/>
            <ac:spMk id="12" creationId="{672451D4-5BAA-27AB-5298-26491858DAC5}"/>
          </ac:spMkLst>
        </pc:spChg>
        <pc:spChg chg="mod">
          <ac:chgData name="Giulio Antonini" userId="85c0ae81-b7e0-45b3-a738-51186c9a409e" providerId="ADAL" clId="{85921F03-C437-4F24-A516-AE736F31B917}" dt="2024-08-03T13:54:05.702" v="239"/>
          <ac:spMkLst>
            <pc:docMk/>
            <pc:sldMk cId="2399950843" sldId="271"/>
            <ac:spMk id="14" creationId="{287CF036-30AD-39F4-63BF-5334AFBC000B}"/>
          </ac:spMkLst>
        </pc:spChg>
        <pc:spChg chg="mod">
          <ac:chgData name="Giulio Antonini" userId="85c0ae81-b7e0-45b3-a738-51186c9a409e" providerId="ADAL" clId="{85921F03-C437-4F24-A516-AE736F31B917}" dt="2024-08-03T13:54:05.702" v="239"/>
          <ac:spMkLst>
            <pc:docMk/>
            <pc:sldMk cId="2399950843" sldId="271"/>
            <ac:spMk id="15" creationId="{8D4DC5EC-9CEA-49E6-5CE7-F3131A564B07}"/>
          </ac:spMkLst>
        </pc:spChg>
        <pc:spChg chg="mod">
          <ac:chgData name="Giulio Antonini" userId="85c0ae81-b7e0-45b3-a738-51186c9a409e" providerId="ADAL" clId="{85921F03-C437-4F24-A516-AE736F31B917}" dt="2024-08-03T13:54:05.702" v="239"/>
          <ac:spMkLst>
            <pc:docMk/>
            <pc:sldMk cId="2399950843" sldId="271"/>
            <ac:spMk id="16" creationId="{CA5EB965-0FCB-F729-E5EA-2E70A7A85F00}"/>
          </ac:spMkLst>
        </pc:spChg>
        <pc:spChg chg="add mod">
          <ac:chgData name="Giulio Antonini" userId="85c0ae81-b7e0-45b3-a738-51186c9a409e" providerId="ADAL" clId="{85921F03-C437-4F24-A516-AE736F31B917}" dt="2024-08-03T13:54:05.702" v="239"/>
          <ac:spMkLst>
            <pc:docMk/>
            <pc:sldMk cId="2399950843" sldId="271"/>
            <ac:spMk id="17" creationId="{13B853FD-B512-58A3-8B54-0280A5957FE1}"/>
          </ac:spMkLst>
        </pc:spChg>
        <pc:spChg chg="add mod">
          <ac:chgData name="Giulio Antonini" userId="85c0ae81-b7e0-45b3-a738-51186c9a409e" providerId="ADAL" clId="{85921F03-C437-4F24-A516-AE736F31B917}" dt="2024-08-03T13:54:05.702" v="239"/>
          <ac:spMkLst>
            <pc:docMk/>
            <pc:sldMk cId="2399950843" sldId="271"/>
            <ac:spMk id="18" creationId="{F7D06513-C41D-0618-B0EE-A234762A4283}"/>
          </ac:spMkLst>
        </pc:spChg>
        <pc:spChg chg="add mod">
          <ac:chgData name="Giulio Antonini" userId="85c0ae81-b7e0-45b3-a738-51186c9a409e" providerId="ADAL" clId="{85921F03-C437-4F24-A516-AE736F31B917}" dt="2024-08-03T13:54:05.702" v="239"/>
          <ac:spMkLst>
            <pc:docMk/>
            <pc:sldMk cId="2399950843" sldId="271"/>
            <ac:spMk id="19" creationId="{35F7D2D3-2825-BA7B-ABEB-E5D3A9233B6B}"/>
          </ac:spMkLst>
        </pc:spChg>
        <pc:spChg chg="add mod">
          <ac:chgData name="Giulio Antonini" userId="85c0ae81-b7e0-45b3-a738-51186c9a409e" providerId="ADAL" clId="{85921F03-C437-4F24-A516-AE736F31B917}" dt="2024-08-03T13:54:05.702" v="239"/>
          <ac:spMkLst>
            <pc:docMk/>
            <pc:sldMk cId="2399950843" sldId="271"/>
            <ac:spMk id="20" creationId="{6EEB5A62-644E-DE0F-DBE2-9ACACD4246D9}"/>
          </ac:spMkLst>
        </pc:spChg>
        <pc:spChg chg="add mod">
          <ac:chgData name="Giulio Antonini" userId="85c0ae81-b7e0-45b3-a738-51186c9a409e" providerId="ADAL" clId="{85921F03-C437-4F24-A516-AE736F31B917}" dt="2024-08-03T13:54:05.702" v="239"/>
          <ac:spMkLst>
            <pc:docMk/>
            <pc:sldMk cId="2399950843" sldId="271"/>
            <ac:spMk id="21" creationId="{344EDD21-879F-F1D7-9DA3-D1572BF2EDA0}"/>
          </ac:spMkLst>
        </pc:spChg>
        <pc:spChg chg="add mod">
          <ac:chgData name="Giulio Antonini" userId="85c0ae81-b7e0-45b3-a738-51186c9a409e" providerId="ADAL" clId="{85921F03-C437-4F24-A516-AE736F31B917}" dt="2024-08-03T13:54:05.702" v="239"/>
          <ac:spMkLst>
            <pc:docMk/>
            <pc:sldMk cId="2399950843" sldId="271"/>
            <ac:spMk id="22" creationId="{C18A6FF6-923F-5FB5-CB1D-A515CB0ADDB3}"/>
          </ac:spMkLst>
        </pc:spChg>
        <pc:spChg chg="add mod">
          <ac:chgData name="Giulio Antonini" userId="85c0ae81-b7e0-45b3-a738-51186c9a409e" providerId="ADAL" clId="{85921F03-C437-4F24-A516-AE736F31B917}" dt="2024-08-03T13:54:05.702" v="239"/>
          <ac:spMkLst>
            <pc:docMk/>
            <pc:sldMk cId="2399950843" sldId="271"/>
            <ac:spMk id="23" creationId="{D545531D-81B9-3687-43C9-5307645FA967}"/>
          </ac:spMkLst>
        </pc:spChg>
        <pc:spChg chg="del">
          <ac:chgData name="Giulio Antonini" userId="85c0ae81-b7e0-45b3-a738-51186c9a409e" providerId="ADAL" clId="{85921F03-C437-4F24-A516-AE736F31B917}" dt="2024-08-03T13:54:04.886" v="238" actId="478"/>
          <ac:spMkLst>
            <pc:docMk/>
            <pc:sldMk cId="2399950843" sldId="271"/>
            <ac:spMk id="32" creationId="{10326637-8799-108A-371D-1A9E718BBD97}"/>
          </ac:spMkLst>
        </pc:spChg>
        <pc:spChg chg="del">
          <ac:chgData name="Giulio Antonini" userId="85c0ae81-b7e0-45b3-a738-51186c9a409e" providerId="ADAL" clId="{85921F03-C437-4F24-A516-AE736F31B917}" dt="2024-08-03T13:54:04.886" v="238" actId="478"/>
          <ac:spMkLst>
            <pc:docMk/>
            <pc:sldMk cId="2399950843" sldId="271"/>
            <ac:spMk id="33" creationId="{2F3927A1-9CFC-5555-2288-2EDEBFD0842D}"/>
          </ac:spMkLst>
        </pc:spChg>
        <pc:spChg chg="del">
          <ac:chgData name="Giulio Antonini" userId="85c0ae81-b7e0-45b3-a738-51186c9a409e" providerId="ADAL" clId="{85921F03-C437-4F24-A516-AE736F31B917}" dt="2024-08-03T13:54:04.886" v="238" actId="478"/>
          <ac:spMkLst>
            <pc:docMk/>
            <pc:sldMk cId="2399950843" sldId="271"/>
            <ac:spMk id="51" creationId="{EC72BCFE-D3FA-A99C-243E-786094B4B1D6}"/>
          </ac:spMkLst>
        </pc:spChg>
        <pc:spChg chg="del">
          <ac:chgData name="Giulio Antonini" userId="85c0ae81-b7e0-45b3-a738-51186c9a409e" providerId="ADAL" clId="{85921F03-C437-4F24-A516-AE736F31B917}" dt="2024-08-03T13:54:04.886" v="238" actId="478"/>
          <ac:spMkLst>
            <pc:docMk/>
            <pc:sldMk cId="2399950843" sldId="271"/>
            <ac:spMk id="52" creationId="{234F7BA4-2BE0-32E3-E3DB-8AB29078D5E6}"/>
          </ac:spMkLst>
        </pc:spChg>
        <pc:spChg chg="del">
          <ac:chgData name="Giulio Antonini" userId="85c0ae81-b7e0-45b3-a738-51186c9a409e" providerId="ADAL" clId="{85921F03-C437-4F24-A516-AE736F31B917}" dt="2024-08-03T13:54:04.886" v="238" actId="478"/>
          <ac:spMkLst>
            <pc:docMk/>
            <pc:sldMk cId="2399950843" sldId="271"/>
            <ac:spMk id="53" creationId="{C060AEC9-648B-E8A5-8B3E-2E14679C5024}"/>
          </ac:spMkLst>
        </pc:spChg>
        <pc:spChg chg="add mod">
          <ac:chgData name="Giulio Antonini" userId="85c0ae81-b7e0-45b3-a738-51186c9a409e" providerId="ADAL" clId="{85921F03-C437-4F24-A516-AE736F31B917}" dt="2024-08-03T13:54:12.680" v="241" actId="1076"/>
          <ac:spMkLst>
            <pc:docMk/>
            <pc:sldMk cId="2399950843" sldId="271"/>
            <ac:spMk id="56" creationId="{2411E050-1FC1-DB86-59BA-EC3A4C41390C}"/>
          </ac:spMkLst>
        </pc:spChg>
        <pc:spChg chg="add mod">
          <ac:chgData name="Giulio Antonini" userId="85c0ae81-b7e0-45b3-a738-51186c9a409e" providerId="ADAL" clId="{85921F03-C437-4F24-A516-AE736F31B917}" dt="2024-08-03T13:54:12.680" v="241" actId="1076"/>
          <ac:spMkLst>
            <pc:docMk/>
            <pc:sldMk cId="2399950843" sldId="271"/>
            <ac:spMk id="57" creationId="{84015FE1-CBDF-97E4-ADD2-48C14B2F9980}"/>
          </ac:spMkLst>
        </pc:spChg>
        <pc:spChg chg="add mod">
          <ac:chgData name="Giulio Antonini" userId="85c0ae81-b7e0-45b3-a738-51186c9a409e" providerId="ADAL" clId="{85921F03-C437-4F24-A516-AE736F31B917}" dt="2024-08-03T13:54:12.680" v="241" actId="1076"/>
          <ac:spMkLst>
            <pc:docMk/>
            <pc:sldMk cId="2399950843" sldId="271"/>
            <ac:spMk id="58" creationId="{17A3FA33-86FA-ECFB-E978-6A7C753090B7}"/>
          </ac:spMkLst>
        </pc:spChg>
        <pc:spChg chg="add mod">
          <ac:chgData name="Giulio Antonini" userId="85c0ae81-b7e0-45b3-a738-51186c9a409e" providerId="ADAL" clId="{85921F03-C437-4F24-A516-AE736F31B917}" dt="2024-08-03T13:54:12.680" v="241" actId="1076"/>
          <ac:spMkLst>
            <pc:docMk/>
            <pc:sldMk cId="2399950843" sldId="271"/>
            <ac:spMk id="60" creationId="{7898B56C-7083-A846-CCCC-5A8E7367EA1E}"/>
          </ac:spMkLst>
        </pc:spChg>
        <pc:spChg chg="add mod">
          <ac:chgData name="Giulio Antonini" userId="85c0ae81-b7e0-45b3-a738-51186c9a409e" providerId="ADAL" clId="{85921F03-C437-4F24-A516-AE736F31B917}" dt="2024-08-03T13:54:12.680" v="241" actId="1076"/>
          <ac:spMkLst>
            <pc:docMk/>
            <pc:sldMk cId="2399950843" sldId="271"/>
            <ac:spMk id="61" creationId="{FEB04D15-8A88-E4CC-C3D7-F8F2C99248C1}"/>
          </ac:spMkLst>
        </pc:spChg>
        <pc:spChg chg="mod">
          <ac:chgData name="Giulio Antonini" userId="85c0ae81-b7e0-45b3-a738-51186c9a409e" providerId="ADAL" clId="{85921F03-C437-4F24-A516-AE736F31B917}" dt="2024-08-03T13:54:09.014" v="240"/>
          <ac:spMkLst>
            <pc:docMk/>
            <pc:sldMk cId="2399950843" sldId="271"/>
            <ac:spMk id="63" creationId="{E4DD64DD-67B1-B04D-7A7B-995B5C76A1B1}"/>
          </ac:spMkLst>
        </pc:spChg>
        <pc:spChg chg="mod">
          <ac:chgData name="Giulio Antonini" userId="85c0ae81-b7e0-45b3-a738-51186c9a409e" providerId="ADAL" clId="{85921F03-C437-4F24-A516-AE736F31B917}" dt="2024-08-03T13:54:09.014" v="240"/>
          <ac:spMkLst>
            <pc:docMk/>
            <pc:sldMk cId="2399950843" sldId="271"/>
            <ac:spMk id="5120" creationId="{424950E1-B904-3417-915D-5E61AE260958}"/>
          </ac:spMkLst>
        </pc:spChg>
        <pc:spChg chg="mod">
          <ac:chgData name="Giulio Antonini" userId="85c0ae81-b7e0-45b3-a738-51186c9a409e" providerId="ADAL" clId="{85921F03-C437-4F24-A516-AE736F31B917}" dt="2024-08-03T16:49:39.682" v="1021" actId="207"/>
          <ac:spMkLst>
            <pc:docMk/>
            <pc:sldMk cId="2399950843" sldId="271"/>
            <ac:spMk id="5123" creationId="{677620D2-1713-96DC-7FF9-D954C0A8BA36}"/>
          </ac:spMkLst>
        </pc:spChg>
        <pc:spChg chg="add mod">
          <ac:chgData name="Giulio Antonini" userId="85c0ae81-b7e0-45b3-a738-51186c9a409e" providerId="ADAL" clId="{85921F03-C437-4F24-A516-AE736F31B917}" dt="2024-08-03T13:54:12.680" v="241" actId="1076"/>
          <ac:spMkLst>
            <pc:docMk/>
            <pc:sldMk cId="2399950843" sldId="271"/>
            <ac:spMk id="5124" creationId="{2F01830E-BBF8-389D-D01A-CA767D9FEEE4}"/>
          </ac:spMkLst>
        </pc:spChg>
        <pc:spChg chg="mod">
          <ac:chgData name="Giulio Antonini" userId="85c0ae81-b7e0-45b3-a738-51186c9a409e" providerId="ADAL" clId="{85921F03-C437-4F24-A516-AE736F31B917}" dt="2024-08-03T13:54:09.014" v="240"/>
          <ac:spMkLst>
            <pc:docMk/>
            <pc:sldMk cId="2399950843" sldId="271"/>
            <ac:spMk id="5126" creationId="{D8877591-64CB-EF4E-04FB-2B13848E8FBF}"/>
          </ac:spMkLst>
        </pc:spChg>
        <pc:spChg chg="mod">
          <ac:chgData name="Giulio Antonini" userId="85c0ae81-b7e0-45b3-a738-51186c9a409e" providerId="ADAL" clId="{85921F03-C437-4F24-A516-AE736F31B917}" dt="2024-08-03T13:54:09.014" v="240"/>
          <ac:spMkLst>
            <pc:docMk/>
            <pc:sldMk cId="2399950843" sldId="271"/>
            <ac:spMk id="5127" creationId="{784F349F-02A2-744B-6593-7A972C26F6AE}"/>
          </ac:spMkLst>
        </pc:spChg>
        <pc:spChg chg="mod">
          <ac:chgData name="Giulio Antonini" userId="85c0ae81-b7e0-45b3-a738-51186c9a409e" providerId="ADAL" clId="{85921F03-C437-4F24-A516-AE736F31B917}" dt="2024-08-03T13:54:09.014" v="240"/>
          <ac:spMkLst>
            <pc:docMk/>
            <pc:sldMk cId="2399950843" sldId="271"/>
            <ac:spMk id="5128" creationId="{3077C2ED-6B61-94A2-EEB5-83F7B22FAD59}"/>
          </ac:spMkLst>
        </pc:spChg>
        <pc:spChg chg="add mod">
          <ac:chgData name="Giulio Antonini" userId="85c0ae81-b7e0-45b3-a738-51186c9a409e" providerId="ADAL" clId="{85921F03-C437-4F24-A516-AE736F31B917}" dt="2024-08-03T13:54:12.680" v="241" actId="1076"/>
          <ac:spMkLst>
            <pc:docMk/>
            <pc:sldMk cId="2399950843" sldId="271"/>
            <ac:spMk id="5129" creationId="{059C12D0-11B9-5F7C-08A7-92F3EFE5E6E3}"/>
          </ac:spMkLst>
        </pc:spChg>
        <pc:spChg chg="del">
          <ac:chgData name="Giulio Antonini" userId="85c0ae81-b7e0-45b3-a738-51186c9a409e" providerId="ADAL" clId="{85921F03-C437-4F24-A516-AE736F31B917}" dt="2024-08-03T13:54:04.886" v="238" actId="478"/>
          <ac:spMkLst>
            <pc:docMk/>
            <pc:sldMk cId="2399950843" sldId="271"/>
            <ac:spMk id="5130" creationId="{F56D997F-3F6B-D799-82F5-0000DF1685B4}"/>
          </ac:spMkLst>
        </pc:spChg>
        <pc:spChg chg="del">
          <ac:chgData name="Giulio Antonini" userId="85c0ae81-b7e0-45b3-a738-51186c9a409e" providerId="ADAL" clId="{85921F03-C437-4F24-A516-AE736F31B917}" dt="2024-08-03T13:54:04.886" v="238" actId="478"/>
          <ac:spMkLst>
            <pc:docMk/>
            <pc:sldMk cId="2399950843" sldId="271"/>
            <ac:spMk id="5131" creationId="{0F8395D0-E247-2210-A54D-07381909AC2A}"/>
          </ac:spMkLst>
        </pc:spChg>
        <pc:spChg chg="del">
          <ac:chgData name="Giulio Antonini" userId="85c0ae81-b7e0-45b3-a738-51186c9a409e" providerId="ADAL" clId="{85921F03-C437-4F24-A516-AE736F31B917}" dt="2024-08-03T13:54:04.886" v="238" actId="478"/>
          <ac:spMkLst>
            <pc:docMk/>
            <pc:sldMk cId="2399950843" sldId="271"/>
            <ac:spMk id="5132" creationId="{202D7C16-59F3-D12E-6CAF-5C6875D96963}"/>
          </ac:spMkLst>
        </pc:spChg>
        <pc:spChg chg="del">
          <ac:chgData name="Giulio Antonini" userId="85c0ae81-b7e0-45b3-a738-51186c9a409e" providerId="ADAL" clId="{85921F03-C437-4F24-A516-AE736F31B917}" dt="2024-08-03T13:54:04.886" v="238" actId="478"/>
          <ac:spMkLst>
            <pc:docMk/>
            <pc:sldMk cId="2399950843" sldId="271"/>
            <ac:spMk id="5133" creationId="{122F3027-B890-A2EC-65FC-6AEA69B7D365}"/>
          </ac:spMkLst>
        </pc:spChg>
        <pc:spChg chg="del">
          <ac:chgData name="Giulio Antonini" userId="85c0ae81-b7e0-45b3-a738-51186c9a409e" providerId="ADAL" clId="{85921F03-C437-4F24-A516-AE736F31B917}" dt="2024-08-03T13:54:04.886" v="238" actId="478"/>
          <ac:spMkLst>
            <pc:docMk/>
            <pc:sldMk cId="2399950843" sldId="271"/>
            <ac:spMk id="5134" creationId="{1DECC356-1E1E-7566-FAB0-131F5BAB3562}"/>
          </ac:spMkLst>
        </pc:spChg>
        <pc:spChg chg="del">
          <ac:chgData name="Giulio Antonini" userId="85c0ae81-b7e0-45b3-a738-51186c9a409e" providerId="ADAL" clId="{85921F03-C437-4F24-A516-AE736F31B917}" dt="2024-08-03T13:54:04.886" v="238" actId="478"/>
          <ac:spMkLst>
            <pc:docMk/>
            <pc:sldMk cId="2399950843" sldId="271"/>
            <ac:spMk id="5135" creationId="{528C02E6-A5C2-B917-F7C4-2180A1E7145D}"/>
          </ac:spMkLst>
        </pc:spChg>
        <pc:spChg chg="del">
          <ac:chgData name="Giulio Antonini" userId="85c0ae81-b7e0-45b3-a738-51186c9a409e" providerId="ADAL" clId="{85921F03-C437-4F24-A516-AE736F31B917}" dt="2024-08-03T13:54:04.886" v="238" actId="478"/>
          <ac:spMkLst>
            <pc:docMk/>
            <pc:sldMk cId="2399950843" sldId="271"/>
            <ac:spMk id="5136" creationId="{BE676944-07E2-FA93-3CAB-B1D58C6793B9}"/>
          </ac:spMkLst>
        </pc:spChg>
        <pc:spChg chg="del">
          <ac:chgData name="Giulio Antonini" userId="85c0ae81-b7e0-45b3-a738-51186c9a409e" providerId="ADAL" clId="{85921F03-C437-4F24-A516-AE736F31B917}" dt="2024-08-03T13:54:04.886" v="238" actId="478"/>
          <ac:spMkLst>
            <pc:docMk/>
            <pc:sldMk cId="2399950843" sldId="271"/>
            <ac:spMk id="5137" creationId="{5138AA33-08F7-9D51-D786-3F3573D49AFE}"/>
          </ac:spMkLst>
        </pc:spChg>
        <pc:spChg chg="del">
          <ac:chgData name="Giulio Antonini" userId="85c0ae81-b7e0-45b3-a738-51186c9a409e" providerId="ADAL" clId="{85921F03-C437-4F24-A516-AE736F31B917}" dt="2024-08-03T13:54:04.886" v="238" actId="478"/>
          <ac:spMkLst>
            <pc:docMk/>
            <pc:sldMk cId="2399950843" sldId="271"/>
            <ac:spMk id="5138" creationId="{E7A081F4-F82C-C6BF-26EF-8E83E368DB92}"/>
          </ac:spMkLst>
        </pc:spChg>
        <pc:spChg chg="del">
          <ac:chgData name="Giulio Antonini" userId="85c0ae81-b7e0-45b3-a738-51186c9a409e" providerId="ADAL" clId="{85921F03-C437-4F24-A516-AE736F31B917}" dt="2024-08-03T13:54:04.886" v="238" actId="478"/>
          <ac:spMkLst>
            <pc:docMk/>
            <pc:sldMk cId="2399950843" sldId="271"/>
            <ac:spMk id="5139" creationId="{05A79AFC-B42D-8F39-5065-068B35F05D53}"/>
          </ac:spMkLst>
        </pc:spChg>
        <pc:spChg chg="del">
          <ac:chgData name="Giulio Antonini" userId="85c0ae81-b7e0-45b3-a738-51186c9a409e" providerId="ADAL" clId="{85921F03-C437-4F24-A516-AE736F31B917}" dt="2024-08-03T13:54:04.886" v="238" actId="478"/>
          <ac:spMkLst>
            <pc:docMk/>
            <pc:sldMk cId="2399950843" sldId="271"/>
            <ac:spMk id="5152" creationId="{7C1045E3-E175-CA77-68CC-3D04094EF2A1}"/>
          </ac:spMkLst>
        </pc:spChg>
        <pc:spChg chg="add mod">
          <ac:chgData name="Giulio Antonini" userId="85c0ae81-b7e0-45b3-a738-51186c9a409e" providerId="ADAL" clId="{85921F03-C437-4F24-A516-AE736F31B917}" dt="2024-08-03T13:54:12.680" v="241" actId="1076"/>
          <ac:spMkLst>
            <pc:docMk/>
            <pc:sldMk cId="2399950843" sldId="271"/>
            <ac:spMk id="5158" creationId="{B4253C7F-CB0F-F8FF-32A3-535142D796EA}"/>
          </ac:spMkLst>
        </pc:spChg>
        <pc:spChg chg="add mod">
          <ac:chgData name="Giulio Antonini" userId="85c0ae81-b7e0-45b3-a738-51186c9a409e" providerId="ADAL" clId="{85921F03-C437-4F24-A516-AE736F31B917}" dt="2024-08-03T13:54:12.680" v="241" actId="1076"/>
          <ac:spMkLst>
            <pc:docMk/>
            <pc:sldMk cId="2399950843" sldId="271"/>
            <ac:spMk id="5159" creationId="{7C9AA93C-81F4-EE51-BB48-2F22717D8F4A}"/>
          </ac:spMkLst>
        </pc:spChg>
        <pc:spChg chg="add mod">
          <ac:chgData name="Giulio Antonini" userId="85c0ae81-b7e0-45b3-a738-51186c9a409e" providerId="ADAL" clId="{85921F03-C437-4F24-A516-AE736F31B917}" dt="2024-08-03T13:54:12.680" v="241" actId="1076"/>
          <ac:spMkLst>
            <pc:docMk/>
            <pc:sldMk cId="2399950843" sldId="271"/>
            <ac:spMk id="5160" creationId="{6DB556C6-21DF-E318-1DBD-8EC1C5B10BDE}"/>
          </ac:spMkLst>
        </pc:spChg>
        <pc:spChg chg="add mod">
          <ac:chgData name="Giulio Antonini" userId="85c0ae81-b7e0-45b3-a738-51186c9a409e" providerId="ADAL" clId="{85921F03-C437-4F24-A516-AE736F31B917}" dt="2024-08-03T13:54:12.680" v="241" actId="1076"/>
          <ac:spMkLst>
            <pc:docMk/>
            <pc:sldMk cId="2399950843" sldId="271"/>
            <ac:spMk id="5161" creationId="{46347A22-59B6-CB4B-0FC0-AF1143A45588}"/>
          </ac:spMkLst>
        </pc:spChg>
        <pc:spChg chg="add mod">
          <ac:chgData name="Giulio Antonini" userId="85c0ae81-b7e0-45b3-a738-51186c9a409e" providerId="ADAL" clId="{85921F03-C437-4F24-A516-AE736F31B917}" dt="2024-08-03T13:54:12.680" v="241" actId="1076"/>
          <ac:spMkLst>
            <pc:docMk/>
            <pc:sldMk cId="2399950843" sldId="271"/>
            <ac:spMk id="5162" creationId="{D19DA7D1-BEF3-B448-3EA7-605D1CFF1923}"/>
          </ac:spMkLst>
        </pc:spChg>
        <pc:spChg chg="add mod">
          <ac:chgData name="Giulio Antonini" userId="85c0ae81-b7e0-45b3-a738-51186c9a409e" providerId="ADAL" clId="{85921F03-C437-4F24-A516-AE736F31B917}" dt="2024-08-03T13:54:12.680" v="241" actId="1076"/>
          <ac:spMkLst>
            <pc:docMk/>
            <pc:sldMk cId="2399950843" sldId="271"/>
            <ac:spMk id="5163" creationId="{F6ABB344-887C-5DB4-1DC7-24FE1679A77C}"/>
          </ac:spMkLst>
        </pc:spChg>
        <pc:grpChg chg="add mod">
          <ac:chgData name="Giulio Antonini" userId="85c0ae81-b7e0-45b3-a738-51186c9a409e" providerId="ADAL" clId="{85921F03-C437-4F24-A516-AE736F31B917}" dt="2024-08-03T13:54:05.702" v="239"/>
          <ac:grpSpMkLst>
            <pc:docMk/>
            <pc:sldMk cId="2399950843" sldId="271"/>
            <ac:grpSpMk id="9" creationId="{E67CE8F2-783C-C224-7F47-75326595ED2D}"/>
          </ac:grpSpMkLst>
        </pc:grpChg>
        <pc:grpChg chg="add mod">
          <ac:chgData name="Giulio Antonini" userId="85c0ae81-b7e0-45b3-a738-51186c9a409e" providerId="ADAL" clId="{85921F03-C437-4F24-A516-AE736F31B917}" dt="2024-08-03T13:54:05.702" v="239"/>
          <ac:grpSpMkLst>
            <pc:docMk/>
            <pc:sldMk cId="2399950843" sldId="271"/>
            <ac:grpSpMk id="13" creationId="{E5739C02-8A9A-C31B-F1F3-AD6E158560F2}"/>
          </ac:grpSpMkLst>
        </pc:grpChg>
        <pc:grpChg chg="del">
          <ac:chgData name="Giulio Antonini" userId="85c0ae81-b7e0-45b3-a738-51186c9a409e" providerId="ADAL" clId="{85921F03-C437-4F24-A516-AE736F31B917}" dt="2024-08-03T13:54:04.886" v="238" actId="478"/>
          <ac:grpSpMkLst>
            <pc:docMk/>
            <pc:sldMk cId="2399950843" sldId="271"/>
            <ac:grpSpMk id="34" creationId="{03907BE5-F3D5-39DF-84E8-D923548EBA97}"/>
          </ac:grpSpMkLst>
        </pc:grpChg>
        <pc:grpChg chg="add mod">
          <ac:chgData name="Giulio Antonini" userId="85c0ae81-b7e0-45b3-a738-51186c9a409e" providerId="ADAL" clId="{85921F03-C437-4F24-A516-AE736F31B917}" dt="2024-08-03T13:54:12.680" v="241" actId="1076"/>
          <ac:grpSpMkLst>
            <pc:docMk/>
            <pc:sldMk cId="2399950843" sldId="271"/>
            <ac:grpSpMk id="62" creationId="{B8029257-5143-1198-15CC-FB2482F8161C}"/>
          </ac:grpSpMkLst>
        </pc:grpChg>
        <pc:grpChg chg="add mod">
          <ac:chgData name="Giulio Antonini" userId="85c0ae81-b7e0-45b3-a738-51186c9a409e" providerId="ADAL" clId="{85921F03-C437-4F24-A516-AE736F31B917}" dt="2024-08-03T13:54:12.680" v="241" actId="1076"/>
          <ac:grpSpMkLst>
            <pc:docMk/>
            <pc:sldMk cId="2399950843" sldId="271"/>
            <ac:grpSpMk id="5125" creationId="{A3124723-4F25-53B0-EC03-26334B3909CE}"/>
          </ac:grpSpMkLst>
        </pc:grpChg>
        <pc:grpChg chg="del">
          <ac:chgData name="Giulio Antonini" userId="85c0ae81-b7e0-45b3-a738-51186c9a409e" providerId="ADAL" clId="{85921F03-C437-4F24-A516-AE736F31B917}" dt="2024-08-03T13:54:04.886" v="238" actId="478"/>
          <ac:grpSpMkLst>
            <pc:docMk/>
            <pc:sldMk cId="2399950843" sldId="271"/>
            <ac:grpSpMk id="5140" creationId="{F67BBAEC-26F9-66D7-CC79-9F2275ADA918}"/>
          </ac:grpSpMkLst>
        </pc:grpChg>
        <pc:grpChg chg="del">
          <ac:chgData name="Giulio Antonini" userId="85c0ae81-b7e0-45b3-a738-51186c9a409e" providerId="ADAL" clId="{85921F03-C437-4F24-A516-AE736F31B917}" dt="2024-08-03T13:54:04.886" v="238" actId="478"/>
          <ac:grpSpMkLst>
            <pc:docMk/>
            <pc:sldMk cId="2399950843" sldId="271"/>
            <ac:grpSpMk id="5146" creationId="{B748DF89-0786-8FF2-775D-0009740A24E7}"/>
          </ac:grpSpMkLst>
        </pc:grpChg>
        <pc:grpChg chg="del">
          <ac:chgData name="Giulio Antonini" userId="85c0ae81-b7e0-45b3-a738-51186c9a409e" providerId="ADAL" clId="{85921F03-C437-4F24-A516-AE736F31B917}" dt="2024-08-03T13:54:04.886" v="238" actId="478"/>
          <ac:grpSpMkLst>
            <pc:docMk/>
            <pc:sldMk cId="2399950843" sldId="271"/>
            <ac:grpSpMk id="5153" creationId="{45D8A562-BAD4-9459-9D50-C1CB025492E2}"/>
          </ac:grpSpMkLst>
        </pc:grpChg>
        <pc:graphicFrameChg chg="add mod">
          <ac:chgData name="Giulio Antonini" userId="85c0ae81-b7e0-45b3-a738-51186c9a409e" providerId="ADAL" clId="{85921F03-C437-4F24-A516-AE736F31B917}" dt="2024-08-03T13:54:05.702" v="239"/>
          <ac:graphicFrameMkLst>
            <pc:docMk/>
            <pc:sldMk cId="2399950843" sldId="271"/>
            <ac:graphicFrameMk id="6" creationId="{FAF26A4E-9519-A404-916F-788538DCFC01}"/>
          </ac:graphicFrameMkLst>
        </pc:graphicFrameChg>
        <pc:graphicFrameChg chg="add mod">
          <ac:chgData name="Giulio Antonini" userId="85c0ae81-b7e0-45b3-a738-51186c9a409e" providerId="ADAL" clId="{85921F03-C437-4F24-A516-AE736F31B917}" dt="2024-08-03T13:54:12.680" v="241" actId="1076"/>
          <ac:graphicFrameMkLst>
            <pc:docMk/>
            <pc:sldMk cId="2399950843" sldId="271"/>
            <ac:graphicFrameMk id="59" creationId="{D3EC3B55-AE10-D46B-08FB-774077313E8D}"/>
          </ac:graphicFrameMkLst>
        </pc:graphicFrameChg>
        <pc:picChg chg="add mod">
          <ac:chgData name="Giulio Antonini" userId="85c0ae81-b7e0-45b3-a738-51186c9a409e" providerId="ADAL" clId="{85921F03-C437-4F24-A516-AE736F31B917}" dt="2024-08-03T13:54:05.702" v="239"/>
          <ac:picMkLst>
            <pc:docMk/>
            <pc:sldMk cId="2399950843" sldId="271"/>
            <ac:picMk id="24" creationId="{E872379D-6EAB-70F7-CC3F-4BC5129780C7}"/>
          </ac:picMkLst>
        </pc:picChg>
        <pc:picChg chg="add mod">
          <ac:chgData name="Giulio Antonini" userId="85c0ae81-b7e0-45b3-a738-51186c9a409e" providerId="ADAL" clId="{85921F03-C437-4F24-A516-AE736F31B917}" dt="2024-08-03T13:54:05.702" v="239"/>
          <ac:picMkLst>
            <pc:docMk/>
            <pc:sldMk cId="2399950843" sldId="271"/>
            <ac:picMk id="25" creationId="{ADD49920-E9F8-0600-1F7A-A0637192451A}"/>
          </ac:picMkLst>
        </pc:picChg>
        <pc:picChg chg="add mod">
          <ac:chgData name="Giulio Antonini" userId="85c0ae81-b7e0-45b3-a738-51186c9a409e" providerId="ADAL" clId="{85921F03-C437-4F24-A516-AE736F31B917}" dt="2024-08-03T13:54:05.702" v="239"/>
          <ac:picMkLst>
            <pc:docMk/>
            <pc:sldMk cId="2399950843" sldId="271"/>
            <ac:picMk id="26" creationId="{8035F980-1906-D1B9-092D-26657A6E7171}"/>
          </ac:picMkLst>
        </pc:picChg>
        <pc:picChg chg="add mod">
          <ac:chgData name="Giulio Antonini" userId="85c0ae81-b7e0-45b3-a738-51186c9a409e" providerId="ADAL" clId="{85921F03-C437-4F24-A516-AE736F31B917}" dt="2024-08-03T13:54:05.702" v="239"/>
          <ac:picMkLst>
            <pc:docMk/>
            <pc:sldMk cId="2399950843" sldId="271"/>
            <ac:picMk id="27" creationId="{DA224C28-5A10-4478-E347-B9511DE7B44F}"/>
          </ac:picMkLst>
        </pc:picChg>
        <pc:picChg chg="add mod">
          <ac:chgData name="Giulio Antonini" userId="85c0ae81-b7e0-45b3-a738-51186c9a409e" providerId="ADAL" clId="{85921F03-C437-4F24-A516-AE736F31B917}" dt="2024-08-03T13:54:05.702" v="239"/>
          <ac:picMkLst>
            <pc:docMk/>
            <pc:sldMk cId="2399950843" sldId="271"/>
            <ac:picMk id="28" creationId="{8770AE90-DDC1-C32E-CB38-65E894FE718D}"/>
          </ac:picMkLst>
        </pc:picChg>
        <pc:picChg chg="add mod">
          <ac:chgData name="Giulio Antonini" userId="85c0ae81-b7e0-45b3-a738-51186c9a409e" providerId="ADAL" clId="{85921F03-C437-4F24-A516-AE736F31B917}" dt="2024-08-03T13:54:05.702" v="239"/>
          <ac:picMkLst>
            <pc:docMk/>
            <pc:sldMk cId="2399950843" sldId="271"/>
            <ac:picMk id="29" creationId="{B3510F58-73D7-2FD9-FF8C-4CEDFCBCAA58}"/>
          </ac:picMkLst>
        </pc:picChg>
        <pc:picChg chg="add mod">
          <ac:chgData name="Giulio Antonini" userId="85c0ae81-b7e0-45b3-a738-51186c9a409e" providerId="ADAL" clId="{85921F03-C437-4F24-A516-AE736F31B917}" dt="2024-08-03T13:54:05.702" v="239"/>
          <ac:picMkLst>
            <pc:docMk/>
            <pc:sldMk cId="2399950843" sldId="271"/>
            <ac:picMk id="30" creationId="{313C4592-48B0-8655-270A-8F3F440C69D2}"/>
          </ac:picMkLst>
        </pc:picChg>
        <pc:picChg chg="add mod">
          <ac:chgData name="Giulio Antonini" userId="85c0ae81-b7e0-45b3-a738-51186c9a409e" providerId="ADAL" clId="{85921F03-C437-4F24-A516-AE736F31B917}" dt="2024-08-03T13:54:05.702" v="239"/>
          <ac:picMkLst>
            <pc:docMk/>
            <pc:sldMk cId="2399950843" sldId="271"/>
            <ac:picMk id="31" creationId="{FF3F19EB-1935-ED36-EC5B-B1F341BEC30B}"/>
          </ac:picMkLst>
        </pc:picChg>
        <pc:picChg chg="add mod">
          <ac:chgData name="Giulio Antonini" userId="85c0ae81-b7e0-45b3-a738-51186c9a409e" providerId="ADAL" clId="{85921F03-C437-4F24-A516-AE736F31B917}" dt="2024-08-03T13:54:05.702" v="239"/>
          <ac:picMkLst>
            <pc:docMk/>
            <pc:sldMk cId="2399950843" sldId="271"/>
            <ac:picMk id="54" creationId="{3479CB92-FA2C-4C0F-2F61-E547A0C81F95}"/>
          </ac:picMkLst>
        </pc:picChg>
        <pc:picChg chg="add mod">
          <ac:chgData name="Giulio Antonini" userId="85c0ae81-b7e0-45b3-a738-51186c9a409e" providerId="ADAL" clId="{85921F03-C437-4F24-A516-AE736F31B917}" dt="2024-08-03T13:54:05.702" v="239"/>
          <ac:picMkLst>
            <pc:docMk/>
            <pc:sldMk cId="2399950843" sldId="271"/>
            <ac:picMk id="55" creationId="{C7DFAF1E-8BF3-7D73-5D69-F0A969BA6A88}"/>
          </ac:picMkLst>
        </pc:picChg>
        <pc:picChg chg="mod">
          <ac:chgData name="Giulio Antonini" userId="85c0ae81-b7e0-45b3-a738-51186c9a409e" providerId="ADAL" clId="{85921F03-C437-4F24-A516-AE736F31B917}" dt="2024-08-03T14:26:15.184" v="395" actId="1076"/>
          <ac:picMkLst>
            <pc:docMk/>
            <pc:sldMk cId="2399950843" sldId="271"/>
            <ac:picMk id="5122" creationId="{04D5254D-BD6F-0326-67A8-264F075A424F}"/>
          </ac:picMkLst>
        </pc:picChg>
        <pc:picChg chg="add mod">
          <ac:chgData name="Giulio Antonini" userId="85c0ae81-b7e0-45b3-a738-51186c9a409e" providerId="ADAL" clId="{85921F03-C437-4F24-A516-AE736F31B917}" dt="2024-08-03T13:54:12.680" v="241" actId="1076"/>
          <ac:picMkLst>
            <pc:docMk/>
            <pc:sldMk cId="2399950843" sldId="271"/>
            <ac:picMk id="5164" creationId="{0E04AA4F-3608-611A-02D9-926F20E43510}"/>
          </ac:picMkLst>
        </pc:picChg>
        <pc:picChg chg="add mod">
          <ac:chgData name="Giulio Antonini" userId="85c0ae81-b7e0-45b3-a738-51186c9a409e" providerId="ADAL" clId="{85921F03-C437-4F24-A516-AE736F31B917}" dt="2024-08-03T13:54:12.680" v="241" actId="1076"/>
          <ac:picMkLst>
            <pc:docMk/>
            <pc:sldMk cId="2399950843" sldId="271"/>
            <ac:picMk id="5165" creationId="{2F0F2A8B-EFA8-B1D4-2651-4A4D8B2E7B3A}"/>
          </ac:picMkLst>
        </pc:picChg>
        <pc:picChg chg="add mod">
          <ac:chgData name="Giulio Antonini" userId="85c0ae81-b7e0-45b3-a738-51186c9a409e" providerId="ADAL" clId="{85921F03-C437-4F24-A516-AE736F31B917}" dt="2024-08-03T13:54:12.680" v="241" actId="1076"/>
          <ac:picMkLst>
            <pc:docMk/>
            <pc:sldMk cId="2399950843" sldId="271"/>
            <ac:picMk id="5166" creationId="{FFF53283-BE38-37D5-FBD3-967874F1BB16}"/>
          </ac:picMkLst>
        </pc:picChg>
        <pc:picChg chg="add mod">
          <ac:chgData name="Giulio Antonini" userId="85c0ae81-b7e0-45b3-a738-51186c9a409e" providerId="ADAL" clId="{85921F03-C437-4F24-A516-AE736F31B917}" dt="2024-08-03T13:54:12.680" v="241" actId="1076"/>
          <ac:picMkLst>
            <pc:docMk/>
            <pc:sldMk cId="2399950843" sldId="271"/>
            <ac:picMk id="5167" creationId="{C7DCAC85-5253-A9E4-7C21-1983977ED40E}"/>
          </ac:picMkLst>
        </pc:picChg>
        <pc:picChg chg="add mod">
          <ac:chgData name="Giulio Antonini" userId="85c0ae81-b7e0-45b3-a738-51186c9a409e" providerId="ADAL" clId="{85921F03-C437-4F24-A516-AE736F31B917}" dt="2024-08-03T13:54:12.680" v="241" actId="1076"/>
          <ac:picMkLst>
            <pc:docMk/>
            <pc:sldMk cId="2399950843" sldId="271"/>
            <ac:picMk id="5168" creationId="{6937A037-D7B0-8BD8-7ACC-8D1AD849F81F}"/>
          </ac:picMkLst>
        </pc:picChg>
        <pc:picChg chg="add mod">
          <ac:chgData name="Giulio Antonini" userId="85c0ae81-b7e0-45b3-a738-51186c9a409e" providerId="ADAL" clId="{85921F03-C437-4F24-A516-AE736F31B917}" dt="2024-08-03T13:54:12.680" v="241" actId="1076"/>
          <ac:picMkLst>
            <pc:docMk/>
            <pc:sldMk cId="2399950843" sldId="271"/>
            <ac:picMk id="5169" creationId="{C425742F-10B1-2077-DB3D-C3F9BD962B9E}"/>
          </ac:picMkLst>
        </pc:picChg>
        <pc:picChg chg="add mod">
          <ac:chgData name="Giulio Antonini" userId="85c0ae81-b7e0-45b3-a738-51186c9a409e" providerId="ADAL" clId="{85921F03-C437-4F24-A516-AE736F31B917}" dt="2024-08-03T13:54:12.680" v="241" actId="1076"/>
          <ac:picMkLst>
            <pc:docMk/>
            <pc:sldMk cId="2399950843" sldId="271"/>
            <ac:picMk id="5170" creationId="{29DA0C23-F30B-A145-6CAE-51C3DA915597}"/>
          </ac:picMkLst>
        </pc:picChg>
        <pc:picChg chg="add mod">
          <ac:chgData name="Giulio Antonini" userId="85c0ae81-b7e0-45b3-a738-51186c9a409e" providerId="ADAL" clId="{85921F03-C437-4F24-A516-AE736F31B917}" dt="2024-08-03T13:54:12.680" v="241" actId="1076"/>
          <ac:picMkLst>
            <pc:docMk/>
            <pc:sldMk cId="2399950843" sldId="271"/>
            <ac:picMk id="5171" creationId="{0ACB934C-583E-3BF1-2B98-39D36B0BE28F}"/>
          </ac:picMkLst>
        </pc:picChg>
        <pc:picChg chg="add mod">
          <ac:chgData name="Giulio Antonini" userId="85c0ae81-b7e0-45b3-a738-51186c9a409e" providerId="ADAL" clId="{85921F03-C437-4F24-A516-AE736F31B917}" dt="2024-08-03T13:54:12.680" v="241" actId="1076"/>
          <ac:picMkLst>
            <pc:docMk/>
            <pc:sldMk cId="2399950843" sldId="271"/>
            <ac:picMk id="5172" creationId="{46BA3FB6-6348-CC14-C483-461B8C6E1561}"/>
          </ac:picMkLst>
        </pc:picChg>
        <pc:picChg chg="add mod">
          <ac:chgData name="Giulio Antonini" userId="85c0ae81-b7e0-45b3-a738-51186c9a409e" providerId="ADAL" clId="{85921F03-C437-4F24-A516-AE736F31B917}" dt="2024-08-03T13:54:12.680" v="241" actId="1076"/>
          <ac:picMkLst>
            <pc:docMk/>
            <pc:sldMk cId="2399950843" sldId="271"/>
            <ac:picMk id="5173" creationId="{04748E38-0499-8300-D993-49CF550B3309}"/>
          </ac:picMkLst>
        </pc:picChg>
      </pc:sldChg>
      <pc:sldChg chg="del">
        <pc:chgData name="Giulio Antonini" userId="85c0ae81-b7e0-45b3-a738-51186c9a409e" providerId="ADAL" clId="{85921F03-C437-4F24-A516-AE736F31B917}" dt="2024-08-03T09:52:25.092" v="23" actId="47"/>
        <pc:sldMkLst>
          <pc:docMk/>
          <pc:sldMk cId="2350480141" sldId="272"/>
        </pc:sldMkLst>
      </pc:sldChg>
      <pc:sldChg chg="addSp delSp modSp add mod modNotesTx">
        <pc:chgData name="Giulio Antonini" userId="85c0ae81-b7e0-45b3-a738-51186c9a409e" providerId="ADAL" clId="{85921F03-C437-4F24-A516-AE736F31B917}" dt="2024-08-04T04:30:07.779" v="1947" actId="20577"/>
        <pc:sldMkLst>
          <pc:docMk/>
          <pc:sldMk cId="3912996433" sldId="272"/>
        </pc:sldMkLst>
        <pc:spChg chg="add mod">
          <ac:chgData name="Giulio Antonini" userId="85c0ae81-b7e0-45b3-a738-51186c9a409e" providerId="ADAL" clId="{85921F03-C437-4F24-A516-AE736F31B917}" dt="2024-08-03T13:55:05.433" v="245"/>
          <ac:spMkLst>
            <pc:docMk/>
            <pc:sldMk cId="3912996433" sldId="272"/>
            <ac:spMk id="3" creationId="{61072C46-3FE9-9F17-B130-C0D598B034C8}"/>
          </ac:spMkLst>
        </pc:spChg>
        <pc:spChg chg="mod">
          <ac:chgData name="Giulio Antonini" userId="85c0ae81-b7e0-45b3-a738-51186c9a409e" providerId="ADAL" clId="{85921F03-C437-4F24-A516-AE736F31B917}" dt="2024-08-03T13:55:03.667" v="244"/>
          <ac:spMkLst>
            <pc:docMk/>
            <pc:sldMk cId="3912996433" sldId="272"/>
            <ac:spMk id="6" creationId="{DFBAF410-DA53-AD05-E0B7-E68FA958D45D}"/>
          </ac:spMkLst>
        </pc:spChg>
        <pc:spChg chg="mod">
          <ac:chgData name="Giulio Antonini" userId="85c0ae81-b7e0-45b3-a738-51186c9a409e" providerId="ADAL" clId="{85921F03-C437-4F24-A516-AE736F31B917}" dt="2024-08-03T13:55:03.667" v="244"/>
          <ac:spMkLst>
            <pc:docMk/>
            <pc:sldMk cId="3912996433" sldId="272"/>
            <ac:spMk id="7" creationId="{0A4FDD38-EF5F-9573-5BD3-BC7F12D34B02}"/>
          </ac:spMkLst>
        </pc:spChg>
        <pc:spChg chg="add mod">
          <ac:chgData name="Giulio Antonini" userId="85c0ae81-b7e0-45b3-a738-51186c9a409e" providerId="ADAL" clId="{85921F03-C437-4F24-A516-AE736F31B917}" dt="2024-08-03T13:55:03.667" v="244"/>
          <ac:spMkLst>
            <pc:docMk/>
            <pc:sldMk cId="3912996433" sldId="272"/>
            <ac:spMk id="10" creationId="{233A98D3-0265-ADDD-7E4D-CE2E27EC1F58}"/>
          </ac:spMkLst>
        </pc:spChg>
        <pc:spChg chg="mod">
          <ac:chgData name="Giulio Antonini" userId="85c0ae81-b7e0-45b3-a738-51186c9a409e" providerId="ADAL" clId="{85921F03-C437-4F24-A516-AE736F31B917}" dt="2024-08-03T13:55:03.667" v="244"/>
          <ac:spMkLst>
            <pc:docMk/>
            <pc:sldMk cId="3912996433" sldId="272"/>
            <ac:spMk id="13" creationId="{7851202B-764D-B22B-6AD8-E2C38D98CF0B}"/>
          </ac:spMkLst>
        </pc:spChg>
        <pc:spChg chg="add mod">
          <ac:chgData name="Giulio Antonini" userId="85c0ae81-b7e0-45b3-a738-51186c9a409e" providerId="ADAL" clId="{85921F03-C437-4F24-A516-AE736F31B917}" dt="2024-08-03T13:55:03.667" v="244"/>
          <ac:spMkLst>
            <pc:docMk/>
            <pc:sldMk cId="3912996433" sldId="272"/>
            <ac:spMk id="16" creationId="{2E3C2229-9CDD-A7BF-790A-C20C4D30685E}"/>
          </ac:spMkLst>
        </pc:spChg>
        <pc:spChg chg="mod">
          <ac:chgData name="Giulio Antonini" userId="85c0ae81-b7e0-45b3-a738-51186c9a409e" providerId="ADAL" clId="{85921F03-C437-4F24-A516-AE736F31B917}" dt="2024-08-03T13:55:03.667" v="244"/>
          <ac:spMkLst>
            <pc:docMk/>
            <pc:sldMk cId="3912996433" sldId="272"/>
            <ac:spMk id="20" creationId="{071093F7-0C20-7034-9FAB-D81010388B56}"/>
          </ac:spMkLst>
        </pc:spChg>
        <pc:spChg chg="mod">
          <ac:chgData name="Giulio Antonini" userId="85c0ae81-b7e0-45b3-a738-51186c9a409e" providerId="ADAL" clId="{85921F03-C437-4F24-A516-AE736F31B917}" dt="2024-08-03T13:55:03.667" v="244"/>
          <ac:spMkLst>
            <pc:docMk/>
            <pc:sldMk cId="3912996433" sldId="272"/>
            <ac:spMk id="21" creationId="{419CE19C-3A0E-CDE8-CFB2-9340B87CDFCD}"/>
          </ac:spMkLst>
        </pc:spChg>
        <pc:spChg chg="mod">
          <ac:chgData name="Giulio Antonini" userId="85c0ae81-b7e0-45b3-a738-51186c9a409e" providerId="ADAL" clId="{85921F03-C437-4F24-A516-AE736F31B917}" dt="2024-08-03T13:55:03.667" v="244"/>
          <ac:spMkLst>
            <pc:docMk/>
            <pc:sldMk cId="3912996433" sldId="272"/>
            <ac:spMk id="22" creationId="{42326467-9889-74D5-6D4E-84DA6F6D46EF}"/>
          </ac:spMkLst>
        </pc:spChg>
        <pc:spChg chg="mod">
          <ac:chgData name="Giulio Antonini" userId="85c0ae81-b7e0-45b3-a738-51186c9a409e" providerId="ADAL" clId="{85921F03-C437-4F24-A516-AE736F31B917}" dt="2024-08-03T13:55:03.667" v="244"/>
          <ac:spMkLst>
            <pc:docMk/>
            <pc:sldMk cId="3912996433" sldId="272"/>
            <ac:spMk id="23" creationId="{AA9B5BC1-1ED7-31D1-A4FC-01921BE605A4}"/>
          </ac:spMkLst>
        </pc:spChg>
        <pc:spChg chg="mod">
          <ac:chgData name="Giulio Antonini" userId="85c0ae81-b7e0-45b3-a738-51186c9a409e" providerId="ADAL" clId="{85921F03-C437-4F24-A516-AE736F31B917}" dt="2024-08-03T13:55:03.667" v="244"/>
          <ac:spMkLst>
            <pc:docMk/>
            <pc:sldMk cId="3912996433" sldId="272"/>
            <ac:spMk id="24" creationId="{206F3709-ED80-6FEB-5828-41680666C245}"/>
          </ac:spMkLst>
        </pc:spChg>
        <pc:spChg chg="mod">
          <ac:chgData name="Giulio Antonini" userId="85c0ae81-b7e0-45b3-a738-51186c9a409e" providerId="ADAL" clId="{85921F03-C437-4F24-A516-AE736F31B917}" dt="2024-08-03T13:55:03.667" v="244"/>
          <ac:spMkLst>
            <pc:docMk/>
            <pc:sldMk cId="3912996433" sldId="272"/>
            <ac:spMk id="26" creationId="{079E0FD8-A609-9B90-6345-DACB86D0FC11}"/>
          </ac:spMkLst>
        </pc:spChg>
        <pc:spChg chg="mod">
          <ac:chgData name="Giulio Antonini" userId="85c0ae81-b7e0-45b3-a738-51186c9a409e" providerId="ADAL" clId="{85921F03-C437-4F24-A516-AE736F31B917}" dt="2024-08-03T13:55:03.667" v="244"/>
          <ac:spMkLst>
            <pc:docMk/>
            <pc:sldMk cId="3912996433" sldId="272"/>
            <ac:spMk id="27" creationId="{EF9CC016-AA50-399B-6CA0-0185ECA10738}"/>
          </ac:spMkLst>
        </pc:spChg>
        <pc:spChg chg="add mod">
          <ac:chgData name="Giulio Antonini" userId="85c0ae81-b7e0-45b3-a738-51186c9a409e" providerId="ADAL" clId="{85921F03-C437-4F24-A516-AE736F31B917}" dt="2024-08-03T13:55:03.667" v="244"/>
          <ac:spMkLst>
            <pc:docMk/>
            <pc:sldMk cId="3912996433" sldId="272"/>
            <ac:spMk id="30" creationId="{C636346F-E4DE-883D-73DC-2845CB4EEA82}"/>
          </ac:spMkLst>
        </pc:spChg>
        <pc:spChg chg="add mod">
          <ac:chgData name="Giulio Antonini" userId="85c0ae81-b7e0-45b3-a738-51186c9a409e" providerId="ADAL" clId="{85921F03-C437-4F24-A516-AE736F31B917}" dt="2024-08-03T13:55:03.667" v="244"/>
          <ac:spMkLst>
            <pc:docMk/>
            <pc:sldMk cId="3912996433" sldId="272"/>
            <ac:spMk id="37" creationId="{22670A1C-D43A-91A6-A574-25F061C81EC1}"/>
          </ac:spMkLst>
        </pc:spChg>
        <pc:spChg chg="mod">
          <ac:chgData name="Giulio Antonini" userId="85c0ae81-b7e0-45b3-a738-51186c9a409e" providerId="ADAL" clId="{85921F03-C437-4F24-A516-AE736F31B917}" dt="2024-08-03T13:55:03.667" v="244"/>
          <ac:spMkLst>
            <pc:docMk/>
            <pc:sldMk cId="3912996433" sldId="272"/>
            <ac:spMk id="41" creationId="{F2566ECA-2EC8-18C5-68A4-2AB1716A549B}"/>
          </ac:spMkLst>
        </pc:spChg>
        <pc:spChg chg="mod">
          <ac:chgData name="Giulio Antonini" userId="85c0ae81-b7e0-45b3-a738-51186c9a409e" providerId="ADAL" clId="{85921F03-C437-4F24-A516-AE736F31B917}" dt="2024-08-03T13:55:03.667" v="244"/>
          <ac:spMkLst>
            <pc:docMk/>
            <pc:sldMk cId="3912996433" sldId="272"/>
            <ac:spMk id="42" creationId="{709D0C13-71AE-72E9-92A4-D94DAAF02480}"/>
          </ac:spMkLst>
        </pc:spChg>
        <pc:spChg chg="mod">
          <ac:chgData name="Giulio Antonini" userId="85c0ae81-b7e0-45b3-a738-51186c9a409e" providerId="ADAL" clId="{85921F03-C437-4F24-A516-AE736F31B917}" dt="2024-08-03T13:55:03.667" v="244"/>
          <ac:spMkLst>
            <pc:docMk/>
            <pc:sldMk cId="3912996433" sldId="272"/>
            <ac:spMk id="43" creationId="{44BB126B-90EA-78D1-B42B-B662C5A4E33D}"/>
          </ac:spMkLst>
        </pc:spChg>
        <pc:spChg chg="add mod">
          <ac:chgData name="Giulio Antonini" userId="85c0ae81-b7e0-45b3-a738-51186c9a409e" providerId="ADAL" clId="{85921F03-C437-4F24-A516-AE736F31B917}" dt="2024-08-03T13:55:03.667" v="244"/>
          <ac:spMkLst>
            <pc:docMk/>
            <pc:sldMk cId="3912996433" sldId="272"/>
            <ac:spMk id="44" creationId="{B4D2620A-D228-1DBC-F3A7-6E691CC207BF}"/>
          </ac:spMkLst>
        </pc:spChg>
        <pc:spChg chg="mod">
          <ac:chgData name="Giulio Antonini" userId="85c0ae81-b7e0-45b3-a738-51186c9a409e" providerId="ADAL" clId="{85921F03-C437-4F24-A516-AE736F31B917}" dt="2024-08-03T13:55:03.667" v="244"/>
          <ac:spMkLst>
            <pc:docMk/>
            <pc:sldMk cId="3912996433" sldId="272"/>
            <ac:spMk id="46" creationId="{8C72E271-3F2F-2295-BEE3-25DB687273FD}"/>
          </ac:spMkLst>
        </pc:spChg>
        <pc:spChg chg="mod">
          <ac:chgData name="Giulio Antonini" userId="85c0ae81-b7e0-45b3-a738-51186c9a409e" providerId="ADAL" clId="{85921F03-C437-4F24-A516-AE736F31B917}" dt="2024-08-03T13:55:03.667" v="244"/>
          <ac:spMkLst>
            <pc:docMk/>
            <pc:sldMk cId="3912996433" sldId="272"/>
            <ac:spMk id="47" creationId="{78F81A64-55EF-9755-335E-04043F7E487F}"/>
          </ac:spMkLst>
        </pc:spChg>
        <pc:spChg chg="mod">
          <ac:chgData name="Giulio Antonini" userId="85c0ae81-b7e0-45b3-a738-51186c9a409e" providerId="ADAL" clId="{85921F03-C437-4F24-A516-AE736F31B917}" dt="2024-08-03T13:55:03.667" v="244"/>
          <ac:spMkLst>
            <pc:docMk/>
            <pc:sldMk cId="3912996433" sldId="272"/>
            <ac:spMk id="48" creationId="{6D86369E-3645-A78C-6E8F-BF461CB9B025}"/>
          </ac:spMkLst>
        </pc:spChg>
        <pc:spChg chg="add mod">
          <ac:chgData name="Giulio Antonini" userId="85c0ae81-b7e0-45b3-a738-51186c9a409e" providerId="ADAL" clId="{85921F03-C437-4F24-A516-AE736F31B917}" dt="2024-08-03T13:55:03.667" v="244"/>
          <ac:spMkLst>
            <pc:docMk/>
            <pc:sldMk cId="3912996433" sldId="272"/>
            <ac:spMk id="49" creationId="{527776CC-4F44-486C-0041-20CB5E264CD3}"/>
          </ac:spMkLst>
        </pc:spChg>
        <pc:spChg chg="add mod">
          <ac:chgData name="Giulio Antonini" userId="85c0ae81-b7e0-45b3-a738-51186c9a409e" providerId="ADAL" clId="{85921F03-C437-4F24-A516-AE736F31B917}" dt="2024-08-03T13:55:03.667" v="244"/>
          <ac:spMkLst>
            <pc:docMk/>
            <pc:sldMk cId="3912996433" sldId="272"/>
            <ac:spMk id="51" creationId="{1F2B0B1E-3C79-438A-567E-0298DCA80013}"/>
          </ac:spMkLst>
        </pc:spChg>
        <pc:spChg chg="add mod">
          <ac:chgData name="Giulio Antonini" userId="85c0ae81-b7e0-45b3-a738-51186c9a409e" providerId="ADAL" clId="{85921F03-C437-4F24-A516-AE736F31B917}" dt="2024-08-03T13:55:03.667" v="244"/>
          <ac:spMkLst>
            <pc:docMk/>
            <pc:sldMk cId="3912996433" sldId="272"/>
            <ac:spMk id="52" creationId="{607E23DD-7D54-7A03-CC2E-D845C72CE9CE}"/>
          </ac:spMkLst>
        </pc:spChg>
        <pc:spChg chg="add mod">
          <ac:chgData name="Giulio Antonini" userId="85c0ae81-b7e0-45b3-a738-51186c9a409e" providerId="ADAL" clId="{85921F03-C437-4F24-A516-AE736F31B917}" dt="2024-08-03T13:55:03.667" v="244"/>
          <ac:spMkLst>
            <pc:docMk/>
            <pc:sldMk cId="3912996433" sldId="272"/>
            <ac:spMk id="53" creationId="{845B3D1E-A89D-B897-6299-184073F50A5D}"/>
          </ac:spMkLst>
        </pc:spChg>
        <pc:spChg chg="mod">
          <ac:chgData name="Giulio Antonini" userId="85c0ae81-b7e0-45b3-a738-51186c9a409e" providerId="ADAL" clId="{85921F03-C437-4F24-A516-AE736F31B917}" dt="2024-08-03T13:55:03.667" v="244"/>
          <ac:spMkLst>
            <pc:docMk/>
            <pc:sldMk cId="3912996433" sldId="272"/>
            <ac:spMk id="55" creationId="{D50CAA62-DCC8-4A3A-166A-D53E775A0C38}"/>
          </ac:spMkLst>
        </pc:spChg>
        <pc:spChg chg="del">
          <ac:chgData name="Giulio Antonini" userId="85c0ae81-b7e0-45b3-a738-51186c9a409e" providerId="ADAL" clId="{85921F03-C437-4F24-A516-AE736F31B917}" dt="2024-08-03T13:55:02.994" v="243" actId="478"/>
          <ac:spMkLst>
            <pc:docMk/>
            <pc:sldMk cId="3912996433" sldId="272"/>
            <ac:spMk id="56" creationId="{2411E050-1FC1-DB86-59BA-EC3A4C41390C}"/>
          </ac:spMkLst>
        </pc:spChg>
        <pc:spChg chg="del">
          <ac:chgData name="Giulio Antonini" userId="85c0ae81-b7e0-45b3-a738-51186c9a409e" providerId="ADAL" clId="{85921F03-C437-4F24-A516-AE736F31B917}" dt="2024-08-03T13:55:02.994" v="243" actId="478"/>
          <ac:spMkLst>
            <pc:docMk/>
            <pc:sldMk cId="3912996433" sldId="272"/>
            <ac:spMk id="57" creationId="{84015FE1-CBDF-97E4-ADD2-48C14B2F9980}"/>
          </ac:spMkLst>
        </pc:spChg>
        <pc:spChg chg="del">
          <ac:chgData name="Giulio Antonini" userId="85c0ae81-b7e0-45b3-a738-51186c9a409e" providerId="ADAL" clId="{85921F03-C437-4F24-A516-AE736F31B917}" dt="2024-08-03T13:55:02.994" v="243" actId="478"/>
          <ac:spMkLst>
            <pc:docMk/>
            <pc:sldMk cId="3912996433" sldId="272"/>
            <ac:spMk id="58" creationId="{17A3FA33-86FA-ECFB-E978-6A7C753090B7}"/>
          </ac:spMkLst>
        </pc:spChg>
        <pc:spChg chg="del">
          <ac:chgData name="Giulio Antonini" userId="85c0ae81-b7e0-45b3-a738-51186c9a409e" providerId="ADAL" clId="{85921F03-C437-4F24-A516-AE736F31B917}" dt="2024-08-03T13:55:02.994" v="243" actId="478"/>
          <ac:spMkLst>
            <pc:docMk/>
            <pc:sldMk cId="3912996433" sldId="272"/>
            <ac:spMk id="60" creationId="{7898B56C-7083-A846-CCCC-5A8E7367EA1E}"/>
          </ac:spMkLst>
        </pc:spChg>
        <pc:spChg chg="del">
          <ac:chgData name="Giulio Antonini" userId="85c0ae81-b7e0-45b3-a738-51186c9a409e" providerId="ADAL" clId="{85921F03-C437-4F24-A516-AE736F31B917}" dt="2024-08-03T13:55:02.994" v="243" actId="478"/>
          <ac:spMkLst>
            <pc:docMk/>
            <pc:sldMk cId="3912996433" sldId="272"/>
            <ac:spMk id="61" creationId="{FEB04D15-8A88-E4CC-C3D7-F8F2C99248C1}"/>
          </ac:spMkLst>
        </pc:spChg>
        <pc:spChg chg="mod">
          <ac:chgData name="Giulio Antonini" userId="85c0ae81-b7e0-45b3-a738-51186c9a409e" providerId="ADAL" clId="{85921F03-C437-4F24-A516-AE736F31B917}" dt="2024-08-03T14:26:49.554" v="413" actId="1076"/>
          <ac:spMkLst>
            <pc:docMk/>
            <pc:sldMk cId="3912996433" sldId="272"/>
            <ac:spMk id="5123" creationId="{677620D2-1713-96DC-7FF9-D954C0A8BA36}"/>
          </ac:spMkLst>
        </pc:spChg>
        <pc:spChg chg="del">
          <ac:chgData name="Giulio Antonini" userId="85c0ae81-b7e0-45b3-a738-51186c9a409e" providerId="ADAL" clId="{85921F03-C437-4F24-A516-AE736F31B917}" dt="2024-08-03T13:55:02.994" v="243" actId="478"/>
          <ac:spMkLst>
            <pc:docMk/>
            <pc:sldMk cId="3912996433" sldId="272"/>
            <ac:spMk id="5124" creationId="{2F01830E-BBF8-389D-D01A-CA767D9FEEE4}"/>
          </ac:spMkLst>
        </pc:spChg>
        <pc:spChg chg="del">
          <ac:chgData name="Giulio Antonini" userId="85c0ae81-b7e0-45b3-a738-51186c9a409e" providerId="ADAL" clId="{85921F03-C437-4F24-A516-AE736F31B917}" dt="2024-08-03T13:55:02.994" v="243" actId="478"/>
          <ac:spMkLst>
            <pc:docMk/>
            <pc:sldMk cId="3912996433" sldId="272"/>
            <ac:spMk id="5129" creationId="{059C12D0-11B9-5F7C-08A7-92F3EFE5E6E3}"/>
          </ac:spMkLst>
        </pc:spChg>
        <pc:spChg chg="mod">
          <ac:chgData name="Giulio Antonini" userId="85c0ae81-b7e0-45b3-a738-51186c9a409e" providerId="ADAL" clId="{85921F03-C437-4F24-A516-AE736F31B917}" dt="2024-08-03T13:55:03.667" v="244"/>
          <ac:spMkLst>
            <pc:docMk/>
            <pc:sldMk cId="3912996433" sldId="272"/>
            <ac:spMk id="5130" creationId="{565EE2AE-84E7-67DB-625B-A4F9B2451A51}"/>
          </ac:spMkLst>
        </pc:spChg>
        <pc:spChg chg="add mod">
          <ac:chgData name="Giulio Antonini" userId="85c0ae81-b7e0-45b3-a738-51186c9a409e" providerId="ADAL" clId="{85921F03-C437-4F24-A516-AE736F31B917}" dt="2024-08-03T13:55:03.667" v="244"/>
          <ac:spMkLst>
            <pc:docMk/>
            <pc:sldMk cId="3912996433" sldId="272"/>
            <ac:spMk id="5131" creationId="{0406B8A6-4573-99AB-88B6-7D681623D86E}"/>
          </ac:spMkLst>
        </pc:spChg>
        <pc:spChg chg="add mod">
          <ac:chgData name="Giulio Antonini" userId="85c0ae81-b7e0-45b3-a738-51186c9a409e" providerId="ADAL" clId="{85921F03-C437-4F24-A516-AE736F31B917}" dt="2024-08-03T13:55:03.667" v="244"/>
          <ac:spMkLst>
            <pc:docMk/>
            <pc:sldMk cId="3912996433" sldId="272"/>
            <ac:spMk id="5135" creationId="{74CE91B0-9F8F-0648-5A0C-4F2315B3A7C6}"/>
          </ac:spMkLst>
        </pc:spChg>
        <pc:spChg chg="add mod">
          <ac:chgData name="Giulio Antonini" userId="85c0ae81-b7e0-45b3-a738-51186c9a409e" providerId="ADAL" clId="{85921F03-C437-4F24-A516-AE736F31B917}" dt="2024-08-03T13:55:03.667" v="244"/>
          <ac:spMkLst>
            <pc:docMk/>
            <pc:sldMk cId="3912996433" sldId="272"/>
            <ac:spMk id="5136" creationId="{2DD0C557-CA0C-543F-F49C-10BA9BDCAFA2}"/>
          </ac:spMkLst>
        </pc:spChg>
        <pc:spChg chg="mod">
          <ac:chgData name="Giulio Antonini" userId="85c0ae81-b7e0-45b3-a738-51186c9a409e" providerId="ADAL" clId="{85921F03-C437-4F24-A516-AE736F31B917}" dt="2024-08-03T13:55:03.667" v="244"/>
          <ac:spMkLst>
            <pc:docMk/>
            <pc:sldMk cId="3912996433" sldId="272"/>
            <ac:spMk id="5138" creationId="{4AC650AF-5D7A-97E3-87A7-D22F2561FF18}"/>
          </ac:spMkLst>
        </pc:spChg>
        <pc:spChg chg="add mod">
          <ac:chgData name="Giulio Antonini" userId="85c0ae81-b7e0-45b3-a738-51186c9a409e" providerId="ADAL" clId="{85921F03-C437-4F24-A516-AE736F31B917}" dt="2024-08-03T13:55:03.667" v="244"/>
          <ac:spMkLst>
            <pc:docMk/>
            <pc:sldMk cId="3912996433" sldId="272"/>
            <ac:spMk id="5140" creationId="{2740CD1C-077D-61CA-E057-5FA7941B99F0}"/>
          </ac:spMkLst>
        </pc:spChg>
        <pc:spChg chg="mod">
          <ac:chgData name="Giulio Antonini" userId="85c0ae81-b7e0-45b3-a738-51186c9a409e" providerId="ADAL" clId="{85921F03-C437-4F24-A516-AE736F31B917}" dt="2024-08-03T13:55:03.667" v="244"/>
          <ac:spMkLst>
            <pc:docMk/>
            <pc:sldMk cId="3912996433" sldId="272"/>
            <ac:spMk id="5142" creationId="{E1CC0FF7-A54D-A7ED-CBCD-91BE4ED90473}"/>
          </ac:spMkLst>
        </pc:spChg>
        <pc:spChg chg="mod">
          <ac:chgData name="Giulio Antonini" userId="85c0ae81-b7e0-45b3-a738-51186c9a409e" providerId="ADAL" clId="{85921F03-C437-4F24-A516-AE736F31B917}" dt="2024-08-03T13:55:03.667" v="244"/>
          <ac:spMkLst>
            <pc:docMk/>
            <pc:sldMk cId="3912996433" sldId="272"/>
            <ac:spMk id="5143" creationId="{625ED864-AC25-E149-955D-82A5FE349F32}"/>
          </ac:spMkLst>
        </pc:spChg>
        <pc:spChg chg="add mod">
          <ac:chgData name="Giulio Antonini" userId="85c0ae81-b7e0-45b3-a738-51186c9a409e" providerId="ADAL" clId="{85921F03-C437-4F24-A516-AE736F31B917}" dt="2024-08-03T13:55:03.667" v="244"/>
          <ac:spMkLst>
            <pc:docMk/>
            <pc:sldMk cId="3912996433" sldId="272"/>
            <ac:spMk id="5144" creationId="{DD47C84E-D434-EEE6-5EB0-2EC64D95929C}"/>
          </ac:spMkLst>
        </pc:spChg>
        <pc:spChg chg="add mod">
          <ac:chgData name="Giulio Antonini" userId="85c0ae81-b7e0-45b3-a738-51186c9a409e" providerId="ADAL" clId="{85921F03-C437-4F24-A516-AE736F31B917}" dt="2024-08-03T13:55:03.667" v="244"/>
          <ac:spMkLst>
            <pc:docMk/>
            <pc:sldMk cId="3912996433" sldId="272"/>
            <ac:spMk id="5145" creationId="{302D1541-90C7-519D-EEC8-C123F0FD6761}"/>
          </ac:spMkLst>
        </pc:spChg>
        <pc:spChg chg="add mod">
          <ac:chgData name="Giulio Antonini" userId="85c0ae81-b7e0-45b3-a738-51186c9a409e" providerId="ADAL" clId="{85921F03-C437-4F24-A516-AE736F31B917}" dt="2024-08-03T13:55:03.667" v="244"/>
          <ac:spMkLst>
            <pc:docMk/>
            <pc:sldMk cId="3912996433" sldId="272"/>
            <ac:spMk id="5146" creationId="{F1D19604-214A-91A6-F146-CF0128D517EC}"/>
          </ac:spMkLst>
        </pc:spChg>
        <pc:spChg chg="mod">
          <ac:chgData name="Giulio Antonini" userId="85c0ae81-b7e0-45b3-a738-51186c9a409e" providerId="ADAL" clId="{85921F03-C437-4F24-A516-AE736F31B917}" dt="2024-08-03T13:55:03.667" v="244"/>
          <ac:spMkLst>
            <pc:docMk/>
            <pc:sldMk cId="3912996433" sldId="272"/>
            <ac:spMk id="5148" creationId="{F4124C50-F6C1-AFE9-3C70-A7DAB3B10D2D}"/>
          </ac:spMkLst>
        </pc:spChg>
        <pc:spChg chg="mod">
          <ac:chgData name="Giulio Antonini" userId="85c0ae81-b7e0-45b3-a738-51186c9a409e" providerId="ADAL" clId="{85921F03-C437-4F24-A516-AE736F31B917}" dt="2024-08-03T13:55:03.667" v="244"/>
          <ac:spMkLst>
            <pc:docMk/>
            <pc:sldMk cId="3912996433" sldId="272"/>
            <ac:spMk id="5149" creationId="{28FEFE58-08A8-29FC-670B-E237BF142372}"/>
          </ac:spMkLst>
        </pc:spChg>
        <pc:spChg chg="add mod">
          <ac:chgData name="Giulio Antonini" userId="85c0ae81-b7e0-45b3-a738-51186c9a409e" providerId="ADAL" clId="{85921F03-C437-4F24-A516-AE736F31B917}" dt="2024-08-03T13:55:03.667" v="244"/>
          <ac:spMkLst>
            <pc:docMk/>
            <pc:sldMk cId="3912996433" sldId="272"/>
            <ac:spMk id="5150" creationId="{8D44C3FA-56BF-11C2-0433-C8BD40DC0DD1}"/>
          </ac:spMkLst>
        </pc:spChg>
        <pc:spChg chg="add mod">
          <ac:chgData name="Giulio Antonini" userId="85c0ae81-b7e0-45b3-a738-51186c9a409e" providerId="ADAL" clId="{85921F03-C437-4F24-A516-AE736F31B917}" dt="2024-08-03T13:55:03.667" v="244"/>
          <ac:spMkLst>
            <pc:docMk/>
            <pc:sldMk cId="3912996433" sldId="272"/>
            <ac:spMk id="5151" creationId="{5B071166-11A3-12F1-8A39-D5F9FC046F6E}"/>
          </ac:spMkLst>
        </pc:spChg>
        <pc:spChg chg="mod">
          <ac:chgData name="Giulio Antonini" userId="85c0ae81-b7e0-45b3-a738-51186c9a409e" providerId="ADAL" clId="{85921F03-C437-4F24-A516-AE736F31B917}" dt="2024-08-03T13:55:03.667" v="244"/>
          <ac:spMkLst>
            <pc:docMk/>
            <pc:sldMk cId="3912996433" sldId="272"/>
            <ac:spMk id="5153" creationId="{22BB4B6A-6D9C-9285-FEA7-D55F06523D8A}"/>
          </ac:spMkLst>
        </pc:spChg>
        <pc:spChg chg="mod">
          <ac:chgData name="Giulio Antonini" userId="85c0ae81-b7e0-45b3-a738-51186c9a409e" providerId="ADAL" clId="{85921F03-C437-4F24-A516-AE736F31B917}" dt="2024-08-03T13:55:03.667" v="244"/>
          <ac:spMkLst>
            <pc:docMk/>
            <pc:sldMk cId="3912996433" sldId="272"/>
            <ac:spMk id="5154" creationId="{DDD24310-34CD-A337-72EB-15642C9FE4CE}"/>
          </ac:spMkLst>
        </pc:spChg>
        <pc:spChg chg="mod">
          <ac:chgData name="Giulio Antonini" userId="85c0ae81-b7e0-45b3-a738-51186c9a409e" providerId="ADAL" clId="{85921F03-C437-4F24-A516-AE736F31B917}" dt="2024-08-03T13:55:03.667" v="244"/>
          <ac:spMkLst>
            <pc:docMk/>
            <pc:sldMk cId="3912996433" sldId="272"/>
            <ac:spMk id="5155" creationId="{2102EA15-70F8-7F31-65A3-77A06E2F8841}"/>
          </ac:spMkLst>
        </pc:spChg>
        <pc:spChg chg="add mod">
          <ac:chgData name="Giulio Antonini" userId="85c0ae81-b7e0-45b3-a738-51186c9a409e" providerId="ADAL" clId="{85921F03-C437-4F24-A516-AE736F31B917}" dt="2024-08-03T13:55:03.667" v="244"/>
          <ac:spMkLst>
            <pc:docMk/>
            <pc:sldMk cId="3912996433" sldId="272"/>
            <ac:spMk id="5156" creationId="{534B861D-4089-5FF7-E9E7-5DE7AC733062}"/>
          </ac:spMkLst>
        </pc:spChg>
        <pc:spChg chg="add mod">
          <ac:chgData name="Giulio Antonini" userId="85c0ae81-b7e0-45b3-a738-51186c9a409e" providerId="ADAL" clId="{85921F03-C437-4F24-A516-AE736F31B917}" dt="2024-08-03T13:55:03.667" v="244"/>
          <ac:spMkLst>
            <pc:docMk/>
            <pc:sldMk cId="3912996433" sldId="272"/>
            <ac:spMk id="5157" creationId="{8DACCB2E-6DAA-042B-96BB-6728916CB4E3}"/>
          </ac:spMkLst>
        </pc:spChg>
        <pc:spChg chg="del">
          <ac:chgData name="Giulio Antonini" userId="85c0ae81-b7e0-45b3-a738-51186c9a409e" providerId="ADAL" clId="{85921F03-C437-4F24-A516-AE736F31B917}" dt="2024-08-03T13:55:02.994" v="243" actId="478"/>
          <ac:spMkLst>
            <pc:docMk/>
            <pc:sldMk cId="3912996433" sldId="272"/>
            <ac:spMk id="5158" creationId="{B4253C7F-CB0F-F8FF-32A3-535142D796EA}"/>
          </ac:spMkLst>
        </pc:spChg>
        <pc:spChg chg="del">
          <ac:chgData name="Giulio Antonini" userId="85c0ae81-b7e0-45b3-a738-51186c9a409e" providerId="ADAL" clId="{85921F03-C437-4F24-A516-AE736F31B917}" dt="2024-08-03T13:55:02.994" v="243" actId="478"/>
          <ac:spMkLst>
            <pc:docMk/>
            <pc:sldMk cId="3912996433" sldId="272"/>
            <ac:spMk id="5159" creationId="{7C9AA93C-81F4-EE51-BB48-2F22717D8F4A}"/>
          </ac:spMkLst>
        </pc:spChg>
        <pc:spChg chg="del">
          <ac:chgData name="Giulio Antonini" userId="85c0ae81-b7e0-45b3-a738-51186c9a409e" providerId="ADAL" clId="{85921F03-C437-4F24-A516-AE736F31B917}" dt="2024-08-03T13:55:02.994" v="243" actId="478"/>
          <ac:spMkLst>
            <pc:docMk/>
            <pc:sldMk cId="3912996433" sldId="272"/>
            <ac:spMk id="5160" creationId="{6DB556C6-21DF-E318-1DBD-8EC1C5B10BDE}"/>
          </ac:spMkLst>
        </pc:spChg>
        <pc:spChg chg="del">
          <ac:chgData name="Giulio Antonini" userId="85c0ae81-b7e0-45b3-a738-51186c9a409e" providerId="ADAL" clId="{85921F03-C437-4F24-A516-AE736F31B917}" dt="2024-08-03T13:55:02.994" v="243" actId="478"/>
          <ac:spMkLst>
            <pc:docMk/>
            <pc:sldMk cId="3912996433" sldId="272"/>
            <ac:spMk id="5161" creationId="{46347A22-59B6-CB4B-0FC0-AF1143A45588}"/>
          </ac:spMkLst>
        </pc:spChg>
        <pc:spChg chg="del">
          <ac:chgData name="Giulio Antonini" userId="85c0ae81-b7e0-45b3-a738-51186c9a409e" providerId="ADAL" clId="{85921F03-C437-4F24-A516-AE736F31B917}" dt="2024-08-03T13:55:02.994" v="243" actId="478"/>
          <ac:spMkLst>
            <pc:docMk/>
            <pc:sldMk cId="3912996433" sldId="272"/>
            <ac:spMk id="5162" creationId="{D19DA7D1-BEF3-B448-3EA7-605D1CFF1923}"/>
          </ac:spMkLst>
        </pc:spChg>
        <pc:spChg chg="del">
          <ac:chgData name="Giulio Antonini" userId="85c0ae81-b7e0-45b3-a738-51186c9a409e" providerId="ADAL" clId="{85921F03-C437-4F24-A516-AE736F31B917}" dt="2024-08-03T13:55:02.994" v="243" actId="478"/>
          <ac:spMkLst>
            <pc:docMk/>
            <pc:sldMk cId="3912996433" sldId="272"/>
            <ac:spMk id="5163" creationId="{F6ABB344-887C-5DB4-1DC7-24FE1679A77C}"/>
          </ac:spMkLst>
        </pc:spChg>
        <pc:spChg chg="add mod">
          <ac:chgData name="Giulio Antonini" userId="85c0ae81-b7e0-45b3-a738-51186c9a409e" providerId="ADAL" clId="{85921F03-C437-4F24-A516-AE736F31B917}" dt="2024-08-03T13:55:03.667" v="244"/>
          <ac:spMkLst>
            <pc:docMk/>
            <pc:sldMk cId="3912996433" sldId="272"/>
            <ac:spMk id="5174" creationId="{08930657-15A1-F233-4354-B41D8ED8B342}"/>
          </ac:spMkLst>
        </pc:spChg>
        <pc:spChg chg="mod">
          <ac:chgData name="Giulio Antonini" userId="85c0ae81-b7e0-45b3-a738-51186c9a409e" providerId="ADAL" clId="{85921F03-C437-4F24-A516-AE736F31B917}" dt="2024-08-03T13:55:03.667" v="244"/>
          <ac:spMkLst>
            <pc:docMk/>
            <pc:sldMk cId="3912996433" sldId="272"/>
            <ac:spMk id="5176" creationId="{28B85D93-0F4A-9A93-62FD-D9EB3F904A7F}"/>
          </ac:spMkLst>
        </pc:spChg>
        <pc:spChg chg="mod">
          <ac:chgData name="Giulio Antonini" userId="85c0ae81-b7e0-45b3-a738-51186c9a409e" providerId="ADAL" clId="{85921F03-C437-4F24-A516-AE736F31B917}" dt="2024-08-03T13:55:03.667" v="244"/>
          <ac:spMkLst>
            <pc:docMk/>
            <pc:sldMk cId="3912996433" sldId="272"/>
            <ac:spMk id="5177" creationId="{A6AE983B-3DF3-D280-6878-D48E5B212EBA}"/>
          </ac:spMkLst>
        </pc:spChg>
        <pc:spChg chg="add mod">
          <ac:chgData name="Giulio Antonini" userId="85c0ae81-b7e0-45b3-a738-51186c9a409e" providerId="ADAL" clId="{85921F03-C437-4F24-A516-AE736F31B917}" dt="2024-08-03T13:55:03.667" v="244"/>
          <ac:spMkLst>
            <pc:docMk/>
            <pc:sldMk cId="3912996433" sldId="272"/>
            <ac:spMk id="5178" creationId="{D82406F4-6DC7-768C-F064-4FABE73D703C}"/>
          </ac:spMkLst>
        </pc:spChg>
        <pc:spChg chg="add mod">
          <ac:chgData name="Giulio Antonini" userId="85c0ae81-b7e0-45b3-a738-51186c9a409e" providerId="ADAL" clId="{85921F03-C437-4F24-A516-AE736F31B917}" dt="2024-08-03T13:55:03.667" v="244"/>
          <ac:spMkLst>
            <pc:docMk/>
            <pc:sldMk cId="3912996433" sldId="272"/>
            <ac:spMk id="5179" creationId="{8F8049B5-8862-BD2E-DD25-967D0505E1D0}"/>
          </ac:spMkLst>
        </pc:spChg>
        <pc:spChg chg="add mod">
          <ac:chgData name="Giulio Antonini" userId="85c0ae81-b7e0-45b3-a738-51186c9a409e" providerId="ADAL" clId="{85921F03-C437-4F24-A516-AE736F31B917}" dt="2024-08-03T13:55:03.667" v="244"/>
          <ac:spMkLst>
            <pc:docMk/>
            <pc:sldMk cId="3912996433" sldId="272"/>
            <ac:spMk id="5180" creationId="{F78A4D87-86CC-04A6-4C98-496845FC1A01}"/>
          </ac:spMkLst>
        </pc:spChg>
        <pc:spChg chg="add mod">
          <ac:chgData name="Giulio Antonini" userId="85c0ae81-b7e0-45b3-a738-51186c9a409e" providerId="ADAL" clId="{85921F03-C437-4F24-A516-AE736F31B917}" dt="2024-08-03T13:55:23.752" v="251"/>
          <ac:spMkLst>
            <pc:docMk/>
            <pc:sldMk cId="3912996433" sldId="272"/>
            <ac:spMk id="5181" creationId="{24848D6C-BCED-F883-F46D-ABE74E8599F0}"/>
          </ac:spMkLst>
        </pc:spChg>
        <pc:spChg chg="mod">
          <ac:chgData name="Giulio Antonini" userId="85c0ae81-b7e0-45b3-a738-51186c9a409e" providerId="ADAL" clId="{85921F03-C437-4F24-A516-AE736F31B917}" dt="2024-08-03T13:55:07.957" v="246"/>
          <ac:spMkLst>
            <pc:docMk/>
            <pc:sldMk cId="3912996433" sldId="272"/>
            <ac:spMk id="5184" creationId="{F592DA80-16B2-EB25-920D-7CCE04030172}"/>
          </ac:spMkLst>
        </pc:spChg>
        <pc:spChg chg="mod">
          <ac:chgData name="Giulio Antonini" userId="85c0ae81-b7e0-45b3-a738-51186c9a409e" providerId="ADAL" clId="{85921F03-C437-4F24-A516-AE736F31B917}" dt="2024-08-03T13:55:07.957" v="246"/>
          <ac:spMkLst>
            <pc:docMk/>
            <pc:sldMk cId="3912996433" sldId="272"/>
            <ac:spMk id="5185" creationId="{22A75129-6258-AA94-70E2-8A196D5BFBD8}"/>
          </ac:spMkLst>
        </pc:spChg>
        <pc:spChg chg="add mod">
          <ac:chgData name="Giulio Antonini" userId="85c0ae81-b7e0-45b3-a738-51186c9a409e" providerId="ADAL" clId="{85921F03-C437-4F24-A516-AE736F31B917}" dt="2024-08-03T13:55:23.473" v="250" actId="1076"/>
          <ac:spMkLst>
            <pc:docMk/>
            <pc:sldMk cId="3912996433" sldId="272"/>
            <ac:spMk id="5188" creationId="{6829A0EB-89E6-768C-F55C-5C484CCB3406}"/>
          </ac:spMkLst>
        </pc:spChg>
        <pc:spChg chg="mod">
          <ac:chgData name="Giulio Antonini" userId="85c0ae81-b7e0-45b3-a738-51186c9a409e" providerId="ADAL" clId="{85921F03-C437-4F24-A516-AE736F31B917}" dt="2024-08-03T13:55:07.957" v="246"/>
          <ac:spMkLst>
            <pc:docMk/>
            <pc:sldMk cId="3912996433" sldId="272"/>
            <ac:spMk id="5191" creationId="{9F8345DE-1923-E4A3-1A2B-47BEB14B80DB}"/>
          </ac:spMkLst>
        </pc:spChg>
        <pc:spChg chg="add mod">
          <ac:chgData name="Giulio Antonini" userId="85c0ae81-b7e0-45b3-a738-51186c9a409e" providerId="ADAL" clId="{85921F03-C437-4F24-A516-AE736F31B917}" dt="2024-08-03T13:55:23.473" v="250" actId="1076"/>
          <ac:spMkLst>
            <pc:docMk/>
            <pc:sldMk cId="3912996433" sldId="272"/>
            <ac:spMk id="5194" creationId="{D646261F-0F24-A1F2-BB12-F56FD70A2163}"/>
          </ac:spMkLst>
        </pc:spChg>
        <pc:spChg chg="mod">
          <ac:chgData name="Giulio Antonini" userId="85c0ae81-b7e0-45b3-a738-51186c9a409e" providerId="ADAL" clId="{85921F03-C437-4F24-A516-AE736F31B917}" dt="2024-08-03T13:55:07.957" v="246"/>
          <ac:spMkLst>
            <pc:docMk/>
            <pc:sldMk cId="3912996433" sldId="272"/>
            <ac:spMk id="5198" creationId="{F68294A2-83A4-6AC3-716D-C7897B26EAB7}"/>
          </ac:spMkLst>
        </pc:spChg>
        <pc:spChg chg="mod">
          <ac:chgData name="Giulio Antonini" userId="85c0ae81-b7e0-45b3-a738-51186c9a409e" providerId="ADAL" clId="{85921F03-C437-4F24-A516-AE736F31B917}" dt="2024-08-03T13:55:07.957" v="246"/>
          <ac:spMkLst>
            <pc:docMk/>
            <pc:sldMk cId="3912996433" sldId="272"/>
            <ac:spMk id="5199" creationId="{B2CEF142-134C-ED7C-EAA8-0A86769F4060}"/>
          </ac:spMkLst>
        </pc:spChg>
        <pc:spChg chg="mod">
          <ac:chgData name="Giulio Antonini" userId="85c0ae81-b7e0-45b3-a738-51186c9a409e" providerId="ADAL" clId="{85921F03-C437-4F24-A516-AE736F31B917}" dt="2024-08-03T13:55:07.957" v="246"/>
          <ac:spMkLst>
            <pc:docMk/>
            <pc:sldMk cId="3912996433" sldId="272"/>
            <ac:spMk id="5200" creationId="{A67A7E76-2209-30C2-5E3E-E053E83CE533}"/>
          </ac:spMkLst>
        </pc:spChg>
        <pc:spChg chg="mod">
          <ac:chgData name="Giulio Antonini" userId="85c0ae81-b7e0-45b3-a738-51186c9a409e" providerId="ADAL" clId="{85921F03-C437-4F24-A516-AE736F31B917}" dt="2024-08-03T13:55:07.957" v="246"/>
          <ac:spMkLst>
            <pc:docMk/>
            <pc:sldMk cId="3912996433" sldId="272"/>
            <ac:spMk id="5201" creationId="{DC1B6B1B-E87B-0104-BE0B-4367D8A612C8}"/>
          </ac:spMkLst>
        </pc:spChg>
        <pc:spChg chg="mod">
          <ac:chgData name="Giulio Antonini" userId="85c0ae81-b7e0-45b3-a738-51186c9a409e" providerId="ADAL" clId="{85921F03-C437-4F24-A516-AE736F31B917}" dt="2024-08-03T13:55:07.957" v="246"/>
          <ac:spMkLst>
            <pc:docMk/>
            <pc:sldMk cId="3912996433" sldId="272"/>
            <ac:spMk id="5202" creationId="{3C6D3C26-63EB-D1F7-C26F-F85F1AB06635}"/>
          </ac:spMkLst>
        </pc:spChg>
        <pc:spChg chg="mod">
          <ac:chgData name="Giulio Antonini" userId="85c0ae81-b7e0-45b3-a738-51186c9a409e" providerId="ADAL" clId="{85921F03-C437-4F24-A516-AE736F31B917}" dt="2024-08-03T13:55:07.957" v="246"/>
          <ac:spMkLst>
            <pc:docMk/>
            <pc:sldMk cId="3912996433" sldId="272"/>
            <ac:spMk id="5204" creationId="{CBA1AEA1-3FAE-2CFA-4C0B-C6667F163EC9}"/>
          </ac:spMkLst>
        </pc:spChg>
        <pc:spChg chg="mod">
          <ac:chgData name="Giulio Antonini" userId="85c0ae81-b7e0-45b3-a738-51186c9a409e" providerId="ADAL" clId="{85921F03-C437-4F24-A516-AE736F31B917}" dt="2024-08-03T13:55:07.957" v="246"/>
          <ac:spMkLst>
            <pc:docMk/>
            <pc:sldMk cId="3912996433" sldId="272"/>
            <ac:spMk id="5205" creationId="{7CF3B6C6-9812-8307-1765-5332D357CF18}"/>
          </ac:spMkLst>
        </pc:spChg>
        <pc:spChg chg="add mod">
          <ac:chgData name="Giulio Antonini" userId="85c0ae81-b7e0-45b3-a738-51186c9a409e" providerId="ADAL" clId="{85921F03-C437-4F24-A516-AE736F31B917}" dt="2024-08-03T13:55:23.473" v="250" actId="1076"/>
          <ac:spMkLst>
            <pc:docMk/>
            <pc:sldMk cId="3912996433" sldId="272"/>
            <ac:spMk id="5208" creationId="{7438046D-848F-5F05-43CA-D6A644C3F2C8}"/>
          </ac:spMkLst>
        </pc:spChg>
        <pc:spChg chg="add mod">
          <ac:chgData name="Giulio Antonini" userId="85c0ae81-b7e0-45b3-a738-51186c9a409e" providerId="ADAL" clId="{85921F03-C437-4F24-A516-AE736F31B917}" dt="2024-08-03T13:55:23.473" v="250" actId="1076"/>
          <ac:spMkLst>
            <pc:docMk/>
            <pc:sldMk cId="3912996433" sldId="272"/>
            <ac:spMk id="5215" creationId="{3909BC0F-8979-1C05-F086-FE5A3A40C85C}"/>
          </ac:spMkLst>
        </pc:spChg>
        <pc:spChg chg="mod">
          <ac:chgData name="Giulio Antonini" userId="85c0ae81-b7e0-45b3-a738-51186c9a409e" providerId="ADAL" clId="{85921F03-C437-4F24-A516-AE736F31B917}" dt="2024-08-03T13:55:07.957" v="246"/>
          <ac:spMkLst>
            <pc:docMk/>
            <pc:sldMk cId="3912996433" sldId="272"/>
            <ac:spMk id="5219" creationId="{3FB651F9-EF0F-5072-2B98-8EC2C2E9931D}"/>
          </ac:spMkLst>
        </pc:spChg>
        <pc:spChg chg="mod">
          <ac:chgData name="Giulio Antonini" userId="85c0ae81-b7e0-45b3-a738-51186c9a409e" providerId="ADAL" clId="{85921F03-C437-4F24-A516-AE736F31B917}" dt="2024-08-03T13:55:07.957" v="246"/>
          <ac:spMkLst>
            <pc:docMk/>
            <pc:sldMk cId="3912996433" sldId="272"/>
            <ac:spMk id="5220" creationId="{92877A4C-9D6E-FCAD-BC73-7542E2AE41C1}"/>
          </ac:spMkLst>
        </pc:spChg>
        <pc:spChg chg="mod">
          <ac:chgData name="Giulio Antonini" userId="85c0ae81-b7e0-45b3-a738-51186c9a409e" providerId="ADAL" clId="{85921F03-C437-4F24-A516-AE736F31B917}" dt="2024-08-03T13:55:07.957" v="246"/>
          <ac:spMkLst>
            <pc:docMk/>
            <pc:sldMk cId="3912996433" sldId="272"/>
            <ac:spMk id="5221" creationId="{F10858A4-6B67-E258-6CFD-0D4607D2F776}"/>
          </ac:spMkLst>
        </pc:spChg>
        <pc:spChg chg="add mod">
          <ac:chgData name="Giulio Antonini" userId="85c0ae81-b7e0-45b3-a738-51186c9a409e" providerId="ADAL" clId="{85921F03-C437-4F24-A516-AE736F31B917}" dt="2024-08-03T13:55:23.473" v="250" actId="1076"/>
          <ac:spMkLst>
            <pc:docMk/>
            <pc:sldMk cId="3912996433" sldId="272"/>
            <ac:spMk id="5222" creationId="{133D821E-62FB-B2F5-AFB2-6B016EEDB052}"/>
          </ac:spMkLst>
        </pc:spChg>
        <pc:spChg chg="mod">
          <ac:chgData name="Giulio Antonini" userId="85c0ae81-b7e0-45b3-a738-51186c9a409e" providerId="ADAL" clId="{85921F03-C437-4F24-A516-AE736F31B917}" dt="2024-08-03T13:55:07.957" v="246"/>
          <ac:spMkLst>
            <pc:docMk/>
            <pc:sldMk cId="3912996433" sldId="272"/>
            <ac:spMk id="5224" creationId="{83EE891B-7A08-1F14-2659-4DA6ECA34597}"/>
          </ac:spMkLst>
        </pc:spChg>
        <pc:spChg chg="mod">
          <ac:chgData name="Giulio Antonini" userId="85c0ae81-b7e0-45b3-a738-51186c9a409e" providerId="ADAL" clId="{85921F03-C437-4F24-A516-AE736F31B917}" dt="2024-08-03T13:55:07.957" v="246"/>
          <ac:spMkLst>
            <pc:docMk/>
            <pc:sldMk cId="3912996433" sldId="272"/>
            <ac:spMk id="5225" creationId="{BF3FD840-3C6E-F8CF-8465-5F10C572E2C9}"/>
          </ac:spMkLst>
        </pc:spChg>
        <pc:spChg chg="mod">
          <ac:chgData name="Giulio Antonini" userId="85c0ae81-b7e0-45b3-a738-51186c9a409e" providerId="ADAL" clId="{85921F03-C437-4F24-A516-AE736F31B917}" dt="2024-08-03T13:55:07.957" v="246"/>
          <ac:spMkLst>
            <pc:docMk/>
            <pc:sldMk cId="3912996433" sldId="272"/>
            <ac:spMk id="5226" creationId="{4AEDE02A-C3C4-AE91-FE6E-3CB323CFE78D}"/>
          </ac:spMkLst>
        </pc:spChg>
        <pc:spChg chg="add mod">
          <ac:chgData name="Giulio Antonini" userId="85c0ae81-b7e0-45b3-a738-51186c9a409e" providerId="ADAL" clId="{85921F03-C437-4F24-A516-AE736F31B917}" dt="2024-08-03T13:55:23.473" v="250" actId="1076"/>
          <ac:spMkLst>
            <pc:docMk/>
            <pc:sldMk cId="3912996433" sldId="272"/>
            <ac:spMk id="5227" creationId="{996E1A15-2BBA-DACE-CA8B-3F02663A8017}"/>
          </ac:spMkLst>
        </pc:spChg>
        <pc:spChg chg="add mod">
          <ac:chgData name="Giulio Antonini" userId="85c0ae81-b7e0-45b3-a738-51186c9a409e" providerId="ADAL" clId="{85921F03-C437-4F24-A516-AE736F31B917}" dt="2024-08-03T13:55:23.473" v="250" actId="1076"/>
          <ac:spMkLst>
            <pc:docMk/>
            <pc:sldMk cId="3912996433" sldId="272"/>
            <ac:spMk id="5229" creationId="{C6BCD662-00BB-22A3-9D90-2BED97A27012}"/>
          </ac:spMkLst>
        </pc:spChg>
        <pc:spChg chg="add mod">
          <ac:chgData name="Giulio Antonini" userId="85c0ae81-b7e0-45b3-a738-51186c9a409e" providerId="ADAL" clId="{85921F03-C437-4F24-A516-AE736F31B917}" dt="2024-08-03T13:55:23.473" v="250" actId="1076"/>
          <ac:spMkLst>
            <pc:docMk/>
            <pc:sldMk cId="3912996433" sldId="272"/>
            <ac:spMk id="5230" creationId="{F3EB4F43-098E-8FBB-0F23-0D75B225E4C3}"/>
          </ac:spMkLst>
        </pc:spChg>
        <pc:spChg chg="add mod">
          <ac:chgData name="Giulio Antonini" userId="85c0ae81-b7e0-45b3-a738-51186c9a409e" providerId="ADAL" clId="{85921F03-C437-4F24-A516-AE736F31B917}" dt="2024-08-03T13:55:23.473" v="250" actId="1076"/>
          <ac:spMkLst>
            <pc:docMk/>
            <pc:sldMk cId="3912996433" sldId="272"/>
            <ac:spMk id="5231" creationId="{15730BDA-8636-D39D-6AE1-91CEA39FD30C}"/>
          </ac:spMkLst>
        </pc:spChg>
        <pc:spChg chg="mod">
          <ac:chgData name="Giulio Antonini" userId="85c0ae81-b7e0-45b3-a738-51186c9a409e" providerId="ADAL" clId="{85921F03-C437-4F24-A516-AE736F31B917}" dt="2024-08-03T13:55:07.957" v="246"/>
          <ac:spMkLst>
            <pc:docMk/>
            <pc:sldMk cId="3912996433" sldId="272"/>
            <ac:spMk id="5233" creationId="{F425B140-5BFB-C4BF-DA84-46DBA5616A73}"/>
          </ac:spMkLst>
        </pc:spChg>
        <pc:spChg chg="mod">
          <ac:chgData name="Giulio Antonini" userId="85c0ae81-b7e0-45b3-a738-51186c9a409e" providerId="ADAL" clId="{85921F03-C437-4F24-A516-AE736F31B917}" dt="2024-08-03T13:55:07.957" v="246"/>
          <ac:spMkLst>
            <pc:docMk/>
            <pc:sldMk cId="3912996433" sldId="272"/>
            <ac:spMk id="5234" creationId="{26B29104-697D-516C-0041-BD4951CD7089}"/>
          </ac:spMkLst>
        </pc:spChg>
        <pc:spChg chg="add mod">
          <ac:chgData name="Giulio Antonini" userId="85c0ae81-b7e0-45b3-a738-51186c9a409e" providerId="ADAL" clId="{85921F03-C437-4F24-A516-AE736F31B917}" dt="2024-08-03T13:55:23.473" v="250" actId="1076"/>
          <ac:spMkLst>
            <pc:docMk/>
            <pc:sldMk cId="3912996433" sldId="272"/>
            <ac:spMk id="5235" creationId="{0B9F5E70-706C-63A1-BF32-24527F9C07B0}"/>
          </ac:spMkLst>
        </pc:spChg>
        <pc:spChg chg="add mod">
          <ac:chgData name="Giulio Antonini" userId="85c0ae81-b7e0-45b3-a738-51186c9a409e" providerId="ADAL" clId="{85921F03-C437-4F24-A516-AE736F31B917}" dt="2024-08-03T13:55:23.473" v="250" actId="1076"/>
          <ac:spMkLst>
            <pc:docMk/>
            <pc:sldMk cId="3912996433" sldId="272"/>
            <ac:spMk id="5239" creationId="{22FD04F5-539F-F838-200F-938C82549A0F}"/>
          </ac:spMkLst>
        </pc:spChg>
        <pc:spChg chg="add mod">
          <ac:chgData name="Giulio Antonini" userId="85c0ae81-b7e0-45b3-a738-51186c9a409e" providerId="ADAL" clId="{85921F03-C437-4F24-A516-AE736F31B917}" dt="2024-08-03T13:55:23.473" v="250" actId="1076"/>
          <ac:spMkLst>
            <pc:docMk/>
            <pc:sldMk cId="3912996433" sldId="272"/>
            <ac:spMk id="5240" creationId="{BBA1E5C4-61AC-D09D-3A77-4AFA705209F7}"/>
          </ac:spMkLst>
        </pc:spChg>
        <pc:spChg chg="mod">
          <ac:chgData name="Giulio Antonini" userId="85c0ae81-b7e0-45b3-a738-51186c9a409e" providerId="ADAL" clId="{85921F03-C437-4F24-A516-AE736F31B917}" dt="2024-08-03T13:55:07.957" v="246"/>
          <ac:spMkLst>
            <pc:docMk/>
            <pc:sldMk cId="3912996433" sldId="272"/>
            <ac:spMk id="5242" creationId="{74853A6E-F92A-14AC-57B2-11DF5864FE8B}"/>
          </ac:spMkLst>
        </pc:spChg>
        <pc:spChg chg="add mod">
          <ac:chgData name="Giulio Antonini" userId="85c0ae81-b7e0-45b3-a738-51186c9a409e" providerId="ADAL" clId="{85921F03-C437-4F24-A516-AE736F31B917}" dt="2024-08-03T13:55:23.473" v="250" actId="1076"/>
          <ac:spMkLst>
            <pc:docMk/>
            <pc:sldMk cId="3912996433" sldId="272"/>
            <ac:spMk id="5244" creationId="{058B0CE5-1834-5121-E6A1-4EA29ED30273}"/>
          </ac:spMkLst>
        </pc:spChg>
        <pc:spChg chg="mod">
          <ac:chgData name="Giulio Antonini" userId="85c0ae81-b7e0-45b3-a738-51186c9a409e" providerId="ADAL" clId="{85921F03-C437-4F24-A516-AE736F31B917}" dt="2024-08-03T13:55:07.957" v="246"/>
          <ac:spMkLst>
            <pc:docMk/>
            <pc:sldMk cId="3912996433" sldId="272"/>
            <ac:spMk id="5246" creationId="{D62A4D95-0889-2589-CB36-326F674CF7D1}"/>
          </ac:spMkLst>
        </pc:spChg>
        <pc:spChg chg="mod">
          <ac:chgData name="Giulio Antonini" userId="85c0ae81-b7e0-45b3-a738-51186c9a409e" providerId="ADAL" clId="{85921F03-C437-4F24-A516-AE736F31B917}" dt="2024-08-03T13:55:07.957" v="246"/>
          <ac:spMkLst>
            <pc:docMk/>
            <pc:sldMk cId="3912996433" sldId="272"/>
            <ac:spMk id="5247" creationId="{6203068E-4C70-E77F-979C-211CFF253B52}"/>
          </ac:spMkLst>
        </pc:spChg>
        <pc:spChg chg="add mod">
          <ac:chgData name="Giulio Antonini" userId="85c0ae81-b7e0-45b3-a738-51186c9a409e" providerId="ADAL" clId="{85921F03-C437-4F24-A516-AE736F31B917}" dt="2024-08-03T13:55:23.473" v="250" actId="1076"/>
          <ac:spMkLst>
            <pc:docMk/>
            <pc:sldMk cId="3912996433" sldId="272"/>
            <ac:spMk id="5248" creationId="{7AFC6C6B-B791-B631-176F-C63E273A6106}"/>
          </ac:spMkLst>
        </pc:spChg>
        <pc:spChg chg="add mod">
          <ac:chgData name="Giulio Antonini" userId="85c0ae81-b7e0-45b3-a738-51186c9a409e" providerId="ADAL" clId="{85921F03-C437-4F24-A516-AE736F31B917}" dt="2024-08-03T13:55:23.473" v="250" actId="1076"/>
          <ac:spMkLst>
            <pc:docMk/>
            <pc:sldMk cId="3912996433" sldId="272"/>
            <ac:spMk id="5249" creationId="{598CACA6-F8D1-6804-29B2-E3F5243694A0}"/>
          </ac:spMkLst>
        </pc:spChg>
        <pc:spChg chg="add mod">
          <ac:chgData name="Giulio Antonini" userId="85c0ae81-b7e0-45b3-a738-51186c9a409e" providerId="ADAL" clId="{85921F03-C437-4F24-A516-AE736F31B917}" dt="2024-08-03T13:55:23.473" v="250" actId="1076"/>
          <ac:spMkLst>
            <pc:docMk/>
            <pc:sldMk cId="3912996433" sldId="272"/>
            <ac:spMk id="5250" creationId="{C79398EE-3807-0605-F7F4-6E956D764AC1}"/>
          </ac:spMkLst>
        </pc:spChg>
        <pc:spChg chg="mod">
          <ac:chgData name="Giulio Antonini" userId="85c0ae81-b7e0-45b3-a738-51186c9a409e" providerId="ADAL" clId="{85921F03-C437-4F24-A516-AE736F31B917}" dt="2024-08-03T13:55:07.957" v="246"/>
          <ac:spMkLst>
            <pc:docMk/>
            <pc:sldMk cId="3912996433" sldId="272"/>
            <ac:spMk id="5252" creationId="{10FA76D8-030C-0607-85DD-2F09B758F78E}"/>
          </ac:spMkLst>
        </pc:spChg>
        <pc:spChg chg="mod">
          <ac:chgData name="Giulio Antonini" userId="85c0ae81-b7e0-45b3-a738-51186c9a409e" providerId="ADAL" clId="{85921F03-C437-4F24-A516-AE736F31B917}" dt="2024-08-03T13:55:07.957" v="246"/>
          <ac:spMkLst>
            <pc:docMk/>
            <pc:sldMk cId="3912996433" sldId="272"/>
            <ac:spMk id="5253" creationId="{95C3D60F-4C90-B7E9-9078-33AE0889EEC5}"/>
          </ac:spMkLst>
        </pc:spChg>
        <pc:spChg chg="add mod">
          <ac:chgData name="Giulio Antonini" userId="85c0ae81-b7e0-45b3-a738-51186c9a409e" providerId="ADAL" clId="{85921F03-C437-4F24-A516-AE736F31B917}" dt="2024-08-03T13:55:23.473" v="250" actId="1076"/>
          <ac:spMkLst>
            <pc:docMk/>
            <pc:sldMk cId="3912996433" sldId="272"/>
            <ac:spMk id="5254" creationId="{96CA3E22-9659-DC9D-DA38-A37C73FD0261}"/>
          </ac:spMkLst>
        </pc:spChg>
        <pc:spChg chg="add mod">
          <ac:chgData name="Giulio Antonini" userId="85c0ae81-b7e0-45b3-a738-51186c9a409e" providerId="ADAL" clId="{85921F03-C437-4F24-A516-AE736F31B917}" dt="2024-08-03T13:55:23.473" v="250" actId="1076"/>
          <ac:spMkLst>
            <pc:docMk/>
            <pc:sldMk cId="3912996433" sldId="272"/>
            <ac:spMk id="5255" creationId="{77B11C4E-D56C-9AB8-1380-94049D26FD63}"/>
          </ac:spMkLst>
        </pc:spChg>
        <pc:spChg chg="mod">
          <ac:chgData name="Giulio Antonini" userId="85c0ae81-b7e0-45b3-a738-51186c9a409e" providerId="ADAL" clId="{85921F03-C437-4F24-A516-AE736F31B917}" dt="2024-08-03T13:55:07.957" v="246"/>
          <ac:spMkLst>
            <pc:docMk/>
            <pc:sldMk cId="3912996433" sldId="272"/>
            <ac:spMk id="5257" creationId="{52595033-7FF3-0F0A-4BDC-1C7C9184ADAE}"/>
          </ac:spMkLst>
        </pc:spChg>
        <pc:spChg chg="mod">
          <ac:chgData name="Giulio Antonini" userId="85c0ae81-b7e0-45b3-a738-51186c9a409e" providerId="ADAL" clId="{85921F03-C437-4F24-A516-AE736F31B917}" dt="2024-08-03T13:55:07.957" v="246"/>
          <ac:spMkLst>
            <pc:docMk/>
            <pc:sldMk cId="3912996433" sldId="272"/>
            <ac:spMk id="5258" creationId="{4349AA70-0339-E57B-3F00-3AB99914D943}"/>
          </ac:spMkLst>
        </pc:spChg>
        <pc:spChg chg="mod">
          <ac:chgData name="Giulio Antonini" userId="85c0ae81-b7e0-45b3-a738-51186c9a409e" providerId="ADAL" clId="{85921F03-C437-4F24-A516-AE736F31B917}" dt="2024-08-03T13:55:07.957" v="246"/>
          <ac:spMkLst>
            <pc:docMk/>
            <pc:sldMk cId="3912996433" sldId="272"/>
            <ac:spMk id="5259" creationId="{0B6B81F6-ECDC-6EC8-DCE1-51F01EDB9065}"/>
          </ac:spMkLst>
        </pc:spChg>
        <pc:spChg chg="add mod">
          <ac:chgData name="Giulio Antonini" userId="85c0ae81-b7e0-45b3-a738-51186c9a409e" providerId="ADAL" clId="{85921F03-C437-4F24-A516-AE736F31B917}" dt="2024-08-03T13:55:23.473" v="250" actId="1076"/>
          <ac:spMkLst>
            <pc:docMk/>
            <pc:sldMk cId="3912996433" sldId="272"/>
            <ac:spMk id="5260" creationId="{6143272B-5A22-A6E9-EA18-AF670F7961EF}"/>
          </ac:spMkLst>
        </pc:spChg>
        <pc:spChg chg="add mod">
          <ac:chgData name="Giulio Antonini" userId="85c0ae81-b7e0-45b3-a738-51186c9a409e" providerId="ADAL" clId="{85921F03-C437-4F24-A516-AE736F31B917}" dt="2024-08-03T13:55:23.473" v="250" actId="1076"/>
          <ac:spMkLst>
            <pc:docMk/>
            <pc:sldMk cId="3912996433" sldId="272"/>
            <ac:spMk id="5261" creationId="{FB5C8B48-9B5E-3AB8-5226-08CB3AF1F612}"/>
          </ac:spMkLst>
        </pc:spChg>
        <pc:spChg chg="add mod">
          <ac:chgData name="Giulio Antonini" userId="85c0ae81-b7e0-45b3-a738-51186c9a409e" providerId="ADAL" clId="{85921F03-C437-4F24-A516-AE736F31B917}" dt="2024-08-03T13:55:23.473" v="250" actId="1076"/>
          <ac:spMkLst>
            <pc:docMk/>
            <pc:sldMk cId="3912996433" sldId="272"/>
            <ac:spMk id="5262" creationId="{054B6715-849D-B3F5-B4BD-63E2BFA8A734}"/>
          </ac:spMkLst>
        </pc:spChg>
        <pc:spChg chg="mod">
          <ac:chgData name="Giulio Antonini" userId="85c0ae81-b7e0-45b3-a738-51186c9a409e" providerId="ADAL" clId="{85921F03-C437-4F24-A516-AE736F31B917}" dt="2024-08-03T13:55:07.957" v="246"/>
          <ac:spMkLst>
            <pc:docMk/>
            <pc:sldMk cId="3912996433" sldId="272"/>
            <ac:spMk id="5264" creationId="{1290B816-4AF1-4E53-0283-6D26D63C5B6A}"/>
          </ac:spMkLst>
        </pc:spChg>
        <pc:spChg chg="mod">
          <ac:chgData name="Giulio Antonini" userId="85c0ae81-b7e0-45b3-a738-51186c9a409e" providerId="ADAL" clId="{85921F03-C437-4F24-A516-AE736F31B917}" dt="2024-08-03T13:55:07.957" v="246"/>
          <ac:spMkLst>
            <pc:docMk/>
            <pc:sldMk cId="3912996433" sldId="272"/>
            <ac:spMk id="5265" creationId="{EABA2A21-F8FA-4C60-1451-A5C8E3AB027A}"/>
          </ac:spMkLst>
        </pc:spChg>
        <pc:spChg chg="add mod">
          <ac:chgData name="Giulio Antonini" userId="85c0ae81-b7e0-45b3-a738-51186c9a409e" providerId="ADAL" clId="{85921F03-C437-4F24-A516-AE736F31B917}" dt="2024-08-03T13:55:23.473" v="250" actId="1076"/>
          <ac:spMkLst>
            <pc:docMk/>
            <pc:sldMk cId="3912996433" sldId="272"/>
            <ac:spMk id="5266" creationId="{EFC7FA9F-8335-544E-7B6D-DB0C4DC8E6F8}"/>
          </ac:spMkLst>
        </pc:spChg>
        <pc:spChg chg="add mod">
          <ac:chgData name="Giulio Antonini" userId="85c0ae81-b7e0-45b3-a738-51186c9a409e" providerId="ADAL" clId="{85921F03-C437-4F24-A516-AE736F31B917}" dt="2024-08-03T13:55:23.473" v="250" actId="1076"/>
          <ac:spMkLst>
            <pc:docMk/>
            <pc:sldMk cId="3912996433" sldId="272"/>
            <ac:spMk id="5267" creationId="{67A43433-72A7-9A09-F4B1-A6C7D72789F4}"/>
          </ac:spMkLst>
        </pc:spChg>
        <pc:spChg chg="add mod">
          <ac:chgData name="Giulio Antonini" userId="85c0ae81-b7e0-45b3-a738-51186c9a409e" providerId="ADAL" clId="{85921F03-C437-4F24-A516-AE736F31B917}" dt="2024-08-03T13:55:23.473" v="250" actId="1076"/>
          <ac:spMkLst>
            <pc:docMk/>
            <pc:sldMk cId="3912996433" sldId="272"/>
            <ac:spMk id="5268" creationId="{57431740-A890-710F-4846-DCA2AF934A7D}"/>
          </ac:spMkLst>
        </pc:spChg>
        <pc:spChg chg="add mod">
          <ac:chgData name="Giulio Antonini" userId="85c0ae81-b7e0-45b3-a738-51186c9a409e" providerId="ADAL" clId="{85921F03-C437-4F24-A516-AE736F31B917}" dt="2024-08-03T13:56:07.434" v="255"/>
          <ac:spMkLst>
            <pc:docMk/>
            <pc:sldMk cId="3912996433" sldId="272"/>
            <ac:spMk id="5269" creationId="{54068E84-3F67-943B-18AC-0FA74CF9BE4F}"/>
          </ac:spMkLst>
        </pc:spChg>
        <pc:spChg chg="mod">
          <ac:chgData name="Giulio Antonini" userId="85c0ae81-b7e0-45b3-a738-51186c9a409e" providerId="ADAL" clId="{85921F03-C437-4F24-A516-AE736F31B917}" dt="2024-08-03T13:55:57.319" v="252"/>
          <ac:spMkLst>
            <pc:docMk/>
            <pc:sldMk cId="3912996433" sldId="272"/>
            <ac:spMk id="5272" creationId="{9F6F6702-F4C5-3B39-7C56-B30E9D0C3A96}"/>
          </ac:spMkLst>
        </pc:spChg>
        <pc:spChg chg="mod">
          <ac:chgData name="Giulio Antonini" userId="85c0ae81-b7e0-45b3-a738-51186c9a409e" providerId="ADAL" clId="{85921F03-C437-4F24-A516-AE736F31B917}" dt="2024-08-03T13:55:57.319" v="252"/>
          <ac:spMkLst>
            <pc:docMk/>
            <pc:sldMk cId="3912996433" sldId="272"/>
            <ac:spMk id="5273" creationId="{FD0243CF-1730-677B-268D-A0FFFC35D14E}"/>
          </ac:spMkLst>
        </pc:spChg>
        <pc:spChg chg="add mod">
          <ac:chgData name="Giulio Antonini" userId="85c0ae81-b7e0-45b3-a738-51186c9a409e" providerId="ADAL" clId="{85921F03-C437-4F24-A516-AE736F31B917}" dt="2024-08-03T13:56:05.853" v="254" actId="1076"/>
          <ac:spMkLst>
            <pc:docMk/>
            <pc:sldMk cId="3912996433" sldId="272"/>
            <ac:spMk id="5276" creationId="{B48F68CB-D35F-921F-C470-A816DCBEBE50}"/>
          </ac:spMkLst>
        </pc:spChg>
        <pc:spChg chg="mod">
          <ac:chgData name="Giulio Antonini" userId="85c0ae81-b7e0-45b3-a738-51186c9a409e" providerId="ADAL" clId="{85921F03-C437-4F24-A516-AE736F31B917}" dt="2024-08-03T13:55:57.319" v="252"/>
          <ac:spMkLst>
            <pc:docMk/>
            <pc:sldMk cId="3912996433" sldId="272"/>
            <ac:spMk id="5279" creationId="{254E8DA3-0456-B40C-58A0-5761F261D8AD}"/>
          </ac:spMkLst>
        </pc:spChg>
        <pc:spChg chg="add mod">
          <ac:chgData name="Giulio Antonini" userId="85c0ae81-b7e0-45b3-a738-51186c9a409e" providerId="ADAL" clId="{85921F03-C437-4F24-A516-AE736F31B917}" dt="2024-08-03T13:56:05.853" v="254" actId="1076"/>
          <ac:spMkLst>
            <pc:docMk/>
            <pc:sldMk cId="3912996433" sldId="272"/>
            <ac:spMk id="5282" creationId="{5846AEE3-5C28-08A4-FCAB-71C863E13182}"/>
          </ac:spMkLst>
        </pc:spChg>
        <pc:spChg chg="mod">
          <ac:chgData name="Giulio Antonini" userId="85c0ae81-b7e0-45b3-a738-51186c9a409e" providerId="ADAL" clId="{85921F03-C437-4F24-A516-AE736F31B917}" dt="2024-08-03T13:55:57.319" v="252"/>
          <ac:spMkLst>
            <pc:docMk/>
            <pc:sldMk cId="3912996433" sldId="272"/>
            <ac:spMk id="5286" creationId="{3292EB56-0CB5-ED81-7326-F4777F6D2C57}"/>
          </ac:spMkLst>
        </pc:spChg>
        <pc:spChg chg="mod">
          <ac:chgData name="Giulio Antonini" userId="85c0ae81-b7e0-45b3-a738-51186c9a409e" providerId="ADAL" clId="{85921F03-C437-4F24-A516-AE736F31B917}" dt="2024-08-03T13:55:57.319" v="252"/>
          <ac:spMkLst>
            <pc:docMk/>
            <pc:sldMk cId="3912996433" sldId="272"/>
            <ac:spMk id="5287" creationId="{19B0ADE8-4017-BF20-DA30-87580A7E815C}"/>
          </ac:spMkLst>
        </pc:spChg>
        <pc:spChg chg="mod">
          <ac:chgData name="Giulio Antonini" userId="85c0ae81-b7e0-45b3-a738-51186c9a409e" providerId="ADAL" clId="{85921F03-C437-4F24-A516-AE736F31B917}" dt="2024-08-03T13:55:57.319" v="252"/>
          <ac:spMkLst>
            <pc:docMk/>
            <pc:sldMk cId="3912996433" sldId="272"/>
            <ac:spMk id="5288" creationId="{A5A9FD25-80FC-A5F1-0D7E-3951B6AE3FB5}"/>
          </ac:spMkLst>
        </pc:spChg>
        <pc:spChg chg="mod">
          <ac:chgData name="Giulio Antonini" userId="85c0ae81-b7e0-45b3-a738-51186c9a409e" providerId="ADAL" clId="{85921F03-C437-4F24-A516-AE736F31B917}" dt="2024-08-03T13:55:57.319" v="252"/>
          <ac:spMkLst>
            <pc:docMk/>
            <pc:sldMk cId="3912996433" sldId="272"/>
            <ac:spMk id="5289" creationId="{4862A475-A345-D207-A809-E5721F27A422}"/>
          </ac:spMkLst>
        </pc:spChg>
        <pc:spChg chg="mod">
          <ac:chgData name="Giulio Antonini" userId="85c0ae81-b7e0-45b3-a738-51186c9a409e" providerId="ADAL" clId="{85921F03-C437-4F24-A516-AE736F31B917}" dt="2024-08-03T13:55:57.319" v="252"/>
          <ac:spMkLst>
            <pc:docMk/>
            <pc:sldMk cId="3912996433" sldId="272"/>
            <ac:spMk id="5290" creationId="{BE923575-2960-A8FA-9824-707701009A41}"/>
          </ac:spMkLst>
        </pc:spChg>
        <pc:spChg chg="mod">
          <ac:chgData name="Giulio Antonini" userId="85c0ae81-b7e0-45b3-a738-51186c9a409e" providerId="ADAL" clId="{85921F03-C437-4F24-A516-AE736F31B917}" dt="2024-08-03T13:55:57.319" v="252"/>
          <ac:spMkLst>
            <pc:docMk/>
            <pc:sldMk cId="3912996433" sldId="272"/>
            <ac:spMk id="5292" creationId="{9A9DF3A8-B18A-0FAF-1383-FAF4C8081024}"/>
          </ac:spMkLst>
        </pc:spChg>
        <pc:spChg chg="mod">
          <ac:chgData name="Giulio Antonini" userId="85c0ae81-b7e0-45b3-a738-51186c9a409e" providerId="ADAL" clId="{85921F03-C437-4F24-A516-AE736F31B917}" dt="2024-08-03T13:55:57.319" v="252"/>
          <ac:spMkLst>
            <pc:docMk/>
            <pc:sldMk cId="3912996433" sldId="272"/>
            <ac:spMk id="5293" creationId="{1675626F-C4DB-A0B0-91FF-A4C946B75600}"/>
          </ac:spMkLst>
        </pc:spChg>
        <pc:spChg chg="add mod">
          <ac:chgData name="Giulio Antonini" userId="85c0ae81-b7e0-45b3-a738-51186c9a409e" providerId="ADAL" clId="{85921F03-C437-4F24-A516-AE736F31B917}" dt="2024-08-03T13:56:05.853" v="254" actId="1076"/>
          <ac:spMkLst>
            <pc:docMk/>
            <pc:sldMk cId="3912996433" sldId="272"/>
            <ac:spMk id="5296" creationId="{152E41A6-BA96-F68B-E830-5B773CD9BC9A}"/>
          </ac:spMkLst>
        </pc:spChg>
        <pc:spChg chg="add mod">
          <ac:chgData name="Giulio Antonini" userId="85c0ae81-b7e0-45b3-a738-51186c9a409e" providerId="ADAL" clId="{85921F03-C437-4F24-A516-AE736F31B917}" dt="2024-08-03T13:56:05.853" v="254" actId="1076"/>
          <ac:spMkLst>
            <pc:docMk/>
            <pc:sldMk cId="3912996433" sldId="272"/>
            <ac:spMk id="5303" creationId="{28538112-0560-9378-4722-8DBAC1380DED}"/>
          </ac:spMkLst>
        </pc:spChg>
        <pc:spChg chg="mod">
          <ac:chgData name="Giulio Antonini" userId="85c0ae81-b7e0-45b3-a738-51186c9a409e" providerId="ADAL" clId="{85921F03-C437-4F24-A516-AE736F31B917}" dt="2024-08-03T13:55:57.319" v="252"/>
          <ac:spMkLst>
            <pc:docMk/>
            <pc:sldMk cId="3912996433" sldId="272"/>
            <ac:spMk id="5307" creationId="{CD7D5811-DC3D-10EC-D2D7-F6A5ECAF03C1}"/>
          </ac:spMkLst>
        </pc:spChg>
        <pc:spChg chg="mod">
          <ac:chgData name="Giulio Antonini" userId="85c0ae81-b7e0-45b3-a738-51186c9a409e" providerId="ADAL" clId="{85921F03-C437-4F24-A516-AE736F31B917}" dt="2024-08-03T13:55:57.319" v="252"/>
          <ac:spMkLst>
            <pc:docMk/>
            <pc:sldMk cId="3912996433" sldId="272"/>
            <ac:spMk id="5308" creationId="{6038E44B-107E-A126-1189-CBA38E3167F7}"/>
          </ac:spMkLst>
        </pc:spChg>
        <pc:spChg chg="mod">
          <ac:chgData name="Giulio Antonini" userId="85c0ae81-b7e0-45b3-a738-51186c9a409e" providerId="ADAL" clId="{85921F03-C437-4F24-A516-AE736F31B917}" dt="2024-08-03T13:55:57.319" v="252"/>
          <ac:spMkLst>
            <pc:docMk/>
            <pc:sldMk cId="3912996433" sldId="272"/>
            <ac:spMk id="5309" creationId="{4AF19C3A-742D-094A-CB5F-C5B20E9C402F}"/>
          </ac:spMkLst>
        </pc:spChg>
        <pc:spChg chg="add mod">
          <ac:chgData name="Giulio Antonini" userId="85c0ae81-b7e0-45b3-a738-51186c9a409e" providerId="ADAL" clId="{85921F03-C437-4F24-A516-AE736F31B917}" dt="2024-08-03T13:56:05.853" v="254" actId="1076"/>
          <ac:spMkLst>
            <pc:docMk/>
            <pc:sldMk cId="3912996433" sldId="272"/>
            <ac:spMk id="5310" creationId="{6711F775-3292-53A4-AF3C-250386AC2D94}"/>
          </ac:spMkLst>
        </pc:spChg>
        <pc:spChg chg="mod">
          <ac:chgData name="Giulio Antonini" userId="85c0ae81-b7e0-45b3-a738-51186c9a409e" providerId="ADAL" clId="{85921F03-C437-4F24-A516-AE736F31B917}" dt="2024-08-03T13:55:57.319" v="252"/>
          <ac:spMkLst>
            <pc:docMk/>
            <pc:sldMk cId="3912996433" sldId="272"/>
            <ac:spMk id="5312" creationId="{A1CFDF0B-841F-C09A-4690-F95F9860043B}"/>
          </ac:spMkLst>
        </pc:spChg>
        <pc:spChg chg="mod">
          <ac:chgData name="Giulio Antonini" userId="85c0ae81-b7e0-45b3-a738-51186c9a409e" providerId="ADAL" clId="{85921F03-C437-4F24-A516-AE736F31B917}" dt="2024-08-03T13:55:57.319" v="252"/>
          <ac:spMkLst>
            <pc:docMk/>
            <pc:sldMk cId="3912996433" sldId="272"/>
            <ac:spMk id="5313" creationId="{E56D8377-B201-75B2-BAFF-2624FA9DBC22}"/>
          </ac:spMkLst>
        </pc:spChg>
        <pc:spChg chg="mod">
          <ac:chgData name="Giulio Antonini" userId="85c0ae81-b7e0-45b3-a738-51186c9a409e" providerId="ADAL" clId="{85921F03-C437-4F24-A516-AE736F31B917}" dt="2024-08-03T13:55:57.319" v="252"/>
          <ac:spMkLst>
            <pc:docMk/>
            <pc:sldMk cId="3912996433" sldId="272"/>
            <ac:spMk id="5314" creationId="{DD85E7BF-5057-9EEF-A173-0EBAD08A85CF}"/>
          </ac:spMkLst>
        </pc:spChg>
        <pc:spChg chg="add mod">
          <ac:chgData name="Giulio Antonini" userId="85c0ae81-b7e0-45b3-a738-51186c9a409e" providerId="ADAL" clId="{85921F03-C437-4F24-A516-AE736F31B917}" dt="2024-08-03T13:56:05.853" v="254" actId="1076"/>
          <ac:spMkLst>
            <pc:docMk/>
            <pc:sldMk cId="3912996433" sldId="272"/>
            <ac:spMk id="5315" creationId="{32FC8221-8877-347D-9800-FF9BDA813F6A}"/>
          </ac:spMkLst>
        </pc:spChg>
        <pc:spChg chg="add mod">
          <ac:chgData name="Giulio Antonini" userId="85c0ae81-b7e0-45b3-a738-51186c9a409e" providerId="ADAL" clId="{85921F03-C437-4F24-A516-AE736F31B917}" dt="2024-08-03T13:56:05.853" v="254" actId="1076"/>
          <ac:spMkLst>
            <pc:docMk/>
            <pc:sldMk cId="3912996433" sldId="272"/>
            <ac:spMk id="5317" creationId="{04E652AB-B6C0-881D-3235-C7E9196FCB2B}"/>
          </ac:spMkLst>
        </pc:spChg>
        <pc:spChg chg="add mod">
          <ac:chgData name="Giulio Antonini" userId="85c0ae81-b7e0-45b3-a738-51186c9a409e" providerId="ADAL" clId="{85921F03-C437-4F24-A516-AE736F31B917}" dt="2024-08-03T13:56:05.853" v="254" actId="1076"/>
          <ac:spMkLst>
            <pc:docMk/>
            <pc:sldMk cId="3912996433" sldId="272"/>
            <ac:spMk id="5318" creationId="{2297E6C4-8AC8-9193-CC9D-7E998F42682B}"/>
          </ac:spMkLst>
        </pc:spChg>
        <pc:spChg chg="add mod">
          <ac:chgData name="Giulio Antonini" userId="85c0ae81-b7e0-45b3-a738-51186c9a409e" providerId="ADAL" clId="{85921F03-C437-4F24-A516-AE736F31B917}" dt="2024-08-03T13:56:05.853" v="254" actId="1076"/>
          <ac:spMkLst>
            <pc:docMk/>
            <pc:sldMk cId="3912996433" sldId="272"/>
            <ac:spMk id="5319" creationId="{ACBE398D-AF81-3824-9868-00EF815A3C4F}"/>
          </ac:spMkLst>
        </pc:spChg>
        <pc:spChg chg="mod">
          <ac:chgData name="Giulio Antonini" userId="85c0ae81-b7e0-45b3-a738-51186c9a409e" providerId="ADAL" clId="{85921F03-C437-4F24-A516-AE736F31B917}" dt="2024-08-03T13:55:57.319" v="252"/>
          <ac:spMkLst>
            <pc:docMk/>
            <pc:sldMk cId="3912996433" sldId="272"/>
            <ac:spMk id="5321" creationId="{DDEB1AC7-AAA0-2FFF-72DB-38B69AD8B743}"/>
          </ac:spMkLst>
        </pc:spChg>
        <pc:spChg chg="mod">
          <ac:chgData name="Giulio Antonini" userId="85c0ae81-b7e0-45b3-a738-51186c9a409e" providerId="ADAL" clId="{85921F03-C437-4F24-A516-AE736F31B917}" dt="2024-08-03T13:55:57.319" v="252"/>
          <ac:spMkLst>
            <pc:docMk/>
            <pc:sldMk cId="3912996433" sldId="272"/>
            <ac:spMk id="5322" creationId="{59B225C2-3FF8-E15D-3EDA-4642509A5895}"/>
          </ac:spMkLst>
        </pc:spChg>
        <pc:spChg chg="add mod">
          <ac:chgData name="Giulio Antonini" userId="85c0ae81-b7e0-45b3-a738-51186c9a409e" providerId="ADAL" clId="{85921F03-C437-4F24-A516-AE736F31B917}" dt="2024-08-03T13:56:05.853" v="254" actId="1076"/>
          <ac:spMkLst>
            <pc:docMk/>
            <pc:sldMk cId="3912996433" sldId="272"/>
            <ac:spMk id="5323" creationId="{972EF05A-A1FE-4E57-2CB4-697CDEBA88D5}"/>
          </ac:spMkLst>
        </pc:spChg>
        <pc:spChg chg="add mod">
          <ac:chgData name="Giulio Antonini" userId="85c0ae81-b7e0-45b3-a738-51186c9a409e" providerId="ADAL" clId="{85921F03-C437-4F24-A516-AE736F31B917}" dt="2024-08-03T13:56:05.853" v="254" actId="1076"/>
          <ac:spMkLst>
            <pc:docMk/>
            <pc:sldMk cId="3912996433" sldId="272"/>
            <ac:spMk id="5327" creationId="{ADA1A3FD-EF28-A118-F581-6AA0B6EE94E6}"/>
          </ac:spMkLst>
        </pc:spChg>
        <pc:spChg chg="add mod">
          <ac:chgData name="Giulio Antonini" userId="85c0ae81-b7e0-45b3-a738-51186c9a409e" providerId="ADAL" clId="{85921F03-C437-4F24-A516-AE736F31B917}" dt="2024-08-03T13:56:05.853" v="254" actId="1076"/>
          <ac:spMkLst>
            <pc:docMk/>
            <pc:sldMk cId="3912996433" sldId="272"/>
            <ac:spMk id="5328" creationId="{B2DE114E-6FA9-D943-3E43-EB94EEE9AA9B}"/>
          </ac:spMkLst>
        </pc:spChg>
        <pc:spChg chg="mod">
          <ac:chgData name="Giulio Antonini" userId="85c0ae81-b7e0-45b3-a738-51186c9a409e" providerId="ADAL" clId="{85921F03-C437-4F24-A516-AE736F31B917}" dt="2024-08-03T13:55:57.319" v="252"/>
          <ac:spMkLst>
            <pc:docMk/>
            <pc:sldMk cId="3912996433" sldId="272"/>
            <ac:spMk id="5330" creationId="{19004E9B-49CC-846F-BD11-F5F7863B3988}"/>
          </ac:spMkLst>
        </pc:spChg>
        <pc:spChg chg="add mod">
          <ac:chgData name="Giulio Antonini" userId="85c0ae81-b7e0-45b3-a738-51186c9a409e" providerId="ADAL" clId="{85921F03-C437-4F24-A516-AE736F31B917}" dt="2024-08-03T13:56:05.853" v="254" actId="1076"/>
          <ac:spMkLst>
            <pc:docMk/>
            <pc:sldMk cId="3912996433" sldId="272"/>
            <ac:spMk id="5332" creationId="{A121D925-32AE-69CA-EEF9-6752B8743EA4}"/>
          </ac:spMkLst>
        </pc:spChg>
        <pc:spChg chg="mod">
          <ac:chgData name="Giulio Antonini" userId="85c0ae81-b7e0-45b3-a738-51186c9a409e" providerId="ADAL" clId="{85921F03-C437-4F24-A516-AE736F31B917}" dt="2024-08-03T13:55:57.319" v="252"/>
          <ac:spMkLst>
            <pc:docMk/>
            <pc:sldMk cId="3912996433" sldId="272"/>
            <ac:spMk id="5334" creationId="{BEE81719-E4F8-B29A-CD50-B72AEFCF0316}"/>
          </ac:spMkLst>
        </pc:spChg>
        <pc:spChg chg="mod">
          <ac:chgData name="Giulio Antonini" userId="85c0ae81-b7e0-45b3-a738-51186c9a409e" providerId="ADAL" clId="{85921F03-C437-4F24-A516-AE736F31B917}" dt="2024-08-03T13:55:57.319" v="252"/>
          <ac:spMkLst>
            <pc:docMk/>
            <pc:sldMk cId="3912996433" sldId="272"/>
            <ac:spMk id="5335" creationId="{72BD5A28-37E4-F16D-5FAD-9834BCF92E80}"/>
          </ac:spMkLst>
        </pc:spChg>
        <pc:spChg chg="add mod">
          <ac:chgData name="Giulio Antonini" userId="85c0ae81-b7e0-45b3-a738-51186c9a409e" providerId="ADAL" clId="{85921F03-C437-4F24-A516-AE736F31B917}" dt="2024-08-03T13:56:05.853" v="254" actId="1076"/>
          <ac:spMkLst>
            <pc:docMk/>
            <pc:sldMk cId="3912996433" sldId="272"/>
            <ac:spMk id="5336" creationId="{8D054E2C-21C5-254E-98A5-604226949F3F}"/>
          </ac:spMkLst>
        </pc:spChg>
        <pc:spChg chg="add mod">
          <ac:chgData name="Giulio Antonini" userId="85c0ae81-b7e0-45b3-a738-51186c9a409e" providerId="ADAL" clId="{85921F03-C437-4F24-A516-AE736F31B917}" dt="2024-08-03T13:56:05.853" v="254" actId="1076"/>
          <ac:spMkLst>
            <pc:docMk/>
            <pc:sldMk cId="3912996433" sldId="272"/>
            <ac:spMk id="5337" creationId="{0C754777-2071-D39D-2B8C-E464C4895848}"/>
          </ac:spMkLst>
        </pc:spChg>
        <pc:spChg chg="add mod">
          <ac:chgData name="Giulio Antonini" userId="85c0ae81-b7e0-45b3-a738-51186c9a409e" providerId="ADAL" clId="{85921F03-C437-4F24-A516-AE736F31B917}" dt="2024-08-03T13:56:05.853" v="254" actId="1076"/>
          <ac:spMkLst>
            <pc:docMk/>
            <pc:sldMk cId="3912996433" sldId="272"/>
            <ac:spMk id="5338" creationId="{01E9408C-7AF3-931C-0E1C-CFA5499361D5}"/>
          </ac:spMkLst>
        </pc:spChg>
        <pc:spChg chg="mod">
          <ac:chgData name="Giulio Antonini" userId="85c0ae81-b7e0-45b3-a738-51186c9a409e" providerId="ADAL" clId="{85921F03-C437-4F24-A516-AE736F31B917}" dt="2024-08-03T13:55:57.319" v="252"/>
          <ac:spMkLst>
            <pc:docMk/>
            <pc:sldMk cId="3912996433" sldId="272"/>
            <ac:spMk id="5340" creationId="{C29219A5-8971-6617-24D3-368D93ACA1DE}"/>
          </ac:spMkLst>
        </pc:spChg>
        <pc:spChg chg="mod">
          <ac:chgData name="Giulio Antonini" userId="85c0ae81-b7e0-45b3-a738-51186c9a409e" providerId="ADAL" clId="{85921F03-C437-4F24-A516-AE736F31B917}" dt="2024-08-03T13:55:57.319" v="252"/>
          <ac:spMkLst>
            <pc:docMk/>
            <pc:sldMk cId="3912996433" sldId="272"/>
            <ac:spMk id="5341" creationId="{0943A564-AB59-9B3D-8CEB-AA628DBBF298}"/>
          </ac:spMkLst>
        </pc:spChg>
        <pc:spChg chg="add mod">
          <ac:chgData name="Giulio Antonini" userId="85c0ae81-b7e0-45b3-a738-51186c9a409e" providerId="ADAL" clId="{85921F03-C437-4F24-A516-AE736F31B917}" dt="2024-08-03T13:56:05.853" v="254" actId="1076"/>
          <ac:spMkLst>
            <pc:docMk/>
            <pc:sldMk cId="3912996433" sldId="272"/>
            <ac:spMk id="5342" creationId="{8719F72C-D65E-F5A5-9ED3-5418A7996763}"/>
          </ac:spMkLst>
        </pc:spChg>
        <pc:spChg chg="add mod">
          <ac:chgData name="Giulio Antonini" userId="85c0ae81-b7e0-45b3-a738-51186c9a409e" providerId="ADAL" clId="{85921F03-C437-4F24-A516-AE736F31B917}" dt="2024-08-03T13:56:05.853" v="254" actId="1076"/>
          <ac:spMkLst>
            <pc:docMk/>
            <pc:sldMk cId="3912996433" sldId="272"/>
            <ac:spMk id="5343" creationId="{649EFBBD-EBF7-DFD8-C5C7-1DB41DED38FE}"/>
          </ac:spMkLst>
        </pc:spChg>
        <pc:spChg chg="mod">
          <ac:chgData name="Giulio Antonini" userId="85c0ae81-b7e0-45b3-a738-51186c9a409e" providerId="ADAL" clId="{85921F03-C437-4F24-A516-AE736F31B917}" dt="2024-08-03T13:55:57.319" v="252"/>
          <ac:spMkLst>
            <pc:docMk/>
            <pc:sldMk cId="3912996433" sldId="272"/>
            <ac:spMk id="5345" creationId="{1190AE77-A35C-FB4A-8577-A03A5B338041}"/>
          </ac:spMkLst>
        </pc:spChg>
        <pc:spChg chg="mod">
          <ac:chgData name="Giulio Antonini" userId="85c0ae81-b7e0-45b3-a738-51186c9a409e" providerId="ADAL" clId="{85921F03-C437-4F24-A516-AE736F31B917}" dt="2024-08-03T13:55:57.319" v="252"/>
          <ac:spMkLst>
            <pc:docMk/>
            <pc:sldMk cId="3912996433" sldId="272"/>
            <ac:spMk id="5346" creationId="{924B103A-D47E-443B-2DE0-76D783AB4F06}"/>
          </ac:spMkLst>
        </pc:spChg>
        <pc:spChg chg="mod">
          <ac:chgData name="Giulio Antonini" userId="85c0ae81-b7e0-45b3-a738-51186c9a409e" providerId="ADAL" clId="{85921F03-C437-4F24-A516-AE736F31B917}" dt="2024-08-03T13:55:57.319" v="252"/>
          <ac:spMkLst>
            <pc:docMk/>
            <pc:sldMk cId="3912996433" sldId="272"/>
            <ac:spMk id="5347" creationId="{C347AA0A-AA5D-6492-77D3-66AC6E8350A8}"/>
          </ac:spMkLst>
        </pc:spChg>
        <pc:spChg chg="add mod">
          <ac:chgData name="Giulio Antonini" userId="85c0ae81-b7e0-45b3-a738-51186c9a409e" providerId="ADAL" clId="{85921F03-C437-4F24-A516-AE736F31B917}" dt="2024-08-03T13:56:05.853" v="254" actId="1076"/>
          <ac:spMkLst>
            <pc:docMk/>
            <pc:sldMk cId="3912996433" sldId="272"/>
            <ac:spMk id="5348" creationId="{4BA46D98-04E5-BFE1-A269-A4F3DA4B371D}"/>
          </ac:spMkLst>
        </pc:spChg>
        <pc:spChg chg="add mod">
          <ac:chgData name="Giulio Antonini" userId="85c0ae81-b7e0-45b3-a738-51186c9a409e" providerId="ADAL" clId="{85921F03-C437-4F24-A516-AE736F31B917}" dt="2024-08-03T13:56:05.853" v="254" actId="1076"/>
          <ac:spMkLst>
            <pc:docMk/>
            <pc:sldMk cId="3912996433" sldId="272"/>
            <ac:spMk id="5349" creationId="{96BED9D6-6050-FFA5-3AF7-C36F9A0BF8B1}"/>
          </ac:spMkLst>
        </pc:spChg>
        <pc:spChg chg="add mod">
          <ac:chgData name="Giulio Antonini" userId="85c0ae81-b7e0-45b3-a738-51186c9a409e" providerId="ADAL" clId="{85921F03-C437-4F24-A516-AE736F31B917}" dt="2024-08-03T13:56:05.853" v="254" actId="1076"/>
          <ac:spMkLst>
            <pc:docMk/>
            <pc:sldMk cId="3912996433" sldId="272"/>
            <ac:spMk id="5350" creationId="{6C69E085-58D6-5FC8-2132-235BE5303EE1}"/>
          </ac:spMkLst>
        </pc:spChg>
        <pc:spChg chg="mod">
          <ac:chgData name="Giulio Antonini" userId="85c0ae81-b7e0-45b3-a738-51186c9a409e" providerId="ADAL" clId="{85921F03-C437-4F24-A516-AE736F31B917}" dt="2024-08-03T13:55:57.319" v="252"/>
          <ac:spMkLst>
            <pc:docMk/>
            <pc:sldMk cId="3912996433" sldId="272"/>
            <ac:spMk id="5352" creationId="{5703C99E-0398-C8C1-8477-D222D0478FAC}"/>
          </ac:spMkLst>
        </pc:spChg>
        <pc:spChg chg="mod">
          <ac:chgData name="Giulio Antonini" userId="85c0ae81-b7e0-45b3-a738-51186c9a409e" providerId="ADAL" clId="{85921F03-C437-4F24-A516-AE736F31B917}" dt="2024-08-03T13:55:57.319" v="252"/>
          <ac:spMkLst>
            <pc:docMk/>
            <pc:sldMk cId="3912996433" sldId="272"/>
            <ac:spMk id="5353" creationId="{D6972CDA-9830-E93E-B9D7-A9FAA1805691}"/>
          </ac:spMkLst>
        </pc:spChg>
        <pc:spChg chg="add mod">
          <ac:chgData name="Giulio Antonini" userId="85c0ae81-b7e0-45b3-a738-51186c9a409e" providerId="ADAL" clId="{85921F03-C437-4F24-A516-AE736F31B917}" dt="2024-08-03T13:56:05.853" v="254" actId="1076"/>
          <ac:spMkLst>
            <pc:docMk/>
            <pc:sldMk cId="3912996433" sldId="272"/>
            <ac:spMk id="5354" creationId="{7541797D-FE72-95C8-1773-4DD2702649E1}"/>
          </ac:spMkLst>
        </pc:spChg>
        <pc:spChg chg="add mod">
          <ac:chgData name="Giulio Antonini" userId="85c0ae81-b7e0-45b3-a738-51186c9a409e" providerId="ADAL" clId="{85921F03-C437-4F24-A516-AE736F31B917}" dt="2024-08-03T13:56:05.853" v="254" actId="1076"/>
          <ac:spMkLst>
            <pc:docMk/>
            <pc:sldMk cId="3912996433" sldId="272"/>
            <ac:spMk id="5355" creationId="{95F038A8-5C77-474D-764A-5B8D0A51C3F9}"/>
          </ac:spMkLst>
        </pc:spChg>
        <pc:spChg chg="add mod">
          <ac:chgData name="Giulio Antonini" userId="85c0ae81-b7e0-45b3-a738-51186c9a409e" providerId="ADAL" clId="{85921F03-C437-4F24-A516-AE736F31B917}" dt="2024-08-03T13:56:05.853" v="254" actId="1076"/>
          <ac:spMkLst>
            <pc:docMk/>
            <pc:sldMk cId="3912996433" sldId="272"/>
            <ac:spMk id="5356" creationId="{9256EADA-203D-87CF-F395-D4ED1681BC54}"/>
          </ac:spMkLst>
        </pc:spChg>
        <pc:spChg chg="add mod">
          <ac:chgData name="Giulio Antonini" userId="85c0ae81-b7e0-45b3-a738-51186c9a409e" providerId="ADAL" clId="{85921F03-C437-4F24-A516-AE736F31B917}" dt="2024-08-03T13:56:07.434" v="255"/>
          <ac:spMkLst>
            <pc:docMk/>
            <pc:sldMk cId="3912996433" sldId="272"/>
            <ac:spMk id="5357" creationId="{C22F1157-690B-5D50-18F0-3CAC2BE4F5E5}"/>
          </ac:spMkLst>
        </pc:spChg>
        <pc:spChg chg="mod">
          <ac:chgData name="Giulio Antonini" userId="85c0ae81-b7e0-45b3-a738-51186c9a409e" providerId="ADAL" clId="{85921F03-C437-4F24-A516-AE736F31B917}" dt="2024-08-03T13:56:21.126" v="256"/>
          <ac:spMkLst>
            <pc:docMk/>
            <pc:sldMk cId="3912996433" sldId="272"/>
            <ac:spMk id="5360" creationId="{6585BDD8-A828-59DE-4064-1A5187CE4081}"/>
          </ac:spMkLst>
        </pc:spChg>
        <pc:spChg chg="mod">
          <ac:chgData name="Giulio Antonini" userId="85c0ae81-b7e0-45b3-a738-51186c9a409e" providerId="ADAL" clId="{85921F03-C437-4F24-A516-AE736F31B917}" dt="2024-08-03T13:56:21.126" v="256"/>
          <ac:spMkLst>
            <pc:docMk/>
            <pc:sldMk cId="3912996433" sldId="272"/>
            <ac:spMk id="5361" creationId="{4C3CB2E0-EA06-4038-CD26-0A12DCB5542D}"/>
          </ac:spMkLst>
        </pc:spChg>
        <pc:spChg chg="add mod">
          <ac:chgData name="Giulio Antonini" userId="85c0ae81-b7e0-45b3-a738-51186c9a409e" providerId="ADAL" clId="{85921F03-C437-4F24-A516-AE736F31B917}" dt="2024-08-03T13:56:24.434" v="257" actId="1076"/>
          <ac:spMkLst>
            <pc:docMk/>
            <pc:sldMk cId="3912996433" sldId="272"/>
            <ac:spMk id="5362" creationId="{ED1266A1-CB4E-C34A-DE4C-DD0938F94AC4}"/>
          </ac:spMkLst>
        </pc:spChg>
        <pc:spChg chg="mod">
          <ac:chgData name="Giulio Antonini" userId="85c0ae81-b7e0-45b3-a738-51186c9a409e" providerId="ADAL" clId="{85921F03-C437-4F24-A516-AE736F31B917}" dt="2024-08-03T13:56:21.126" v="256"/>
          <ac:spMkLst>
            <pc:docMk/>
            <pc:sldMk cId="3912996433" sldId="272"/>
            <ac:spMk id="5365" creationId="{B0702F30-891C-827F-BD71-0FCA5CEA7ADA}"/>
          </ac:spMkLst>
        </pc:spChg>
        <pc:spChg chg="mod">
          <ac:chgData name="Giulio Antonini" userId="85c0ae81-b7e0-45b3-a738-51186c9a409e" providerId="ADAL" clId="{85921F03-C437-4F24-A516-AE736F31B917}" dt="2024-08-03T13:56:21.126" v="256"/>
          <ac:spMkLst>
            <pc:docMk/>
            <pc:sldMk cId="3912996433" sldId="272"/>
            <ac:spMk id="5366" creationId="{56AAD267-F9D6-DE25-9903-A70CAD861339}"/>
          </ac:spMkLst>
        </pc:spChg>
        <pc:spChg chg="add mod">
          <ac:chgData name="Giulio Antonini" userId="85c0ae81-b7e0-45b3-a738-51186c9a409e" providerId="ADAL" clId="{85921F03-C437-4F24-A516-AE736F31B917}" dt="2024-08-03T13:56:24.434" v="257" actId="1076"/>
          <ac:spMkLst>
            <pc:docMk/>
            <pc:sldMk cId="3912996433" sldId="272"/>
            <ac:spMk id="5369" creationId="{CA7356E2-A960-F302-4AB0-81A76D84D63C}"/>
          </ac:spMkLst>
        </pc:spChg>
        <pc:spChg chg="mod">
          <ac:chgData name="Giulio Antonini" userId="85c0ae81-b7e0-45b3-a738-51186c9a409e" providerId="ADAL" clId="{85921F03-C437-4F24-A516-AE736F31B917}" dt="2024-08-03T13:56:21.126" v="256"/>
          <ac:spMkLst>
            <pc:docMk/>
            <pc:sldMk cId="3912996433" sldId="272"/>
            <ac:spMk id="5372" creationId="{7BCDCD0F-F0C0-6860-4555-ACBD4E7BC388}"/>
          </ac:spMkLst>
        </pc:spChg>
        <pc:spChg chg="add mod">
          <ac:chgData name="Giulio Antonini" userId="85c0ae81-b7e0-45b3-a738-51186c9a409e" providerId="ADAL" clId="{85921F03-C437-4F24-A516-AE736F31B917}" dt="2024-08-03T13:56:24.434" v="257" actId="1076"/>
          <ac:spMkLst>
            <pc:docMk/>
            <pc:sldMk cId="3912996433" sldId="272"/>
            <ac:spMk id="5375" creationId="{1AD41E28-5539-CDF5-5DED-61EB40843214}"/>
          </ac:spMkLst>
        </pc:spChg>
        <pc:spChg chg="mod">
          <ac:chgData name="Giulio Antonini" userId="85c0ae81-b7e0-45b3-a738-51186c9a409e" providerId="ADAL" clId="{85921F03-C437-4F24-A516-AE736F31B917}" dt="2024-08-03T13:56:21.126" v="256"/>
          <ac:spMkLst>
            <pc:docMk/>
            <pc:sldMk cId="3912996433" sldId="272"/>
            <ac:spMk id="5379" creationId="{3E75CC24-9EFD-22EF-550C-72481E428061}"/>
          </ac:spMkLst>
        </pc:spChg>
        <pc:spChg chg="mod">
          <ac:chgData name="Giulio Antonini" userId="85c0ae81-b7e0-45b3-a738-51186c9a409e" providerId="ADAL" clId="{85921F03-C437-4F24-A516-AE736F31B917}" dt="2024-08-03T13:56:21.126" v="256"/>
          <ac:spMkLst>
            <pc:docMk/>
            <pc:sldMk cId="3912996433" sldId="272"/>
            <ac:spMk id="5380" creationId="{95424682-1596-F1C6-6D00-70D3E2189DAE}"/>
          </ac:spMkLst>
        </pc:spChg>
        <pc:spChg chg="mod">
          <ac:chgData name="Giulio Antonini" userId="85c0ae81-b7e0-45b3-a738-51186c9a409e" providerId="ADAL" clId="{85921F03-C437-4F24-A516-AE736F31B917}" dt="2024-08-03T13:56:21.126" v="256"/>
          <ac:spMkLst>
            <pc:docMk/>
            <pc:sldMk cId="3912996433" sldId="272"/>
            <ac:spMk id="5381" creationId="{7FF62878-B7F5-E2E4-B414-AA94BCB0BBD6}"/>
          </ac:spMkLst>
        </pc:spChg>
        <pc:spChg chg="mod">
          <ac:chgData name="Giulio Antonini" userId="85c0ae81-b7e0-45b3-a738-51186c9a409e" providerId="ADAL" clId="{85921F03-C437-4F24-A516-AE736F31B917}" dt="2024-08-03T13:56:21.126" v="256"/>
          <ac:spMkLst>
            <pc:docMk/>
            <pc:sldMk cId="3912996433" sldId="272"/>
            <ac:spMk id="5382" creationId="{1E268B5E-3105-0896-0340-667C44DD0FB7}"/>
          </ac:spMkLst>
        </pc:spChg>
        <pc:spChg chg="mod">
          <ac:chgData name="Giulio Antonini" userId="85c0ae81-b7e0-45b3-a738-51186c9a409e" providerId="ADAL" clId="{85921F03-C437-4F24-A516-AE736F31B917}" dt="2024-08-03T13:56:21.126" v="256"/>
          <ac:spMkLst>
            <pc:docMk/>
            <pc:sldMk cId="3912996433" sldId="272"/>
            <ac:spMk id="5383" creationId="{399FBBC8-4CD1-5449-3678-D36E1C47C669}"/>
          </ac:spMkLst>
        </pc:spChg>
        <pc:spChg chg="mod">
          <ac:chgData name="Giulio Antonini" userId="85c0ae81-b7e0-45b3-a738-51186c9a409e" providerId="ADAL" clId="{85921F03-C437-4F24-A516-AE736F31B917}" dt="2024-08-03T13:56:21.126" v="256"/>
          <ac:spMkLst>
            <pc:docMk/>
            <pc:sldMk cId="3912996433" sldId="272"/>
            <ac:spMk id="5385" creationId="{D5CF1E5E-5365-B152-7F0C-0F648B511EB7}"/>
          </ac:spMkLst>
        </pc:spChg>
        <pc:spChg chg="mod">
          <ac:chgData name="Giulio Antonini" userId="85c0ae81-b7e0-45b3-a738-51186c9a409e" providerId="ADAL" clId="{85921F03-C437-4F24-A516-AE736F31B917}" dt="2024-08-03T13:56:21.126" v="256"/>
          <ac:spMkLst>
            <pc:docMk/>
            <pc:sldMk cId="3912996433" sldId="272"/>
            <ac:spMk id="5386" creationId="{ED1BD3FF-7A4C-A1DD-A9B7-618DEAAAF4F4}"/>
          </ac:spMkLst>
        </pc:spChg>
        <pc:spChg chg="add mod">
          <ac:chgData name="Giulio Antonini" userId="85c0ae81-b7e0-45b3-a738-51186c9a409e" providerId="ADAL" clId="{85921F03-C437-4F24-A516-AE736F31B917}" dt="2024-08-03T13:56:24.434" v="257" actId="1076"/>
          <ac:spMkLst>
            <pc:docMk/>
            <pc:sldMk cId="3912996433" sldId="272"/>
            <ac:spMk id="5389" creationId="{B48ED727-ECF2-0BBD-3C27-38A77BB5CBC2}"/>
          </ac:spMkLst>
        </pc:spChg>
        <pc:spChg chg="add mod">
          <ac:chgData name="Giulio Antonini" userId="85c0ae81-b7e0-45b3-a738-51186c9a409e" providerId="ADAL" clId="{85921F03-C437-4F24-A516-AE736F31B917}" dt="2024-08-03T13:56:24.434" v="257" actId="1076"/>
          <ac:spMkLst>
            <pc:docMk/>
            <pc:sldMk cId="3912996433" sldId="272"/>
            <ac:spMk id="5396" creationId="{7B2C5867-00D8-3AF3-AD25-514965749AE9}"/>
          </ac:spMkLst>
        </pc:spChg>
        <pc:spChg chg="mod">
          <ac:chgData name="Giulio Antonini" userId="85c0ae81-b7e0-45b3-a738-51186c9a409e" providerId="ADAL" clId="{85921F03-C437-4F24-A516-AE736F31B917}" dt="2024-08-03T13:56:21.126" v="256"/>
          <ac:spMkLst>
            <pc:docMk/>
            <pc:sldMk cId="3912996433" sldId="272"/>
            <ac:spMk id="5400" creationId="{3B3176EA-B709-42F9-C60E-D66822CD0450}"/>
          </ac:spMkLst>
        </pc:spChg>
        <pc:spChg chg="mod">
          <ac:chgData name="Giulio Antonini" userId="85c0ae81-b7e0-45b3-a738-51186c9a409e" providerId="ADAL" clId="{85921F03-C437-4F24-A516-AE736F31B917}" dt="2024-08-03T13:56:21.126" v="256"/>
          <ac:spMkLst>
            <pc:docMk/>
            <pc:sldMk cId="3912996433" sldId="272"/>
            <ac:spMk id="5401" creationId="{6CBF3447-73C9-649A-B268-9B746E006A25}"/>
          </ac:spMkLst>
        </pc:spChg>
        <pc:spChg chg="mod">
          <ac:chgData name="Giulio Antonini" userId="85c0ae81-b7e0-45b3-a738-51186c9a409e" providerId="ADAL" clId="{85921F03-C437-4F24-A516-AE736F31B917}" dt="2024-08-03T13:56:21.126" v="256"/>
          <ac:spMkLst>
            <pc:docMk/>
            <pc:sldMk cId="3912996433" sldId="272"/>
            <ac:spMk id="5402" creationId="{B8B586EB-6B8D-1509-30F3-B43F4F3A52A5}"/>
          </ac:spMkLst>
        </pc:spChg>
        <pc:spChg chg="add mod">
          <ac:chgData name="Giulio Antonini" userId="85c0ae81-b7e0-45b3-a738-51186c9a409e" providerId="ADAL" clId="{85921F03-C437-4F24-A516-AE736F31B917}" dt="2024-08-03T13:56:24.434" v="257" actId="1076"/>
          <ac:spMkLst>
            <pc:docMk/>
            <pc:sldMk cId="3912996433" sldId="272"/>
            <ac:spMk id="5403" creationId="{CC03DE48-3465-A0EF-3AA8-ECCA877CE162}"/>
          </ac:spMkLst>
        </pc:spChg>
        <pc:spChg chg="mod">
          <ac:chgData name="Giulio Antonini" userId="85c0ae81-b7e0-45b3-a738-51186c9a409e" providerId="ADAL" clId="{85921F03-C437-4F24-A516-AE736F31B917}" dt="2024-08-03T13:56:21.126" v="256"/>
          <ac:spMkLst>
            <pc:docMk/>
            <pc:sldMk cId="3912996433" sldId="272"/>
            <ac:spMk id="5405" creationId="{A1D13E33-4546-EE4C-E370-1949476D72DE}"/>
          </ac:spMkLst>
        </pc:spChg>
        <pc:spChg chg="mod">
          <ac:chgData name="Giulio Antonini" userId="85c0ae81-b7e0-45b3-a738-51186c9a409e" providerId="ADAL" clId="{85921F03-C437-4F24-A516-AE736F31B917}" dt="2024-08-03T13:56:21.126" v="256"/>
          <ac:spMkLst>
            <pc:docMk/>
            <pc:sldMk cId="3912996433" sldId="272"/>
            <ac:spMk id="5406" creationId="{B1898EFA-58F2-3B38-8F06-95CF4B45B296}"/>
          </ac:spMkLst>
        </pc:spChg>
        <pc:spChg chg="mod">
          <ac:chgData name="Giulio Antonini" userId="85c0ae81-b7e0-45b3-a738-51186c9a409e" providerId="ADAL" clId="{85921F03-C437-4F24-A516-AE736F31B917}" dt="2024-08-03T13:56:21.126" v="256"/>
          <ac:spMkLst>
            <pc:docMk/>
            <pc:sldMk cId="3912996433" sldId="272"/>
            <ac:spMk id="5407" creationId="{EDBE61E0-D3F7-5200-5D75-BFDBB77BB288}"/>
          </ac:spMkLst>
        </pc:spChg>
        <pc:spChg chg="add mod">
          <ac:chgData name="Giulio Antonini" userId="85c0ae81-b7e0-45b3-a738-51186c9a409e" providerId="ADAL" clId="{85921F03-C437-4F24-A516-AE736F31B917}" dt="2024-08-03T13:56:24.434" v="257" actId="1076"/>
          <ac:spMkLst>
            <pc:docMk/>
            <pc:sldMk cId="3912996433" sldId="272"/>
            <ac:spMk id="5408" creationId="{91E532C9-4D60-2C6B-7AAC-0129BA11B314}"/>
          </ac:spMkLst>
        </pc:spChg>
        <pc:spChg chg="add mod">
          <ac:chgData name="Giulio Antonini" userId="85c0ae81-b7e0-45b3-a738-51186c9a409e" providerId="ADAL" clId="{85921F03-C437-4F24-A516-AE736F31B917}" dt="2024-08-03T13:56:24.434" v="257" actId="1076"/>
          <ac:spMkLst>
            <pc:docMk/>
            <pc:sldMk cId="3912996433" sldId="272"/>
            <ac:spMk id="5410" creationId="{073C0B98-88F5-E417-2905-7C808602CFFD}"/>
          </ac:spMkLst>
        </pc:spChg>
        <pc:spChg chg="add mod">
          <ac:chgData name="Giulio Antonini" userId="85c0ae81-b7e0-45b3-a738-51186c9a409e" providerId="ADAL" clId="{85921F03-C437-4F24-A516-AE736F31B917}" dt="2024-08-03T13:56:24.434" v="257" actId="1076"/>
          <ac:spMkLst>
            <pc:docMk/>
            <pc:sldMk cId="3912996433" sldId="272"/>
            <ac:spMk id="5411" creationId="{0410E0D8-4011-AB1D-623C-82868A0428C0}"/>
          </ac:spMkLst>
        </pc:spChg>
        <pc:spChg chg="add mod">
          <ac:chgData name="Giulio Antonini" userId="85c0ae81-b7e0-45b3-a738-51186c9a409e" providerId="ADAL" clId="{85921F03-C437-4F24-A516-AE736F31B917}" dt="2024-08-03T13:56:24.434" v="257" actId="1076"/>
          <ac:spMkLst>
            <pc:docMk/>
            <pc:sldMk cId="3912996433" sldId="272"/>
            <ac:spMk id="5412" creationId="{3F455AAA-A696-ED1A-4CAB-6A2A4BF180C9}"/>
          </ac:spMkLst>
        </pc:spChg>
        <pc:spChg chg="mod">
          <ac:chgData name="Giulio Antonini" userId="85c0ae81-b7e0-45b3-a738-51186c9a409e" providerId="ADAL" clId="{85921F03-C437-4F24-A516-AE736F31B917}" dt="2024-08-03T13:56:21.126" v="256"/>
          <ac:spMkLst>
            <pc:docMk/>
            <pc:sldMk cId="3912996433" sldId="272"/>
            <ac:spMk id="5414" creationId="{62BAA3FF-F632-709E-738F-9A4776BFA230}"/>
          </ac:spMkLst>
        </pc:spChg>
        <pc:spChg chg="mod">
          <ac:chgData name="Giulio Antonini" userId="85c0ae81-b7e0-45b3-a738-51186c9a409e" providerId="ADAL" clId="{85921F03-C437-4F24-A516-AE736F31B917}" dt="2024-08-03T13:56:21.126" v="256"/>
          <ac:spMkLst>
            <pc:docMk/>
            <pc:sldMk cId="3912996433" sldId="272"/>
            <ac:spMk id="5415" creationId="{3C950491-0814-FFD6-71DE-180DFF74FCF8}"/>
          </ac:spMkLst>
        </pc:spChg>
        <pc:spChg chg="add mod">
          <ac:chgData name="Giulio Antonini" userId="85c0ae81-b7e0-45b3-a738-51186c9a409e" providerId="ADAL" clId="{85921F03-C437-4F24-A516-AE736F31B917}" dt="2024-08-03T13:56:24.434" v="257" actId="1076"/>
          <ac:spMkLst>
            <pc:docMk/>
            <pc:sldMk cId="3912996433" sldId="272"/>
            <ac:spMk id="5416" creationId="{DE507BDD-4DAC-CEA2-1976-300A744227C2}"/>
          </ac:spMkLst>
        </pc:spChg>
        <pc:spChg chg="add mod">
          <ac:chgData name="Giulio Antonini" userId="85c0ae81-b7e0-45b3-a738-51186c9a409e" providerId="ADAL" clId="{85921F03-C437-4F24-A516-AE736F31B917}" dt="2024-08-03T13:56:24.434" v="257" actId="1076"/>
          <ac:spMkLst>
            <pc:docMk/>
            <pc:sldMk cId="3912996433" sldId="272"/>
            <ac:spMk id="5420" creationId="{007B8572-8057-131A-8B35-B257B1F0573D}"/>
          </ac:spMkLst>
        </pc:spChg>
        <pc:spChg chg="add mod">
          <ac:chgData name="Giulio Antonini" userId="85c0ae81-b7e0-45b3-a738-51186c9a409e" providerId="ADAL" clId="{85921F03-C437-4F24-A516-AE736F31B917}" dt="2024-08-03T13:56:24.434" v="257" actId="1076"/>
          <ac:spMkLst>
            <pc:docMk/>
            <pc:sldMk cId="3912996433" sldId="272"/>
            <ac:spMk id="5421" creationId="{75F7B67B-0A02-A8DC-C3A1-C3B564DB865A}"/>
          </ac:spMkLst>
        </pc:spChg>
        <pc:spChg chg="mod">
          <ac:chgData name="Giulio Antonini" userId="85c0ae81-b7e0-45b3-a738-51186c9a409e" providerId="ADAL" clId="{85921F03-C437-4F24-A516-AE736F31B917}" dt="2024-08-03T13:56:21.126" v="256"/>
          <ac:spMkLst>
            <pc:docMk/>
            <pc:sldMk cId="3912996433" sldId="272"/>
            <ac:spMk id="5423" creationId="{F911B2B7-1348-D0F1-04F8-A29A46F31CB5}"/>
          </ac:spMkLst>
        </pc:spChg>
        <pc:spChg chg="add mod">
          <ac:chgData name="Giulio Antonini" userId="85c0ae81-b7e0-45b3-a738-51186c9a409e" providerId="ADAL" clId="{85921F03-C437-4F24-A516-AE736F31B917}" dt="2024-08-03T13:56:24.434" v="257" actId="1076"/>
          <ac:spMkLst>
            <pc:docMk/>
            <pc:sldMk cId="3912996433" sldId="272"/>
            <ac:spMk id="5425" creationId="{BE54E427-3110-105E-460B-9F80F1C0F5C3}"/>
          </ac:spMkLst>
        </pc:spChg>
        <pc:spChg chg="mod">
          <ac:chgData name="Giulio Antonini" userId="85c0ae81-b7e0-45b3-a738-51186c9a409e" providerId="ADAL" clId="{85921F03-C437-4F24-A516-AE736F31B917}" dt="2024-08-03T13:56:21.126" v="256"/>
          <ac:spMkLst>
            <pc:docMk/>
            <pc:sldMk cId="3912996433" sldId="272"/>
            <ac:spMk id="5427" creationId="{A3C2F0F6-1DA1-CD0B-A716-D19E7AD74DBE}"/>
          </ac:spMkLst>
        </pc:spChg>
        <pc:spChg chg="mod">
          <ac:chgData name="Giulio Antonini" userId="85c0ae81-b7e0-45b3-a738-51186c9a409e" providerId="ADAL" clId="{85921F03-C437-4F24-A516-AE736F31B917}" dt="2024-08-03T13:56:21.126" v="256"/>
          <ac:spMkLst>
            <pc:docMk/>
            <pc:sldMk cId="3912996433" sldId="272"/>
            <ac:spMk id="5428" creationId="{B032BBD1-F337-099A-8DCD-98C6466F92AD}"/>
          </ac:spMkLst>
        </pc:spChg>
        <pc:spChg chg="add mod">
          <ac:chgData name="Giulio Antonini" userId="85c0ae81-b7e0-45b3-a738-51186c9a409e" providerId="ADAL" clId="{85921F03-C437-4F24-A516-AE736F31B917}" dt="2024-08-03T13:56:24.434" v="257" actId="1076"/>
          <ac:spMkLst>
            <pc:docMk/>
            <pc:sldMk cId="3912996433" sldId="272"/>
            <ac:spMk id="5429" creationId="{B45243D6-C585-D4DD-0469-0307A5EE59AE}"/>
          </ac:spMkLst>
        </pc:spChg>
        <pc:spChg chg="add mod">
          <ac:chgData name="Giulio Antonini" userId="85c0ae81-b7e0-45b3-a738-51186c9a409e" providerId="ADAL" clId="{85921F03-C437-4F24-A516-AE736F31B917}" dt="2024-08-03T13:56:24.434" v="257" actId="1076"/>
          <ac:spMkLst>
            <pc:docMk/>
            <pc:sldMk cId="3912996433" sldId="272"/>
            <ac:spMk id="5430" creationId="{C4BD9EF4-61A4-28B9-DC0C-FD2FD13115A4}"/>
          </ac:spMkLst>
        </pc:spChg>
        <pc:spChg chg="add mod">
          <ac:chgData name="Giulio Antonini" userId="85c0ae81-b7e0-45b3-a738-51186c9a409e" providerId="ADAL" clId="{85921F03-C437-4F24-A516-AE736F31B917}" dt="2024-08-03T13:56:24.434" v="257" actId="1076"/>
          <ac:spMkLst>
            <pc:docMk/>
            <pc:sldMk cId="3912996433" sldId="272"/>
            <ac:spMk id="5431" creationId="{3782DBEE-1AF3-5A48-2B3F-D92C90538F0C}"/>
          </ac:spMkLst>
        </pc:spChg>
        <pc:spChg chg="mod">
          <ac:chgData name="Giulio Antonini" userId="85c0ae81-b7e0-45b3-a738-51186c9a409e" providerId="ADAL" clId="{85921F03-C437-4F24-A516-AE736F31B917}" dt="2024-08-03T13:56:21.126" v="256"/>
          <ac:spMkLst>
            <pc:docMk/>
            <pc:sldMk cId="3912996433" sldId="272"/>
            <ac:spMk id="5433" creationId="{E04BE00B-36A4-0DFC-E57A-5687F75989ED}"/>
          </ac:spMkLst>
        </pc:spChg>
        <pc:spChg chg="mod">
          <ac:chgData name="Giulio Antonini" userId="85c0ae81-b7e0-45b3-a738-51186c9a409e" providerId="ADAL" clId="{85921F03-C437-4F24-A516-AE736F31B917}" dt="2024-08-03T13:56:21.126" v="256"/>
          <ac:spMkLst>
            <pc:docMk/>
            <pc:sldMk cId="3912996433" sldId="272"/>
            <ac:spMk id="5434" creationId="{857DF87D-F00A-2C80-7983-7522186A66A1}"/>
          </ac:spMkLst>
        </pc:spChg>
        <pc:spChg chg="add mod">
          <ac:chgData name="Giulio Antonini" userId="85c0ae81-b7e0-45b3-a738-51186c9a409e" providerId="ADAL" clId="{85921F03-C437-4F24-A516-AE736F31B917}" dt="2024-08-03T13:56:24.434" v="257" actId="1076"/>
          <ac:spMkLst>
            <pc:docMk/>
            <pc:sldMk cId="3912996433" sldId="272"/>
            <ac:spMk id="5435" creationId="{1AAEBFA8-D326-DA9C-FCDD-CCE711C8AA1A}"/>
          </ac:spMkLst>
        </pc:spChg>
        <pc:spChg chg="add mod">
          <ac:chgData name="Giulio Antonini" userId="85c0ae81-b7e0-45b3-a738-51186c9a409e" providerId="ADAL" clId="{85921F03-C437-4F24-A516-AE736F31B917}" dt="2024-08-03T13:56:24.434" v="257" actId="1076"/>
          <ac:spMkLst>
            <pc:docMk/>
            <pc:sldMk cId="3912996433" sldId="272"/>
            <ac:spMk id="5436" creationId="{3B398DF8-99A6-3DBF-1896-6F044E2C941C}"/>
          </ac:spMkLst>
        </pc:spChg>
        <pc:spChg chg="mod">
          <ac:chgData name="Giulio Antonini" userId="85c0ae81-b7e0-45b3-a738-51186c9a409e" providerId="ADAL" clId="{85921F03-C437-4F24-A516-AE736F31B917}" dt="2024-08-03T13:56:21.126" v="256"/>
          <ac:spMkLst>
            <pc:docMk/>
            <pc:sldMk cId="3912996433" sldId="272"/>
            <ac:spMk id="5438" creationId="{A0F8E6A3-87D9-9868-53C5-8C720DB5F5C5}"/>
          </ac:spMkLst>
        </pc:spChg>
        <pc:spChg chg="mod">
          <ac:chgData name="Giulio Antonini" userId="85c0ae81-b7e0-45b3-a738-51186c9a409e" providerId="ADAL" clId="{85921F03-C437-4F24-A516-AE736F31B917}" dt="2024-08-03T13:56:21.126" v="256"/>
          <ac:spMkLst>
            <pc:docMk/>
            <pc:sldMk cId="3912996433" sldId="272"/>
            <ac:spMk id="5439" creationId="{60482768-BD85-01ED-A6C7-E65902CD5116}"/>
          </ac:spMkLst>
        </pc:spChg>
        <pc:spChg chg="mod">
          <ac:chgData name="Giulio Antonini" userId="85c0ae81-b7e0-45b3-a738-51186c9a409e" providerId="ADAL" clId="{85921F03-C437-4F24-A516-AE736F31B917}" dt="2024-08-03T13:56:21.126" v="256"/>
          <ac:spMkLst>
            <pc:docMk/>
            <pc:sldMk cId="3912996433" sldId="272"/>
            <ac:spMk id="5440" creationId="{3663E25D-EDFB-FDEE-30F8-C9EBC3E58358}"/>
          </ac:spMkLst>
        </pc:spChg>
        <pc:spChg chg="add mod">
          <ac:chgData name="Giulio Antonini" userId="85c0ae81-b7e0-45b3-a738-51186c9a409e" providerId="ADAL" clId="{85921F03-C437-4F24-A516-AE736F31B917}" dt="2024-08-03T13:56:24.434" v="257" actId="1076"/>
          <ac:spMkLst>
            <pc:docMk/>
            <pc:sldMk cId="3912996433" sldId="272"/>
            <ac:spMk id="5441" creationId="{8FE0E66C-9C70-5AAD-D3F7-06C0EE3B6B62}"/>
          </ac:spMkLst>
        </pc:spChg>
        <pc:spChg chg="add mod">
          <ac:chgData name="Giulio Antonini" userId="85c0ae81-b7e0-45b3-a738-51186c9a409e" providerId="ADAL" clId="{85921F03-C437-4F24-A516-AE736F31B917}" dt="2024-08-03T13:56:24.434" v="257" actId="1076"/>
          <ac:spMkLst>
            <pc:docMk/>
            <pc:sldMk cId="3912996433" sldId="272"/>
            <ac:spMk id="5442" creationId="{45EA3AB0-6E11-FA9F-A876-6778DEAEF3C0}"/>
          </ac:spMkLst>
        </pc:spChg>
        <pc:spChg chg="add mod">
          <ac:chgData name="Giulio Antonini" userId="85c0ae81-b7e0-45b3-a738-51186c9a409e" providerId="ADAL" clId="{85921F03-C437-4F24-A516-AE736F31B917}" dt="2024-08-03T13:56:24.434" v="257" actId="1076"/>
          <ac:spMkLst>
            <pc:docMk/>
            <pc:sldMk cId="3912996433" sldId="272"/>
            <ac:spMk id="5443" creationId="{6AC22476-F220-ACD8-716D-0CA6D2442A4A}"/>
          </ac:spMkLst>
        </pc:spChg>
        <pc:spChg chg="mod">
          <ac:chgData name="Giulio Antonini" userId="85c0ae81-b7e0-45b3-a738-51186c9a409e" providerId="ADAL" clId="{85921F03-C437-4F24-A516-AE736F31B917}" dt="2024-08-03T13:56:21.126" v="256"/>
          <ac:spMkLst>
            <pc:docMk/>
            <pc:sldMk cId="3912996433" sldId="272"/>
            <ac:spMk id="5445" creationId="{3642071F-9A4A-585D-5CFD-297022F6CA73}"/>
          </ac:spMkLst>
        </pc:spChg>
        <pc:spChg chg="mod">
          <ac:chgData name="Giulio Antonini" userId="85c0ae81-b7e0-45b3-a738-51186c9a409e" providerId="ADAL" clId="{85921F03-C437-4F24-A516-AE736F31B917}" dt="2024-08-03T13:56:21.126" v="256"/>
          <ac:spMkLst>
            <pc:docMk/>
            <pc:sldMk cId="3912996433" sldId="272"/>
            <ac:spMk id="5446" creationId="{F3C54ABE-DDFE-8AF6-9438-43F9D40A6503}"/>
          </ac:spMkLst>
        </pc:spChg>
        <pc:spChg chg="add mod">
          <ac:chgData name="Giulio Antonini" userId="85c0ae81-b7e0-45b3-a738-51186c9a409e" providerId="ADAL" clId="{85921F03-C437-4F24-A516-AE736F31B917}" dt="2024-08-03T13:56:24.434" v="257" actId="1076"/>
          <ac:spMkLst>
            <pc:docMk/>
            <pc:sldMk cId="3912996433" sldId="272"/>
            <ac:spMk id="5447" creationId="{AB13C8A1-8445-9E66-D50A-89A286CF95F2}"/>
          </ac:spMkLst>
        </pc:spChg>
        <pc:spChg chg="add mod">
          <ac:chgData name="Giulio Antonini" userId="85c0ae81-b7e0-45b3-a738-51186c9a409e" providerId="ADAL" clId="{85921F03-C437-4F24-A516-AE736F31B917}" dt="2024-08-03T13:56:24.434" v="257" actId="1076"/>
          <ac:spMkLst>
            <pc:docMk/>
            <pc:sldMk cId="3912996433" sldId="272"/>
            <ac:spMk id="5448" creationId="{AB57FEFF-5781-3B3B-3EB7-0D353B1028BF}"/>
          </ac:spMkLst>
        </pc:spChg>
        <pc:spChg chg="add mod">
          <ac:chgData name="Giulio Antonini" userId="85c0ae81-b7e0-45b3-a738-51186c9a409e" providerId="ADAL" clId="{85921F03-C437-4F24-A516-AE736F31B917}" dt="2024-08-03T13:56:24.434" v="257" actId="1076"/>
          <ac:spMkLst>
            <pc:docMk/>
            <pc:sldMk cId="3912996433" sldId="272"/>
            <ac:spMk id="5449" creationId="{FC8DA450-5F77-F7A1-50DF-1729F16AAFE1}"/>
          </ac:spMkLst>
        </pc:spChg>
        <pc:spChg chg="add del mod">
          <ac:chgData name="Giulio Antonini" userId="85c0ae81-b7e0-45b3-a738-51186c9a409e" providerId="ADAL" clId="{85921F03-C437-4F24-A516-AE736F31B917}" dt="2024-08-03T13:56:29.028" v="258" actId="478"/>
          <ac:spMkLst>
            <pc:docMk/>
            <pc:sldMk cId="3912996433" sldId="272"/>
            <ac:spMk id="5450" creationId="{CD6F49E6-4DE7-CA15-68C1-54098A395A8E}"/>
          </ac:spMkLst>
        </pc:spChg>
        <pc:grpChg chg="add mod">
          <ac:chgData name="Giulio Antonini" userId="85c0ae81-b7e0-45b3-a738-51186c9a409e" providerId="ADAL" clId="{85921F03-C437-4F24-A516-AE736F31B917}" dt="2024-08-03T13:55:03.667" v="244"/>
          <ac:grpSpMkLst>
            <pc:docMk/>
            <pc:sldMk cId="3912996433" sldId="272"/>
            <ac:grpSpMk id="4" creationId="{6F72AFB9-6BAF-B862-A844-06B02FB016A4}"/>
          </ac:grpSpMkLst>
        </pc:grpChg>
        <pc:grpChg chg="add mod">
          <ac:chgData name="Giulio Antonini" userId="85c0ae81-b7e0-45b3-a738-51186c9a409e" providerId="ADAL" clId="{85921F03-C437-4F24-A516-AE736F31B917}" dt="2024-08-03T13:55:03.667" v="244"/>
          <ac:grpSpMkLst>
            <pc:docMk/>
            <pc:sldMk cId="3912996433" sldId="272"/>
            <ac:grpSpMk id="12" creationId="{5FAC612D-24DF-3458-2E45-8777E4BA78CE}"/>
          </ac:grpSpMkLst>
        </pc:grpChg>
        <pc:grpChg chg="add mod">
          <ac:chgData name="Giulio Antonini" userId="85c0ae81-b7e0-45b3-a738-51186c9a409e" providerId="ADAL" clId="{85921F03-C437-4F24-A516-AE736F31B917}" dt="2024-08-03T13:55:03.667" v="244"/>
          <ac:grpSpMkLst>
            <pc:docMk/>
            <pc:sldMk cId="3912996433" sldId="272"/>
            <ac:grpSpMk id="19" creationId="{607174D1-D289-4F5A-0F01-EE19CD6973F2}"/>
          </ac:grpSpMkLst>
        </pc:grpChg>
        <pc:grpChg chg="add mod">
          <ac:chgData name="Giulio Antonini" userId="85c0ae81-b7e0-45b3-a738-51186c9a409e" providerId="ADAL" clId="{85921F03-C437-4F24-A516-AE736F31B917}" dt="2024-08-03T13:55:03.667" v="244"/>
          <ac:grpSpMkLst>
            <pc:docMk/>
            <pc:sldMk cId="3912996433" sldId="272"/>
            <ac:grpSpMk id="25" creationId="{374DA3CE-B356-9185-097C-205BE93AFC00}"/>
          </ac:grpSpMkLst>
        </pc:grpChg>
        <pc:grpChg chg="add mod">
          <ac:chgData name="Giulio Antonini" userId="85c0ae81-b7e0-45b3-a738-51186c9a409e" providerId="ADAL" clId="{85921F03-C437-4F24-A516-AE736F31B917}" dt="2024-08-03T13:55:03.667" v="244"/>
          <ac:grpSpMkLst>
            <pc:docMk/>
            <pc:sldMk cId="3912996433" sldId="272"/>
            <ac:grpSpMk id="31" creationId="{D83A8471-2DA3-74E3-12D5-1AAD9D178C34}"/>
          </ac:grpSpMkLst>
        </pc:grpChg>
        <pc:grpChg chg="add mod">
          <ac:chgData name="Giulio Antonini" userId="85c0ae81-b7e0-45b3-a738-51186c9a409e" providerId="ADAL" clId="{85921F03-C437-4F24-A516-AE736F31B917}" dt="2024-08-03T13:55:03.667" v="244"/>
          <ac:grpSpMkLst>
            <pc:docMk/>
            <pc:sldMk cId="3912996433" sldId="272"/>
            <ac:grpSpMk id="40" creationId="{6730751B-1C54-3ECE-48A5-FC68EBC57FD2}"/>
          </ac:grpSpMkLst>
        </pc:grpChg>
        <pc:grpChg chg="add mod">
          <ac:chgData name="Giulio Antonini" userId="85c0ae81-b7e0-45b3-a738-51186c9a409e" providerId="ADAL" clId="{85921F03-C437-4F24-A516-AE736F31B917}" dt="2024-08-03T13:55:03.667" v="244"/>
          <ac:grpSpMkLst>
            <pc:docMk/>
            <pc:sldMk cId="3912996433" sldId="272"/>
            <ac:grpSpMk id="45" creationId="{F3B6874E-ABA9-BDE9-387E-3D9C9D9C19D2}"/>
          </ac:grpSpMkLst>
        </pc:grpChg>
        <pc:grpChg chg="add mod">
          <ac:chgData name="Giulio Antonini" userId="85c0ae81-b7e0-45b3-a738-51186c9a409e" providerId="ADAL" clId="{85921F03-C437-4F24-A516-AE736F31B917}" dt="2024-08-03T13:55:03.667" v="244"/>
          <ac:grpSpMkLst>
            <pc:docMk/>
            <pc:sldMk cId="3912996433" sldId="272"/>
            <ac:grpSpMk id="54" creationId="{D8652D3C-78AB-64D3-6013-90248EBA6031}"/>
          </ac:grpSpMkLst>
        </pc:grpChg>
        <pc:grpChg chg="del">
          <ac:chgData name="Giulio Antonini" userId="85c0ae81-b7e0-45b3-a738-51186c9a409e" providerId="ADAL" clId="{85921F03-C437-4F24-A516-AE736F31B917}" dt="2024-08-03T13:55:02.994" v="243" actId="478"/>
          <ac:grpSpMkLst>
            <pc:docMk/>
            <pc:sldMk cId="3912996433" sldId="272"/>
            <ac:grpSpMk id="62" creationId="{B8029257-5143-1198-15CC-FB2482F8161C}"/>
          </ac:grpSpMkLst>
        </pc:grpChg>
        <pc:grpChg chg="del">
          <ac:chgData name="Giulio Antonini" userId="85c0ae81-b7e0-45b3-a738-51186c9a409e" providerId="ADAL" clId="{85921F03-C437-4F24-A516-AE736F31B917}" dt="2024-08-03T13:55:02.994" v="243" actId="478"/>
          <ac:grpSpMkLst>
            <pc:docMk/>
            <pc:sldMk cId="3912996433" sldId="272"/>
            <ac:grpSpMk id="5125" creationId="{A3124723-4F25-53B0-EC03-26334B3909CE}"/>
          </ac:grpSpMkLst>
        </pc:grpChg>
        <pc:grpChg chg="add mod">
          <ac:chgData name="Giulio Antonini" userId="85c0ae81-b7e0-45b3-a738-51186c9a409e" providerId="ADAL" clId="{85921F03-C437-4F24-A516-AE736F31B917}" dt="2024-08-03T13:55:03.667" v="244"/>
          <ac:grpSpMkLst>
            <pc:docMk/>
            <pc:sldMk cId="3912996433" sldId="272"/>
            <ac:grpSpMk id="5132" creationId="{9CFF482A-CC47-1B64-5670-DF683285E86C}"/>
          </ac:grpSpMkLst>
        </pc:grpChg>
        <pc:grpChg chg="add mod">
          <ac:chgData name="Giulio Antonini" userId="85c0ae81-b7e0-45b3-a738-51186c9a409e" providerId="ADAL" clId="{85921F03-C437-4F24-A516-AE736F31B917}" dt="2024-08-03T13:55:03.667" v="244"/>
          <ac:grpSpMkLst>
            <pc:docMk/>
            <pc:sldMk cId="3912996433" sldId="272"/>
            <ac:grpSpMk id="5137" creationId="{12577457-2A34-14EA-D7F5-AEE2F5D1FC18}"/>
          </ac:grpSpMkLst>
        </pc:grpChg>
        <pc:grpChg chg="add mod">
          <ac:chgData name="Giulio Antonini" userId="85c0ae81-b7e0-45b3-a738-51186c9a409e" providerId="ADAL" clId="{85921F03-C437-4F24-A516-AE736F31B917}" dt="2024-08-03T13:55:03.667" v="244"/>
          <ac:grpSpMkLst>
            <pc:docMk/>
            <pc:sldMk cId="3912996433" sldId="272"/>
            <ac:grpSpMk id="5141" creationId="{B382E382-C963-5DAE-57B4-F3E4FEA016A4}"/>
          </ac:grpSpMkLst>
        </pc:grpChg>
        <pc:grpChg chg="add mod">
          <ac:chgData name="Giulio Antonini" userId="85c0ae81-b7e0-45b3-a738-51186c9a409e" providerId="ADAL" clId="{85921F03-C437-4F24-A516-AE736F31B917}" dt="2024-08-03T13:55:03.667" v="244"/>
          <ac:grpSpMkLst>
            <pc:docMk/>
            <pc:sldMk cId="3912996433" sldId="272"/>
            <ac:grpSpMk id="5147" creationId="{4AB86BB4-2A13-3FD9-B690-18F374E66C77}"/>
          </ac:grpSpMkLst>
        </pc:grpChg>
        <pc:grpChg chg="add mod">
          <ac:chgData name="Giulio Antonini" userId="85c0ae81-b7e0-45b3-a738-51186c9a409e" providerId="ADAL" clId="{85921F03-C437-4F24-A516-AE736F31B917}" dt="2024-08-03T13:55:03.667" v="244"/>
          <ac:grpSpMkLst>
            <pc:docMk/>
            <pc:sldMk cId="3912996433" sldId="272"/>
            <ac:grpSpMk id="5152" creationId="{60D986D0-6381-0E37-6DC5-83B5637CC165}"/>
          </ac:grpSpMkLst>
        </pc:grpChg>
        <pc:grpChg chg="add mod">
          <ac:chgData name="Giulio Antonini" userId="85c0ae81-b7e0-45b3-a738-51186c9a409e" providerId="ADAL" clId="{85921F03-C437-4F24-A516-AE736F31B917}" dt="2024-08-03T13:55:03.667" v="244"/>
          <ac:grpSpMkLst>
            <pc:docMk/>
            <pc:sldMk cId="3912996433" sldId="272"/>
            <ac:grpSpMk id="5175" creationId="{C551EF95-4898-04ED-6B2C-F0F6AEACBDF1}"/>
          </ac:grpSpMkLst>
        </pc:grpChg>
        <pc:grpChg chg="add mod">
          <ac:chgData name="Giulio Antonini" userId="85c0ae81-b7e0-45b3-a738-51186c9a409e" providerId="ADAL" clId="{85921F03-C437-4F24-A516-AE736F31B917}" dt="2024-08-03T13:55:23.473" v="250" actId="1076"/>
          <ac:grpSpMkLst>
            <pc:docMk/>
            <pc:sldMk cId="3912996433" sldId="272"/>
            <ac:grpSpMk id="5182" creationId="{DBE00157-B754-1103-10A7-228EBB9BB46E}"/>
          </ac:grpSpMkLst>
        </pc:grpChg>
        <pc:grpChg chg="add mod">
          <ac:chgData name="Giulio Antonini" userId="85c0ae81-b7e0-45b3-a738-51186c9a409e" providerId="ADAL" clId="{85921F03-C437-4F24-A516-AE736F31B917}" dt="2024-08-03T13:55:23.473" v="250" actId="1076"/>
          <ac:grpSpMkLst>
            <pc:docMk/>
            <pc:sldMk cId="3912996433" sldId="272"/>
            <ac:grpSpMk id="5190" creationId="{61BD73D7-B647-6980-5E49-FD3A05CD873A}"/>
          </ac:grpSpMkLst>
        </pc:grpChg>
        <pc:grpChg chg="add mod">
          <ac:chgData name="Giulio Antonini" userId="85c0ae81-b7e0-45b3-a738-51186c9a409e" providerId="ADAL" clId="{85921F03-C437-4F24-A516-AE736F31B917}" dt="2024-08-03T13:55:23.473" v="250" actId="1076"/>
          <ac:grpSpMkLst>
            <pc:docMk/>
            <pc:sldMk cId="3912996433" sldId="272"/>
            <ac:grpSpMk id="5197" creationId="{D7613DC1-960A-AC21-AE54-CA101031C5F8}"/>
          </ac:grpSpMkLst>
        </pc:grpChg>
        <pc:grpChg chg="add mod">
          <ac:chgData name="Giulio Antonini" userId="85c0ae81-b7e0-45b3-a738-51186c9a409e" providerId="ADAL" clId="{85921F03-C437-4F24-A516-AE736F31B917}" dt="2024-08-03T13:55:23.473" v="250" actId="1076"/>
          <ac:grpSpMkLst>
            <pc:docMk/>
            <pc:sldMk cId="3912996433" sldId="272"/>
            <ac:grpSpMk id="5203" creationId="{83747BAE-5CBC-A440-06E0-6AE42D80A967}"/>
          </ac:grpSpMkLst>
        </pc:grpChg>
        <pc:grpChg chg="add mod">
          <ac:chgData name="Giulio Antonini" userId="85c0ae81-b7e0-45b3-a738-51186c9a409e" providerId="ADAL" clId="{85921F03-C437-4F24-A516-AE736F31B917}" dt="2024-08-03T13:55:23.473" v="250" actId="1076"/>
          <ac:grpSpMkLst>
            <pc:docMk/>
            <pc:sldMk cId="3912996433" sldId="272"/>
            <ac:grpSpMk id="5209" creationId="{41EE3C1A-6D54-8274-4689-48E83A658E08}"/>
          </ac:grpSpMkLst>
        </pc:grpChg>
        <pc:grpChg chg="add mod">
          <ac:chgData name="Giulio Antonini" userId="85c0ae81-b7e0-45b3-a738-51186c9a409e" providerId="ADAL" clId="{85921F03-C437-4F24-A516-AE736F31B917}" dt="2024-08-03T13:55:23.473" v="250" actId="1076"/>
          <ac:grpSpMkLst>
            <pc:docMk/>
            <pc:sldMk cId="3912996433" sldId="272"/>
            <ac:grpSpMk id="5218" creationId="{8FEDD148-36AD-AB42-3D89-CF65970E8D33}"/>
          </ac:grpSpMkLst>
        </pc:grpChg>
        <pc:grpChg chg="add mod">
          <ac:chgData name="Giulio Antonini" userId="85c0ae81-b7e0-45b3-a738-51186c9a409e" providerId="ADAL" clId="{85921F03-C437-4F24-A516-AE736F31B917}" dt="2024-08-03T13:55:23.473" v="250" actId="1076"/>
          <ac:grpSpMkLst>
            <pc:docMk/>
            <pc:sldMk cId="3912996433" sldId="272"/>
            <ac:grpSpMk id="5223" creationId="{52D3D72B-5421-72E0-CB7B-6359CA6278B4}"/>
          </ac:grpSpMkLst>
        </pc:grpChg>
        <pc:grpChg chg="add mod">
          <ac:chgData name="Giulio Antonini" userId="85c0ae81-b7e0-45b3-a738-51186c9a409e" providerId="ADAL" clId="{85921F03-C437-4F24-A516-AE736F31B917}" dt="2024-08-03T13:55:23.473" v="250" actId="1076"/>
          <ac:grpSpMkLst>
            <pc:docMk/>
            <pc:sldMk cId="3912996433" sldId="272"/>
            <ac:grpSpMk id="5232" creationId="{113B70DE-E4B2-8781-7001-DAF92EBDF255}"/>
          </ac:grpSpMkLst>
        </pc:grpChg>
        <pc:grpChg chg="add mod">
          <ac:chgData name="Giulio Antonini" userId="85c0ae81-b7e0-45b3-a738-51186c9a409e" providerId="ADAL" clId="{85921F03-C437-4F24-A516-AE736F31B917}" dt="2024-08-03T13:55:23.473" v="250" actId="1076"/>
          <ac:grpSpMkLst>
            <pc:docMk/>
            <pc:sldMk cId="3912996433" sldId="272"/>
            <ac:grpSpMk id="5236" creationId="{31F928A9-6610-423E-C217-E7A695276CE9}"/>
          </ac:grpSpMkLst>
        </pc:grpChg>
        <pc:grpChg chg="add mod">
          <ac:chgData name="Giulio Antonini" userId="85c0ae81-b7e0-45b3-a738-51186c9a409e" providerId="ADAL" clId="{85921F03-C437-4F24-A516-AE736F31B917}" dt="2024-08-03T13:55:23.473" v="250" actId="1076"/>
          <ac:grpSpMkLst>
            <pc:docMk/>
            <pc:sldMk cId="3912996433" sldId="272"/>
            <ac:grpSpMk id="5241" creationId="{462DA1BB-2D79-0E56-C354-83C901447C5B}"/>
          </ac:grpSpMkLst>
        </pc:grpChg>
        <pc:grpChg chg="add mod">
          <ac:chgData name="Giulio Antonini" userId="85c0ae81-b7e0-45b3-a738-51186c9a409e" providerId="ADAL" clId="{85921F03-C437-4F24-A516-AE736F31B917}" dt="2024-08-03T13:55:23.473" v="250" actId="1076"/>
          <ac:grpSpMkLst>
            <pc:docMk/>
            <pc:sldMk cId="3912996433" sldId="272"/>
            <ac:grpSpMk id="5245" creationId="{0FABC6E0-DF28-CA12-7D51-06CE4EB9910E}"/>
          </ac:grpSpMkLst>
        </pc:grpChg>
        <pc:grpChg chg="add mod">
          <ac:chgData name="Giulio Antonini" userId="85c0ae81-b7e0-45b3-a738-51186c9a409e" providerId="ADAL" clId="{85921F03-C437-4F24-A516-AE736F31B917}" dt="2024-08-03T13:55:23.473" v="250" actId="1076"/>
          <ac:grpSpMkLst>
            <pc:docMk/>
            <pc:sldMk cId="3912996433" sldId="272"/>
            <ac:grpSpMk id="5251" creationId="{F301B0A4-4E81-6898-8C96-742AF88B36DB}"/>
          </ac:grpSpMkLst>
        </pc:grpChg>
        <pc:grpChg chg="add mod">
          <ac:chgData name="Giulio Antonini" userId="85c0ae81-b7e0-45b3-a738-51186c9a409e" providerId="ADAL" clId="{85921F03-C437-4F24-A516-AE736F31B917}" dt="2024-08-03T13:55:23.473" v="250" actId="1076"/>
          <ac:grpSpMkLst>
            <pc:docMk/>
            <pc:sldMk cId="3912996433" sldId="272"/>
            <ac:grpSpMk id="5256" creationId="{F9C86E04-D621-2009-4007-D535C37C1158}"/>
          </ac:grpSpMkLst>
        </pc:grpChg>
        <pc:grpChg chg="add mod">
          <ac:chgData name="Giulio Antonini" userId="85c0ae81-b7e0-45b3-a738-51186c9a409e" providerId="ADAL" clId="{85921F03-C437-4F24-A516-AE736F31B917}" dt="2024-08-03T13:55:23.473" v="250" actId="1076"/>
          <ac:grpSpMkLst>
            <pc:docMk/>
            <pc:sldMk cId="3912996433" sldId="272"/>
            <ac:grpSpMk id="5263" creationId="{BF07C5AC-85EB-5E3A-EB3A-1A4E4972FEC2}"/>
          </ac:grpSpMkLst>
        </pc:grpChg>
        <pc:grpChg chg="add mod">
          <ac:chgData name="Giulio Antonini" userId="85c0ae81-b7e0-45b3-a738-51186c9a409e" providerId="ADAL" clId="{85921F03-C437-4F24-A516-AE736F31B917}" dt="2024-08-03T13:56:05.853" v="254" actId="1076"/>
          <ac:grpSpMkLst>
            <pc:docMk/>
            <pc:sldMk cId="3912996433" sldId="272"/>
            <ac:grpSpMk id="5270" creationId="{1D00EDA1-E592-671A-6744-1E9D6D37A7C0}"/>
          </ac:grpSpMkLst>
        </pc:grpChg>
        <pc:grpChg chg="add mod">
          <ac:chgData name="Giulio Antonini" userId="85c0ae81-b7e0-45b3-a738-51186c9a409e" providerId="ADAL" clId="{85921F03-C437-4F24-A516-AE736F31B917}" dt="2024-08-03T13:56:05.853" v="254" actId="1076"/>
          <ac:grpSpMkLst>
            <pc:docMk/>
            <pc:sldMk cId="3912996433" sldId="272"/>
            <ac:grpSpMk id="5278" creationId="{1F2215D7-5027-F75A-02F5-918F1BAF5AFB}"/>
          </ac:grpSpMkLst>
        </pc:grpChg>
        <pc:grpChg chg="add mod">
          <ac:chgData name="Giulio Antonini" userId="85c0ae81-b7e0-45b3-a738-51186c9a409e" providerId="ADAL" clId="{85921F03-C437-4F24-A516-AE736F31B917}" dt="2024-08-03T13:56:05.853" v="254" actId="1076"/>
          <ac:grpSpMkLst>
            <pc:docMk/>
            <pc:sldMk cId="3912996433" sldId="272"/>
            <ac:grpSpMk id="5285" creationId="{10D7BB8D-CC15-FA98-6416-257DC8BF1167}"/>
          </ac:grpSpMkLst>
        </pc:grpChg>
        <pc:grpChg chg="add mod">
          <ac:chgData name="Giulio Antonini" userId="85c0ae81-b7e0-45b3-a738-51186c9a409e" providerId="ADAL" clId="{85921F03-C437-4F24-A516-AE736F31B917}" dt="2024-08-03T13:56:05.853" v="254" actId="1076"/>
          <ac:grpSpMkLst>
            <pc:docMk/>
            <pc:sldMk cId="3912996433" sldId="272"/>
            <ac:grpSpMk id="5291" creationId="{FDBB2DEB-84D2-F5F8-065C-1D2981B4E90B}"/>
          </ac:grpSpMkLst>
        </pc:grpChg>
        <pc:grpChg chg="add mod">
          <ac:chgData name="Giulio Antonini" userId="85c0ae81-b7e0-45b3-a738-51186c9a409e" providerId="ADAL" clId="{85921F03-C437-4F24-A516-AE736F31B917}" dt="2024-08-03T13:56:05.853" v="254" actId="1076"/>
          <ac:grpSpMkLst>
            <pc:docMk/>
            <pc:sldMk cId="3912996433" sldId="272"/>
            <ac:grpSpMk id="5297" creationId="{5C5560F2-2912-CE28-C2BC-01E9D8D89E88}"/>
          </ac:grpSpMkLst>
        </pc:grpChg>
        <pc:grpChg chg="add mod">
          <ac:chgData name="Giulio Antonini" userId="85c0ae81-b7e0-45b3-a738-51186c9a409e" providerId="ADAL" clId="{85921F03-C437-4F24-A516-AE736F31B917}" dt="2024-08-03T13:56:05.853" v="254" actId="1076"/>
          <ac:grpSpMkLst>
            <pc:docMk/>
            <pc:sldMk cId="3912996433" sldId="272"/>
            <ac:grpSpMk id="5306" creationId="{585DE021-7515-D1F9-6347-FACA052681EA}"/>
          </ac:grpSpMkLst>
        </pc:grpChg>
        <pc:grpChg chg="add mod">
          <ac:chgData name="Giulio Antonini" userId="85c0ae81-b7e0-45b3-a738-51186c9a409e" providerId="ADAL" clId="{85921F03-C437-4F24-A516-AE736F31B917}" dt="2024-08-03T13:56:05.853" v="254" actId="1076"/>
          <ac:grpSpMkLst>
            <pc:docMk/>
            <pc:sldMk cId="3912996433" sldId="272"/>
            <ac:grpSpMk id="5311" creationId="{E8DB6DDC-6A10-C503-FAA8-22A4D33D85EB}"/>
          </ac:grpSpMkLst>
        </pc:grpChg>
        <pc:grpChg chg="add mod">
          <ac:chgData name="Giulio Antonini" userId="85c0ae81-b7e0-45b3-a738-51186c9a409e" providerId="ADAL" clId="{85921F03-C437-4F24-A516-AE736F31B917}" dt="2024-08-03T13:56:05.853" v="254" actId="1076"/>
          <ac:grpSpMkLst>
            <pc:docMk/>
            <pc:sldMk cId="3912996433" sldId="272"/>
            <ac:grpSpMk id="5320" creationId="{662FD827-A77A-85D6-828D-863E2AC5190F}"/>
          </ac:grpSpMkLst>
        </pc:grpChg>
        <pc:grpChg chg="add mod">
          <ac:chgData name="Giulio Antonini" userId="85c0ae81-b7e0-45b3-a738-51186c9a409e" providerId="ADAL" clId="{85921F03-C437-4F24-A516-AE736F31B917}" dt="2024-08-03T13:56:05.853" v="254" actId="1076"/>
          <ac:grpSpMkLst>
            <pc:docMk/>
            <pc:sldMk cId="3912996433" sldId="272"/>
            <ac:grpSpMk id="5324" creationId="{7A75D4AA-3BB7-2D5E-7D23-FBA41D77F4C5}"/>
          </ac:grpSpMkLst>
        </pc:grpChg>
        <pc:grpChg chg="add mod">
          <ac:chgData name="Giulio Antonini" userId="85c0ae81-b7e0-45b3-a738-51186c9a409e" providerId="ADAL" clId="{85921F03-C437-4F24-A516-AE736F31B917}" dt="2024-08-03T13:56:05.853" v="254" actId="1076"/>
          <ac:grpSpMkLst>
            <pc:docMk/>
            <pc:sldMk cId="3912996433" sldId="272"/>
            <ac:grpSpMk id="5329" creationId="{2B5A7759-01A0-4EB8-D00C-EF6B85A1BA2B}"/>
          </ac:grpSpMkLst>
        </pc:grpChg>
        <pc:grpChg chg="add mod">
          <ac:chgData name="Giulio Antonini" userId="85c0ae81-b7e0-45b3-a738-51186c9a409e" providerId="ADAL" clId="{85921F03-C437-4F24-A516-AE736F31B917}" dt="2024-08-03T13:56:05.853" v="254" actId="1076"/>
          <ac:grpSpMkLst>
            <pc:docMk/>
            <pc:sldMk cId="3912996433" sldId="272"/>
            <ac:grpSpMk id="5333" creationId="{61974567-E1ED-4B37-35CE-524E44025231}"/>
          </ac:grpSpMkLst>
        </pc:grpChg>
        <pc:grpChg chg="add mod">
          <ac:chgData name="Giulio Antonini" userId="85c0ae81-b7e0-45b3-a738-51186c9a409e" providerId="ADAL" clId="{85921F03-C437-4F24-A516-AE736F31B917}" dt="2024-08-03T13:56:05.853" v="254" actId="1076"/>
          <ac:grpSpMkLst>
            <pc:docMk/>
            <pc:sldMk cId="3912996433" sldId="272"/>
            <ac:grpSpMk id="5339" creationId="{310316E2-1C45-DF5E-4586-58D2C314FC56}"/>
          </ac:grpSpMkLst>
        </pc:grpChg>
        <pc:grpChg chg="add mod">
          <ac:chgData name="Giulio Antonini" userId="85c0ae81-b7e0-45b3-a738-51186c9a409e" providerId="ADAL" clId="{85921F03-C437-4F24-A516-AE736F31B917}" dt="2024-08-03T13:56:05.853" v="254" actId="1076"/>
          <ac:grpSpMkLst>
            <pc:docMk/>
            <pc:sldMk cId="3912996433" sldId="272"/>
            <ac:grpSpMk id="5344" creationId="{F45972A8-67CF-103B-FADB-354434D01CCB}"/>
          </ac:grpSpMkLst>
        </pc:grpChg>
        <pc:grpChg chg="add mod">
          <ac:chgData name="Giulio Antonini" userId="85c0ae81-b7e0-45b3-a738-51186c9a409e" providerId="ADAL" clId="{85921F03-C437-4F24-A516-AE736F31B917}" dt="2024-08-03T13:56:05.853" v="254" actId="1076"/>
          <ac:grpSpMkLst>
            <pc:docMk/>
            <pc:sldMk cId="3912996433" sldId="272"/>
            <ac:grpSpMk id="5351" creationId="{B5EE9E8F-06E5-6CD6-A3E7-683A1F036EB6}"/>
          </ac:grpSpMkLst>
        </pc:grpChg>
        <pc:grpChg chg="add mod">
          <ac:chgData name="Giulio Antonini" userId="85c0ae81-b7e0-45b3-a738-51186c9a409e" providerId="ADAL" clId="{85921F03-C437-4F24-A516-AE736F31B917}" dt="2024-08-03T13:56:24.434" v="257" actId="1076"/>
          <ac:grpSpMkLst>
            <pc:docMk/>
            <pc:sldMk cId="3912996433" sldId="272"/>
            <ac:grpSpMk id="5358" creationId="{476236F4-D4C8-EE8C-454C-78E889D7194D}"/>
          </ac:grpSpMkLst>
        </pc:grpChg>
        <pc:grpChg chg="add mod">
          <ac:chgData name="Giulio Antonini" userId="85c0ae81-b7e0-45b3-a738-51186c9a409e" providerId="ADAL" clId="{85921F03-C437-4F24-A516-AE736F31B917}" dt="2024-08-03T13:56:24.434" v="257" actId="1076"/>
          <ac:grpSpMkLst>
            <pc:docMk/>
            <pc:sldMk cId="3912996433" sldId="272"/>
            <ac:grpSpMk id="5363" creationId="{C49F30B2-093B-67C2-A6CD-557184DC1001}"/>
          </ac:grpSpMkLst>
        </pc:grpChg>
        <pc:grpChg chg="add mod">
          <ac:chgData name="Giulio Antonini" userId="85c0ae81-b7e0-45b3-a738-51186c9a409e" providerId="ADAL" clId="{85921F03-C437-4F24-A516-AE736F31B917}" dt="2024-08-03T13:56:24.434" v="257" actId="1076"/>
          <ac:grpSpMkLst>
            <pc:docMk/>
            <pc:sldMk cId="3912996433" sldId="272"/>
            <ac:grpSpMk id="5371" creationId="{A6D39736-C919-1809-43B2-3C06D83A9606}"/>
          </ac:grpSpMkLst>
        </pc:grpChg>
        <pc:grpChg chg="add mod">
          <ac:chgData name="Giulio Antonini" userId="85c0ae81-b7e0-45b3-a738-51186c9a409e" providerId="ADAL" clId="{85921F03-C437-4F24-A516-AE736F31B917}" dt="2024-08-03T13:56:24.434" v="257" actId="1076"/>
          <ac:grpSpMkLst>
            <pc:docMk/>
            <pc:sldMk cId="3912996433" sldId="272"/>
            <ac:grpSpMk id="5378" creationId="{A52EBC43-94FB-DD63-D31C-76D6B96740D4}"/>
          </ac:grpSpMkLst>
        </pc:grpChg>
        <pc:grpChg chg="add mod">
          <ac:chgData name="Giulio Antonini" userId="85c0ae81-b7e0-45b3-a738-51186c9a409e" providerId="ADAL" clId="{85921F03-C437-4F24-A516-AE736F31B917}" dt="2024-08-03T13:56:24.434" v="257" actId="1076"/>
          <ac:grpSpMkLst>
            <pc:docMk/>
            <pc:sldMk cId="3912996433" sldId="272"/>
            <ac:grpSpMk id="5384" creationId="{DF0D5B99-0D77-85F6-7C17-F7794F851C5B}"/>
          </ac:grpSpMkLst>
        </pc:grpChg>
        <pc:grpChg chg="add mod">
          <ac:chgData name="Giulio Antonini" userId="85c0ae81-b7e0-45b3-a738-51186c9a409e" providerId="ADAL" clId="{85921F03-C437-4F24-A516-AE736F31B917}" dt="2024-08-03T13:56:24.434" v="257" actId="1076"/>
          <ac:grpSpMkLst>
            <pc:docMk/>
            <pc:sldMk cId="3912996433" sldId="272"/>
            <ac:grpSpMk id="5390" creationId="{56EFB753-964C-055E-99D9-2D864468C0EC}"/>
          </ac:grpSpMkLst>
        </pc:grpChg>
        <pc:grpChg chg="add mod">
          <ac:chgData name="Giulio Antonini" userId="85c0ae81-b7e0-45b3-a738-51186c9a409e" providerId="ADAL" clId="{85921F03-C437-4F24-A516-AE736F31B917}" dt="2024-08-03T13:56:24.434" v="257" actId="1076"/>
          <ac:grpSpMkLst>
            <pc:docMk/>
            <pc:sldMk cId="3912996433" sldId="272"/>
            <ac:grpSpMk id="5399" creationId="{039D959E-8C89-CB6B-C0EB-33B91360A132}"/>
          </ac:grpSpMkLst>
        </pc:grpChg>
        <pc:grpChg chg="add mod">
          <ac:chgData name="Giulio Antonini" userId="85c0ae81-b7e0-45b3-a738-51186c9a409e" providerId="ADAL" clId="{85921F03-C437-4F24-A516-AE736F31B917}" dt="2024-08-03T13:56:24.434" v="257" actId="1076"/>
          <ac:grpSpMkLst>
            <pc:docMk/>
            <pc:sldMk cId="3912996433" sldId="272"/>
            <ac:grpSpMk id="5404" creationId="{D4F88700-B136-FABF-EB69-B62E29766511}"/>
          </ac:grpSpMkLst>
        </pc:grpChg>
        <pc:grpChg chg="add mod">
          <ac:chgData name="Giulio Antonini" userId="85c0ae81-b7e0-45b3-a738-51186c9a409e" providerId="ADAL" clId="{85921F03-C437-4F24-A516-AE736F31B917}" dt="2024-08-03T13:56:24.434" v="257" actId="1076"/>
          <ac:grpSpMkLst>
            <pc:docMk/>
            <pc:sldMk cId="3912996433" sldId="272"/>
            <ac:grpSpMk id="5413" creationId="{1666223C-88E0-45F2-7BF7-57041170845B}"/>
          </ac:grpSpMkLst>
        </pc:grpChg>
        <pc:grpChg chg="add mod">
          <ac:chgData name="Giulio Antonini" userId="85c0ae81-b7e0-45b3-a738-51186c9a409e" providerId="ADAL" clId="{85921F03-C437-4F24-A516-AE736F31B917}" dt="2024-08-03T13:56:24.434" v="257" actId="1076"/>
          <ac:grpSpMkLst>
            <pc:docMk/>
            <pc:sldMk cId="3912996433" sldId="272"/>
            <ac:grpSpMk id="5417" creationId="{665018B3-229D-EDAE-B587-DEC6FAA8D201}"/>
          </ac:grpSpMkLst>
        </pc:grpChg>
        <pc:grpChg chg="add mod">
          <ac:chgData name="Giulio Antonini" userId="85c0ae81-b7e0-45b3-a738-51186c9a409e" providerId="ADAL" clId="{85921F03-C437-4F24-A516-AE736F31B917}" dt="2024-08-03T13:56:24.434" v="257" actId="1076"/>
          <ac:grpSpMkLst>
            <pc:docMk/>
            <pc:sldMk cId="3912996433" sldId="272"/>
            <ac:grpSpMk id="5422" creationId="{288A1665-08AA-936D-5A87-383A98EDAC0A}"/>
          </ac:grpSpMkLst>
        </pc:grpChg>
        <pc:grpChg chg="add mod">
          <ac:chgData name="Giulio Antonini" userId="85c0ae81-b7e0-45b3-a738-51186c9a409e" providerId="ADAL" clId="{85921F03-C437-4F24-A516-AE736F31B917}" dt="2024-08-03T13:56:24.434" v="257" actId="1076"/>
          <ac:grpSpMkLst>
            <pc:docMk/>
            <pc:sldMk cId="3912996433" sldId="272"/>
            <ac:grpSpMk id="5426" creationId="{5D828163-D662-FF4B-7E3E-AA7AD8305BAB}"/>
          </ac:grpSpMkLst>
        </pc:grpChg>
        <pc:grpChg chg="add mod">
          <ac:chgData name="Giulio Antonini" userId="85c0ae81-b7e0-45b3-a738-51186c9a409e" providerId="ADAL" clId="{85921F03-C437-4F24-A516-AE736F31B917}" dt="2024-08-03T13:56:24.434" v="257" actId="1076"/>
          <ac:grpSpMkLst>
            <pc:docMk/>
            <pc:sldMk cId="3912996433" sldId="272"/>
            <ac:grpSpMk id="5432" creationId="{A98C4112-7192-7FC1-3A17-EA2B7AF474CA}"/>
          </ac:grpSpMkLst>
        </pc:grpChg>
        <pc:grpChg chg="add mod">
          <ac:chgData name="Giulio Antonini" userId="85c0ae81-b7e0-45b3-a738-51186c9a409e" providerId="ADAL" clId="{85921F03-C437-4F24-A516-AE736F31B917}" dt="2024-08-03T13:56:24.434" v="257" actId="1076"/>
          <ac:grpSpMkLst>
            <pc:docMk/>
            <pc:sldMk cId="3912996433" sldId="272"/>
            <ac:grpSpMk id="5437" creationId="{9CE56736-43BD-DAEE-845E-F836F740567C}"/>
          </ac:grpSpMkLst>
        </pc:grpChg>
        <pc:grpChg chg="add mod">
          <ac:chgData name="Giulio Antonini" userId="85c0ae81-b7e0-45b3-a738-51186c9a409e" providerId="ADAL" clId="{85921F03-C437-4F24-A516-AE736F31B917}" dt="2024-08-03T13:56:24.434" v="257" actId="1076"/>
          <ac:grpSpMkLst>
            <pc:docMk/>
            <pc:sldMk cId="3912996433" sldId="272"/>
            <ac:grpSpMk id="5444" creationId="{12A9DA8A-8396-4AA3-36E8-8B5D1B9DDC10}"/>
          </ac:grpSpMkLst>
        </pc:grpChg>
        <pc:graphicFrameChg chg="del">
          <ac:chgData name="Giulio Antonini" userId="85c0ae81-b7e0-45b3-a738-51186c9a409e" providerId="ADAL" clId="{85921F03-C437-4F24-A516-AE736F31B917}" dt="2024-08-03T13:55:02.994" v="243" actId="478"/>
          <ac:graphicFrameMkLst>
            <pc:docMk/>
            <pc:sldMk cId="3912996433" sldId="272"/>
            <ac:graphicFrameMk id="59" creationId="{D3EC3B55-AE10-D46B-08FB-774077313E8D}"/>
          </ac:graphicFrameMkLst>
        </pc:graphicFrameChg>
        <pc:picChg chg="mod">
          <ac:chgData name="Giulio Antonini" userId="85c0ae81-b7e0-45b3-a738-51186c9a409e" providerId="ADAL" clId="{85921F03-C437-4F24-A516-AE736F31B917}" dt="2024-08-03T13:55:03.667" v="244"/>
          <ac:picMkLst>
            <pc:docMk/>
            <pc:sldMk cId="3912996433" sldId="272"/>
            <ac:picMk id="5" creationId="{A526B12E-BF24-35A2-FE6C-0775EBE9AF3E}"/>
          </ac:picMkLst>
        </pc:picChg>
        <pc:picChg chg="mod">
          <ac:chgData name="Giulio Antonini" userId="85c0ae81-b7e0-45b3-a738-51186c9a409e" providerId="ADAL" clId="{85921F03-C437-4F24-A516-AE736F31B917}" dt="2024-08-03T13:55:03.667" v="244"/>
          <ac:picMkLst>
            <pc:docMk/>
            <pc:sldMk cId="3912996433" sldId="272"/>
            <ac:picMk id="8" creationId="{2EF58A86-E9E9-6955-5100-4E846F5DBDCB}"/>
          </ac:picMkLst>
        </pc:picChg>
        <pc:picChg chg="mod">
          <ac:chgData name="Giulio Antonini" userId="85c0ae81-b7e0-45b3-a738-51186c9a409e" providerId="ADAL" clId="{85921F03-C437-4F24-A516-AE736F31B917}" dt="2024-08-03T13:55:03.667" v="244"/>
          <ac:picMkLst>
            <pc:docMk/>
            <pc:sldMk cId="3912996433" sldId="272"/>
            <ac:picMk id="9" creationId="{B153C7B8-89A1-5830-8F2C-DFCFE3B1CF29}"/>
          </ac:picMkLst>
        </pc:picChg>
        <pc:picChg chg="add mod">
          <ac:chgData name="Giulio Antonini" userId="85c0ae81-b7e0-45b3-a738-51186c9a409e" providerId="ADAL" clId="{85921F03-C437-4F24-A516-AE736F31B917}" dt="2024-08-03T13:55:03.667" v="244"/>
          <ac:picMkLst>
            <pc:docMk/>
            <pc:sldMk cId="3912996433" sldId="272"/>
            <ac:picMk id="11" creationId="{DDBD4F6E-A9EF-3C31-F590-BF1D9BD09061}"/>
          </ac:picMkLst>
        </pc:picChg>
        <pc:picChg chg="mod">
          <ac:chgData name="Giulio Antonini" userId="85c0ae81-b7e0-45b3-a738-51186c9a409e" providerId="ADAL" clId="{85921F03-C437-4F24-A516-AE736F31B917}" dt="2024-08-03T13:55:03.667" v="244"/>
          <ac:picMkLst>
            <pc:docMk/>
            <pc:sldMk cId="3912996433" sldId="272"/>
            <ac:picMk id="14" creationId="{BDF42E88-97FD-7ED6-7EBF-8F239DDC83CC}"/>
          </ac:picMkLst>
        </pc:picChg>
        <pc:picChg chg="add mod">
          <ac:chgData name="Giulio Antonini" userId="85c0ae81-b7e0-45b3-a738-51186c9a409e" providerId="ADAL" clId="{85921F03-C437-4F24-A516-AE736F31B917}" dt="2024-08-03T13:55:03.667" v="244"/>
          <ac:picMkLst>
            <pc:docMk/>
            <pc:sldMk cId="3912996433" sldId="272"/>
            <ac:picMk id="15" creationId="{F5BE72BF-78E1-2B43-3753-723E97F557D5}"/>
          </ac:picMkLst>
        </pc:picChg>
        <pc:picChg chg="add mod">
          <ac:chgData name="Giulio Antonini" userId="85c0ae81-b7e0-45b3-a738-51186c9a409e" providerId="ADAL" clId="{85921F03-C437-4F24-A516-AE736F31B917}" dt="2024-08-03T13:55:03.667" v="244"/>
          <ac:picMkLst>
            <pc:docMk/>
            <pc:sldMk cId="3912996433" sldId="272"/>
            <ac:picMk id="17" creationId="{55EB76B1-F8BA-1C6E-091B-10DAB2480D08}"/>
          </ac:picMkLst>
        </pc:picChg>
        <pc:picChg chg="add mod">
          <ac:chgData name="Giulio Antonini" userId="85c0ae81-b7e0-45b3-a738-51186c9a409e" providerId="ADAL" clId="{85921F03-C437-4F24-A516-AE736F31B917}" dt="2024-08-03T13:55:03.667" v="244"/>
          <ac:picMkLst>
            <pc:docMk/>
            <pc:sldMk cId="3912996433" sldId="272"/>
            <ac:picMk id="18" creationId="{63A76E80-85DC-414C-C99A-70994BC1131F}"/>
          </ac:picMkLst>
        </pc:picChg>
        <pc:picChg chg="mod">
          <ac:chgData name="Giulio Antonini" userId="85c0ae81-b7e0-45b3-a738-51186c9a409e" providerId="ADAL" clId="{85921F03-C437-4F24-A516-AE736F31B917}" dt="2024-08-03T13:55:03.667" v="244"/>
          <ac:picMkLst>
            <pc:docMk/>
            <pc:sldMk cId="3912996433" sldId="272"/>
            <ac:picMk id="28" creationId="{49FB8EDF-2A3D-7468-C4C8-90258C94A59C}"/>
          </ac:picMkLst>
        </pc:picChg>
        <pc:picChg chg="mod">
          <ac:chgData name="Giulio Antonini" userId="85c0ae81-b7e0-45b3-a738-51186c9a409e" providerId="ADAL" clId="{85921F03-C437-4F24-A516-AE736F31B917}" dt="2024-08-03T13:55:03.667" v="244"/>
          <ac:picMkLst>
            <pc:docMk/>
            <pc:sldMk cId="3912996433" sldId="272"/>
            <ac:picMk id="29" creationId="{E56B6F0F-4BEB-A2A4-5B23-09F243550CF7}"/>
          </ac:picMkLst>
        </pc:picChg>
        <pc:picChg chg="mod">
          <ac:chgData name="Giulio Antonini" userId="85c0ae81-b7e0-45b3-a738-51186c9a409e" providerId="ADAL" clId="{85921F03-C437-4F24-A516-AE736F31B917}" dt="2024-08-03T13:55:03.667" v="244"/>
          <ac:picMkLst>
            <pc:docMk/>
            <pc:sldMk cId="3912996433" sldId="272"/>
            <ac:picMk id="32" creationId="{3EEC42D1-986E-50DE-DC28-676BFF8B622A}"/>
          </ac:picMkLst>
        </pc:picChg>
        <pc:picChg chg="mod">
          <ac:chgData name="Giulio Antonini" userId="85c0ae81-b7e0-45b3-a738-51186c9a409e" providerId="ADAL" clId="{85921F03-C437-4F24-A516-AE736F31B917}" dt="2024-08-03T13:55:03.667" v="244"/>
          <ac:picMkLst>
            <pc:docMk/>
            <pc:sldMk cId="3912996433" sldId="272"/>
            <ac:picMk id="33" creationId="{E9CD8FFF-AC04-809C-80F3-73D5F56CCE3F}"/>
          </ac:picMkLst>
        </pc:picChg>
        <pc:picChg chg="mod">
          <ac:chgData name="Giulio Antonini" userId="85c0ae81-b7e0-45b3-a738-51186c9a409e" providerId="ADAL" clId="{85921F03-C437-4F24-A516-AE736F31B917}" dt="2024-08-03T13:55:03.667" v="244"/>
          <ac:picMkLst>
            <pc:docMk/>
            <pc:sldMk cId="3912996433" sldId="272"/>
            <ac:picMk id="34" creationId="{6CC91422-ACDD-11BA-C1B3-AC1170C533B7}"/>
          </ac:picMkLst>
        </pc:picChg>
        <pc:picChg chg="mod">
          <ac:chgData name="Giulio Antonini" userId="85c0ae81-b7e0-45b3-a738-51186c9a409e" providerId="ADAL" clId="{85921F03-C437-4F24-A516-AE736F31B917}" dt="2024-08-03T13:55:03.667" v="244"/>
          <ac:picMkLst>
            <pc:docMk/>
            <pc:sldMk cId="3912996433" sldId="272"/>
            <ac:picMk id="35" creationId="{662BB98B-968E-3A26-CCBE-1E4E86493F05}"/>
          </ac:picMkLst>
        </pc:picChg>
        <pc:picChg chg="add mod">
          <ac:chgData name="Giulio Antonini" userId="85c0ae81-b7e0-45b3-a738-51186c9a409e" providerId="ADAL" clId="{85921F03-C437-4F24-A516-AE736F31B917}" dt="2024-08-03T13:55:03.667" v="244"/>
          <ac:picMkLst>
            <pc:docMk/>
            <pc:sldMk cId="3912996433" sldId="272"/>
            <ac:picMk id="36" creationId="{65B18526-1983-1C8B-43C6-F48601E32A2B}"/>
          </ac:picMkLst>
        </pc:picChg>
        <pc:picChg chg="add mod">
          <ac:chgData name="Giulio Antonini" userId="85c0ae81-b7e0-45b3-a738-51186c9a409e" providerId="ADAL" clId="{85921F03-C437-4F24-A516-AE736F31B917}" dt="2024-08-03T13:55:03.667" v="244"/>
          <ac:picMkLst>
            <pc:docMk/>
            <pc:sldMk cId="3912996433" sldId="272"/>
            <ac:picMk id="38" creationId="{244D7F41-27D0-97BF-EAC5-72F217CE7F74}"/>
          </ac:picMkLst>
        </pc:picChg>
        <pc:picChg chg="add mod">
          <ac:chgData name="Giulio Antonini" userId="85c0ae81-b7e0-45b3-a738-51186c9a409e" providerId="ADAL" clId="{85921F03-C437-4F24-A516-AE736F31B917}" dt="2024-08-03T13:55:03.667" v="244"/>
          <ac:picMkLst>
            <pc:docMk/>
            <pc:sldMk cId="3912996433" sldId="272"/>
            <ac:picMk id="39" creationId="{B5FAB409-E862-E932-4751-4051C862E2F4}"/>
          </ac:picMkLst>
        </pc:picChg>
        <pc:picChg chg="add mod">
          <ac:chgData name="Giulio Antonini" userId="85c0ae81-b7e0-45b3-a738-51186c9a409e" providerId="ADAL" clId="{85921F03-C437-4F24-A516-AE736F31B917}" dt="2024-08-03T13:55:03.667" v="244"/>
          <ac:picMkLst>
            <pc:docMk/>
            <pc:sldMk cId="3912996433" sldId="272"/>
            <ac:picMk id="50" creationId="{BDA7EE19-C41C-97D9-741D-0C6349B1C8FA}"/>
          </ac:picMkLst>
        </pc:picChg>
        <pc:picChg chg="mod">
          <ac:chgData name="Giulio Antonini" userId="85c0ae81-b7e0-45b3-a738-51186c9a409e" providerId="ADAL" clId="{85921F03-C437-4F24-A516-AE736F31B917}" dt="2024-08-03T13:55:03.667" v="244"/>
          <ac:picMkLst>
            <pc:docMk/>
            <pc:sldMk cId="3912996433" sldId="272"/>
            <ac:picMk id="5133" creationId="{9800185F-75EF-7504-102D-D399B104CDCE}"/>
          </ac:picMkLst>
        </pc:picChg>
        <pc:picChg chg="mod">
          <ac:chgData name="Giulio Antonini" userId="85c0ae81-b7e0-45b3-a738-51186c9a409e" providerId="ADAL" clId="{85921F03-C437-4F24-A516-AE736F31B917}" dt="2024-08-03T13:55:03.667" v="244"/>
          <ac:picMkLst>
            <pc:docMk/>
            <pc:sldMk cId="3912996433" sldId="272"/>
            <ac:picMk id="5134" creationId="{5A3EF52A-31B9-A443-95FF-B524B2657506}"/>
          </ac:picMkLst>
        </pc:picChg>
        <pc:picChg chg="mod">
          <ac:chgData name="Giulio Antonini" userId="85c0ae81-b7e0-45b3-a738-51186c9a409e" providerId="ADAL" clId="{85921F03-C437-4F24-A516-AE736F31B917}" dt="2024-08-03T13:55:03.667" v="244"/>
          <ac:picMkLst>
            <pc:docMk/>
            <pc:sldMk cId="3912996433" sldId="272"/>
            <ac:picMk id="5139" creationId="{CA29E554-8B82-DDF1-EF0D-97AB86C2F146}"/>
          </ac:picMkLst>
        </pc:picChg>
        <pc:picChg chg="del">
          <ac:chgData name="Giulio Antonini" userId="85c0ae81-b7e0-45b3-a738-51186c9a409e" providerId="ADAL" clId="{85921F03-C437-4F24-A516-AE736F31B917}" dt="2024-08-03T13:55:02.994" v="243" actId="478"/>
          <ac:picMkLst>
            <pc:docMk/>
            <pc:sldMk cId="3912996433" sldId="272"/>
            <ac:picMk id="5164" creationId="{0E04AA4F-3608-611A-02D9-926F20E43510}"/>
          </ac:picMkLst>
        </pc:picChg>
        <pc:picChg chg="del">
          <ac:chgData name="Giulio Antonini" userId="85c0ae81-b7e0-45b3-a738-51186c9a409e" providerId="ADAL" clId="{85921F03-C437-4F24-A516-AE736F31B917}" dt="2024-08-03T13:55:02.994" v="243" actId="478"/>
          <ac:picMkLst>
            <pc:docMk/>
            <pc:sldMk cId="3912996433" sldId="272"/>
            <ac:picMk id="5165" creationId="{2F0F2A8B-EFA8-B1D4-2651-4A4D8B2E7B3A}"/>
          </ac:picMkLst>
        </pc:picChg>
        <pc:picChg chg="del">
          <ac:chgData name="Giulio Antonini" userId="85c0ae81-b7e0-45b3-a738-51186c9a409e" providerId="ADAL" clId="{85921F03-C437-4F24-A516-AE736F31B917}" dt="2024-08-03T13:55:02.994" v="243" actId="478"/>
          <ac:picMkLst>
            <pc:docMk/>
            <pc:sldMk cId="3912996433" sldId="272"/>
            <ac:picMk id="5166" creationId="{FFF53283-BE38-37D5-FBD3-967874F1BB16}"/>
          </ac:picMkLst>
        </pc:picChg>
        <pc:picChg chg="del">
          <ac:chgData name="Giulio Antonini" userId="85c0ae81-b7e0-45b3-a738-51186c9a409e" providerId="ADAL" clId="{85921F03-C437-4F24-A516-AE736F31B917}" dt="2024-08-03T13:55:02.994" v="243" actId="478"/>
          <ac:picMkLst>
            <pc:docMk/>
            <pc:sldMk cId="3912996433" sldId="272"/>
            <ac:picMk id="5167" creationId="{C7DCAC85-5253-A9E4-7C21-1983977ED40E}"/>
          </ac:picMkLst>
        </pc:picChg>
        <pc:picChg chg="del">
          <ac:chgData name="Giulio Antonini" userId="85c0ae81-b7e0-45b3-a738-51186c9a409e" providerId="ADAL" clId="{85921F03-C437-4F24-A516-AE736F31B917}" dt="2024-08-03T13:55:02.994" v="243" actId="478"/>
          <ac:picMkLst>
            <pc:docMk/>
            <pc:sldMk cId="3912996433" sldId="272"/>
            <ac:picMk id="5168" creationId="{6937A037-D7B0-8BD8-7ACC-8D1AD849F81F}"/>
          </ac:picMkLst>
        </pc:picChg>
        <pc:picChg chg="del">
          <ac:chgData name="Giulio Antonini" userId="85c0ae81-b7e0-45b3-a738-51186c9a409e" providerId="ADAL" clId="{85921F03-C437-4F24-A516-AE736F31B917}" dt="2024-08-03T13:55:02.994" v="243" actId="478"/>
          <ac:picMkLst>
            <pc:docMk/>
            <pc:sldMk cId="3912996433" sldId="272"/>
            <ac:picMk id="5169" creationId="{C425742F-10B1-2077-DB3D-C3F9BD962B9E}"/>
          </ac:picMkLst>
        </pc:picChg>
        <pc:picChg chg="del">
          <ac:chgData name="Giulio Antonini" userId="85c0ae81-b7e0-45b3-a738-51186c9a409e" providerId="ADAL" clId="{85921F03-C437-4F24-A516-AE736F31B917}" dt="2024-08-03T13:55:02.994" v="243" actId="478"/>
          <ac:picMkLst>
            <pc:docMk/>
            <pc:sldMk cId="3912996433" sldId="272"/>
            <ac:picMk id="5170" creationId="{29DA0C23-F30B-A145-6CAE-51C3DA915597}"/>
          </ac:picMkLst>
        </pc:picChg>
        <pc:picChg chg="del">
          <ac:chgData name="Giulio Antonini" userId="85c0ae81-b7e0-45b3-a738-51186c9a409e" providerId="ADAL" clId="{85921F03-C437-4F24-A516-AE736F31B917}" dt="2024-08-03T13:55:02.994" v="243" actId="478"/>
          <ac:picMkLst>
            <pc:docMk/>
            <pc:sldMk cId="3912996433" sldId="272"/>
            <ac:picMk id="5171" creationId="{0ACB934C-583E-3BF1-2B98-39D36B0BE28F}"/>
          </ac:picMkLst>
        </pc:picChg>
        <pc:picChg chg="del">
          <ac:chgData name="Giulio Antonini" userId="85c0ae81-b7e0-45b3-a738-51186c9a409e" providerId="ADAL" clId="{85921F03-C437-4F24-A516-AE736F31B917}" dt="2024-08-03T13:55:02.994" v="243" actId="478"/>
          <ac:picMkLst>
            <pc:docMk/>
            <pc:sldMk cId="3912996433" sldId="272"/>
            <ac:picMk id="5172" creationId="{46BA3FB6-6348-CC14-C483-461B8C6E1561}"/>
          </ac:picMkLst>
        </pc:picChg>
        <pc:picChg chg="del">
          <ac:chgData name="Giulio Antonini" userId="85c0ae81-b7e0-45b3-a738-51186c9a409e" providerId="ADAL" clId="{85921F03-C437-4F24-A516-AE736F31B917}" dt="2024-08-03T13:55:02.994" v="243" actId="478"/>
          <ac:picMkLst>
            <pc:docMk/>
            <pc:sldMk cId="3912996433" sldId="272"/>
            <ac:picMk id="5173" creationId="{04748E38-0499-8300-D993-49CF550B3309}"/>
          </ac:picMkLst>
        </pc:picChg>
        <pc:picChg chg="mod">
          <ac:chgData name="Giulio Antonini" userId="85c0ae81-b7e0-45b3-a738-51186c9a409e" providerId="ADAL" clId="{85921F03-C437-4F24-A516-AE736F31B917}" dt="2024-08-03T13:55:07.957" v="246"/>
          <ac:picMkLst>
            <pc:docMk/>
            <pc:sldMk cId="3912996433" sldId="272"/>
            <ac:picMk id="5183" creationId="{EB6735BF-68F3-758A-B5CC-2AFB8395F208}"/>
          </ac:picMkLst>
        </pc:picChg>
        <pc:picChg chg="mod">
          <ac:chgData name="Giulio Antonini" userId="85c0ae81-b7e0-45b3-a738-51186c9a409e" providerId="ADAL" clId="{85921F03-C437-4F24-A516-AE736F31B917}" dt="2024-08-03T13:55:07.957" v="246"/>
          <ac:picMkLst>
            <pc:docMk/>
            <pc:sldMk cId="3912996433" sldId="272"/>
            <ac:picMk id="5186" creationId="{DD4BE7E6-F40A-7645-3552-633C3B0CCC99}"/>
          </ac:picMkLst>
        </pc:picChg>
        <pc:picChg chg="mod">
          <ac:chgData name="Giulio Antonini" userId="85c0ae81-b7e0-45b3-a738-51186c9a409e" providerId="ADAL" clId="{85921F03-C437-4F24-A516-AE736F31B917}" dt="2024-08-03T13:55:07.957" v="246"/>
          <ac:picMkLst>
            <pc:docMk/>
            <pc:sldMk cId="3912996433" sldId="272"/>
            <ac:picMk id="5187" creationId="{2D604EB5-444C-AB7A-4FC9-5D02C8944611}"/>
          </ac:picMkLst>
        </pc:picChg>
        <pc:picChg chg="add mod">
          <ac:chgData name="Giulio Antonini" userId="85c0ae81-b7e0-45b3-a738-51186c9a409e" providerId="ADAL" clId="{85921F03-C437-4F24-A516-AE736F31B917}" dt="2024-08-03T13:55:23.473" v="250" actId="1076"/>
          <ac:picMkLst>
            <pc:docMk/>
            <pc:sldMk cId="3912996433" sldId="272"/>
            <ac:picMk id="5189" creationId="{4D603A5A-1E85-284D-52B0-682623637121}"/>
          </ac:picMkLst>
        </pc:picChg>
        <pc:picChg chg="mod">
          <ac:chgData name="Giulio Antonini" userId="85c0ae81-b7e0-45b3-a738-51186c9a409e" providerId="ADAL" clId="{85921F03-C437-4F24-A516-AE736F31B917}" dt="2024-08-03T13:55:07.957" v="246"/>
          <ac:picMkLst>
            <pc:docMk/>
            <pc:sldMk cId="3912996433" sldId="272"/>
            <ac:picMk id="5192" creationId="{469C7B2D-C733-0B1D-7A94-A664DB09A361}"/>
          </ac:picMkLst>
        </pc:picChg>
        <pc:picChg chg="add mod">
          <ac:chgData name="Giulio Antonini" userId="85c0ae81-b7e0-45b3-a738-51186c9a409e" providerId="ADAL" clId="{85921F03-C437-4F24-A516-AE736F31B917}" dt="2024-08-03T13:55:23.473" v="250" actId="1076"/>
          <ac:picMkLst>
            <pc:docMk/>
            <pc:sldMk cId="3912996433" sldId="272"/>
            <ac:picMk id="5193" creationId="{0060DA58-D994-675C-2D02-2264E1CF6EB9}"/>
          </ac:picMkLst>
        </pc:picChg>
        <pc:picChg chg="add mod">
          <ac:chgData name="Giulio Antonini" userId="85c0ae81-b7e0-45b3-a738-51186c9a409e" providerId="ADAL" clId="{85921F03-C437-4F24-A516-AE736F31B917}" dt="2024-08-03T13:55:23.473" v="250" actId="1076"/>
          <ac:picMkLst>
            <pc:docMk/>
            <pc:sldMk cId="3912996433" sldId="272"/>
            <ac:picMk id="5195" creationId="{A4E3E2FD-C933-063D-BCA1-5C113D6AEAE3}"/>
          </ac:picMkLst>
        </pc:picChg>
        <pc:picChg chg="add mod">
          <ac:chgData name="Giulio Antonini" userId="85c0ae81-b7e0-45b3-a738-51186c9a409e" providerId="ADAL" clId="{85921F03-C437-4F24-A516-AE736F31B917}" dt="2024-08-03T13:55:23.473" v="250" actId="1076"/>
          <ac:picMkLst>
            <pc:docMk/>
            <pc:sldMk cId="3912996433" sldId="272"/>
            <ac:picMk id="5196" creationId="{C2770DFB-0C67-3112-6A20-57DEF4989877}"/>
          </ac:picMkLst>
        </pc:picChg>
        <pc:picChg chg="mod">
          <ac:chgData name="Giulio Antonini" userId="85c0ae81-b7e0-45b3-a738-51186c9a409e" providerId="ADAL" clId="{85921F03-C437-4F24-A516-AE736F31B917}" dt="2024-08-03T13:55:07.957" v="246"/>
          <ac:picMkLst>
            <pc:docMk/>
            <pc:sldMk cId="3912996433" sldId="272"/>
            <ac:picMk id="5206" creationId="{C9CDC5AE-06EC-C5D2-DC75-DFC8600594AA}"/>
          </ac:picMkLst>
        </pc:picChg>
        <pc:picChg chg="mod">
          <ac:chgData name="Giulio Antonini" userId="85c0ae81-b7e0-45b3-a738-51186c9a409e" providerId="ADAL" clId="{85921F03-C437-4F24-A516-AE736F31B917}" dt="2024-08-03T13:55:07.957" v="246"/>
          <ac:picMkLst>
            <pc:docMk/>
            <pc:sldMk cId="3912996433" sldId="272"/>
            <ac:picMk id="5207" creationId="{C8303BEC-D90B-0E96-F6DC-D6E8ADEE0811}"/>
          </ac:picMkLst>
        </pc:picChg>
        <pc:picChg chg="mod">
          <ac:chgData name="Giulio Antonini" userId="85c0ae81-b7e0-45b3-a738-51186c9a409e" providerId="ADAL" clId="{85921F03-C437-4F24-A516-AE736F31B917}" dt="2024-08-03T13:55:07.957" v="246"/>
          <ac:picMkLst>
            <pc:docMk/>
            <pc:sldMk cId="3912996433" sldId="272"/>
            <ac:picMk id="5210" creationId="{E711AD66-1EC7-7786-83C4-4917670CF6C9}"/>
          </ac:picMkLst>
        </pc:picChg>
        <pc:picChg chg="mod">
          <ac:chgData name="Giulio Antonini" userId="85c0ae81-b7e0-45b3-a738-51186c9a409e" providerId="ADAL" clId="{85921F03-C437-4F24-A516-AE736F31B917}" dt="2024-08-03T13:55:07.957" v="246"/>
          <ac:picMkLst>
            <pc:docMk/>
            <pc:sldMk cId="3912996433" sldId="272"/>
            <ac:picMk id="5211" creationId="{E47E494A-0286-922D-6F91-9C9CF6F2E041}"/>
          </ac:picMkLst>
        </pc:picChg>
        <pc:picChg chg="mod">
          <ac:chgData name="Giulio Antonini" userId="85c0ae81-b7e0-45b3-a738-51186c9a409e" providerId="ADAL" clId="{85921F03-C437-4F24-A516-AE736F31B917}" dt="2024-08-03T13:55:07.957" v="246"/>
          <ac:picMkLst>
            <pc:docMk/>
            <pc:sldMk cId="3912996433" sldId="272"/>
            <ac:picMk id="5212" creationId="{27C04FAE-5463-D6A7-45CE-B96B716A58A0}"/>
          </ac:picMkLst>
        </pc:picChg>
        <pc:picChg chg="mod">
          <ac:chgData name="Giulio Antonini" userId="85c0ae81-b7e0-45b3-a738-51186c9a409e" providerId="ADAL" clId="{85921F03-C437-4F24-A516-AE736F31B917}" dt="2024-08-03T13:55:07.957" v="246"/>
          <ac:picMkLst>
            <pc:docMk/>
            <pc:sldMk cId="3912996433" sldId="272"/>
            <ac:picMk id="5213" creationId="{5BFB9C46-7E8B-2DEA-FEA0-FBC80B910E8E}"/>
          </ac:picMkLst>
        </pc:picChg>
        <pc:picChg chg="add mod">
          <ac:chgData name="Giulio Antonini" userId="85c0ae81-b7e0-45b3-a738-51186c9a409e" providerId="ADAL" clId="{85921F03-C437-4F24-A516-AE736F31B917}" dt="2024-08-03T13:55:23.473" v="250" actId="1076"/>
          <ac:picMkLst>
            <pc:docMk/>
            <pc:sldMk cId="3912996433" sldId="272"/>
            <ac:picMk id="5214" creationId="{67133984-A9BC-FB8E-E40E-B16626A0AFF4}"/>
          </ac:picMkLst>
        </pc:picChg>
        <pc:picChg chg="add mod">
          <ac:chgData name="Giulio Antonini" userId="85c0ae81-b7e0-45b3-a738-51186c9a409e" providerId="ADAL" clId="{85921F03-C437-4F24-A516-AE736F31B917}" dt="2024-08-03T13:55:23.473" v="250" actId="1076"/>
          <ac:picMkLst>
            <pc:docMk/>
            <pc:sldMk cId="3912996433" sldId="272"/>
            <ac:picMk id="5216" creationId="{14E3FC22-6DEF-96D8-9E2C-07B5927B8C2C}"/>
          </ac:picMkLst>
        </pc:picChg>
        <pc:picChg chg="add mod">
          <ac:chgData name="Giulio Antonini" userId="85c0ae81-b7e0-45b3-a738-51186c9a409e" providerId="ADAL" clId="{85921F03-C437-4F24-A516-AE736F31B917}" dt="2024-08-03T13:55:23.473" v="250" actId="1076"/>
          <ac:picMkLst>
            <pc:docMk/>
            <pc:sldMk cId="3912996433" sldId="272"/>
            <ac:picMk id="5217" creationId="{FD4C49EB-CB3A-791D-9326-BB30171FC337}"/>
          </ac:picMkLst>
        </pc:picChg>
        <pc:picChg chg="add mod">
          <ac:chgData name="Giulio Antonini" userId="85c0ae81-b7e0-45b3-a738-51186c9a409e" providerId="ADAL" clId="{85921F03-C437-4F24-A516-AE736F31B917}" dt="2024-08-03T13:55:23.473" v="250" actId="1076"/>
          <ac:picMkLst>
            <pc:docMk/>
            <pc:sldMk cId="3912996433" sldId="272"/>
            <ac:picMk id="5228" creationId="{7405D343-806A-3B59-F4B9-782E7EB3DF89}"/>
          </ac:picMkLst>
        </pc:picChg>
        <pc:picChg chg="mod">
          <ac:chgData name="Giulio Antonini" userId="85c0ae81-b7e0-45b3-a738-51186c9a409e" providerId="ADAL" clId="{85921F03-C437-4F24-A516-AE736F31B917}" dt="2024-08-03T13:55:07.957" v="246"/>
          <ac:picMkLst>
            <pc:docMk/>
            <pc:sldMk cId="3912996433" sldId="272"/>
            <ac:picMk id="5237" creationId="{2719E898-1432-6A39-46BC-1E5847108D62}"/>
          </ac:picMkLst>
        </pc:picChg>
        <pc:picChg chg="mod">
          <ac:chgData name="Giulio Antonini" userId="85c0ae81-b7e0-45b3-a738-51186c9a409e" providerId="ADAL" clId="{85921F03-C437-4F24-A516-AE736F31B917}" dt="2024-08-03T13:55:07.957" v="246"/>
          <ac:picMkLst>
            <pc:docMk/>
            <pc:sldMk cId="3912996433" sldId="272"/>
            <ac:picMk id="5238" creationId="{099D564E-2A69-45BA-51C4-9BEB81F8B3A4}"/>
          </ac:picMkLst>
        </pc:picChg>
        <pc:picChg chg="mod">
          <ac:chgData name="Giulio Antonini" userId="85c0ae81-b7e0-45b3-a738-51186c9a409e" providerId="ADAL" clId="{85921F03-C437-4F24-A516-AE736F31B917}" dt="2024-08-03T13:55:07.957" v="246"/>
          <ac:picMkLst>
            <pc:docMk/>
            <pc:sldMk cId="3912996433" sldId="272"/>
            <ac:picMk id="5243" creationId="{5F7DD91F-14B1-F6E5-D083-25E5EB8F3CD8}"/>
          </ac:picMkLst>
        </pc:picChg>
        <pc:picChg chg="mod">
          <ac:chgData name="Giulio Antonini" userId="85c0ae81-b7e0-45b3-a738-51186c9a409e" providerId="ADAL" clId="{85921F03-C437-4F24-A516-AE736F31B917}" dt="2024-08-03T13:55:57.319" v="252"/>
          <ac:picMkLst>
            <pc:docMk/>
            <pc:sldMk cId="3912996433" sldId="272"/>
            <ac:picMk id="5271" creationId="{64D4D9B7-10E8-82B0-228F-16E86DF80616}"/>
          </ac:picMkLst>
        </pc:picChg>
        <pc:picChg chg="mod">
          <ac:chgData name="Giulio Antonini" userId="85c0ae81-b7e0-45b3-a738-51186c9a409e" providerId="ADAL" clId="{85921F03-C437-4F24-A516-AE736F31B917}" dt="2024-08-03T13:55:57.319" v="252"/>
          <ac:picMkLst>
            <pc:docMk/>
            <pc:sldMk cId="3912996433" sldId="272"/>
            <ac:picMk id="5274" creationId="{5A6C3A92-A073-D514-5861-0A368B8E8B39}"/>
          </ac:picMkLst>
        </pc:picChg>
        <pc:picChg chg="mod">
          <ac:chgData name="Giulio Antonini" userId="85c0ae81-b7e0-45b3-a738-51186c9a409e" providerId="ADAL" clId="{85921F03-C437-4F24-A516-AE736F31B917}" dt="2024-08-03T13:55:57.319" v="252"/>
          <ac:picMkLst>
            <pc:docMk/>
            <pc:sldMk cId="3912996433" sldId="272"/>
            <ac:picMk id="5275" creationId="{452DA6C3-D441-05E0-8CBD-749AA3E2F2E3}"/>
          </ac:picMkLst>
        </pc:picChg>
        <pc:picChg chg="add mod">
          <ac:chgData name="Giulio Antonini" userId="85c0ae81-b7e0-45b3-a738-51186c9a409e" providerId="ADAL" clId="{85921F03-C437-4F24-A516-AE736F31B917}" dt="2024-08-03T13:56:05.853" v="254" actId="1076"/>
          <ac:picMkLst>
            <pc:docMk/>
            <pc:sldMk cId="3912996433" sldId="272"/>
            <ac:picMk id="5277" creationId="{1F042906-C8B4-9D4B-86EC-D618E258A282}"/>
          </ac:picMkLst>
        </pc:picChg>
        <pc:picChg chg="mod">
          <ac:chgData name="Giulio Antonini" userId="85c0ae81-b7e0-45b3-a738-51186c9a409e" providerId="ADAL" clId="{85921F03-C437-4F24-A516-AE736F31B917}" dt="2024-08-03T13:55:57.319" v="252"/>
          <ac:picMkLst>
            <pc:docMk/>
            <pc:sldMk cId="3912996433" sldId="272"/>
            <ac:picMk id="5280" creationId="{3F529F84-7CCA-822F-6B62-4E8834BE1E0A}"/>
          </ac:picMkLst>
        </pc:picChg>
        <pc:picChg chg="add mod">
          <ac:chgData name="Giulio Antonini" userId="85c0ae81-b7e0-45b3-a738-51186c9a409e" providerId="ADAL" clId="{85921F03-C437-4F24-A516-AE736F31B917}" dt="2024-08-03T13:56:05.853" v="254" actId="1076"/>
          <ac:picMkLst>
            <pc:docMk/>
            <pc:sldMk cId="3912996433" sldId="272"/>
            <ac:picMk id="5281" creationId="{A2F67C98-89FE-08AD-F413-C3244166741B}"/>
          </ac:picMkLst>
        </pc:picChg>
        <pc:picChg chg="add mod">
          <ac:chgData name="Giulio Antonini" userId="85c0ae81-b7e0-45b3-a738-51186c9a409e" providerId="ADAL" clId="{85921F03-C437-4F24-A516-AE736F31B917}" dt="2024-08-03T13:56:05.853" v="254" actId="1076"/>
          <ac:picMkLst>
            <pc:docMk/>
            <pc:sldMk cId="3912996433" sldId="272"/>
            <ac:picMk id="5283" creationId="{FA3CD917-1E9A-C097-0623-EFC63E94EC3B}"/>
          </ac:picMkLst>
        </pc:picChg>
        <pc:picChg chg="add mod">
          <ac:chgData name="Giulio Antonini" userId="85c0ae81-b7e0-45b3-a738-51186c9a409e" providerId="ADAL" clId="{85921F03-C437-4F24-A516-AE736F31B917}" dt="2024-08-03T13:56:05.853" v="254" actId="1076"/>
          <ac:picMkLst>
            <pc:docMk/>
            <pc:sldMk cId="3912996433" sldId="272"/>
            <ac:picMk id="5284" creationId="{D025FA9C-5221-66D4-9534-90F1BBFAD462}"/>
          </ac:picMkLst>
        </pc:picChg>
        <pc:picChg chg="mod">
          <ac:chgData name="Giulio Antonini" userId="85c0ae81-b7e0-45b3-a738-51186c9a409e" providerId="ADAL" clId="{85921F03-C437-4F24-A516-AE736F31B917}" dt="2024-08-03T13:55:57.319" v="252"/>
          <ac:picMkLst>
            <pc:docMk/>
            <pc:sldMk cId="3912996433" sldId="272"/>
            <ac:picMk id="5294" creationId="{AF6D3080-CE91-8285-96D3-21E239A77817}"/>
          </ac:picMkLst>
        </pc:picChg>
        <pc:picChg chg="mod">
          <ac:chgData name="Giulio Antonini" userId="85c0ae81-b7e0-45b3-a738-51186c9a409e" providerId="ADAL" clId="{85921F03-C437-4F24-A516-AE736F31B917}" dt="2024-08-03T13:55:57.319" v="252"/>
          <ac:picMkLst>
            <pc:docMk/>
            <pc:sldMk cId="3912996433" sldId="272"/>
            <ac:picMk id="5295" creationId="{4230FB58-6924-C61D-4027-DE771F80EB5E}"/>
          </ac:picMkLst>
        </pc:picChg>
        <pc:picChg chg="mod">
          <ac:chgData name="Giulio Antonini" userId="85c0ae81-b7e0-45b3-a738-51186c9a409e" providerId="ADAL" clId="{85921F03-C437-4F24-A516-AE736F31B917}" dt="2024-08-03T13:55:57.319" v="252"/>
          <ac:picMkLst>
            <pc:docMk/>
            <pc:sldMk cId="3912996433" sldId="272"/>
            <ac:picMk id="5298" creationId="{064BBA81-C7B2-5ADC-4375-4D4F0E3C235C}"/>
          </ac:picMkLst>
        </pc:picChg>
        <pc:picChg chg="mod">
          <ac:chgData name="Giulio Antonini" userId="85c0ae81-b7e0-45b3-a738-51186c9a409e" providerId="ADAL" clId="{85921F03-C437-4F24-A516-AE736F31B917}" dt="2024-08-03T13:55:57.319" v="252"/>
          <ac:picMkLst>
            <pc:docMk/>
            <pc:sldMk cId="3912996433" sldId="272"/>
            <ac:picMk id="5299" creationId="{25FC2C17-5E7C-81E4-F0C4-0995E78C40FE}"/>
          </ac:picMkLst>
        </pc:picChg>
        <pc:picChg chg="mod">
          <ac:chgData name="Giulio Antonini" userId="85c0ae81-b7e0-45b3-a738-51186c9a409e" providerId="ADAL" clId="{85921F03-C437-4F24-A516-AE736F31B917}" dt="2024-08-03T13:55:57.319" v="252"/>
          <ac:picMkLst>
            <pc:docMk/>
            <pc:sldMk cId="3912996433" sldId="272"/>
            <ac:picMk id="5300" creationId="{9F41CFF8-3C4A-26F0-6E99-3A61C37CCF81}"/>
          </ac:picMkLst>
        </pc:picChg>
        <pc:picChg chg="mod">
          <ac:chgData name="Giulio Antonini" userId="85c0ae81-b7e0-45b3-a738-51186c9a409e" providerId="ADAL" clId="{85921F03-C437-4F24-A516-AE736F31B917}" dt="2024-08-03T13:55:57.319" v="252"/>
          <ac:picMkLst>
            <pc:docMk/>
            <pc:sldMk cId="3912996433" sldId="272"/>
            <ac:picMk id="5301" creationId="{3940EA8F-6820-FB29-1A26-B75D367A5028}"/>
          </ac:picMkLst>
        </pc:picChg>
        <pc:picChg chg="add mod">
          <ac:chgData name="Giulio Antonini" userId="85c0ae81-b7e0-45b3-a738-51186c9a409e" providerId="ADAL" clId="{85921F03-C437-4F24-A516-AE736F31B917}" dt="2024-08-03T13:56:05.853" v="254" actId="1076"/>
          <ac:picMkLst>
            <pc:docMk/>
            <pc:sldMk cId="3912996433" sldId="272"/>
            <ac:picMk id="5302" creationId="{C967C74A-F990-1DAA-3CF0-90D3B9A98EA4}"/>
          </ac:picMkLst>
        </pc:picChg>
        <pc:picChg chg="add mod">
          <ac:chgData name="Giulio Antonini" userId="85c0ae81-b7e0-45b3-a738-51186c9a409e" providerId="ADAL" clId="{85921F03-C437-4F24-A516-AE736F31B917}" dt="2024-08-03T13:56:05.853" v="254" actId="1076"/>
          <ac:picMkLst>
            <pc:docMk/>
            <pc:sldMk cId="3912996433" sldId="272"/>
            <ac:picMk id="5304" creationId="{C4564264-9104-CECB-B3AD-DB0D82967EAF}"/>
          </ac:picMkLst>
        </pc:picChg>
        <pc:picChg chg="add mod">
          <ac:chgData name="Giulio Antonini" userId="85c0ae81-b7e0-45b3-a738-51186c9a409e" providerId="ADAL" clId="{85921F03-C437-4F24-A516-AE736F31B917}" dt="2024-08-03T13:56:05.853" v="254" actId="1076"/>
          <ac:picMkLst>
            <pc:docMk/>
            <pc:sldMk cId="3912996433" sldId="272"/>
            <ac:picMk id="5305" creationId="{BDDF1FA8-8D53-F7B4-6CAB-F029C35D127E}"/>
          </ac:picMkLst>
        </pc:picChg>
        <pc:picChg chg="add mod">
          <ac:chgData name="Giulio Antonini" userId="85c0ae81-b7e0-45b3-a738-51186c9a409e" providerId="ADAL" clId="{85921F03-C437-4F24-A516-AE736F31B917}" dt="2024-08-03T13:56:05.853" v="254" actId="1076"/>
          <ac:picMkLst>
            <pc:docMk/>
            <pc:sldMk cId="3912996433" sldId="272"/>
            <ac:picMk id="5316" creationId="{5F3FAF58-5378-B770-DB96-B0B32290F2E5}"/>
          </ac:picMkLst>
        </pc:picChg>
        <pc:picChg chg="mod">
          <ac:chgData name="Giulio Antonini" userId="85c0ae81-b7e0-45b3-a738-51186c9a409e" providerId="ADAL" clId="{85921F03-C437-4F24-A516-AE736F31B917}" dt="2024-08-03T13:55:57.319" v="252"/>
          <ac:picMkLst>
            <pc:docMk/>
            <pc:sldMk cId="3912996433" sldId="272"/>
            <ac:picMk id="5325" creationId="{6423E890-3A64-AEBD-0CAD-9E0F065F260D}"/>
          </ac:picMkLst>
        </pc:picChg>
        <pc:picChg chg="mod">
          <ac:chgData name="Giulio Antonini" userId="85c0ae81-b7e0-45b3-a738-51186c9a409e" providerId="ADAL" clId="{85921F03-C437-4F24-A516-AE736F31B917}" dt="2024-08-03T13:55:57.319" v="252"/>
          <ac:picMkLst>
            <pc:docMk/>
            <pc:sldMk cId="3912996433" sldId="272"/>
            <ac:picMk id="5326" creationId="{BD722414-009C-3716-A6AE-3F9417A80804}"/>
          </ac:picMkLst>
        </pc:picChg>
        <pc:picChg chg="mod">
          <ac:chgData name="Giulio Antonini" userId="85c0ae81-b7e0-45b3-a738-51186c9a409e" providerId="ADAL" clId="{85921F03-C437-4F24-A516-AE736F31B917}" dt="2024-08-03T13:55:57.319" v="252"/>
          <ac:picMkLst>
            <pc:docMk/>
            <pc:sldMk cId="3912996433" sldId="272"/>
            <ac:picMk id="5331" creationId="{AB3FE95F-95EC-39FE-DD9D-B7D2B84A9E55}"/>
          </ac:picMkLst>
        </pc:picChg>
        <pc:picChg chg="mod">
          <ac:chgData name="Giulio Antonini" userId="85c0ae81-b7e0-45b3-a738-51186c9a409e" providerId="ADAL" clId="{85921F03-C437-4F24-A516-AE736F31B917}" dt="2024-08-03T13:56:21.126" v="256"/>
          <ac:picMkLst>
            <pc:docMk/>
            <pc:sldMk cId="3912996433" sldId="272"/>
            <ac:picMk id="5359" creationId="{C5E9A975-F083-E04C-9A1D-DE12779B2545}"/>
          </ac:picMkLst>
        </pc:picChg>
        <pc:picChg chg="mod">
          <ac:chgData name="Giulio Antonini" userId="85c0ae81-b7e0-45b3-a738-51186c9a409e" providerId="ADAL" clId="{85921F03-C437-4F24-A516-AE736F31B917}" dt="2024-08-03T13:56:21.126" v="256"/>
          <ac:picMkLst>
            <pc:docMk/>
            <pc:sldMk cId="3912996433" sldId="272"/>
            <ac:picMk id="5364" creationId="{B673760B-FF75-539A-AD47-C56F3204F1C1}"/>
          </ac:picMkLst>
        </pc:picChg>
        <pc:picChg chg="mod">
          <ac:chgData name="Giulio Antonini" userId="85c0ae81-b7e0-45b3-a738-51186c9a409e" providerId="ADAL" clId="{85921F03-C437-4F24-A516-AE736F31B917}" dt="2024-08-03T13:56:21.126" v="256"/>
          <ac:picMkLst>
            <pc:docMk/>
            <pc:sldMk cId="3912996433" sldId="272"/>
            <ac:picMk id="5367" creationId="{6BEAC035-72B7-E064-C955-C132D77E4482}"/>
          </ac:picMkLst>
        </pc:picChg>
        <pc:picChg chg="mod">
          <ac:chgData name="Giulio Antonini" userId="85c0ae81-b7e0-45b3-a738-51186c9a409e" providerId="ADAL" clId="{85921F03-C437-4F24-A516-AE736F31B917}" dt="2024-08-03T13:56:21.126" v="256"/>
          <ac:picMkLst>
            <pc:docMk/>
            <pc:sldMk cId="3912996433" sldId="272"/>
            <ac:picMk id="5368" creationId="{017071B4-9206-37D1-DCDB-3013ABC765A6}"/>
          </ac:picMkLst>
        </pc:picChg>
        <pc:picChg chg="add mod">
          <ac:chgData name="Giulio Antonini" userId="85c0ae81-b7e0-45b3-a738-51186c9a409e" providerId="ADAL" clId="{85921F03-C437-4F24-A516-AE736F31B917}" dt="2024-08-03T13:56:24.434" v="257" actId="1076"/>
          <ac:picMkLst>
            <pc:docMk/>
            <pc:sldMk cId="3912996433" sldId="272"/>
            <ac:picMk id="5370" creationId="{DBC995B0-D93C-D577-2596-687DDAC92780}"/>
          </ac:picMkLst>
        </pc:picChg>
        <pc:picChg chg="mod">
          <ac:chgData name="Giulio Antonini" userId="85c0ae81-b7e0-45b3-a738-51186c9a409e" providerId="ADAL" clId="{85921F03-C437-4F24-A516-AE736F31B917}" dt="2024-08-03T13:56:21.126" v="256"/>
          <ac:picMkLst>
            <pc:docMk/>
            <pc:sldMk cId="3912996433" sldId="272"/>
            <ac:picMk id="5373" creationId="{000044DD-9C5D-F61A-504C-FDE491F92CE8}"/>
          </ac:picMkLst>
        </pc:picChg>
        <pc:picChg chg="add mod">
          <ac:chgData name="Giulio Antonini" userId="85c0ae81-b7e0-45b3-a738-51186c9a409e" providerId="ADAL" clId="{85921F03-C437-4F24-A516-AE736F31B917}" dt="2024-08-03T13:56:24.434" v="257" actId="1076"/>
          <ac:picMkLst>
            <pc:docMk/>
            <pc:sldMk cId="3912996433" sldId="272"/>
            <ac:picMk id="5374" creationId="{FA2E1FDD-3165-E4D5-BD89-C462BA8B1DD0}"/>
          </ac:picMkLst>
        </pc:picChg>
        <pc:picChg chg="add mod">
          <ac:chgData name="Giulio Antonini" userId="85c0ae81-b7e0-45b3-a738-51186c9a409e" providerId="ADAL" clId="{85921F03-C437-4F24-A516-AE736F31B917}" dt="2024-08-03T13:56:24.434" v="257" actId="1076"/>
          <ac:picMkLst>
            <pc:docMk/>
            <pc:sldMk cId="3912996433" sldId="272"/>
            <ac:picMk id="5376" creationId="{CFFA47B5-0BC2-978B-5D68-F4E1B0695B8E}"/>
          </ac:picMkLst>
        </pc:picChg>
        <pc:picChg chg="add mod">
          <ac:chgData name="Giulio Antonini" userId="85c0ae81-b7e0-45b3-a738-51186c9a409e" providerId="ADAL" clId="{85921F03-C437-4F24-A516-AE736F31B917}" dt="2024-08-03T13:56:24.434" v="257" actId="1076"/>
          <ac:picMkLst>
            <pc:docMk/>
            <pc:sldMk cId="3912996433" sldId="272"/>
            <ac:picMk id="5377" creationId="{46BAE376-3CC3-B30B-E1F1-EF2D5E921B3C}"/>
          </ac:picMkLst>
        </pc:picChg>
        <pc:picChg chg="mod">
          <ac:chgData name="Giulio Antonini" userId="85c0ae81-b7e0-45b3-a738-51186c9a409e" providerId="ADAL" clId="{85921F03-C437-4F24-A516-AE736F31B917}" dt="2024-08-03T13:56:21.126" v="256"/>
          <ac:picMkLst>
            <pc:docMk/>
            <pc:sldMk cId="3912996433" sldId="272"/>
            <ac:picMk id="5387" creationId="{C1D4BAF1-E39D-2D8C-2B65-D87D96EB355C}"/>
          </ac:picMkLst>
        </pc:picChg>
        <pc:picChg chg="mod">
          <ac:chgData name="Giulio Antonini" userId="85c0ae81-b7e0-45b3-a738-51186c9a409e" providerId="ADAL" clId="{85921F03-C437-4F24-A516-AE736F31B917}" dt="2024-08-03T13:56:21.126" v="256"/>
          <ac:picMkLst>
            <pc:docMk/>
            <pc:sldMk cId="3912996433" sldId="272"/>
            <ac:picMk id="5388" creationId="{6AE7B059-193C-E67B-B67F-C8E4F4D983D6}"/>
          </ac:picMkLst>
        </pc:picChg>
        <pc:picChg chg="mod">
          <ac:chgData name="Giulio Antonini" userId="85c0ae81-b7e0-45b3-a738-51186c9a409e" providerId="ADAL" clId="{85921F03-C437-4F24-A516-AE736F31B917}" dt="2024-08-03T13:56:21.126" v="256"/>
          <ac:picMkLst>
            <pc:docMk/>
            <pc:sldMk cId="3912996433" sldId="272"/>
            <ac:picMk id="5391" creationId="{E0EAE392-73EF-0012-7F3A-6D0468C2C42F}"/>
          </ac:picMkLst>
        </pc:picChg>
        <pc:picChg chg="mod">
          <ac:chgData name="Giulio Antonini" userId="85c0ae81-b7e0-45b3-a738-51186c9a409e" providerId="ADAL" clId="{85921F03-C437-4F24-A516-AE736F31B917}" dt="2024-08-03T13:56:21.126" v="256"/>
          <ac:picMkLst>
            <pc:docMk/>
            <pc:sldMk cId="3912996433" sldId="272"/>
            <ac:picMk id="5392" creationId="{B53D06F0-C475-47AF-5F25-0F92BDDAACC3}"/>
          </ac:picMkLst>
        </pc:picChg>
        <pc:picChg chg="mod">
          <ac:chgData name="Giulio Antonini" userId="85c0ae81-b7e0-45b3-a738-51186c9a409e" providerId="ADAL" clId="{85921F03-C437-4F24-A516-AE736F31B917}" dt="2024-08-03T13:56:21.126" v="256"/>
          <ac:picMkLst>
            <pc:docMk/>
            <pc:sldMk cId="3912996433" sldId="272"/>
            <ac:picMk id="5393" creationId="{B111CA5C-6266-C98E-CA76-8AE7AC052F3A}"/>
          </ac:picMkLst>
        </pc:picChg>
        <pc:picChg chg="mod">
          <ac:chgData name="Giulio Antonini" userId="85c0ae81-b7e0-45b3-a738-51186c9a409e" providerId="ADAL" clId="{85921F03-C437-4F24-A516-AE736F31B917}" dt="2024-08-03T13:56:21.126" v="256"/>
          <ac:picMkLst>
            <pc:docMk/>
            <pc:sldMk cId="3912996433" sldId="272"/>
            <ac:picMk id="5394" creationId="{3F273EAE-5792-B4BD-08DE-AC49F5883D69}"/>
          </ac:picMkLst>
        </pc:picChg>
        <pc:picChg chg="add mod">
          <ac:chgData name="Giulio Antonini" userId="85c0ae81-b7e0-45b3-a738-51186c9a409e" providerId="ADAL" clId="{85921F03-C437-4F24-A516-AE736F31B917}" dt="2024-08-03T13:56:24.434" v="257" actId="1076"/>
          <ac:picMkLst>
            <pc:docMk/>
            <pc:sldMk cId="3912996433" sldId="272"/>
            <ac:picMk id="5395" creationId="{CBB244F1-1E52-49C7-2543-2540A33664FB}"/>
          </ac:picMkLst>
        </pc:picChg>
        <pc:picChg chg="add mod">
          <ac:chgData name="Giulio Antonini" userId="85c0ae81-b7e0-45b3-a738-51186c9a409e" providerId="ADAL" clId="{85921F03-C437-4F24-A516-AE736F31B917}" dt="2024-08-03T13:56:24.434" v="257" actId="1076"/>
          <ac:picMkLst>
            <pc:docMk/>
            <pc:sldMk cId="3912996433" sldId="272"/>
            <ac:picMk id="5397" creationId="{DD9DC93B-78B7-0F79-101E-D6879BD58259}"/>
          </ac:picMkLst>
        </pc:picChg>
        <pc:picChg chg="add mod">
          <ac:chgData name="Giulio Antonini" userId="85c0ae81-b7e0-45b3-a738-51186c9a409e" providerId="ADAL" clId="{85921F03-C437-4F24-A516-AE736F31B917}" dt="2024-08-03T13:56:24.434" v="257" actId="1076"/>
          <ac:picMkLst>
            <pc:docMk/>
            <pc:sldMk cId="3912996433" sldId="272"/>
            <ac:picMk id="5398" creationId="{4B10CA74-48E4-2D6E-F06E-AE4BDE7E5650}"/>
          </ac:picMkLst>
        </pc:picChg>
        <pc:picChg chg="add mod">
          <ac:chgData name="Giulio Antonini" userId="85c0ae81-b7e0-45b3-a738-51186c9a409e" providerId="ADAL" clId="{85921F03-C437-4F24-A516-AE736F31B917}" dt="2024-08-03T13:56:24.434" v="257" actId="1076"/>
          <ac:picMkLst>
            <pc:docMk/>
            <pc:sldMk cId="3912996433" sldId="272"/>
            <ac:picMk id="5409" creationId="{440D1CD0-E019-2556-D86B-C69B008ABC18}"/>
          </ac:picMkLst>
        </pc:picChg>
        <pc:picChg chg="mod">
          <ac:chgData name="Giulio Antonini" userId="85c0ae81-b7e0-45b3-a738-51186c9a409e" providerId="ADAL" clId="{85921F03-C437-4F24-A516-AE736F31B917}" dt="2024-08-03T13:56:21.126" v="256"/>
          <ac:picMkLst>
            <pc:docMk/>
            <pc:sldMk cId="3912996433" sldId="272"/>
            <ac:picMk id="5418" creationId="{3F482A4C-C3D3-02C6-1ECB-AB1FA61B581F}"/>
          </ac:picMkLst>
        </pc:picChg>
        <pc:picChg chg="mod">
          <ac:chgData name="Giulio Antonini" userId="85c0ae81-b7e0-45b3-a738-51186c9a409e" providerId="ADAL" clId="{85921F03-C437-4F24-A516-AE736F31B917}" dt="2024-08-03T13:56:21.126" v="256"/>
          <ac:picMkLst>
            <pc:docMk/>
            <pc:sldMk cId="3912996433" sldId="272"/>
            <ac:picMk id="5419" creationId="{A2ABF2B1-0CC8-FFBF-AC5D-9A1A1A4E5868}"/>
          </ac:picMkLst>
        </pc:picChg>
        <pc:picChg chg="mod">
          <ac:chgData name="Giulio Antonini" userId="85c0ae81-b7e0-45b3-a738-51186c9a409e" providerId="ADAL" clId="{85921F03-C437-4F24-A516-AE736F31B917}" dt="2024-08-03T13:56:21.126" v="256"/>
          <ac:picMkLst>
            <pc:docMk/>
            <pc:sldMk cId="3912996433" sldId="272"/>
            <ac:picMk id="5424" creationId="{C54E4173-4678-F883-C352-ABC34351C55A}"/>
          </ac:picMkLst>
        </pc:picChg>
      </pc:sldChg>
      <pc:sldChg chg="del">
        <pc:chgData name="Giulio Antonini" userId="85c0ae81-b7e0-45b3-a738-51186c9a409e" providerId="ADAL" clId="{85921F03-C437-4F24-A516-AE736F31B917}" dt="2024-08-03T09:52:25.092" v="23" actId="47"/>
        <pc:sldMkLst>
          <pc:docMk/>
          <pc:sldMk cId="2386999285" sldId="273"/>
        </pc:sldMkLst>
      </pc:sldChg>
      <pc:sldChg chg="addSp delSp modSp add mod modNotesTx">
        <pc:chgData name="Giulio Antonini" userId="85c0ae81-b7e0-45b3-a738-51186c9a409e" providerId="ADAL" clId="{85921F03-C437-4F24-A516-AE736F31B917}" dt="2024-08-04T04:43:42.489" v="2243" actId="1076"/>
        <pc:sldMkLst>
          <pc:docMk/>
          <pc:sldMk cId="3448103560" sldId="273"/>
        </pc:sldMkLst>
        <pc:spChg chg="mod">
          <ac:chgData name="Giulio Antonini" userId="85c0ae81-b7e0-45b3-a738-51186c9a409e" providerId="ADAL" clId="{85921F03-C437-4F24-A516-AE736F31B917}" dt="2024-08-03T13:59:48.578" v="264"/>
          <ac:spMkLst>
            <pc:docMk/>
            <pc:sldMk cId="3448103560" sldId="273"/>
            <ac:spMk id="4" creationId="{D7EFF75D-954A-9F55-6297-1720A32B44F4}"/>
          </ac:spMkLst>
        </pc:spChg>
        <pc:spChg chg="mod">
          <ac:chgData name="Giulio Antonini" userId="85c0ae81-b7e0-45b3-a738-51186c9a409e" providerId="ADAL" clId="{85921F03-C437-4F24-A516-AE736F31B917}" dt="2024-08-03T13:59:48.578" v="264"/>
          <ac:spMkLst>
            <pc:docMk/>
            <pc:sldMk cId="3448103560" sldId="273"/>
            <ac:spMk id="5" creationId="{56A0E8A2-FBEC-A618-EA07-D9F9651C72F5}"/>
          </ac:spMkLst>
        </pc:spChg>
        <pc:spChg chg="mod">
          <ac:chgData name="Giulio Antonini" userId="85c0ae81-b7e0-45b3-a738-51186c9a409e" providerId="ADAL" clId="{85921F03-C437-4F24-A516-AE736F31B917}" dt="2024-08-03T13:59:48.578" v="264"/>
          <ac:spMkLst>
            <pc:docMk/>
            <pc:sldMk cId="3448103560" sldId="273"/>
            <ac:spMk id="6" creationId="{0BCAE9FD-0C61-058C-4098-F64D3CE837AF}"/>
          </ac:spMkLst>
        </pc:spChg>
        <pc:spChg chg="add mod">
          <ac:chgData name="Giulio Antonini" userId="85c0ae81-b7e0-45b3-a738-51186c9a409e" providerId="ADAL" clId="{85921F03-C437-4F24-A516-AE736F31B917}" dt="2024-08-04T04:43:42.489" v="2243" actId="1076"/>
          <ac:spMkLst>
            <pc:docMk/>
            <pc:sldMk cId="3448103560" sldId="273"/>
            <ac:spMk id="7" creationId="{DA1FBC30-5731-A76B-B69F-C77A43F03891}"/>
          </ac:spMkLst>
        </pc:spChg>
        <pc:spChg chg="add mod">
          <ac:chgData name="Giulio Antonini" userId="85c0ae81-b7e0-45b3-a738-51186c9a409e" providerId="ADAL" clId="{85921F03-C437-4F24-A516-AE736F31B917}" dt="2024-08-03T13:59:52.815" v="265" actId="1076"/>
          <ac:spMkLst>
            <pc:docMk/>
            <pc:sldMk cId="3448103560" sldId="273"/>
            <ac:spMk id="8" creationId="{1BD5E001-705B-2052-26EF-6C9CB9553D4B}"/>
          </ac:spMkLst>
        </pc:spChg>
        <pc:spChg chg="add mod">
          <ac:chgData name="Giulio Antonini" userId="85c0ae81-b7e0-45b3-a738-51186c9a409e" providerId="ADAL" clId="{85921F03-C437-4F24-A516-AE736F31B917}" dt="2024-08-03T13:59:52.815" v="265" actId="1076"/>
          <ac:spMkLst>
            <pc:docMk/>
            <pc:sldMk cId="3448103560" sldId="273"/>
            <ac:spMk id="10" creationId="{FC4F86F5-CF69-227F-27F2-946D1F882453}"/>
          </ac:spMkLst>
        </pc:spChg>
        <pc:spChg chg="add mod">
          <ac:chgData name="Giulio Antonini" userId="85c0ae81-b7e0-45b3-a738-51186c9a409e" providerId="ADAL" clId="{85921F03-C437-4F24-A516-AE736F31B917}" dt="2024-08-03T13:59:52.815" v="265" actId="1076"/>
          <ac:spMkLst>
            <pc:docMk/>
            <pc:sldMk cId="3448103560" sldId="273"/>
            <ac:spMk id="11" creationId="{F6BBADCF-E154-18CC-EFF5-81D0F4D1131E}"/>
          </ac:spMkLst>
        </pc:spChg>
        <pc:spChg chg="mod">
          <ac:chgData name="Giulio Antonini" userId="85c0ae81-b7e0-45b3-a738-51186c9a409e" providerId="ADAL" clId="{85921F03-C437-4F24-A516-AE736F31B917}" dt="2024-08-03T13:59:48.578" v="264"/>
          <ac:spMkLst>
            <pc:docMk/>
            <pc:sldMk cId="3448103560" sldId="273"/>
            <ac:spMk id="16" creationId="{5818BF25-1AE6-971C-9D49-96382885E76C}"/>
          </ac:spMkLst>
        </pc:spChg>
        <pc:spChg chg="mod">
          <ac:chgData name="Giulio Antonini" userId="85c0ae81-b7e0-45b3-a738-51186c9a409e" providerId="ADAL" clId="{85921F03-C437-4F24-A516-AE736F31B917}" dt="2024-08-03T13:59:48.578" v="264"/>
          <ac:spMkLst>
            <pc:docMk/>
            <pc:sldMk cId="3448103560" sldId="273"/>
            <ac:spMk id="17" creationId="{DD03DFDD-95FE-F3FE-8795-C2DB73B0C477}"/>
          </ac:spMkLst>
        </pc:spChg>
        <pc:spChg chg="mod">
          <ac:chgData name="Giulio Antonini" userId="85c0ae81-b7e0-45b3-a738-51186c9a409e" providerId="ADAL" clId="{85921F03-C437-4F24-A516-AE736F31B917}" dt="2024-08-03T13:59:48.578" v="264"/>
          <ac:spMkLst>
            <pc:docMk/>
            <pc:sldMk cId="3448103560" sldId="273"/>
            <ac:spMk id="22" creationId="{D45A6B01-408F-8093-FF6B-F50C502CC427}"/>
          </ac:spMkLst>
        </pc:spChg>
        <pc:spChg chg="mod">
          <ac:chgData name="Giulio Antonini" userId="85c0ae81-b7e0-45b3-a738-51186c9a409e" providerId="ADAL" clId="{85921F03-C437-4F24-A516-AE736F31B917}" dt="2024-08-03T13:59:48.578" v="264"/>
          <ac:spMkLst>
            <pc:docMk/>
            <pc:sldMk cId="3448103560" sldId="273"/>
            <ac:spMk id="27" creationId="{7E1CD327-C117-9445-0A5A-AA6865561D95}"/>
          </ac:spMkLst>
        </pc:spChg>
        <pc:spChg chg="mod">
          <ac:chgData name="Giulio Antonini" userId="85c0ae81-b7e0-45b3-a738-51186c9a409e" providerId="ADAL" clId="{85921F03-C437-4F24-A516-AE736F31B917}" dt="2024-08-03T13:59:48.578" v="264"/>
          <ac:spMkLst>
            <pc:docMk/>
            <pc:sldMk cId="3448103560" sldId="273"/>
            <ac:spMk id="28" creationId="{41523EA3-B5E9-1718-1C85-DABE9CD55445}"/>
          </ac:spMkLst>
        </pc:spChg>
        <pc:spChg chg="add mod">
          <ac:chgData name="Giulio Antonini" userId="85c0ae81-b7e0-45b3-a738-51186c9a409e" providerId="ADAL" clId="{85921F03-C437-4F24-A516-AE736F31B917}" dt="2024-08-03T13:59:52.815" v="265" actId="1076"/>
          <ac:spMkLst>
            <pc:docMk/>
            <pc:sldMk cId="3448103560" sldId="273"/>
            <ac:spMk id="29" creationId="{9E9D5B97-4A3C-9FC3-70D9-3C90DDB45637}"/>
          </ac:spMkLst>
        </pc:spChg>
        <pc:spChg chg="add mod">
          <ac:chgData name="Giulio Antonini" userId="85c0ae81-b7e0-45b3-a738-51186c9a409e" providerId="ADAL" clId="{85921F03-C437-4F24-A516-AE736F31B917}" dt="2024-08-03T13:59:52.815" v="265" actId="1076"/>
          <ac:spMkLst>
            <pc:docMk/>
            <pc:sldMk cId="3448103560" sldId="273"/>
            <ac:spMk id="31" creationId="{B78CCAA5-E732-8075-7AB3-1E77C3D950CC}"/>
          </ac:spMkLst>
        </pc:spChg>
        <pc:spChg chg="add mod">
          <ac:chgData name="Giulio Antonini" userId="85c0ae81-b7e0-45b3-a738-51186c9a409e" providerId="ADAL" clId="{85921F03-C437-4F24-A516-AE736F31B917}" dt="2024-08-03T13:59:52.815" v="265" actId="1076"/>
          <ac:spMkLst>
            <pc:docMk/>
            <pc:sldMk cId="3448103560" sldId="273"/>
            <ac:spMk id="32" creationId="{2F4BC81B-D035-A2BA-5EF6-D5BCC98D34B8}"/>
          </ac:spMkLst>
        </pc:spChg>
        <pc:spChg chg="add mod">
          <ac:chgData name="Giulio Antonini" userId="85c0ae81-b7e0-45b3-a738-51186c9a409e" providerId="ADAL" clId="{85921F03-C437-4F24-A516-AE736F31B917}" dt="2024-08-03T13:59:52.815" v="265" actId="1076"/>
          <ac:spMkLst>
            <pc:docMk/>
            <pc:sldMk cId="3448103560" sldId="273"/>
            <ac:spMk id="33" creationId="{22B7692B-B587-1858-F171-4198D79AB844}"/>
          </ac:spMkLst>
        </pc:spChg>
        <pc:spChg chg="mod">
          <ac:chgData name="Giulio Antonini" userId="85c0ae81-b7e0-45b3-a738-51186c9a409e" providerId="ADAL" clId="{85921F03-C437-4F24-A516-AE736F31B917}" dt="2024-08-03T13:59:48.578" v="264"/>
          <ac:spMkLst>
            <pc:docMk/>
            <pc:sldMk cId="3448103560" sldId="273"/>
            <ac:spMk id="35" creationId="{692D3673-1DA6-9714-EE58-4D76315D1B4C}"/>
          </ac:spMkLst>
        </pc:spChg>
        <pc:spChg chg="mod">
          <ac:chgData name="Giulio Antonini" userId="85c0ae81-b7e0-45b3-a738-51186c9a409e" providerId="ADAL" clId="{85921F03-C437-4F24-A516-AE736F31B917}" dt="2024-08-03T13:59:48.578" v="264"/>
          <ac:spMkLst>
            <pc:docMk/>
            <pc:sldMk cId="3448103560" sldId="273"/>
            <ac:spMk id="36" creationId="{F520CA44-8DC9-F052-ABF0-C9CD878354A6}"/>
          </ac:spMkLst>
        </pc:spChg>
        <pc:spChg chg="add mod">
          <ac:chgData name="Giulio Antonini" userId="85c0ae81-b7e0-45b3-a738-51186c9a409e" providerId="ADAL" clId="{85921F03-C437-4F24-A516-AE736F31B917}" dt="2024-08-03T13:59:52.815" v="265" actId="1076"/>
          <ac:spMkLst>
            <pc:docMk/>
            <pc:sldMk cId="3448103560" sldId="273"/>
            <ac:spMk id="38" creationId="{FD465EE2-DB10-A560-1DD3-541C74BB3B97}"/>
          </ac:spMkLst>
        </pc:spChg>
        <pc:spChg chg="mod">
          <ac:chgData name="Giulio Antonini" userId="85c0ae81-b7e0-45b3-a738-51186c9a409e" providerId="ADAL" clId="{85921F03-C437-4F24-A516-AE736F31B917}" dt="2024-08-03T13:59:48.578" v="264"/>
          <ac:spMkLst>
            <pc:docMk/>
            <pc:sldMk cId="3448103560" sldId="273"/>
            <ac:spMk id="40" creationId="{4BE6AAEB-3058-4B40-5B7B-BDA79C47ACFB}"/>
          </ac:spMkLst>
        </pc:spChg>
        <pc:spChg chg="mod">
          <ac:chgData name="Giulio Antonini" userId="85c0ae81-b7e0-45b3-a738-51186c9a409e" providerId="ADAL" clId="{85921F03-C437-4F24-A516-AE736F31B917}" dt="2024-08-03T13:59:48.578" v="264"/>
          <ac:spMkLst>
            <pc:docMk/>
            <pc:sldMk cId="3448103560" sldId="273"/>
            <ac:spMk id="41" creationId="{90E7289D-14C8-B89E-8944-C0C9BA8A9F7B}"/>
          </ac:spMkLst>
        </pc:spChg>
        <pc:spChg chg="add mod">
          <ac:chgData name="Giulio Antonini" userId="85c0ae81-b7e0-45b3-a738-51186c9a409e" providerId="ADAL" clId="{85921F03-C437-4F24-A516-AE736F31B917}" dt="2024-08-03T13:59:52.815" v="265" actId="1076"/>
          <ac:spMkLst>
            <pc:docMk/>
            <pc:sldMk cId="3448103560" sldId="273"/>
            <ac:spMk id="42" creationId="{8A0F2DF9-0976-E1E5-D424-5490CD9F3C65}"/>
          </ac:spMkLst>
        </pc:spChg>
        <pc:spChg chg="mod">
          <ac:chgData name="Giulio Antonini" userId="85c0ae81-b7e0-45b3-a738-51186c9a409e" providerId="ADAL" clId="{85921F03-C437-4F24-A516-AE736F31B917}" dt="2024-08-03T13:59:48.578" v="264"/>
          <ac:spMkLst>
            <pc:docMk/>
            <pc:sldMk cId="3448103560" sldId="273"/>
            <ac:spMk id="44" creationId="{F1A6DAB8-75BF-49D9-19FE-EF1D14AD5661}"/>
          </ac:spMkLst>
        </pc:spChg>
        <pc:spChg chg="mod">
          <ac:chgData name="Giulio Antonini" userId="85c0ae81-b7e0-45b3-a738-51186c9a409e" providerId="ADAL" clId="{85921F03-C437-4F24-A516-AE736F31B917}" dt="2024-08-03T13:59:48.578" v="264"/>
          <ac:spMkLst>
            <pc:docMk/>
            <pc:sldMk cId="3448103560" sldId="273"/>
            <ac:spMk id="45" creationId="{6E43FD29-CAE0-387C-A63E-4786D71463ED}"/>
          </ac:spMkLst>
        </pc:spChg>
        <pc:spChg chg="add mod">
          <ac:chgData name="Giulio Antonini" userId="85c0ae81-b7e0-45b3-a738-51186c9a409e" providerId="ADAL" clId="{85921F03-C437-4F24-A516-AE736F31B917}" dt="2024-08-03T13:59:52.815" v="265" actId="1076"/>
          <ac:spMkLst>
            <pc:docMk/>
            <pc:sldMk cId="3448103560" sldId="273"/>
            <ac:spMk id="47" creationId="{0FC9BB3D-78B7-2559-6DFD-ACECA12B7688}"/>
          </ac:spMkLst>
        </pc:spChg>
        <pc:spChg chg="add mod">
          <ac:chgData name="Giulio Antonini" userId="85c0ae81-b7e0-45b3-a738-51186c9a409e" providerId="ADAL" clId="{85921F03-C437-4F24-A516-AE736F31B917}" dt="2024-08-03T13:59:52.815" v="265" actId="1076"/>
          <ac:spMkLst>
            <pc:docMk/>
            <pc:sldMk cId="3448103560" sldId="273"/>
            <ac:spMk id="49" creationId="{5B832591-9A17-B262-E0CD-D4826C31C6A3}"/>
          </ac:spMkLst>
        </pc:spChg>
        <pc:spChg chg="add mod">
          <ac:chgData name="Giulio Antonini" userId="85c0ae81-b7e0-45b3-a738-51186c9a409e" providerId="ADAL" clId="{85921F03-C437-4F24-A516-AE736F31B917}" dt="2024-08-03T13:59:52.815" v="265" actId="1076"/>
          <ac:spMkLst>
            <pc:docMk/>
            <pc:sldMk cId="3448103560" sldId="273"/>
            <ac:spMk id="52" creationId="{A4AF80F8-1150-88D7-D761-39CF74834D63}"/>
          </ac:spMkLst>
        </pc:spChg>
        <pc:spChg chg="add mod">
          <ac:chgData name="Giulio Antonini" userId="85c0ae81-b7e0-45b3-a738-51186c9a409e" providerId="ADAL" clId="{85921F03-C437-4F24-A516-AE736F31B917}" dt="2024-08-03T13:59:52.815" v="265" actId="1076"/>
          <ac:spMkLst>
            <pc:docMk/>
            <pc:sldMk cId="3448103560" sldId="273"/>
            <ac:spMk id="53" creationId="{1A6D9CF4-00F2-50B6-EAB2-C3538FE8E63A}"/>
          </ac:spMkLst>
        </pc:spChg>
        <pc:spChg chg="add mod">
          <ac:chgData name="Giulio Antonini" userId="85c0ae81-b7e0-45b3-a738-51186c9a409e" providerId="ADAL" clId="{85921F03-C437-4F24-A516-AE736F31B917}" dt="2024-08-03T13:59:52.815" v="265" actId="1076"/>
          <ac:spMkLst>
            <pc:docMk/>
            <pc:sldMk cId="3448103560" sldId="273"/>
            <ac:spMk id="55" creationId="{29BF9EF6-B740-83D4-4918-3083DB80B16E}"/>
          </ac:spMkLst>
        </pc:spChg>
        <pc:spChg chg="add mod">
          <ac:chgData name="Giulio Antonini" userId="85c0ae81-b7e0-45b3-a738-51186c9a409e" providerId="ADAL" clId="{85921F03-C437-4F24-A516-AE736F31B917}" dt="2024-08-03T13:59:52.815" v="265" actId="1076"/>
          <ac:spMkLst>
            <pc:docMk/>
            <pc:sldMk cId="3448103560" sldId="273"/>
            <ac:spMk id="56" creationId="{459A97B2-6886-3B65-0535-2CD7CFA95263}"/>
          </ac:spMkLst>
        </pc:spChg>
        <pc:spChg chg="add mod">
          <ac:chgData name="Giulio Antonini" userId="85c0ae81-b7e0-45b3-a738-51186c9a409e" providerId="ADAL" clId="{85921F03-C437-4F24-A516-AE736F31B917}" dt="2024-08-03T13:59:52.815" v="265" actId="1076"/>
          <ac:spMkLst>
            <pc:docMk/>
            <pc:sldMk cId="3448103560" sldId="273"/>
            <ac:spMk id="57" creationId="{3F9B8A77-163F-8AAA-2904-44728F56819E}"/>
          </ac:spMkLst>
        </pc:spChg>
        <pc:spChg chg="add mod">
          <ac:chgData name="Giulio Antonini" userId="85c0ae81-b7e0-45b3-a738-51186c9a409e" providerId="ADAL" clId="{85921F03-C437-4F24-A516-AE736F31B917}" dt="2024-08-03T13:59:52.815" v="265" actId="1076"/>
          <ac:spMkLst>
            <pc:docMk/>
            <pc:sldMk cId="3448103560" sldId="273"/>
            <ac:spMk id="58" creationId="{7233E26F-DE33-C700-E3AA-DEBDA6EB5C2D}"/>
          </ac:spMkLst>
        </pc:spChg>
        <pc:spChg chg="mod">
          <ac:chgData name="Giulio Antonini" userId="85c0ae81-b7e0-45b3-a738-51186c9a409e" providerId="ADAL" clId="{85921F03-C437-4F24-A516-AE736F31B917}" dt="2024-08-03T13:59:48.578" v="264"/>
          <ac:spMkLst>
            <pc:docMk/>
            <pc:sldMk cId="3448103560" sldId="273"/>
            <ac:spMk id="60" creationId="{5E552C41-AE4B-EF64-E12C-63B96C2F36B5}"/>
          </ac:spMkLst>
        </pc:spChg>
        <pc:spChg chg="mod">
          <ac:chgData name="Giulio Antonini" userId="85c0ae81-b7e0-45b3-a738-51186c9a409e" providerId="ADAL" clId="{85921F03-C437-4F24-A516-AE736F31B917}" dt="2024-08-03T13:59:48.578" v="264"/>
          <ac:spMkLst>
            <pc:docMk/>
            <pc:sldMk cId="3448103560" sldId="273"/>
            <ac:spMk id="61" creationId="{11742684-4EBE-CB8D-E426-19E303D3FEE2}"/>
          </ac:spMkLst>
        </pc:spChg>
        <pc:spChg chg="add mod">
          <ac:chgData name="Giulio Antonini" userId="85c0ae81-b7e0-45b3-a738-51186c9a409e" providerId="ADAL" clId="{85921F03-C437-4F24-A516-AE736F31B917}" dt="2024-08-03T13:59:52.815" v="265" actId="1076"/>
          <ac:spMkLst>
            <pc:docMk/>
            <pc:sldMk cId="3448103560" sldId="273"/>
            <ac:spMk id="63" creationId="{A56DB3E1-C531-2BBC-AC13-29DB334A660F}"/>
          </ac:spMkLst>
        </pc:spChg>
        <pc:spChg chg="mod">
          <ac:chgData name="Giulio Antonini" userId="85c0ae81-b7e0-45b3-a738-51186c9a409e" providerId="ADAL" clId="{85921F03-C437-4F24-A516-AE736F31B917}" dt="2024-08-04T04:09:00.324" v="1911" actId="207"/>
          <ac:spMkLst>
            <pc:docMk/>
            <pc:sldMk cId="3448103560" sldId="273"/>
            <ac:spMk id="5123" creationId="{677620D2-1713-96DC-7FF9-D954C0A8BA36}"/>
          </ac:spMkLst>
        </pc:spChg>
        <pc:spChg chg="del">
          <ac:chgData name="Giulio Antonini" userId="85c0ae81-b7e0-45b3-a738-51186c9a409e" providerId="ADAL" clId="{85921F03-C437-4F24-A516-AE736F31B917}" dt="2024-08-03T13:59:41.650" v="262" actId="478"/>
          <ac:spMkLst>
            <pc:docMk/>
            <pc:sldMk cId="3448103560" sldId="273"/>
            <ac:spMk id="5362" creationId="{ED1266A1-CB4E-C34A-DE4C-DD0938F94AC4}"/>
          </ac:spMkLst>
        </pc:spChg>
        <pc:spChg chg="del">
          <ac:chgData name="Giulio Antonini" userId="85c0ae81-b7e0-45b3-a738-51186c9a409e" providerId="ADAL" clId="{85921F03-C437-4F24-A516-AE736F31B917}" dt="2024-08-03T13:59:41.650" v="262" actId="478"/>
          <ac:spMkLst>
            <pc:docMk/>
            <pc:sldMk cId="3448103560" sldId="273"/>
            <ac:spMk id="5369" creationId="{CA7356E2-A960-F302-4AB0-81A76D84D63C}"/>
          </ac:spMkLst>
        </pc:spChg>
        <pc:spChg chg="del">
          <ac:chgData name="Giulio Antonini" userId="85c0ae81-b7e0-45b3-a738-51186c9a409e" providerId="ADAL" clId="{85921F03-C437-4F24-A516-AE736F31B917}" dt="2024-08-03T13:59:41.650" v="262" actId="478"/>
          <ac:spMkLst>
            <pc:docMk/>
            <pc:sldMk cId="3448103560" sldId="273"/>
            <ac:spMk id="5375" creationId="{1AD41E28-5539-CDF5-5DED-61EB40843214}"/>
          </ac:spMkLst>
        </pc:spChg>
        <pc:spChg chg="del">
          <ac:chgData name="Giulio Antonini" userId="85c0ae81-b7e0-45b3-a738-51186c9a409e" providerId="ADAL" clId="{85921F03-C437-4F24-A516-AE736F31B917}" dt="2024-08-03T13:59:41.650" v="262" actId="478"/>
          <ac:spMkLst>
            <pc:docMk/>
            <pc:sldMk cId="3448103560" sldId="273"/>
            <ac:spMk id="5389" creationId="{B48ED727-ECF2-0BBD-3C27-38A77BB5CBC2}"/>
          </ac:spMkLst>
        </pc:spChg>
        <pc:spChg chg="del">
          <ac:chgData name="Giulio Antonini" userId="85c0ae81-b7e0-45b3-a738-51186c9a409e" providerId="ADAL" clId="{85921F03-C437-4F24-A516-AE736F31B917}" dt="2024-08-03T13:59:41.650" v="262" actId="478"/>
          <ac:spMkLst>
            <pc:docMk/>
            <pc:sldMk cId="3448103560" sldId="273"/>
            <ac:spMk id="5396" creationId="{7B2C5867-00D8-3AF3-AD25-514965749AE9}"/>
          </ac:spMkLst>
        </pc:spChg>
        <pc:spChg chg="del">
          <ac:chgData name="Giulio Antonini" userId="85c0ae81-b7e0-45b3-a738-51186c9a409e" providerId="ADAL" clId="{85921F03-C437-4F24-A516-AE736F31B917}" dt="2024-08-03T13:59:41.650" v="262" actId="478"/>
          <ac:spMkLst>
            <pc:docMk/>
            <pc:sldMk cId="3448103560" sldId="273"/>
            <ac:spMk id="5403" creationId="{CC03DE48-3465-A0EF-3AA8-ECCA877CE162}"/>
          </ac:spMkLst>
        </pc:spChg>
        <pc:spChg chg="del">
          <ac:chgData name="Giulio Antonini" userId="85c0ae81-b7e0-45b3-a738-51186c9a409e" providerId="ADAL" clId="{85921F03-C437-4F24-A516-AE736F31B917}" dt="2024-08-03T13:59:41.650" v="262" actId="478"/>
          <ac:spMkLst>
            <pc:docMk/>
            <pc:sldMk cId="3448103560" sldId="273"/>
            <ac:spMk id="5408" creationId="{91E532C9-4D60-2C6B-7AAC-0129BA11B314}"/>
          </ac:spMkLst>
        </pc:spChg>
        <pc:spChg chg="del">
          <ac:chgData name="Giulio Antonini" userId="85c0ae81-b7e0-45b3-a738-51186c9a409e" providerId="ADAL" clId="{85921F03-C437-4F24-A516-AE736F31B917}" dt="2024-08-03T13:59:41.650" v="262" actId="478"/>
          <ac:spMkLst>
            <pc:docMk/>
            <pc:sldMk cId="3448103560" sldId="273"/>
            <ac:spMk id="5410" creationId="{073C0B98-88F5-E417-2905-7C808602CFFD}"/>
          </ac:spMkLst>
        </pc:spChg>
        <pc:spChg chg="del">
          <ac:chgData name="Giulio Antonini" userId="85c0ae81-b7e0-45b3-a738-51186c9a409e" providerId="ADAL" clId="{85921F03-C437-4F24-A516-AE736F31B917}" dt="2024-08-03T13:59:41.650" v="262" actId="478"/>
          <ac:spMkLst>
            <pc:docMk/>
            <pc:sldMk cId="3448103560" sldId="273"/>
            <ac:spMk id="5411" creationId="{0410E0D8-4011-AB1D-623C-82868A0428C0}"/>
          </ac:spMkLst>
        </pc:spChg>
        <pc:spChg chg="del">
          <ac:chgData name="Giulio Antonini" userId="85c0ae81-b7e0-45b3-a738-51186c9a409e" providerId="ADAL" clId="{85921F03-C437-4F24-A516-AE736F31B917}" dt="2024-08-03T13:59:41.650" v="262" actId="478"/>
          <ac:spMkLst>
            <pc:docMk/>
            <pc:sldMk cId="3448103560" sldId="273"/>
            <ac:spMk id="5412" creationId="{3F455AAA-A696-ED1A-4CAB-6A2A4BF180C9}"/>
          </ac:spMkLst>
        </pc:spChg>
        <pc:spChg chg="del">
          <ac:chgData name="Giulio Antonini" userId="85c0ae81-b7e0-45b3-a738-51186c9a409e" providerId="ADAL" clId="{85921F03-C437-4F24-A516-AE736F31B917}" dt="2024-08-03T13:59:41.650" v="262" actId="478"/>
          <ac:spMkLst>
            <pc:docMk/>
            <pc:sldMk cId="3448103560" sldId="273"/>
            <ac:spMk id="5416" creationId="{DE507BDD-4DAC-CEA2-1976-300A744227C2}"/>
          </ac:spMkLst>
        </pc:spChg>
        <pc:spChg chg="del">
          <ac:chgData name="Giulio Antonini" userId="85c0ae81-b7e0-45b3-a738-51186c9a409e" providerId="ADAL" clId="{85921F03-C437-4F24-A516-AE736F31B917}" dt="2024-08-03T13:59:41.650" v="262" actId="478"/>
          <ac:spMkLst>
            <pc:docMk/>
            <pc:sldMk cId="3448103560" sldId="273"/>
            <ac:spMk id="5420" creationId="{007B8572-8057-131A-8B35-B257B1F0573D}"/>
          </ac:spMkLst>
        </pc:spChg>
        <pc:spChg chg="del">
          <ac:chgData name="Giulio Antonini" userId="85c0ae81-b7e0-45b3-a738-51186c9a409e" providerId="ADAL" clId="{85921F03-C437-4F24-A516-AE736F31B917}" dt="2024-08-03T13:59:41.650" v="262" actId="478"/>
          <ac:spMkLst>
            <pc:docMk/>
            <pc:sldMk cId="3448103560" sldId="273"/>
            <ac:spMk id="5421" creationId="{75F7B67B-0A02-A8DC-C3A1-C3B564DB865A}"/>
          </ac:spMkLst>
        </pc:spChg>
        <pc:spChg chg="del">
          <ac:chgData name="Giulio Antonini" userId="85c0ae81-b7e0-45b3-a738-51186c9a409e" providerId="ADAL" clId="{85921F03-C437-4F24-A516-AE736F31B917}" dt="2024-08-03T13:59:41.650" v="262" actId="478"/>
          <ac:spMkLst>
            <pc:docMk/>
            <pc:sldMk cId="3448103560" sldId="273"/>
            <ac:spMk id="5425" creationId="{BE54E427-3110-105E-460B-9F80F1C0F5C3}"/>
          </ac:spMkLst>
        </pc:spChg>
        <pc:spChg chg="del">
          <ac:chgData name="Giulio Antonini" userId="85c0ae81-b7e0-45b3-a738-51186c9a409e" providerId="ADAL" clId="{85921F03-C437-4F24-A516-AE736F31B917}" dt="2024-08-03T13:59:41.650" v="262" actId="478"/>
          <ac:spMkLst>
            <pc:docMk/>
            <pc:sldMk cId="3448103560" sldId="273"/>
            <ac:spMk id="5429" creationId="{B45243D6-C585-D4DD-0469-0307A5EE59AE}"/>
          </ac:spMkLst>
        </pc:spChg>
        <pc:spChg chg="del">
          <ac:chgData name="Giulio Antonini" userId="85c0ae81-b7e0-45b3-a738-51186c9a409e" providerId="ADAL" clId="{85921F03-C437-4F24-A516-AE736F31B917}" dt="2024-08-03T13:59:41.650" v="262" actId="478"/>
          <ac:spMkLst>
            <pc:docMk/>
            <pc:sldMk cId="3448103560" sldId="273"/>
            <ac:spMk id="5430" creationId="{C4BD9EF4-61A4-28B9-DC0C-FD2FD13115A4}"/>
          </ac:spMkLst>
        </pc:spChg>
        <pc:spChg chg="del">
          <ac:chgData name="Giulio Antonini" userId="85c0ae81-b7e0-45b3-a738-51186c9a409e" providerId="ADAL" clId="{85921F03-C437-4F24-A516-AE736F31B917}" dt="2024-08-03T13:59:41.650" v="262" actId="478"/>
          <ac:spMkLst>
            <pc:docMk/>
            <pc:sldMk cId="3448103560" sldId="273"/>
            <ac:spMk id="5431" creationId="{3782DBEE-1AF3-5A48-2B3F-D92C90538F0C}"/>
          </ac:spMkLst>
        </pc:spChg>
        <pc:spChg chg="del">
          <ac:chgData name="Giulio Antonini" userId="85c0ae81-b7e0-45b3-a738-51186c9a409e" providerId="ADAL" clId="{85921F03-C437-4F24-A516-AE736F31B917}" dt="2024-08-03T13:59:41.650" v="262" actId="478"/>
          <ac:spMkLst>
            <pc:docMk/>
            <pc:sldMk cId="3448103560" sldId="273"/>
            <ac:spMk id="5435" creationId="{1AAEBFA8-D326-DA9C-FCDD-CCE711C8AA1A}"/>
          </ac:spMkLst>
        </pc:spChg>
        <pc:spChg chg="del">
          <ac:chgData name="Giulio Antonini" userId="85c0ae81-b7e0-45b3-a738-51186c9a409e" providerId="ADAL" clId="{85921F03-C437-4F24-A516-AE736F31B917}" dt="2024-08-03T13:59:41.650" v="262" actId="478"/>
          <ac:spMkLst>
            <pc:docMk/>
            <pc:sldMk cId="3448103560" sldId="273"/>
            <ac:spMk id="5436" creationId="{3B398DF8-99A6-3DBF-1896-6F044E2C941C}"/>
          </ac:spMkLst>
        </pc:spChg>
        <pc:spChg chg="del">
          <ac:chgData name="Giulio Antonini" userId="85c0ae81-b7e0-45b3-a738-51186c9a409e" providerId="ADAL" clId="{85921F03-C437-4F24-A516-AE736F31B917}" dt="2024-08-03T13:59:41.650" v="262" actId="478"/>
          <ac:spMkLst>
            <pc:docMk/>
            <pc:sldMk cId="3448103560" sldId="273"/>
            <ac:spMk id="5441" creationId="{8FE0E66C-9C70-5AAD-D3F7-06C0EE3B6B62}"/>
          </ac:spMkLst>
        </pc:spChg>
        <pc:spChg chg="del">
          <ac:chgData name="Giulio Antonini" userId="85c0ae81-b7e0-45b3-a738-51186c9a409e" providerId="ADAL" clId="{85921F03-C437-4F24-A516-AE736F31B917}" dt="2024-08-03T13:59:41.650" v="262" actId="478"/>
          <ac:spMkLst>
            <pc:docMk/>
            <pc:sldMk cId="3448103560" sldId="273"/>
            <ac:spMk id="5442" creationId="{45EA3AB0-6E11-FA9F-A876-6778DEAEF3C0}"/>
          </ac:spMkLst>
        </pc:spChg>
        <pc:spChg chg="del">
          <ac:chgData name="Giulio Antonini" userId="85c0ae81-b7e0-45b3-a738-51186c9a409e" providerId="ADAL" clId="{85921F03-C437-4F24-A516-AE736F31B917}" dt="2024-08-03T13:59:41.650" v="262" actId="478"/>
          <ac:spMkLst>
            <pc:docMk/>
            <pc:sldMk cId="3448103560" sldId="273"/>
            <ac:spMk id="5443" creationId="{6AC22476-F220-ACD8-716D-0CA6D2442A4A}"/>
          </ac:spMkLst>
        </pc:spChg>
        <pc:spChg chg="del">
          <ac:chgData name="Giulio Antonini" userId="85c0ae81-b7e0-45b3-a738-51186c9a409e" providerId="ADAL" clId="{85921F03-C437-4F24-A516-AE736F31B917}" dt="2024-08-03T13:59:41.650" v="262" actId="478"/>
          <ac:spMkLst>
            <pc:docMk/>
            <pc:sldMk cId="3448103560" sldId="273"/>
            <ac:spMk id="5447" creationId="{AB13C8A1-8445-9E66-D50A-89A286CF95F2}"/>
          </ac:spMkLst>
        </pc:spChg>
        <pc:spChg chg="del">
          <ac:chgData name="Giulio Antonini" userId="85c0ae81-b7e0-45b3-a738-51186c9a409e" providerId="ADAL" clId="{85921F03-C437-4F24-A516-AE736F31B917}" dt="2024-08-03T13:59:41.650" v="262" actId="478"/>
          <ac:spMkLst>
            <pc:docMk/>
            <pc:sldMk cId="3448103560" sldId="273"/>
            <ac:spMk id="5448" creationId="{AB57FEFF-5781-3B3B-3EB7-0D353B1028BF}"/>
          </ac:spMkLst>
        </pc:spChg>
        <pc:spChg chg="del">
          <ac:chgData name="Giulio Antonini" userId="85c0ae81-b7e0-45b3-a738-51186c9a409e" providerId="ADAL" clId="{85921F03-C437-4F24-A516-AE736F31B917}" dt="2024-08-03T13:59:41.650" v="262" actId="478"/>
          <ac:spMkLst>
            <pc:docMk/>
            <pc:sldMk cId="3448103560" sldId="273"/>
            <ac:spMk id="5449" creationId="{FC8DA450-5F77-F7A1-50DF-1729F16AAFE1}"/>
          </ac:spMkLst>
        </pc:spChg>
        <pc:spChg chg="add mod">
          <ac:chgData name="Giulio Antonini" userId="85c0ae81-b7e0-45b3-a738-51186c9a409e" providerId="ADAL" clId="{85921F03-C437-4F24-A516-AE736F31B917}" dt="2024-08-03T13:59:52.815" v="265" actId="1076"/>
          <ac:spMkLst>
            <pc:docMk/>
            <pc:sldMk cId="3448103560" sldId="273"/>
            <ac:spMk id="5450" creationId="{B9B0A216-264B-32F9-8A65-77EDB559665E}"/>
          </ac:spMkLst>
        </pc:spChg>
        <pc:spChg chg="add mod">
          <ac:chgData name="Giulio Antonini" userId="85c0ae81-b7e0-45b3-a738-51186c9a409e" providerId="ADAL" clId="{85921F03-C437-4F24-A516-AE736F31B917}" dt="2024-08-03T13:59:52.815" v="265" actId="1076"/>
          <ac:spMkLst>
            <pc:docMk/>
            <pc:sldMk cId="3448103560" sldId="273"/>
            <ac:spMk id="5452" creationId="{42F7BCEE-046F-A24B-E08A-D4D83B9E84BB}"/>
          </ac:spMkLst>
        </pc:spChg>
        <pc:spChg chg="add mod">
          <ac:chgData name="Giulio Antonini" userId="85c0ae81-b7e0-45b3-a738-51186c9a409e" providerId="ADAL" clId="{85921F03-C437-4F24-A516-AE736F31B917}" dt="2024-08-03T13:59:52.815" v="265" actId="1076"/>
          <ac:spMkLst>
            <pc:docMk/>
            <pc:sldMk cId="3448103560" sldId="273"/>
            <ac:spMk id="5453" creationId="{28FCB6D5-CD89-78E0-0240-0E01D66A3754}"/>
          </ac:spMkLst>
        </pc:spChg>
        <pc:spChg chg="add mod">
          <ac:chgData name="Giulio Antonini" userId="85c0ae81-b7e0-45b3-a738-51186c9a409e" providerId="ADAL" clId="{85921F03-C437-4F24-A516-AE736F31B917}" dt="2024-08-03T13:59:52.815" v="265" actId="1076"/>
          <ac:spMkLst>
            <pc:docMk/>
            <pc:sldMk cId="3448103560" sldId="273"/>
            <ac:spMk id="5454" creationId="{F1A8C5D9-61B6-E26E-FA69-BF7ACA9DFB72}"/>
          </ac:spMkLst>
        </pc:spChg>
        <pc:spChg chg="add mod">
          <ac:chgData name="Giulio Antonini" userId="85c0ae81-b7e0-45b3-a738-51186c9a409e" providerId="ADAL" clId="{85921F03-C437-4F24-A516-AE736F31B917}" dt="2024-08-03T13:59:52.815" v="265" actId="1076"/>
          <ac:spMkLst>
            <pc:docMk/>
            <pc:sldMk cId="3448103560" sldId="273"/>
            <ac:spMk id="5455" creationId="{886BD37C-B63C-D7AF-592C-E55959A57DF6}"/>
          </ac:spMkLst>
        </pc:spChg>
        <pc:spChg chg="mod">
          <ac:chgData name="Giulio Antonini" userId="85c0ae81-b7e0-45b3-a738-51186c9a409e" providerId="ADAL" clId="{85921F03-C437-4F24-A516-AE736F31B917}" dt="2024-08-03T13:59:48.578" v="264"/>
          <ac:spMkLst>
            <pc:docMk/>
            <pc:sldMk cId="3448103560" sldId="273"/>
            <ac:spMk id="5457" creationId="{C69DF7AF-EDF8-704E-E6B6-8BCD11ABE161}"/>
          </ac:spMkLst>
        </pc:spChg>
        <pc:spChg chg="mod">
          <ac:chgData name="Giulio Antonini" userId="85c0ae81-b7e0-45b3-a738-51186c9a409e" providerId="ADAL" clId="{85921F03-C437-4F24-A516-AE736F31B917}" dt="2024-08-03T13:59:48.578" v="264"/>
          <ac:spMkLst>
            <pc:docMk/>
            <pc:sldMk cId="3448103560" sldId="273"/>
            <ac:spMk id="5458" creationId="{44DD286A-2971-80D8-39AD-B2730E7B1B4B}"/>
          </ac:spMkLst>
        </pc:spChg>
        <pc:spChg chg="add mod">
          <ac:chgData name="Giulio Antonini" userId="85c0ae81-b7e0-45b3-a738-51186c9a409e" providerId="ADAL" clId="{85921F03-C437-4F24-A516-AE736F31B917}" dt="2024-08-03T13:59:52.815" v="265" actId="1076"/>
          <ac:spMkLst>
            <pc:docMk/>
            <pc:sldMk cId="3448103560" sldId="273"/>
            <ac:spMk id="5461" creationId="{D017B9F4-CC96-A1EA-C40D-5601422C1C46}"/>
          </ac:spMkLst>
        </pc:spChg>
        <pc:spChg chg="add mod">
          <ac:chgData name="Giulio Antonini" userId="85c0ae81-b7e0-45b3-a738-51186c9a409e" providerId="ADAL" clId="{85921F03-C437-4F24-A516-AE736F31B917}" dt="2024-08-03T13:59:52.815" v="265" actId="1076"/>
          <ac:spMkLst>
            <pc:docMk/>
            <pc:sldMk cId="3448103560" sldId="273"/>
            <ac:spMk id="5463" creationId="{EB007E5C-5373-B061-778A-77CE52D2E560}"/>
          </ac:spMkLst>
        </pc:spChg>
        <pc:spChg chg="add mod">
          <ac:chgData name="Giulio Antonini" userId="85c0ae81-b7e0-45b3-a738-51186c9a409e" providerId="ADAL" clId="{85921F03-C437-4F24-A516-AE736F31B917}" dt="2024-08-03T13:59:52.815" v="265" actId="1076"/>
          <ac:spMkLst>
            <pc:docMk/>
            <pc:sldMk cId="3448103560" sldId="273"/>
            <ac:spMk id="5465" creationId="{2D748608-55A7-E500-D00D-50F60F7B123A}"/>
          </ac:spMkLst>
        </pc:spChg>
        <pc:spChg chg="add mod">
          <ac:chgData name="Giulio Antonini" userId="85c0ae81-b7e0-45b3-a738-51186c9a409e" providerId="ADAL" clId="{85921F03-C437-4F24-A516-AE736F31B917}" dt="2024-08-03T13:59:52.815" v="265" actId="1076"/>
          <ac:spMkLst>
            <pc:docMk/>
            <pc:sldMk cId="3448103560" sldId="273"/>
            <ac:spMk id="5466" creationId="{6B8E8250-C6E0-0C08-F7D3-609E28F782A3}"/>
          </ac:spMkLst>
        </pc:spChg>
        <pc:spChg chg="add mod">
          <ac:chgData name="Giulio Antonini" userId="85c0ae81-b7e0-45b3-a738-51186c9a409e" providerId="ADAL" clId="{85921F03-C437-4F24-A516-AE736F31B917}" dt="2024-08-03T13:59:52.815" v="265" actId="1076"/>
          <ac:spMkLst>
            <pc:docMk/>
            <pc:sldMk cId="3448103560" sldId="273"/>
            <ac:spMk id="5467" creationId="{DEA00F4B-4110-57BC-A020-E43E11E247BC}"/>
          </ac:spMkLst>
        </pc:spChg>
        <pc:spChg chg="add mod">
          <ac:chgData name="Giulio Antonini" userId="85c0ae81-b7e0-45b3-a738-51186c9a409e" providerId="ADAL" clId="{85921F03-C437-4F24-A516-AE736F31B917}" dt="2024-08-03T13:59:52.815" v="265" actId="1076"/>
          <ac:spMkLst>
            <pc:docMk/>
            <pc:sldMk cId="3448103560" sldId="273"/>
            <ac:spMk id="5468" creationId="{82D44CD6-4F6D-D37C-8FA6-E03C873F011D}"/>
          </ac:spMkLst>
        </pc:spChg>
        <pc:spChg chg="add mod">
          <ac:chgData name="Giulio Antonini" userId="85c0ae81-b7e0-45b3-a738-51186c9a409e" providerId="ADAL" clId="{85921F03-C437-4F24-A516-AE736F31B917}" dt="2024-08-03T13:59:52.815" v="265" actId="1076"/>
          <ac:spMkLst>
            <pc:docMk/>
            <pc:sldMk cId="3448103560" sldId="273"/>
            <ac:spMk id="5469" creationId="{5529765A-DB8F-3921-8C31-F499B08204FD}"/>
          </ac:spMkLst>
        </pc:spChg>
        <pc:spChg chg="add mod">
          <ac:chgData name="Giulio Antonini" userId="85c0ae81-b7e0-45b3-a738-51186c9a409e" providerId="ADAL" clId="{85921F03-C437-4F24-A516-AE736F31B917}" dt="2024-08-03T13:59:52.815" v="265" actId="1076"/>
          <ac:spMkLst>
            <pc:docMk/>
            <pc:sldMk cId="3448103560" sldId="273"/>
            <ac:spMk id="5470" creationId="{C0CA88FA-2D74-CC81-0451-46558BE21AD4}"/>
          </ac:spMkLst>
        </pc:spChg>
        <pc:spChg chg="mod">
          <ac:chgData name="Giulio Antonini" userId="85c0ae81-b7e0-45b3-a738-51186c9a409e" providerId="ADAL" clId="{85921F03-C437-4F24-A516-AE736F31B917}" dt="2024-08-03T13:59:48.578" v="264"/>
          <ac:spMkLst>
            <pc:docMk/>
            <pc:sldMk cId="3448103560" sldId="273"/>
            <ac:spMk id="5472" creationId="{25F6C316-38D2-A531-C904-16EA40B62F6B}"/>
          </ac:spMkLst>
        </pc:spChg>
        <pc:spChg chg="mod">
          <ac:chgData name="Giulio Antonini" userId="85c0ae81-b7e0-45b3-a738-51186c9a409e" providerId="ADAL" clId="{85921F03-C437-4F24-A516-AE736F31B917}" dt="2024-08-03T13:59:48.578" v="264"/>
          <ac:spMkLst>
            <pc:docMk/>
            <pc:sldMk cId="3448103560" sldId="273"/>
            <ac:spMk id="5473" creationId="{4DB4FF81-EBE0-4E79-90FA-64320E554D39}"/>
          </ac:spMkLst>
        </pc:spChg>
        <pc:spChg chg="add mod">
          <ac:chgData name="Giulio Antonini" userId="85c0ae81-b7e0-45b3-a738-51186c9a409e" providerId="ADAL" clId="{85921F03-C437-4F24-A516-AE736F31B917}" dt="2024-08-03T13:59:52.815" v="265" actId="1076"/>
          <ac:spMkLst>
            <pc:docMk/>
            <pc:sldMk cId="3448103560" sldId="273"/>
            <ac:spMk id="5475" creationId="{05FD130F-01FB-BCCC-F097-A183D0D8A52B}"/>
          </ac:spMkLst>
        </pc:spChg>
        <pc:spChg chg="add mod">
          <ac:chgData name="Giulio Antonini" userId="85c0ae81-b7e0-45b3-a738-51186c9a409e" providerId="ADAL" clId="{85921F03-C437-4F24-A516-AE736F31B917}" dt="2024-08-03T13:59:52.815" v="265" actId="1076"/>
          <ac:spMkLst>
            <pc:docMk/>
            <pc:sldMk cId="3448103560" sldId="273"/>
            <ac:spMk id="5477" creationId="{C3CAD80E-866B-78F0-117B-7D6F1C83E3C8}"/>
          </ac:spMkLst>
        </pc:spChg>
        <pc:grpChg chg="add mod">
          <ac:chgData name="Giulio Antonini" userId="85c0ae81-b7e0-45b3-a738-51186c9a409e" providerId="ADAL" clId="{85921F03-C437-4F24-A516-AE736F31B917}" dt="2024-08-03T13:59:52.815" v="265" actId="1076"/>
          <ac:grpSpMkLst>
            <pc:docMk/>
            <pc:sldMk cId="3448103560" sldId="273"/>
            <ac:grpSpMk id="3" creationId="{289E70C3-6D54-6AE5-969D-9BC7F17FB6EE}"/>
          </ac:grpSpMkLst>
        </pc:grpChg>
        <pc:grpChg chg="add mod">
          <ac:chgData name="Giulio Antonini" userId="85c0ae81-b7e0-45b3-a738-51186c9a409e" providerId="ADAL" clId="{85921F03-C437-4F24-A516-AE736F31B917}" dt="2024-08-03T13:59:52.815" v="265" actId="1076"/>
          <ac:grpSpMkLst>
            <pc:docMk/>
            <pc:sldMk cId="3448103560" sldId="273"/>
            <ac:grpSpMk id="13" creationId="{0DA0E8D1-A4FA-FCA5-40D5-D9FABBF34ED7}"/>
          </ac:grpSpMkLst>
        </pc:grpChg>
        <pc:grpChg chg="add mod">
          <ac:chgData name="Giulio Antonini" userId="85c0ae81-b7e0-45b3-a738-51186c9a409e" providerId="ADAL" clId="{85921F03-C437-4F24-A516-AE736F31B917}" dt="2024-08-03T13:59:52.815" v="265" actId="1076"/>
          <ac:grpSpMkLst>
            <pc:docMk/>
            <pc:sldMk cId="3448103560" sldId="273"/>
            <ac:grpSpMk id="34" creationId="{FF8DB3E4-CA7E-93DF-942F-7ECE9A8A27AE}"/>
          </ac:grpSpMkLst>
        </pc:grpChg>
        <pc:grpChg chg="add mod">
          <ac:chgData name="Giulio Antonini" userId="85c0ae81-b7e0-45b3-a738-51186c9a409e" providerId="ADAL" clId="{85921F03-C437-4F24-A516-AE736F31B917}" dt="2024-08-03T13:59:52.815" v="265" actId="1076"/>
          <ac:grpSpMkLst>
            <pc:docMk/>
            <pc:sldMk cId="3448103560" sldId="273"/>
            <ac:grpSpMk id="39" creationId="{93850C5C-3CF3-8139-1EF1-940E51226200}"/>
          </ac:grpSpMkLst>
        </pc:grpChg>
        <pc:grpChg chg="add mod">
          <ac:chgData name="Giulio Antonini" userId="85c0ae81-b7e0-45b3-a738-51186c9a409e" providerId="ADAL" clId="{85921F03-C437-4F24-A516-AE736F31B917}" dt="2024-08-03T13:59:52.815" v="265" actId="1076"/>
          <ac:grpSpMkLst>
            <pc:docMk/>
            <pc:sldMk cId="3448103560" sldId="273"/>
            <ac:grpSpMk id="43" creationId="{24C26317-D9C0-6B8D-534E-30BCB7746161}"/>
          </ac:grpSpMkLst>
        </pc:grpChg>
        <pc:grpChg chg="add mod">
          <ac:chgData name="Giulio Antonini" userId="85c0ae81-b7e0-45b3-a738-51186c9a409e" providerId="ADAL" clId="{85921F03-C437-4F24-A516-AE736F31B917}" dt="2024-08-03T13:59:52.815" v="265" actId="1076"/>
          <ac:grpSpMkLst>
            <pc:docMk/>
            <pc:sldMk cId="3448103560" sldId="273"/>
            <ac:grpSpMk id="59" creationId="{75E332BE-BAC3-2BE1-76FD-2C6E8EF1A55D}"/>
          </ac:grpSpMkLst>
        </pc:grpChg>
        <pc:grpChg chg="del">
          <ac:chgData name="Giulio Antonini" userId="85c0ae81-b7e0-45b3-a738-51186c9a409e" providerId="ADAL" clId="{85921F03-C437-4F24-A516-AE736F31B917}" dt="2024-08-03T13:59:44.375" v="263" actId="478"/>
          <ac:grpSpMkLst>
            <pc:docMk/>
            <pc:sldMk cId="3448103560" sldId="273"/>
            <ac:grpSpMk id="5358" creationId="{476236F4-D4C8-EE8C-454C-78E889D7194D}"/>
          </ac:grpSpMkLst>
        </pc:grpChg>
        <pc:grpChg chg="del">
          <ac:chgData name="Giulio Antonini" userId="85c0ae81-b7e0-45b3-a738-51186c9a409e" providerId="ADAL" clId="{85921F03-C437-4F24-A516-AE736F31B917}" dt="2024-08-03T13:59:41.650" v="262" actId="478"/>
          <ac:grpSpMkLst>
            <pc:docMk/>
            <pc:sldMk cId="3448103560" sldId="273"/>
            <ac:grpSpMk id="5363" creationId="{C49F30B2-093B-67C2-A6CD-557184DC1001}"/>
          </ac:grpSpMkLst>
        </pc:grpChg>
        <pc:grpChg chg="del">
          <ac:chgData name="Giulio Antonini" userId="85c0ae81-b7e0-45b3-a738-51186c9a409e" providerId="ADAL" clId="{85921F03-C437-4F24-A516-AE736F31B917}" dt="2024-08-03T13:59:41.650" v="262" actId="478"/>
          <ac:grpSpMkLst>
            <pc:docMk/>
            <pc:sldMk cId="3448103560" sldId="273"/>
            <ac:grpSpMk id="5371" creationId="{A6D39736-C919-1809-43B2-3C06D83A9606}"/>
          </ac:grpSpMkLst>
        </pc:grpChg>
        <pc:grpChg chg="del">
          <ac:chgData name="Giulio Antonini" userId="85c0ae81-b7e0-45b3-a738-51186c9a409e" providerId="ADAL" clId="{85921F03-C437-4F24-A516-AE736F31B917}" dt="2024-08-03T13:59:41.650" v="262" actId="478"/>
          <ac:grpSpMkLst>
            <pc:docMk/>
            <pc:sldMk cId="3448103560" sldId="273"/>
            <ac:grpSpMk id="5378" creationId="{A52EBC43-94FB-DD63-D31C-76D6B96740D4}"/>
          </ac:grpSpMkLst>
        </pc:grpChg>
        <pc:grpChg chg="del">
          <ac:chgData name="Giulio Antonini" userId="85c0ae81-b7e0-45b3-a738-51186c9a409e" providerId="ADAL" clId="{85921F03-C437-4F24-A516-AE736F31B917}" dt="2024-08-03T13:59:41.650" v="262" actId="478"/>
          <ac:grpSpMkLst>
            <pc:docMk/>
            <pc:sldMk cId="3448103560" sldId="273"/>
            <ac:grpSpMk id="5384" creationId="{DF0D5B99-0D77-85F6-7C17-F7794F851C5B}"/>
          </ac:grpSpMkLst>
        </pc:grpChg>
        <pc:grpChg chg="del">
          <ac:chgData name="Giulio Antonini" userId="85c0ae81-b7e0-45b3-a738-51186c9a409e" providerId="ADAL" clId="{85921F03-C437-4F24-A516-AE736F31B917}" dt="2024-08-03T13:59:41.650" v="262" actId="478"/>
          <ac:grpSpMkLst>
            <pc:docMk/>
            <pc:sldMk cId="3448103560" sldId="273"/>
            <ac:grpSpMk id="5390" creationId="{56EFB753-964C-055E-99D9-2D864468C0EC}"/>
          </ac:grpSpMkLst>
        </pc:grpChg>
        <pc:grpChg chg="del">
          <ac:chgData name="Giulio Antonini" userId="85c0ae81-b7e0-45b3-a738-51186c9a409e" providerId="ADAL" clId="{85921F03-C437-4F24-A516-AE736F31B917}" dt="2024-08-03T13:59:41.650" v="262" actId="478"/>
          <ac:grpSpMkLst>
            <pc:docMk/>
            <pc:sldMk cId="3448103560" sldId="273"/>
            <ac:grpSpMk id="5399" creationId="{039D959E-8C89-CB6B-C0EB-33B91360A132}"/>
          </ac:grpSpMkLst>
        </pc:grpChg>
        <pc:grpChg chg="del">
          <ac:chgData name="Giulio Antonini" userId="85c0ae81-b7e0-45b3-a738-51186c9a409e" providerId="ADAL" clId="{85921F03-C437-4F24-A516-AE736F31B917}" dt="2024-08-03T13:59:41.650" v="262" actId="478"/>
          <ac:grpSpMkLst>
            <pc:docMk/>
            <pc:sldMk cId="3448103560" sldId="273"/>
            <ac:grpSpMk id="5404" creationId="{D4F88700-B136-FABF-EB69-B62E29766511}"/>
          </ac:grpSpMkLst>
        </pc:grpChg>
        <pc:grpChg chg="del">
          <ac:chgData name="Giulio Antonini" userId="85c0ae81-b7e0-45b3-a738-51186c9a409e" providerId="ADAL" clId="{85921F03-C437-4F24-A516-AE736F31B917}" dt="2024-08-03T13:59:41.650" v="262" actId="478"/>
          <ac:grpSpMkLst>
            <pc:docMk/>
            <pc:sldMk cId="3448103560" sldId="273"/>
            <ac:grpSpMk id="5413" creationId="{1666223C-88E0-45F2-7BF7-57041170845B}"/>
          </ac:grpSpMkLst>
        </pc:grpChg>
        <pc:grpChg chg="del">
          <ac:chgData name="Giulio Antonini" userId="85c0ae81-b7e0-45b3-a738-51186c9a409e" providerId="ADAL" clId="{85921F03-C437-4F24-A516-AE736F31B917}" dt="2024-08-03T13:59:41.650" v="262" actId="478"/>
          <ac:grpSpMkLst>
            <pc:docMk/>
            <pc:sldMk cId="3448103560" sldId="273"/>
            <ac:grpSpMk id="5417" creationId="{665018B3-229D-EDAE-B587-DEC6FAA8D201}"/>
          </ac:grpSpMkLst>
        </pc:grpChg>
        <pc:grpChg chg="del">
          <ac:chgData name="Giulio Antonini" userId="85c0ae81-b7e0-45b3-a738-51186c9a409e" providerId="ADAL" clId="{85921F03-C437-4F24-A516-AE736F31B917}" dt="2024-08-03T13:59:41.650" v="262" actId="478"/>
          <ac:grpSpMkLst>
            <pc:docMk/>
            <pc:sldMk cId="3448103560" sldId="273"/>
            <ac:grpSpMk id="5422" creationId="{288A1665-08AA-936D-5A87-383A98EDAC0A}"/>
          </ac:grpSpMkLst>
        </pc:grpChg>
        <pc:grpChg chg="del">
          <ac:chgData name="Giulio Antonini" userId="85c0ae81-b7e0-45b3-a738-51186c9a409e" providerId="ADAL" clId="{85921F03-C437-4F24-A516-AE736F31B917}" dt="2024-08-03T13:59:41.650" v="262" actId="478"/>
          <ac:grpSpMkLst>
            <pc:docMk/>
            <pc:sldMk cId="3448103560" sldId="273"/>
            <ac:grpSpMk id="5426" creationId="{5D828163-D662-FF4B-7E3E-AA7AD8305BAB}"/>
          </ac:grpSpMkLst>
        </pc:grpChg>
        <pc:grpChg chg="del">
          <ac:chgData name="Giulio Antonini" userId="85c0ae81-b7e0-45b3-a738-51186c9a409e" providerId="ADAL" clId="{85921F03-C437-4F24-A516-AE736F31B917}" dt="2024-08-03T13:59:41.650" v="262" actId="478"/>
          <ac:grpSpMkLst>
            <pc:docMk/>
            <pc:sldMk cId="3448103560" sldId="273"/>
            <ac:grpSpMk id="5432" creationId="{A98C4112-7192-7FC1-3A17-EA2B7AF474CA}"/>
          </ac:grpSpMkLst>
        </pc:grpChg>
        <pc:grpChg chg="del">
          <ac:chgData name="Giulio Antonini" userId="85c0ae81-b7e0-45b3-a738-51186c9a409e" providerId="ADAL" clId="{85921F03-C437-4F24-A516-AE736F31B917}" dt="2024-08-03T13:59:41.650" v="262" actId="478"/>
          <ac:grpSpMkLst>
            <pc:docMk/>
            <pc:sldMk cId="3448103560" sldId="273"/>
            <ac:grpSpMk id="5437" creationId="{9CE56736-43BD-DAEE-845E-F836F740567C}"/>
          </ac:grpSpMkLst>
        </pc:grpChg>
        <pc:grpChg chg="del">
          <ac:chgData name="Giulio Antonini" userId="85c0ae81-b7e0-45b3-a738-51186c9a409e" providerId="ADAL" clId="{85921F03-C437-4F24-A516-AE736F31B917}" dt="2024-08-03T13:59:41.650" v="262" actId="478"/>
          <ac:grpSpMkLst>
            <pc:docMk/>
            <pc:sldMk cId="3448103560" sldId="273"/>
            <ac:grpSpMk id="5444" creationId="{12A9DA8A-8396-4AA3-36E8-8B5D1B9DDC10}"/>
          </ac:grpSpMkLst>
        </pc:grpChg>
        <pc:grpChg chg="add mod">
          <ac:chgData name="Giulio Antonini" userId="85c0ae81-b7e0-45b3-a738-51186c9a409e" providerId="ADAL" clId="{85921F03-C437-4F24-A516-AE736F31B917}" dt="2024-08-03T13:59:52.815" v="265" actId="1076"/>
          <ac:grpSpMkLst>
            <pc:docMk/>
            <pc:sldMk cId="3448103560" sldId="273"/>
            <ac:grpSpMk id="5456" creationId="{28D70B7A-F4DB-C5F1-1C70-443F0F15F126}"/>
          </ac:grpSpMkLst>
        </pc:grpChg>
        <pc:grpChg chg="add mod">
          <ac:chgData name="Giulio Antonini" userId="85c0ae81-b7e0-45b3-a738-51186c9a409e" providerId="ADAL" clId="{85921F03-C437-4F24-A516-AE736F31B917}" dt="2024-08-03T13:59:52.815" v="265" actId="1076"/>
          <ac:grpSpMkLst>
            <pc:docMk/>
            <pc:sldMk cId="3448103560" sldId="273"/>
            <ac:grpSpMk id="5471" creationId="{8DDCF70E-4164-D041-5678-81CAD06B5DC6}"/>
          </ac:grpSpMkLst>
        </pc:grpChg>
        <pc:picChg chg="add mod">
          <ac:chgData name="Giulio Antonini" userId="85c0ae81-b7e0-45b3-a738-51186c9a409e" providerId="ADAL" clId="{85921F03-C437-4F24-A516-AE736F31B917}" dt="2024-08-03T13:59:52.815" v="265" actId="1076"/>
          <ac:picMkLst>
            <pc:docMk/>
            <pc:sldMk cId="3448103560" sldId="273"/>
            <ac:picMk id="9" creationId="{4F6B21F3-510D-D1D5-DBD3-9D8C17422F02}"/>
          </ac:picMkLst>
        </pc:picChg>
        <pc:picChg chg="add mod">
          <ac:chgData name="Giulio Antonini" userId="85c0ae81-b7e0-45b3-a738-51186c9a409e" providerId="ADAL" clId="{85921F03-C437-4F24-A516-AE736F31B917}" dt="2024-08-03T13:59:52.815" v="265" actId="1076"/>
          <ac:picMkLst>
            <pc:docMk/>
            <pc:sldMk cId="3448103560" sldId="273"/>
            <ac:picMk id="12" creationId="{93BC6045-0D71-401D-EAAD-E3D2945926FE}"/>
          </ac:picMkLst>
        </pc:picChg>
        <pc:picChg chg="mod">
          <ac:chgData name="Giulio Antonini" userId="85c0ae81-b7e0-45b3-a738-51186c9a409e" providerId="ADAL" clId="{85921F03-C437-4F24-A516-AE736F31B917}" dt="2024-08-03T13:59:48.578" v="264"/>
          <ac:picMkLst>
            <pc:docMk/>
            <pc:sldMk cId="3448103560" sldId="273"/>
            <ac:picMk id="14" creationId="{254B5850-1D11-82BD-FA24-F4F5CBB6CD69}"/>
          </ac:picMkLst>
        </pc:picChg>
        <pc:picChg chg="mod">
          <ac:chgData name="Giulio Antonini" userId="85c0ae81-b7e0-45b3-a738-51186c9a409e" providerId="ADAL" clId="{85921F03-C437-4F24-A516-AE736F31B917}" dt="2024-08-03T13:59:48.578" v="264"/>
          <ac:picMkLst>
            <pc:docMk/>
            <pc:sldMk cId="3448103560" sldId="273"/>
            <ac:picMk id="15" creationId="{76601C22-8EDA-6E0C-970A-157CDDF4BAB5}"/>
          </ac:picMkLst>
        </pc:picChg>
        <pc:picChg chg="mod">
          <ac:chgData name="Giulio Antonini" userId="85c0ae81-b7e0-45b3-a738-51186c9a409e" providerId="ADAL" clId="{85921F03-C437-4F24-A516-AE736F31B917}" dt="2024-08-03T13:59:48.578" v="264"/>
          <ac:picMkLst>
            <pc:docMk/>
            <pc:sldMk cId="3448103560" sldId="273"/>
            <ac:picMk id="18" creationId="{51DAF35E-C384-4208-BFB4-8C0489C71A99}"/>
          </ac:picMkLst>
        </pc:picChg>
        <pc:picChg chg="mod">
          <ac:chgData name="Giulio Antonini" userId="85c0ae81-b7e0-45b3-a738-51186c9a409e" providerId="ADAL" clId="{85921F03-C437-4F24-A516-AE736F31B917}" dt="2024-08-03T13:59:48.578" v="264"/>
          <ac:picMkLst>
            <pc:docMk/>
            <pc:sldMk cId="3448103560" sldId="273"/>
            <ac:picMk id="19" creationId="{5F3F307A-7D9D-5F24-11FE-2E4C3CDFC51C}"/>
          </ac:picMkLst>
        </pc:picChg>
        <pc:picChg chg="mod">
          <ac:chgData name="Giulio Antonini" userId="85c0ae81-b7e0-45b3-a738-51186c9a409e" providerId="ADAL" clId="{85921F03-C437-4F24-A516-AE736F31B917}" dt="2024-08-03T13:59:48.578" v="264"/>
          <ac:picMkLst>
            <pc:docMk/>
            <pc:sldMk cId="3448103560" sldId="273"/>
            <ac:picMk id="20" creationId="{02BF45C5-EBD8-A812-7E8A-8C72EFAF6B00}"/>
          </ac:picMkLst>
        </pc:picChg>
        <pc:picChg chg="mod">
          <ac:chgData name="Giulio Antonini" userId="85c0ae81-b7e0-45b3-a738-51186c9a409e" providerId="ADAL" clId="{85921F03-C437-4F24-A516-AE736F31B917}" dt="2024-08-03T13:59:48.578" v="264"/>
          <ac:picMkLst>
            <pc:docMk/>
            <pc:sldMk cId="3448103560" sldId="273"/>
            <ac:picMk id="21" creationId="{78F02909-DC70-45E5-2CEE-FBDAE1064C3A}"/>
          </ac:picMkLst>
        </pc:picChg>
        <pc:picChg chg="mod">
          <ac:chgData name="Giulio Antonini" userId="85c0ae81-b7e0-45b3-a738-51186c9a409e" providerId="ADAL" clId="{85921F03-C437-4F24-A516-AE736F31B917}" dt="2024-08-03T13:59:48.578" v="264"/>
          <ac:picMkLst>
            <pc:docMk/>
            <pc:sldMk cId="3448103560" sldId="273"/>
            <ac:picMk id="23" creationId="{0B73F30E-40C3-31BA-D0A4-A66126676324}"/>
          </ac:picMkLst>
        </pc:picChg>
        <pc:picChg chg="mod">
          <ac:chgData name="Giulio Antonini" userId="85c0ae81-b7e0-45b3-a738-51186c9a409e" providerId="ADAL" clId="{85921F03-C437-4F24-A516-AE736F31B917}" dt="2024-08-03T13:59:48.578" v="264"/>
          <ac:picMkLst>
            <pc:docMk/>
            <pc:sldMk cId="3448103560" sldId="273"/>
            <ac:picMk id="24" creationId="{7A29686C-9548-16D8-3219-917F726A607F}"/>
          </ac:picMkLst>
        </pc:picChg>
        <pc:picChg chg="mod">
          <ac:chgData name="Giulio Antonini" userId="85c0ae81-b7e0-45b3-a738-51186c9a409e" providerId="ADAL" clId="{85921F03-C437-4F24-A516-AE736F31B917}" dt="2024-08-03T13:59:48.578" v="264"/>
          <ac:picMkLst>
            <pc:docMk/>
            <pc:sldMk cId="3448103560" sldId="273"/>
            <ac:picMk id="25" creationId="{8655E080-F781-F81C-5CD4-AE681704AE1D}"/>
          </ac:picMkLst>
        </pc:picChg>
        <pc:picChg chg="mod">
          <ac:chgData name="Giulio Antonini" userId="85c0ae81-b7e0-45b3-a738-51186c9a409e" providerId="ADAL" clId="{85921F03-C437-4F24-A516-AE736F31B917}" dt="2024-08-03T13:59:48.578" v="264"/>
          <ac:picMkLst>
            <pc:docMk/>
            <pc:sldMk cId="3448103560" sldId="273"/>
            <ac:picMk id="26" creationId="{89CA32CF-852C-C679-B5C6-9B6B0F5BCDA1}"/>
          </ac:picMkLst>
        </pc:picChg>
        <pc:picChg chg="add mod">
          <ac:chgData name="Giulio Antonini" userId="85c0ae81-b7e0-45b3-a738-51186c9a409e" providerId="ADAL" clId="{85921F03-C437-4F24-A516-AE736F31B917}" dt="2024-08-03T13:59:52.815" v="265" actId="1076"/>
          <ac:picMkLst>
            <pc:docMk/>
            <pc:sldMk cId="3448103560" sldId="273"/>
            <ac:picMk id="30" creationId="{0A5470E4-4B59-702A-71DF-44D439C42983}"/>
          </ac:picMkLst>
        </pc:picChg>
        <pc:picChg chg="mod">
          <ac:chgData name="Giulio Antonini" userId="85c0ae81-b7e0-45b3-a738-51186c9a409e" providerId="ADAL" clId="{85921F03-C437-4F24-A516-AE736F31B917}" dt="2024-08-03T13:59:48.578" v="264"/>
          <ac:picMkLst>
            <pc:docMk/>
            <pc:sldMk cId="3448103560" sldId="273"/>
            <ac:picMk id="37" creationId="{343AA944-EA7F-1987-6348-FC655AC847DC}"/>
          </ac:picMkLst>
        </pc:picChg>
        <pc:picChg chg="mod">
          <ac:chgData name="Giulio Antonini" userId="85c0ae81-b7e0-45b3-a738-51186c9a409e" providerId="ADAL" clId="{85921F03-C437-4F24-A516-AE736F31B917}" dt="2024-08-03T13:59:48.578" v="264"/>
          <ac:picMkLst>
            <pc:docMk/>
            <pc:sldMk cId="3448103560" sldId="273"/>
            <ac:picMk id="46" creationId="{D3E1E2F7-8404-4330-D460-FBFF906426D9}"/>
          </ac:picMkLst>
        </pc:picChg>
        <pc:picChg chg="add mod">
          <ac:chgData name="Giulio Antonini" userId="85c0ae81-b7e0-45b3-a738-51186c9a409e" providerId="ADAL" clId="{85921F03-C437-4F24-A516-AE736F31B917}" dt="2024-08-03T13:59:52.815" v="265" actId="1076"/>
          <ac:picMkLst>
            <pc:docMk/>
            <pc:sldMk cId="3448103560" sldId="273"/>
            <ac:picMk id="48" creationId="{0A9C38BA-8F67-C7B6-BC9A-A8404493470D}"/>
          </ac:picMkLst>
        </pc:picChg>
        <pc:picChg chg="add mod">
          <ac:chgData name="Giulio Antonini" userId="85c0ae81-b7e0-45b3-a738-51186c9a409e" providerId="ADAL" clId="{85921F03-C437-4F24-A516-AE736F31B917}" dt="2024-08-03T13:59:52.815" v="265" actId="1076"/>
          <ac:picMkLst>
            <pc:docMk/>
            <pc:sldMk cId="3448103560" sldId="273"/>
            <ac:picMk id="50" creationId="{4349F92E-E0A0-DDCE-6A5E-AB2E12B0F481}"/>
          </ac:picMkLst>
        </pc:picChg>
        <pc:picChg chg="add mod">
          <ac:chgData name="Giulio Antonini" userId="85c0ae81-b7e0-45b3-a738-51186c9a409e" providerId="ADAL" clId="{85921F03-C437-4F24-A516-AE736F31B917}" dt="2024-08-03T13:59:52.815" v="265" actId="1076"/>
          <ac:picMkLst>
            <pc:docMk/>
            <pc:sldMk cId="3448103560" sldId="273"/>
            <ac:picMk id="51" creationId="{A8FA40E7-F7CB-7009-33B5-681796CECF77}"/>
          </ac:picMkLst>
        </pc:picChg>
        <pc:picChg chg="add mod">
          <ac:chgData name="Giulio Antonini" userId="85c0ae81-b7e0-45b3-a738-51186c9a409e" providerId="ADAL" clId="{85921F03-C437-4F24-A516-AE736F31B917}" dt="2024-08-03T13:59:52.815" v="265" actId="1076"/>
          <ac:picMkLst>
            <pc:docMk/>
            <pc:sldMk cId="3448103560" sldId="273"/>
            <ac:picMk id="54" creationId="{94EF8502-8FD6-A92A-5641-BDD7450CDE98}"/>
          </ac:picMkLst>
        </pc:picChg>
        <pc:picChg chg="mod">
          <ac:chgData name="Giulio Antonini" userId="85c0ae81-b7e0-45b3-a738-51186c9a409e" providerId="ADAL" clId="{85921F03-C437-4F24-A516-AE736F31B917}" dt="2024-08-03T13:59:48.578" v="264"/>
          <ac:picMkLst>
            <pc:docMk/>
            <pc:sldMk cId="3448103560" sldId="273"/>
            <ac:picMk id="62" creationId="{6550E0F9-AD70-AAE8-F05A-89E200F47784}"/>
          </ac:picMkLst>
        </pc:picChg>
        <pc:picChg chg="mod">
          <ac:chgData name="Giulio Antonini" userId="85c0ae81-b7e0-45b3-a738-51186c9a409e" providerId="ADAL" clId="{85921F03-C437-4F24-A516-AE736F31B917}" dt="2024-08-03T14:26:58.460" v="416" actId="1076"/>
          <ac:picMkLst>
            <pc:docMk/>
            <pc:sldMk cId="3448103560" sldId="273"/>
            <ac:picMk id="5122" creationId="{04D5254D-BD6F-0326-67A8-264F075A424F}"/>
          </ac:picMkLst>
        </pc:picChg>
        <pc:picChg chg="del">
          <ac:chgData name="Giulio Antonini" userId="85c0ae81-b7e0-45b3-a738-51186c9a409e" providerId="ADAL" clId="{85921F03-C437-4F24-A516-AE736F31B917}" dt="2024-08-03T13:59:41.650" v="262" actId="478"/>
          <ac:picMkLst>
            <pc:docMk/>
            <pc:sldMk cId="3448103560" sldId="273"/>
            <ac:picMk id="5370" creationId="{DBC995B0-D93C-D577-2596-687DDAC92780}"/>
          </ac:picMkLst>
        </pc:picChg>
        <pc:picChg chg="del">
          <ac:chgData name="Giulio Antonini" userId="85c0ae81-b7e0-45b3-a738-51186c9a409e" providerId="ADAL" clId="{85921F03-C437-4F24-A516-AE736F31B917}" dt="2024-08-03T13:59:41.650" v="262" actId="478"/>
          <ac:picMkLst>
            <pc:docMk/>
            <pc:sldMk cId="3448103560" sldId="273"/>
            <ac:picMk id="5374" creationId="{FA2E1FDD-3165-E4D5-BD89-C462BA8B1DD0}"/>
          </ac:picMkLst>
        </pc:picChg>
        <pc:picChg chg="del">
          <ac:chgData name="Giulio Antonini" userId="85c0ae81-b7e0-45b3-a738-51186c9a409e" providerId="ADAL" clId="{85921F03-C437-4F24-A516-AE736F31B917}" dt="2024-08-03T13:59:41.650" v="262" actId="478"/>
          <ac:picMkLst>
            <pc:docMk/>
            <pc:sldMk cId="3448103560" sldId="273"/>
            <ac:picMk id="5376" creationId="{CFFA47B5-0BC2-978B-5D68-F4E1B0695B8E}"/>
          </ac:picMkLst>
        </pc:picChg>
        <pc:picChg chg="del">
          <ac:chgData name="Giulio Antonini" userId="85c0ae81-b7e0-45b3-a738-51186c9a409e" providerId="ADAL" clId="{85921F03-C437-4F24-A516-AE736F31B917}" dt="2024-08-03T13:59:41.650" v="262" actId="478"/>
          <ac:picMkLst>
            <pc:docMk/>
            <pc:sldMk cId="3448103560" sldId="273"/>
            <ac:picMk id="5377" creationId="{46BAE376-3CC3-B30B-E1F1-EF2D5E921B3C}"/>
          </ac:picMkLst>
        </pc:picChg>
        <pc:picChg chg="del">
          <ac:chgData name="Giulio Antonini" userId="85c0ae81-b7e0-45b3-a738-51186c9a409e" providerId="ADAL" clId="{85921F03-C437-4F24-A516-AE736F31B917}" dt="2024-08-03T13:59:41.650" v="262" actId="478"/>
          <ac:picMkLst>
            <pc:docMk/>
            <pc:sldMk cId="3448103560" sldId="273"/>
            <ac:picMk id="5395" creationId="{CBB244F1-1E52-49C7-2543-2540A33664FB}"/>
          </ac:picMkLst>
        </pc:picChg>
        <pc:picChg chg="del">
          <ac:chgData name="Giulio Antonini" userId="85c0ae81-b7e0-45b3-a738-51186c9a409e" providerId="ADAL" clId="{85921F03-C437-4F24-A516-AE736F31B917}" dt="2024-08-03T13:59:41.650" v="262" actId="478"/>
          <ac:picMkLst>
            <pc:docMk/>
            <pc:sldMk cId="3448103560" sldId="273"/>
            <ac:picMk id="5397" creationId="{DD9DC93B-78B7-0F79-101E-D6879BD58259}"/>
          </ac:picMkLst>
        </pc:picChg>
        <pc:picChg chg="del">
          <ac:chgData name="Giulio Antonini" userId="85c0ae81-b7e0-45b3-a738-51186c9a409e" providerId="ADAL" clId="{85921F03-C437-4F24-A516-AE736F31B917}" dt="2024-08-03T13:59:41.650" v="262" actId="478"/>
          <ac:picMkLst>
            <pc:docMk/>
            <pc:sldMk cId="3448103560" sldId="273"/>
            <ac:picMk id="5398" creationId="{4B10CA74-48E4-2D6E-F06E-AE4BDE7E5650}"/>
          </ac:picMkLst>
        </pc:picChg>
        <pc:picChg chg="del">
          <ac:chgData name="Giulio Antonini" userId="85c0ae81-b7e0-45b3-a738-51186c9a409e" providerId="ADAL" clId="{85921F03-C437-4F24-A516-AE736F31B917}" dt="2024-08-03T13:59:41.650" v="262" actId="478"/>
          <ac:picMkLst>
            <pc:docMk/>
            <pc:sldMk cId="3448103560" sldId="273"/>
            <ac:picMk id="5409" creationId="{440D1CD0-E019-2556-D86B-C69B008ABC18}"/>
          </ac:picMkLst>
        </pc:picChg>
        <pc:picChg chg="add mod">
          <ac:chgData name="Giulio Antonini" userId="85c0ae81-b7e0-45b3-a738-51186c9a409e" providerId="ADAL" clId="{85921F03-C437-4F24-A516-AE736F31B917}" dt="2024-08-03T13:59:52.815" v="265" actId="1076"/>
          <ac:picMkLst>
            <pc:docMk/>
            <pc:sldMk cId="3448103560" sldId="273"/>
            <ac:picMk id="5451" creationId="{AC41548F-6C26-A294-D580-C98C7AA0D256}"/>
          </ac:picMkLst>
        </pc:picChg>
        <pc:picChg chg="mod">
          <ac:chgData name="Giulio Antonini" userId="85c0ae81-b7e0-45b3-a738-51186c9a409e" providerId="ADAL" clId="{85921F03-C437-4F24-A516-AE736F31B917}" dt="2024-08-03T13:59:48.578" v="264"/>
          <ac:picMkLst>
            <pc:docMk/>
            <pc:sldMk cId="3448103560" sldId="273"/>
            <ac:picMk id="5459" creationId="{9DAA712C-2261-7598-D486-28962D474754}"/>
          </ac:picMkLst>
        </pc:picChg>
        <pc:picChg chg="add mod">
          <ac:chgData name="Giulio Antonini" userId="85c0ae81-b7e0-45b3-a738-51186c9a409e" providerId="ADAL" clId="{85921F03-C437-4F24-A516-AE736F31B917}" dt="2024-08-03T13:59:52.815" v="265" actId="1076"/>
          <ac:picMkLst>
            <pc:docMk/>
            <pc:sldMk cId="3448103560" sldId="273"/>
            <ac:picMk id="5460" creationId="{67D371DA-6DD1-1590-F15D-D5C18A197EED}"/>
          </ac:picMkLst>
        </pc:picChg>
        <pc:picChg chg="add mod">
          <ac:chgData name="Giulio Antonini" userId="85c0ae81-b7e0-45b3-a738-51186c9a409e" providerId="ADAL" clId="{85921F03-C437-4F24-A516-AE736F31B917}" dt="2024-08-03T13:59:52.815" v="265" actId="1076"/>
          <ac:picMkLst>
            <pc:docMk/>
            <pc:sldMk cId="3448103560" sldId="273"/>
            <ac:picMk id="5462" creationId="{957EBC17-23BB-DFD6-DB69-40007A512DD9}"/>
          </ac:picMkLst>
        </pc:picChg>
        <pc:picChg chg="add mod">
          <ac:chgData name="Giulio Antonini" userId="85c0ae81-b7e0-45b3-a738-51186c9a409e" providerId="ADAL" clId="{85921F03-C437-4F24-A516-AE736F31B917}" dt="2024-08-03T13:59:52.815" v="265" actId="1076"/>
          <ac:picMkLst>
            <pc:docMk/>
            <pc:sldMk cId="3448103560" sldId="273"/>
            <ac:picMk id="5464" creationId="{93541CC9-E446-2357-4DB0-13FBE609B6AD}"/>
          </ac:picMkLst>
        </pc:picChg>
        <pc:picChg chg="mod">
          <ac:chgData name="Giulio Antonini" userId="85c0ae81-b7e0-45b3-a738-51186c9a409e" providerId="ADAL" clId="{85921F03-C437-4F24-A516-AE736F31B917}" dt="2024-08-03T13:59:48.578" v="264"/>
          <ac:picMkLst>
            <pc:docMk/>
            <pc:sldMk cId="3448103560" sldId="273"/>
            <ac:picMk id="5474" creationId="{6F9A9C9B-1C17-6B4C-2373-E0909A67FA01}"/>
          </ac:picMkLst>
        </pc:picChg>
        <pc:picChg chg="add mod">
          <ac:chgData name="Giulio Antonini" userId="85c0ae81-b7e0-45b3-a738-51186c9a409e" providerId="ADAL" clId="{85921F03-C437-4F24-A516-AE736F31B917}" dt="2024-08-03T13:59:52.815" v="265" actId="1076"/>
          <ac:picMkLst>
            <pc:docMk/>
            <pc:sldMk cId="3448103560" sldId="273"/>
            <ac:picMk id="5476" creationId="{DF754886-9130-4E47-02BA-D9324414167B}"/>
          </ac:picMkLst>
        </pc:picChg>
      </pc:sldChg>
      <pc:sldChg chg="del">
        <pc:chgData name="Giulio Antonini" userId="85c0ae81-b7e0-45b3-a738-51186c9a409e" providerId="ADAL" clId="{85921F03-C437-4F24-A516-AE736F31B917}" dt="2024-08-03T09:52:25.092" v="23" actId="47"/>
        <pc:sldMkLst>
          <pc:docMk/>
          <pc:sldMk cId="98579341" sldId="274"/>
        </pc:sldMkLst>
      </pc:sldChg>
      <pc:sldChg chg="addSp delSp modSp add mod modNotesTx">
        <pc:chgData name="Giulio Antonini" userId="85c0ae81-b7e0-45b3-a738-51186c9a409e" providerId="ADAL" clId="{85921F03-C437-4F24-A516-AE736F31B917}" dt="2024-08-04T07:43:56.792" v="3161" actId="1076"/>
        <pc:sldMkLst>
          <pc:docMk/>
          <pc:sldMk cId="2922596702" sldId="274"/>
        </pc:sldMkLst>
        <pc:spChg chg="del">
          <ac:chgData name="Giulio Antonini" userId="85c0ae81-b7e0-45b3-a738-51186c9a409e" providerId="ADAL" clId="{85921F03-C437-4F24-A516-AE736F31B917}" dt="2024-08-03T14:01:25.285" v="267" actId="478"/>
          <ac:spMkLst>
            <pc:docMk/>
            <pc:sldMk cId="2922596702" sldId="274"/>
            <ac:spMk id="7" creationId="{DA1FBC30-5731-A76B-B69F-C77A43F03891}"/>
          </ac:spMkLst>
        </pc:spChg>
        <pc:spChg chg="del">
          <ac:chgData name="Giulio Antonini" userId="85c0ae81-b7e0-45b3-a738-51186c9a409e" providerId="ADAL" clId="{85921F03-C437-4F24-A516-AE736F31B917}" dt="2024-08-03T14:01:25.285" v="267" actId="478"/>
          <ac:spMkLst>
            <pc:docMk/>
            <pc:sldMk cId="2922596702" sldId="274"/>
            <ac:spMk id="8" creationId="{1BD5E001-705B-2052-26EF-6C9CB9553D4B}"/>
          </ac:spMkLst>
        </pc:spChg>
        <pc:spChg chg="del">
          <ac:chgData name="Giulio Antonini" userId="85c0ae81-b7e0-45b3-a738-51186c9a409e" providerId="ADAL" clId="{85921F03-C437-4F24-A516-AE736F31B917}" dt="2024-08-03T14:01:25.285" v="267" actId="478"/>
          <ac:spMkLst>
            <pc:docMk/>
            <pc:sldMk cId="2922596702" sldId="274"/>
            <ac:spMk id="10" creationId="{FC4F86F5-CF69-227F-27F2-946D1F882453}"/>
          </ac:spMkLst>
        </pc:spChg>
        <pc:spChg chg="del">
          <ac:chgData name="Giulio Antonini" userId="85c0ae81-b7e0-45b3-a738-51186c9a409e" providerId="ADAL" clId="{85921F03-C437-4F24-A516-AE736F31B917}" dt="2024-08-03T14:01:25.285" v="267" actId="478"/>
          <ac:spMkLst>
            <pc:docMk/>
            <pc:sldMk cId="2922596702" sldId="274"/>
            <ac:spMk id="11" creationId="{F6BBADCF-E154-18CC-EFF5-81D0F4D1131E}"/>
          </ac:spMkLst>
        </pc:spChg>
        <pc:spChg chg="del">
          <ac:chgData name="Giulio Antonini" userId="85c0ae81-b7e0-45b3-a738-51186c9a409e" providerId="ADAL" clId="{85921F03-C437-4F24-A516-AE736F31B917}" dt="2024-08-03T14:01:25.285" v="267" actId="478"/>
          <ac:spMkLst>
            <pc:docMk/>
            <pc:sldMk cId="2922596702" sldId="274"/>
            <ac:spMk id="29" creationId="{9E9D5B97-4A3C-9FC3-70D9-3C90DDB45637}"/>
          </ac:spMkLst>
        </pc:spChg>
        <pc:spChg chg="del">
          <ac:chgData name="Giulio Antonini" userId="85c0ae81-b7e0-45b3-a738-51186c9a409e" providerId="ADAL" clId="{85921F03-C437-4F24-A516-AE736F31B917}" dt="2024-08-03T14:01:25.285" v="267" actId="478"/>
          <ac:spMkLst>
            <pc:docMk/>
            <pc:sldMk cId="2922596702" sldId="274"/>
            <ac:spMk id="31" creationId="{B78CCAA5-E732-8075-7AB3-1E77C3D950CC}"/>
          </ac:spMkLst>
        </pc:spChg>
        <pc:spChg chg="del">
          <ac:chgData name="Giulio Antonini" userId="85c0ae81-b7e0-45b3-a738-51186c9a409e" providerId="ADAL" clId="{85921F03-C437-4F24-A516-AE736F31B917}" dt="2024-08-03T14:01:25.285" v="267" actId="478"/>
          <ac:spMkLst>
            <pc:docMk/>
            <pc:sldMk cId="2922596702" sldId="274"/>
            <ac:spMk id="32" creationId="{2F4BC81B-D035-A2BA-5EF6-D5BCC98D34B8}"/>
          </ac:spMkLst>
        </pc:spChg>
        <pc:spChg chg="del">
          <ac:chgData name="Giulio Antonini" userId="85c0ae81-b7e0-45b3-a738-51186c9a409e" providerId="ADAL" clId="{85921F03-C437-4F24-A516-AE736F31B917}" dt="2024-08-03T14:01:25.285" v="267" actId="478"/>
          <ac:spMkLst>
            <pc:docMk/>
            <pc:sldMk cId="2922596702" sldId="274"/>
            <ac:spMk id="33" creationId="{22B7692B-B587-1858-F171-4198D79AB844}"/>
          </ac:spMkLst>
        </pc:spChg>
        <pc:spChg chg="del">
          <ac:chgData name="Giulio Antonini" userId="85c0ae81-b7e0-45b3-a738-51186c9a409e" providerId="ADAL" clId="{85921F03-C437-4F24-A516-AE736F31B917}" dt="2024-08-03T14:01:25.285" v="267" actId="478"/>
          <ac:spMkLst>
            <pc:docMk/>
            <pc:sldMk cId="2922596702" sldId="274"/>
            <ac:spMk id="38" creationId="{FD465EE2-DB10-A560-1DD3-541C74BB3B97}"/>
          </ac:spMkLst>
        </pc:spChg>
        <pc:spChg chg="del">
          <ac:chgData name="Giulio Antonini" userId="85c0ae81-b7e0-45b3-a738-51186c9a409e" providerId="ADAL" clId="{85921F03-C437-4F24-A516-AE736F31B917}" dt="2024-08-03T14:01:25.285" v="267" actId="478"/>
          <ac:spMkLst>
            <pc:docMk/>
            <pc:sldMk cId="2922596702" sldId="274"/>
            <ac:spMk id="42" creationId="{8A0F2DF9-0976-E1E5-D424-5490CD9F3C65}"/>
          </ac:spMkLst>
        </pc:spChg>
        <pc:spChg chg="del">
          <ac:chgData name="Giulio Antonini" userId="85c0ae81-b7e0-45b3-a738-51186c9a409e" providerId="ADAL" clId="{85921F03-C437-4F24-A516-AE736F31B917}" dt="2024-08-03T14:01:25.285" v="267" actId="478"/>
          <ac:spMkLst>
            <pc:docMk/>
            <pc:sldMk cId="2922596702" sldId="274"/>
            <ac:spMk id="47" creationId="{0FC9BB3D-78B7-2559-6DFD-ACECA12B7688}"/>
          </ac:spMkLst>
        </pc:spChg>
        <pc:spChg chg="del">
          <ac:chgData name="Giulio Antonini" userId="85c0ae81-b7e0-45b3-a738-51186c9a409e" providerId="ADAL" clId="{85921F03-C437-4F24-A516-AE736F31B917}" dt="2024-08-03T14:01:25.285" v="267" actId="478"/>
          <ac:spMkLst>
            <pc:docMk/>
            <pc:sldMk cId="2922596702" sldId="274"/>
            <ac:spMk id="49" creationId="{5B832591-9A17-B262-E0CD-D4826C31C6A3}"/>
          </ac:spMkLst>
        </pc:spChg>
        <pc:spChg chg="del">
          <ac:chgData name="Giulio Antonini" userId="85c0ae81-b7e0-45b3-a738-51186c9a409e" providerId="ADAL" clId="{85921F03-C437-4F24-A516-AE736F31B917}" dt="2024-08-03T14:01:25.285" v="267" actId="478"/>
          <ac:spMkLst>
            <pc:docMk/>
            <pc:sldMk cId="2922596702" sldId="274"/>
            <ac:spMk id="52" creationId="{A4AF80F8-1150-88D7-D761-39CF74834D63}"/>
          </ac:spMkLst>
        </pc:spChg>
        <pc:spChg chg="del">
          <ac:chgData name="Giulio Antonini" userId="85c0ae81-b7e0-45b3-a738-51186c9a409e" providerId="ADAL" clId="{85921F03-C437-4F24-A516-AE736F31B917}" dt="2024-08-03T14:01:25.285" v="267" actId="478"/>
          <ac:spMkLst>
            <pc:docMk/>
            <pc:sldMk cId="2922596702" sldId="274"/>
            <ac:spMk id="53" creationId="{1A6D9CF4-00F2-50B6-EAB2-C3538FE8E63A}"/>
          </ac:spMkLst>
        </pc:spChg>
        <pc:spChg chg="del">
          <ac:chgData name="Giulio Antonini" userId="85c0ae81-b7e0-45b3-a738-51186c9a409e" providerId="ADAL" clId="{85921F03-C437-4F24-A516-AE736F31B917}" dt="2024-08-03T14:01:25.285" v="267" actId="478"/>
          <ac:spMkLst>
            <pc:docMk/>
            <pc:sldMk cId="2922596702" sldId="274"/>
            <ac:spMk id="55" creationId="{29BF9EF6-B740-83D4-4918-3083DB80B16E}"/>
          </ac:spMkLst>
        </pc:spChg>
        <pc:spChg chg="del">
          <ac:chgData name="Giulio Antonini" userId="85c0ae81-b7e0-45b3-a738-51186c9a409e" providerId="ADAL" clId="{85921F03-C437-4F24-A516-AE736F31B917}" dt="2024-08-03T14:01:25.285" v="267" actId="478"/>
          <ac:spMkLst>
            <pc:docMk/>
            <pc:sldMk cId="2922596702" sldId="274"/>
            <ac:spMk id="56" creationId="{459A97B2-6886-3B65-0535-2CD7CFA95263}"/>
          </ac:spMkLst>
        </pc:spChg>
        <pc:spChg chg="del">
          <ac:chgData name="Giulio Antonini" userId="85c0ae81-b7e0-45b3-a738-51186c9a409e" providerId="ADAL" clId="{85921F03-C437-4F24-A516-AE736F31B917}" dt="2024-08-03T14:01:25.285" v="267" actId="478"/>
          <ac:spMkLst>
            <pc:docMk/>
            <pc:sldMk cId="2922596702" sldId="274"/>
            <ac:spMk id="57" creationId="{3F9B8A77-163F-8AAA-2904-44728F56819E}"/>
          </ac:spMkLst>
        </pc:spChg>
        <pc:spChg chg="del">
          <ac:chgData name="Giulio Antonini" userId="85c0ae81-b7e0-45b3-a738-51186c9a409e" providerId="ADAL" clId="{85921F03-C437-4F24-A516-AE736F31B917}" dt="2024-08-03T14:01:25.285" v="267" actId="478"/>
          <ac:spMkLst>
            <pc:docMk/>
            <pc:sldMk cId="2922596702" sldId="274"/>
            <ac:spMk id="58" creationId="{7233E26F-DE33-C700-E3AA-DEBDA6EB5C2D}"/>
          </ac:spMkLst>
        </pc:spChg>
        <pc:spChg chg="del">
          <ac:chgData name="Giulio Antonini" userId="85c0ae81-b7e0-45b3-a738-51186c9a409e" providerId="ADAL" clId="{85921F03-C437-4F24-A516-AE736F31B917}" dt="2024-08-03T14:01:25.285" v="267" actId="478"/>
          <ac:spMkLst>
            <pc:docMk/>
            <pc:sldMk cId="2922596702" sldId="274"/>
            <ac:spMk id="63" creationId="{A56DB3E1-C531-2BBC-AC13-29DB334A660F}"/>
          </ac:spMkLst>
        </pc:spChg>
        <pc:spChg chg="mod">
          <ac:chgData name="Giulio Antonini" userId="85c0ae81-b7e0-45b3-a738-51186c9a409e" providerId="ADAL" clId="{85921F03-C437-4F24-A516-AE736F31B917}" dt="2024-08-03T14:01:47.579" v="268"/>
          <ac:spMkLst>
            <pc:docMk/>
            <pc:sldMk cId="2922596702" sldId="274"/>
            <ac:spMk id="5120" creationId="{5D59A6A3-C009-EFBC-22E2-5DA4F5A2710D}"/>
          </ac:spMkLst>
        </pc:spChg>
        <pc:spChg chg="mod">
          <ac:chgData name="Giulio Antonini" userId="85c0ae81-b7e0-45b3-a738-51186c9a409e" providerId="ADAL" clId="{85921F03-C437-4F24-A516-AE736F31B917}" dt="2024-08-04T04:36:07.457" v="2145" actId="207"/>
          <ac:spMkLst>
            <pc:docMk/>
            <pc:sldMk cId="2922596702" sldId="274"/>
            <ac:spMk id="5123" creationId="{677620D2-1713-96DC-7FF9-D954C0A8BA36}"/>
          </ac:spMkLst>
        </pc:spChg>
        <pc:spChg chg="add mod">
          <ac:chgData name="Giulio Antonini" userId="85c0ae81-b7e0-45b3-a738-51186c9a409e" providerId="ADAL" clId="{85921F03-C437-4F24-A516-AE736F31B917}" dt="2024-08-03T14:02:01.375" v="270" actId="1076"/>
          <ac:spMkLst>
            <pc:docMk/>
            <pc:sldMk cId="2922596702" sldId="274"/>
            <ac:spMk id="5125" creationId="{4AF6F018-E287-FD73-618C-B64D3C5A26A0}"/>
          </ac:spMkLst>
        </pc:spChg>
        <pc:spChg chg="add mod">
          <ac:chgData name="Giulio Antonini" userId="85c0ae81-b7e0-45b3-a738-51186c9a409e" providerId="ADAL" clId="{85921F03-C437-4F24-A516-AE736F31B917}" dt="2024-08-03T14:02:01.375" v="270" actId="1076"/>
          <ac:spMkLst>
            <pc:docMk/>
            <pc:sldMk cId="2922596702" sldId="274"/>
            <ac:spMk id="5126" creationId="{0EC56A19-AFE3-4EDC-1517-70D44FF29C68}"/>
          </ac:spMkLst>
        </pc:spChg>
        <pc:spChg chg="add mod">
          <ac:chgData name="Giulio Antonini" userId="85c0ae81-b7e0-45b3-a738-51186c9a409e" providerId="ADAL" clId="{85921F03-C437-4F24-A516-AE736F31B917}" dt="2024-08-03T14:02:01.375" v="270" actId="1076"/>
          <ac:spMkLst>
            <pc:docMk/>
            <pc:sldMk cId="2922596702" sldId="274"/>
            <ac:spMk id="5127" creationId="{04544B77-A8A1-12DA-36B7-7C72FFD6B872}"/>
          </ac:spMkLst>
        </pc:spChg>
        <pc:spChg chg="mod">
          <ac:chgData name="Giulio Antonini" userId="85c0ae81-b7e0-45b3-a738-51186c9a409e" providerId="ADAL" clId="{85921F03-C437-4F24-A516-AE736F31B917}" dt="2024-08-03T14:01:47.579" v="268"/>
          <ac:spMkLst>
            <pc:docMk/>
            <pc:sldMk cId="2922596702" sldId="274"/>
            <ac:spMk id="5129" creationId="{487D0F25-EF0C-1BFC-4EDC-A393BFF42A82}"/>
          </ac:spMkLst>
        </pc:spChg>
        <pc:spChg chg="mod">
          <ac:chgData name="Giulio Antonini" userId="85c0ae81-b7e0-45b3-a738-51186c9a409e" providerId="ADAL" clId="{85921F03-C437-4F24-A516-AE736F31B917}" dt="2024-08-03T14:01:47.579" v="268"/>
          <ac:spMkLst>
            <pc:docMk/>
            <pc:sldMk cId="2922596702" sldId="274"/>
            <ac:spMk id="5130" creationId="{9B54E2AB-57F7-28A3-F078-5B11C2207480}"/>
          </ac:spMkLst>
        </pc:spChg>
        <pc:spChg chg="add mod">
          <ac:chgData name="Giulio Antonini" userId="85c0ae81-b7e0-45b3-a738-51186c9a409e" providerId="ADAL" clId="{85921F03-C437-4F24-A516-AE736F31B917}" dt="2024-08-03T14:02:01.375" v="270" actId="1076"/>
          <ac:spMkLst>
            <pc:docMk/>
            <pc:sldMk cId="2922596702" sldId="274"/>
            <ac:spMk id="5132" creationId="{2409A7FE-EAEB-466D-4D14-2CDDFCB1FEB6}"/>
          </ac:spMkLst>
        </pc:spChg>
        <pc:spChg chg="add mod">
          <ac:chgData name="Giulio Antonini" userId="85c0ae81-b7e0-45b3-a738-51186c9a409e" providerId="ADAL" clId="{85921F03-C437-4F24-A516-AE736F31B917}" dt="2024-08-03T14:02:01.375" v="270" actId="1076"/>
          <ac:spMkLst>
            <pc:docMk/>
            <pc:sldMk cId="2922596702" sldId="274"/>
            <ac:spMk id="5133" creationId="{0B386671-7830-82BF-E1D9-80F2EACECD50}"/>
          </ac:spMkLst>
        </pc:spChg>
        <pc:spChg chg="add mod">
          <ac:chgData name="Giulio Antonini" userId="85c0ae81-b7e0-45b3-a738-51186c9a409e" providerId="ADAL" clId="{85921F03-C437-4F24-A516-AE736F31B917}" dt="2024-08-03T14:02:01.375" v="270" actId="1076"/>
          <ac:spMkLst>
            <pc:docMk/>
            <pc:sldMk cId="2922596702" sldId="274"/>
            <ac:spMk id="5134" creationId="{4C81EB1A-F85F-8214-07B9-870ABE064F3D}"/>
          </ac:spMkLst>
        </pc:spChg>
        <pc:spChg chg="add mod">
          <ac:chgData name="Giulio Antonini" userId="85c0ae81-b7e0-45b3-a738-51186c9a409e" providerId="ADAL" clId="{85921F03-C437-4F24-A516-AE736F31B917}" dt="2024-08-03T14:02:01.375" v="270" actId="1076"/>
          <ac:spMkLst>
            <pc:docMk/>
            <pc:sldMk cId="2922596702" sldId="274"/>
            <ac:spMk id="5135" creationId="{0568A906-6921-3878-F283-A0546A8218F7}"/>
          </ac:spMkLst>
        </pc:spChg>
        <pc:spChg chg="mod">
          <ac:chgData name="Giulio Antonini" userId="85c0ae81-b7e0-45b3-a738-51186c9a409e" providerId="ADAL" clId="{85921F03-C437-4F24-A516-AE736F31B917}" dt="2024-08-03T14:01:47.579" v="268"/>
          <ac:spMkLst>
            <pc:docMk/>
            <pc:sldMk cId="2922596702" sldId="274"/>
            <ac:spMk id="5137" creationId="{3D531E15-7E41-A8DB-3FF4-DD3FE5A176F2}"/>
          </ac:spMkLst>
        </pc:spChg>
        <pc:spChg chg="mod">
          <ac:chgData name="Giulio Antonini" userId="85c0ae81-b7e0-45b3-a738-51186c9a409e" providerId="ADAL" clId="{85921F03-C437-4F24-A516-AE736F31B917}" dt="2024-08-03T14:01:47.579" v="268"/>
          <ac:spMkLst>
            <pc:docMk/>
            <pc:sldMk cId="2922596702" sldId="274"/>
            <ac:spMk id="5138" creationId="{D5635CE2-15EC-C2E3-97EA-A50B5A69DE44}"/>
          </ac:spMkLst>
        </pc:spChg>
        <pc:spChg chg="add mod">
          <ac:chgData name="Giulio Antonini" userId="85c0ae81-b7e0-45b3-a738-51186c9a409e" providerId="ADAL" clId="{85921F03-C437-4F24-A516-AE736F31B917}" dt="2024-08-03T14:02:01.375" v="270" actId="1076"/>
          <ac:spMkLst>
            <pc:docMk/>
            <pc:sldMk cId="2922596702" sldId="274"/>
            <ac:spMk id="5140" creationId="{34E3E35E-9FE1-6F3A-A627-8707EA1C4A99}"/>
          </ac:spMkLst>
        </pc:spChg>
        <pc:spChg chg="add mod">
          <ac:chgData name="Giulio Antonini" userId="85c0ae81-b7e0-45b3-a738-51186c9a409e" providerId="ADAL" clId="{85921F03-C437-4F24-A516-AE736F31B917}" dt="2024-08-03T14:02:01.375" v="270" actId="1076"/>
          <ac:spMkLst>
            <pc:docMk/>
            <pc:sldMk cId="2922596702" sldId="274"/>
            <ac:spMk id="5141" creationId="{E1F1D00F-7E03-9D32-C488-B297DB23057E}"/>
          </ac:spMkLst>
        </pc:spChg>
        <pc:spChg chg="add mod">
          <ac:chgData name="Giulio Antonini" userId="85c0ae81-b7e0-45b3-a738-51186c9a409e" providerId="ADAL" clId="{85921F03-C437-4F24-A516-AE736F31B917}" dt="2024-08-03T14:02:01.375" v="270" actId="1076"/>
          <ac:spMkLst>
            <pc:docMk/>
            <pc:sldMk cId="2922596702" sldId="274"/>
            <ac:spMk id="5142" creationId="{C7306ACF-1C38-E442-0C96-D7345120B0A5}"/>
          </ac:spMkLst>
        </pc:spChg>
        <pc:spChg chg="add mod">
          <ac:chgData name="Giulio Antonini" userId="85c0ae81-b7e0-45b3-a738-51186c9a409e" providerId="ADAL" clId="{85921F03-C437-4F24-A516-AE736F31B917}" dt="2024-08-03T14:02:01.375" v="270" actId="1076"/>
          <ac:spMkLst>
            <pc:docMk/>
            <pc:sldMk cId="2922596702" sldId="274"/>
            <ac:spMk id="5143" creationId="{189AB07C-8793-507C-DBE4-3A13518B9216}"/>
          </ac:spMkLst>
        </pc:spChg>
        <pc:spChg chg="add mod">
          <ac:chgData name="Giulio Antonini" userId="85c0ae81-b7e0-45b3-a738-51186c9a409e" providerId="ADAL" clId="{85921F03-C437-4F24-A516-AE736F31B917}" dt="2024-08-03T14:02:01.375" v="270" actId="1076"/>
          <ac:spMkLst>
            <pc:docMk/>
            <pc:sldMk cId="2922596702" sldId="274"/>
            <ac:spMk id="5145" creationId="{16271C41-9413-A3A9-6A67-F837A5F0F9AB}"/>
          </ac:spMkLst>
        </pc:spChg>
        <pc:spChg chg="add mod">
          <ac:chgData name="Giulio Antonini" userId="85c0ae81-b7e0-45b3-a738-51186c9a409e" providerId="ADAL" clId="{85921F03-C437-4F24-A516-AE736F31B917}" dt="2024-08-03T14:02:01.375" v="270" actId="1076"/>
          <ac:spMkLst>
            <pc:docMk/>
            <pc:sldMk cId="2922596702" sldId="274"/>
            <ac:spMk id="5149" creationId="{DFF77D79-AE4B-4EAB-D9C6-E6FCDD8D8491}"/>
          </ac:spMkLst>
        </pc:spChg>
        <pc:spChg chg="add mod">
          <ac:chgData name="Giulio Antonini" userId="85c0ae81-b7e0-45b3-a738-51186c9a409e" providerId="ADAL" clId="{85921F03-C437-4F24-A516-AE736F31B917}" dt="2024-08-03T14:02:01.375" v="270" actId="1076"/>
          <ac:spMkLst>
            <pc:docMk/>
            <pc:sldMk cId="2922596702" sldId="274"/>
            <ac:spMk id="5150" creationId="{46F82D36-E2F6-BD20-D0D1-744510AF74CD}"/>
          </ac:spMkLst>
        </pc:spChg>
        <pc:spChg chg="add mod">
          <ac:chgData name="Giulio Antonini" userId="85c0ae81-b7e0-45b3-a738-51186c9a409e" providerId="ADAL" clId="{85921F03-C437-4F24-A516-AE736F31B917}" dt="2024-08-03T14:02:01.375" v="270" actId="1076"/>
          <ac:spMkLst>
            <pc:docMk/>
            <pc:sldMk cId="2922596702" sldId="274"/>
            <ac:spMk id="5151" creationId="{2553232B-6A8A-CF4A-B442-591E087C9E59}"/>
          </ac:spMkLst>
        </pc:spChg>
        <pc:spChg chg="mod">
          <ac:chgData name="Giulio Antonini" userId="85c0ae81-b7e0-45b3-a738-51186c9a409e" providerId="ADAL" clId="{85921F03-C437-4F24-A516-AE736F31B917}" dt="2024-08-03T14:01:47.579" v="268"/>
          <ac:spMkLst>
            <pc:docMk/>
            <pc:sldMk cId="2922596702" sldId="274"/>
            <ac:spMk id="5153" creationId="{33638E2C-BF76-9237-9904-53630FE01B4D}"/>
          </ac:spMkLst>
        </pc:spChg>
        <pc:spChg chg="mod">
          <ac:chgData name="Giulio Antonini" userId="85c0ae81-b7e0-45b3-a738-51186c9a409e" providerId="ADAL" clId="{85921F03-C437-4F24-A516-AE736F31B917}" dt="2024-08-03T14:01:47.579" v="268"/>
          <ac:spMkLst>
            <pc:docMk/>
            <pc:sldMk cId="2922596702" sldId="274"/>
            <ac:spMk id="5154" creationId="{CBF030DF-E7CA-1088-A0F3-44FFC53F8201}"/>
          </ac:spMkLst>
        </pc:spChg>
        <pc:spChg chg="add mod">
          <ac:chgData name="Giulio Antonini" userId="85c0ae81-b7e0-45b3-a738-51186c9a409e" providerId="ADAL" clId="{85921F03-C437-4F24-A516-AE736F31B917}" dt="2024-08-03T14:02:01.375" v="270" actId="1076"/>
          <ac:spMkLst>
            <pc:docMk/>
            <pc:sldMk cId="2922596702" sldId="274"/>
            <ac:spMk id="5156" creationId="{5A806806-3AD7-75CA-0DCB-C5E0FB1C8A9F}"/>
          </ac:spMkLst>
        </pc:spChg>
        <pc:spChg chg="add mod">
          <ac:chgData name="Giulio Antonini" userId="85c0ae81-b7e0-45b3-a738-51186c9a409e" providerId="ADAL" clId="{85921F03-C437-4F24-A516-AE736F31B917}" dt="2024-08-03T14:02:01.375" v="270" actId="1076"/>
          <ac:spMkLst>
            <pc:docMk/>
            <pc:sldMk cId="2922596702" sldId="274"/>
            <ac:spMk id="5157" creationId="{B57CBD28-59BF-DD5F-1AD8-85BDEBFA3B51}"/>
          </ac:spMkLst>
        </pc:spChg>
        <pc:spChg chg="add mod">
          <ac:chgData name="Giulio Antonini" userId="85c0ae81-b7e0-45b3-a738-51186c9a409e" providerId="ADAL" clId="{85921F03-C437-4F24-A516-AE736F31B917}" dt="2024-08-03T14:02:01.375" v="270" actId="1076"/>
          <ac:spMkLst>
            <pc:docMk/>
            <pc:sldMk cId="2922596702" sldId="274"/>
            <ac:spMk id="5159" creationId="{75AD88D1-B9B0-1ED4-67CE-4DE4664EE025}"/>
          </ac:spMkLst>
        </pc:spChg>
        <pc:spChg chg="mod">
          <ac:chgData name="Giulio Antonini" userId="85c0ae81-b7e0-45b3-a738-51186c9a409e" providerId="ADAL" clId="{85921F03-C437-4F24-A516-AE736F31B917}" dt="2024-08-03T14:01:47.579" v="268"/>
          <ac:spMkLst>
            <pc:docMk/>
            <pc:sldMk cId="2922596702" sldId="274"/>
            <ac:spMk id="5164" creationId="{4E4DCF5E-1D01-9FDD-1A42-88A9D98A5FCD}"/>
          </ac:spMkLst>
        </pc:spChg>
        <pc:spChg chg="add mod">
          <ac:chgData name="Giulio Antonini" userId="85c0ae81-b7e0-45b3-a738-51186c9a409e" providerId="ADAL" clId="{85921F03-C437-4F24-A516-AE736F31B917}" dt="2024-08-03T14:02:03.207" v="271"/>
          <ac:spMkLst>
            <pc:docMk/>
            <pc:sldMk cId="2922596702" sldId="274"/>
            <ac:spMk id="5166" creationId="{DFEF55C8-A208-965B-A3C6-35236C88C488}"/>
          </ac:spMkLst>
        </pc:spChg>
        <pc:spChg chg="mod">
          <ac:chgData name="Giulio Antonini" userId="85c0ae81-b7e0-45b3-a738-51186c9a409e" providerId="ADAL" clId="{85921F03-C437-4F24-A516-AE736F31B917}" dt="2024-08-03T14:02:17.964" v="272"/>
          <ac:spMkLst>
            <pc:docMk/>
            <pc:sldMk cId="2922596702" sldId="274"/>
            <ac:spMk id="5168" creationId="{64F357B6-BD48-8DB1-E9AE-CA0AA336F3D5}"/>
          </ac:spMkLst>
        </pc:spChg>
        <pc:spChg chg="mod">
          <ac:chgData name="Giulio Antonini" userId="85c0ae81-b7e0-45b3-a738-51186c9a409e" providerId="ADAL" clId="{85921F03-C437-4F24-A516-AE736F31B917}" dt="2024-08-03T14:02:17.964" v="272"/>
          <ac:spMkLst>
            <pc:docMk/>
            <pc:sldMk cId="2922596702" sldId="274"/>
            <ac:spMk id="5169" creationId="{979E6258-9D6A-4990-CD39-344DA990BF47}"/>
          </ac:spMkLst>
        </pc:spChg>
        <pc:spChg chg="mod">
          <ac:chgData name="Giulio Antonini" userId="85c0ae81-b7e0-45b3-a738-51186c9a409e" providerId="ADAL" clId="{85921F03-C437-4F24-A516-AE736F31B917}" dt="2024-08-03T14:02:17.964" v="272"/>
          <ac:spMkLst>
            <pc:docMk/>
            <pc:sldMk cId="2922596702" sldId="274"/>
            <ac:spMk id="5170" creationId="{E1A9B25A-2E0E-D051-BD6A-5F02F54BB1E0}"/>
          </ac:spMkLst>
        </pc:spChg>
        <pc:spChg chg="mod">
          <ac:chgData name="Giulio Antonini" userId="85c0ae81-b7e0-45b3-a738-51186c9a409e" providerId="ADAL" clId="{85921F03-C437-4F24-A516-AE736F31B917}" dt="2024-08-03T14:02:17.964" v="272"/>
          <ac:spMkLst>
            <pc:docMk/>
            <pc:sldMk cId="2922596702" sldId="274"/>
            <ac:spMk id="5171" creationId="{39F0D934-1EEF-8C8D-5594-198AAB0EF950}"/>
          </ac:spMkLst>
        </pc:spChg>
        <pc:spChg chg="mod">
          <ac:chgData name="Giulio Antonini" userId="85c0ae81-b7e0-45b3-a738-51186c9a409e" providerId="ADAL" clId="{85921F03-C437-4F24-A516-AE736F31B917}" dt="2024-08-03T14:02:17.964" v="272"/>
          <ac:spMkLst>
            <pc:docMk/>
            <pc:sldMk cId="2922596702" sldId="274"/>
            <ac:spMk id="5176" creationId="{75F5EE3D-B4A4-2C4C-6930-5998828194A8}"/>
          </ac:spMkLst>
        </pc:spChg>
        <pc:spChg chg="mod">
          <ac:chgData name="Giulio Antonini" userId="85c0ae81-b7e0-45b3-a738-51186c9a409e" providerId="ADAL" clId="{85921F03-C437-4F24-A516-AE736F31B917}" dt="2024-08-03T14:02:17.964" v="272"/>
          <ac:spMkLst>
            <pc:docMk/>
            <pc:sldMk cId="2922596702" sldId="274"/>
            <ac:spMk id="5177" creationId="{E0C1698C-2BCE-1C1B-6426-2A618A6296C0}"/>
          </ac:spMkLst>
        </pc:spChg>
        <pc:spChg chg="add mod">
          <ac:chgData name="Giulio Antonini" userId="85c0ae81-b7e0-45b3-a738-51186c9a409e" providerId="ADAL" clId="{85921F03-C437-4F24-A516-AE736F31B917}" dt="2024-08-03T14:02:23.950" v="273" actId="1076"/>
          <ac:spMkLst>
            <pc:docMk/>
            <pc:sldMk cId="2922596702" sldId="274"/>
            <ac:spMk id="5181" creationId="{5E1F260F-A766-B6BF-C97A-B1045D2AE7A7}"/>
          </ac:spMkLst>
        </pc:spChg>
        <pc:spChg chg="add mod">
          <ac:chgData name="Giulio Antonini" userId="85c0ae81-b7e0-45b3-a738-51186c9a409e" providerId="ADAL" clId="{85921F03-C437-4F24-A516-AE736F31B917}" dt="2024-08-03T14:02:23.950" v="273" actId="1076"/>
          <ac:spMkLst>
            <pc:docMk/>
            <pc:sldMk cId="2922596702" sldId="274"/>
            <ac:spMk id="5182" creationId="{AC85D495-000F-71F8-57A4-5D6DFF22626C}"/>
          </ac:spMkLst>
        </pc:spChg>
        <pc:spChg chg="add mod">
          <ac:chgData name="Giulio Antonini" userId="85c0ae81-b7e0-45b3-a738-51186c9a409e" providerId="ADAL" clId="{85921F03-C437-4F24-A516-AE736F31B917}" dt="2024-08-03T14:02:01.375" v="270" actId="1076"/>
          <ac:spMkLst>
            <pc:docMk/>
            <pc:sldMk cId="2922596702" sldId="274"/>
            <ac:spMk id="5443" creationId="{B0DA758B-EB37-BCB1-5B85-1605DC39CCF7}"/>
          </ac:spMkLst>
        </pc:spChg>
        <pc:spChg chg="add mod">
          <ac:chgData name="Giulio Antonini" userId="85c0ae81-b7e0-45b3-a738-51186c9a409e" providerId="ADAL" clId="{85921F03-C437-4F24-A516-AE736F31B917}" dt="2024-08-03T14:02:01.375" v="270" actId="1076"/>
          <ac:spMkLst>
            <pc:docMk/>
            <pc:sldMk cId="2922596702" sldId="274"/>
            <ac:spMk id="5444" creationId="{A3D04584-C64D-27FC-DAF9-07B82C698DD3}"/>
          </ac:spMkLst>
        </pc:spChg>
        <pc:spChg chg="del">
          <ac:chgData name="Giulio Antonini" userId="85c0ae81-b7e0-45b3-a738-51186c9a409e" providerId="ADAL" clId="{85921F03-C437-4F24-A516-AE736F31B917}" dt="2024-08-03T14:01:25.285" v="267" actId="478"/>
          <ac:spMkLst>
            <pc:docMk/>
            <pc:sldMk cId="2922596702" sldId="274"/>
            <ac:spMk id="5450" creationId="{B9B0A216-264B-32F9-8A65-77EDB559665E}"/>
          </ac:spMkLst>
        </pc:spChg>
        <pc:spChg chg="del">
          <ac:chgData name="Giulio Antonini" userId="85c0ae81-b7e0-45b3-a738-51186c9a409e" providerId="ADAL" clId="{85921F03-C437-4F24-A516-AE736F31B917}" dt="2024-08-03T14:01:25.285" v="267" actId="478"/>
          <ac:spMkLst>
            <pc:docMk/>
            <pc:sldMk cId="2922596702" sldId="274"/>
            <ac:spMk id="5452" creationId="{42F7BCEE-046F-A24B-E08A-D4D83B9E84BB}"/>
          </ac:spMkLst>
        </pc:spChg>
        <pc:spChg chg="del">
          <ac:chgData name="Giulio Antonini" userId="85c0ae81-b7e0-45b3-a738-51186c9a409e" providerId="ADAL" clId="{85921F03-C437-4F24-A516-AE736F31B917}" dt="2024-08-03T14:01:25.285" v="267" actId="478"/>
          <ac:spMkLst>
            <pc:docMk/>
            <pc:sldMk cId="2922596702" sldId="274"/>
            <ac:spMk id="5453" creationId="{28FCB6D5-CD89-78E0-0240-0E01D66A3754}"/>
          </ac:spMkLst>
        </pc:spChg>
        <pc:spChg chg="del">
          <ac:chgData name="Giulio Antonini" userId="85c0ae81-b7e0-45b3-a738-51186c9a409e" providerId="ADAL" clId="{85921F03-C437-4F24-A516-AE736F31B917}" dt="2024-08-03T14:01:25.285" v="267" actId="478"/>
          <ac:spMkLst>
            <pc:docMk/>
            <pc:sldMk cId="2922596702" sldId="274"/>
            <ac:spMk id="5454" creationId="{F1A8C5D9-61B6-E26E-FA69-BF7ACA9DFB72}"/>
          </ac:spMkLst>
        </pc:spChg>
        <pc:spChg chg="del">
          <ac:chgData name="Giulio Antonini" userId="85c0ae81-b7e0-45b3-a738-51186c9a409e" providerId="ADAL" clId="{85921F03-C437-4F24-A516-AE736F31B917}" dt="2024-08-03T14:01:25.285" v="267" actId="478"/>
          <ac:spMkLst>
            <pc:docMk/>
            <pc:sldMk cId="2922596702" sldId="274"/>
            <ac:spMk id="5455" creationId="{886BD37C-B63C-D7AF-592C-E55959A57DF6}"/>
          </ac:spMkLst>
        </pc:spChg>
        <pc:spChg chg="del">
          <ac:chgData name="Giulio Antonini" userId="85c0ae81-b7e0-45b3-a738-51186c9a409e" providerId="ADAL" clId="{85921F03-C437-4F24-A516-AE736F31B917}" dt="2024-08-03T14:01:25.285" v="267" actId="478"/>
          <ac:spMkLst>
            <pc:docMk/>
            <pc:sldMk cId="2922596702" sldId="274"/>
            <ac:spMk id="5461" creationId="{D017B9F4-CC96-A1EA-C40D-5601422C1C46}"/>
          </ac:spMkLst>
        </pc:spChg>
        <pc:spChg chg="del">
          <ac:chgData name="Giulio Antonini" userId="85c0ae81-b7e0-45b3-a738-51186c9a409e" providerId="ADAL" clId="{85921F03-C437-4F24-A516-AE736F31B917}" dt="2024-08-03T14:01:25.285" v="267" actId="478"/>
          <ac:spMkLst>
            <pc:docMk/>
            <pc:sldMk cId="2922596702" sldId="274"/>
            <ac:spMk id="5463" creationId="{EB007E5C-5373-B061-778A-77CE52D2E560}"/>
          </ac:spMkLst>
        </pc:spChg>
        <pc:spChg chg="del">
          <ac:chgData name="Giulio Antonini" userId="85c0ae81-b7e0-45b3-a738-51186c9a409e" providerId="ADAL" clId="{85921F03-C437-4F24-A516-AE736F31B917}" dt="2024-08-03T14:01:25.285" v="267" actId="478"/>
          <ac:spMkLst>
            <pc:docMk/>
            <pc:sldMk cId="2922596702" sldId="274"/>
            <ac:spMk id="5465" creationId="{2D748608-55A7-E500-D00D-50F60F7B123A}"/>
          </ac:spMkLst>
        </pc:spChg>
        <pc:spChg chg="del">
          <ac:chgData name="Giulio Antonini" userId="85c0ae81-b7e0-45b3-a738-51186c9a409e" providerId="ADAL" clId="{85921F03-C437-4F24-A516-AE736F31B917}" dt="2024-08-03T14:01:25.285" v="267" actId="478"/>
          <ac:spMkLst>
            <pc:docMk/>
            <pc:sldMk cId="2922596702" sldId="274"/>
            <ac:spMk id="5466" creationId="{6B8E8250-C6E0-0C08-F7D3-609E28F782A3}"/>
          </ac:spMkLst>
        </pc:spChg>
        <pc:spChg chg="del">
          <ac:chgData name="Giulio Antonini" userId="85c0ae81-b7e0-45b3-a738-51186c9a409e" providerId="ADAL" clId="{85921F03-C437-4F24-A516-AE736F31B917}" dt="2024-08-03T14:01:25.285" v="267" actId="478"/>
          <ac:spMkLst>
            <pc:docMk/>
            <pc:sldMk cId="2922596702" sldId="274"/>
            <ac:spMk id="5467" creationId="{DEA00F4B-4110-57BC-A020-E43E11E247BC}"/>
          </ac:spMkLst>
        </pc:spChg>
        <pc:spChg chg="del">
          <ac:chgData name="Giulio Antonini" userId="85c0ae81-b7e0-45b3-a738-51186c9a409e" providerId="ADAL" clId="{85921F03-C437-4F24-A516-AE736F31B917}" dt="2024-08-03T14:01:25.285" v="267" actId="478"/>
          <ac:spMkLst>
            <pc:docMk/>
            <pc:sldMk cId="2922596702" sldId="274"/>
            <ac:spMk id="5468" creationId="{82D44CD6-4F6D-D37C-8FA6-E03C873F011D}"/>
          </ac:spMkLst>
        </pc:spChg>
        <pc:spChg chg="del">
          <ac:chgData name="Giulio Antonini" userId="85c0ae81-b7e0-45b3-a738-51186c9a409e" providerId="ADAL" clId="{85921F03-C437-4F24-A516-AE736F31B917}" dt="2024-08-03T14:01:25.285" v="267" actId="478"/>
          <ac:spMkLst>
            <pc:docMk/>
            <pc:sldMk cId="2922596702" sldId="274"/>
            <ac:spMk id="5469" creationId="{5529765A-DB8F-3921-8C31-F499B08204FD}"/>
          </ac:spMkLst>
        </pc:spChg>
        <pc:spChg chg="del">
          <ac:chgData name="Giulio Antonini" userId="85c0ae81-b7e0-45b3-a738-51186c9a409e" providerId="ADAL" clId="{85921F03-C437-4F24-A516-AE736F31B917}" dt="2024-08-03T14:01:25.285" v="267" actId="478"/>
          <ac:spMkLst>
            <pc:docMk/>
            <pc:sldMk cId="2922596702" sldId="274"/>
            <ac:spMk id="5470" creationId="{C0CA88FA-2D74-CC81-0451-46558BE21AD4}"/>
          </ac:spMkLst>
        </pc:spChg>
        <pc:spChg chg="del">
          <ac:chgData name="Giulio Antonini" userId="85c0ae81-b7e0-45b3-a738-51186c9a409e" providerId="ADAL" clId="{85921F03-C437-4F24-A516-AE736F31B917}" dt="2024-08-03T14:01:25.285" v="267" actId="478"/>
          <ac:spMkLst>
            <pc:docMk/>
            <pc:sldMk cId="2922596702" sldId="274"/>
            <ac:spMk id="5475" creationId="{05FD130F-01FB-BCCC-F097-A183D0D8A52B}"/>
          </ac:spMkLst>
        </pc:spChg>
        <pc:spChg chg="del">
          <ac:chgData name="Giulio Antonini" userId="85c0ae81-b7e0-45b3-a738-51186c9a409e" providerId="ADAL" clId="{85921F03-C437-4F24-A516-AE736F31B917}" dt="2024-08-03T14:01:25.285" v="267" actId="478"/>
          <ac:spMkLst>
            <pc:docMk/>
            <pc:sldMk cId="2922596702" sldId="274"/>
            <ac:spMk id="5477" creationId="{C3CAD80E-866B-78F0-117B-7D6F1C83E3C8}"/>
          </ac:spMkLst>
        </pc:spChg>
        <pc:spChg chg="add mod">
          <ac:chgData name="Giulio Antonini" userId="85c0ae81-b7e0-45b3-a738-51186c9a409e" providerId="ADAL" clId="{85921F03-C437-4F24-A516-AE736F31B917}" dt="2024-08-03T14:02:01.375" v="270" actId="1076"/>
          <ac:spMkLst>
            <pc:docMk/>
            <pc:sldMk cId="2922596702" sldId="274"/>
            <ac:spMk id="5478" creationId="{9F484847-465C-ADD4-5EAE-864C74B75F4D}"/>
          </ac:spMkLst>
        </pc:spChg>
        <pc:spChg chg="add mod">
          <ac:chgData name="Giulio Antonini" userId="85c0ae81-b7e0-45b3-a738-51186c9a409e" providerId="ADAL" clId="{85921F03-C437-4F24-A516-AE736F31B917}" dt="2024-08-03T14:02:01.375" v="270" actId="1076"/>
          <ac:spMkLst>
            <pc:docMk/>
            <pc:sldMk cId="2922596702" sldId="274"/>
            <ac:spMk id="5480" creationId="{6B3C0B75-B359-819A-29A2-B12CAACE4433}"/>
          </ac:spMkLst>
        </pc:spChg>
        <pc:spChg chg="add mod">
          <ac:chgData name="Giulio Antonini" userId="85c0ae81-b7e0-45b3-a738-51186c9a409e" providerId="ADAL" clId="{85921F03-C437-4F24-A516-AE736F31B917}" dt="2024-08-03T14:02:01.375" v="270" actId="1076"/>
          <ac:spMkLst>
            <pc:docMk/>
            <pc:sldMk cId="2922596702" sldId="274"/>
            <ac:spMk id="5482" creationId="{3E24913B-1D0B-989F-C6D2-9B03CC2FE6F0}"/>
          </ac:spMkLst>
        </pc:spChg>
        <pc:spChg chg="add mod">
          <ac:chgData name="Giulio Antonini" userId="85c0ae81-b7e0-45b3-a738-51186c9a409e" providerId="ADAL" clId="{85921F03-C437-4F24-A516-AE736F31B917}" dt="2024-08-03T14:02:01.375" v="270" actId="1076"/>
          <ac:spMkLst>
            <pc:docMk/>
            <pc:sldMk cId="2922596702" sldId="274"/>
            <ac:spMk id="5484" creationId="{A66535F7-C3AD-48E9-82EE-2740E4BCD160}"/>
          </ac:spMkLst>
        </pc:spChg>
        <pc:spChg chg="add mod">
          <ac:chgData name="Giulio Antonini" userId="85c0ae81-b7e0-45b3-a738-51186c9a409e" providerId="ADAL" clId="{85921F03-C437-4F24-A516-AE736F31B917}" dt="2024-08-03T14:02:01.375" v="270" actId="1076"/>
          <ac:spMkLst>
            <pc:docMk/>
            <pc:sldMk cId="2922596702" sldId="274"/>
            <ac:spMk id="5485" creationId="{A8C18E7A-7D7F-239E-D10F-07C5AFEDA00A}"/>
          </ac:spMkLst>
        </pc:spChg>
        <pc:spChg chg="add mod">
          <ac:chgData name="Giulio Antonini" userId="85c0ae81-b7e0-45b3-a738-51186c9a409e" providerId="ADAL" clId="{85921F03-C437-4F24-A516-AE736F31B917}" dt="2024-08-03T14:02:01.375" v="270" actId="1076"/>
          <ac:spMkLst>
            <pc:docMk/>
            <pc:sldMk cId="2922596702" sldId="274"/>
            <ac:spMk id="5486" creationId="{381C79B0-93F7-84EC-8C35-5D788D454998}"/>
          </ac:spMkLst>
        </pc:spChg>
        <pc:spChg chg="mod">
          <ac:chgData name="Giulio Antonini" userId="85c0ae81-b7e0-45b3-a738-51186c9a409e" providerId="ADAL" clId="{85921F03-C437-4F24-A516-AE736F31B917}" dt="2024-08-03T14:01:47.579" v="268"/>
          <ac:spMkLst>
            <pc:docMk/>
            <pc:sldMk cId="2922596702" sldId="274"/>
            <ac:spMk id="5488" creationId="{771C7D57-5F9E-B998-B736-D5E4C34E632B}"/>
          </ac:spMkLst>
        </pc:spChg>
        <pc:spChg chg="mod">
          <ac:chgData name="Giulio Antonini" userId="85c0ae81-b7e0-45b3-a738-51186c9a409e" providerId="ADAL" clId="{85921F03-C437-4F24-A516-AE736F31B917}" dt="2024-08-03T14:01:47.579" v="268"/>
          <ac:spMkLst>
            <pc:docMk/>
            <pc:sldMk cId="2922596702" sldId="274"/>
            <ac:spMk id="5489" creationId="{6E62A2BB-C9B9-5BFA-575F-34FD9C72E5B7}"/>
          </ac:spMkLst>
        </pc:spChg>
        <pc:spChg chg="add mod">
          <ac:chgData name="Giulio Antonini" userId="85c0ae81-b7e0-45b3-a738-51186c9a409e" providerId="ADAL" clId="{85921F03-C437-4F24-A516-AE736F31B917}" dt="2024-08-03T14:02:01.375" v="270" actId="1076"/>
          <ac:spMkLst>
            <pc:docMk/>
            <pc:sldMk cId="2922596702" sldId="274"/>
            <ac:spMk id="5491" creationId="{F9F47A82-98B1-BD4F-364A-01B4EC465FC3}"/>
          </ac:spMkLst>
        </pc:spChg>
        <pc:spChg chg="mod">
          <ac:chgData name="Giulio Antonini" userId="85c0ae81-b7e0-45b3-a738-51186c9a409e" providerId="ADAL" clId="{85921F03-C437-4F24-A516-AE736F31B917}" dt="2024-08-03T14:01:47.579" v="268"/>
          <ac:spMkLst>
            <pc:docMk/>
            <pc:sldMk cId="2922596702" sldId="274"/>
            <ac:spMk id="5493" creationId="{FDA8CB20-9718-D6EA-E4D9-09AA537DD260}"/>
          </ac:spMkLst>
        </pc:spChg>
        <pc:spChg chg="mod">
          <ac:chgData name="Giulio Antonini" userId="85c0ae81-b7e0-45b3-a738-51186c9a409e" providerId="ADAL" clId="{85921F03-C437-4F24-A516-AE736F31B917}" dt="2024-08-03T14:01:47.579" v="268"/>
          <ac:spMkLst>
            <pc:docMk/>
            <pc:sldMk cId="2922596702" sldId="274"/>
            <ac:spMk id="5494" creationId="{0A821BFA-33ED-8729-B049-7454EFF6D2D7}"/>
          </ac:spMkLst>
        </pc:spChg>
        <pc:spChg chg="add mod">
          <ac:chgData name="Giulio Antonini" userId="85c0ae81-b7e0-45b3-a738-51186c9a409e" providerId="ADAL" clId="{85921F03-C437-4F24-A516-AE736F31B917}" dt="2024-08-03T14:02:01.375" v="270" actId="1076"/>
          <ac:spMkLst>
            <pc:docMk/>
            <pc:sldMk cId="2922596702" sldId="274"/>
            <ac:spMk id="5495" creationId="{384F1D48-F8A9-AC7A-9B7D-46EE082C5538}"/>
          </ac:spMkLst>
        </pc:spChg>
        <pc:spChg chg="mod">
          <ac:chgData name="Giulio Antonini" userId="85c0ae81-b7e0-45b3-a738-51186c9a409e" providerId="ADAL" clId="{85921F03-C437-4F24-A516-AE736F31B917}" dt="2024-08-03T14:01:47.579" v="268"/>
          <ac:spMkLst>
            <pc:docMk/>
            <pc:sldMk cId="2922596702" sldId="274"/>
            <ac:spMk id="5497" creationId="{CB881B8B-8E5B-1C34-0192-C99A4EA21C9C}"/>
          </ac:spMkLst>
        </pc:spChg>
        <pc:spChg chg="mod">
          <ac:chgData name="Giulio Antonini" userId="85c0ae81-b7e0-45b3-a738-51186c9a409e" providerId="ADAL" clId="{85921F03-C437-4F24-A516-AE736F31B917}" dt="2024-08-03T14:01:47.579" v="268"/>
          <ac:spMkLst>
            <pc:docMk/>
            <pc:sldMk cId="2922596702" sldId="274"/>
            <ac:spMk id="5498" creationId="{B74051D7-88FD-5CE1-92AB-A4F585870851}"/>
          </ac:spMkLst>
        </pc:spChg>
        <pc:spChg chg="add mod">
          <ac:chgData name="Giulio Antonini" userId="85c0ae81-b7e0-45b3-a738-51186c9a409e" providerId="ADAL" clId="{85921F03-C437-4F24-A516-AE736F31B917}" dt="2024-08-03T14:02:01.375" v="270" actId="1076"/>
          <ac:spMkLst>
            <pc:docMk/>
            <pc:sldMk cId="2922596702" sldId="274"/>
            <ac:spMk id="5500" creationId="{0DC47F6B-60EF-BE57-B105-58686DB2D6C0}"/>
          </ac:spMkLst>
        </pc:spChg>
        <pc:spChg chg="add mod">
          <ac:chgData name="Giulio Antonini" userId="85c0ae81-b7e0-45b3-a738-51186c9a409e" providerId="ADAL" clId="{85921F03-C437-4F24-A516-AE736F31B917}" dt="2024-08-03T14:02:01.375" v="270" actId="1076"/>
          <ac:spMkLst>
            <pc:docMk/>
            <pc:sldMk cId="2922596702" sldId="274"/>
            <ac:spMk id="5502" creationId="{1F8E510E-0A78-359D-0744-265683D8D342}"/>
          </ac:spMkLst>
        </pc:spChg>
        <pc:spChg chg="add mod">
          <ac:chgData name="Giulio Antonini" userId="85c0ae81-b7e0-45b3-a738-51186c9a409e" providerId="ADAL" clId="{85921F03-C437-4F24-A516-AE736F31B917}" dt="2024-08-03T14:02:23.950" v="273" actId="1076"/>
          <ac:spMkLst>
            <pc:docMk/>
            <pc:sldMk cId="2922596702" sldId="274"/>
            <ac:spMk id="5508" creationId="{ADD5A3FB-CBD6-2609-6EB8-09A38EDD1681}"/>
          </ac:spMkLst>
        </pc:spChg>
        <pc:spChg chg="add mod">
          <ac:chgData name="Giulio Antonini" userId="85c0ae81-b7e0-45b3-a738-51186c9a409e" providerId="ADAL" clId="{85921F03-C437-4F24-A516-AE736F31B917}" dt="2024-08-03T14:02:23.950" v="273" actId="1076"/>
          <ac:spMkLst>
            <pc:docMk/>
            <pc:sldMk cId="2922596702" sldId="274"/>
            <ac:spMk id="5510" creationId="{877C97BC-13D3-D977-0115-7D8E916B07ED}"/>
          </ac:spMkLst>
        </pc:spChg>
        <pc:spChg chg="add mod">
          <ac:chgData name="Giulio Antonini" userId="85c0ae81-b7e0-45b3-a738-51186c9a409e" providerId="ADAL" clId="{85921F03-C437-4F24-A516-AE736F31B917}" dt="2024-08-03T14:02:23.950" v="273" actId="1076"/>
          <ac:spMkLst>
            <pc:docMk/>
            <pc:sldMk cId="2922596702" sldId="274"/>
            <ac:spMk id="5512" creationId="{EA85A8D2-B370-CE47-DE09-05E7C29EB1CE}"/>
          </ac:spMkLst>
        </pc:spChg>
        <pc:spChg chg="add mod">
          <ac:chgData name="Giulio Antonini" userId="85c0ae81-b7e0-45b3-a738-51186c9a409e" providerId="ADAL" clId="{85921F03-C437-4F24-A516-AE736F31B917}" dt="2024-08-03T14:02:23.950" v="273" actId="1076"/>
          <ac:spMkLst>
            <pc:docMk/>
            <pc:sldMk cId="2922596702" sldId="274"/>
            <ac:spMk id="5514" creationId="{642F529B-2595-44F5-1ECE-989F69B5666A}"/>
          </ac:spMkLst>
        </pc:spChg>
        <pc:spChg chg="add mod">
          <ac:chgData name="Giulio Antonini" userId="85c0ae81-b7e0-45b3-a738-51186c9a409e" providerId="ADAL" clId="{85921F03-C437-4F24-A516-AE736F31B917}" dt="2024-08-03T14:02:23.950" v="273" actId="1076"/>
          <ac:spMkLst>
            <pc:docMk/>
            <pc:sldMk cId="2922596702" sldId="274"/>
            <ac:spMk id="5515" creationId="{628254B4-8F26-7AB1-1CED-6B1B87393FBF}"/>
          </ac:spMkLst>
        </pc:spChg>
        <pc:spChg chg="add mod">
          <ac:chgData name="Giulio Antonini" userId="85c0ae81-b7e0-45b3-a738-51186c9a409e" providerId="ADAL" clId="{85921F03-C437-4F24-A516-AE736F31B917}" dt="2024-08-03T14:02:23.950" v="273" actId="1076"/>
          <ac:spMkLst>
            <pc:docMk/>
            <pc:sldMk cId="2922596702" sldId="274"/>
            <ac:spMk id="5516" creationId="{49DD250B-BCBD-C5A3-89B2-0C4ADF041D01}"/>
          </ac:spMkLst>
        </pc:spChg>
        <pc:spChg chg="mod">
          <ac:chgData name="Giulio Antonini" userId="85c0ae81-b7e0-45b3-a738-51186c9a409e" providerId="ADAL" clId="{85921F03-C437-4F24-A516-AE736F31B917}" dt="2024-08-03T14:02:17.964" v="272"/>
          <ac:spMkLst>
            <pc:docMk/>
            <pc:sldMk cId="2922596702" sldId="274"/>
            <ac:spMk id="5518" creationId="{0A9B23B1-A03B-6CF1-0A73-6E6CECB3179E}"/>
          </ac:spMkLst>
        </pc:spChg>
        <pc:spChg chg="mod">
          <ac:chgData name="Giulio Antonini" userId="85c0ae81-b7e0-45b3-a738-51186c9a409e" providerId="ADAL" clId="{85921F03-C437-4F24-A516-AE736F31B917}" dt="2024-08-03T14:02:17.964" v="272"/>
          <ac:spMkLst>
            <pc:docMk/>
            <pc:sldMk cId="2922596702" sldId="274"/>
            <ac:spMk id="5519" creationId="{FF31F3DA-8FD5-243D-D384-167373E9294D}"/>
          </ac:spMkLst>
        </pc:spChg>
        <pc:spChg chg="add mod">
          <ac:chgData name="Giulio Antonini" userId="85c0ae81-b7e0-45b3-a738-51186c9a409e" providerId="ADAL" clId="{85921F03-C437-4F24-A516-AE736F31B917}" dt="2024-08-03T14:02:23.950" v="273" actId="1076"/>
          <ac:spMkLst>
            <pc:docMk/>
            <pc:sldMk cId="2922596702" sldId="274"/>
            <ac:spMk id="5521" creationId="{29F0C68D-0666-C0D6-3037-06810B138BBE}"/>
          </ac:spMkLst>
        </pc:spChg>
        <pc:spChg chg="mod">
          <ac:chgData name="Giulio Antonini" userId="85c0ae81-b7e0-45b3-a738-51186c9a409e" providerId="ADAL" clId="{85921F03-C437-4F24-A516-AE736F31B917}" dt="2024-08-03T14:02:17.964" v="272"/>
          <ac:spMkLst>
            <pc:docMk/>
            <pc:sldMk cId="2922596702" sldId="274"/>
            <ac:spMk id="5523" creationId="{918D4DA5-AB2D-7C3A-209E-9BC896E9BC4A}"/>
          </ac:spMkLst>
        </pc:spChg>
        <pc:spChg chg="mod">
          <ac:chgData name="Giulio Antonini" userId="85c0ae81-b7e0-45b3-a738-51186c9a409e" providerId="ADAL" clId="{85921F03-C437-4F24-A516-AE736F31B917}" dt="2024-08-03T14:02:17.964" v="272"/>
          <ac:spMkLst>
            <pc:docMk/>
            <pc:sldMk cId="2922596702" sldId="274"/>
            <ac:spMk id="5524" creationId="{B17B38DE-25D8-9731-6BDD-F69398DF58E6}"/>
          </ac:spMkLst>
        </pc:spChg>
        <pc:spChg chg="add mod">
          <ac:chgData name="Giulio Antonini" userId="85c0ae81-b7e0-45b3-a738-51186c9a409e" providerId="ADAL" clId="{85921F03-C437-4F24-A516-AE736F31B917}" dt="2024-08-03T14:02:23.950" v="273" actId="1076"/>
          <ac:spMkLst>
            <pc:docMk/>
            <pc:sldMk cId="2922596702" sldId="274"/>
            <ac:spMk id="5525" creationId="{0FDEB950-45ED-0693-2684-3227BE1692E3}"/>
          </ac:spMkLst>
        </pc:spChg>
        <pc:spChg chg="mod">
          <ac:chgData name="Giulio Antonini" userId="85c0ae81-b7e0-45b3-a738-51186c9a409e" providerId="ADAL" clId="{85921F03-C437-4F24-A516-AE736F31B917}" dt="2024-08-03T14:02:17.964" v="272"/>
          <ac:spMkLst>
            <pc:docMk/>
            <pc:sldMk cId="2922596702" sldId="274"/>
            <ac:spMk id="5527" creationId="{630EEF03-FBE8-F8C4-465B-B930688EA063}"/>
          </ac:spMkLst>
        </pc:spChg>
        <pc:spChg chg="mod">
          <ac:chgData name="Giulio Antonini" userId="85c0ae81-b7e0-45b3-a738-51186c9a409e" providerId="ADAL" clId="{85921F03-C437-4F24-A516-AE736F31B917}" dt="2024-08-03T14:02:17.964" v="272"/>
          <ac:spMkLst>
            <pc:docMk/>
            <pc:sldMk cId="2922596702" sldId="274"/>
            <ac:spMk id="5528" creationId="{DD821CC8-15C8-7CE8-FDF4-F9BB038242B3}"/>
          </ac:spMkLst>
        </pc:spChg>
        <pc:spChg chg="add mod">
          <ac:chgData name="Giulio Antonini" userId="85c0ae81-b7e0-45b3-a738-51186c9a409e" providerId="ADAL" clId="{85921F03-C437-4F24-A516-AE736F31B917}" dt="2024-08-03T14:02:23.950" v="273" actId="1076"/>
          <ac:spMkLst>
            <pc:docMk/>
            <pc:sldMk cId="2922596702" sldId="274"/>
            <ac:spMk id="5530" creationId="{B1ABD467-97CC-5301-E1B0-ABFE27C94FF8}"/>
          </ac:spMkLst>
        </pc:spChg>
        <pc:spChg chg="add mod">
          <ac:chgData name="Giulio Antonini" userId="85c0ae81-b7e0-45b3-a738-51186c9a409e" providerId="ADAL" clId="{85921F03-C437-4F24-A516-AE736F31B917}" dt="2024-08-03T14:02:23.950" v="273" actId="1076"/>
          <ac:spMkLst>
            <pc:docMk/>
            <pc:sldMk cId="2922596702" sldId="274"/>
            <ac:spMk id="5532" creationId="{78D1AFFB-E3BD-24EA-3DFF-443C3D0B2F3A}"/>
          </ac:spMkLst>
        </pc:spChg>
        <pc:spChg chg="mod">
          <ac:chgData name="Giulio Antonini" userId="85c0ae81-b7e0-45b3-a738-51186c9a409e" providerId="ADAL" clId="{85921F03-C437-4F24-A516-AE736F31B917}" dt="2024-08-03T14:02:17.964" v="272"/>
          <ac:spMkLst>
            <pc:docMk/>
            <pc:sldMk cId="2922596702" sldId="274"/>
            <ac:spMk id="5534" creationId="{578A1D17-EAB9-B04C-5E90-A3777D6BD7D1}"/>
          </ac:spMkLst>
        </pc:spChg>
        <pc:spChg chg="add mod">
          <ac:chgData name="Giulio Antonini" userId="85c0ae81-b7e0-45b3-a738-51186c9a409e" providerId="ADAL" clId="{85921F03-C437-4F24-A516-AE736F31B917}" dt="2024-08-03T14:02:23.950" v="273" actId="1076"/>
          <ac:spMkLst>
            <pc:docMk/>
            <pc:sldMk cId="2922596702" sldId="274"/>
            <ac:spMk id="5536" creationId="{98FB13EA-9636-F9E1-BCAD-E83DECB35608}"/>
          </ac:spMkLst>
        </pc:spChg>
        <pc:spChg chg="add mod">
          <ac:chgData name="Giulio Antonini" userId="85c0ae81-b7e0-45b3-a738-51186c9a409e" providerId="ADAL" clId="{85921F03-C437-4F24-A516-AE736F31B917}" dt="2024-08-03T14:02:23.950" v="273" actId="1076"/>
          <ac:spMkLst>
            <pc:docMk/>
            <pc:sldMk cId="2922596702" sldId="274"/>
            <ac:spMk id="5537" creationId="{FCA15B4B-04C2-034B-1970-6D18DC2AA2C4}"/>
          </ac:spMkLst>
        </pc:spChg>
        <pc:spChg chg="add mod">
          <ac:chgData name="Giulio Antonini" userId="85c0ae81-b7e0-45b3-a738-51186c9a409e" providerId="ADAL" clId="{85921F03-C437-4F24-A516-AE736F31B917}" dt="2024-08-03T14:02:23.950" v="273" actId="1076"/>
          <ac:spMkLst>
            <pc:docMk/>
            <pc:sldMk cId="2922596702" sldId="274"/>
            <ac:spMk id="5538" creationId="{2E3F8B95-C425-9B88-DB50-5835B2C78EA9}"/>
          </ac:spMkLst>
        </pc:spChg>
        <pc:spChg chg="mod">
          <ac:chgData name="Giulio Antonini" userId="85c0ae81-b7e0-45b3-a738-51186c9a409e" providerId="ADAL" clId="{85921F03-C437-4F24-A516-AE736F31B917}" dt="2024-08-03T14:02:17.964" v="272"/>
          <ac:spMkLst>
            <pc:docMk/>
            <pc:sldMk cId="2922596702" sldId="274"/>
            <ac:spMk id="5540" creationId="{E898F9FC-FA6C-FF90-86E2-5C6B6B6DD0C2}"/>
          </ac:spMkLst>
        </pc:spChg>
        <pc:spChg chg="mod">
          <ac:chgData name="Giulio Antonini" userId="85c0ae81-b7e0-45b3-a738-51186c9a409e" providerId="ADAL" clId="{85921F03-C437-4F24-A516-AE736F31B917}" dt="2024-08-03T14:02:17.964" v="272"/>
          <ac:spMkLst>
            <pc:docMk/>
            <pc:sldMk cId="2922596702" sldId="274"/>
            <ac:spMk id="5541" creationId="{96499594-3A6B-3C2D-8A33-41658BCD3EB4}"/>
          </ac:spMkLst>
        </pc:spChg>
        <pc:spChg chg="add mod">
          <ac:chgData name="Giulio Antonini" userId="85c0ae81-b7e0-45b3-a738-51186c9a409e" providerId="ADAL" clId="{85921F03-C437-4F24-A516-AE736F31B917}" dt="2024-08-03T14:02:23.950" v="273" actId="1076"/>
          <ac:spMkLst>
            <pc:docMk/>
            <pc:sldMk cId="2922596702" sldId="274"/>
            <ac:spMk id="5543" creationId="{8DB31B32-F60B-0168-DDDB-D81D2241A8FF}"/>
          </ac:spMkLst>
        </pc:spChg>
        <pc:spChg chg="add mod">
          <ac:chgData name="Giulio Antonini" userId="85c0ae81-b7e0-45b3-a738-51186c9a409e" providerId="ADAL" clId="{85921F03-C437-4F24-A516-AE736F31B917}" dt="2024-08-03T14:02:23.950" v="273" actId="1076"/>
          <ac:spMkLst>
            <pc:docMk/>
            <pc:sldMk cId="2922596702" sldId="274"/>
            <ac:spMk id="5544" creationId="{849BB428-511A-B421-C0F8-BCB967274616}"/>
          </ac:spMkLst>
        </pc:spChg>
        <pc:spChg chg="add mod">
          <ac:chgData name="Giulio Antonini" userId="85c0ae81-b7e0-45b3-a738-51186c9a409e" providerId="ADAL" clId="{85921F03-C437-4F24-A516-AE736F31B917}" dt="2024-08-03T14:02:23.950" v="273" actId="1076"/>
          <ac:spMkLst>
            <pc:docMk/>
            <pc:sldMk cId="2922596702" sldId="274"/>
            <ac:spMk id="5545" creationId="{29319CF7-D4AF-F8AF-43C6-F93E1E36542B}"/>
          </ac:spMkLst>
        </pc:spChg>
        <pc:spChg chg="add mod">
          <ac:chgData name="Giulio Antonini" userId="85c0ae81-b7e0-45b3-a738-51186c9a409e" providerId="ADAL" clId="{85921F03-C437-4F24-A516-AE736F31B917}" dt="2024-08-03T14:02:23.950" v="273" actId="1076"/>
          <ac:spMkLst>
            <pc:docMk/>
            <pc:sldMk cId="2922596702" sldId="274"/>
            <ac:spMk id="5546" creationId="{2EA55F07-7FCB-4A0F-83C9-7452E29EDAD1}"/>
          </ac:spMkLst>
        </pc:spChg>
        <pc:spChg chg="mod">
          <ac:chgData name="Giulio Antonini" userId="85c0ae81-b7e0-45b3-a738-51186c9a409e" providerId="ADAL" clId="{85921F03-C437-4F24-A516-AE736F31B917}" dt="2024-08-03T14:02:17.964" v="272"/>
          <ac:spMkLst>
            <pc:docMk/>
            <pc:sldMk cId="2922596702" sldId="274"/>
            <ac:spMk id="5548" creationId="{B12D06CC-CE14-A0E3-784D-8B772BD45BD0}"/>
          </ac:spMkLst>
        </pc:spChg>
        <pc:spChg chg="mod">
          <ac:chgData name="Giulio Antonini" userId="85c0ae81-b7e0-45b3-a738-51186c9a409e" providerId="ADAL" clId="{85921F03-C437-4F24-A516-AE736F31B917}" dt="2024-08-03T14:02:17.964" v="272"/>
          <ac:spMkLst>
            <pc:docMk/>
            <pc:sldMk cId="2922596702" sldId="274"/>
            <ac:spMk id="5549" creationId="{8E7CDD39-BC1B-414B-3349-31D69A523CD7}"/>
          </ac:spMkLst>
        </pc:spChg>
        <pc:spChg chg="add mod">
          <ac:chgData name="Giulio Antonini" userId="85c0ae81-b7e0-45b3-a738-51186c9a409e" providerId="ADAL" clId="{85921F03-C437-4F24-A516-AE736F31B917}" dt="2024-08-03T14:02:23.950" v="273" actId="1076"/>
          <ac:spMkLst>
            <pc:docMk/>
            <pc:sldMk cId="2922596702" sldId="274"/>
            <ac:spMk id="5551" creationId="{C074C4C7-8939-6CEC-5F7A-7248836EDBE6}"/>
          </ac:spMkLst>
        </pc:spChg>
        <pc:spChg chg="add mod">
          <ac:chgData name="Giulio Antonini" userId="85c0ae81-b7e0-45b3-a738-51186c9a409e" providerId="ADAL" clId="{85921F03-C437-4F24-A516-AE736F31B917}" dt="2024-08-03T14:02:23.950" v="273" actId="1076"/>
          <ac:spMkLst>
            <pc:docMk/>
            <pc:sldMk cId="2922596702" sldId="274"/>
            <ac:spMk id="5552" creationId="{CBBF6E35-567E-A663-7BAF-BE2F3EA9E9E0}"/>
          </ac:spMkLst>
        </pc:spChg>
        <pc:spChg chg="add mod">
          <ac:chgData name="Giulio Antonini" userId="85c0ae81-b7e0-45b3-a738-51186c9a409e" providerId="ADAL" clId="{85921F03-C437-4F24-A516-AE736F31B917}" dt="2024-08-03T14:02:23.950" v="273" actId="1076"/>
          <ac:spMkLst>
            <pc:docMk/>
            <pc:sldMk cId="2922596702" sldId="274"/>
            <ac:spMk id="5553" creationId="{54196AF2-25C6-65EF-DF11-E2D15275BDF0}"/>
          </ac:spMkLst>
        </pc:spChg>
        <pc:spChg chg="add mod">
          <ac:chgData name="Giulio Antonini" userId="85c0ae81-b7e0-45b3-a738-51186c9a409e" providerId="ADAL" clId="{85921F03-C437-4F24-A516-AE736F31B917}" dt="2024-08-03T14:02:23.950" v="273" actId="1076"/>
          <ac:spMkLst>
            <pc:docMk/>
            <pc:sldMk cId="2922596702" sldId="274"/>
            <ac:spMk id="5554" creationId="{61B15E76-F634-2B2D-3E64-02A31EC74612}"/>
          </ac:spMkLst>
        </pc:spChg>
        <pc:spChg chg="add mod">
          <ac:chgData name="Giulio Antonini" userId="85c0ae81-b7e0-45b3-a738-51186c9a409e" providerId="ADAL" clId="{85921F03-C437-4F24-A516-AE736F31B917}" dt="2024-08-03T14:02:23.950" v="273" actId="1076"/>
          <ac:spMkLst>
            <pc:docMk/>
            <pc:sldMk cId="2922596702" sldId="274"/>
            <ac:spMk id="5556" creationId="{15045413-FF62-94EC-C164-2A854013AAB5}"/>
          </ac:spMkLst>
        </pc:spChg>
        <pc:spChg chg="add mod">
          <ac:chgData name="Giulio Antonini" userId="85c0ae81-b7e0-45b3-a738-51186c9a409e" providerId="ADAL" clId="{85921F03-C437-4F24-A516-AE736F31B917}" dt="2024-08-03T14:02:23.950" v="273" actId="1076"/>
          <ac:spMkLst>
            <pc:docMk/>
            <pc:sldMk cId="2922596702" sldId="274"/>
            <ac:spMk id="5560" creationId="{14B4D894-CC83-CB50-CD75-5591C3BC79CE}"/>
          </ac:spMkLst>
        </pc:spChg>
        <pc:spChg chg="add mod">
          <ac:chgData name="Giulio Antonini" userId="85c0ae81-b7e0-45b3-a738-51186c9a409e" providerId="ADAL" clId="{85921F03-C437-4F24-A516-AE736F31B917}" dt="2024-08-03T14:02:23.950" v="273" actId="1076"/>
          <ac:spMkLst>
            <pc:docMk/>
            <pc:sldMk cId="2922596702" sldId="274"/>
            <ac:spMk id="5561" creationId="{4AA609BB-521C-4B9C-E7C2-78810EE94C0B}"/>
          </ac:spMkLst>
        </pc:spChg>
        <pc:spChg chg="add mod">
          <ac:chgData name="Giulio Antonini" userId="85c0ae81-b7e0-45b3-a738-51186c9a409e" providerId="ADAL" clId="{85921F03-C437-4F24-A516-AE736F31B917}" dt="2024-08-03T14:02:23.950" v="273" actId="1076"/>
          <ac:spMkLst>
            <pc:docMk/>
            <pc:sldMk cId="2922596702" sldId="274"/>
            <ac:spMk id="5562" creationId="{8F39C615-821B-CAE9-D9A1-BCB025087355}"/>
          </ac:spMkLst>
        </pc:spChg>
        <pc:spChg chg="mod">
          <ac:chgData name="Giulio Antonini" userId="85c0ae81-b7e0-45b3-a738-51186c9a409e" providerId="ADAL" clId="{85921F03-C437-4F24-A516-AE736F31B917}" dt="2024-08-03T14:02:17.964" v="272"/>
          <ac:spMkLst>
            <pc:docMk/>
            <pc:sldMk cId="2922596702" sldId="274"/>
            <ac:spMk id="5564" creationId="{90DF86E5-978D-E9DC-6A62-0171C75A4EFC}"/>
          </ac:spMkLst>
        </pc:spChg>
        <pc:spChg chg="mod">
          <ac:chgData name="Giulio Antonini" userId="85c0ae81-b7e0-45b3-a738-51186c9a409e" providerId="ADAL" clId="{85921F03-C437-4F24-A516-AE736F31B917}" dt="2024-08-03T14:02:17.964" v="272"/>
          <ac:spMkLst>
            <pc:docMk/>
            <pc:sldMk cId="2922596702" sldId="274"/>
            <ac:spMk id="5565" creationId="{C7BFD733-6821-6904-A53B-12B9B1EA7E6B}"/>
          </ac:spMkLst>
        </pc:spChg>
        <pc:spChg chg="add mod">
          <ac:chgData name="Giulio Antonini" userId="85c0ae81-b7e0-45b3-a738-51186c9a409e" providerId="ADAL" clId="{85921F03-C437-4F24-A516-AE736F31B917}" dt="2024-08-03T14:02:23.950" v="273" actId="1076"/>
          <ac:spMkLst>
            <pc:docMk/>
            <pc:sldMk cId="2922596702" sldId="274"/>
            <ac:spMk id="5567" creationId="{F564D129-E8FC-4131-8CF1-59BEECC73125}"/>
          </ac:spMkLst>
        </pc:spChg>
        <pc:spChg chg="add mod">
          <ac:chgData name="Giulio Antonini" userId="85c0ae81-b7e0-45b3-a738-51186c9a409e" providerId="ADAL" clId="{85921F03-C437-4F24-A516-AE736F31B917}" dt="2024-08-03T14:02:23.950" v="273" actId="1076"/>
          <ac:spMkLst>
            <pc:docMk/>
            <pc:sldMk cId="2922596702" sldId="274"/>
            <ac:spMk id="5568" creationId="{7CB31125-2922-CA59-FA06-149EA3E7F5B1}"/>
          </ac:spMkLst>
        </pc:spChg>
        <pc:spChg chg="add mod">
          <ac:chgData name="Giulio Antonini" userId="85c0ae81-b7e0-45b3-a738-51186c9a409e" providerId="ADAL" clId="{85921F03-C437-4F24-A516-AE736F31B917}" dt="2024-08-03T14:02:23.950" v="273" actId="1076"/>
          <ac:spMkLst>
            <pc:docMk/>
            <pc:sldMk cId="2922596702" sldId="274"/>
            <ac:spMk id="5570" creationId="{41468D34-9E32-8D0E-A1E1-829F657D54FB}"/>
          </ac:spMkLst>
        </pc:spChg>
        <pc:spChg chg="mod">
          <ac:chgData name="Giulio Antonini" userId="85c0ae81-b7e0-45b3-a738-51186c9a409e" providerId="ADAL" clId="{85921F03-C437-4F24-A516-AE736F31B917}" dt="2024-08-03T14:02:17.964" v="272"/>
          <ac:spMkLst>
            <pc:docMk/>
            <pc:sldMk cId="2922596702" sldId="274"/>
            <ac:spMk id="5575" creationId="{3B4D7BD0-CDB3-67A8-3644-4458D84A085A}"/>
          </ac:spMkLst>
        </pc:spChg>
        <pc:spChg chg="add mod">
          <ac:chgData name="Giulio Antonini" userId="85c0ae81-b7e0-45b3-a738-51186c9a409e" providerId="ADAL" clId="{85921F03-C437-4F24-A516-AE736F31B917}" dt="2024-08-04T04:44:07.018" v="2245" actId="1076"/>
          <ac:spMkLst>
            <pc:docMk/>
            <pc:sldMk cId="2922596702" sldId="274"/>
            <ac:spMk id="5577" creationId="{52F42C4B-53E1-5BF0-9EAC-2E3AFDFF82A4}"/>
          </ac:spMkLst>
        </pc:spChg>
        <pc:spChg chg="add del mod">
          <ac:chgData name="Giulio Antonini" userId="85c0ae81-b7e0-45b3-a738-51186c9a409e" providerId="ADAL" clId="{85921F03-C437-4F24-A516-AE736F31B917}" dt="2024-08-03T14:02:28.658" v="274" actId="478"/>
          <ac:spMkLst>
            <pc:docMk/>
            <pc:sldMk cId="2922596702" sldId="274"/>
            <ac:spMk id="5578" creationId="{54DE4A42-53FA-456F-12E1-060792AEE6B3}"/>
          </ac:spMkLst>
        </pc:spChg>
        <pc:spChg chg="add mod">
          <ac:chgData name="Giulio Antonini" userId="85c0ae81-b7e0-45b3-a738-51186c9a409e" providerId="ADAL" clId="{85921F03-C437-4F24-A516-AE736F31B917}" dt="2024-08-04T07:43:56.792" v="3161" actId="1076"/>
          <ac:spMkLst>
            <pc:docMk/>
            <pc:sldMk cId="2922596702" sldId="274"/>
            <ac:spMk id="5579" creationId="{332FF452-AFFE-14AA-F5CC-0492462E4177}"/>
          </ac:spMkLst>
        </pc:spChg>
        <pc:grpChg chg="del">
          <ac:chgData name="Giulio Antonini" userId="85c0ae81-b7e0-45b3-a738-51186c9a409e" providerId="ADAL" clId="{85921F03-C437-4F24-A516-AE736F31B917}" dt="2024-08-03T14:01:25.285" v="267" actId="478"/>
          <ac:grpSpMkLst>
            <pc:docMk/>
            <pc:sldMk cId="2922596702" sldId="274"/>
            <ac:grpSpMk id="3" creationId="{289E70C3-6D54-6AE5-969D-9BC7F17FB6EE}"/>
          </ac:grpSpMkLst>
        </pc:grpChg>
        <pc:grpChg chg="del">
          <ac:chgData name="Giulio Antonini" userId="85c0ae81-b7e0-45b3-a738-51186c9a409e" providerId="ADAL" clId="{85921F03-C437-4F24-A516-AE736F31B917}" dt="2024-08-03T14:01:25.285" v="267" actId="478"/>
          <ac:grpSpMkLst>
            <pc:docMk/>
            <pc:sldMk cId="2922596702" sldId="274"/>
            <ac:grpSpMk id="13" creationId="{0DA0E8D1-A4FA-FCA5-40D5-D9FABBF34ED7}"/>
          </ac:grpSpMkLst>
        </pc:grpChg>
        <pc:grpChg chg="del">
          <ac:chgData name="Giulio Antonini" userId="85c0ae81-b7e0-45b3-a738-51186c9a409e" providerId="ADAL" clId="{85921F03-C437-4F24-A516-AE736F31B917}" dt="2024-08-03T14:01:25.285" v="267" actId="478"/>
          <ac:grpSpMkLst>
            <pc:docMk/>
            <pc:sldMk cId="2922596702" sldId="274"/>
            <ac:grpSpMk id="34" creationId="{FF8DB3E4-CA7E-93DF-942F-7ECE9A8A27AE}"/>
          </ac:grpSpMkLst>
        </pc:grpChg>
        <pc:grpChg chg="del">
          <ac:chgData name="Giulio Antonini" userId="85c0ae81-b7e0-45b3-a738-51186c9a409e" providerId="ADAL" clId="{85921F03-C437-4F24-A516-AE736F31B917}" dt="2024-08-03T14:01:25.285" v="267" actId="478"/>
          <ac:grpSpMkLst>
            <pc:docMk/>
            <pc:sldMk cId="2922596702" sldId="274"/>
            <ac:grpSpMk id="39" creationId="{93850C5C-3CF3-8139-1EF1-940E51226200}"/>
          </ac:grpSpMkLst>
        </pc:grpChg>
        <pc:grpChg chg="del">
          <ac:chgData name="Giulio Antonini" userId="85c0ae81-b7e0-45b3-a738-51186c9a409e" providerId="ADAL" clId="{85921F03-C437-4F24-A516-AE736F31B917}" dt="2024-08-03T14:01:25.285" v="267" actId="478"/>
          <ac:grpSpMkLst>
            <pc:docMk/>
            <pc:sldMk cId="2922596702" sldId="274"/>
            <ac:grpSpMk id="43" creationId="{24C26317-D9C0-6B8D-534E-30BCB7746161}"/>
          </ac:grpSpMkLst>
        </pc:grpChg>
        <pc:grpChg chg="del">
          <ac:chgData name="Giulio Antonini" userId="85c0ae81-b7e0-45b3-a738-51186c9a409e" providerId="ADAL" clId="{85921F03-C437-4F24-A516-AE736F31B917}" dt="2024-08-03T14:01:25.285" v="267" actId="478"/>
          <ac:grpSpMkLst>
            <pc:docMk/>
            <pc:sldMk cId="2922596702" sldId="274"/>
            <ac:grpSpMk id="59" creationId="{75E332BE-BAC3-2BE1-76FD-2C6E8EF1A55D}"/>
          </ac:grpSpMkLst>
        </pc:grpChg>
        <pc:grpChg chg="add mod">
          <ac:chgData name="Giulio Antonini" userId="85c0ae81-b7e0-45b3-a738-51186c9a409e" providerId="ADAL" clId="{85921F03-C437-4F24-A516-AE736F31B917}" dt="2024-08-03T14:02:01.375" v="270" actId="1076"/>
          <ac:grpSpMkLst>
            <pc:docMk/>
            <pc:sldMk cId="2922596702" sldId="274"/>
            <ac:grpSpMk id="5128" creationId="{5A895421-F899-8F5F-3CC9-70A7D8B15535}"/>
          </ac:grpSpMkLst>
        </pc:grpChg>
        <pc:grpChg chg="add mod">
          <ac:chgData name="Giulio Antonini" userId="85c0ae81-b7e0-45b3-a738-51186c9a409e" providerId="ADAL" clId="{85921F03-C437-4F24-A516-AE736F31B917}" dt="2024-08-03T14:02:01.375" v="270" actId="1076"/>
          <ac:grpSpMkLst>
            <pc:docMk/>
            <pc:sldMk cId="2922596702" sldId="274"/>
            <ac:grpSpMk id="5136" creationId="{7FAA9C70-0221-D8D4-F99F-D3213127F9A5}"/>
          </ac:grpSpMkLst>
        </pc:grpChg>
        <pc:grpChg chg="add mod">
          <ac:chgData name="Giulio Antonini" userId="85c0ae81-b7e0-45b3-a738-51186c9a409e" providerId="ADAL" clId="{85921F03-C437-4F24-A516-AE736F31B917}" dt="2024-08-03T14:02:01.375" v="270" actId="1076"/>
          <ac:grpSpMkLst>
            <pc:docMk/>
            <pc:sldMk cId="2922596702" sldId="274"/>
            <ac:grpSpMk id="5152" creationId="{D33A62E3-BAA8-5EE8-6998-7EDF136C2BC9}"/>
          </ac:grpSpMkLst>
        </pc:grpChg>
        <pc:grpChg chg="add mod">
          <ac:chgData name="Giulio Antonini" userId="85c0ae81-b7e0-45b3-a738-51186c9a409e" providerId="ADAL" clId="{85921F03-C437-4F24-A516-AE736F31B917}" dt="2024-08-03T14:02:01.375" v="270" actId="1076"/>
          <ac:grpSpMkLst>
            <pc:docMk/>
            <pc:sldMk cId="2922596702" sldId="274"/>
            <ac:grpSpMk id="5160" creationId="{CE360435-BC5C-0479-73FE-DC2863CED615}"/>
          </ac:grpSpMkLst>
        </pc:grpChg>
        <pc:grpChg chg="add mod">
          <ac:chgData name="Giulio Antonini" userId="85c0ae81-b7e0-45b3-a738-51186c9a409e" providerId="ADAL" clId="{85921F03-C437-4F24-A516-AE736F31B917}" dt="2024-08-03T14:02:23.950" v="273" actId="1076"/>
          <ac:grpSpMkLst>
            <pc:docMk/>
            <pc:sldMk cId="2922596702" sldId="274"/>
            <ac:grpSpMk id="5167" creationId="{4A150AD3-2A62-586E-70B6-F794CC036E0D}"/>
          </ac:grpSpMkLst>
        </pc:grpChg>
        <pc:grpChg chg="add mod">
          <ac:chgData name="Giulio Antonini" userId="85c0ae81-b7e0-45b3-a738-51186c9a409e" providerId="ADAL" clId="{85921F03-C437-4F24-A516-AE736F31B917}" dt="2024-08-03T14:02:23.950" v="273" actId="1076"/>
          <ac:grpSpMkLst>
            <pc:docMk/>
            <pc:sldMk cId="2922596702" sldId="274"/>
            <ac:grpSpMk id="5178" creationId="{06F98F19-FE7D-51F0-11ED-9D8BF1FCB180}"/>
          </ac:grpSpMkLst>
        </pc:grpChg>
        <pc:grpChg chg="add mod">
          <ac:chgData name="Giulio Antonini" userId="85c0ae81-b7e0-45b3-a738-51186c9a409e" providerId="ADAL" clId="{85921F03-C437-4F24-A516-AE736F31B917}" dt="2024-08-03T14:02:01.375" v="270" actId="1076"/>
          <ac:grpSpMkLst>
            <pc:docMk/>
            <pc:sldMk cId="2922596702" sldId="274"/>
            <ac:grpSpMk id="5440" creationId="{6DCCAEC8-52A4-B0BE-517C-B25487E0A2A1}"/>
          </ac:grpSpMkLst>
        </pc:grpChg>
        <pc:grpChg chg="add mod">
          <ac:chgData name="Giulio Antonini" userId="85c0ae81-b7e0-45b3-a738-51186c9a409e" providerId="ADAL" clId="{85921F03-C437-4F24-A516-AE736F31B917}" dt="2024-08-03T14:02:01.375" v="270" actId="1076"/>
          <ac:grpSpMkLst>
            <pc:docMk/>
            <pc:sldMk cId="2922596702" sldId="274"/>
            <ac:grpSpMk id="5446" creationId="{7E39D3BF-3910-55D2-07D2-241EFE4ECEC4}"/>
          </ac:grpSpMkLst>
        </pc:grpChg>
        <pc:grpChg chg="del">
          <ac:chgData name="Giulio Antonini" userId="85c0ae81-b7e0-45b3-a738-51186c9a409e" providerId="ADAL" clId="{85921F03-C437-4F24-A516-AE736F31B917}" dt="2024-08-03T14:01:25.285" v="267" actId="478"/>
          <ac:grpSpMkLst>
            <pc:docMk/>
            <pc:sldMk cId="2922596702" sldId="274"/>
            <ac:grpSpMk id="5456" creationId="{28D70B7A-F4DB-C5F1-1C70-443F0F15F126}"/>
          </ac:grpSpMkLst>
        </pc:grpChg>
        <pc:grpChg chg="del">
          <ac:chgData name="Giulio Antonini" userId="85c0ae81-b7e0-45b3-a738-51186c9a409e" providerId="ADAL" clId="{85921F03-C437-4F24-A516-AE736F31B917}" dt="2024-08-03T14:01:25.285" v="267" actId="478"/>
          <ac:grpSpMkLst>
            <pc:docMk/>
            <pc:sldMk cId="2922596702" sldId="274"/>
            <ac:grpSpMk id="5471" creationId="{8DDCF70E-4164-D041-5678-81CAD06B5DC6}"/>
          </ac:grpSpMkLst>
        </pc:grpChg>
        <pc:grpChg chg="add mod">
          <ac:chgData name="Giulio Antonini" userId="85c0ae81-b7e0-45b3-a738-51186c9a409e" providerId="ADAL" clId="{85921F03-C437-4F24-A516-AE736F31B917}" dt="2024-08-03T14:02:01.375" v="270" actId="1076"/>
          <ac:grpSpMkLst>
            <pc:docMk/>
            <pc:sldMk cId="2922596702" sldId="274"/>
            <ac:grpSpMk id="5487" creationId="{1C0CCC7F-AB32-2FAD-42EB-D5069117CE59}"/>
          </ac:grpSpMkLst>
        </pc:grpChg>
        <pc:grpChg chg="add mod">
          <ac:chgData name="Giulio Antonini" userId="85c0ae81-b7e0-45b3-a738-51186c9a409e" providerId="ADAL" clId="{85921F03-C437-4F24-A516-AE736F31B917}" dt="2024-08-03T14:02:01.375" v="270" actId="1076"/>
          <ac:grpSpMkLst>
            <pc:docMk/>
            <pc:sldMk cId="2922596702" sldId="274"/>
            <ac:grpSpMk id="5492" creationId="{C2BB9FF8-CC8B-9761-700C-1B4E77108E2F}"/>
          </ac:grpSpMkLst>
        </pc:grpChg>
        <pc:grpChg chg="add mod">
          <ac:chgData name="Giulio Antonini" userId="85c0ae81-b7e0-45b3-a738-51186c9a409e" providerId="ADAL" clId="{85921F03-C437-4F24-A516-AE736F31B917}" dt="2024-08-03T14:02:01.375" v="270" actId="1076"/>
          <ac:grpSpMkLst>
            <pc:docMk/>
            <pc:sldMk cId="2922596702" sldId="274"/>
            <ac:grpSpMk id="5496" creationId="{869ECB67-35CA-87C0-2176-92113EF7F457}"/>
          </ac:grpSpMkLst>
        </pc:grpChg>
        <pc:grpChg chg="add mod">
          <ac:chgData name="Giulio Antonini" userId="85c0ae81-b7e0-45b3-a738-51186c9a409e" providerId="ADAL" clId="{85921F03-C437-4F24-A516-AE736F31B917}" dt="2024-08-03T14:02:01.375" v="270" actId="1076"/>
          <ac:grpSpMkLst>
            <pc:docMk/>
            <pc:sldMk cId="2922596702" sldId="274"/>
            <ac:grpSpMk id="5503" creationId="{9661F06F-3EA0-DDA2-D1A6-C8ABA50E7FED}"/>
          </ac:grpSpMkLst>
        </pc:grpChg>
        <pc:grpChg chg="add mod">
          <ac:chgData name="Giulio Antonini" userId="85c0ae81-b7e0-45b3-a738-51186c9a409e" providerId="ADAL" clId="{85921F03-C437-4F24-A516-AE736F31B917}" dt="2024-08-03T14:02:23.950" v="273" actId="1076"/>
          <ac:grpSpMkLst>
            <pc:docMk/>
            <pc:sldMk cId="2922596702" sldId="274"/>
            <ac:grpSpMk id="5504" creationId="{D308EE2B-B71D-7933-BCE6-45596FFDA77E}"/>
          </ac:grpSpMkLst>
        </pc:grpChg>
        <pc:grpChg chg="add mod">
          <ac:chgData name="Giulio Antonini" userId="85c0ae81-b7e0-45b3-a738-51186c9a409e" providerId="ADAL" clId="{85921F03-C437-4F24-A516-AE736F31B917}" dt="2024-08-03T14:02:23.950" v="273" actId="1076"/>
          <ac:grpSpMkLst>
            <pc:docMk/>
            <pc:sldMk cId="2922596702" sldId="274"/>
            <ac:grpSpMk id="5517" creationId="{A7A22E47-2B20-26A6-3062-273A44CFF38F}"/>
          </ac:grpSpMkLst>
        </pc:grpChg>
        <pc:grpChg chg="add mod">
          <ac:chgData name="Giulio Antonini" userId="85c0ae81-b7e0-45b3-a738-51186c9a409e" providerId="ADAL" clId="{85921F03-C437-4F24-A516-AE736F31B917}" dt="2024-08-03T14:02:23.950" v="273" actId="1076"/>
          <ac:grpSpMkLst>
            <pc:docMk/>
            <pc:sldMk cId="2922596702" sldId="274"/>
            <ac:grpSpMk id="5522" creationId="{98A1C557-0553-10DE-80B5-B7A4972974F3}"/>
          </ac:grpSpMkLst>
        </pc:grpChg>
        <pc:grpChg chg="add mod">
          <ac:chgData name="Giulio Antonini" userId="85c0ae81-b7e0-45b3-a738-51186c9a409e" providerId="ADAL" clId="{85921F03-C437-4F24-A516-AE736F31B917}" dt="2024-08-03T14:02:23.950" v="273" actId="1076"/>
          <ac:grpSpMkLst>
            <pc:docMk/>
            <pc:sldMk cId="2922596702" sldId="274"/>
            <ac:grpSpMk id="5526" creationId="{88849F4D-C86D-8FEB-6B1E-2D271372E4C0}"/>
          </ac:grpSpMkLst>
        </pc:grpChg>
        <pc:grpChg chg="add mod">
          <ac:chgData name="Giulio Antonini" userId="85c0ae81-b7e0-45b3-a738-51186c9a409e" providerId="ADAL" clId="{85921F03-C437-4F24-A516-AE736F31B917}" dt="2024-08-03T14:02:23.950" v="273" actId="1076"/>
          <ac:grpSpMkLst>
            <pc:docMk/>
            <pc:sldMk cId="2922596702" sldId="274"/>
            <ac:grpSpMk id="5533" creationId="{F0EE50A3-2B42-5E1A-6118-51727A5D0850}"/>
          </ac:grpSpMkLst>
        </pc:grpChg>
        <pc:grpChg chg="add mod">
          <ac:chgData name="Giulio Antonini" userId="85c0ae81-b7e0-45b3-a738-51186c9a409e" providerId="ADAL" clId="{85921F03-C437-4F24-A516-AE736F31B917}" dt="2024-08-03T14:02:23.950" v="273" actId="1076"/>
          <ac:grpSpMkLst>
            <pc:docMk/>
            <pc:sldMk cId="2922596702" sldId="274"/>
            <ac:grpSpMk id="5539" creationId="{FB6E086E-2BD6-131A-1738-F35CD3448359}"/>
          </ac:grpSpMkLst>
        </pc:grpChg>
        <pc:grpChg chg="add mod">
          <ac:chgData name="Giulio Antonini" userId="85c0ae81-b7e0-45b3-a738-51186c9a409e" providerId="ADAL" clId="{85921F03-C437-4F24-A516-AE736F31B917}" dt="2024-08-03T14:02:23.950" v="273" actId="1076"/>
          <ac:grpSpMkLst>
            <pc:docMk/>
            <pc:sldMk cId="2922596702" sldId="274"/>
            <ac:grpSpMk id="5547" creationId="{4FD3F694-D766-F495-68B3-0BF1C43FC395}"/>
          </ac:grpSpMkLst>
        </pc:grpChg>
        <pc:grpChg chg="add mod">
          <ac:chgData name="Giulio Antonini" userId="85c0ae81-b7e0-45b3-a738-51186c9a409e" providerId="ADAL" clId="{85921F03-C437-4F24-A516-AE736F31B917}" dt="2024-08-03T14:02:23.950" v="273" actId="1076"/>
          <ac:grpSpMkLst>
            <pc:docMk/>
            <pc:sldMk cId="2922596702" sldId="274"/>
            <ac:grpSpMk id="5563" creationId="{B1F88ADC-C900-53DC-2120-3A5738ECE368}"/>
          </ac:grpSpMkLst>
        </pc:grpChg>
        <pc:grpChg chg="add mod">
          <ac:chgData name="Giulio Antonini" userId="85c0ae81-b7e0-45b3-a738-51186c9a409e" providerId="ADAL" clId="{85921F03-C437-4F24-A516-AE736F31B917}" dt="2024-08-03T14:02:23.950" v="273" actId="1076"/>
          <ac:grpSpMkLst>
            <pc:docMk/>
            <pc:sldMk cId="2922596702" sldId="274"/>
            <ac:grpSpMk id="5571" creationId="{CB03FB62-06A3-9066-C20A-1FFDE6D0D54C}"/>
          </ac:grpSpMkLst>
        </pc:grpChg>
        <pc:picChg chg="del">
          <ac:chgData name="Giulio Antonini" userId="85c0ae81-b7e0-45b3-a738-51186c9a409e" providerId="ADAL" clId="{85921F03-C437-4F24-A516-AE736F31B917}" dt="2024-08-03T14:01:25.285" v="267" actId="478"/>
          <ac:picMkLst>
            <pc:docMk/>
            <pc:sldMk cId="2922596702" sldId="274"/>
            <ac:picMk id="9" creationId="{4F6B21F3-510D-D1D5-DBD3-9D8C17422F02}"/>
          </ac:picMkLst>
        </pc:picChg>
        <pc:picChg chg="del">
          <ac:chgData name="Giulio Antonini" userId="85c0ae81-b7e0-45b3-a738-51186c9a409e" providerId="ADAL" clId="{85921F03-C437-4F24-A516-AE736F31B917}" dt="2024-08-03T14:01:25.285" v="267" actId="478"/>
          <ac:picMkLst>
            <pc:docMk/>
            <pc:sldMk cId="2922596702" sldId="274"/>
            <ac:picMk id="12" creationId="{93BC6045-0D71-401D-EAAD-E3D2945926FE}"/>
          </ac:picMkLst>
        </pc:picChg>
        <pc:picChg chg="del">
          <ac:chgData name="Giulio Antonini" userId="85c0ae81-b7e0-45b3-a738-51186c9a409e" providerId="ADAL" clId="{85921F03-C437-4F24-A516-AE736F31B917}" dt="2024-08-03T14:01:25.285" v="267" actId="478"/>
          <ac:picMkLst>
            <pc:docMk/>
            <pc:sldMk cId="2922596702" sldId="274"/>
            <ac:picMk id="30" creationId="{0A5470E4-4B59-702A-71DF-44D439C42983}"/>
          </ac:picMkLst>
        </pc:picChg>
        <pc:picChg chg="del">
          <ac:chgData name="Giulio Antonini" userId="85c0ae81-b7e0-45b3-a738-51186c9a409e" providerId="ADAL" clId="{85921F03-C437-4F24-A516-AE736F31B917}" dt="2024-08-03T14:01:25.285" v="267" actId="478"/>
          <ac:picMkLst>
            <pc:docMk/>
            <pc:sldMk cId="2922596702" sldId="274"/>
            <ac:picMk id="48" creationId="{0A9C38BA-8F67-C7B6-BC9A-A8404493470D}"/>
          </ac:picMkLst>
        </pc:picChg>
        <pc:picChg chg="del">
          <ac:chgData name="Giulio Antonini" userId="85c0ae81-b7e0-45b3-a738-51186c9a409e" providerId="ADAL" clId="{85921F03-C437-4F24-A516-AE736F31B917}" dt="2024-08-03T14:01:25.285" v="267" actId="478"/>
          <ac:picMkLst>
            <pc:docMk/>
            <pc:sldMk cId="2922596702" sldId="274"/>
            <ac:picMk id="50" creationId="{4349F92E-E0A0-DDCE-6A5E-AB2E12B0F481}"/>
          </ac:picMkLst>
        </pc:picChg>
        <pc:picChg chg="del">
          <ac:chgData name="Giulio Antonini" userId="85c0ae81-b7e0-45b3-a738-51186c9a409e" providerId="ADAL" clId="{85921F03-C437-4F24-A516-AE736F31B917}" dt="2024-08-03T14:01:25.285" v="267" actId="478"/>
          <ac:picMkLst>
            <pc:docMk/>
            <pc:sldMk cId="2922596702" sldId="274"/>
            <ac:picMk id="51" creationId="{A8FA40E7-F7CB-7009-33B5-681796CECF77}"/>
          </ac:picMkLst>
        </pc:picChg>
        <pc:picChg chg="del">
          <ac:chgData name="Giulio Antonini" userId="85c0ae81-b7e0-45b3-a738-51186c9a409e" providerId="ADAL" clId="{85921F03-C437-4F24-A516-AE736F31B917}" dt="2024-08-03T14:01:25.285" v="267" actId="478"/>
          <ac:picMkLst>
            <pc:docMk/>
            <pc:sldMk cId="2922596702" sldId="274"/>
            <ac:picMk id="54" creationId="{94EF8502-8FD6-A92A-5641-BDD7450CDE98}"/>
          </ac:picMkLst>
        </pc:picChg>
        <pc:picChg chg="mod">
          <ac:chgData name="Giulio Antonini" userId="85c0ae81-b7e0-45b3-a738-51186c9a409e" providerId="ADAL" clId="{85921F03-C437-4F24-A516-AE736F31B917}" dt="2024-08-03T14:01:47.579" v="268"/>
          <ac:picMkLst>
            <pc:docMk/>
            <pc:sldMk cId="2922596702" sldId="274"/>
            <ac:picMk id="5124" creationId="{87DB5C38-3A08-35D2-7FBA-82BDEE840619}"/>
          </ac:picMkLst>
        </pc:picChg>
        <pc:picChg chg="mod">
          <ac:chgData name="Giulio Antonini" userId="85c0ae81-b7e0-45b3-a738-51186c9a409e" providerId="ADAL" clId="{85921F03-C437-4F24-A516-AE736F31B917}" dt="2024-08-03T14:01:47.579" v="268"/>
          <ac:picMkLst>
            <pc:docMk/>
            <pc:sldMk cId="2922596702" sldId="274"/>
            <ac:picMk id="5131" creationId="{213D7724-E4CB-2BDE-34A2-BCA9548D3307}"/>
          </ac:picMkLst>
        </pc:picChg>
        <pc:picChg chg="mod">
          <ac:chgData name="Giulio Antonini" userId="85c0ae81-b7e0-45b3-a738-51186c9a409e" providerId="ADAL" clId="{85921F03-C437-4F24-A516-AE736F31B917}" dt="2024-08-03T14:01:47.579" v="268"/>
          <ac:picMkLst>
            <pc:docMk/>
            <pc:sldMk cId="2922596702" sldId="274"/>
            <ac:picMk id="5139" creationId="{E0B07E74-97AD-7DF6-E5D2-231DD414937A}"/>
          </ac:picMkLst>
        </pc:picChg>
        <pc:picChg chg="add mod">
          <ac:chgData name="Giulio Antonini" userId="85c0ae81-b7e0-45b3-a738-51186c9a409e" providerId="ADAL" clId="{85921F03-C437-4F24-A516-AE736F31B917}" dt="2024-08-03T14:02:01.375" v="270" actId="1076"/>
          <ac:picMkLst>
            <pc:docMk/>
            <pc:sldMk cId="2922596702" sldId="274"/>
            <ac:picMk id="5144" creationId="{E0A41AC0-BD43-41E7-E532-188C0A876D6D}"/>
          </ac:picMkLst>
        </pc:picChg>
        <pc:picChg chg="add mod">
          <ac:chgData name="Giulio Antonini" userId="85c0ae81-b7e0-45b3-a738-51186c9a409e" providerId="ADAL" clId="{85921F03-C437-4F24-A516-AE736F31B917}" dt="2024-08-03T14:02:01.375" v="270" actId="1076"/>
          <ac:picMkLst>
            <pc:docMk/>
            <pc:sldMk cId="2922596702" sldId="274"/>
            <ac:picMk id="5146" creationId="{C76B122A-7BCA-2D15-4F15-2A3CEAD2C5DF}"/>
          </ac:picMkLst>
        </pc:picChg>
        <pc:picChg chg="add mod">
          <ac:chgData name="Giulio Antonini" userId="85c0ae81-b7e0-45b3-a738-51186c9a409e" providerId="ADAL" clId="{85921F03-C437-4F24-A516-AE736F31B917}" dt="2024-08-03T14:02:01.375" v="270" actId="1076"/>
          <ac:picMkLst>
            <pc:docMk/>
            <pc:sldMk cId="2922596702" sldId="274"/>
            <ac:picMk id="5147" creationId="{589233B8-6896-666A-9AA9-7ACD1BC267C0}"/>
          </ac:picMkLst>
        </pc:picChg>
        <pc:picChg chg="add mod">
          <ac:chgData name="Giulio Antonini" userId="85c0ae81-b7e0-45b3-a738-51186c9a409e" providerId="ADAL" clId="{85921F03-C437-4F24-A516-AE736F31B917}" dt="2024-08-03T14:02:01.375" v="270" actId="1076"/>
          <ac:picMkLst>
            <pc:docMk/>
            <pc:sldMk cId="2922596702" sldId="274"/>
            <ac:picMk id="5148" creationId="{15814C2C-CE08-E1C9-E26A-C43148D41934}"/>
          </ac:picMkLst>
        </pc:picChg>
        <pc:picChg chg="mod">
          <ac:chgData name="Giulio Antonini" userId="85c0ae81-b7e0-45b3-a738-51186c9a409e" providerId="ADAL" clId="{85921F03-C437-4F24-A516-AE736F31B917}" dt="2024-08-03T14:01:47.579" v="268"/>
          <ac:picMkLst>
            <pc:docMk/>
            <pc:sldMk cId="2922596702" sldId="274"/>
            <ac:picMk id="5155" creationId="{290DED81-8D47-5EF8-9A6F-1C10E05423CB}"/>
          </ac:picMkLst>
        </pc:picChg>
        <pc:picChg chg="add mod">
          <ac:chgData name="Giulio Antonini" userId="85c0ae81-b7e0-45b3-a738-51186c9a409e" providerId="ADAL" clId="{85921F03-C437-4F24-A516-AE736F31B917}" dt="2024-08-03T14:02:01.375" v="270" actId="1076"/>
          <ac:picMkLst>
            <pc:docMk/>
            <pc:sldMk cId="2922596702" sldId="274"/>
            <ac:picMk id="5158" creationId="{32B62195-2FB3-776E-900D-67782D570952}"/>
          </ac:picMkLst>
        </pc:picChg>
        <pc:picChg chg="mod">
          <ac:chgData name="Giulio Antonini" userId="85c0ae81-b7e0-45b3-a738-51186c9a409e" providerId="ADAL" clId="{85921F03-C437-4F24-A516-AE736F31B917}" dt="2024-08-03T14:01:47.579" v="268"/>
          <ac:picMkLst>
            <pc:docMk/>
            <pc:sldMk cId="2922596702" sldId="274"/>
            <ac:picMk id="5161" creationId="{07BCE3B6-735A-4EC9-361B-B991E895DF79}"/>
          </ac:picMkLst>
        </pc:picChg>
        <pc:picChg chg="mod">
          <ac:chgData name="Giulio Antonini" userId="85c0ae81-b7e0-45b3-a738-51186c9a409e" providerId="ADAL" clId="{85921F03-C437-4F24-A516-AE736F31B917}" dt="2024-08-03T14:01:47.579" v="268"/>
          <ac:picMkLst>
            <pc:docMk/>
            <pc:sldMk cId="2922596702" sldId="274"/>
            <ac:picMk id="5162" creationId="{F60046B4-5F7A-D9FE-E4EE-B53871CF212A}"/>
          </ac:picMkLst>
        </pc:picChg>
        <pc:picChg chg="mod">
          <ac:chgData name="Giulio Antonini" userId="85c0ae81-b7e0-45b3-a738-51186c9a409e" providerId="ADAL" clId="{85921F03-C437-4F24-A516-AE736F31B917}" dt="2024-08-03T14:01:47.579" v="268"/>
          <ac:picMkLst>
            <pc:docMk/>
            <pc:sldMk cId="2922596702" sldId="274"/>
            <ac:picMk id="5163" creationId="{7A271921-FC72-226A-3A49-A72B82922524}"/>
          </ac:picMkLst>
        </pc:picChg>
        <pc:picChg chg="mod">
          <ac:chgData name="Giulio Antonini" userId="85c0ae81-b7e0-45b3-a738-51186c9a409e" providerId="ADAL" clId="{85921F03-C437-4F24-A516-AE736F31B917}" dt="2024-08-03T14:01:47.579" v="268"/>
          <ac:picMkLst>
            <pc:docMk/>
            <pc:sldMk cId="2922596702" sldId="274"/>
            <ac:picMk id="5165" creationId="{820AFAF7-343D-4E1F-C8A8-A1826E5347DC}"/>
          </ac:picMkLst>
        </pc:picChg>
        <pc:picChg chg="mod">
          <ac:chgData name="Giulio Antonini" userId="85c0ae81-b7e0-45b3-a738-51186c9a409e" providerId="ADAL" clId="{85921F03-C437-4F24-A516-AE736F31B917}" dt="2024-08-03T14:02:17.964" v="272"/>
          <ac:picMkLst>
            <pc:docMk/>
            <pc:sldMk cId="2922596702" sldId="274"/>
            <ac:picMk id="5172" creationId="{64971B41-5F45-8D80-4110-D0A0C99FAE40}"/>
          </ac:picMkLst>
        </pc:picChg>
        <pc:picChg chg="mod">
          <ac:chgData name="Giulio Antonini" userId="85c0ae81-b7e0-45b3-a738-51186c9a409e" providerId="ADAL" clId="{85921F03-C437-4F24-A516-AE736F31B917}" dt="2024-08-03T14:02:17.964" v="272"/>
          <ac:picMkLst>
            <pc:docMk/>
            <pc:sldMk cId="2922596702" sldId="274"/>
            <ac:picMk id="5173" creationId="{7E646196-C81C-6979-5CAE-EF59C6F83D18}"/>
          </ac:picMkLst>
        </pc:picChg>
        <pc:picChg chg="mod">
          <ac:chgData name="Giulio Antonini" userId="85c0ae81-b7e0-45b3-a738-51186c9a409e" providerId="ADAL" clId="{85921F03-C437-4F24-A516-AE736F31B917}" dt="2024-08-03T14:02:17.964" v="272"/>
          <ac:picMkLst>
            <pc:docMk/>
            <pc:sldMk cId="2922596702" sldId="274"/>
            <ac:picMk id="5174" creationId="{A24030EF-2233-5945-BF52-4FBC91816795}"/>
          </ac:picMkLst>
        </pc:picChg>
        <pc:picChg chg="mod">
          <ac:chgData name="Giulio Antonini" userId="85c0ae81-b7e0-45b3-a738-51186c9a409e" providerId="ADAL" clId="{85921F03-C437-4F24-A516-AE736F31B917}" dt="2024-08-03T14:02:17.964" v="272"/>
          <ac:picMkLst>
            <pc:docMk/>
            <pc:sldMk cId="2922596702" sldId="274"/>
            <ac:picMk id="5175" creationId="{6A4F1EFD-91E3-3A43-AB42-FF9EA4467F6E}"/>
          </ac:picMkLst>
        </pc:picChg>
        <pc:picChg chg="mod">
          <ac:chgData name="Giulio Antonini" userId="85c0ae81-b7e0-45b3-a738-51186c9a409e" providerId="ADAL" clId="{85921F03-C437-4F24-A516-AE736F31B917}" dt="2024-08-03T14:02:17.964" v="272"/>
          <ac:picMkLst>
            <pc:docMk/>
            <pc:sldMk cId="2922596702" sldId="274"/>
            <ac:picMk id="5179" creationId="{2D8CD89C-09B4-D8D7-2E8A-CCEB1177CC16}"/>
          </ac:picMkLst>
        </pc:picChg>
        <pc:picChg chg="mod">
          <ac:chgData name="Giulio Antonini" userId="85c0ae81-b7e0-45b3-a738-51186c9a409e" providerId="ADAL" clId="{85921F03-C437-4F24-A516-AE736F31B917}" dt="2024-08-03T14:02:17.964" v="272"/>
          <ac:picMkLst>
            <pc:docMk/>
            <pc:sldMk cId="2922596702" sldId="274"/>
            <ac:picMk id="5180" creationId="{22B5E4CA-6C8B-10F4-517A-A1A4DC1CBD77}"/>
          </ac:picMkLst>
        </pc:picChg>
        <pc:picChg chg="add mod">
          <ac:chgData name="Giulio Antonini" userId="85c0ae81-b7e0-45b3-a738-51186c9a409e" providerId="ADAL" clId="{85921F03-C437-4F24-A516-AE736F31B917}" dt="2024-08-03T14:02:23.950" v="273" actId="1076"/>
          <ac:picMkLst>
            <pc:docMk/>
            <pc:sldMk cId="2922596702" sldId="274"/>
            <ac:picMk id="5183" creationId="{270E4107-7ECD-4720-C3BC-E252C46BB4FF}"/>
          </ac:picMkLst>
        </pc:picChg>
        <pc:picChg chg="mod">
          <ac:chgData name="Giulio Antonini" userId="85c0ae81-b7e0-45b3-a738-51186c9a409e" providerId="ADAL" clId="{85921F03-C437-4F24-A516-AE736F31B917}" dt="2024-08-03T14:01:47.579" v="268"/>
          <ac:picMkLst>
            <pc:docMk/>
            <pc:sldMk cId="2922596702" sldId="274"/>
            <ac:picMk id="5441" creationId="{B40DA8D5-8778-54FE-089C-471457003939}"/>
          </ac:picMkLst>
        </pc:picChg>
        <pc:picChg chg="mod">
          <ac:chgData name="Giulio Antonini" userId="85c0ae81-b7e0-45b3-a738-51186c9a409e" providerId="ADAL" clId="{85921F03-C437-4F24-A516-AE736F31B917}" dt="2024-08-03T14:01:47.579" v="268"/>
          <ac:picMkLst>
            <pc:docMk/>
            <pc:sldMk cId="2922596702" sldId="274"/>
            <ac:picMk id="5442" creationId="{0C5335D7-9EE0-6C61-A902-B46A4A260AA9}"/>
          </ac:picMkLst>
        </pc:picChg>
        <pc:picChg chg="add mod">
          <ac:chgData name="Giulio Antonini" userId="85c0ae81-b7e0-45b3-a738-51186c9a409e" providerId="ADAL" clId="{85921F03-C437-4F24-A516-AE736F31B917}" dt="2024-08-03T14:02:01.375" v="270" actId="1076"/>
          <ac:picMkLst>
            <pc:docMk/>
            <pc:sldMk cId="2922596702" sldId="274"/>
            <ac:picMk id="5445" creationId="{033CD59E-8D3A-21C4-53AE-15566846C79D}"/>
          </ac:picMkLst>
        </pc:picChg>
        <pc:picChg chg="mod">
          <ac:chgData name="Giulio Antonini" userId="85c0ae81-b7e0-45b3-a738-51186c9a409e" providerId="ADAL" clId="{85921F03-C437-4F24-A516-AE736F31B917}" dt="2024-08-03T14:01:47.579" v="268"/>
          <ac:picMkLst>
            <pc:docMk/>
            <pc:sldMk cId="2922596702" sldId="274"/>
            <ac:picMk id="5447" creationId="{0F6027CE-08EE-63DF-CBA0-3FE1BFB0A6D5}"/>
          </ac:picMkLst>
        </pc:picChg>
        <pc:picChg chg="mod">
          <ac:chgData name="Giulio Antonini" userId="85c0ae81-b7e0-45b3-a738-51186c9a409e" providerId="ADAL" clId="{85921F03-C437-4F24-A516-AE736F31B917}" dt="2024-08-03T14:01:47.579" v="268"/>
          <ac:picMkLst>
            <pc:docMk/>
            <pc:sldMk cId="2922596702" sldId="274"/>
            <ac:picMk id="5448" creationId="{404D6273-743B-73E9-3D07-F02CC249EA68}"/>
          </ac:picMkLst>
        </pc:picChg>
        <pc:picChg chg="mod">
          <ac:chgData name="Giulio Antonini" userId="85c0ae81-b7e0-45b3-a738-51186c9a409e" providerId="ADAL" clId="{85921F03-C437-4F24-A516-AE736F31B917}" dt="2024-08-03T14:01:47.579" v="268"/>
          <ac:picMkLst>
            <pc:docMk/>
            <pc:sldMk cId="2922596702" sldId="274"/>
            <ac:picMk id="5449" creationId="{C3AA78B0-DFB3-F5CA-8065-365BB0894F2C}"/>
          </ac:picMkLst>
        </pc:picChg>
        <pc:picChg chg="del">
          <ac:chgData name="Giulio Antonini" userId="85c0ae81-b7e0-45b3-a738-51186c9a409e" providerId="ADAL" clId="{85921F03-C437-4F24-A516-AE736F31B917}" dt="2024-08-03T14:01:25.285" v="267" actId="478"/>
          <ac:picMkLst>
            <pc:docMk/>
            <pc:sldMk cId="2922596702" sldId="274"/>
            <ac:picMk id="5451" creationId="{AC41548F-6C26-A294-D580-C98C7AA0D256}"/>
          </ac:picMkLst>
        </pc:picChg>
        <pc:picChg chg="del">
          <ac:chgData name="Giulio Antonini" userId="85c0ae81-b7e0-45b3-a738-51186c9a409e" providerId="ADAL" clId="{85921F03-C437-4F24-A516-AE736F31B917}" dt="2024-08-03T14:01:25.285" v="267" actId="478"/>
          <ac:picMkLst>
            <pc:docMk/>
            <pc:sldMk cId="2922596702" sldId="274"/>
            <ac:picMk id="5460" creationId="{67D371DA-6DD1-1590-F15D-D5C18A197EED}"/>
          </ac:picMkLst>
        </pc:picChg>
        <pc:picChg chg="del">
          <ac:chgData name="Giulio Antonini" userId="85c0ae81-b7e0-45b3-a738-51186c9a409e" providerId="ADAL" clId="{85921F03-C437-4F24-A516-AE736F31B917}" dt="2024-08-03T14:01:25.285" v="267" actId="478"/>
          <ac:picMkLst>
            <pc:docMk/>
            <pc:sldMk cId="2922596702" sldId="274"/>
            <ac:picMk id="5462" creationId="{957EBC17-23BB-DFD6-DB69-40007A512DD9}"/>
          </ac:picMkLst>
        </pc:picChg>
        <pc:picChg chg="del">
          <ac:chgData name="Giulio Antonini" userId="85c0ae81-b7e0-45b3-a738-51186c9a409e" providerId="ADAL" clId="{85921F03-C437-4F24-A516-AE736F31B917}" dt="2024-08-03T14:01:25.285" v="267" actId="478"/>
          <ac:picMkLst>
            <pc:docMk/>
            <pc:sldMk cId="2922596702" sldId="274"/>
            <ac:picMk id="5464" creationId="{93541CC9-E446-2357-4DB0-13FBE609B6AD}"/>
          </ac:picMkLst>
        </pc:picChg>
        <pc:picChg chg="del">
          <ac:chgData name="Giulio Antonini" userId="85c0ae81-b7e0-45b3-a738-51186c9a409e" providerId="ADAL" clId="{85921F03-C437-4F24-A516-AE736F31B917}" dt="2024-08-03T14:01:25.285" v="267" actId="478"/>
          <ac:picMkLst>
            <pc:docMk/>
            <pc:sldMk cId="2922596702" sldId="274"/>
            <ac:picMk id="5476" creationId="{DF754886-9130-4E47-02BA-D9324414167B}"/>
          </ac:picMkLst>
        </pc:picChg>
        <pc:picChg chg="add mod">
          <ac:chgData name="Giulio Antonini" userId="85c0ae81-b7e0-45b3-a738-51186c9a409e" providerId="ADAL" clId="{85921F03-C437-4F24-A516-AE736F31B917}" dt="2024-08-03T14:02:01.375" v="270" actId="1076"/>
          <ac:picMkLst>
            <pc:docMk/>
            <pc:sldMk cId="2922596702" sldId="274"/>
            <ac:picMk id="5479" creationId="{C16181FA-1956-A104-399C-6B36DD18E905}"/>
          </ac:picMkLst>
        </pc:picChg>
        <pc:picChg chg="add mod">
          <ac:chgData name="Giulio Antonini" userId="85c0ae81-b7e0-45b3-a738-51186c9a409e" providerId="ADAL" clId="{85921F03-C437-4F24-A516-AE736F31B917}" dt="2024-08-03T14:02:01.375" v="270" actId="1076"/>
          <ac:picMkLst>
            <pc:docMk/>
            <pc:sldMk cId="2922596702" sldId="274"/>
            <ac:picMk id="5481" creationId="{7A6984BB-CB44-00AA-E000-8385927B0D32}"/>
          </ac:picMkLst>
        </pc:picChg>
        <pc:picChg chg="add mod">
          <ac:chgData name="Giulio Antonini" userId="85c0ae81-b7e0-45b3-a738-51186c9a409e" providerId="ADAL" clId="{85921F03-C437-4F24-A516-AE736F31B917}" dt="2024-08-03T14:02:01.375" v="270" actId="1076"/>
          <ac:picMkLst>
            <pc:docMk/>
            <pc:sldMk cId="2922596702" sldId="274"/>
            <ac:picMk id="5483" creationId="{14B2A1E2-74D6-6942-5C2E-2A6C8F37144D}"/>
          </ac:picMkLst>
        </pc:picChg>
        <pc:picChg chg="mod">
          <ac:chgData name="Giulio Antonini" userId="85c0ae81-b7e0-45b3-a738-51186c9a409e" providerId="ADAL" clId="{85921F03-C437-4F24-A516-AE736F31B917}" dt="2024-08-03T14:01:47.579" v="268"/>
          <ac:picMkLst>
            <pc:docMk/>
            <pc:sldMk cId="2922596702" sldId="274"/>
            <ac:picMk id="5490" creationId="{3AE0E3DC-AC50-1175-D16C-B5E340A68975}"/>
          </ac:picMkLst>
        </pc:picChg>
        <pc:picChg chg="mod">
          <ac:chgData name="Giulio Antonini" userId="85c0ae81-b7e0-45b3-a738-51186c9a409e" providerId="ADAL" clId="{85921F03-C437-4F24-A516-AE736F31B917}" dt="2024-08-03T14:01:47.579" v="268"/>
          <ac:picMkLst>
            <pc:docMk/>
            <pc:sldMk cId="2922596702" sldId="274"/>
            <ac:picMk id="5499" creationId="{8C5A971A-D1AE-AF5B-1DD8-38C880FAD6A6}"/>
          </ac:picMkLst>
        </pc:picChg>
        <pc:picChg chg="add mod">
          <ac:chgData name="Giulio Antonini" userId="85c0ae81-b7e0-45b3-a738-51186c9a409e" providerId="ADAL" clId="{85921F03-C437-4F24-A516-AE736F31B917}" dt="2024-08-03T14:02:01.375" v="270" actId="1076"/>
          <ac:picMkLst>
            <pc:docMk/>
            <pc:sldMk cId="2922596702" sldId="274"/>
            <ac:picMk id="5501" creationId="{86316F4B-647B-F0AB-1910-70201C0E48D5}"/>
          </ac:picMkLst>
        </pc:picChg>
        <pc:picChg chg="mod">
          <ac:chgData name="Giulio Antonini" userId="85c0ae81-b7e0-45b3-a738-51186c9a409e" providerId="ADAL" clId="{85921F03-C437-4F24-A516-AE736F31B917}" dt="2024-08-03T14:02:17.964" v="272"/>
          <ac:picMkLst>
            <pc:docMk/>
            <pc:sldMk cId="2922596702" sldId="274"/>
            <ac:picMk id="5505" creationId="{AE308785-2D4B-DD46-9A3B-E0F5DA97B281}"/>
          </ac:picMkLst>
        </pc:picChg>
        <pc:picChg chg="mod">
          <ac:chgData name="Giulio Antonini" userId="85c0ae81-b7e0-45b3-a738-51186c9a409e" providerId="ADAL" clId="{85921F03-C437-4F24-A516-AE736F31B917}" dt="2024-08-03T14:02:17.964" v="272"/>
          <ac:picMkLst>
            <pc:docMk/>
            <pc:sldMk cId="2922596702" sldId="274"/>
            <ac:picMk id="5506" creationId="{A406D3C4-F50F-889A-5000-172829C8953D}"/>
          </ac:picMkLst>
        </pc:picChg>
        <pc:picChg chg="mod">
          <ac:chgData name="Giulio Antonini" userId="85c0ae81-b7e0-45b3-a738-51186c9a409e" providerId="ADAL" clId="{85921F03-C437-4F24-A516-AE736F31B917}" dt="2024-08-03T14:02:17.964" v="272"/>
          <ac:picMkLst>
            <pc:docMk/>
            <pc:sldMk cId="2922596702" sldId="274"/>
            <ac:picMk id="5507" creationId="{B765AD66-190B-C0EF-5192-35B92EFD0D1F}"/>
          </ac:picMkLst>
        </pc:picChg>
        <pc:picChg chg="add mod">
          <ac:chgData name="Giulio Antonini" userId="85c0ae81-b7e0-45b3-a738-51186c9a409e" providerId="ADAL" clId="{85921F03-C437-4F24-A516-AE736F31B917}" dt="2024-08-03T14:02:23.950" v="273" actId="1076"/>
          <ac:picMkLst>
            <pc:docMk/>
            <pc:sldMk cId="2922596702" sldId="274"/>
            <ac:picMk id="5509" creationId="{F266854E-55DF-B285-9AF2-6C34113C5D4F}"/>
          </ac:picMkLst>
        </pc:picChg>
        <pc:picChg chg="add mod">
          <ac:chgData name="Giulio Antonini" userId="85c0ae81-b7e0-45b3-a738-51186c9a409e" providerId="ADAL" clId="{85921F03-C437-4F24-A516-AE736F31B917}" dt="2024-08-03T14:02:23.950" v="273" actId="1076"/>
          <ac:picMkLst>
            <pc:docMk/>
            <pc:sldMk cId="2922596702" sldId="274"/>
            <ac:picMk id="5511" creationId="{EE5FF96D-B70D-A46D-E58A-47C9B136C2B1}"/>
          </ac:picMkLst>
        </pc:picChg>
        <pc:picChg chg="add mod">
          <ac:chgData name="Giulio Antonini" userId="85c0ae81-b7e0-45b3-a738-51186c9a409e" providerId="ADAL" clId="{85921F03-C437-4F24-A516-AE736F31B917}" dt="2024-08-03T14:02:23.950" v="273" actId="1076"/>
          <ac:picMkLst>
            <pc:docMk/>
            <pc:sldMk cId="2922596702" sldId="274"/>
            <ac:picMk id="5513" creationId="{B07C12EB-06EA-F3FF-84FE-2614F18E1382}"/>
          </ac:picMkLst>
        </pc:picChg>
        <pc:picChg chg="mod">
          <ac:chgData name="Giulio Antonini" userId="85c0ae81-b7e0-45b3-a738-51186c9a409e" providerId="ADAL" clId="{85921F03-C437-4F24-A516-AE736F31B917}" dt="2024-08-03T14:02:17.964" v="272"/>
          <ac:picMkLst>
            <pc:docMk/>
            <pc:sldMk cId="2922596702" sldId="274"/>
            <ac:picMk id="5520" creationId="{600828E5-B0DC-852A-D684-1DF5EB7F8EA1}"/>
          </ac:picMkLst>
        </pc:picChg>
        <pc:picChg chg="mod">
          <ac:chgData name="Giulio Antonini" userId="85c0ae81-b7e0-45b3-a738-51186c9a409e" providerId="ADAL" clId="{85921F03-C437-4F24-A516-AE736F31B917}" dt="2024-08-03T14:02:17.964" v="272"/>
          <ac:picMkLst>
            <pc:docMk/>
            <pc:sldMk cId="2922596702" sldId="274"/>
            <ac:picMk id="5529" creationId="{8B057556-D84E-AFC8-5698-EE05EBD1DEFB}"/>
          </ac:picMkLst>
        </pc:picChg>
        <pc:picChg chg="add mod">
          <ac:chgData name="Giulio Antonini" userId="85c0ae81-b7e0-45b3-a738-51186c9a409e" providerId="ADAL" clId="{85921F03-C437-4F24-A516-AE736F31B917}" dt="2024-08-03T14:02:23.950" v="273" actId="1076"/>
          <ac:picMkLst>
            <pc:docMk/>
            <pc:sldMk cId="2922596702" sldId="274"/>
            <ac:picMk id="5531" creationId="{2C335665-E841-BBF4-7028-85C2236F7D6E}"/>
          </ac:picMkLst>
        </pc:picChg>
        <pc:picChg chg="mod">
          <ac:chgData name="Giulio Antonini" userId="85c0ae81-b7e0-45b3-a738-51186c9a409e" providerId="ADAL" clId="{85921F03-C437-4F24-A516-AE736F31B917}" dt="2024-08-03T14:02:17.964" v="272"/>
          <ac:picMkLst>
            <pc:docMk/>
            <pc:sldMk cId="2922596702" sldId="274"/>
            <ac:picMk id="5535" creationId="{81B4FA80-C049-2C1B-0E80-67742E0EEE67}"/>
          </ac:picMkLst>
        </pc:picChg>
        <pc:picChg chg="mod">
          <ac:chgData name="Giulio Antonini" userId="85c0ae81-b7e0-45b3-a738-51186c9a409e" providerId="ADAL" clId="{85921F03-C437-4F24-A516-AE736F31B917}" dt="2024-08-03T14:02:17.964" v="272"/>
          <ac:picMkLst>
            <pc:docMk/>
            <pc:sldMk cId="2922596702" sldId="274"/>
            <ac:picMk id="5542" creationId="{DE246CC4-D19F-9F3B-3841-0987149AE4E8}"/>
          </ac:picMkLst>
        </pc:picChg>
        <pc:picChg chg="mod">
          <ac:chgData name="Giulio Antonini" userId="85c0ae81-b7e0-45b3-a738-51186c9a409e" providerId="ADAL" clId="{85921F03-C437-4F24-A516-AE736F31B917}" dt="2024-08-03T14:02:17.964" v="272"/>
          <ac:picMkLst>
            <pc:docMk/>
            <pc:sldMk cId="2922596702" sldId="274"/>
            <ac:picMk id="5550" creationId="{1FD458B5-8410-67F7-6A54-1F73C6812D4D}"/>
          </ac:picMkLst>
        </pc:picChg>
        <pc:picChg chg="add mod">
          <ac:chgData name="Giulio Antonini" userId="85c0ae81-b7e0-45b3-a738-51186c9a409e" providerId="ADAL" clId="{85921F03-C437-4F24-A516-AE736F31B917}" dt="2024-08-03T14:02:23.950" v="273" actId="1076"/>
          <ac:picMkLst>
            <pc:docMk/>
            <pc:sldMk cId="2922596702" sldId="274"/>
            <ac:picMk id="5555" creationId="{3D5A2785-901B-B52C-05D4-C8BDB21E64F8}"/>
          </ac:picMkLst>
        </pc:picChg>
        <pc:picChg chg="add mod">
          <ac:chgData name="Giulio Antonini" userId="85c0ae81-b7e0-45b3-a738-51186c9a409e" providerId="ADAL" clId="{85921F03-C437-4F24-A516-AE736F31B917}" dt="2024-08-03T14:02:23.950" v="273" actId="1076"/>
          <ac:picMkLst>
            <pc:docMk/>
            <pc:sldMk cId="2922596702" sldId="274"/>
            <ac:picMk id="5557" creationId="{8CC0ACB3-6C07-410E-CEF9-98B9EEF2B0F0}"/>
          </ac:picMkLst>
        </pc:picChg>
        <pc:picChg chg="add mod">
          <ac:chgData name="Giulio Antonini" userId="85c0ae81-b7e0-45b3-a738-51186c9a409e" providerId="ADAL" clId="{85921F03-C437-4F24-A516-AE736F31B917}" dt="2024-08-03T14:02:23.950" v="273" actId="1076"/>
          <ac:picMkLst>
            <pc:docMk/>
            <pc:sldMk cId="2922596702" sldId="274"/>
            <ac:picMk id="5558" creationId="{A4BBB00E-14E5-CDD0-B3B7-D148C0E729C0}"/>
          </ac:picMkLst>
        </pc:picChg>
        <pc:picChg chg="add mod">
          <ac:chgData name="Giulio Antonini" userId="85c0ae81-b7e0-45b3-a738-51186c9a409e" providerId="ADAL" clId="{85921F03-C437-4F24-A516-AE736F31B917}" dt="2024-08-03T14:02:23.950" v="273" actId="1076"/>
          <ac:picMkLst>
            <pc:docMk/>
            <pc:sldMk cId="2922596702" sldId="274"/>
            <ac:picMk id="5559" creationId="{B5A55EE3-4A36-3331-FC8C-7BBCBF146E02}"/>
          </ac:picMkLst>
        </pc:picChg>
        <pc:picChg chg="mod">
          <ac:chgData name="Giulio Antonini" userId="85c0ae81-b7e0-45b3-a738-51186c9a409e" providerId="ADAL" clId="{85921F03-C437-4F24-A516-AE736F31B917}" dt="2024-08-03T14:02:17.964" v="272"/>
          <ac:picMkLst>
            <pc:docMk/>
            <pc:sldMk cId="2922596702" sldId="274"/>
            <ac:picMk id="5566" creationId="{277DB851-9528-84C4-C6C4-811E3D5ED470}"/>
          </ac:picMkLst>
        </pc:picChg>
        <pc:picChg chg="add mod">
          <ac:chgData name="Giulio Antonini" userId="85c0ae81-b7e0-45b3-a738-51186c9a409e" providerId="ADAL" clId="{85921F03-C437-4F24-A516-AE736F31B917}" dt="2024-08-03T14:02:23.950" v="273" actId="1076"/>
          <ac:picMkLst>
            <pc:docMk/>
            <pc:sldMk cId="2922596702" sldId="274"/>
            <ac:picMk id="5569" creationId="{5A622828-FA00-740F-812E-13EF05DDDCB2}"/>
          </ac:picMkLst>
        </pc:picChg>
        <pc:picChg chg="mod">
          <ac:chgData name="Giulio Antonini" userId="85c0ae81-b7e0-45b3-a738-51186c9a409e" providerId="ADAL" clId="{85921F03-C437-4F24-A516-AE736F31B917}" dt="2024-08-03T14:02:17.964" v="272"/>
          <ac:picMkLst>
            <pc:docMk/>
            <pc:sldMk cId="2922596702" sldId="274"/>
            <ac:picMk id="5572" creationId="{AE8C5CB9-3CE7-139C-2DD6-6135D1F2907D}"/>
          </ac:picMkLst>
        </pc:picChg>
        <pc:picChg chg="mod">
          <ac:chgData name="Giulio Antonini" userId="85c0ae81-b7e0-45b3-a738-51186c9a409e" providerId="ADAL" clId="{85921F03-C437-4F24-A516-AE736F31B917}" dt="2024-08-03T14:02:17.964" v="272"/>
          <ac:picMkLst>
            <pc:docMk/>
            <pc:sldMk cId="2922596702" sldId="274"/>
            <ac:picMk id="5573" creationId="{D0EFCE96-2954-FEAB-754D-F3AD1DC28B5F}"/>
          </ac:picMkLst>
        </pc:picChg>
        <pc:picChg chg="mod">
          <ac:chgData name="Giulio Antonini" userId="85c0ae81-b7e0-45b3-a738-51186c9a409e" providerId="ADAL" clId="{85921F03-C437-4F24-A516-AE736F31B917}" dt="2024-08-03T14:02:17.964" v="272"/>
          <ac:picMkLst>
            <pc:docMk/>
            <pc:sldMk cId="2922596702" sldId="274"/>
            <ac:picMk id="5574" creationId="{3BCAB206-FDD3-001C-375B-8E2621453330}"/>
          </ac:picMkLst>
        </pc:picChg>
        <pc:picChg chg="mod">
          <ac:chgData name="Giulio Antonini" userId="85c0ae81-b7e0-45b3-a738-51186c9a409e" providerId="ADAL" clId="{85921F03-C437-4F24-A516-AE736F31B917}" dt="2024-08-03T14:02:17.964" v="272"/>
          <ac:picMkLst>
            <pc:docMk/>
            <pc:sldMk cId="2922596702" sldId="274"/>
            <ac:picMk id="5576" creationId="{9135CA1C-E035-8D70-990C-0499DA833BD4}"/>
          </ac:picMkLst>
        </pc:picChg>
      </pc:sldChg>
      <pc:sldChg chg="addSp delSp modSp add mod modNotesTx">
        <pc:chgData name="Giulio Antonini" userId="85c0ae81-b7e0-45b3-a738-51186c9a409e" providerId="ADAL" clId="{85921F03-C437-4F24-A516-AE736F31B917}" dt="2024-08-04T07:44:12.055" v="3162" actId="1076"/>
        <pc:sldMkLst>
          <pc:docMk/>
          <pc:sldMk cId="558925547" sldId="275"/>
        </pc:sldMkLst>
        <pc:spChg chg="mod">
          <ac:chgData name="Giulio Antonini" userId="85c0ae81-b7e0-45b3-a738-51186c9a409e" providerId="ADAL" clId="{85921F03-C437-4F24-A516-AE736F31B917}" dt="2024-08-03T14:03:34.446" v="278"/>
          <ac:spMkLst>
            <pc:docMk/>
            <pc:sldMk cId="558925547" sldId="275"/>
            <ac:spMk id="5" creationId="{D90AFED9-6C71-D1BA-C264-AE9254FDDC6F}"/>
          </ac:spMkLst>
        </pc:spChg>
        <pc:spChg chg="mod">
          <ac:chgData name="Giulio Antonini" userId="85c0ae81-b7e0-45b3-a738-51186c9a409e" providerId="ADAL" clId="{85921F03-C437-4F24-A516-AE736F31B917}" dt="2024-08-03T14:03:34.446" v="278"/>
          <ac:spMkLst>
            <pc:docMk/>
            <pc:sldMk cId="558925547" sldId="275"/>
            <ac:spMk id="6" creationId="{CB1D066B-567A-851E-CE38-CD7DAA49FD0A}"/>
          </ac:spMkLst>
        </pc:spChg>
        <pc:spChg chg="add mod">
          <ac:chgData name="Giulio Antonini" userId="85c0ae81-b7e0-45b3-a738-51186c9a409e" providerId="ADAL" clId="{85921F03-C437-4F24-A516-AE736F31B917}" dt="2024-08-03T14:03:34.446" v="278"/>
          <ac:spMkLst>
            <pc:docMk/>
            <pc:sldMk cId="558925547" sldId="275"/>
            <ac:spMk id="9" creationId="{564A05B5-AF32-3D55-B686-812E55152417}"/>
          </ac:spMkLst>
        </pc:spChg>
        <pc:spChg chg="mod">
          <ac:chgData name="Giulio Antonini" userId="85c0ae81-b7e0-45b3-a738-51186c9a409e" providerId="ADAL" clId="{85921F03-C437-4F24-A516-AE736F31B917}" dt="2024-08-03T14:03:34.446" v="278"/>
          <ac:spMkLst>
            <pc:docMk/>
            <pc:sldMk cId="558925547" sldId="275"/>
            <ac:spMk id="11" creationId="{CCF638EB-F8A4-4FCB-E011-17A771E7D963}"/>
          </ac:spMkLst>
        </pc:spChg>
        <pc:spChg chg="mod">
          <ac:chgData name="Giulio Antonini" userId="85c0ae81-b7e0-45b3-a738-51186c9a409e" providerId="ADAL" clId="{85921F03-C437-4F24-A516-AE736F31B917}" dt="2024-08-03T14:03:34.446" v="278"/>
          <ac:spMkLst>
            <pc:docMk/>
            <pc:sldMk cId="558925547" sldId="275"/>
            <ac:spMk id="16" creationId="{79141D94-0C71-2CF4-5E0B-79940447BFCA}"/>
          </ac:spMkLst>
        </pc:spChg>
        <pc:spChg chg="add mod">
          <ac:chgData name="Giulio Antonini" userId="85c0ae81-b7e0-45b3-a738-51186c9a409e" providerId="ADAL" clId="{85921F03-C437-4F24-A516-AE736F31B917}" dt="2024-08-03T14:03:34.446" v="278"/>
          <ac:spMkLst>
            <pc:docMk/>
            <pc:sldMk cId="558925547" sldId="275"/>
            <ac:spMk id="19" creationId="{3C4C5959-5CCB-80F5-5051-6D417D15D138}"/>
          </ac:spMkLst>
        </pc:spChg>
        <pc:spChg chg="add mod">
          <ac:chgData name="Giulio Antonini" userId="85c0ae81-b7e0-45b3-a738-51186c9a409e" providerId="ADAL" clId="{85921F03-C437-4F24-A516-AE736F31B917}" dt="2024-08-03T14:03:34.446" v="278"/>
          <ac:spMkLst>
            <pc:docMk/>
            <pc:sldMk cId="558925547" sldId="275"/>
            <ac:spMk id="25" creationId="{C70D3DFC-AF86-F54A-DDB6-074DD7B6667D}"/>
          </ac:spMkLst>
        </pc:spChg>
        <pc:spChg chg="add mod">
          <ac:chgData name="Giulio Antonini" userId="85c0ae81-b7e0-45b3-a738-51186c9a409e" providerId="ADAL" clId="{85921F03-C437-4F24-A516-AE736F31B917}" dt="2024-08-03T14:03:34.446" v="278"/>
          <ac:spMkLst>
            <pc:docMk/>
            <pc:sldMk cId="558925547" sldId="275"/>
            <ac:spMk id="32" creationId="{9AD87C0D-D576-118E-026F-D8AF420D04DC}"/>
          </ac:spMkLst>
        </pc:spChg>
        <pc:spChg chg="mod">
          <ac:chgData name="Giulio Antonini" userId="85c0ae81-b7e0-45b3-a738-51186c9a409e" providerId="ADAL" clId="{85921F03-C437-4F24-A516-AE736F31B917}" dt="2024-08-03T14:03:37.936" v="279"/>
          <ac:spMkLst>
            <pc:docMk/>
            <pc:sldMk cId="558925547" sldId="275"/>
            <ac:spMk id="52" creationId="{64A27328-0FA8-B32C-2A3B-75A047157BC6}"/>
          </ac:spMkLst>
        </pc:spChg>
        <pc:spChg chg="mod">
          <ac:chgData name="Giulio Antonini" userId="85c0ae81-b7e0-45b3-a738-51186c9a409e" providerId="ADAL" clId="{85921F03-C437-4F24-A516-AE736F31B917}" dt="2024-08-03T14:03:37.936" v="279"/>
          <ac:spMkLst>
            <pc:docMk/>
            <pc:sldMk cId="558925547" sldId="275"/>
            <ac:spMk id="53" creationId="{79642A01-8429-9251-5B2F-782213F0D62E}"/>
          </ac:spMkLst>
        </pc:spChg>
        <pc:spChg chg="add mod">
          <ac:chgData name="Giulio Antonini" userId="85c0ae81-b7e0-45b3-a738-51186c9a409e" providerId="ADAL" clId="{85921F03-C437-4F24-A516-AE736F31B917}" dt="2024-08-04T04:40:44.625" v="2237" actId="1076"/>
          <ac:spMkLst>
            <pc:docMk/>
            <pc:sldMk cId="558925547" sldId="275"/>
            <ac:spMk id="56" creationId="{B1B8A31E-D109-19A4-855E-0561F61BA341}"/>
          </ac:spMkLst>
        </pc:spChg>
        <pc:spChg chg="mod">
          <ac:chgData name="Giulio Antonini" userId="85c0ae81-b7e0-45b3-a738-51186c9a409e" providerId="ADAL" clId="{85921F03-C437-4F24-A516-AE736F31B917}" dt="2024-08-03T14:03:37.936" v="279"/>
          <ac:spMkLst>
            <pc:docMk/>
            <pc:sldMk cId="558925547" sldId="275"/>
            <ac:spMk id="58" creationId="{308EDF25-512C-BB62-8356-F845B063FD02}"/>
          </ac:spMkLst>
        </pc:spChg>
        <pc:spChg chg="mod">
          <ac:chgData name="Giulio Antonini" userId="85c0ae81-b7e0-45b3-a738-51186c9a409e" providerId="ADAL" clId="{85921F03-C437-4F24-A516-AE736F31B917}" dt="2024-08-03T14:03:37.936" v="279"/>
          <ac:spMkLst>
            <pc:docMk/>
            <pc:sldMk cId="558925547" sldId="275"/>
            <ac:spMk id="63" creationId="{0B4DAA56-C0C6-7242-4C77-BCB675A69AA7}"/>
          </ac:spMkLst>
        </pc:spChg>
        <pc:spChg chg="mod">
          <ac:chgData name="Giulio Antonini" userId="85c0ae81-b7e0-45b3-a738-51186c9a409e" providerId="ADAL" clId="{85921F03-C437-4F24-A516-AE736F31B917}" dt="2024-08-04T04:37:59.638" v="2146" actId="207"/>
          <ac:spMkLst>
            <pc:docMk/>
            <pc:sldMk cId="558925547" sldId="275"/>
            <ac:spMk id="5123" creationId="{677620D2-1713-96DC-7FF9-D954C0A8BA36}"/>
          </ac:spMkLst>
        </pc:spChg>
        <pc:spChg chg="add mod">
          <ac:chgData name="Giulio Antonini" userId="85c0ae81-b7e0-45b3-a738-51186c9a409e" providerId="ADAL" clId="{85921F03-C437-4F24-A516-AE736F31B917}" dt="2024-08-04T04:40:44.625" v="2237" actId="1076"/>
          <ac:spMkLst>
            <pc:docMk/>
            <pc:sldMk cId="558925547" sldId="275"/>
            <ac:spMk id="5125" creationId="{04A32987-69D7-12D0-CB1F-11978FA951C3}"/>
          </ac:spMkLst>
        </pc:spChg>
        <pc:spChg chg="add mod">
          <ac:chgData name="Giulio Antonini" userId="85c0ae81-b7e0-45b3-a738-51186c9a409e" providerId="ADAL" clId="{85921F03-C437-4F24-A516-AE736F31B917}" dt="2024-08-04T04:40:44.625" v="2237" actId="1076"/>
          <ac:spMkLst>
            <pc:docMk/>
            <pc:sldMk cId="558925547" sldId="275"/>
            <ac:spMk id="5131" creationId="{0A586121-33A8-EDD9-FB71-F60D63FF0A01}"/>
          </ac:spMkLst>
        </pc:spChg>
        <pc:spChg chg="add mod">
          <ac:chgData name="Giulio Antonini" userId="85c0ae81-b7e0-45b3-a738-51186c9a409e" providerId="ADAL" clId="{85921F03-C437-4F24-A516-AE736F31B917}" dt="2024-08-04T04:40:44.625" v="2237" actId="1076"/>
          <ac:spMkLst>
            <pc:docMk/>
            <pc:sldMk cId="558925547" sldId="275"/>
            <ac:spMk id="5138" creationId="{21834593-D299-A6D9-5987-2D5E4D0B549F}"/>
          </ac:spMkLst>
        </pc:spChg>
        <pc:spChg chg="add mod">
          <ac:chgData name="Giulio Antonini" userId="85c0ae81-b7e0-45b3-a738-51186c9a409e" providerId="ADAL" clId="{85921F03-C437-4F24-A516-AE736F31B917}" dt="2024-08-04T04:40:44.625" v="2237" actId="1076"/>
          <ac:spMkLst>
            <pc:docMk/>
            <pc:sldMk cId="558925547" sldId="275"/>
            <ac:spMk id="5156" creationId="{34CDDDD6-40FE-52C1-FF88-650AE75D71C7}"/>
          </ac:spMkLst>
        </pc:spChg>
        <pc:spChg chg="add mod">
          <ac:chgData name="Giulio Antonini" userId="85c0ae81-b7e0-45b3-a738-51186c9a409e" providerId="ADAL" clId="{85921F03-C437-4F24-A516-AE736F31B917}" dt="2024-08-04T04:40:48.510" v="2238" actId="1076"/>
          <ac:spMkLst>
            <pc:docMk/>
            <pc:sldMk cId="558925547" sldId="275"/>
            <ac:spMk id="5157" creationId="{40A8D163-25E0-756F-DB24-42FCC110C9A7}"/>
          </ac:spMkLst>
        </pc:spChg>
        <pc:spChg chg="add mod">
          <ac:chgData name="Giulio Antonini" userId="85c0ae81-b7e0-45b3-a738-51186c9a409e" providerId="ADAL" clId="{85921F03-C437-4F24-A516-AE736F31B917}" dt="2024-08-04T04:40:34.864" v="2235" actId="1076"/>
          <ac:spMkLst>
            <pc:docMk/>
            <pc:sldMk cId="558925547" sldId="275"/>
            <ac:spMk id="5158" creationId="{4C14F2AF-D9BD-0C6A-A858-E4E3F4791167}"/>
          </ac:spMkLst>
        </pc:spChg>
        <pc:spChg chg="add mod">
          <ac:chgData name="Giulio Antonini" userId="85c0ae81-b7e0-45b3-a738-51186c9a409e" providerId="ADAL" clId="{85921F03-C437-4F24-A516-AE736F31B917}" dt="2024-08-04T07:44:12.055" v="3162" actId="1076"/>
          <ac:spMkLst>
            <pc:docMk/>
            <pc:sldMk cId="558925547" sldId="275"/>
            <ac:spMk id="5159" creationId="{892F6478-6874-C7A9-3647-976AC3B83327}"/>
          </ac:spMkLst>
        </pc:spChg>
        <pc:spChg chg="del">
          <ac:chgData name="Giulio Antonini" userId="85c0ae81-b7e0-45b3-a738-51186c9a409e" providerId="ADAL" clId="{85921F03-C437-4F24-A516-AE736F31B917}" dt="2024-08-03T14:03:07.277" v="276" actId="478"/>
          <ac:spMkLst>
            <pc:docMk/>
            <pc:sldMk cId="558925547" sldId="275"/>
            <ac:spMk id="5181" creationId="{5E1F260F-A766-B6BF-C97A-B1045D2AE7A7}"/>
          </ac:spMkLst>
        </pc:spChg>
        <pc:spChg chg="del">
          <ac:chgData name="Giulio Antonini" userId="85c0ae81-b7e0-45b3-a738-51186c9a409e" providerId="ADAL" clId="{85921F03-C437-4F24-A516-AE736F31B917}" dt="2024-08-03T14:03:07.277" v="276" actId="478"/>
          <ac:spMkLst>
            <pc:docMk/>
            <pc:sldMk cId="558925547" sldId="275"/>
            <ac:spMk id="5182" creationId="{AC85D495-000F-71F8-57A4-5D6DFF22626C}"/>
          </ac:spMkLst>
        </pc:spChg>
        <pc:spChg chg="del">
          <ac:chgData name="Giulio Antonini" userId="85c0ae81-b7e0-45b3-a738-51186c9a409e" providerId="ADAL" clId="{85921F03-C437-4F24-A516-AE736F31B917}" dt="2024-08-03T14:03:07.277" v="276" actId="478"/>
          <ac:spMkLst>
            <pc:docMk/>
            <pc:sldMk cId="558925547" sldId="275"/>
            <ac:spMk id="5508" creationId="{ADD5A3FB-CBD6-2609-6EB8-09A38EDD1681}"/>
          </ac:spMkLst>
        </pc:spChg>
        <pc:spChg chg="del">
          <ac:chgData name="Giulio Antonini" userId="85c0ae81-b7e0-45b3-a738-51186c9a409e" providerId="ADAL" clId="{85921F03-C437-4F24-A516-AE736F31B917}" dt="2024-08-03T14:03:07.277" v="276" actId="478"/>
          <ac:spMkLst>
            <pc:docMk/>
            <pc:sldMk cId="558925547" sldId="275"/>
            <ac:spMk id="5510" creationId="{877C97BC-13D3-D977-0115-7D8E916B07ED}"/>
          </ac:spMkLst>
        </pc:spChg>
        <pc:spChg chg="del">
          <ac:chgData name="Giulio Antonini" userId="85c0ae81-b7e0-45b3-a738-51186c9a409e" providerId="ADAL" clId="{85921F03-C437-4F24-A516-AE736F31B917}" dt="2024-08-03T14:03:07.277" v="276" actId="478"/>
          <ac:spMkLst>
            <pc:docMk/>
            <pc:sldMk cId="558925547" sldId="275"/>
            <ac:spMk id="5512" creationId="{EA85A8D2-B370-CE47-DE09-05E7C29EB1CE}"/>
          </ac:spMkLst>
        </pc:spChg>
        <pc:spChg chg="del">
          <ac:chgData name="Giulio Antonini" userId="85c0ae81-b7e0-45b3-a738-51186c9a409e" providerId="ADAL" clId="{85921F03-C437-4F24-A516-AE736F31B917}" dt="2024-08-03T14:03:07.277" v="276" actId="478"/>
          <ac:spMkLst>
            <pc:docMk/>
            <pc:sldMk cId="558925547" sldId="275"/>
            <ac:spMk id="5514" creationId="{642F529B-2595-44F5-1ECE-989F69B5666A}"/>
          </ac:spMkLst>
        </pc:spChg>
        <pc:spChg chg="del">
          <ac:chgData name="Giulio Antonini" userId="85c0ae81-b7e0-45b3-a738-51186c9a409e" providerId="ADAL" clId="{85921F03-C437-4F24-A516-AE736F31B917}" dt="2024-08-03T14:03:07.277" v="276" actId="478"/>
          <ac:spMkLst>
            <pc:docMk/>
            <pc:sldMk cId="558925547" sldId="275"/>
            <ac:spMk id="5515" creationId="{628254B4-8F26-7AB1-1CED-6B1B87393FBF}"/>
          </ac:spMkLst>
        </pc:spChg>
        <pc:spChg chg="del">
          <ac:chgData name="Giulio Antonini" userId="85c0ae81-b7e0-45b3-a738-51186c9a409e" providerId="ADAL" clId="{85921F03-C437-4F24-A516-AE736F31B917}" dt="2024-08-03T14:03:07.277" v="276" actId="478"/>
          <ac:spMkLst>
            <pc:docMk/>
            <pc:sldMk cId="558925547" sldId="275"/>
            <ac:spMk id="5516" creationId="{49DD250B-BCBD-C5A3-89B2-0C4ADF041D01}"/>
          </ac:spMkLst>
        </pc:spChg>
        <pc:spChg chg="del">
          <ac:chgData name="Giulio Antonini" userId="85c0ae81-b7e0-45b3-a738-51186c9a409e" providerId="ADAL" clId="{85921F03-C437-4F24-A516-AE736F31B917}" dt="2024-08-03T14:03:07.277" v="276" actId="478"/>
          <ac:spMkLst>
            <pc:docMk/>
            <pc:sldMk cId="558925547" sldId="275"/>
            <ac:spMk id="5521" creationId="{29F0C68D-0666-C0D6-3037-06810B138BBE}"/>
          </ac:spMkLst>
        </pc:spChg>
        <pc:spChg chg="del">
          <ac:chgData name="Giulio Antonini" userId="85c0ae81-b7e0-45b3-a738-51186c9a409e" providerId="ADAL" clId="{85921F03-C437-4F24-A516-AE736F31B917}" dt="2024-08-03T14:03:07.277" v="276" actId="478"/>
          <ac:spMkLst>
            <pc:docMk/>
            <pc:sldMk cId="558925547" sldId="275"/>
            <ac:spMk id="5525" creationId="{0FDEB950-45ED-0693-2684-3227BE1692E3}"/>
          </ac:spMkLst>
        </pc:spChg>
        <pc:spChg chg="del">
          <ac:chgData name="Giulio Antonini" userId="85c0ae81-b7e0-45b3-a738-51186c9a409e" providerId="ADAL" clId="{85921F03-C437-4F24-A516-AE736F31B917}" dt="2024-08-03T14:03:07.277" v="276" actId="478"/>
          <ac:spMkLst>
            <pc:docMk/>
            <pc:sldMk cId="558925547" sldId="275"/>
            <ac:spMk id="5530" creationId="{B1ABD467-97CC-5301-E1B0-ABFE27C94FF8}"/>
          </ac:spMkLst>
        </pc:spChg>
        <pc:spChg chg="del">
          <ac:chgData name="Giulio Antonini" userId="85c0ae81-b7e0-45b3-a738-51186c9a409e" providerId="ADAL" clId="{85921F03-C437-4F24-A516-AE736F31B917}" dt="2024-08-03T14:03:07.277" v="276" actId="478"/>
          <ac:spMkLst>
            <pc:docMk/>
            <pc:sldMk cId="558925547" sldId="275"/>
            <ac:spMk id="5532" creationId="{78D1AFFB-E3BD-24EA-3DFF-443C3D0B2F3A}"/>
          </ac:spMkLst>
        </pc:spChg>
        <pc:spChg chg="del">
          <ac:chgData name="Giulio Antonini" userId="85c0ae81-b7e0-45b3-a738-51186c9a409e" providerId="ADAL" clId="{85921F03-C437-4F24-A516-AE736F31B917}" dt="2024-08-03T14:03:07.277" v="276" actId="478"/>
          <ac:spMkLst>
            <pc:docMk/>
            <pc:sldMk cId="558925547" sldId="275"/>
            <ac:spMk id="5536" creationId="{98FB13EA-9636-F9E1-BCAD-E83DECB35608}"/>
          </ac:spMkLst>
        </pc:spChg>
        <pc:spChg chg="del">
          <ac:chgData name="Giulio Antonini" userId="85c0ae81-b7e0-45b3-a738-51186c9a409e" providerId="ADAL" clId="{85921F03-C437-4F24-A516-AE736F31B917}" dt="2024-08-03T14:03:07.277" v="276" actId="478"/>
          <ac:spMkLst>
            <pc:docMk/>
            <pc:sldMk cId="558925547" sldId="275"/>
            <ac:spMk id="5537" creationId="{FCA15B4B-04C2-034B-1970-6D18DC2AA2C4}"/>
          </ac:spMkLst>
        </pc:spChg>
        <pc:spChg chg="del">
          <ac:chgData name="Giulio Antonini" userId="85c0ae81-b7e0-45b3-a738-51186c9a409e" providerId="ADAL" clId="{85921F03-C437-4F24-A516-AE736F31B917}" dt="2024-08-03T14:03:07.277" v="276" actId="478"/>
          <ac:spMkLst>
            <pc:docMk/>
            <pc:sldMk cId="558925547" sldId="275"/>
            <ac:spMk id="5538" creationId="{2E3F8B95-C425-9B88-DB50-5835B2C78EA9}"/>
          </ac:spMkLst>
        </pc:spChg>
        <pc:spChg chg="del">
          <ac:chgData name="Giulio Antonini" userId="85c0ae81-b7e0-45b3-a738-51186c9a409e" providerId="ADAL" clId="{85921F03-C437-4F24-A516-AE736F31B917}" dt="2024-08-03T14:03:07.277" v="276" actId="478"/>
          <ac:spMkLst>
            <pc:docMk/>
            <pc:sldMk cId="558925547" sldId="275"/>
            <ac:spMk id="5543" creationId="{8DB31B32-F60B-0168-DDDB-D81D2241A8FF}"/>
          </ac:spMkLst>
        </pc:spChg>
        <pc:spChg chg="del">
          <ac:chgData name="Giulio Antonini" userId="85c0ae81-b7e0-45b3-a738-51186c9a409e" providerId="ADAL" clId="{85921F03-C437-4F24-A516-AE736F31B917}" dt="2024-08-03T14:03:07.277" v="276" actId="478"/>
          <ac:spMkLst>
            <pc:docMk/>
            <pc:sldMk cId="558925547" sldId="275"/>
            <ac:spMk id="5544" creationId="{849BB428-511A-B421-C0F8-BCB967274616}"/>
          </ac:spMkLst>
        </pc:spChg>
        <pc:spChg chg="del">
          <ac:chgData name="Giulio Antonini" userId="85c0ae81-b7e0-45b3-a738-51186c9a409e" providerId="ADAL" clId="{85921F03-C437-4F24-A516-AE736F31B917}" dt="2024-08-03T14:03:07.277" v="276" actId="478"/>
          <ac:spMkLst>
            <pc:docMk/>
            <pc:sldMk cId="558925547" sldId="275"/>
            <ac:spMk id="5545" creationId="{29319CF7-D4AF-F8AF-43C6-F93E1E36542B}"/>
          </ac:spMkLst>
        </pc:spChg>
        <pc:spChg chg="del">
          <ac:chgData name="Giulio Antonini" userId="85c0ae81-b7e0-45b3-a738-51186c9a409e" providerId="ADAL" clId="{85921F03-C437-4F24-A516-AE736F31B917}" dt="2024-08-03T14:03:07.277" v="276" actId="478"/>
          <ac:spMkLst>
            <pc:docMk/>
            <pc:sldMk cId="558925547" sldId="275"/>
            <ac:spMk id="5546" creationId="{2EA55F07-7FCB-4A0F-83C9-7452E29EDAD1}"/>
          </ac:spMkLst>
        </pc:spChg>
        <pc:spChg chg="del">
          <ac:chgData name="Giulio Antonini" userId="85c0ae81-b7e0-45b3-a738-51186c9a409e" providerId="ADAL" clId="{85921F03-C437-4F24-A516-AE736F31B917}" dt="2024-08-03T14:03:07.277" v="276" actId="478"/>
          <ac:spMkLst>
            <pc:docMk/>
            <pc:sldMk cId="558925547" sldId="275"/>
            <ac:spMk id="5551" creationId="{C074C4C7-8939-6CEC-5F7A-7248836EDBE6}"/>
          </ac:spMkLst>
        </pc:spChg>
        <pc:spChg chg="del">
          <ac:chgData name="Giulio Antonini" userId="85c0ae81-b7e0-45b3-a738-51186c9a409e" providerId="ADAL" clId="{85921F03-C437-4F24-A516-AE736F31B917}" dt="2024-08-03T14:03:07.277" v="276" actId="478"/>
          <ac:spMkLst>
            <pc:docMk/>
            <pc:sldMk cId="558925547" sldId="275"/>
            <ac:spMk id="5552" creationId="{CBBF6E35-567E-A663-7BAF-BE2F3EA9E9E0}"/>
          </ac:spMkLst>
        </pc:spChg>
        <pc:spChg chg="del">
          <ac:chgData name="Giulio Antonini" userId="85c0ae81-b7e0-45b3-a738-51186c9a409e" providerId="ADAL" clId="{85921F03-C437-4F24-A516-AE736F31B917}" dt="2024-08-03T14:03:07.277" v="276" actId="478"/>
          <ac:spMkLst>
            <pc:docMk/>
            <pc:sldMk cId="558925547" sldId="275"/>
            <ac:spMk id="5553" creationId="{54196AF2-25C6-65EF-DF11-E2D15275BDF0}"/>
          </ac:spMkLst>
        </pc:spChg>
        <pc:spChg chg="del">
          <ac:chgData name="Giulio Antonini" userId="85c0ae81-b7e0-45b3-a738-51186c9a409e" providerId="ADAL" clId="{85921F03-C437-4F24-A516-AE736F31B917}" dt="2024-08-03T14:03:07.277" v="276" actId="478"/>
          <ac:spMkLst>
            <pc:docMk/>
            <pc:sldMk cId="558925547" sldId="275"/>
            <ac:spMk id="5554" creationId="{61B15E76-F634-2B2D-3E64-02A31EC74612}"/>
          </ac:spMkLst>
        </pc:spChg>
        <pc:spChg chg="del">
          <ac:chgData name="Giulio Antonini" userId="85c0ae81-b7e0-45b3-a738-51186c9a409e" providerId="ADAL" clId="{85921F03-C437-4F24-A516-AE736F31B917}" dt="2024-08-03T14:03:07.277" v="276" actId="478"/>
          <ac:spMkLst>
            <pc:docMk/>
            <pc:sldMk cId="558925547" sldId="275"/>
            <ac:spMk id="5556" creationId="{15045413-FF62-94EC-C164-2A854013AAB5}"/>
          </ac:spMkLst>
        </pc:spChg>
        <pc:spChg chg="del">
          <ac:chgData name="Giulio Antonini" userId="85c0ae81-b7e0-45b3-a738-51186c9a409e" providerId="ADAL" clId="{85921F03-C437-4F24-A516-AE736F31B917}" dt="2024-08-03T14:03:07.277" v="276" actId="478"/>
          <ac:spMkLst>
            <pc:docMk/>
            <pc:sldMk cId="558925547" sldId="275"/>
            <ac:spMk id="5560" creationId="{14B4D894-CC83-CB50-CD75-5591C3BC79CE}"/>
          </ac:spMkLst>
        </pc:spChg>
        <pc:spChg chg="del">
          <ac:chgData name="Giulio Antonini" userId="85c0ae81-b7e0-45b3-a738-51186c9a409e" providerId="ADAL" clId="{85921F03-C437-4F24-A516-AE736F31B917}" dt="2024-08-03T14:03:07.277" v="276" actId="478"/>
          <ac:spMkLst>
            <pc:docMk/>
            <pc:sldMk cId="558925547" sldId="275"/>
            <ac:spMk id="5561" creationId="{4AA609BB-521C-4B9C-E7C2-78810EE94C0B}"/>
          </ac:spMkLst>
        </pc:spChg>
        <pc:spChg chg="del">
          <ac:chgData name="Giulio Antonini" userId="85c0ae81-b7e0-45b3-a738-51186c9a409e" providerId="ADAL" clId="{85921F03-C437-4F24-A516-AE736F31B917}" dt="2024-08-03T14:03:07.277" v="276" actId="478"/>
          <ac:spMkLst>
            <pc:docMk/>
            <pc:sldMk cId="558925547" sldId="275"/>
            <ac:spMk id="5562" creationId="{8F39C615-821B-CAE9-D9A1-BCB025087355}"/>
          </ac:spMkLst>
        </pc:spChg>
        <pc:spChg chg="del">
          <ac:chgData name="Giulio Antonini" userId="85c0ae81-b7e0-45b3-a738-51186c9a409e" providerId="ADAL" clId="{85921F03-C437-4F24-A516-AE736F31B917}" dt="2024-08-03T14:03:07.277" v="276" actId="478"/>
          <ac:spMkLst>
            <pc:docMk/>
            <pc:sldMk cId="558925547" sldId="275"/>
            <ac:spMk id="5567" creationId="{F564D129-E8FC-4131-8CF1-59BEECC73125}"/>
          </ac:spMkLst>
        </pc:spChg>
        <pc:spChg chg="del">
          <ac:chgData name="Giulio Antonini" userId="85c0ae81-b7e0-45b3-a738-51186c9a409e" providerId="ADAL" clId="{85921F03-C437-4F24-A516-AE736F31B917}" dt="2024-08-03T14:03:07.277" v="276" actId="478"/>
          <ac:spMkLst>
            <pc:docMk/>
            <pc:sldMk cId="558925547" sldId="275"/>
            <ac:spMk id="5568" creationId="{7CB31125-2922-CA59-FA06-149EA3E7F5B1}"/>
          </ac:spMkLst>
        </pc:spChg>
        <pc:spChg chg="del">
          <ac:chgData name="Giulio Antonini" userId="85c0ae81-b7e0-45b3-a738-51186c9a409e" providerId="ADAL" clId="{85921F03-C437-4F24-A516-AE736F31B917}" dt="2024-08-03T14:03:07.277" v="276" actId="478"/>
          <ac:spMkLst>
            <pc:docMk/>
            <pc:sldMk cId="558925547" sldId="275"/>
            <ac:spMk id="5570" creationId="{41468D34-9E32-8D0E-A1E1-829F657D54FB}"/>
          </ac:spMkLst>
        </pc:spChg>
        <pc:spChg chg="del">
          <ac:chgData name="Giulio Antonini" userId="85c0ae81-b7e0-45b3-a738-51186c9a409e" providerId="ADAL" clId="{85921F03-C437-4F24-A516-AE736F31B917}" dt="2024-08-03T14:03:07.277" v="276" actId="478"/>
          <ac:spMkLst>
            <pc:docMk/>
            <pc:sldMk cId="558925547" sldId="275"/>
            <ac:spMk id="5577" creationId="{52F42C4B-53E1-5BF0-9EAC-2E3AFDFF82A4}"/>
          </ac:spMkLst>
        </pc:spChg>
        <pc:grpChg chg="add mod">
          <ac:chgData name="Giulio Antonini" userId="85c0ae81-b7e0-45b3-a738-51186c9a409e" providerId="ADAL" clId="{85921F03-C437-4F24-A516-AE736F31B917}" dt="2024-08-03T14:03:34.446" v="278"/>
          <ac:grpSpMkLst>
            <pc:docMk/>
            <pc:sldMk cId="558925547" sldId="275"/>
            <ac:grpSpMk id="3" creationId="{2760C4F7-118E-B9BD-2B90-870D20679F35}"/>
          </ac:grpSpMkLst>
        </pc:grpChg>
        <pc:grpChg chg="add mod">
          <ac:chgData name="Giulio Antonini" userId="85c0ae81-b7e0-45b3-a738-51186c9a409e" providerId="ADAL" clId="{85921F03-C437-4F24-A516-AE736F31B917}" dt="2024-08-03T14:03:34.446" v="278"/>
          <ac:grpSpMkLst>
            <pc:docMk/>
            <pc:sldMk cId="558925547" sldId="275"/>
            <ac:grpSpMk id="10" creationId="{38757E26-9F9D-A070-3D41-2EC75D81BBAE}"/>
          </ac:grpSpMkLst>
        </pc:grpChg>
        <pc:grpChg chg="add mod">
          <ac:chgData name="Giulio Antonini" userId="85c0ae81-b7e0-45b3-a738-51186c9a409e" providerId="ADAL" clId="{85921F03-C437-4F24-A516-AE736F31B917}" dt="2024-08-03T14:03:34.446" v="278"/>
          <ac:grpSpMkLst>
            <pc:docMk/>
            <pc:sldMk cId="558925547" sldId="275"/>
            <ac:grpSpMk id="21" creationId="{B8EE736C-747C-7E9B-8E82-1DCF805C888D}"/>
          </ac:grpSpMkLst>
        </pc:grpChg>
        <pc:grpChg chg="add mod">
          <ac:chgData name="Giulio Antonini" userId="85c0ae81-b7e0-45b3-a738-51186c9a409e" providerId="ADAL" clId="{85921F03-C437-4F24-A516-AE736F31B917}" dt="2024-08-03T14:03:34.446" v="278"/>
          <ac:grpSpMkLst>
            <pc:docMk/>
            <pc:sldMk cId="558925547" sldId="275"/>
            <ac:grpSpMk id="28" creationId="{A48BF5B2-4563-0246-AD21-60FADAAD1837}"/>
          </ac:grpSpMkLst>
        </pc:grpChg>
        <pc:grpChg chg="add mod">
          <ac:chgData name="Giulio Antonini" userId="85c0ae81-b7e0-45b3-a738-51186c9a409e" providerId="ADAL" clId="{85921F03-C437-4F24-A516-AE736F31B917}" dt="2024-08-04T04:40:44.625" v="2237" actId="1076"/>
          <ac:grpSpMkLst>
            <pc:docMk/>
            <pc:sldMk cId="558925547" sldId="275"/>
            <ac:grpSpMk id="50" creationId="{1F546492-D7A3-20B4-19EC-F856B2A473A2}"/>
          </ac:grpSpMkLst>
        </pc:grpChg>
        <pc:grpChg chg="add mod">
          <ac:chgData name="Giulio Antonini" userId="85c0ae81-b7e0-45b3-a738-51186c9a409e" providerId="ADAL" clId="{85921F03-C437-4F24-A516-AE736F31B917}" dt="2024-08-04T04:40:44.625" v="2237" actId="1076"/>
          <ac:grpSpMkLst>
            <pc:docMk/>
            <pc:sldMk cId="558925547" sldId="275"/>
            <ac:grpSpMk id="57" creationId="{36AEB475-C91A-F2C9-A6B4-CEC6A5C81EFF}"/>
          </ac:grpSpMkLst>
        </pc:grpChg>
        <pc:grpChg chg="add mod">
          <ac:chgData name="Giulio Antonini" userId="85c0ae81-b7e0-45b3-a738-51186c9a409e" providerId="ADAL" clId="{85921F03-C437-4F24-A516-AE736F31B917}" dt="2024-08-04T04:40:44.625" v="2237" actId="1076"/>
          <ac:grpSpMkLst>
            <pc:docMk/>
            <pc:sldMk cId="558925547" sldId="275"/>
            <ac:grpSpMk id="5127" creationId="{21BBF61E-9D0B-08E2-0A13-EDCBED426D26}"/>
          </ac:grpSpMkLst>
        </pc:grpChg>
        <pc:grpChg chg="add mod">
          <ac:chgData name="Giulio Antonini" userId="85c0ae81-b7e0-45b3-a738-51186c9a409e" providerId="ADAL" clId="{85921F03-C437-4F24-A516-AE736F31B917}" dt="2024-08-04T04:40:44.625" v="2237" actId="1076"/>
          <ac:grpSpMkLst>
            <pc:docMk/>
            <pc:sldMk cId="558925547" sldId="275"/>
            <ac:grpSpMk id="5134" creationId="{3DDAA58F-3F98-E34D-69CB-22186A609464}"/>
          </ac:grpSpMkLst>
        </pc:grpChg>
        <pc:grpChg chg="del">
          <ac:chgData name="Giulio Antonini" userId="85c0ae81-b7e0-45b3-a738-51186c9a409e" providerId="ADAL" clId="{85921F03-C437-4F24-A516-AE736F31B917}" dt="2024-08-03T14:03:19.856" v="277" actId="478"/>
          <ac:grpSpMkLst>
            <pc:docMk/>
            <pc:sldMk cId="558925547" sldId="275"/>
            <ac:grpSpMk id="5167" creationId="{4A150AD3-2A62-586E-70B6-F794CC036E0D}"/>
          </ac:grpSpMkLst>
        </pc:grpChg>
        <pc:grpChg chg="del">
          <ac:chgData name="Giulio Antonini" userId="85c0ae81-b7e0-45b3-a738-51186c9a409e" providerId="ADAL" clId="{85921F03-C437-4F24-A516-AE736F31B917}" dt="2024-08-03T14:03:07.277" v="276" actId="478"/>
          <ac:grpSpMkLst>
            <pc:docMk/>
            <pc:sldMk cId="558925547" sldId="275"/>
            <ac:grpSpMk id="5178" creationId="{06F98F19-FE7D-51F0-11ED-9D8BF1FCB180}"/>
          </ac:grpSpMkLst>
        </pc:grpChg>
        <pc:grpChg chg="del">
          <ac:chgData name="Giulio Antonini" userId="85c0ae81-b7e0-45b3-a738-51186c9a409e" providerId="ADAL" clId="{85921F03-C437-4F24-A516-AE736F31B917}" dt="2024-08-03T14:03:07.277" v="276" actId="478"/>
          <ac:grpSpMkLst>
            <pc:docMk/>
            <pc:sldMk cId="558925547" sldId="275"/>
            <ac:grpSpMk id="5504" creationId="{D308EE2B-B71D-7933-BCE6-45596FFDA77E}"/>
          </ac:grpSpMkLst>
        </pc:grpChg>
        <pc:grpChg chg="del">
          <ac:chgData name="Giulio Antonini" userId="85c0ae81-b7e0-45b3-a738-51186c9a409e" providerId="ADAL" clId="{85921F03-C437-4F24-A516-AE736F31B917}" dt="2024-08-03T14:03:07.277" v="276" actId="478"/>
          <ac:grpSpMkLst>
            <pc:docMk/>
            <pc:sldMk cId="558925547" sldId="275"/>
            <ac:grpSpMk id="5517" creationId="{A7A22E47-2B20-26A6-3062-273A44CFF38F}"/>
          </ac:grpSpMkLst>
        </pc:grpChg>
        <pc:grpChg chg="del">
          <ac:chgData name="Giulio Antonini" userId="85c0ae81-b7e0-45b3-a738-51186c9a409e" providerId="ADAL" clId="{85921F03-C437-4F24-A516-AE736F31B917}" dt="2024-08-03T14:03:07.277" v="276" actId="478"/>
          <ac:grpSpMkLst>
            <pc:docMk/>
            <pc:sldMk cId="558925547" sldId="275"/>
            <ac:grpSpMk id="5522" creationId="{98A1C557-0553-10DE-80B5-B7A4972974F3}"/>
          </ac:grpSpMkLst>
        </pc:grpChg>
        <pc:grpChg chg="del">
          <ac:chgData name="Giulio Antonini" userId="85c0ae81-b7e0-45b3-a738-51186c9a409e" providerId="ADAL" clId="{85921F03-C437-4F24-A516-AE736F31B917}" dt="2024-08-03T14:03:07.277" v="276" actId="478"/>
          <ac:grpSpMkLst>
            <pc:docMk/>
            <pc:sldMk cId="558925547" sldId="275"/>
            <ac:grpSpMk id="5526" creationId="{88849F4D-C86D-8FEB-6B1E-2D271372E4C0}"/>
          </ac:grpSpMkLst>
        </pc:grpChg>
        <pc:grpChg chg="del">
          <ac:chgData name="Giulio Antonini" userId="85c0ae81-b7e0-45b3-a738-51186c9a409e" providerId="ADAL" clId="{85921F03-C437-4F24-A516-AE736F31B917}" dt="2024-08-03T14:03:07.277" v="276" actId="478"/>
          <ac:grpSpMkLst>
            <pc:docMk/>
            <pc:sldMk cId="558925547" sldId="275"/>
            <ac:grpSpMk id="5533" creationId="{F0EE50A3-2B42-5E1A-6118-51727A5D0850}"/>
          </ac:grpSpMkLst>
        </pc:grpChg>
        <pc:grpChg chg="del">
          <ac:chgData name="Giulio Antonini" userId="85c0ae81-b7e0-45b3-a738-51186c9a409e" providerId="ADAL" clId="{85921F03-C437-4F24-A516-AE736F31B917}" dt="2024-08-03T14:03:07.277" v="276" actId="478"/>
          <ac:grpSpMkLst>
            <pc:docMk/>
            <pc:sldMk cId="558925547" sldId="275"/>
            <ac:grpSpMk id="5539" creationId="{FB6E086E-2BD6-131A-1738-F35CD3448359}"/>
          </ac:grpSpMkLst>
        </pc:grpChg>
        <pc:grpChg chg="del">
          <ac:chgData name="Giulio Antonini" userId="85c0ae81-b7e0-45b3-a738-51186c9a409e" providerId="ADAL" clId="{85921F03-C437-4F24-A516-AE736F31B917}" dt="2024-08-03T14:03:07.277" v="276" actId="478"/>
          <ac:grpSpMkLst>
            <pc:docMk/>
            <pc:sldMk cId="558925547" sldId="275"/>
            <ac:grpSpMk id="5547" creationId="{4FD3F694-D766-F495-68B3-0BF1C43FC395}"/>
          </ac:grpSpMkLst>
        </pc:grpChg>
        <pc:grpChg chg="del">
          <ac:chgData name="Giulio Antonini" userId="85c0ae81-b7e0-45b3-a738-51186c9a409e" providerId="ADAL" clId="{85921F03-C437-4F24-A516-AE736F31B917}" dt="2024-08-03T14:03:07.277" v="276" actId="478"/>
          <ac:grpSpMkLst>
            <pc:docMk/>
            <pc:sldMk cId="558925547" sldId="275"/>
            <ac:grpSpMk id="5563" creationId="{B1F88ADC-C900-53DC-2120-3A5738ECE368}"/>
          </ac:grpSpMkLst>
        </pc:grpChg>
        <pc:grpChg chg="del">
          <ac:chgData name="Giulio Antonini" userId="85c0ae81-b7e0-45b3-a738-51186c9a409e" providerId="ADAL" clId="{85921F03-C437-4F24-A516-AE736F31B917}" dt="2024-08-03T14:03:07.277" v="276" actId="478"/>
          <ac:grpSpMkLst>
            <pc:docMk/>
            <pc:sldMk cId="558925547" sldId="275"/>
            <ac:grpSpMk id="5571" creationId="{CB03FB62-06A3-9066-C20A-1FFDE6D0D54C}"/>
          </ac:grpSpMkLst>
        </pc:grpChg>
        <pc:picChg chg="mod">
          <ac:chgData name="Giulio Antonini" userId="85c0ae81-b7e0-45b3-a738-51186c9a409e" providerId="ADAL" clId="{85921F03-C437-4F24-A516-AE736F31B917}" dt="2024-08-03T14:03:34.446" v="278"/>
          <ac:picMkLst>
            <pc:docMk/>
            <pc:sldMk cId="558925547" sldId="275"/>
            <ac:picMk id="4" creationId="{87AC8D1B-3BAB-A274-9FA8-62DC887BC695}"/>
          </ac:picMkLst>
        </pc:picChg>
        <pc:picChg chg="mod">
          <ac:chgData name="Giulio Antonini" userId="85c0ae81-b7e0-45b3-a738-51186c9a409e" providerId="ADAL" clId="{85921F03-C437-4F24-A516-AE736F31B917}" dt="2024-08-03T14:03:34.446" v="278"/>
          <ac:picMkLst>
            <pc:docMk/>
            <pc:sldMk cId="558925547" sldId="275"/>
            <ac:picMk id="7" creationId="{3E907694-0450-6384-BA2C-78C014235A8F}"/>
          </ac:picMkLst>
        </pc:picChg>
        <pc:picChg chg="mod">
          <ac:chgData name="Giulio Antonini" userId="85c0ae81-b7e0-45b3-a738-51186c9a409e" providerId="ADAL" clId="{85921F03-C437-4F24-A516-AE736F31B917}" dt="2024-08-03T14:03:34.446" v="278"/>
          <ac:picMkLst>
            <pc:docMk/>
            <pc:sldMk cId="558925547" sldId="275"/>
            <ac:picMk id="8" creationId="{4677E9C4-81BA-E9BC-3109-FCCDC09C1626}"/>
          </ac:picMkLst>
        </pc:picChg>
        <pc:picChg chg="mod">
          <ac:chgData name="Giulio Antonini" userId="85c0ae81-b7e0-45b3-a738-51186c9a409e" providerId="ADAL" clId="{85921F03-C437-4F24-A516-AE736F31B917}" dt="2024-08-03T14:03:34.446" v="278"/>
          <ac:picMkLst>
            <pc:docMk/>
            <pc:sldMk cId="558925547" sldId="275"/>
            <ac:picMk id="12" creationId="{D31E1010-4AE9-2231-25C2-F981539B26DC}"/>
          </ac:picMkLst>
        </pc:picChg>
        <pc:picChg chg="mod">
          <ac:chgData name="Giulio Antonini" userId="85c0ae81-b7e0-45b3-a738-51186c9a409e" providerId="ADAL" clId="{85921F03-C437-4F24-A516-AE736F31B917}" dt="2024-08-03T14:03:34.446" v="278"/>
          <ac:picMkLst>
            <pc:docMk/>
            <pc:sldMk cId="558925547" sldId="275"/>
            <ac:picMk id="13" creationId="{2676999B-103D-AFD2-3847-4AD6C8EFAF32}"/>
          </ac:picMkLst>
        </pc:picChg>
        <pc:picChg chg="mod">
          <ac:chgData name="Giulio Antonini" userId="85c0ae81-b7e0-45b3-a738-51186c9a409e" providerId="ADAL" clId="{85921F03-C437-4F24-A516-AE736F31B917}" dt="2024-08-03T14:03:34.446" v="278"/>
          <ac:picMkLst>
            <pc:docMk/>
            <pc:sldMk cId="558925547" sldId="275"/>
            <ac:picMk id="14" creationId="{86E43195-3D12-CF7B-0DB9-AF2B9F1172AC}"/>
          </ac:picMkLst>
        </pc:picChg>
        <pc:picChg chg="mod">
          <ac:chgData name="Giulio Antonini" userId="85c0ae81-b7e0-45b3-a738-51186c9a409e" providerId="ADAL" clId="{85921F03-C437-4F24-A516-AE736F31B917}" dt="2024-08-03T14:03:34.446" v="278"/>
          <ac:picMkLst>
            <pc:docMk/>
            <pc:sldMk cId="558925547" sldId="275"/>
            <ac:picMk id="15" creationId="{F69FFAEC-0AB4-0BD9-443E-DEEE17B9864D}"/>
          </ac:picMkLst>
        </pc:picChg>
        <pc:picChg chg="mod">
          <ac:chgData name="Giulio Antonini" userId="85c0ae81-b7e0-45b3-a738-51186c9a409e" providerId="ADAL" clId="{85921F03-C437-4F24-A516-AE736F31B917}" dt="2024-08-03T14:03:34.446" v="278"/>
          <ac:picMkLst>
            <pc:docMk/>
            <pc:sldMk cId="558925547" sldId="275"/>
            <ac:picMk id="17" creationId="{AE7C73D9-578D-EF07-712C-33760C06B378}"/>
          </ac:picMkLst>
        </pc:picChg>
        <pc:picChg chg="add mod">
          <ac:chgData name="Giulio Antonini" userId="85c0ae81-b7e0-45b3-a738-51186c9a409e" providerId="ADAL" clId="{85921F03-C437-4F24-A516-AE736F31B917}" dt="2024-08-03T14:03:34.446" v="278"/>
          <ac:picMkLst>
            <pc:docMk/>
            <pc:sldMk cId="558925547" sldId="275"/>
            <ac:picMk id="18" creationId="{917EBEBE-9AEA-594B-9000-EFB8B4ADBD5A}"/>
          </ac:picMkLst>
        </pc:picChg>
        <pc:picChg chg="add mod">
          <ac:chgData name="Giulio Antonini" userId="85c0ae81-b7e0-45b3-a738-51186c9a409e" providerId="ADAL" clId="{85921F03-C437-4F24-A516-AE736F31B917}" dt="2024-08-03T14:03:34.446" v="278"/>
          <ac:picMkLst>
            <pc:docMk/>
            <pc:sldMk cId="558925547" sldId="275"/>
            <ac:picMk id="20" creationId="{85C45329-5C32-49A7-0A27-520155221427}"/>
          </ac:picMkLst>
        </pc:picChg>
        <pc:picChg chg="mod">
          <ac:chgData name="Giulio Antonini" userId="85c0ae81-b7e0-45b3-a738-51186c9a409e" providerId="ADAL" clId="{85921F03-C437-4F24-A516-AE736F31B917}" dt="2024-08-03T14:03:34.446" v="278"/>
          <ac:picMkLst>
            <pc:docMk/>
            <pc:sldMk cId="558925547" sldId="275"/>
            <ac:picMk id="22" creationId="{8EFD4383-F773-1F73-6D87-62547B716B56}"/>
          </ac:picMkLst>
        </pc:picChg>
        <pc:picChg chg="mod">
          <ac:chgData name="Giulio Antonini" userId="85c0ae81-b7e0-45b3-a738-51186c9a409e" providerId="ADAL" clId="{85921F03-C437-4F24-A516-AE736F31B917}" dt="2024-08-03T14:03:34.446" v="278"/>
          <ac:picMkLst>
            <pc:docMk/>
            <pc:sldMk cId="558925547" sldId="275"/>
            <ac:picMk id="23" creationId="{8446BBB2-69D2-FD5A-D85E-ACD56B26447F}"/>
          </ac:picMkLst>
        </pc:picChg>
        <pc:picChg chg="mod">
          <ac:chgData name="Giulio Antonini" userId="85c0ae81-b7e0-45b3-a738-51186c9a409e" providerId="ADAL" clId="{85921F03-C437-4F24-A516-AE736F31B917}" dt="2024-08-03T14:03:34.446" v="278"/>
          <ac:picMkLst>
            <pc:docMk/>
            <pc:sldMk cId="558925547" sldId="275"/>
            <ac:picMk id="24" creationId="{85F71FD8-C52E-9E17-D267-B0D9026F74BB}"/>
          </ac:picMkLst>
        </pc:picChg>
        <pc:picChg chg="add mod">
          <ac:chgData name="Giulio Antonini" userId="85c0ae81-b7e0-45b3-a738-51186c9a409e" providerId="ADAL" clId="{85921F03-C437-4F24-A516-AE736F31B917}" dt="2024-08-03T14:03:34.446" v="278"/>
          <ac:picMkLst>
            <pc:docMk/>
            <pc:sldMk cId="558925547" sldId="275"/>
            <ac:picMk id="26" creationId="{09657502-BDCC-64EA-74AA-33CFC2CEF190}"/>
          </ac:picMkLst>
        </pc:picChg>
        <pc:picChg chg="add mod">
          <ac:chgData name="Giulio Antonini" userId="85c0ae81-b7e0-45b3-a738-51186c9a409e" providerId="ADAL" clId="{85921F03-C437-4F24-A516-AE736F31B917}" dt="2024-08-03T14:03:34.446" v="278"/>
          <ac:picMkLst>
            <pc:docMk/>
            <pc:sldMk cId="558925547" sldId="275"/>
            <ac:picMk id="27" creationId="{F461F2F8-B842-6766-80DA-A31900E9F4A3}"/>
          </ac:picMkLst>
        </pc:picChg>
        <pc:picChg chg="mod">
          <ac:chgData name="Giulio Antonini" userId="85c0ae81-b7e0-45b3-a738-51186c9a409e" providerId="ADAL" clId="{85921F03-C437-4F24-A516-AE736F31B917}" dt="2024-08-03T14:03:34.446" v="278"/>
          <ac:picMkLst>
            <pc:docMk/>
            <pc:sldMk cId="558925547" sldId="275"/>
            <ac:picMk id="29" creationId="{DFD80FD4-CB8E-252F-F023-C70C14A1BF3F}"/>
          </ac:picMkLst>
        </pc:picChg>
        <pc:picChg chg="mod">
          <ac:chgData name="Giulio Antonini" userId="85c0ae81-b7e0-45b3-a738-51186c9a409e" providerId="ADAL" clId="{85921F03-C437-4F24-A516-AE736F31B917}" dt="2024-08-03T14:03:34.446" v="278"/>
          <ac:picMkLst>
            <pc:docMk/>
            <pc:sldMk cId="558925547" sldId="275"/>
            <ac:picMk id="30" creationId="{785FCDEF-F1E8-A8E4-3A1B-976E290ECFE1}"/>
          </ac:picMkLst>
        </pc:picChg>
        <pc:picChg chg="mod">
          <ac:chgData name="Giulio Antonini" userId="85c0ae81-b7e0-45b3-a738-51186c9a409e" providerId="ADAL" clId="{85921F03-C437-4F24-A516-AE736F31B917}" dt="2024-08-03T14:03:34.446" v="278"/>
          <ac:picMkLst>
            <pc:docMk/>
            <pc:sldMk cId="558925547" sldId="275"/>
            <ac:picMk id="31" creationId="{FEFF31ED-D7AF-008E-B7DD-1080B8503F03}"/>
          </ac:picMkLst>
        </pc:picChg>
        <pc:picChg chg="add mod">
          <ac:chgData name="Giulio Antonini" userId="85c0ae81-b7e0-45b3-a738-51186c9a409e" providerId="ADAL" clId="{85921F03-C437-4F24-A516-AE736F31B917}" dt="2024-08-03T14:03:34.446" v="278"/>
          <ac:picMkLst>
            <pc:docMk/>
            <pc:sldMk cId="558925547" sldId="275"/>
            <ac:picMk id="33" creationId="{0326E613-1239-4793-6593-65F2A0E77DA3}"/>
          </ac:picMkLst>
        </pc:picChg>
        <pc:picChg chg="add mod">
          <ac:chgData name="Giulio Antonini" userId="85c0ae81-b7e0-45b3-a738-51186c9a409e" providerId="ADAL" clId="{85921F03-C437-4F24-A516-AE736F31B917}" dt="2024-08-03T14:03:34.446" v="278"/>
          <ac:picMkLst>
            <pc:docMk/>
            <pc:sldMk cId="558925547" sldId="275"/>
            <ac:picMk id="34" creationId="{6E59A549-831B-252F-87A1-FE33D268210E}"/>
          </ac:picMkLst>
        </pc:picChg>
        <pc:picChg chg="add mod">
          <ac:chgData name="Giulio Antonini" userId="85c0ae81-b7e0-45b3-a738-51186c9a409e" providerId="ADAL" clId="{85921F03-C437-4F24-A516-AE736F31B917}" dt="2024-08-03T14:03:34.446" v="278"/>
          <ac:picMkLst>
            <pc:docMk/>
            <pc:sldMk cId="558925547" sldId="275"/>
            <ac:picMk id="35" creationId="{FAE2A7EC-FF06-3045-2EB9-3AE2828D1D0F}"/>
          </ac:picMkLst>
        </pc:picChg>
        <pc:picChg chg="add mod">
          <ac:chgData name="Giulio Antonini" userId="85c0ae81-b7e0-45b3-a738-51186c9a409e" providerId="ADAL" clId="{85921F03-C437-4F24-A516-AE736F31B917}" dt="2024-08-03T14:03:34.446" v="278"/>
          <ac:picMkLst>
            <pc:docMk/>
            <pc:sldMk cId="558925547" sldId="275"/>
            <ac:picMk id="36" creationId="{BB9A930D-002A-D002-5AD6-095C8F2E7EB0}"/>
          </ac:picMkLst>
        </pc:picChg>
        <pc:picChg chg="add mod">
          <ac:chgData name="Giulio Antonini" userId="85c0ae81-b7e0-45b3-a738-51186c9a409e" providerId="ADAL" clId="{85921F03-C437-4F24-A516-AE736F31B917}" dt="2024-08-03T14:03:34.446" v="278"/>
          <ac:picMkLst>
            <pc:docMk/>
            <pc:sldMk cId="558925547" sldId="275"/>
            <ac:picMk id="37" creationId="{482DBD71-6BC9-8112-B6AF-661D617E95C9}"/>
          </ac:picMkLst>
        </pc:picChg>
        <pc:picChg chg="add mod">
          <ac:chgData name="Giulio Antonini" userId="85c0ae81-b7e0-45b3-a738-51186c9a409e" providerId="ADAL" clId="{85921F03-C437-4F24-A516-AE736F31B917}" dt="2024-08-03T14:03:34.446" v="278"/>
          <ac:picMkLst>
            <pc:docMk/>
            <pc:sldMk cId="558925547" sldId="275"/>
            <ac:picMk id="38" creationId="{D5B75F8A-25A0-21DF-FBBD-DF694947378A}"/>
          </ac:picMkLst>
        </pc:picChg>
        <pc:picChg chg="add mod">
          <ac:chgData name="Giulio Antonini" userId="85c0ae81-b7e0-45b3-a738-51186c9a409e" providerId="ADAL" clId="{85921F03-C437-4F24-A516-AE736F31B917}" dt="2024-08-03T14:03:34.446" v="278"/>
          <ac:picMkLst>
            <pc:docMk/>
            <pc:sldMk cId="558925547" sldId="275"/>
            <ac:picMk id="39" creationId="{87229699-518A-495A-B7F2-3D4D2271CC82}"/>
          </ac:picMkLst>
        </pc:picChg>
        <pc:picChg chg="add mod">
          <ac:chgData name="Giulio Antonini" userId="85c0ae81-b7e0-45b3-a738-51186c9a409e" providerId="ADAL" clId="{85921F03-C437-4F24-A516-AE736F31B917}" dt="2024-08-03T14:03:34.446" v="278"/>
          <ac:picMkLst>
            <pc:docMk/>
            <pc:sldMk cId="558925547" sldId="275"/>
            <ac:picMk id="40" creationId="{8A4DF4D5-5C3D-196A-48FE-5995EE225772}"/>
          </ac:picMkLst>
        </pc:picChg>
        <pc:picChg chg="add mod">
          <ac:chgData name="Giulio Antonini" userId="85c0ae81-b7e0-45b3-a738-51186c9a409e" providerId="ADAL" clId="{85921F03-C437-4F24-A516-AE736F31B917}" dt="2024-08-03T14:03:34.446" v="278"/>
          <ac:picMkLst>
            <pc:docMk/>
            <pc:sldMk cId="558925547" sldId="275"/>
            <ac:picMk id="41" creationId="{0BC9ACDA-D62A-F255-3BBF-4BC9D42D56E1}"/>
          </ac:picMkLst>
        </pc:picChg>
        <pc:picChg chg="add mod">
          <ac:chgData name="Giulio Antonini" userId="85c0ae81-b7e0-45b3-a738-51186c9a409e" providerId="ADAL" clId="{85921F03-C437-4F24-A516-AE736F31B917}" dt="2024-08-03T14:03:34.446" v="278"/>
          <ac:picMkLst>
            <pc:docMk/>
            <pc:sldMk cId="558925547" sldId="275"/>
            <ac:picMk id="42" creationId="{8E1DE4DC-BC8E-C806-BC4E-D14A0D0FDD1A}"/>
          </ac:picMkLst>
        </pc:picChg>
        <pc:picChg chg="add mod">
          <ac:chgData name="Giulio Antonini" userId="85c0ae81-b7e0-45b3-a738-51186c9a409e" providerId="ADAL" clId="{85921F03-C437-4F24-A516-AE736F31B917}" dt="2024-08-03T14:03:34.446" v="278"/>
          <ac:picMkLst>
            <pc:docMk/>
            <pc:sldMk cId="558925547" sldId="275"/>
            <ac:picMk id="43" creationId="{891FAFF7-92C8-6D65-00ED-3ADF93637A33}"/>
          </ac:picMkLst>
        </pc:picChg>
        <pc:picChg chg="add mod">
          <ac:chgData name="Giulio Antonini" userId="85c0ae81-b7e0-45b3-a738-51186c9a409e" providerId="ADAL" clId="{85921F03-C437-4F24-A516-AE736F31B917}" dt="2024-08-03T14:03:34.446" v="278"/>
          <ac:picMkLst>
            <pc:docMk/>
            <pc:sldMk cId="558925547" sldId="275"/>
            <ac:picMk id="44" creationId="{BD3E1322-01DE-C210-E672-0E975AD14B0B}"/>
          </ac:picMkLst>
        </pc:picChg>
        <pc:picChg chg="add mod">
          <ac:chgData name="Giulio Antonini" userId="85c0ae81-b7e0-45b3-a738-51186c9a409e" providerId="ADAL" clId="{85921F03-C437-4F24-A516-AE736F31B917}" dt="2024-08-03T14:03:34.446" v="278"/>
          <ac:picMkLst>
            <pc:docMk/>
            <pc:sldMk cId="558925547" sldId="275"/>
            <ac:picMk id="45" creationId="{74E2B30D-B766-3282-BB23-D0A45FD8A312}"/>
          </ac:picMkLst>
        </pc:picChg>
        <pc:picChg chg="add mod">
          <ac:chgData name="Giulio Antonini" userId="85c0ae81-b7e0-45b3-a738-51186c9a409e" providerId="ADAL" clId="{85921F03-C437-4F24-A516-AE736F31B917}" dt="2024-08-03T14:03:34.446" v="278"/>
          <ac:picMkLst>
            <pc:docMk/>
            <pc:sldMk cId="558925547" sldId="275"/>
            <ac:picMk id="46" creationId="{4F2EDB76-A051-D5F2-3363-FD205E294016}"/>
          </ac:picMkLst>
        </pc:picChg>
        <pc:picChg chg="add mod">
          <ac:chgData name="Giulio Antonini" userId="85c0ae81-b7e0-45b3-a738-51186c9a409e" providerId="ADAL" clId="{85921F03-C437-4F24-A516-AE736F31B917}" dt="2024-08-03T14:03:34.446" v="278"/>
          <ac:picMkLst>
            <pc:docMk/>
            <pc:sldMk cId="558925547" sldId="275"/>
            <ac:picMk id="47" creationId="{5183FC38-4734-1743-D6BD-61A433262C79}"/>
          </ac:picMkLst>
        </pc:picChg>
        <pc:picChg chg="add mod">
          <ac:chgData name="Giulio Antonini" userId="85c0ae81-b7e0-45b3-a738-51186c9a409e" providerId="ADAL" clId="{85921F03-C437-4F24-A516-AE736F31B917}" dt="2024-08-03T14:03:34.446" v="278"/>
          <ac:picMkLst>
            <pc:docMk/>
            <pc:sldMk cId="558925547" sldId="275"/>
            <ac:picMk id="48" creationId="{236C8CC2-C8CA-C045-6508-387F1DD03048}"/>
          </ac:picMkLst>
        </pc:picChg>
        <pc:picChg chg="add mod">
          <ac:chgData name="Giulio Antonini" userId="85c0ae81-b7e0-45b3-a738-51186c9a409e" providerId="ADAL" clId="{85921F03-C437-4F24-A516-AE736F31B917}" dt="2024-08-03T14:03:34.446" v="278"/>
          <ac:picMkLst>
            <pc:docMk/>
            <pc:sldMk cId="558925547" sldId="275"/>
            <ac:picMk id="49" creationId="{E16B67C4-5293-A691-2E2A-DEBC5A5E2C98}"/>
          </ac:picMkLst>
        </pc:picChg>
        <pc:picChg chg="mod">
          <ac:chgData name="Giulio Antonini" userId="85c0ae81-b7e0-45b3-a738-51186c9a409e" providerId="ADAL" clId="{85921F03-C437-4F24-A516-AE736F31B917}" dt="2024-08-03T14:03:37.936" v="279"/>
          <ac:picMkLst>
            <pc:docMk/>
            <pc:sldMk cId="558925547" sldId="275"/>
            <ac:picMk id="51" creationId="{3826BB45-BCEF-2308-3A75-AEB0249102BC}"/>
          </ac:picMkLst>
        </pc:picChg>
        <pc:picChg chg="mod">
          <ac:chgData name="Giulio Antonini" userId="85c0ae81-b7e0-45b3-a738-51186c9a409e" providerId="ADAL" clId="{85921F03-C437-4F24-A516-AE736F31B917}" dt="2024-08-03T14:03:37.936" v="279"/>
          <ac:picMkLst>
            <pc:docMk/>
            <pc:sldMk cId="558925547" sldId="275"/>
            <ac:picMk id="54" creationId="{1CCB26F4-F883-FE98-0D80-8E96F207C703}"/>
          </ac:picMkLst>
        </pc:picChg>
        <pc:picChg chg="mod">
          <ac:chgData name="Giulio Antonini" userId="85c0ae81-b7e0-45b3-a738-51186c9a409e" providerId="ADAL" clId="{85921F03-C437-4F24-A516-AE736F31B917}" dt="2024-08-03T14:03:37.936" v="279"/>
          <ac:picMkLst>
            <pc:docMk/>
            <pc:sldMk cId="558925547" sldId="275"/>
            <ac:picMk id="55" creationId="{A7362178-A1D9-514E-4606-18D59FE22006}"/>
          </ac:picMkLst>
        </pc:picChg>
        <pc:picChg chg="mod">
          <ac:chgData name="Giulio Antonini" userId="85c0ae81-b7e0-45b3-a738-51186c9a409e" providerId="ADAL" clId="{85921F03-C437-4F24-A516-AE736F31B917}" dt="2024-08-03T14:03:37.936" v="279"/>
          <ac:picMkLst>
            <pc:docMk/>
            <pc:sldMk cId="558925547" sldId="275"/>
            <ac:picMk id="59" creationId="{DB48CE8B-3C58-3B95-1D49-37F11C7A340D}"/>
          </ac:picMkLst>
        </pc:picChg>
        <pc:picChg chg="mod">
          <ac:chgData name="Giulio Antonini" userId="85c0ae81-b7e0-45b3-a738-51186c9a409e" providerId="ADAL" clId="{85921F03-C437-4F24-A516-AE736F31B917}" dt="2024-08-03T14:03:37.936" v="279"/>
          <ac:picMkLst>
            <pc:docMk/>
            <pc:sldMk cId="558925547" sldId="275"/>
            <ac:picMk id="60" creationId="{6BF356E4-4447-B8DB-74DB-96A73346E62E}"/>
          </ac:picMkLst>
        </pc:picChg>
        <pc:picChg chg="mod">
          <ac:chgData name="Giulio Antonini" userId="85c0ae81-b7e0-45b3-a738-51186c9a409e" providerId="ADAL" clId="{85921F03-C437-4F24-A516-AE736F31B917}" dt="2024-08-03T14:03:37.936" v="279"/>
          <ac:picMkLst>
            <pc:docMk/>
            <pc:sldMk cId="558925547" sldId="275"/>
            <ac:picMk id="61" creationId="{8065496F-4EDB-C3B7-99FE-20B6DEFF9603}"/>
          </ac:picMkLst>
        </pc:picChg>
        <pc:picChg chg="mod">
          <ac:chgData name="Giulio Antonini" userId="85c0ae81-b7e0-45b3-a738-51186c9a409e" providerId="ADAL" clId="{85921F03-C437-4F24-A516-AE736F31B917}" dt="2024-08-03T14:03:37.936" v="279"/>
          <ac:picMkLst>
            <pc:docMk/>
            <pc:sldMk cId="558925547" sldId="275"/>
            <ac:picMk id="62" creationId="{A6D2E632-7330-408D-B6A6-C37B28C4D754}"/>
          </ac:picMkLst>
        </pc:picChg>
        <pc:picChg chg="mod">
          <ac:chgData name="Giulio Antonini" userId="85c0ae81-b7e0-45b3-a738-51186c9a409e" providerId="ADAL" clId="{85921F03-C437-4F24-A516-AE736F31B917}" dt="2024-08-03T14:03:37.936" v="279"/>
          <ac:picMkLst>
            <pc:docMk/>
            <pc:sldMk cId="558925547" sldId="275"/>
            <ac:picMk id="5120" creationId="{A4F63844-73DD-C978-E5DF-3AAF82A294AF}"/>
          </ac:picMkLst>
        </pc:picChg>
        <pc:picChg chg="add mod">
          <ac:chgData name="Giulio Antonini" userId="85c0ae81-b7e0-45b3-a738-51186c9a409e" providerId="ADAL" clId="{85921F03-C437-4F24-A516-AE736F31B917}" dt="2024-08-04T04:40:44.625" v="2237" actId="1076"/>
          <ac:picMkLst>
            <pc:docMk/>
            <pc:sldMk cId="558925547" sldId="275"/>
            <ac:picMk id="5124" creationId="{93658927-ADC9-5437-1338-4C48EEC704D1}"/>
          </ac:picMkLst>
        </pc:picChg>
        <pc:picChg chg="add mod">
          <ac:chgData name="Giulio Antonini" userId="85c0ae81-b7e0-45b3-a738-51186c9a409e" providerId="ADAL" clId="{85921F03-C437-4F24-A516-AE736F31B917}" dt="2024-08-04T04:40:44.625" v="2237" actId="1076"/>
          <ac:picMkLst>
            <pc:docMk/>
            <pc:sldMk cId="558925547" sldId="275"/>
            <ac:picMk id="5126" creationId="{F002D0C2-E80F-0F45-9DB4-9D1E57B71880}"/>
          </ac:picMkLst>
        </pc:picChg>
        <pc:picChg chg="mod">
          <ac:chgData name="Giulio Antonini" userId="85c0ae81-b7e0-45b3-a738-51186c9a409e" providerId="ADAL" clId="{85921F03-C437-4F24-A516-AE736F31B917}" dt="2024-08-03T14:03:37.936" v="279"/>
          <ac:picMkLst>
            <pc:docMk/>
            <pc:sldMk cId="558925547" sldId="275"/>
            <ac:picMk id="5128" creationId="{8D0B66B2-16A8-BE58-C1B8-7575F264E02A}"/>
          </ac:picMkLst>
        </pc:picChg>
        <pc:picChg chg="mod">
          <ac:chgData name="Giulio Antonini" userId="85c0ae81-b7e0-45b3-a738-51186c9a409e" providerId="ADAL" clId="{85921F03-C437-4F24-A516-AE736F31B917}" dt="2024-08-03T14:03:37.936" v="279"/>
          <ac:picMkLst>
            <pc:docMk/>
            <pc:sldMk cId="558925547" sldId="275"/>
            <ac:picMk id="5129" creationId="{11A0850D-4485-D549-A5DE-D6CF657CC978}"/>
          </ac:picMkLst>
        </pc:picChg>
        <pc:picChg chg="mod">
          <ac:chgData name="Giulio Antonini" userId="85c0ae81-b7e0-45b3-a738-51186c9a409e" providerId="ADAL" clId="{85921F03-C437-4F24-A516-AE736F31B917}" dt="2024-08-03T14:03:37.936" v="279"/>
          <ac:picMkLst>
            <pc:docMk/>
            <pc:sldMk cId="558925547" sldId="275"/>
            <ac:picMk id="5130" creationId="{57591E94-8834-8551-25A3-7DADE07C7265}"/>
          </ac:picMkLst>
        </pc:picChg>
        <pc:picChg chg="add mod">
          <ac:chgData name="Giulio Antonini" userId="85c0ae81-b7e0-45b3-a738-51186c9a409e" providerId="ADAL" clId="{85921F03-C437-4F24-A516-AE736F31B917}" dt="2024-08-04T04:40:44.625" v="2237" actId="1076"/>
          <ac:picMkLst>
            <pc:docMk/>
            <pc:sldMk cId="558925547" sldId="275"/>
            <ac:picMk id="5132" creationId="{1AF97058-C44D-4B53-7563-5912A7B16D9B}"/>
          </ac:picMkLst>
        </pc:picChg>
        <pc:picChg chg="add mod">
          <ac:chgData name="Giulio Antonini" userId="85c0ae81-b7e0-45b3-a738-51186c9a409e" providerId="ADAL" clId="{85921F03-C437-4F24-A516-AE736F31B917}" dt="2024-08-04T04:40:44.625" v="2237" actId="1076"/>
          <ac:picMkLst>
            <pc:docMk/>
            <pc:sldMk cId="558925547" sldId="275"/>
            <ac:picMk id="5133" creationId="{0AFB7011-0498-0762-16C5-ABF351777868}"/>
          </ac:picMkLst>
        </pc:picChg>
        <pc:picChg chg="mod">
          <ac:chgData name="Giulio Antonini" userId="85c0ae81-b7e0-45b3-a738-51186c9a409e" providerId="ADAL" clId="{85921F03-C437-4F24-A516-AE736F31B917}" dt="2024-08-03T14:03:37.936" v="279"/>
          <ac:picMkLst>
            <pc:docMk/>
            <pc:sldMk cId="558925547" sldId="275"/>
            <ac:picMk id="5135" creationId="{1CB1E4A8-8BD9-9C21-B73B-70A9C11BB07E}"/>
          </ac:picMkLst>
        </pc:picChg>
        <pc:picChg chg="mod">
          <ac:chgData name="Giulio Antonini" userId="85c0ae81-b7e0-45b3-a738-51186c9a409e" providerId="ADAL" clId="{85921F03-C437-4F24-A516-AE736F31B917}" dt="2024-08-03T14:03:37.936" v="279"/>
          <ac:picMkLst>
            <pc:docMk/>
            <pc:sldMk cId="558925547" sldId="275"/>
            <ac:picMk id="5136" creationId="{67C1CD93-6FF0-4423-9CD5-4E10B0E73AC9}"/>
          </ac:picMkLst>
        </pc:picChg>
        <pc:picChg chg="mod">
          <ac:chgData name="Giulio Antonini" userId="85c0ae81-b7e0-45b3-a738-51186c9a409e" providerId="ADAL" clId="{85921F03-C437-4F24-A516-AE736F31B917}" dt="2024-08-03T14:03:37.936" v="279"/>
          <ac:picMkLst>
            <pc:docMk/>
            <pc:sldMk cId="558925547" sldId="275"/>
            <ac:picMk id="5137" creationId="{F32D578C-0858-E122-0E6A-07AE53D9B395}"/>
          </ac:picMkLst>
        </pc:picChg>
        <pc:picChg chg="add mod">
          <ac:chgData name="Giulio Antonini" userId="85c0ae81-b7e0-45b3-a738-51186c9a409e" providerId="ADAL" clId="{85921F03-C437-4F24-A516-AE736F31B917}" dt="2024-08-04T04:40:44.625" v="2237" actId="1076"/>
          <ac:picMkLst>
            <pc:docMk/>
            <pc:sldMk cId="558925547" sldId="275"/>
            <ac:picMk id="5139" creationId="{B39F14A8-EED8-A7ED-0C85-996AB8DBBAE4}"/>
          </ac:picMkLst>
        </pc:picChg>
        <pc:picChg chg="add del mod">
          <ac:chgData name="Giulio Antonini" userId="85c0ae81-b7e0-45b3-a738-51186c9a409e" providerId="ADAL" clId="{85921F03-C437-4F24-A516-AE736F31B917}" dt="2024-08-04T04:38:16.229" v="2148" actId="478"/>
          <ac:picMkLst>
            <pc:docMk/>
            <pc:sldMk cId="558925547" sldId="275"/>
            <ac:picMk id="5140" creationId="{59CAA8E8-308D-BC90-DBA5-DCAF10A898B8}"/>
          </ac:picMkLst>
        </pc:picChg>
        <pc:picChg chg="add del mod">
          <ac:chgData name="Giulio Antonini" userId="85c0ae81-b7e0-45b3-a738-51186c9a409e" providerId="ADAL" clId="{85921F03-C437-4F24-A516-AE736F31B917}" dt="2024-08-04T04:39:37.861" v="2191" actId="478"/>
          <ac:picMkLst>
            <pc:docMk/>
            <pc:sldMk cId="558925547" sldId="275"/>
            <ac:picMk id="5141" creationId="{AEA35953-5DCE-DC10-F55F-B534A56E215E}"/>
          </ac:picMkLst>
        </pc:picChg>
        <pc:picChg chg="add del mod">
          <ac:chgData name="Giulio Antonini" userId="85c0ae81-b7e0-45b3-a738-51186c9a409e" providerId="ADAL" clId="{85921F03-C437-4F24-A516-AE736F31B917}" dt="2024-08-04T04:39:43.168" v="2196" actId="478"/>
          <ac:picMkLst>
            <pc:docMk/>
            <pc:sldMk cId="558925547" sldId="275"/>
            <ac:picMk id="5142" creationId="{26DC10BC-B50A-55E7-FC15-50A7EE2AC0F2}"/>
          </ac:picMkLst>
        </pc:picChg>
        <pc:picChg chg="add del mod">
          <ac:chgData name="Giulio Antonini" userId="85c0ae81-b7e0-45b3-a738-51186c9a409e" providerId="ADAL" clId="{85921F03-C437-4F24-A516-AE736F31B917}" dt="2024-08-04T04:39:39.635" v="2193" actId="478"/>
          <ac:picMkLst>
            <pc:docMk/>
            <pc:sldMk cId="558925547" sldId="275"/>
            <ac:picMk id="5143" creationId="{F632E8A7-EE69-9911-D1E5-D232DAA4C28D}"/>
          </ac:picMkLst>
        </pc:picChg>
        <pc:picChg chg="add del mod">
          <ac:chgData name="Giulio Antonini" userId="85c0ae81-b7e0-45b3-a738-51186c9a409e" providerId="ADAL" clId="{85921F03-C437-4F24-A516-AE736F31B917}" dt="2024-08-04T04:39:38.695" v="2192" actId="478"/>
          <ac:picMkLst>
            <pc:docMk/>
            <pc:sldMk cId="558925547" sldId="275"/>
            <ac:picMk id="5144" creationId="{3E37FA03-E023-9DD4-1C71-4759D91989E7}"/>
          </ac:picMkLst>
        </pc:picChg>
        <pc:picChg chg="add del mod">
          <ac:chgData name="Giulio Antonini" userId="85c0ae81-b7e0-45b3-a738-51186c9a409e" providerId="ADAL" clId="{85921F03-C437-4F24-A516-AE736F31B917}" dt="2024-08-04T04:39:41.919" v="2195" actId="478"/>
          <ac:picMkLst>
            <pc:docMk/>
            <pc:sldMk cId="558925547" sldId="275"/>
            <ac:picMk id="5145" creationId="{2FE6B10C-2BFA-3350-3406-5C21A5A264FA}"/>
          </ac:picMkLst>
        </pc:picChg>
        <pc:picChg chg="add del mod">
          <ac:chgData name="Giulio Antonini" userId="85c0ae81-b7e0-45b3-a738-51186c9a409e" providerId="ADAL" clId="{85921F03-C437-4F24-A516-AE736F31B917}" dt="2024-08-04T04:39:44.123" v="2197" actId="478"/>
          <ac:picMkLst>
            <pc:docMk/>
            <pc:sldMk cId="558925547" sldId="275"/>
            <ac:picMk id="5146" creationId="{90E9E4B1-C95B-8F53-366A-7DC2DC76FA05}"/>
          </ac:picMkLst>
        </pc:picChg>
        <pc:picChg chg="add del mod">
          <ac:chgData name="Giulio Antonini" userId="85c0ae81-b7e0-45b3-a738-51186c9a409e" providerId="ADAL" clId="{85921F03-C437-4F24-A516-AE736F31B917}" dt="2024-08-04T04:39:40.931" v="2194" actId="478"/>
          <ac:picMkLst>
            <pc:docMk/>
            <pc:sldMk cId="558925547" sldId="275"/>
            <ac:picMk id="5147" creationId="{1F085821-C049-1873-A9AD-C6BA5A40B96D}"/>
          </ac:picMkLst>
        </pc:picChg>
        <pc:picChg chg="add del mod">
          <ac:chgData name="Giulio Antonini" userId="85c0ae81-b7e0-45b3-a738-51186c9a409e" providerId="ADAL" clId="{85921F03-C437-4F24-A516-AE736F31B917}" dt="2024-08-04T04:40:29.864" v="2234" actId="478"/>
          <ac:picMkLst>
            <pc:docMk/>
            <pc:sldMk cId="558925547" sldId="275"/>
            <ac:picMk id="5148" creationId="{E81C4076-0B21-408F-4F2D-88EC7507B417}"/>
          </ac:picMkLst>
        </pc:picChg>
        <pc:picChg chg="add del mod">
          <ac:chgData name="Giulio Antonini" userId="85c0ae81-b7e0-45b3-a738-51186c9a409e" providerId="ADAL" clId="{85921F03-C437-4F24-A516-AE736F31B917}" dt="2024-08-04T04:40:29.864" v="2234" actId="478"/>
          <ac:picMkLst>
            <pc:docMk/>
            <pc:sldMk cId="558925547" sldId="275"/>
            <ac:picMk id="5149" creationId="{09AA504D-2B3D-5474-4C3A-B69D721DB5EE}"/>
          </ac:picMkLst>
        </pc:picChg>
        <pc:picChg chg="add del mod">
          <ac:chgData name="Giulio Antonini" userId="85c0ae81-b7e0-45b3-a738-51186c9a409e" providerId="ADAL" clId="{85921F03-C437-4F24-A516-AE736F31B917}" dt="2024-08-04T04:40:29.864" v="2234" actId="478"/>
          <ac:picMkLst>
            <pc:docMk/>
            <pc:sldMk cId="558925547" sldId="275"/>
            <ac:picMk id="5150" creationId="{47ECFE04-1C9F-AA3A-A8CC-1011E428F9E6}"/>
          </ac:picMkLst>
        </pc:picChg>
        <pc:picChg chg="add del mod">
          <ac:chgData name="Giulio Antonini" userId="85c0ae81-b7e0-45b3-a738-51186c9a409e" providerId="ADAL" clId="{85921F03-C437-4F24-A516-AE736F31B917}" dt="2024-08-04T04:40:29.864" v="2234" actId="478"/>
          <ac:picMkLst>
            <pc:docMk/>
            <pc:sldMk cId="558925547" sldId="275"/>
            <ac:picMk id="5151" creationId="{646CA80E-8EF2-EEB4-19A4-A8AEFA811DC1}"/>
          </ac:picMkLst>
        </pc:picChg>
        <pc:picChg chg="add del mod">
          <ac:chgData name="Giulio Antonini" userId="85c0ae81-b7e0-45b3-a738-51186c9a409e" providerId="ADAL" clId="{85921F03-C437-4F24-A516-AE736F31B917}" dt="2024-08-04T04:40:29.864" v="2234" actId="478"/>
          <ac:picMkLst>
            <pc:docMk/>
            <pc:sldMk cId="558925547" sldId="275"/>
            <ac:picMk id="5152" creationId="{AE75D367-314E-587B-DED3-37FC3672D1D2}"/>
          </ac:picMkLst>
        </pc:picChg>
        <pc:picChg chg="add del mod">
          <ac:chgData name="Giulio Antonini" userId="85c0ae81-b7e0-45b3-a738-51186c9a409e" providerId="ADAL" clId="{85921F03-C437-4F24-A516-AE736F31B917}" dt="2024-08-04T04:40:29.864" v="2234" actId="478"/>
          <ac:picMkLst>
            <pc:docMk/>
            <pc:sldMk cId="558925547" sldId="275"/>
            <ac:picMk id="5153" creationId="{0759A598-171B-FD10-18F6-5077B673E16C}"/>
          </ac:picMkLst>
        </pc:picChg>
        <pc:picChg chg="add del mod">
          <ac:chgData name="Giulio Antonini" userId="85c0ae81-b7e0-45b3-a738-51186c9a409e" providerId="ADAL" clId="{85921F03-C437-4F24-A516-AE736F31B917}" dt="2024-08-04T04:40:29.864" v="2234" actId="478"/>
          <ac:picMkLst>
            <pc:docMk/>
            <pc:sldMk cId="558925547" sldId="275"/>
            <ac:picMk id="5154" creationId="{7BE09C3B-26DE-EC94-61FE-1E702C5EED7C}"/>
          </ac:picMkLst>
        </pc:picChg>
        <pc:picChg chg="add del mod">
          <ac:chgData name="Giulio Antonini" userId="85c0ae81-b7e0-45b3-a738-51186c9a409e" providerId="ADAL" clId="{85921F03-C437-4F24-A516-AE736F31B917}" dt="2024-08-04T04:40:29.864" v="2234" actId="478"/>
          <ac:picMkLst>
            <pc:docMk/>
            <pc:sldMk cId="558925547" sldId="275"/>
            <ac:picMk id="5155" creationId="{73B8B4FF-74A7-CE51-987C-ECAF2FA23D2D}"/>
          </ac:picMkLst>
        </pc:picChg>
        <pc:picChg chg="del">
          <ac:chgData name="Giulio Antonini" userId="85c0ae81-b7e0-45b3-a738-51186c9a409e" providerId="ADAL" clId="{85921F03-C437-4F24-A516-AE736F31B917}" dt="2024-08-03T14:03:07.277" v="276" actId="478"/>
          <ac:picMkLst>
            <pc:docMk/>
            <pc:sldMk cId="558925547" sldId="275"/>
            <ac:picMk id="5183" creationId="{270E4107-7ECD-4720-C3BC-E252C46BB4FF}"/>
          </ac:picMkLst>
        </pc:picChg>
        <pc:picChg chg="del">
          <ac:chgData name="Giulio Antonini" userId="85c0ae81-b7e0-45b3-a738-51186c9a409e" providerId="ADAL" clId="{85921F03-C437-4F24-A516-AE736F31B917}" dt="2024-08-03T14:03:07.277" v="276" actId="478"/>
          <ac:picMkLst>
            <pc:docMk/>
            <pc:sldMk cId="558925547" sldId="275"/>
            <ac:picMk id="5509" creationId="{F266854E-55DF-B285-9AF2-6C34113C5D4F}"/>
          </ac:picMkLst>
        </pc:picChg>
        <pc:picChg chg="del">
          <ac:chgData name="Giulio Antonini" userId="85c0ae81-b7e0-45b3-a738-51186c9a409e" providerId="ADAL" clId="{85921F03-C437-4F24-A516-AE736F31B917}" dt="2024-08-03T14:03:07.277" v="276" actId="478"/>
          <ac:picMkLst>
            <pc:docMk/>
            <pc:sldMk cId="558925547" sldId="275"/>
            <ac:picMk id="5511" creationId="{EE5FF96D-B70D-A46D-E58A-47C9B136C2B1}"/>
          </ac:picMkLst>
        </pc:picChg>
        <pc:picChg chg="del">
          <ac:chgData name="Giulio Antonini" userId="85c0ae81-b7e0-45b3-a738-51186c9a409e" providerId="ADAL" clId="{85921F03-C437-4F24-A516-AE736F31B917}" dt="2024-08-03T14:03:07.277" v="276" actId="478"/>
          <ac:picMkLst>
            <pc:docMk/>
            <pc:sldMk cId="558925547" sldId="275"/>
            <ac:picMk id="5513" creationId="{B07C12EB-06EA-F3FF-84FE-2614F18E1382}"/>
          </ac:picMkLst>
        </pc:picChg>
        <pc:picChg chg="del">
          <ac:chgData name="Giulio Antonini" userId="85c0ae81-b7e0-45b3-a738-51186c9a409e" providerId="ADAL" clId="{85921F03-C437-4F24-A516-AE736F31B917}" dt="2024-08-03T14:03:07.277" v="276" actId="478"/>
          <ac:picMkLst>
            <pc:docMk/>
            <pc:sldMk cId="558925547" sldId="275"/>
            <ac:picMk id="5531" creationId="{2C335665-E841-BBF4-7028-85C2236F7D6E}"/>
          </ac:picMkLst>
        </pc:picChg>
        <pc:picChg chg="del">
          <ac:chgData name="Giulio Antonini" userId="85c0ae81-b7e0-45b3-a738-51186c9a409e" providerId="ADAL" clId="{85921F03-C437-4F24-A516-AE736F31B917}" dt="2024-08-03T14:03:07.277" v="276" actId="478"/>
          <ac:picMkLst>
            <pc:docMk/>
            <pc:sldMk cId="558925547" sldId="275"/>
            <ac:picMk id="5555" creationId="{3D5A2785-901B-B52C-05D4-C8BDB21E64F8}"/>
          </ac:picMkLst>
        </pc:picChg>
        <pc:picChg chg="del">
          <ac:chgData name="Giulio Antonini" userId="85c0ae81-b7e0-45b3-a738-51186c9a409e" providerId="ADAL" clId="{85921F03-C437-4F24-A516-AE736F31B917}" dt="2024-08-03T14:03:07.277" v="276" actId="478"/>
          <ac:picMkLst>
            <pc:docMk/>
            <pc:sldMk cId="558925547" sldId="275"/>
            <ac:picMk id="5557" creationId="{8CC0ACB3-6C07-410E-CEF9-98B9EEF2B0F0}"/>
          </ac:picMkLst>
        </pc:picChg>
        <pc:picChg chg="del">
          <ac:chgData name="Giulio Antonini" userId="85c0ae81-b7e0-45b3-a738-51186c9a409e" providerId="ADAL" clId="{85921F03-C437-4F24-A516-AE736F31B917}" dt="2024-08-03T14:03:07.277" v="276" actId="478"/>
          <ac:picMkLst>
            <pc:docMk/>
            <pc:sldMk cId="558925547" sldId="275"/>
            <ac:picMk id="5558" creationId="{A4BBB00E-14E5-CDD0-B3B7-D148C0E729C0}"/>
          </ac:picMkLst>
        </pc:picChg>
        <pc:picChg chg="del">
          <ac:chgData name="Giulio Antonini" userId="85c0ae81-b7e0-45b3-a738-51186c9a409e" providerId="ADAL" clId="{85921F03-C437-4F24-A516-AE736F31B917}" dt="2024-08-03T14:03:07.277" v="276" actId="478"/>
          <ac:picMkLst>
            <pc:docMk/>
            <pc:sldMk cId="558925547" sldId="275"/>
            <ac:picMk id="5559" creationId="{B5A55EE3-4A36-3331-FC8C-7BBCBF146E02}"/>
          </ac:picMkLst>
        </pc:picChg>
        <pc:picChg chg="del">
          <ac:chgData name="Giulio Antonini" userId="85c0ae81-b7e0-45b3-a738-51186c9a409e" providerId="ADAL" clId="{85921F03-C437-4F24-A516-AE736F31B917}" dt="2024-08-03T14:03:07.277" v="276" actId="478"/>
          <ac:picMkLst>
            <pc:docMk/>
            <pc:sldMk cId="558925547" sldId="275"/>
            <ac:picMk id="5569" creationId="{5A622828-FA00-740F-812E-13EF05DDDCB2}"/>
          </ac:picMkLst>
        </pc:picChg>
      </pc:sldChg>
      <pc:sldChg chg="del">
        <pc:chgData name="Giulio Antonini" userId="85c0ae81-b7e0-45b3-a738-51186c9a409e" providerId="ADAL" clId="{85921F03-C437-4F24-A516-AE736F31B917}" dt="2024-08-03T09:52:25.092" v="23" actId="47"/>
        <pc:sldMkLst>
          <pc:docMk/>
          <pc:sldMk cId="2318231747" sldId="275"/>
        </pc:sldMkLst>
      </pc:sldChg>
      <pc:sldChg chg="del">
        <pc:chgData name="Giulio Antonini" userId="85c0ae81-b7e0-45b3-a738-51186c9a409e" providerId="ADAL" clId="{85921F03-C437-4F24-A516-AE736F31B917}" dt="2024-08-03T09:52:25.092" v="23" actId="47"/>
        <pc:sldMkLst>
          <pc:docMk/>
          <pc:sldMk cId="645841702" sldId="276"/>
        </pc:sldMkLst>
      </pc:sldChg>
      <pc:sldChg chg="addSp delSp modSp add mod modNotesTx">
        <pc:chgData name="Giulio Antonini" userId="85c0ae81-b7e0-45b3-a738-51186c9a409e" providerId="ADAL" clId="{85921F03-C437-4F24-A516-AE736F31B917}" dt="2024-08-04T06:38:50.826" v="2328" actId="6549"/>
        <pc:sldMkLst>
          <pc:docMk/>
          <pc:sldMk cId="1412649723" sldId="276"/>
        </pc:sldMkLst>
        <pc:spChg chg="add mod">
          <ac:chgData name="Giulio Antonini" userId="85c0ae81-b7e0-45b3-a738-51186c9a409e" providerId="ADAL" clId="{85921F03-C437-4F24-A516-AE736F31B917}" dt="2024-08-04T04:49:46.186" v="2271" actId="1076"/>
          <ac:spMkLst>
            <pc:docMk/>
            <pc:sldMk cId="1412649723" sldId="276"/>
            <ac:spMk id="3" creationId="{47989AEA-5116-6FDD-2A77-69F7312D25CA}"/>
          </ac:spMkLst>
        </pc:spChg>
        <pc:spChg chg="mod">
          <ac:chgData name="Giulio Antonini" userId="85c0ae81-b7e0-45b3-a738-51186c9a409e" providerId="ADAL" clId="{85921F03-C437-4F24-A516-AE736F31B917}" dt="2024-08-03T14:05:00.190" v="306"/>
          <ac:spMkLst>
            <pc:docMk/>
            <pc:sldMk cId="1412649723" sldId="276"/>
            <ac:spMk id="5" creationId="{D26660C6-39B2-C15A-3155-2E827B71F8A0}"/>
          </ac:spMkLst>
        </pc:spChg>
        <pc:spChg chg="mod">
          <ac:chgData name="Giulio Antonini" userId="85c0ae81-b7e0-45b3-a738-51186c9a409e" providerId="ADAL" clId="{85921F03-C437-4F24-A516-AE736F31B917}" dt="2024-08-03T14:05:00.190" v="306"/>
          <ac:spMkLst>
            <pc:docMk/>
            <pc:sldMk cId="1412649723" sldId="276"/>
            <ac:spMk id="6" creationId="{CF30ABB4-6553-D1D2-C003-CC0C481650AE}"/>
          </ac:spMkLst>
        </pc:spChg>
        <pc:spChg chg="mod">
          <ac:chgData name="Giulio Antonini" userId="85c0ae81-b7e0-45b3-a738-51186c9a409e" providerId="ADAL" clId="{85921F03-C437-4F24-A516-AE736F31B917}" dt="2024-08-03T14:05:00.190" v="306"/>
          <ac:spMkLst>
            <pc:docMk/>
            <pc:sldMk cId="1412649723" sldId="276"/>
            <ac:spMk id="7" creationId="{5649ADD0-00ED-E3E6-6214-E93C92841DFC}"/>
          </ac:spMkLst>
        </pc:spChg>
        <pc:spChg chg="add mod">
          <ac:chgData name="Giulio Antonini" userId="85c0ae81-b7e0-45b3-a738-51186c9a409e" providerId="ADAL" clId="{85921F03-C437-4F24-A516-AE736F31B917}" dt="2024-08-03T14:05:05.840" v="307" actId="1076"/>
          <ac:spMkLst>
            <pc:docMk/>
            <pc:sldMk cId="1412649723" sldId="276"/>
            <ac:spMk id="8" creationId="{E024E11D-D1E7-40AE-A8B3-75F796381440}"/>
          </ac:spMkLst>
        </pc:spChg>
        <pc:spChg chg="mod">
          <ac:chgData name="Giulio Antonini" userId="85c0ae81-b7e0-45b3-a738-51186c9a409e" providerId="ADAL" clId="{85921F03-C437-4F24-A516-AE736F31B917}" dt="2024-08-03T14:05:00.190" v="306"/>
          <ac:spMkLst>
            <pc:docMk/>
            <pc:sldMk cId="1412649723" sldId="276"/>
            <ac:spMk id="10" creationId="{1DFB1435-A35B-BD7C-1C40-D5CCBACA2EEA}"/>
          </ac:spMkLst>
        </pc:spChg>
        <pc:spChg chg="mod">
          <ac:chgData name="Giulio Antonini" userId="85c0ae81-b7e0-45b3-a738-51186c9a409e" providerId="ADAL" clId="{85921F03-C437-4F24-A516-AE736F31B917}" dt="2024-08-03T14:05:00.190" v="306"/>
          <ac:spMkLst>
            <pc:docMk/>
            <pc:sldMk cId="1412649723" sldId="276"/>
            <ac:spMk id="11" creationId="{9F9AC2B7-0A79-A629-1E57-91963C7B76C9}"/>
          </ac:spMkLst>
        </pc:spChg>
        <pc:spChg chg="mod">
          <ac:chgData name="Giulio Antonini" userId="85c0ae81-b7e0-45b3-a738-51186c9a409e" providerId="ADAL" clId="{85921F03-C437-4F24-A516-AE736F31B917}" dt="2024-08-03T14:05:00.190" v="306"/>
          <ac:spMkLst>
            <pc:docMk/>
            <pc:sldMk cId="1412649723" sldId="276"/>
            <ac:spMk id="12" creationId="{6E7D04D2-44AC-FEB3-32D2-975BF943DFA8}"/>
          </ac:spMkLst>
        </pc:spChg>
        <pc:spChg chg="add mod">
          <ac:chgData name="Giulio Antonini" userId="85c0ae81-b7e0-45b3-a738-51186c9a409e" providerId="ADAL" clId="{85921F03-C437-4F24-A516-AE736F31B917}" dt="2024-08-03T14:05:05.840" v="307" actId="1076"/>
          <ac:spMkLst>
            <pc:docMk/>
            <pc:sldMk cId="1412649723" sldId="276"/>
            <ac:spMk id="13" creationId="{3499D5CA-504F-ABC6-C1FA-6A125923CE6F}"/>
          </ac:spMkLst>
        </pc:spChg>
        <pc:spChg chg="add mod">
          <ac:chgData name="Giulio Antonini" userId="85c0ae81-b7e0-45b3-a738-51186c9a409e" providerId="ADAL" clId="{85921F03-C437-4F24-A516-AE736F31B917}" dt="2024-08-03T14:05:05.840" v="307" actId="1076"/>
          <ac:spMkLst>
            <pc:docMk/>
            <pc:sldMk cId="1412649723" sldId="276"/>
            <ac:spMk id="15" creationId="{E9A78F70-01C4-34B7-DF6C-48F955EB1E44}"/>
          </ac:spMkLst>
        </pc:spChg>
        <pc:spChg chg="add mod">
          <ac:chgData name="Giulio Antonini" userId="85c0ae81-b7e0-45b3-a738-51186c9a409e" providerId="ADAL" clId="{85921F03-C437-4F24-A516-AE736F31B917}" dt="2024-08-03T14:05:05.840" v="307" actId="1076"/>
          <ac:spMkLst>
            <pc:docMk/>
            <pc:sldMk cId="1412649723" sldId="276"/>
            <ac:spMk id="17" creationId="{C31A8417-AD87-BE64-21F1-EFE52E31905B}"/>
          </ac:spMkLst>
        </pc:spChg>
        <pc:spChg chg="mod">
          <ac:chgData name="Giulio Antonini" userId="85c0ae81-b7e0-45b3-a738-51186c9a409e" providerId="ADAL" clId="{85921F03-C437-4F24-A516-AE736F31B917}" dt="2024-08-03T14:05:00.190" v="306"/>
          <ac:spMkLst>
            <pc:docMk/>
            <pc:sldMk cId="1412649723" sldId="276"/>
            <ac:spMk id="19" creationId="{DE0D82C4-9CCB-9C17-9C4F-0F9BD0EA7CA6}"/>
          </ac:spMkLst>
        </pc:spChg>
        <pc:spChg chg="mod">
          <ac:chgData name="Giulio Antonini" userId="85c0ae81-b7e0-45b3-a738-51186c9a409e" providerId="ADAL" clId="{85921F03-C437-4F24-A516-AE736F31B917}" dt="2024-08-03T14:05:00.190" v="306"/>
          <ac:spMkLst>
            <pc:docMk/>
            <pc:sldMk cId="1412649723" sldId="276"/>
            <ac:spMk id="20" creationId="{4EBDC194-F683-7F24-6E01-C1670F6AD5BD}"/>
          </ac:spMkLst>
        </pc:spChg>
        <pc:spChg chg="add mod">
          <ac:chgData name="Giulio Antonini" userId="85c0ae81-b7e0-45b3-a738-51186c9a409e" providerId="ADAL" clId="{85921F03-C437-4F24-A516-AE736F31B917}" dt="2024-08-03T14:05:05.840" v="307" actId="1076"/>
          <ac:spMkLst>
            <pc:docMk/>
            <pc:sldMk cId="1412649723" sldId="276"/>
            <ac:spMk id="21" creationId="{3B9DAD51-4374-7E5F-20BB-6E13BA071D40}"/>
          </ac:spMkLst>
        </pc:spChg>
        <pc:spChg chg="mod">
          <ac:chgData name="Giulio Antonini" userId="85c0ae81-b7e0-45b3-a738-51186c9a409e" providerId="ADAL" clId="{85921F03-C437-4F24-A516-AE736F31B917}" dt="2024-08-03T14:05:00.190" v="306"/>
          <ac:spMkLst>
            <pc:docMk/>
            <pc:sldMk cId="1412649723" sldId="276"/>
            <ac:spMk id="23" creationId="{D3DECE76-E781-8270-6EBD-C05CB9EE51C9}"/>
          </ac:spMkLst>
        </pc:spChg>
        <pc:spChg chg="mod">
          <ac:chgData name="Giulio Antonini" userId="85c0ae81-b7e0-45b3-a738-51186c9a409e" providerId="ADAL" clId="{85921F03-C437-4F24-A516-AE736F31B917}" dt="2024-08-03T14:05:00.190" v="306"/>
          <ac:spMkLst>
            <pc:docMk/>
            <pc:sldMk cId="1412649723" sldId="276"/>
            <ac:spMk id="24" creationId="{793E2814-1086-A114-4B2B-735FDE3B5261}"/>
          </ac:spMkLst>
        </pc:spChg>
        <pc:spChg chg="add mod">
          <ac:chgData name="Giulio Antonini" userId="85c0ae81-b7e0-45b3-a738-51186c9a409e" providerId="ADAL" clId="{85921F03-C437-4F24-A516-AE736F31B917}" dt="2024-08-03T14:05:05.840" v="307" actId="1076"/>
          <ac:spMkLst>
            <pc:docMk/>
            <pc:sldMk cId="1412649723" sldId="276"/>
            <ac:spMk id="26" creationId="{23D8990F-550E-BE53-42FF-A3CE6E42B0A7}"/>
          </ac:spMkLst>
        </pc:spChg>
        <pc:spChg chg="mod">
          <ac:chgData name="Giulio Antonini" userId="85c0ae81-b7e0-45b3-a738-51186c9a409e" providerId="ADAL" clId="{85921F03-C437-4F24-A516-AE736F31B917}" dt="2024-08-03T14:05:00.190" v="306"/>
          <ac:spMkLst>
            <pc:docMk/>
            <pc:sldMk cId="1412649723" sldId="276"/>
            <ac:spMk id="28" creationId="{C76FCBE2-846A-5EB5-8732-8412F4595346}"/>
          </ac:spMkLst>
        </pc:spChg>
        <pc:spChg chg="add mod">
          <ac:chgData name="Giulio Antonini" userId="85c0ae81-b7e0-45b3-a738-51186c9a409e" providerId="ADAL" clId="{85921F03-C437-4F24-A516-AE736F31B917}" dt="2024-08-03T14:05:05.840" v="307" actId="1076"/>
          <ac:spMkLst>
            <pc:docMk/>
            <pc:sldMk cId="1412649723" sldId="276"/>
            <ac:spMk id="30" creationId="{699CF456-1D79-7EB9-F243-FF9703DE9C61}"/>
          </ac:spMkLst>
        </pc:spChg>
        <pc:spChg chg="mod">
          <ac:chgData name="Giulio Antonini" userId="85c0ae81-b7e0-45b3-a738-51186c9a409e" providerId="ADAL" clId="{85921F03-C437-4F24-A516-AE736F31B917}" dt="2024-08-03T14:05:00.190" v="306"/>
          <ac:spMkLst>
            <pc:docMk/>
            <pc:sldMk cId="1412649723" sldId="276"/>
            <ac:spMk id="32" creationId="{E1FB89AE-41A4-3793-218B-763E5BAF6BAD}"/>
          </ac:spMkLst>
        </pc:spChg>
        <pc:spChg chg="mod">
          <ac:chgData name="Giulio Antonini" userId="85c0ae81-b7e0-45b3-a738-51186c9a409e" providerId="ADAL" clId="{85921F03-C437-4F24-A516-AE736F31B917}" dt="2024-08-03T14:05:00.190" v="306"/>
          <ac:spMkLst>
            <pc:docMk/>
            <pc:sldMk cId="1412649723" sldId="276"/>
            <ac:spMk id="33" creationId="{20F82AE1-931C-A569-FE72-B7AA89C9A988}"/>
          </ac:spMkLst>
        </pc:spChg>
        <pc:spChg chg="add mod">
          <ac:chgData name="Giulio Antonini" userId="85c0ae81-b7e0-45b3-a738-51186c9a409e" providerId="ADAL" clId="{85921F03-C437-4F24-A516-AE736F31B917}" dt="2024-08-03T14:05:05.840" v="307" actId="1076"/>
          <ac:spMkLst>
            <pc:docMk/>
            <pc:sldMk cId="1412649723" sldId="276"/>
            <ac:spMk id="34" creationId="{94C9606F-5A3F-E461-CAEC-C51BD2EEF91C}"/>
          </ac:spMkLst>
        </pc:spChg>
        <pc:spChg chg="mod">
          <ac:chgData name="Giulio Antonini" userId="85c0ae81-b7e0-45b3-a738-51186c9a409e" providerId="ADAL" clId="{85921F03-C437-4F24-A516-AE736F31B917}" dt="2024-08-03T14:05:00.190" v="306"/>
          <ac:spMkLst>
            <pc:docMk/>
            <pc:sldMk cId="1412649723" sldId="276"/>
            <ac:spMk id="36" creationId="{500F6254-BAB9-8BFB-3699-7E3302E076B7}"/>
          </ac:spMkLst>
        </pc:spChg>
        <pc:spChg chg="mod">
          <ac:chgData name="Giulio Antonini" userId="85c0ae81-b7e0-45b3-a738-51186c9a409e" providerId="ADAL" clId="{85921F03-C437-4F24-A516-AE736F31B917}" dt="2024-08-03T14:05:00.190" v="306"/>
          <ac:spMkLst>
            <pc:docMk/>
            <pc:sldMk cId="1412649723" sldId="276"/>
            <ac:spMk id="37" creationId="{6531AD17-857A-CA47-FB06-A131920D717B}"/>
          </ac:spMkLst>
        </pc:spChg>
        <pc:spChg chg="add mod">
          <ac:chgData name="Giulio Antonini" userId="85c0ae81-b7e0-45b3-a738-51186c9a409e" providerId="ADAL" clId="{85921F03-C437-4F24-A516-AE736F31B917}" dt="2024-08-03T14:05:05.840" v="307" actId="1076"/>
          <ac:spMkLst>
            <pc:docMk/>
            <pc:sldMk cId="1412649723" sldId="276"/>
            <ac:spMk id="39" creationId="{03B79618-B86B-ABE8-47FB-DF0B53C88B98}"/>
          </ac:spMkLst>
        </pc:spChg>
        <pc:spChg chg="add mod">
          <ac:chgData name="Giulio Antonini" userId="85c0ae81-b7e0-45b3-a738-51186c9a409e" providerId="ADAL" clId="{85921F03-C437-4F24-A516-AE736F31B917}" dt="2024-08-03T14:05:05.840" v="307" actId="1076"/>
          <ac:spMkLst>
            <pc:docMk/>
            <pc:sldMk cId="1412649723" sldId="276"/>
            <ac:spMk id="43" creationId="{E7097BED-96AF-BC3C-E3A0-2E82B641A98B}"/>
          </ac:spMkLst>
        </pc:spChg>
        <pc:spChg chg="mod">
          <ac:chgData name="Giulio Antonini" userId="85c0ae81-b7e0-45b3-a738-51186c9a409e" providerId="ADAL" clId="{85921F03-C437-4F24-A516-AE736F31B917}" dt="2024-08-03T14:05:00.190" v="306"/>
          <ac:spMkLst>
            <pc:docMk/>
            <pc:sldMk cId="1412649723" sldId="276"/>
            <ac:spMk id="45" creationId="{E143CD80-F5D7-F4A7-216F-630F41FDBA7C}"/>
          </ac:spMkLst>
        </pc:spChg>
        <pc:spChg chg="mod">
          <ac:chgData name="Giulio Antonini" userId="85c0ae81-b7e0-45b3-a738-51186c9a409e" providerId="ADAL" clId="{85921F03-C437-4F24-A516-AE736F31B917}" dt="2024-08-03T14:05:00.190" v="306"/>
          <ac:spMkLst>
            <pc:docMk/>
            <pc:sldMk cId="1412649723" sldId="276"/>
            <ac:spMk id="46" creationId="{CBBA380D-0A71-B0E2-58D3-F9F226F76B08}"/>
          </ac:spMkLst>
        </pc:spChg>
        <pc:spChg chg="mod">
          <ac:chgData name="Giulio Antonini" userId="85c0ae81-b7e0-45b3-a738-51186c9a409e" providerId="ADAL" clId="{85921F03-C437-4F24-A516-AE736F31B917}" dt="2024-08-03T14:05:00.190" v="306"/>
          <ac:spMkLst>
            <pc:docMk/>
            <pc:sldMk cId="1412649723" sldId="276"/>
            <ac:spMk id="48" creationId="{14EEC83F-FA57-16AF-2BE8-B76314DD6C53}"/>
          </ac:spMkLst>
        </pc:spChg>
        <pc:spChg chg="mod">
          <ac:chgData name="Giulio Antonini" userId="85c0ae81-b7e0-45b3-a738-51186c9a409e" providerId="ADAL" clId="{85921F03-C437-4F24-A516-AE736F31B917}" dt="2024-08-03T14:05:00.190" v="306"/>
          <ac:spMkLst>
            <pc:docMk/>
            <pc:sldMk cId="1412649723" sldId="276"/>
            <ac:spMk id="49" creationId="{81001ADE-BCAE-BE9C-C5B4-55D34C3065EF}"/>
          </ac:spMkLst>
        </pc:spChg>
        <pc:spChg chg="del">
          <ac:chgData name="Giulio Antonini" userId="85c0ae81-b7e0-45b3-a738-51186c9a409e" providerId="ADAL" clId="{85921F03-C437-4F24-A516-AE736F31B917}" dt="2024-08-03T14:04:39.936" v="303" actId="478"/>
          <ac:spMkLst>
            <pc:docMk/>
            <pc:sldMk cId="1412649723" sldId="276"/>
            <ac:spMk id="56" creationId="{B1B8A31E-D109-19A4-855E-0561F61BA341}"/>
          </ac:spMkLst>
        </pc:spChg>
        <pc:spChg chg="mod">
          <ac:chgData name="Giulio Antonini" userId="85c0ae81-b7e0-45b3-a738-51186c9a409e" providerId="ADAL" clId="{85921F03-C437-4F24-A516-AE736F31B917}" dt="2024-08-04T04:49:41.051" v="2270" actId="207"/>
          <ac:spMkLst>
            <pc:docMk/>
            <pc:sldMk cId="1412649723" sldId="276"/>
            <ac:spMk id="5123" creationId="{677620D2-1713-96DC-7FF9-D954C0A8BA36}"/>
          </ac:spMkLst>
        </pc:spChg>
        <pc:spChg chg="del">
          <ac:chgData name="Giulio Antonini" userId="85c0ae81-b7e0-45b3-a738-51186c9a409e" providerId="ADAL" clId="{85921F03-C437-4F24-A516-AE736F31B917}" dt="2024-08-03T14:04:39.936" v="303" actId="478"/>
          <ac:spMkLst>
            <pc:docMk/>
            <pc:sldMk cId="1412649723" sldId="276"/>
            <ac:spMk id="5125" creationId="{04A32987-69D7-12D0-CB1F-11978FA951C3}"/>
          </ac:spMkLst>
        </pc:spChg>
        <pc:spChg chg="del">
          <ac:chgData name="Giulio Antonini" userId="85c0ae81-b7e0-45b3-a738-51186c9a409e" providerId="ADAL" clId="{85921F03-C437-4F24-A516-AE736F31B917}" dt="2024-08-03T14:04:39.936" v="303" actId="478"/>
          <ac:spMkLst>
            <pc:docMk/>
            <pc:sldMk cId="1412649723" sldId="276"/>
            <ac:spMk id="5131" creationId="{0A586121-33A8-EDD9-FB71-F60D63FF0A01}"/>
          </ac:spMkLst>
        </pc:spChg>
        <pc:spChg chg="del">
          <ac:chgData name="Giulio Antonini" userId="85c0ae81-b7e0-45b3-a738-51186c9a409e" providerId="ADAL" clId="{85921F03-C437-4F24-A516-AE736F31B917}" dt="2024-08-03T14:04:39.936" v="303" actId="478"/>
          <ac:spMkLst>
            <pc:docMk/>
            <pc:sldMk cId="1412649723" sldId="276"/>
            <ac:spMk id="5138" creationId="{21834593-D299-A6D9-5987-2D5E4D0B549F}"/>
          </ac:spMkLst>
        </pc:spChg>
        <pc:spChg chg="del mod">
          <ac:chgData name="Giulio Antonini" userId="85c0ae81-b7e0-45b3-a738-51186c9a409e" providerId="ADAL" clId="{85921F03-C437-4F24-A516-AE736F31B917}" dt="2024-08-03T14:04:45.805" v="305" actId="478"/>
          <ac:spMkLst>
            <pc:docMk/>
            <pc:sldMk cId="1412649723" sldId="276"/>
            <ac:spMk id="5156" creationId="{34CDDDD6-40FE-52C1-FF88-650AE75D71C7}"/>
          </ac:spMkLst>
        </pc:spChg>
        <pc:spChg chg="mod">
          <ac:chgData name="Giulio Antonini" userId="85c0ae81-b7e0-45b3-a738-51186c9a409e" providerId="ADAL" clId="{85921F03-C437-4F24-A516-AE736F31B917}" dt="2024-08-03T14:05:00.190" v="306"/>
          <ac:spMkLst>
            <pc:docMk/>
            <pc:sldMk cId="1412649723" sldId="276"/>
            <ac:spMk id="5161" creationId="{E3D8F744-28AC-0581-2065-5A27B8E04CD3}"/>
          </ac:spMkLst>
        </pc:spChg>
        <pc:spChg chg="mod">
          <ac:chgData name="Giulio Antonini" userId="85c0ae81-b7e0-45b3-a738-51186c9a409e" providerId="ADAL" clId="{85921F03-C437-4F24-A516-AE736F31B917}" dt="2024-08-03T14:05:00.190" v="306"/>
          <ac:spMkLst>
            <pc:docMk/>
            <pc:sldMk cId="1412649723" sldId="276"/>
            <ac:spMk id="5163" creationId="{6042703A-CE8D-9F8B-0C2E-3F6D5A52DDD6}"/>
          </ac:spMkLst>
        </pc:spChg>
        <pc:spChg chg="mod">
          <ac:chgData name="Giulio Antonini" userId="85c0ae81-b7e0-45b3-a738-51186c9a409e" providerId="ADAL" clId="{85921F03-C437-4F24-A516-AE736F31B917}" dt="2024-08-03T14:05:00.190" v="306"/>
          <ac:spMkLst>
            <pc:docMk/>
            <pc:sldMk cId="1412649723" sldId="276"/>
            <ac:spMk id="5168" creationId="{A8F6FFE4-276C-6AC3-F2C4-C282E871467B}"/>
          </ac:spMkLst>
        </pc:spChg>
        <pc:spChg chg="mod">
          <ac:chgData name="Giulio Antonini" userId="85c0ae81-b7e0-45b3-a738-51186c9a409e" providerId="ADAL" clId="{85921F03-C437-4F24-A516-AE736F31B917}" dt="2024-08-03T14:05:00.190" v="306"/>
          <ac:spMkLst>
            <pc:docMk/>
            <pc:sldMk cId="1412649723" sldId="276"/>
            <ac:spMk id="5170" creationId="{A1C889AD-31A1-43B4-2234-D600D9263B13}"/>
          </ac:spMkLst>
        </pc:spChg>
        <pc:spChg chg="add mod">
          <ac:chgData name="Giulio Antonini" userId="85c0ae81-b7e0-45b3-a738-51186c9a409e" providerId="ADAL" clId="{85921F03-C437-4F24-A516-AE736F31B917}" dt="2024-08-03T14:05:05.840" v="307" actId="1076"/>
          <ac:spMkLst>
            <pc:docMk/>
            <pc:sldMk cId="1412649723" sldId="276"/>
            <ac:spMk id="5172" creationId="{D17D3CDF-1F0A-89F8-F43D-37E9F36F3CF8}"/>
          </ac:spMkLst>
        </pc:spChg>
        <pc:spChg chg="mod">
          <ac:chgData name="Giulio Antonini" userId="85c0ae81-b7e0-45b3-a738-51186c9a409e" providerId="ADAL" clId="{85921F03-C437-4F24-A516-AE736F31B917}" dt="2024-08-03T14:05:00.190" v="306"/>
          <ac:spMkLst>
            <pc:docMk/>
            <pc:sldMk cId="1412649723" sldId="276"/>
            <ac:spMk id="5174" creationId="{CFA124F1-80D8-1D76-71D6-2B629F492FE5}"/>
          </ac:spMkLst>
        </pc:spChg>
        <pc:spChg chg="mod">
          <ac:chgData name="Giulio Antonini" userId="85c0ae81-b7e0-45b3-a738-51186c9a409e" providerId="ADAL" clId="{85921F03-C437-4F24-A516-AE736F31B917}" dt="2024-08-03T14:05:00.190" v="306"/>
          <ac:spMkLst>
            <pc:docMk/>
            <pc:sldMk cId="1412649723" sldId="276"/>
            <ac:spMk id="5175" creationId="{937BF755-0763-746A-E2FE-75A67BC71566}"/>
          </ac:spMkLst>
        </pc:spChg>
        <pc:spChg chg="mod">
          <ac:chgData name="Giulio Antonini" userId="85c0ae81-b7e0-45b3-a738-51186c9a409e" providerId="ADAL" clId="{85921F03-C437-4F24-A516-AE736F31B917}" dt="2024-08-03T14:05:00.190" v="306"/>
          <ac:spMkLst>
            <pc:docMk/>
            <pc:sldMk cId="1412649723" sldId="276"/>
            <ac:spMk id="5176" creationId="{5EF8452F-2738-286D-4773-0A042775F7FE}"/>
          </ac:spMkLst>
        </pc:spChg>
        <pc:spChg chg="add mod">
          <ac:chgData name="Giulio Antonini" userId="85c0ae81-b7e0-45b3-a738-51186c9a409e" providerId="ADAL" clId="{85921F03-C437-4F24-A516-AE736F31B917}" dt="2024-08-03T14:05:05.840" v="307" actId="1076"/>
          <ac:spMkLst>
            <pc:docMk/>
            <pc:sldMk cId="1412649723" sldId="276"/>
            <ac:spMk id="5177" creationId="{8E50B6A4-9FD8-1D8A-E2D0-B373536CC191}"/>
          </ac:spMkLst>
        </pc:spChg>
        <pc:spChg chg="add mod">
          <ac:chgData name="Giulio Antonini" userId="85c0ae81-b7e0-45b3-a738-51186c9a409e" providerId="ADAL" clId="{85921F03-C437-4F24-A516-AE736F31B917}" dt="2024-08-03T14:05:05.840" v="307" actId="1076"/>
          <ac:spMkLst>
            <pc:docMk/>
            <pc:sldMk cId="1412649723" sldId="276"/>
            <ac:spMk id="5179" creationId="{02065E4F-7A55-0610-4E73-604729835BB6}"/>
          </ac:spMkLst>
        </pc:spChg>
        <pc:spChg chg="add mod">
          <ac:chgData name="Giulio Antonini" userId="85c0ae81-b7e0-45b3-a738-51186c9a409e" providerId="ADAL" clId="{85921F03-C437-4F24-A516-AE736F31B917}" dt="2024-08-03T14:05:05.840" v="307" actId="1076"/>
          <ac:spMkLst>
            <pc:docMk/>
            <pc:sldMk cId="1412649723" sldId="276"/>
            <ac:spMk id="5181" creationId="{82874A6D-2AA3-2D1A-B13E-956541567EE0}"/>
          </ac:spMkLst>
        </pc:spChg>
        <pc:spChg chg="mod">
          <ac:chgData name="Giulio Antonini" userId="85c0ae81-b7e0-45b3-a738-51186c9a409e" providerId="ADAL" clId="{85921F03-C437-4F24-A516-AE736F31B917}" dt="2024-08-03T14:05:00.190" v="306"/>
          <ac:spMkLst>
            <pc:docMk/>
            <pc:sldMk cId="1412649723" sldId="276"/>
            <ac:spMk id="5186" creationId="{FB9B84B3-CE34-9897-B239-19D4F448D11B}"/>
          </ac:spMkLst>
        </pc:spChg>
        <pc:spChg chg="add mod">
          <ac:chgData name="Giulio Antonini" userId="85c0ae81-b7e0-45b3-a738-51186c9a409e" providerId="ADAL" clId="{85921F03-C437-4F24-A516-AE736F31B917}" dt="2024-08-03T14:05:05.840" v="307" actId="1076"/>
          <ac:spMkLst>
            <pc:docMk/>
            <pc:sldMk cId="1412649723" sldId="276"/>
            <ac:spMk id="5187" creationId="{BEAFE804-1D72-2391-9254-6E4D1A047174}"/>
          </ac:spMkLst>
        </pc:spChg>
        <pc:grpChg chg="add mod">
          <ac:chgData name="Giulio Antonini" userId="85c0ae81-b7e0-45b3-a738-51186c9a409e" providerId="ADAL" clId="{85921F03-C437-4F24-A516-AE736F31B917}" dt="2024-08-03T14:05:05.840" v="307" actId="1076"/>
          <ac:grpSpMkLst>
            <pc:docMk/>
            <pc:sldMk cId="1412649723" sldId="276"/>
            <ac:grpSpMk id="4" creationId="{B31202ED-E8E9-A71D-E4AA-CE915D4ADFAA}"/>
          </ac:grpSpMkLst>
        </pc:grpChg>
        <pc:grpChg chg="add mod">
          <ac:chgData name="Giulio Antonini" userId="85c0ae81-b7e0-45b3-a738-51186c9a409e" providerId="ADAL" clId="{85921F03-C437-4F24-A516-AE736F31B917}" dt="2024-08-03T14:05:05.840" v="307" actId="1076"/>
          <ac:grpSpMkLst>
            <pc:docMk/>
            <pc:sldMk cId="1412649723" sldId="276"/>
            <ac:grpSpMk id="9" creationId="{DA195629-1146-F30D-573F-30A6367B850B}"/>
          </ac:grpSpMkLst>
        </pc:grpChg>
        <pc:grpChg chg="add mod">
          <ac:chgData name="Giulio Antonini" userId="85c0ae81-b7e0-45b3-a738-51186c9a409e" providerId="ADAL" clId="{85921F03-C437-4F24-A516-AE736F31B917}" dt="2024-08-03T14:05:05.840" v="307" actId="1076"/>
          <ac:grpSpMkLst>
            <pc:docMk/>
            <pc:sldMk cId="1412649723" sldId="276"/>
            <ac:grpSpMk id="18" creationId="{CA7218DF-61C8-5E7B-62ED-1C1AEE1074AB}"/>
          </ac:grpSpMkLst>
        </pc:grpChg>
        <pc:grpChg chg="add mod">
          <ac:chgData name="Giulio Antonini" userId="85c0ae81-b7e0-45b3-a738-51186c9a409e" providerId="ADAL" clId="{85921F03-C437-4F24-A516-AE736F31B917}" dt="2024-08-03T14:05:05.840" v="307" actId="1076"/>
          <ac:grpSpMkLst>
            <pc:docMk/>
            <pc:sldMk cId="1412649723" sldId="276"/>
            <ac:grpSpMk id="22" creationId="{D0C40A19-00CC-166D-DBF1-D9D8366BA623}"/>
          </ac:grpSpMkLst>
        </pc:grpChg>
        <pc:grpChg chg="add mod">
          <ac:chgData name="Giulio Antonini" userId="85c0ae81-b7e0-45b3-a738-51186c9a409e" providerId="ADAL" clId="{85921F03-C437-4F24-A516-AE736F31B917}" dt="2024-08-03T14:05:05.840" v="307" actId="1076"/>
          <ac:grpSpMkLst>
            <pc:docMk/>
            <pc:sldMk cId="1412649723" sldId="276"/>
            <ac:grpSpMk id="27" creationId="{D5BA9DF8-C22D-0187-339A-A7F550B8D227}"/>
          </ac:grpSpMkLst>
        </pc:grpChg>
        <pc:grpChg chg="add mod">
          <ac:chgData name="Giulio Antonini" userId="85c0ae81-b7e0-45b3-a738-51186c9a409e" providerId="ADAL" clId="{85921F03-C437-4F24-A516-AE736F31B917}" dt="2024-08-03T14:05:05.840" v="307" actId="1076"/>
          <ac:grpSpMkLst>
            <pc:docMk/>
            <pc:sldMk cId="1412649723" sldId="276"/>
            <ac:grpSpMk id="31" creationId="{1BE88CD1-47FE-AD0A-8F7D-EDFD7C742A57}"/>
          </ac:grpSpMkLst>
        </pc:grpChg>
        <pc:grpChg chg="add mod">
          <ac:chgData name="Giulio Antonini" userId="85c0ae81-b7e0-45b3-a738-51186c9a409e" providerId="ADAL" clId="{85921F03-C437-4F24-A516-AE736F31B917}" dt="2024-08-03T14:05:05.840" v="307" actId="1076"/>
          <ac:grpSpMkLst>
            <pc:docMk/>
            <pc:sldMk cId="1412649723" sldId="276"/>
            <ac:grpSpMk id="35" creationId="{F19D7D7E-CA52-1DB4-5ECC-57AAAB19A8B9}"/>
          </ac:grpSpMkLst>
        </pc:grpChg>
        <pc:grpChg chg="add mod">
          <ac:chgData name="Giulio Antonini" userId="85c0ae81-b7e0-45b3-a738-51186c9a409e" providerId="ADAL" clId="{85921F03-C437-4F24-A516-AE736F31B917}" dt="2024-08-03T14:05:05.840" v="307" actId="1076"/>
          <ac:grpSpMkLst>
            <pc:docMk/>
            <pc:sldMk cId="1412649723" sldId="276"/>
            <ac:grpSpMk id="40" creationId="{8BF11547-2F6D-4D28-F867-03B567A1C41A}"/>
          </ac:grpSpMkLst>
        </pc:grpChg>
        <pc:grpChg chg="add mod">
          <ac:chgData name="Giulio Antonini" userId="85c0ae81-b7e0-45b3-a738-51186c9a409e" providerId="ADAL" clId="{85921F03-C437-4F24-A516-AE736F31B917}" dt="2024-08-03T14:05:05.840" v="307" actId="1076"/>
          <ac:grpSpMkLst>
            <pc:docMk/>
            <pc:sldMk cId="1412649723" sldId="276"/>
            <ac:grpSpMk id="44" creationId="{977C889F-107B-0E7D-E01C-E347653CDE95}"/>
          </ac:grpSpMkLst>
        </pc:grpChg>
        <pc:grpChg chg="add mod">
          <ac:chgData name="Giulio Antonini" userId="85c0ae81-b7e0-45b3-a738-51186c9a409e" providerId="ADAL" clId="{85921F03-C437-4F24-A516-AE736F31B917}" dt="2024-08-03T14:05:05.840" v="307" actId="1076"/>
          <ac:grpSpMkLst>
            <pc:docMk/>
            <pc:sldMk cId="1412649723" sldId="276"/>
            <ac:grpSpMk id="47" creationId="{36428C53-BD39-D461-8D20-D5472C850615}"/>
          </ac:grpSpMkLst>
        </pc:grpChg>
        <pc:grpChg chg="del">
          <ac:chgData name="Giulio Antonini" userId="85c0ae81-b7e0-45b3-a738-51186c9a409e" providerId="ADAL" clId="{85921F03-C437-4F24-A516-AE736F31B917}" dt="2024-08-03T14:04:39.936" v="303" actId="478"/>
          <ac:grpSpMkLst>
            <pc:docMk/>
            <pc:sldMk cId="1412649723" sldId="276"/>
            <ac:grpSpMk id="50" creationId="{1F546492-D7A3-20B4-19EC-F856B2A473A2}"/>
          </ac:grpSpMkLst>
        </pc:grpChg>
        <pc:grpChg chg="del">
          <ac:chgData name="Giulio Antonini" userId="85c0ae81-b7e0-45b3-a738-51186c9a409e" providerId="ADAL" clId="{85921F03-C437-4F24-A516-AE736F31B917}" dt="2024-08-03T14:04:39.936" v="303" actId="478"/>
          <ac:grpSpMkLst>
            <pc:docMk/>
            <pc:sldMk cId="1412649723" sldId="276"/>
            <ac:grpSpMk id="57" creationId="{36AEB475-C91A-F2C9-A6B4-CEC6A5C81EFF}"/>
          </ac:grpSpMkLst>
        </pc:grpChg>
        <pc:grpChg chg="del">
          <ac:chgData name="Giulio Antonini" userId="85c0ae81-b7e0-45b3-a738-51186c9a409e" providerId="ADAL" clId="{85921F03-C437-4F24-A516-AE736F31B917}" dt="2024-08-03T14:04:39.936" v="303" actId="478"/>
          <ac:grpSpMkLst>
            <pc:docMk/>
            <pc:sldMk cId="1412649723" sldId="276"/>
            <ac:grpSpMk id="5127" creationId="{21BBF61E-9D0B-08E2-0A13-EDCBED426D26}"/>
          </ac:grpSpMkLst>
        </pc:grpChg>
        <pc:grpChg chg="del">
          <ac:chgData name="Giulio Antonini" userId="85c0ae81-b7e0-45b3-a738-51186c9a409e" providerId="ADAL" clId="{85921F03-C437-4F24-A516-AE736F31B917}" dt="2024-08-03T14:04:39.936" v="303" actId="478"/>
          <ac:grpSpMkLst>
            <pc:docMk/>
            <pc:sldMk cId="1412649723" sldId="276"/>
            <ac:grpSpMk id="5134" creationId="{3DDAA58F-3F98-E34D-69CB-22186A609464}"/>
          </ac:grpSpMkLst>
        </pc:grpChg>
        <pc:grpChg chg="add mod">
          <ac:chgData name="Giulio Antonini" userId="85c0ae81-b7e0-45b3-a738-51186c9a409e" providerId="ADAL" clId="{85921F03-C437-4F24-A516-AE736F31B917}" dt="2024-08-03T14:05:05.840" v="307" actId="1076"/>
          <ac:grpSpMkLst>
            <pc:docMk/>
            <pc:sldMk cId="1412649723" sldId="276"/>
            <ac:grpSpMk id="5173" creationId="{DE4907AE-0160-3894-7A7B-9D61A56EFC05}"/>
          </ac:grpSpMkLst>
        </pc:grpChg>
        <pc:grpChg chg="add mod">
          <ac:chgData name="Giulio Antonini" userId="85c0ae81-b7e0-45b3-a738-51186c9a409e" providerId="ADAL" clId="{85921F03-C437-4F24-A516-AE736F31B917}" dt="2024-08-03T14:05:05.840" v="307" actId="1076"/>
          <ac:grpSpMkLst>
            <pc:docMk/>
            <pc:sldMk cId="1412649723" sldId="276"/>
            <ac:grpSpMk id="5182" creationId="{8D274782-9547-21A5-6BE5-A9EB91563B28}"/>
          </ac:grpSpMkLst>
        </pc:grpChg>
        <pc:picChg chg="add mod">
          <ac:chgData name="Giulio Antonini" userId="85c0ae81-b7e0-45b3-a738-51186c9a409e" providerId="ADAL" clId="{85921F03-C437-4F24-A516-AE736F31B917}" dt="2024-08-03T14:05:05.840" v="307" actId="1076"/>
          <ac:picMkLst>
            <pc:docMk/>
            <pc:sldMk cId="1412649723" sldId="276"/>
            <ac:picMk id="14" creationId="{A8014D84-557C-3480-2FBB-4B2F4DBDB6D1}"/>
          </ac:picMkLst>
        </pc:picChg>
        <pc:picChg chg="add mod">
          <ac:chgData name="Giulio Antonini" userId="85c0ae81-b7e0-45b3-a738-51186c9a409e" providerId="ADAL" clId="{85921F03-C437-4F24-A516-AE736F31B917}" dt="2024-08-03T14:05:05.840" v="307" actId="1076"/>
          <ac:picMkLst>
            <pc:docMk/>
            <pc:sldMk cId="1412649723" sldId="276"/>
            <ac:picMk id="16" creationId="{7F49A118-0996-9CF0-07F0-91329F638EB2}"/>
          </ac:picMkLst>
        </pc:picChg>
        <pc:picChg chg="mod">
          <ac:chgData name="Giulio Antonini" userId="85c0ae81-b7e0-45b3-a738-51186c9a409e" providerId="ADAL" clId="{85921F03-C437-4F24-A516-AE736F31B917}" dt="2024-08-03T14:05:00.190" v="306"/>
          <ac:picMkLst>
            <pc:docMk/>
            <pc:sldMk cId="1412649723" sldId="276"/>
            <ac:picMk id="25" creationId="{487B3F8D-180A-1539-5380-442E652B4724}"/>
          </ac:picMkLst>
        </pc:picChg>
        <pc:picChg chg="mod">
          <ac:chgData name="Giulio Antonini" userId="85c0ae81-b7e0-45b3-a738-51186c9a409e" providerId="ADAL" clId="{85921F03-C437-4F24-A516-AE736F31B917}" dt="2024-08-03T14:05:00.190" v="306"/>
          <ac:picMkLst>
            <pc:docMk/>
            <pc:sldMk cId="1412649723" sldId="276"/>
            <ac:picMk id="29" creationId="{A5B9D506-4383-3A3D-5815-5A296D8523CE}"/>
          </ac:picMkLst>
        </pc:picChg>
        <pc:picChg chg="mod">
          <ac:chgData name="Giulio Antonini" userId="85c0ae81-b7e0-45b3-a738-51186c9a409e" providerId="ADAL" clId="{85921F03-C437-4F24-A516-AE736F31B917}" dt="2024-08-03T14:05:00.190" v="306"/>
          <ac:picMkLst>
            <pc:docMk/>
            <pc:sldMk cId="1412649723" sldId="276"/>
            <ac:picMk id="38" creationId="{4015029B-AFB3-3591-193C-665B96272400}"/>
          </ac:picMkLst>
        </pc:picChg>
        <pc:picChg chg="mod">
          <ac:chgData name="Giulio Antonini" userId="85c0ae81-b7e0-45b3-a738-51186c9a409e" providerId="ADAL" clId="{85921F03-C437-4F24-A516-AE736F31B917}" dt="2024-08-03T14:05:00.190" v="306"/>
          <ac:picMkLst>
            <pc:docMk/>
            <pc:sldMk cId="1412649723" sldId="276"/>
            <ac:picMk id="41" creationId="{8552FC5E-4C49-8AFF-384E-B39697852867}"/>
          </ac:picMkLst>
        </pc:picChg>
        <pc:picChg chg="mod">
          <ac:chgData name="Giulio Antonini" userId="85c0ae81-b7e0-45b3-a738-51186c9a409e" providerId="ADAL" clId="{85921F03-C437-4F24-A516-AE736F31B917}" dt="2024-08-03T14:05:00.190" v="306"/>
          <ac:picMkLst>
            <pc:docMk/>
            <pc:sldMk cId="1412649723" sldId="276"/>
            <ac:picMk id="42" creationId="{255C2969-A158-2622-5C1B-B988B8F9DB31}"/>
          </ac:picMkLst>
        </pc:picChg>
        <pc:picChg chg="del">
          <ac:chgData name="Giulio Antonini" userId="85c0ae81-b7e0-45b3-a738-51186c9a409e" providerId="ADAL" clId="{85921F03-C437-4F24-A516-AE736F31B917}" dt="2024-08-03T14:04:39.936" v="303" actId="478"/>
          <ac:picMkLst>
            <pc:docMk/>
            <pc:sldMk cId="1412649723" sldId="276"/>
            <ac:picMk id="5124" creationId="{93658927-ADC9-5437-1338-4C48EEC704D1}"/>
          </ac:picMkLst>
        </pc:picChg>
        <pc:picChg chg="del">
          <ac:chgData name="Giulio Antonini" userId="85c0ae81-b7e0-45b3-a738-51186c9a409e" providerId="ADAL" clId="{85921F03-C437-4F24-A516-AE736F31B917}" dt="2024-08-03T14:04:39.936" v="303" actId="478"/>
          <ac:picMkLst>
            <pc:docMk/>
            <pc:sldMk cId="1412649723" sldId="276"/>
            <ac:picMk id="5126" creationId="{F002D0C2-E80F-0F45-9DB4-9D1E57B71880}"/>
          </ac:picMkLst>
        </pc:picChg>
        <pc:picChg chg="del">
          <ac:chgData name="Giulio Antonini" userId="85c0ae81-b7e0-45b3-a738-51186c9a409e" providerId="ADAL" clId="{85921F03-C437-4F24-A516-AE736F31B917}" dt="2024-08-03T14:04:39.936" v="303" actId="478"/>
          <ac:picMkLst>
            <pc:docMk/>
            <pc:sldMk cId="1412649723" sldId="276"/>
            <ac:picMk id="5132" creationId="{1AF97058-C44D-4B53-7563-5912A7B16D9B}"/>
          </ac:picMkLst>
        </pc:picChg>
        <pc:picChg chg="del">
          <ac:chgData name="Giulio Antonini" userId="85c0ae81-b7e0-45b3-a738-51186c9a409e" providerId="ADAL" clId="{85921F03-C437-4F24-A516-AE736F31B917}" dt="2024-08-03T14:04:39.936" v="303" actId="478"/>
          <ac:picMkLst>
            <pc:docMk/>
            <pc:sldMk cId="1412649723" sldId="276"/>
            <ac:picMk id="5133" creationId="{0AFB7011-0498-0762-16C5-ABF351777868}"/>
          </ac:picMkLst>
        </pc:picChg>
        <pc:picChg chg="del">
          <ac:chgData name="Giulio Antonini" userId="85c0ae81-b7e0-45b3-a738-51186c9a409e" providerId="ADAL" clId="{85921F03-C437-4F24-A516-AE736F31B917}" dt="2024-08-03T14:04:39.936" v="303" actId="478"/>
          <ac:picMkLst>
            <pc:docMk/>
            <pc:sldMk cId="1412649723" sldId="276"/>
            <ac:picMk id="5139" creationId="{B39F14A8-EED8-A7ED-0C85-996AB8DBBAE4}"/>
          </ac:picMkLst>
        </pc:picChg>
        <pc:picChg chg="del">
          <ac:chgData name="Giulio Antonini" userId="85c0ae81-b7e0-45b3-a738-51186c9a409e" providerId="ADAL" clId="{85921F03-C437-4F24-A516-AE736F31B917}" dt="2024-08-03T14:04:39.936" v="303" actId="478"/>
          <ac:picMkLst>
            <pc:docMk/>
            <pc:sldMk cId="1412649723" sldId="276"/>
            <ac:picMk id="5140" creationId="{59CAA8E8-308D-BC90-DBA5-DCAF10A898B8}"/>
          </ac:picMkLst>
        </pc:picChg>
        <pc:picChg chg="del">
          <ac:chgData name="Giulio Antonini" userId="85c0ae81-b7e0-45b3-a738-51186c9a409e" providerId="ADAL" clId="{85921F03-C437-4F24-A516-AE736F31B917}" dt="2024-08-03T14:04:39.936" v="303" actId="478"/>
          <ac:picMkLst>
            <pc:docMk/>
            <pc:sldMk cId="1412649723" sldId="276"/>
            <ac:picMk id="5141" creationId="{AEA35953-5DCE-DC10-F55F-B534A56E215E}"/>
          </ac:picMkLst>
        </pc:picChg>
        <pc:picChg chg="del">
          <ac:chgData name="Giulio Antonini" userId="85c0ae81-b7e0-45b3-a738-51186c9a409e" providerId="ADAL" clId="{85921F03-C437-4F24-A516-AE736F31B917}" dt="2024-08-03T14:04:39.936" v="303" actId="478"/>
          <ac:picMkLst>
            <pc:docMk/>
            <pc:sldMk cId="1412649723" sldId="276"/>
            <ac:picMk id="5142" creationId="{26DC10BC-B50A-55E7-FC15-50A7EE2AC0F2}"/>
          </ac:picMkLst>
        </pc:picChg>
        <pc:picChg chg="del">
          <ac:chgData name="Giulio Antonini" userId="85c0ae81-b7e0-45b3-a738-51186c9a409e" providerId="ADAL" clId="{85921F03-C437-4F24-A516-AE736F31B917}" dt="2024-08-03T14:04:39.936" v="303" actId="478"/>
          <ac:picMkLst>
            <pc:docMk/>
            <pc:sldMk cId="1412649723" sldId="276"/>
            <ac:picMk id="5143" creationId="{F632E8A7-EE69-9911-D1E5-D232DAA4C28D}"/>
          </ac:picMkLst>
        </pc:picChg>
        <pc:picChg chg="del">
          <ac:chgData name="Giulio Antonini" userId="85c0ae81-b7e0-45b3-a738-51186c9a409e" providerId="ADAL" clId="{85921F03-C437-4F24-A516-AE736F31B917}" dt="2024-08-03T14:04:39.936" v="303" actId="478"/>
          <ac:picMkLst>
            <pc:docMk/>
            <pc:sldMk cId="1412649723" sldId="276"/>
            <ac:picMk id="5144" creationId="{3E37FA03-E023-9DD4-1C71-4759D91989E7}"/>
          </ac:picMkLst>
        </pc:picChg>
        <pc:picChg chg="del">
          <ac:chgData name="Giulio Antonini" userId="85c0ae81-b7e0-45b3-a738-51186c9a409e" providerId="ADAL" clId="{85921F03-C437-4F24-A516-AE736F31B917}" dt="2024-08-03T14:04:39.936" v="303" actId="478"/>
          <ac:picMkLst>
            <pc:docMk/>
            <pc:sldMk cId="1412649723" sldId="276"/>
            <ac:picMk id="5145" creationId="{2FE6B10C-2BFA-3350-3406-5C21A5A264FA}"/>
          </ac:picMkLst>
        </pc:picChg>
        <pc:picChg chg="del">
          <ac:chgData name="Giulio Antonini" userId="85c0ae81-b7e0-45b3-a738-51186c9a409e" providerId="ADAL" clId="{85921F03-C437-4F24-A516-AE736F31B917}" dt="2024-08-03T14:04:39.936" v="303" actId="478"/>
          <ac:picMkLst>
            <pc:docMk/>
            <pc:sldMk cId="1412649723" sldId="276"/>
            <ac:picMk id="5146" creationId="{90E9E4B1-C95B-8F53-366A-7DC2DC76FA05}"/>
          </ac:picMkLst>
        </pc:picChg>
        <pc:picChg chg="del">
          <ac:chgData name="Giulio Antonini" userId="85c0ae81-b7e0-45b3-a738-51186c9a409e" providerId="ADAL" clId="{85921F03-C437-4F24-A516-AE736F31B917}" dt="2024-08-03T14:04:39.936" v="303" actId="478"/>
          <ac:picMkLst>
            <pc:docMk/>
            <pc:sldMk cId="1412649723" sldId="276"/>
            <ac:picMk id="5147" creationId="{1F085821-C049-1873-A9AD-C6BA5A40B96D}"/>
          </ac:picMkLst>
        </pc:picChg>
        <pc:picChg chg="del">
          <ac:chgData name="Giulio Antonini" userId="85c0ae81-b7e0-45b3-a738-51186c9a409e" providerId="ADAL" clId="{85921F03-C437-4F24-A516-AE736F31B917}" dt="2024-08-03T14:04:39.936" v="303" actId="478"/>
          <ac:picMkLst>
            <pc:docMk/>
            <pc:sldMk cId="1412649723" sldId="276"/>
            <ac:picMk id="5148" creationId="{E81C4076-0B21-408F-4F2D-88EC7507B417}"/>
          </ac:picMkLst>
        </pc:picChg>
        <pc:picChg chg="del">
          <ac:chgData name="Giulio Antonini" userId="85c0ae81-b7e0-45b3-a738-51186c9a409e" providerId="ADAL" clId="{85921F03-C437-4F24-A516-AE736F31B917}" dt="2024-08-03T14:04:39.936" v="303" actId="478"/>
          <ac:picMkLst>
            <pc:docMk/>
            <pc:sldMk cId="1412649723" sldId="276"/>
            <ac:picMk id="5149" creationId="{09AA504D-2B3D-5474-4C3A-B69D721DB5EE}"/>
          </ac:picMkLst>
        </pc:picChg>
        <pc:picChg chg="del">
          <ac:chgData name="Giulio Antonini" userId="85c0ae81-b7e0-45b3-a738-51186c9a409e" providerId="ADAL" clId="{85921F03-C437-4F24-A516-AE736F31B917}" dt="2024-08-03T14:04:39.936" v="303" actId="478"/>
          <ac:picMkLst>
            <pc:docMk/>
            <pc:sldMk cId="1412649723" sldId="276"/>
            <ac:picMk id="5150" creationId="{47ECFE04-1C9F-AA3A-A8CC-1011E428F9E6}"/>
          </ac:picMkLst>
        </pc:picChg>
        <pc:picChg chg="del">
          <ac:chgData name="Giulio Antonini" userId="85c0ae81-b7e0-45b3-a738-51186c9a409e" providerId="ADAL" clId="{85921F03-C437-4F24-A516-AE736F31B917}" dt="2024-08-03T14:04:39.936" v="303" actId="478"/>
          <ac:picMkLst>
            <pc:docMk/>
            <pc:sldMk cId="1412649723" sldId="276"/>
            <ac:picMk id="5151" creationId="{646CA80E-8EF2-EEB4-19A4-A8AEFA811DC1}"/>
          </ac:picMkLst>
        </pc:picChg>
        <pc:picChg chg="del">
          <ac:chgData name="Giulio Antonini" userId="85c0ae81-b7e0-45b3-a738-51186c9a409e" providerId="ADAL" clId="{85921F03-C437-4F24-A516-AE736F31B917}" dt="2024-08-03T14:04:39.936" v="303" actId="478"/>
          <ac:picMkLst>
            <pc:docMk/>
            <pc:sldMk cId="1412649723" sldId="276"/>
            <ac:picMk id="5152" creationId="{AE75D367-314E-587B-DED3-37FC3672D1D2}"/>
          </ac:picMkLst>
        </pc:picChg>
        <pc:picChg chg="del">
          <ac:chgData name="Giulio Antonini" userId="85c0ae81-b7e0-45b3-a738-51186c9a409e" providerId="ADAL" clId="{85921F03-C437-4F24-A516-AE736F31B917}" dt="2024-08-03T14:04:39.936" v="303" actId="478"/>
          <ac:picMkLst>
            <pc:docMk/>
            <pc:sldMk cId="1412649723" sldId="276"/>
            <ac:picMk id="5153" creationId="{0759A598-171B-FD10-18F6-5077B673E16C}"/>
          </ac:picMkLst>
        </pc:picChg>
        <pc:picChg chg="del">
          <ac:chgData name="Giulio Antonini" userId="85c0ae81-b7e0-45b3-a738-51186c9a409e" providerId="ADAL" clId="{85921F03-C437-4F24-A516-AE736F31B917}" dt="2024-08-03T14:04:39.936" v="303" actId="478"/>
          <ac:picMkLst>
            <pc:docMk/>
            <pc:sldMk cId="1412649723" sldId="276"/>
            <ac:picMk id="5154" creationId="{7BE09C3B-26DE-EC94-61FE-1E702C5EED7C}"/>
          </ac:picMkLst>
        </pc:picChg>
        <pc:picChg chg="del">
          <ac:chgData name="Giulio Antonini" userId="85c0ae81-b7e0-45b3-a738-51186c9a409e" providerId="ADAL" clId="{85921F03-C437-4F24-A516-AE736F31B917}" dt="2024-08-03T14:04:39.936" v="303" actId="478"/>
          <ac:picMkLst>
            <pc:docMk/>
            <pc:sldMk cId="1412649723" sldId="276"/>
            <ac:picMk id="5155" creationId="{73B8B4FF-74A7-CE51-987C-ECAF2FA23D2D}"/>
          </ac:picMkLst>
        </pc:picChg>
        <pc:picChg chg="mod">
          <ac:chgData name="Giulio Antonini" userId="85c0ae81-b7e0-45b3-a738-51186c9a409e" providerId="ADAL" clId="{85921F03-C437-4F24-A516-AE736F31B917}" dt="2024-08-03T14:05:00.190" v="306"/>
          <ac:picMkLst>
            <pc:docMk/>
            <pc:sldMk cId="1412649723" sldId="276"/>
            <ac:picMk id="5157" creationId="{66290E0B-F84B-37A5-C96E-B3AA64DDF4A6}"/>
          </ac:picMkLst>
        </pc:picChg>
        <pc:picChg chg="mod">
          <ac:chgData name="Giulio Antonini" userId="85c0ae81-b7e0-45b3-a738-51186c9a409e" providerId="ADAL" clId="{85921F03-C437-4F24-A516-AE736F31B917}" dt="2024-08-03T14:05:00.190" v="306"/>
          <ac:picMkLst>
            <pc:docMk/>
            <pc:sldMk cId="1412649723" sldId="276"/>
            <ac:picMk id="5158" creationId="{3A89A10F-91D6-3B6A-F412-71164771FFE8}"/>
          </ac:picMkLst>
        </pc:picChg>
        <pc:picChg chg="mod">
          <ac:chgData name="Giulio Antonini" userId="85c0ae81-b7e0-45b3-a738-51186c9a409e" providerId="ADAL" clId="{85921F03-C437-4F24-A516-AE736F31B917}" dt="2024-08-03T14:05:00.190" v="306"/>
          <ac:picMkLst>
            <pc:docMk/>
            <pc:sldMk cId="1412649723" sldId="276"/>
            <ac:picMk id="5159" creationId="{7DAB1E4A-08C3-D7A7-5E37-BA7918FFD01D}"/>
          </ac:picMkLst>
        </pc:picChg>
        <pc:picChg chg="mod">
          <ac:chgData name="Giulio Antonini" userId="85c0ae81-b7e0-45b3-a738-51186c9a409e" providerId="ADAL" clId="{85921F03-C437-4F24-A516-AE736F31B917}" dt="2024-08-03T14:05:00.190" v="306"/>
          <ac:picMkLst>
            <pc:docMk/>
            <pc:sldMk cId="1412649723" sldId="276"/>
            <ac:picMk id="5160" creationId="{4FE1D76F-AA93-ED05-A0B7-58007BCF96B8}"/>
          </ac:picMkLst>
        </pc:picChg>
        <pc:picChg chg="mod">
          <ac:chgData name="Giulio Antonini" userId="85c0ae81-b7e0-45b3-a738-51186c9a409e" providerId="ADAL" clId="{85921F03-C437-4F24-A516-AE736F31B917}" dt="2024-08-03T14:05:00.190" v="306"/>
          <ac:picMkLst>
            <pc:docMk/>
            <pc:sldMk cId="1412649723" sldId="276"/>
            <ac:picMk id="5162" creationId="{42071F71-85CE-760F-74FA-B0E0FF1C212F}"/>
          </ac:picMkLst>
        </pc:picChg>
        <pc:picChg chg="mod">
          <ac:chgData name="Giulio Antonini" userId="85c0ae81-b7e0-45b3-a738-51186c9a409e" providerId="ADAL" clId="{85921F03-C437-4F24-A516-AE736F31B917}" dt="2024-08-03T14:05:00.190" v="306"/>
          <ac:picMkLst>
            <pc:docMk/>
            <pc:sldMk cId="1412649723" sldId="276"/>
            <ac:picMk id="5164" creationId="{6E111F0B-DF26-58C0-B62F-8CC11221BBE0}"/>
          </ac:picMkLst>
        </pc:picChg>
        <pc:picChg chg="mod">
          <ac:chgData name="Giulio Antonini" userId="85c0ae81-b7e0-45b3-a738-51186c9a409e" providerId="ADAL" clId="{85921F03-C437-4F24-A516-AE736F31B917}" dt="2024-08-03T14:05:00.190" v="306"/>
          <ac:picMkLst>
            <pc:docMk/>
            <pc:sldMk cId="1412649723" sldId="276"/>
            <ac:picMk id="5165" creationId="{A210C12F-22E9-8F15-E7BF-468C3B97388A}"/>
          </ac:picMkLst>
        </pc:picChg>
        <pc:picChg chg="mod">
          <ac:chgData name="Giulio Antonini" userId="85c0ae81-b7e0-45b3-a738-51186c9a409e" providerId="ADAL" clId="{85921F03-C437-4F24-A516-AE736F31B917}" dt="2024-08-03T14:05:00.190" v="306"/>
          <ac:picMkLst>
            <pc:docMk/>
            <pc:sldMk cId="1412649723" sldId="276"/>
            <ac:picMk id="5166" creationId="{468A48F9-8237-7168-0AAB-863146BA2A1C}"/>
          </ac:picMkLst>
        </pc:picChg>
        <pc:picChg chg="mod">
          <ac:chgData name="Giulio Antonini" userId="85c0ae81-b7e0-45b3-a738-51186c9a409e" providerId="ADAL" clId="{85921F03-C437-4F24-A516-AE736F31B917}" dt="2024-08-03T14:05:00.190" v="306"/>
          <ac:picMkLst>
            <pc:docMk/>
            <pc:sldMk cId="1412649723" sldId="276"/>
            <ac:picMk id="5167" creationId="{0B0FE574-60D7-F14B-13CF-C720D07C7E17}"/>
          </ac:picMkLst>
        </pc:picChg>
        <pc:picChg chg="mod">
          <ac:chgData name="Giulio Antonini" userId="85c0ae81-b7e0-45b3-a738-51186c9a409e" providerId="ADAL" clId="{85921F03-C437-4F24-A516-AE736F31B917}" dt="2024-08-03T14:05:00.190" v="306"/>
          <ac:picMkLst>
            <pc:docMk/>
            <pc:sldMk cId="1412649723" sldId="276"/>
            <ac:picMk id="5169" creationId="{552CCD3F-7BFF-DACA-C1E0-D6C16E5E6F0E}"/>
          </ac:picMkLst>
        </pc:picChg>
        <pc:picChg chg="mod">
          <ac:chgData name="Giulio Antonini" userId="85c0ae81-b7e0-45b3-a738-51186c9a409e" providerId="ADAL" clId="{85921F03-C437-4F24-A516-AE736F31B917}" dt="2024-08-03T14:05:00.190" v="306"/>
          <ac:picMkLst>
            <pc:docMk/>
            <pc:sldMk cId="1412649723" sldId="276"/>
            <ac:picMk id="5171" creationId="{E60B04F0-DD68-7BF2-A37B-708DA4179853}"/>
          </ac:picMkLst>
        </pc:picChg>
        <pc:picChg chg="add mod">
          <ac:chgData name="Giulio Antonini" userId="85c0ae81-b7e0-45b3-a738-51186c9a409e" providerId="ADAL" clId="{85921F03-C437-4F24-A516-AE736F31B917}" dt="2024-08-03T14:05:05.840" v="307" actId="1076"/>
          <ac:picMkLst>
            <pc:docMk/>
            <pc:sldMk cId="1412649723" sldId="276"/>
            <ac:picMk id="5178" creationId="{BAC25A88-9453-FA87-DE31-DDDD6132B1B4}"/>
          </ac:picMkLst>
        </pc:picChg>
        <pc:picChg chg="add mod">
          <ac:chgData name="Giulio Antonini" userId="85c0ae81-b7e0-45b3-a738-51186c9a409e" providerId="ADAL" clId="{85921F03-C437-4F24-A516-AE736F31B917}" dt="2024-08-03T14:05:05.840" v="307" actId="1076"/>
          <ac:picMkLst>
            <pc:docMk/>
            <pc:sldMk cId="1412649723" sldId="276"/>
            <ac:picMk id="5180" creationId="{D4392262-3894-1EFE-9003-1172CAE7027D}"/>
          </ac:picMkLst>
        </pc:picChg>
        <pc:picChg chg="mod">
          <ac:chgData name="Giulio Antonini" userId="85c0ae81-b7e0-45b3-a738-51186c9a409e" providerId="ADAL" clId="{85921F03-C437-4F24-A516-AE736F31B917}" dt="2024-08-03T14:05:00.190" v="306"/>
          <ac:picMkLst>
            <pc:docMk/>
            <pc:sldMk cId="1412649723" sldId="276"/>
            <ac:picMk id="5183" creationId="{097DC83A-1612-FE98-A9EB-8FCE20C57DDB}"/>
          </ac:picMkLst>
        </pc:picChg>
        <pc:picChg chg="mod">
          <ac:chgData name="Giulio Antonini" userId="85c0ae81-b7e0-45b3-a738-51186c9a409e" providerId="ADAL" clId="{85921F03-C437-4F24-A516-AE736F31B917}" dt="2024-08-03T14:05:00.190" v="306"/>
          <ac:picMkLst>
            <pc:docMk/>
            <pc:sldMk cId="1412649723" sldId="276"/>
            <ac:picMk id="5184" creationId="{318D752C-CD97-1775-3A9A-D729D774B056}"/>
          </ac:picMkLst>
        </pc:picChg>
        <pc:picChg chg="mod">
          <ac:chgData name="Giulio Antonini" userId="85c0ae81-b7e0-45b3-a738-51186c9a409e" providerId="ADAL" clId="{85921F03-C437-4F24-A516-AE736F31B917}" dt="2024-08-03T14:05:00.190" v="306"/>
          <ac:picMkLst>
            <pc:docMk/>
            <pc:sldMk cId="1412649723" sldId="276"/>
            <ac:picMk id="5185" creationId="{36E10BB8-23EB-2F34-25EF-5EFBB4087400}"/>
          </ac:picMkLst>
        </pc:picChg>
        <pc:picChg chg="add mod">
          <ac:chgData name="Giulio Antonini" userId="85c0ae81-b7e0-45b3-a738-51186c9a409e" providerId="ADAL" clId="{85921F03-C437-4F24-A516-AE736F31B917}" dt="2024-08-03T14:05:05.840" v="307" actId="1076"/>
          <ac:picMkLst>
            <pc:docMk/>
            <pc:sldMk cId="1412649723" sldId="276"/>
            <ac:picMk id="5188" creationId="{5A6E737E-3BD0-19F9-74B3-FBB4D442BA53}"/>
          </ac:picMkLst>
        </pc:picChg>
      </pc:sldChg>
      <pc:sldChg chg="del">
        <pc:chgData name="Giulio Antonini" userId="85c0ae81-b7e0-45b3-a738-51186c9a409e" providerId="ADAL" clId="{85921F03-C437-4F24-A516-AE736F31B917}" dt="2024-08-03T09:52:25.092" v="23" actId="47"/>
        <pc:sldMkLst>
          <pc:docMk/>
          <pc:sldMk cId="3118542429" sldId="277"/>
        </pc:sldMkLst>
      </pc:sldChg>
      <pc:sldChg chg="addSp delSp modSp add mod modNotesTx">
        <pc:chgData name="Giulio Antonini" userId="85c0ae81-b7e0-45b3-a738-51186c9a409e" providerId="ADAL" clId="{85921F03-C437-4F24-A516-AE736F31B917}" dt="2024-08-04T06:42:01.105" v="2425" actId="207"/>
        <pc:sldMkLst>
          <pc:docMk/>
          <pc:sldMk cId="4079656987" sldId="277"/>
        </pc:sldMkLst>
        <pc:spChg chg="del">
          <ac:chgData name="Giulio Antonini" userId="85c0ae81-b7e0-45b3-a738-51186c9a409e" providerId="ADAL" clId="{85921F03-C437-4F24-A516-AE736F31B917}" dt="2024-08-03T14:05:26.845" v="309" actId="478"/>
          <ac:spMkLst>
            <pc:docMk/>
            <pc:sldMk cId="4079656987" sldId="277"/>
            <ac:spMk id="3" creationId="{47989AEA-5116-6FDD-2A77-69F7312D25CA}"/>
          </ac:spMkLst>
        </pc:spChg>
        <pc:spChg chg="del">
          <ac:chgData name="Giulio Antonini" userId="85c0ae81-b7e0-45b3-a738-51186c9a409e" providerId="ADAL" clId="{85921F03-C437-4F24-A516-AE736F31B917}" dt="2024-08-03T14:05:26.845" v="309" actId="478"/>
          <ac:spMkLst>
            <pc:docMk/>
            <pc:sldMk cId="4079656987" sldId="277"/>
            <ac:spMk id="8" creationId="{E024E11D-D1E7-40AE-A8B3-75F796381440}"/>
          </ac:spMkLst>
        </pc:spChg>
        <pc:spChg chg="del">
          <ac:chgData name="Giulio Antonini" userId="85c0ae81-b7e0-45b3-a738-51186c9a409e" providerId="ADAL" clId="{85921F03-C437-4F24-A516-AE736F31B917}" dt="2024-08-03T14:05:26.845" v="309" actId="478"/>
          <ac:spMkLst>
            <pc:docMk/>
            <pc:sldMk cId="4079656987" sldId="277"/>
            <ac:spMk id="13" creationId="{3499D5CA-504F-ABC6-C1FA-6A125923CE6F}"/>
          </ac:spMkLst>
        </pc:spChg>
        <pc:spChg chg="del">
          <ac:chgData name="Giulio Antonini" userId="85c0ae81-b7e0-45b3-a738-51186c9a409e" providerId="ADAL" clId="{85921F03-C437-4F24-A516-AE736F31B917}" dt="2024-08-03T14:05:26.845" v="309" actId="478"/>
          <ac:spMkLst>
            <pc:docMk/>
            <pc:sldMk cId="4079656987" sldId="277"/>
            <ac:spMk id="15" creationId="{E9A78F70-01C4-34B7-DF6C-48F955EB1E44}"/>
          </ac:spMkLst>
        </pc:spChg>
        <pc:spChg chg="del">
          <ac:chgData name="Giulio Antonini" userId="85c0ae81-b7e0-45b3-a738-51186c9a409e" providerId="ADAL" clId="{85921F03-C437-4F24-A516-AE736F31B917}" dt="2024-08-03T14:05:26.845" v="309" actId="478"/>
          <ac:spMkLst>
            <pc:docMk/>
            <pc:sldMk cId="4079656987" sldId="277"/>
            <ac:spMk id="17" creationId="{C31A8417-AD87-BE64-21F1-EFE52E31905B}"/>
          </ac:spMkLst>
        </pc:spChg>
        <pc:spChg chg="del">
          <ac:chgData name="Giulio Antonini" userId="85c0ae81-b7e0-45b3-a738-51186c9a409e" providerId="ADAL" clId="{85921F03-C437-4F24-A516-AE736F31B917}" dt="2024-08-03T14:05:26.845" v="309" actId="478"/>
          <ac:spMkLst>
            <pc:docMk/>
            <pc:sldMk cId="4079656987" sldId="277"/>
            <ac:spMk id="21" creationId="{3B9DAD51-4374-7E5F-20BB-6E13BA071D40}"/>
          </ac:spMkLst>
        </pc:spChg>
        <pc:spChg chg="del">
          <ac:chgData name="Giulio Antonini" userId="85c0ae81-b7e0-45b3-a738-51186c9a409e" providerId="ADAL" clId="{85921F03-C437-4F24-A516-AE736F31B917}" dt="2024-08-03T14:05:26.845" v="309" actId="478"/>
          <ac:spMkLst>
            <pc:docMk/>
            <pc:sldMk cId="4079656987" sldId="277"/>
            <ac:spMk id="26" creationId="{23D8990F-550E-BE53-42FF-A3CE6E42B0A7}"/>
          </ac:spMkLst>
        </pc:spChg>
        <pc:spChg chg="del">
          <ac:chgData name="Giulio Antonini" userId="85c0ae81-b7e0-45b3-a738-51186c9a409e" providerId="ADAL" clId="{85921F03-C437-4F24-A516-AE736F31B917}" dt="2024-08-03T14:05:26.845" v="309" actId="478"/>
          <ac:spMkLst>
            <pc:docMk/>
            <pc:sldMk cId="4079656987" sldId="277"/>
            <ac:spMk id="30" creationId="{699CF456-1D79-7EB9-F243-FF9703DE9C61}"/>
          </ac:spMkLst>
        </pc:spChg>
        <pc:spChg chg="del">
          <ac:chgData name="Giulio Antonini" userId="85c0ae81-b7e0-45b3-a738-51186c9a409e" providerId="ADAL" clId="{85921F03-C437-4F24-A516-AE736F31B917}" dt="2024-08-03T14:05:26.845" v="309" actId="478"/>
          <ac:spMkLst>
            <pc:docMk/>
            <pc:sldMk cId="4079656987" sldId="277"/>
            <ac:spMk id="34" creationId="{94C9606F-5A3F-E461-CAEC-C51BD2EEF91C}"/>
          </ac:spMkLst>
        </pc:spChg>
        <pc:spChg chg="del">
          <ac:chgData name="Giulio Antonini" userId="85c0ae81-b7e0-45b3-a738-51186c9a409e" providerId="ADAL" clId="{85921F03-C437-4F24-A516-AE736F31B917}" dt="2024-08-03T14:05:26.845" v="309" actId="478"/>
          <ac:spMkLst>
            <pc:docMk/>
            <pc:sldMk cId="4079656987" sldId="277"/>
            <ac:spMk id="39" creationId="{03B79618-B86B-ABE8-47FB-DF0B53C88B98}"/>
          </ac:spMkLst>
        </pc:spChg>
        <pc:spChg chg="del">
          <ac:chgData name="Giulio Antonini" userId="85c0ae81-b7e0-45b3-a738-51186c9a409e" providerId="ADAL" clId="{85921F03-C437-4F24-A516-AE736F31B917}" dt="2024-08-03T14:05:26.845" v="309" actId="478"/>
          <ac:spMkLst>
            <pc:docMk/>
            <pc:sldMk cId="4079656987" sldId="277"/>
            <ac:spMk id="43" creationId="{E7097BED-96AF-BC3C-E3A0-2E82B641A98B}"/>
          </ac:spMkLst>
        </pc:spChg>
        <pc:spChg chg="add mod">
          <ac:chgData name="Giulio Antonini" userId="85c0ae81-b7e0-45b3-a738-51186c9a409e" providerId="ADAL" clId="{85921F03-C437-4F24-A516-AE736F31B917}" dt="2024-08-03T14:05:50.434" v="311" actId="1076"/>
          <ac:spMkLst>
            <pc:docMk/>
            <pc:sldMk cId="4079656987" sldId="277"/>
            <ac:spMk id="50" creationId="{5061288C-AFA1-99F8-7F5B-E025F75409B6}"/>
          </ac:spMkLst>
        </pc:spChg>
        <pc:spChg chg="mod">
          <ac:chgData name="Giulio Antonini" userId="85c0ae81-b7e0-45b3-a738-51186c9a409e" providerId="ADAL" clId="{85921F03-C437-4F24-A516-AE736F31B917}" dt="2024-08-03T14:05:45.707" v="310"/>
          <ac:spMkLst>
            <pc:docMk/>
            <pc:sldMk cId="4079656987" sldId="277"/>
            <ac:spMk id="52" creationId="{2B17ED3F-5BD7-9756-1111-9B386BBC0932}"/>
          </ac:spMkLst>
        </pc:spChg>
        <pc:spChg chg="mod">
          <ac:chgData name="Giulio Antonini" userId="85c0ae81-b7e0-45b3-a738-51186c9a409e" providerId="ADAL" clId="{85921F03-C437-4F24-A516-AE736F31B917}" dt="2024-08-03T14:05:45.707" v="310"/>
          <ac:spMkLst>
            <pc:docMk/>
            <pc:sldMk cId="4079656987" sldId="277"/>
            <ac:spMk id="53" creationId="{DBD639A1-3BC1-481F-7AA6-E294D29E835F}"/>
          </ac:spMkLst>
        </pc:spChg>
        <pc:spChg chg="mod">
          <ac:chgData name="Giulio Antonini" userId="85c0ae81-b7e0-45b3-a738-51186c9a409e" providerId="ADAL" clId="{85921F03-C437-4F24-A516-AE736F31B917}" dt="2024-08-03T14:05:45.707" v="310"/>
          <ac:spMkLst>
            <pc:docMk/>
            <pc:sldMk cId="4079656987" sldId="277"/>
            <ac:spMk id="54" creationId="{1A715D09-5813-CE2A-A9D9-4D95EA2DAD76}"/>
          </ac:spMkLst>
        </pc:spChg>
        <pc:spChg chg="add mod">
          <ac:chgData name="Giulio Antonini" userId="85c0ae81-b7e0-45b3-a738-51186c9a409e" providerId="ADAL" clId="{85921F03-C437-4F24-A516-AE736F31B917}" dt="2024-08-03T14:05:50.434" v="311" actId="1076"/>
          <ac:spMkLst>
            <pc:docMk/>
            <pc:sldMk cId="4079656987" sldId="277"/>
            <ac:spMk id="55" creationId="{5784F14E-6703-D320-B1DC-CD34D2FCCE85}"/>
          </ac:spMkLst>
        </pc:spChg>
        <pc:spChg chg="mod">
          <ac:chgData name="Giulio Antonini" userId="85c0ae81-b7e0-45b3-a738-51186c9a409e" providerId="ADAL" clId="{85921F03-C437-4F24-A516-AE736F31B917}" dt="2024-08-03T14:05:45.707" v="310"/>
          <ac:spMkLst>
            <pc:docMk/>
            <pc:sldMk cId="4079656987" sldId="277"/>
            <ac:spMk id="57" creationId="{5F8329D4-8FDE-CD15-4009-8BB5F6F11D11}"/>
          </ac:spMkLst>
        </pc:spChg>
        <pc:spChg chg="mod">
          <ac:chgData name="Giulio Antonini" userId="85c0ae81-b7e0-45b3-a738-51186c9a409e" providerId="ADAL" clId="{85921F03-C437-4F24-A516-AE736F31B917}" dt="2024-08-03T14:05:45.707" v="310"/>
          <ac:spMkLst>
            <pc:docMk/>
            <pc:sldMk cId="4079656987" sldId="277"/>
            <ac:spMk id="58" creationId="{81B71ACB-5D88-8C7D-541E-10BC5D65B1A5}"/>
          </ac:spMkLst>
        </pc:spChg>
        <pc:spChg chg="mod">
          <ac:chgData name="Giulio Antonini" userId="85c0ae81-b7e0-45b3-a738-51186c9a409e" providerId="ADAL" clId="{85921F03-C437-4F24-A516-AE736F31B917}" dt="2024-08-03T14:05:45.707" v="310"/>
          <ac:spMkLst>
            <pc:docMk/>
            <pc:sldMk cId="4079656987" sldId="277"/>
            <ac:spMk id="59" creationId="{1C058DD7-140F-F1F1-A8D0-0AE975A9F6BA}"/>
          </ac:spMkLst>
        </pc:spChg>
        <pc:spChg chg="add mod">
          <ac:chgData name="Giulio Antonini" userId="85c0ae81-b7e0-45b3-a738-51186c9a409e" providerId="ADAL" clId="{85921F03-C437-4F24-A516-AE736F31B917}" dt="2024-08-03T14:05:50.434" v="311" actId="1076"/>
          <ac:spMkLst>
            <pc:docMk/>
            <pc:sldMk cId="4079656987" sldId="277"/>
            <ac:spMk id="60" creationId="{F525DD3B-D29C-3C13-B196-B70875AE0526}"/>
          </ac:spMkLst>
        </pc:spChg>
        <pc:spChg chg="add mod">
          <ac:chgData name="Giulio Antonini" userId="85c0ae81-b7e0-45b3-a738-51186c9a409e" providerId="ADAL" clId="{85921F03-C437-4F24-A516-AE736F31B917}" dt="2024-08-03T14:05:50.434" v="311" actId="1076"/>
          <ac:spMkLst>
            <pc:docMk/>
            <pc:sldMk cId="4079656987" sldId="277"/>
            <ac:spMk id="62" creationId="{0EC7E13F-98F8-F045-EDA6-9B5C5CFC7586}"/>
          </ac:spMkLst>
        </pc:spChg>
        <pc:spChg chg="add mod">
          <ac:chgData name="Giulio Antonini" userId="85c0ae81-b7e0-45b3-a738-51186c9a409e" providerId="ADAL" clId="{85921F03-C437-4F24-A516-AE736F31B917}" dt="2024-08-03T14:05:50.434" v="311" actId="1076"/>
          <ac:spMkLst>
            <pc:docMk/>
            <pc:sldMk cId="4079656987" sldId="277"/>
            <ac:spMk id="5120" creationId="{2D5F370C-B6C4-F42B-6D31-9F8D6338483B}"/>
          </ac:spMkLst>
        </pc:spChg>
        <pc:spChg chg="mod">
          <ac:chgData name="Giulio Antonini" userId="85c0ae81-b7e0-45b3-a738-51186c9a409e" providerId="ADAL" clId="{85921F03-C437-4F24-A516-AE736F31B917}" dt="2024-08-04T06:42:01.105" v="2425" actId="207"/>
          <ac:spMkLst>
            <pc:docMk/>
            <pc:sldMk cId="4079656987" sldId="277"/>
            <ac:spMk id="5123" creationId="{677620D2-1713-96DC-7FF9-D954C0A8BA36}"/>
          </ac:spMkLst>
        </pc:spChg>
        <pc:spChg chg="mod">
          <ac:chgData name="Giulio Antonini" userId="85c0ae81-b7e0-45b3-a738-51186c9a409e" providerId="ADAL" clId="{85921F03-C437-4F24-A516-AE736F31B917}" dt="2024-08-03T14:05:45.707" v="310"/>
          <ac:spMkLst>
            <pc:docMk/>
            <pc:sldMk cId="4079656987" sldId="277"/>
            <ac:spMk id="5125" creationId="{4DD3C5ED-6E44-357F-1F0F-00B5514DED63}"/>
          </ac:spMkLst>
        </pc:spChg>
        <pc:spChg chg="mod">
          <ac:chgData name="Giulio Antonini" userId="85c0ae81-b7e0-45b3-a738-51186c9a409e" providerId="ADAL" clId="{85921F03-C437-4F24-A516-AE736F31B917}" dt="2024-08-03T14:05:45.707" v="310"/>
          <ac:spMkLst>
            <pc:docMk/>
            <pc:sldMk cId="4079656987" sldId="277"/>
            <ac:spMk id="5126" creationId="{512F5491-5369-3317-56C3-910F16C549E2}"/>
          </ac:spMkLst>
        </pc:spChg>
        <pc:spChg chg="add mod">
          <ac:chgData name="Giulio Antonini" userId="85c0ae81-b7e0-45b3-a738-51186c9a409e" providerId="ADAL" clId="{85921F03-C437-4F24-A516-AE736F31B917}" dt="2024-08-03T14:05:50.434" v="311" actId="1076"/>
          <ac:spMkLst>
            <pc:docMk/>
            <pc:sldMk cId="4079656987" sldId="277"/>
            <ac:spMk id="5127" creationId="{83DC74B7-A04E-BB69-1737-B0387BCF69D3}"/>
          </ac:spMkLst>
        </pc:spChg>
        <pc:spChg chg="mod">
          <ac:chgData name="Giulio Antonini" userId="85c0ae81-b7e0-45b3-a738-51186c9a409e" providerId="ADAL" clId="{85921F03-C437-4F24-A516-AE736F31B917}" dt="2024-08-03T14:05:45.707" v="310"/>
          <ac:spMkLst>
            <pc:docMk/>
            <pc:sldMk cId="4079656987" sldId="277"/>
            <ac:spMk id="5129" creationId="{FC00C6F5-2161-B5B7-B658-2B73F0E5FCCB}"/>
          </ac:spMkLst>
        </pc:spChg>
        <pc:spChg chg="mod">
          <ac:chgData name="Giulio Antonini" userId="85c0ae81-b7e0-45b3-a738-51186c9a409e" providerId="ADAL" clId="{85921F03-C437-4F24-A516-AE736F31B917}" dt="2024-08-03T14:05:45.707" v="310"/>
          <ac:spMkLst>
            <pc:docMk/>
            <pc:sldMk cId="4079656987" sldId="277"/>
            <ac:spMk id="5130" creationId="{0CD6BFBE-02EC-4BF4-74EC-D2E4E2EEBCFE}"/>
          </ac:spMkLst>
        </pc:spChg>
        <pc:spChg chg="add mod">
          <ac:chgData name="Giulio Antonini" userId="85c0ae81-b7e0-45b3-a738-51186c9a409e" providerId="ADAL" clId="{85921F03-C437-4F24-A516-AE736F31B917}" dt="2024-08-03T14:05:50.434" v="311" actId="1076"/>
          <ac:spMkLst>
            <pc:docMk/>
            <pc:sldMk cId="4079656987" sldId="277"/>
            <ac:spMk id="5132" creationId="{7053F7AE-1A8C-2B1F-7664-8C9965334DD4}"/>
          </ac:spMkLst>
        </pc:spChg>
        <pc:spChg chg="mod">
          <ac:chgData name="Giulio Antonini" userId="85c0ae81-b7e0-45b3-a738-51186c9a409e" providerId="ADAL" clId="{85921F03-C437-4F24-A516-AE736F31B917}" dt="2024-08-03T14:05:45.707" v="310"/>
          <ac:spMkLst>
            <pc:docMk/>
            <pc:sldMk cId="4079656987" sldId="277"/>
            <ac:spMk id="5134" creationId="{853D2E30-5C9A-AB26-8B77-9B2B04E47741}"/>
          </ac:spMkLst>
        </pc:spChg>
        <pc:spChg chg="add mod">
          <ac:chgData name="Giulio Antonini" userId="85c0ae81-b7e0-45b3-a738-51186c9a409e" providerId="ADAL" clId="{85921F03-C437-4F24-A516-AE736F31B917}" dt="2024-08-03T14:05:50.434" v="311" actId="1076"/>
          <ac:spMkLst>
            <pc:docMk/>
            <pc:sldMk cId="4079656987" sldId="277"/>
            <ac:spMk id="5136" creationId="{7315223D-8303-625C-E8BD-80D88C8C5153}"/>
          </ac:spMkLst>
        </pc:spChg>
        <pc:spChg chg="mod">
          <ac:chgData name="Giulio Antonini" userId="85c0ae81-b7e0-45b3-a738-51186c9a409e" providerId="ADAL" clId="{85921F03-C437-4F24-A516-AE736F31B917}" dt="2024-08-03T14:05:45.707" v="310"/>
          <ac:spMkLst>
            <pc:docMk/>
            <pc:sldMk cId="4079656987" sldId="277"/>
            <ac:spMk id="5138" creationId="{B5D9EC03-2E77-949B-829A-D7318F43F8E2}"/>
          </ac:spMkLst>
        </pc:spChg>
        <pc:spChg chg="mod">
          <ac:chgData name="Giulio Antonini" userId="85c0ae81-b7e0-45b3-a738-51186c9a409e" providerId="ADAL" clId="{85921F03-C437-4F24-A516-AE736F31B917}" dt="2024-08-03T14:05:45.707" v="310"/>
          <ac:spMkLst>
            <pc:docMk/>
            <pc:sldMk cId="4079656987" sldId="277"/>
            <ac:spMk id="5139" creationId="{7C49052B-4DCB-4144-0F0C-E9968D6F0504}"/>
          </ac:spMkLst>
        </pc:spChg>
        <pc:spChg chg="add mod">
          <ac:chgData name="Giulio Antonini" userId="85c0ae81-b7e0-45b3-a738-51186c9a409e" providerId="ADAL" clId="{85921F03-C437-4F24-A516-AE736F31B917}" dt="2024-08-03T14:05:50.434" v="311" actId="1076"/>
          <ac:spMkLst>
            <pc:docMk/>
            <pc:sldMk cId="4079656987" sldId="277"/>
            <ac:spMk id="5140" creationId="{21681E69-8C3E-20F1-FD31-BAD64F0A218E}"/>
          </ac:spMkLst>
        </pc:spChg>
        <pc:spChg chg="mod">
          <ac:chgData name="Giulio Antonini" userId="85c0ae81-b7e0-45b3-a738-51186c9a409e" providerId="ADAL" clId="{85921F03-C437-4F24-A516-AE736F31B917}" dt="2024-08-03T14:05:45.707" v="310"/>
          <ac:spMkLst>
            <pc:docMk/>
            <pc:sldMk cId="4079656987" sldId="277"/>
            <ac:spMk id="5142" creationId="{4AB17A3E-014E-2436-8715-5C0DDDFD12CC}"/>
          </ac:spMkLst>
        </pc:spChg>
        <pc:spChg chg="mod">
          <ac:chgData name="Giulio Antonini" userId="85c0ae81-b7e0-45b3-a738-51186c9a409e" providerId="ADAL" clId="{85921F03-C437-4F24-A516-AE736F31B917}" dt="2024-08-03T14:05:45.707" v="310"/>
          <ac:spMkLst>
            <pc:docMk/>
            <pc:sldMk cId="4079656987" sldId="277"/>
            <ac:spMk id="5143" creationId="{AC773580-0E4E-7997-E39A-F4394E3FC30A}"/>
          </ac:spMkLst>
        </pc:spChg>
        <pc:spChg chg="add mod">
          <ac:chgData name="Giulio Antonini" userId="85c0ae81-b7e0-45b3-a738-51186c9a409e" providerId="ADAL" clId="{85921F03-C437-4F24-A516-AE736F31B917}" dt="2024-08-03T14:05:50.434" v="311" actId="1076"/>
          <ac:spMkLst>
            <pc:docMk/>
            <pc:sldMk cId="4079656987" sldId="277"/>
            <ac:spMk id="5145" creationId="{D2DDDF33-6DC2-3A00-9CB7-EC0F002499A0}"/>
          </ac:spMkLst>
        </pc:spChg>
        <pc:spChg chg="add mod">
          <ac:chgData name="Giulio Antonini" userId="85c0ae81-b7e0-45b3-a738-51186c9a409e" providerId="ADAL" clId="{85921F03-C437-4F24-A516-AE736F31B917}" dt="2024-08-03T14:05:50.434" v="311" actId="1076"/>
          <ac:spMkLst>
            <pc:docMk/>
            <pc:sldMk cId="4079656987" sldId="277"/>
            <ac:spMk id="5146" creationId="{DC5C98D4-A67A-54DB-066D-2797F08F27C9}"/>
          </ac:spMkLst>
        </pc:spChg>
        <pc:spChg chg="mod">
          <ac:chgData name="Giulio Antonini" userId="85c0ae81-b7e0-45b3-a738-51186c9a409e" providerId="ADAL" clId="{85921F03-C437-4F24-A516-AE736F31B917}" dt="2024-08-03T14:05:45.707" v="310"/>
          <ac:spMkLst>
            <pc:docMk/>
            <pc:sldMk cId="4079656987" sldId="277"/>
            <ac:spMk id="5148" creationId="{E1123284-C516-2BE5-C513-91761DFD9AF8}"/>
          </ac:spMkLst>
        </pc:spChg>
        <pc:spChg chg="mod">
          <ac:chgData name="Giulio Antonini" userId="85c0ae81-b7e0-45b3-a738-51186c9a409e" providerId="ADAL" clId="{85921F03-C437-4F24-A516-AE736F31B917}" dt="2024-08-03T14:05:45.707" v="310"/>
          <ac:spMkLst>
            <pc:docMk/>
            <pc:sldMk cId="4079656987" sldId="277"/>
            <ac:spMk id="5149" creationId="{F8E3B2E4-105D-FDE3-2261-4D768ADB52A5}"/>
          </ac:spMkLst>
        </pc:spChg>
        <pc:spChg chg="add mod">
          <ac:chgData name="Giulio Antonini" userId="85c0ae81-b7e0-45b3-a738-51186c9a409e" providerId="ADAL" clId="{85921F03-C437-4F24-A516-AE736F31B917}" dt="2024-08-03T14:05:50.434" v="311" actId="1076"/>
          <ac:spMkLst>
            <pc:docMk/>
            <pc:sldMk cId="4079656987" sldId="277"/>
            <ac:spMk id="5156" creationId="{90761127-368D-4B0B-D068-147F7C5DBA6C}"/>
          </ac:spMkLst>
        </pc:spChg>
        <pc:spChg chg="del">
          <ac:chgData name="Giulio Antonini" userId="85c0ae81-b7e0-45b3-a738-51186c9a409e" providerId="ADAL" clId="{85921F03-C437-4F24-A516-AE736F31B917}" dt="2024-08-03T14:05:26.845" v="309" actId="478"/>
          <ac:spMkLst>
            <pc:docMk/>
            <pc:sldMk cId="4079656987" sldId="277"/>
            <ac:spMk id="5172" creationId="{D17D3CDF-1F0A-89F8-F43D-37E9F36F3CF8}"/>
          </ac:spMkLst>
        </pc:spChg>
        <pc:spChg chg="del">
          <ac:chgData name="Giulio Antonini" userId="85c0ae81-b7e0-45b3-a738-51186c9a409e" providerId="ADAL" clId="{85921F03-C437-4F24-A516-AE736F31B917}" dt="2024-08-03T14:05:26.845" v="309" actId="478"/>
          <ac:spMkLst>
            <pc:docMk/>
            <pc:sldMk cId="4079656987" sldId="277"/>
            <ac:spMk id="5177" creationId="{8E50B6A4-9FD8-1D8A-E2D0-B373536CC191}"/>
          </ac:spMkLst>
        </pc:spChg>
        <pc:spChg chg="del">
          <ac:chgData name="Giulio Antonini" userId="85c0ae81-b7e0-45b3-a738-51186c9a409e" providerId="ADAL" clId="{85921F03-C437-4F24-A516-AE736F31B917}" dt="2024-08-03T14:05:26.845" v="309" actId="478"/>
          <ac:spMkLst>
            <pc:docMk/>
            <pc:sldMk cId="4079656987" sldId="277"/>
            <ac:spMk id="5179" creationId="{02065E4F-7A55-0610-4E73-604729835BB6}"/>
          </ac:spMkLst>
        </pc:spChg>
        <pc:spChg chg="del">
          <ac:chgData name="Giulio Antonini" userId="85c0ae81-b7e0-45b3-a738-51186c9a409e" providerId="ADAL" clId="{85921F03-C437-4F24-A516-AE736F31B917}" dt="2024-08-03T14:05:26.845" v="309" actId="478"/>
          <ac:spMkLst>
            <pc:docMk/>
            <pc:sldMk cId="4079656987" sldId="277"/>
            <ac:spMk id="5181" creationId="{82874A6D-2AA3-2D1A-B13E-956541567EE0}"/>
          </ac:spMkLst>
        </pc:spChg>
        <pc:spChg chg="del">
          <ac:chgData name="Giulio Antonini" userId="85c0ae81-b7e0-45b3-a738-51186c9a409e" providerId="ADAL" clId="{85921F03-C437-4F24-A516-AE736F31B917}" dt="2024-08-03T14:05:26.845" v="309" actId="478"/>
          <ac:spMkLst>
            <pc:docMk/>
            <pc:sldMk cId="4079656987" sldId="277"/>
            <ac:spMk id="5187" creationId="{BEAFE804-1D72-2391-9254-6E4D1A047174}"/>
          </ac:spMkLst>
        </pc:spChg>
        <pc:spChg chg="add mod">
          <ac:chgData name="Giulio Antonini" userId="85c0ae81-b7e0-45b3-a738-51186c9a409e" providerId="ADAL" clId="{85921F03-C437-4F24-A516-AE736F31B917}" dt="2024-08-03T14:05:50.434" v="311" actId="1076"/>
          <ac:spMkLst>
            <pc:docMk/>
            <pc:sldMk cId="4079656987" sldId="277"/>
            <ac:spMk id="5194" creationId="{2337BACD-F453-B4D3-745B-FA62FEDFF388}"/>
          </ac:spMkLst>
        </pc:spChg>
        <pc:spChg chg="add mod">
          <ac:chgData name="Giulio Antonini" userId="85c0ae81-b7e0-45b3-a738-51186c9a409e" providerId="ADAL" clId="{85921F03-C437-4F24-A516-AE736F31B917}" dt="2024-08-03T14:05:50.434" v="311" actId="1076"/>
          <ac:spMkLst>
            <pc:docMk/>
            <pc:sldMk cId="4079656987" sldId="277"/>
            <ac:spMk id="5196" creationId="{CD886E2A-EB9C-FC6B-FF36-788B04FEEAFD}"/>
          </ac:spMkLst>
        </pc:spChg>
        <pc:spChg chg="add mod">
          <ac:chgData name="Giulio Antonini" userId="85c0ae81-b7e0-45b3-a738-51186c9a409e" providerId="ADAL" clId="{85921F03-C437-4F24-A516-AE736F31B917}" dt="2024-08-03T14:05:50.434" v="311" actId="1076"/>
          <ac:spMkLst>
            <pc:docMk/>
            <pc:sldMk cId="4079656987" sldId="277"/>
            <ac:spMk id="5200" creationId="{084E6522-9B2C-491D-2D93-230DD6514F91}"/>
          </ac:spMkLst>
        </pc:spChg>
        <pc:spChg chg="add mod">
          <ac:chgData name="Giulio Antonini" userId="85c0ae81-b7e0-45b3-a738-51186c9a409e" providerId="ADAL" clId="{85921F03-C437-4F24-A516-AE736F31B917}" dt="2024-08-03T14:05:50.434" v="311" actId="1076"/>
          <ac:spMkLst>
            <pc:docMk/>
            <pc:sldMk cId="4079656987" sldId="277"/>
            <ac:spMk id="5202" creationId="{39EE0E27-422F-9707-2395-CF4CE0777BE6}"/>
          </ac:spMkLst>
        </pc:spChg>
        <pc:spChg chg="mod">
          <ac:chgData name="Giulio Antonini" userId="85c0ae81-b7e0-45b3-a738-51186c9a409e" providerId="ADAL" clId="{85921F03-C437-4F24-A516-AE736F31B917}" dt="2024-08-03T14:05:45.707" v="310"/>
          <ac:spMkLst>
            <pc:docMk/>
            <pc:sldMk cId="4079656987" sldId="277"/>
            <ac:spMk id="5204" creationId="{BC230A1D-1E47-F957-4885-9C8C38ACA530}"/>
          </ac:spMkLst>
        </pc:spChg>
        <pc:spChg chg="mod">
          <ac:chgData name="Giulio Antonini" userId="85c0ae81-b7e0-45b3-a738-51186c9a409e" providerId="ADAL" clId="{85921F03-C437-4F24-A516-AE736F31B917}" dt="2024-08-03T14:05:45.707" v="310"/>
          <ac:spMkLst>
            <pc:docMk/>
            <pc:sldMk cId="4079656987" sldId="277"/>
            <ac:spMk id="5205" creationId="{6AD4C4AD-D780-D1A8-0306-9CD970967583}"/>
          </ac:spMkLst>
        </pc:spChg>
        <pc:spChg chg="mod">
          <ac:chgData name="Giulio Antonini" userId="85c0ae81-b7e0-45b3-a738-51186c9a409e" providerId="ADAL" clId="{85921F03-C437-4F24-A516-AE736F31B917}" dt="2024-08-03T14:05:45.707" v="310"/>
          <ac:spMkLst>
            <pc:docMk/>
            <pc:sldMk cId="4079656987" sldId="277"/>
            <ac:spMk id="5206" creationId="{06BF493A-5942-B085-68AF-10DFD8C2876B}"/>
          </ac:spMkLst>
        </pc:spChg>
        <pc:spChg chg="add mod">
          <ac:chgData name="Giulio Antonini" userId="85c0ae81-b7e0-45b3-a738-51186c9a409e" providerId="ADAL" clId="{85921F03-C437-4F24-A516-AE736F31B917}" dt="2024-08-03T14:05:50.434" v="311" actId="1076"/>
          <ac:spMkLst>
            <pc:docMk/>
            <pc:sldMk cId="4079656987" sldId="277"/>
            <ac:spMk id="5207" creationId="{F696F5AB-6BD7-B308-61A8-8348576B8D7A}"/>
          </ac:spMkLst>
        </pc:spChg>
        <pc:spChg chg="add mod">
          <ac:chgData name="Giulio Antonini" userId="85c0ae81-b7e0-45b3-a738-51186c9a409e" providerId="ADAL" clId="{85921F03-C437-4F24-A516-AE736F31B917}" dt="2024-08-03T14:05:50.434" v="311" actId="1076"/>
          <ac:spMkLst>
            <pc:docMk/>
            <pc:sldMk cId="4079656987" sldId="277"/>
            <ac:spMk id="5209" creationId="{F9BBEFF8-74A9-54EA-987D-B8DB92A5BF28}"/>
          </ac:spMkLst>
        </pc:spChg>
        <pc:spChg chg="add mod">
          <ac:chgData name="Giulio Antonini" userId="85c0ae81-b7e0-45b3-a738-51186c9a409e" providerId="ADAL" clId="{85921F03-C437-4F24-A516-AE736F31B917}" dt="2024-08-03T14:05:50.434" v="311" actId="1076"/>
          <ac:spMkLst>
            <pc:docMk/>
            <pc:sldMk cId="4079656987" sldId="277"/>
            <ac:spMk id="5211" creationId="{7B65353A-A131-F6BE-7633-E4B4DD504532}"/>
          </ac:spMkLst>
        </pc:spChg>
        <pc:spChg chg="mod">
          <ac:chgData name="Giulio Antonini" userId="85c0ae81-b7e0-45b3-a738-51186c9a409e" providerId="ADAL" clId="{85921F03-C437-4F24-A516-AE736F31B917}" dt="2024-08-03T14:05:45.707" v="310"/>
          <ac:spMkLst>
            <pc:docMk/>
            <pc:sldMk cId="4079656987" sldId="277"/>
            <ac:spMk id="5213" creationId="{447378BF-228F-A5B0-1A9C-210244D5F549}"/>
          </ac:spMkLst>
        </pc:spChg>
        <pc:spChg chg="mod">
          <ac:chgData name="Giulio Antonini" userId="85c0ae81-b7e0-45b3-a738-51186c9a409e" providerId="ADAL" clId="{85921F03-C437-4F24-A516-AE736F31B917}" dt="2024-08-03T14:05:45.707" v="310"/>
          <ac:spMkLst>
            <pc:docMk/>
            <pc:sldMk cId="4079656987" sldId="277"/>
            <ac:spMk id="5214" creationId="{7CF2C2D9-CA52-5BB6-1C5E-3B23D6BB60B2}"/>
          </ac:spMkLst>
        </pc:spChg>
        <pc:spChg chg="add mod">
          <ac:chgData name="Giulio Antonini" userId="85c0ae81-b7e0-45b3-a738-51186c9a409e" providerId="ADAL" clId="{85921F03-C437-4F24-A516-AE736F31B917}" dt="2024-08-03T14:05:50.434" v="311" actId="1076"/>
          <ac:spMkLst>
            <pc:docMk/>
            <pc:sldMk cId="4079656987" sldId="277"/>
            <ac:spMk id="5215" creationId="{296FD8DD-8D46-4C5D-2B3F-0B7D351FC4CD}"/>
          </ac:spMkLst>
        </pc:spChg>
        <pc:spChg chg="mod">
          <ac:chgData name="Giulio Antonini" userId="85c0ae81-b7e0-45b3-a738-51186c9a409e" providerId="ADAL" clId="{85921F03-C437-4F24-A516-AE736F31B917}" dt="2024-08-03T14:05:45.707" v="310"/>
          <ac:spMkLst>
            <pc:docMk/>
            <pc:sldMk cId="4079656987" sldId="277"/>
            <ac:spMk id="5217" creationId="{943B6BB6-00BE-22A0-503A-8A9BCBE7B73D}"/>
          </ac:spMkLst>
        </pc:spChg>
        <pc:spChg chg="mod">
          <ac:chgData name="Giulio Antonini" userId="85c0ae81-b7e0-45b3-a738-51186c9a409e" providerId="ADAL" clId="{85921F03-C437-4F24-A516-AE736F31B917}" dt="2024-08-03T14:05:45.707" v="310"/>
          <ac:spMkLst>
            <pc:docMk/>
            <pc:sldMk cId="4079656987" sldId="277"/>
            <ac:spMk id="5218" creationId="{71C78499-3339-6A18-764F-64BEFA90A35C}"/>
          </ac:spMkLst>
        </pc:spChg>
        <pc:spChg chg="mod">
          <ac:chgData name="Giulio Antonini" userId="85c0ae81-b7e0-45b3-a738-51186c9a409e" providerId="ADAL" clId="{85921F03-C437-4F24-A516-AE736F31B917}" dt="2024-08-03T14:05:45.707" v="310"/>
          <ac:spMkLst>
            <pc:docMk/>
            <pc:sldMk cId="4079656987" sldId="277"/>
            <ac:spMk id="5219" creationId="{A9CDF31C-8EFB-F285-FE54-0FD60215396B}"/>
          </ac:spMkLst>
        </pc:spChg>
        <pc:spChg chg="add mod">
          <ac:chgData name="Giulio Antonini" userId="85c0ae81-b7e0-45b3-a738-51186c9a409e" providerId="ADAL" clId="{85921F03-C437-4F24-A516-AE736F31B917}" dt="2024-08-03T14:05:50.434" v="311" actId="1076"/>
          <ac:spMkLst>
            <pc:docMk/>
            <pc:sldMk cId="4079656987" sldId="277"/>
            <ac:spMk id="5220" creationId="{18AF3B65-470E-2F5D-8C69-BB48427A2844}"/>
          </ac:spMkLst>
        </pc:spChg>
        <pc:spChg chg="add mod">
          <ac:chgData name="Giulio Antonini" userId="85c0ae81-b7e0-45b3-a738-51186c9a409e" providerId="ADAL" clId="{85921F03-C437-4F24-A516-AE736F31B917}" dt="2024-08-03T14:05:50.434" v="311" actId="1076"/>
          <ac:spMkLst>
            <pc:docMk/>
            <pc:sldMk cId="4079656987" sldId="277"/>
            <ac:spMk id="5222" creationId="{C9C72F3C-1975-B585-246B-BDC25DA6304C}"/>
          </ac:spMkLst>
        </pc:spChg>
        <pc:spChg chg="add mod">
          <ac:chgData name="Giulio Antonini" userId="85c0ae81-b7e0-45b3-a738-51186c9a409e" providerId="ADAL" clId="{85921F03-C437-4F24-A516-AE736F31B917}" dt="2024-08-03T14:05:50.434" v="311" actId="1076"/>
          <ac:spMkLst>
            <pc:docMk/>
            <pc:sldMk cId="4079656987" sldId="277"/>
            <ac:spMk id="5224" creationId="{B57943F8-FFE7-A411-7CDF-E9D18A05F9C3}"/>
          </ac:spMkLst>
        </pc:spChg>
        <pc:spChg chg="add mod">
          <ac:chgData name="Giulio Antonini" userId="85c0ae81-b7e0-45b3-a738-51186c9a409e" providerId="ADAL" clId="{85921F03-C437-4F24-A516-AE736F31B917}" dt="2024-08-03T14:05:50.434" v="311" actId="1076"/>
          <ac:spMkLst>
            <pc:docMk/>
            <pc:sldMk cId="4079656987" sldId="277"/>
            <ac:spMk id="5234" creationId="{F4A14001-A2B2-740C-EF57-1656DC435FF8}"/>
          </ac:spMkLst>
        </pc:spChg>
        <pc:spChg chg="add mod">
          <ac:chgData name="Giulio Antonini" userId="85c0ae81-b7e0-45b3-a738-51186c9a409e" providerId="ADAL" clId="{85921F03-C437-4F24-A516-AE736F31B917}" dt="2024-08-03T14:05:50.434" v="311" actId="1076"/>
          <ac:spMkLst>
            <pc:docMk/>
            <pc:sldMk cId="4079656987" sldId="277"/>
            <ac:spMk id="5235" creationId="{C9EE3186-A4BA-66D8-BE6B-7F7FFC0874F0}"/>
          </ac:spMkLst>
        </pc:spChg>
        <pc:spChg chg="add mod">
          <ac:chgData name="Giulio Antonini" userId="85c0ae81-b7e0-45b3-a738-51186c9a409e" providerId="ADAL" clId="{85921F03-C437-4F24-A516-AE736F31B917}" dt="2024-08-03T14:05:50.434" v="311" actId="1076"/>
          <ac:spMkLst>
            <pc:docMk/>
            <pc:sldMk cId="4079656987" sldId="277"/>
            <ac:spMk id="5236" creationId="{BA7DD585-A03B-4855-EA75-952466CACB02}"/>
          </ac:spMkLst>
        </pc:spChg>
        <pc:grpChg chg="del">
          <ac:chgData name="Giulio Antonini" userId="85c0ae81-b7e0-45b3-a738-51186c9a409e" providerId="ADAL" clId="{85921F03-C437-4F24-A516-AE736F31B917}" dt="2024-08-03T14:05:26.845" v="309" actId="478"/>
          <ac:grpSpMkLst>
            <pc:docMk/>
            <pc:sldMk cId="4079656987" sldId="277"/>
            <ac:grpSpMk id="4" creationId="{B31202ED-E8E9-A71D-E4AA-CE915D4ADFAA}"/>
          </ac:grpSpMkLst>
        </pc:grpChg>
        <pc:grpChg chg="del">
          <ac:chgData name="Giulio Antonini" userId="85c0ae81-b7e0-45b3-a738-51186c9a409e" providerId="ADAL" clId="{85921F03-C437-4F24-A516-AE736F31B917}" dt="2024-08-03T14:05:26.845" v="309" actId="478"/>
          <ac:grpSpMkLst>
            <pc:docMk/>
            <pc:sldMk cId="4079656987" sldId="277"/>
            <ac:grpSpMk id="9" creationId="{DA195629-1146-F30D-573F-30A6367B850B}"/>
          </ac:grpSpMkLst>
        </pc:grpChg>
        <pc:grpChg chg="del">
          <ac:chgData name="Giulio Antonini" userId="85c0ae81-b7e0-45b3-a738-51186c9a409e" providerId="ADAL" clId="{85921F03-C437-4F24-A516-AE736F31B917}" dt="2024-08-03T14:05:26.845" v="309" actId="478"/>
          <ac:grpSpMkLst>
            <pc:docMk/>
            <pc:sldMk cId="4079656987" sldId="277"/>
            <ac:grpSpMk id="18" creationId="{CA7218DF-61C8-5E7B-62ED-1C1AEE1074AB}"/>
          </ac:grpSpMkLst>
        </pc:grpChg>
        <pc:grpChg chg="del">
          <ac:chgData name="Giulio Antonini" userId="85c0ae81-b7e0-45b3-a738-51186c9a409e" providerId="ADAL" clId="{85921F03-C437-4F24-A516-AE736F31B917}" dt="2024-08-03T14:05:26.845" v="309" actId="478"/>
          <ac:grpSpMkLst>
            <pc:docMk/>
            <pc:sldMk cId="4079656987" sldId="277"/>
            <ac:grpSpMk id="22" creationId="{D0C40A19-00CC-166D-DBF1-D9D8366BA623}"/>
          </ac:grpSpMkLst>
        </pc:grpChg>
        <pc:grpChg chg="del">
          <ac:chgData name="Giulio Antonini" userId="85c0ae81-b7e0-45b3-a738-51186c9a409e" providerId="ADAL" clId="{85921F03-C437-4F24-A516-AE736F31B917}" dt="2024-08-03T14:05:26.845" v="309" actId="478"/>
          <ac:grpSpMkLst>
            <pc:docMk/>
            <pc:sldMk cId="4079656987" sldId="277"/>
            <ac:grpSpMk id="27" creationId="{D5BA9DF8-C22D-0187-339A-A7F550B8D227}"/>
          </ac:grpSpMkLst>
        </pc:grpChg>
        <pc:grpChg chg="del">
          <ac:chgData name="Giulio Antonini" userId="85c0ae81-b7e0-45b3-a738-51186c9a409e" providerId="ADAL" clId="{85921F03-C437-4F24-A516-AE736F31B917}" dt="2024-08-03T14:05:26.845" v="309" actId="478"/>
          <ac:grpSpMkLst>
            <pc:docMk/>
            <pc:sldMk cId="4079656987" sldId="277"/>
            <ac:grpSpMk id="31" creationId="{1BE88CD1-47FE-AD0A-8F7D-EDFD7C742A57}"/>
          </ac:grpSpMkLst>
        </pc:grpChg>
        <pc:grpChg chg="del">
          <ac:chgData name="Giulio Antonini" userId="85c0ae81-b7e0-45b3-a738-51186c9a409e" providerId="ADAL" clId="{85921F03-C437-4F24-A516-AE736F31B917}" dt="2024-08-03T14:05:26.845" v="309" actId="478"/>
          <ac:grpSpMkLst>
            <pc:docMk/>
            <pc:sldMk cId="4079656987" sldId="277"/>
            <ac:grpSpMk id="35" creationId="{F19D7D7E-CA52-1DB4-5ECC-57AAAB19A8B9}"/>
          </ac:grpSpMkLst>
        </pc:grpChg>
        <pc:grpChg chg="del">
          <ac:chgData name="Giulio Antonini" userId="85c0ae81-b7e0-45b3-a738-51186c9a409e" providerId="ADAL" clId="{85921F03-C437-4F24-A516-AE736F31B917}" dt="2024-08-03T14:05:26.845" v="309" actId="478"/>
          <ac:grpSpMkLst>
            <pc:docMk/>
            <pc:sldMk cId="4079656987" sldId="277"/>
            <ac:grpSpMk id="40" creationId="{8BF11547-2F6D-4D28-F867-03B567A1C41A}"/>
          </ac:grpSpMkLst>
        </pc:grpChg>
        <pc:grpChg chg="del">
          <ac:chgData name="Giulio Antonini" userId="85c0ae81-b7e0-45b3-a738-51186c9a409e" providerId="ADAL" clId="{85921F03-C437-4F24-A516-AE736F31B917}" dt="2024-08-03T14:05:26.845" v="309" actId="478"/>
          <ac:grpSpMkLst>
            <pc:docMk/>
            <pc:sldMk cId="4079656987" sldId="277"/>
            <ac:grpSpMk id="44" creationId="{977C889F-107B-0E7D-E01C-E347653CDE95}"/>
          </ac:grpSpMkLst>
        </pc:grpChg>
        <pc:grpChg chg="del">
          <ac:chgData name="Giulio Antonini" userId="85c0ae81-b7e0-45b3-a738-51186c9a409e" providerId="ADAL" clId="{85921F03-C437-4F24-A516-AE736F31B917}" dt="2024-08-03T14:05:26.845" v="309" actId="478"/>
          <ac:grpSpMkLst>
            <pc:docMk/>
            <pc:sldMk cId="4079656987" sldId="277"/>
            <ac:grpSpMk id="47" creationId="{36428C53-BD39-D461-8D20-D5472C850615}"/>
          </ac:grpSpMkLst>
        </pc:grpChg>
        <pc:grpChg chg="add mod">
          <ac:chgData name="Giulio Antonini" userId="85c0ae81-b7e0-45b3-a738-51186c9a409e" providerId="ADAL" clId="{85921F03-C437-4F24-A516-AE736F31B917}" dt="2024-08-03T14:05:50.434" v="311" actId="1076"/>
          <ac:grpSpMkLst>
            <pc:docMk/>
            <pc:sldMk cId="4079656987" sldId="277"/>
            <ac:grpSpMk id="51" creationId="{070F9999-BCE7-E951-086F-4FB14435C7D0}"/>
          </ac:grpSpMkLst>
        </pc:grpChg>
        <pc:grpChg chg="add mod">
          <ac:chgData name="Giulio Antonini" userId="85c0ae81-b7e0-45b3-a738-51186c9a409e" providerId="ADAL" clId="{85921F03-C437-4F24-A516-AE736F31B917}" dt="2024-08-03T14:05:50.434" v="311" actId="1076"/>
          <ac:grpSpMkLst>
            <pc:docMk/>
            <pc:sldMk cId="4079656987" sldId="277"/>
            <ac:grpSpMk id="56" creationId="{D96C6455-581B-F2D6-0F21-C5D6EA2CE41D}"/>
          </ac:grpSpMkLst>
        </pc:grpChg>
        <pc:grpChg chg="add mod">
          <ac:chgData name="Giulio Antonini" userId="85c0ae81-b7e0-45b3-a738-51186c9a409e" providerId="ADAL" clId="{85921F03-C437-4F24-A516-AE736F31B917}" dt="2024-08-03T14:05:50.434" v="311" actId="1076"/>
          <ac:grpSpMkLst>
            <pc:docMk/>
            <pc:sldMk cId="4079656987" sldId="277"/>
            <ac:grpSpMk id="5124" creationId="{13825A7D-39A0-217D-B98E-4AA1FDB0B089}"/>
          </ac:grpSpMkLst>
        </pc:grpChg>
        <pc:grpChg chg="add mod">
          <ac:chgData name="Giulio Antonini" userId="85c0ae81-b7e0-45b3-a738-51186c9a409e" providerId="ADAL" clId="{85921F03-C437-4F24-A516-AE736F31B917}" dt="2024-08-03T14:05:50.434" v="311" actId="1076"/>
          <ac:grpSpMkLst>
            <pc:docMk/>
            <pc:sldMk cId="4079656987" sldId="277"/>
            <ac:grpSpMk id="5128" creationId="{3F676188-E640-EED5-7C0E-CA96348ACF63}"/>
          </ac:grpSpMkLst>
        </pc:grpChg>
        <pc:grpChg chg="add mod">
          <ac:chgData name="Giulio Antonini" userId="85c0ae81-b7e0-45b3-a738-51186c9a409e" providerId="ADAL" clId="{85921F03-C437-4F24-A516-AE736F31B917}" dt="2024-08-03T14:05:50.434" v="311" actId="1076"/>
          <ac:grpSpMkLst>
            <pc:docMk/>
            <pc:sldMk cId="4079656987" sldId="277"/>
            <ac:grpSpMk id="5133" creationId="{402A0511-1279-3CDA-2550-A8CCF2D59162}"/>
          </ac:grpSpMkLst>
        </pc:grpChg>
        <pc:grpChg chg="add mod">
          <ac:chgData name="Giulio Antonini" userId="85c0ae81-b7e0-45b3-a738-51186c9a409e" providerId="ADAL" clId="{85921F03-C437-4F24-A516-AE736F31B917}" dt="2024-08-03T14:05:50.434" v="311" actId="1076"/>
          <ac:grpSpMkLst>
            <pc:docMk/>
            <pc:sldMk cId="4079656987" sldId="277"/>
            <ac:grpSpMk id="5137" creationId="{8434F8AE-076B-FC50-F787-A489928C0766}"/>
          </ac:grpSpMkLst>
        </pc:grpChg>
        <pc:grpChg chg="add mod">
          <ac:chgData name="Giulio Antonini" userId="85c0ae81-b7e0-45b3-a738-51186c9a409e" providerId="ADAL" clId="{85921F03-C437-4F24-A516-AE736F31B917}" dt="2024-08-03T14:05:50.434" v="311" actId="1076"/>
          <ac:grpSpMkLst>
            <pc:docMk/>
            <pc:sldMk cId="4079656987" sldId="277"/>
            <ac:grpSpMk id="5141" creationId="{56FF6FA8-A9F7-38AC-B6F3-65B1A67A7FAA}"/>
          </ac:grpSpMkLst>
        </pc:grpChg>
        <pc:grpChg chg="add mod">
          <ac:chgData name="Giulio Antonini" userId="85c0ae81-b7e0-45b3-a738-51186c9a409e" providerId="ADAL" clId="{85921F03-C437-4F24-A516-AE736F31B917}" dt="2024-08-03T14:05:50.434" v="311" actId="1076"/>
          <ac:grpSpMkLst>
            <pc:docMk/>
            <pc:sldMk cId="4079656987" sldId="277"/>
            <ac:grpSpMk id="5147" creationId="{69EB1CD3-9F26-6BC9-0612-FCF7D3A63793}"/>
          </ac:grpSpMkLst>
        </pc:grpChg>
        <pc:grpChg chg="del">
          <ac:chgData name="Giulio Antonini" userId="85c0ae81-b7e0-45b3-a738-51186c9a409e" providerId="ADAL" clId="{85921F03-C437-4F24-A516-AE736F31B917}" dt="2024-08-03T14:05:26.845" v="309" actId="478"/>
          <ac:grpSpMkLst>
            <pc:docMk/>
            <pc:sldMk cId="4079656987" sldId="277"/>
            <ac:grpSpMk id="5173" creationId="{DE4907AE-0160-3894-7A7B-9D61A56EFC05}"/>
          </ac:grpSpMkLst>
        </pc:grpChg>
        <pc:grpChg chg="del">
          <ac:chgData name="Giulio Antonini" userId="85c0ae81-b7e0-45b3-a738-51186c9a409e" providerId="ADAL" clId="{85921F03-C437-4F24-A516-AE736F31B917}" dt="2024-08-03T14:05:26.845" v="309" actId="478"/>
          <ac:grpSpMkLst>
            <pc:docMk/>
            <pc:sldMk cId="4079656987" sldId="277"/>
            <ac:grpSpMk id="5182" creationId="{8D274782-9547-21A5-6BE5-A9EB91563B28}"/>
          </ac:grpSpMkLst>
        </pc:grpChg>
        <pc:grpChg chg="add mod">
          <ac:chgData name="Giulio Antonini" userId="85c0ae81-b7e0-45b3-a738-51186c9a409e" providerId="ADAL" clId="{85921F03-C437-4F24-A516-AE736F31B917}" dt="2024-08-03T14:05:50.434" v="311" actId="1076"/>
          <ac:grpSpMkLst>
            <pc:docMk/>
            <pc:sldMk cId="4079656987" sldId="277"/>
            <ac:grpSpMk id="5203" creationId="{43D7C506-C76C-7F50-9872-D8CA47CBA25F}"/>
          </ac:grpSpMkLst>
        </pc:grpChg>
        <pc:grpChg chg="add mod">
          <ac:chgData name="Giulio Antonini" userId="85c0ae81-b7e0-45b3-a738-51186c9a409e" providerId="ADAL" clId="{85921F03-C437-4F24-A516-AE736F31B917}" dt="2024-08-03T14:05:50.434" v="311" actId="1076"/>
          <ac:grpSpMkLst>
            <pc:docMk/>
            <pc:sldMk cId="4079656987" sldId="277"/>
            <ac:grpSpMk id="5212" creationId="{C3023132-A62D-DE77-53AB-00E8B4BE7403}"/>
          </ac:grpSpMkLst>
        </pc:grpChg>
        <pc:grpChg chg="add mod">
          <ac:chgData name="Giulio Antonini" userId="85c0ae81-b7e0-45b3-a738-51186c9a409e" providerId="ADAL" clId="{85921F03-C437-4F24-A516-AE736F31B917}" dt="2024-08-03T14:05:50.434" v="311" actId="1076"/>
          <ac:grpSpMkLst>
            <pc:docMk/>
            <pc:sldMk cId="4079656987" sldId="277"/>
            <ac:grpSpMk id="5216" creationId="{79D0119C-CC71-C7D0-5CF5-8DEAA1D96149}"/>
          </ac:grpSpMkLst>
        </pc:grpChg>
        <pc:grpChg chg="add mod">
          <ac:chgData name="Giulio Antonini" userId="85c0ae81-b7e0-45b3-a738-51186c9a409e" providerId="ADAL" clId="{85921F03-C437-4F24-A516-AE736F31B917}" dt="2024-08-03T14:05:50.434" v="311" actId="1076"/>
          <ac:grpSpMkLst>
            <pc:docMk/>
            <pc:sldMk cId="4079656987" sldId="277"/>
            <ac:grpSpMk id="5225" creationId="{29D1DB90-79A1-7F0C-E3C4-3F37BB54AC26}"/>
          </ac:grpSpMkLst>
        </pc:grpChg>
        <pc:picChg chg="del">
          <ac:chgData name="Giulio Antonini" userId="85c0ae81-b7e0-45b3-a738-51186c9a409e" providerId="ADAL" clId="{85921F03-C437-4F24-A516-AE736F31B917}" dt="2024-08-03T14:05:26.845" v="309" actId="478"/>
          <ac:picMkLst>
            <pc:docMk/>
            <pc:sldMk cId="4079656987" sldId="277"/>
            <ac:picMk id="14" creationId="{A8014D84-557C-3480-2FBB-4B2F4DBDB6D1}"/>
          </ac:picMkLst>
        </pc:picChg>
        <pc:picChg chg="del">
          <ac:chgData name="Giulio Antonini" userId="85c0ae81-b7e0-45b3-a738-51186c9a409e" providerId="ADAL" clId="{85921F03-C437-4F24-A516-AE736F31B917}" dt="2024-08-03T14:05:26.845" v="309" actId="478"/>
          <ac:picMkLst>
            <pc:docMk/>
            <pc:sldMk cId="4079656987" sldId="277"/>
            <ac:picMk id="16" creationId="{7F49A118-0996-9CF0-07F0-91329F638EB2}"/>
          </ac:picMkLst>
        </pc:picChg>
        <pc:picChg chg="add mod">
          <ac:chgData name="Giulio Antonini" userId="85c0ae81-b7e0-45b3-a738-51186c9a409e" providerId="ADAL" clId="{85921F03-C437-4F24-A516-AE736F31B917}" dt="2024-08-03T14:05:50.434" v="311" actId="1076"/>
          <ac:picMkLst>
            <pc:docMk/>
            <pc:sldMk cId="4079656987" sldId="277"/>
            <ac:picMk id="61" creationId="{616464A5-E2E2-2D6D-EF56-71BFA33739E9}"/>
          </ac:picMkLst>
        </pc:picChg>
        <pc:picChg chg="add mod">
          <ac:chgData name="Giulio Antonini" userId="85c0ae81-b7e0-45b3-a738-51186c9a409e" providerId="ADAL" clId="{85921F03-C437-4F24-A516-AE736F31B917}" dt="2024-08-03T14:05:50.434" v="311" actId="1076"/>
          <ac:picMkLst>
            <pc:docMk/>
            <pc:sldMk cId="4079656987" sldId="277"/>
            <ac:picMk id="63" creationId="{63A626E4-FB06-60F1-8CD5-2A1106E846AD}"/>
          </ac:picMkLst>
        </pc:picChg>
        <pc:picChg chg="mod">
          <ac:chgData name="Giulio Antonini" userId="85c0ae81-b7e0-45b3-a738-51186c9a409e" providerId="ADAL" clId="{85921F03-C437-4F24-A516-AE736F31B917}" dt="2024-08-03T14:05:45.707" v="310"/>
          <ac:picMkLst>
            <pc:docMk/>
            <pc:sldMk cId="4079656987" sldId="277"/>
            <ac:picMk id="5131" creationId="{85857D6A-BE1E-A523-2240-ED570356A1E8}"/>
          </ac:picMkLst>
        </pc:picChg>
        <pc:picChg chg="mod">
          <ac:chgData name="Giulio Antonini" userId="85c0ae81-b7e0-45b3-a738-51186c9a409e" providerId="ADAL" clId="{85921F03-C437-4F24-A516-AE736F31B917}" dt="2024-08-03T14:05:45.707" v="310"/>
          <ac:picMkLst>
            <pc:docMk/>
            <pc:sldMk cId="4079656987" sldId="277"/>
            <ac:picMk id="5135" creationId="{DAE4E666-6543-9FAA-D11A-6474DA2862F3}"/>
          </ac:picMkLst>
        </pc:picChg>
        <pc:picChg chg="mod">
          <ac:chgData name="Giulio Antonini" userId="85c0ae81-b7e0-45b3-a738-51186c9a409e" providerId="ADAL" clId="{85921F03-C437-4F24-A516-AE736F31B917}" dt="2024-08-03T14:05:45.707" v="310"/>
          <ac:picMkLst>
            <pc:docMk/>
            <pc:sldMk cId="4079656987" sldId="277"/>
            <ac:picMk id="5144" creationId="{68E1E1F6-B6FB-E30F-076B-32836A58EE44}"/>
          </ac:picMkLst>
        </pc:picChg>
        <pc:picChg chg="add mod">
          <ac:chgData name="Giulio Antonini" userId="85c0ae81-b7e0-45b3-a738-51186c9a409e" providerId="ADAL" clId="{85921F03-C437-4F24-A516-AE736F31B917}" dt="2024-08-03T14:05:50.434" v="311" actId="1076"/>
          <ac:picMkLst>
            <pc:docMk/>
            <pc:sldMk cId="4079656987" sldId="277"/>
            <ac:picMk id="5150" creationId="{6D852066-6AB8-B0B8-B6D9-295DC2E348F3}"/>
          </ac:picMkLst>
        </pc:picChg>
        <pc:picChg chg="add mod">
          <ac:chgData name="Giulio Antonini" userId="85c0ae81-b7e0-45b3-a738-51186c9a409e" providerId="ADAL" clId="{85921F03-C437-4F24-A516-AE736F31B917}" dt="2024-08-03T14:05:50.434" v="311" actId="1076"/>
          <ac:picMkLst>
            <pc:docMk/>
            <pc:sldMk cId="4079656987" sldId="277"/>
            <ac:picMk id="5151" creationId="{C44A3370-8032-11B6-7ABE-96F852FE6B94}"/>
          </ac:picMkLst>
        </pc:picChg>
        <pc:picChg chg="add mod">
          <ac:chgData name="Giulio Antonini" userId="85c0ae81-b7e0-45b3-a738-51186c9a409e" providerId="ADAL" clId="{85921F03-C437-4F24-A516-AE736F31B917}" dt="2024-08-03T14:05:50.434" v="311" actId="1076"/>
          <ac:picMkLst>
            <pc:docMk/>
            <pc:sldMk cId="4079656987" sldId="277"/>
            <ac:picMk id="5152" creationId="{CDAF2FBC-8165-F7DA-82E9-61F8408676CD}"/>
          </ac:picMkLst>
        </pc:picChg>
        <pc:picChg chg="add mod">
          <ac:chgData name="Giulio Antonini" userId="85c0ae81-b7e0-45b3-a738-51186c9a409e" providerId="ADAL" clId="{85921F03-C437-4F24-A516-AE736F31B917}" dt="2024-08-03T14:05:50.434" v="311" actId="1076"/>
          <ac:picMkLst>
            <pc:docMk/>
            <pc:sldMk cId="4079656987" sldId="277"/>
            <ac:picMk id="5153" creationId="{0A6E9F0B-3850-C44A-41B2-3050A43FB8BC}"/>
          </ac:picMkLst>
        </pc:picChg>
        <pc:picChg chg="add mod">
          <ac:chgData name="Giulio Antonini" userId="85c0ae81-b7e0-45b3-a738-51186c9a409e" providerId="ADAL" clId="{85921F03-C437-4F24-A516-AE736F31B917}" dt="2024-08-03T14:05:50.434" v="311" actId="1076"/>
          <ac:picMkLst>
            <pc:docMk/>
            <pc:sldMk cId="4079656987" sldId="277"/>
            <ac:picMk id="5154" creationId="{B0FB6088-0B89-E17B-E2A7-5CEA575F6941}"/>
          </ac:picMkLst>
        </pc:picChg>
        <pc:picChg chg="add mod">
          <ac:chgData name="Giulio Antonini" userId="85c0ae81-b7e0-45b3-a738-51186c9a409e" providerId="ADAL" clId="{85921F03-C437-4F24-A516-AE736F31B917}" dt="2024-08-03T14:05:50.434" v="311" actId="1076"/>
          <ac:picMkLst>
            <pc:docMk/>
            <pc:sldMk cId="4079656987" sldId="277"/>
            <ac:picMk id="5155" creationId="{974D04D2-DA79-74AD-8416-4DB302E60D33}"/>
          </ac:picMkLst>
        </pc:picChg>
        <pc:picChg chg="del">
          <ac:chgData name="Giulio Antonini" userId="85c0ae81-b7e0-45b3-a738-51186c9a409e" providerId="ADAL" clId="{85921F03-C437-4F24-A516-AE736F31B917}" dt="2024-08-03T14:05:26.845" v="309" actId="478"/>
          <ac:picMkLst>
            <pc:docMk/>
            <pc:sldMk cId="4079656987" sldId="277"/>
            <ac:picMk id="5178" creationId="{BAC25A88-9453-FA87-DE31-DDDD6132B1B4}"/>
          </ac:picMkLst>
        </pc:picChg>
        <pc:picChg chg="del">
          <ac:chgData name="Giulio Antonini" userId="85c0ae81-b7e0-45b3-a738-51186c9a409e" providerId="ADAL" clId="{85921F03-C437-4F24-A516-AE736F31B917}" dt="2024-08-03T14:05:26.845" v="309" actId="478"/>
          <ac:picMkLst>
            <pc:docMk/>
            <pc:sldMk cId="4079656987" sldId="277"/>
            <ac:picMk id="5180" creationId="{D4392262-3894-1EFE-9003-1172CAE7027D}"/>
          </ac:picMkLst>
        </pc:picChg>
        <pc:picChg chg="del">
          <ac:chgData name="Giulio Antonini" userId="85c0ae81-b7e0-45b3-a738-51186c9a409e" providerId="ADAL" clId="{85921F03-C437-4F24-A516-AE736F31B917}" dt="2024-08-03T14:05:26.845" v="309" actId="478"/>
          <ac:picMkLst>
            <pc:docMk/>
            <pc:sldMk cId="4079656987" sldId="277"/>
            <ac:picMk id="5188" creationId="{5A6E737E-3BD0-19F9-74B3-FBB4D442BA53}"/>
          </ac:picMkLst>
        </pc:picChg>
        <pc:picChg chg="add mod">
          <ac:chgData name="Giulio Antonini" userId="85c0ae81-b7e0-45b3-a738-51186c9a409e" providerId="ADAL" clId="{85921F03-C437-4F24-A516-AE736F31B917}" dt="2024-08-03T14:05:50.434" v="311" actId="1076"/>
          <ac:picMkLst>
            <pc:docMk/>
            <pc:sldMk cId="4079656987" sldId="277"/>
            <ac:picMk id="5189" creationId="{17D2D4CF-1E67-F6D2-1C4B-4CEE69025522}"/>
          </ac:picMkLst>
        </pc:picChg>
        <pc:picChg chg="add mod">
          <ac:chgData name="Giulio Antonini" userId="85c0ae81-b7e0-45b3-a738-51186c9a409e" providerId="ADAL" clId="{85921F03-C437-4F24-A516-AE736F31B917}" dt="2024-08-03T14:05:50.434" v="311" actId="1076"/>
          <ac:picMkLst>
            <pc:docMk/>
            <pc:sldMk cId="4079656987" sldId="277"/>
            <ac:picMk id="5190" creationId="{FC54E3C9-1AD9-159C-E9EC-9D90EB2ABFA2}"/>
          </ac:picMkLst>
        </pc:picChg>
        <pc:picChg chg="add mod">
          <ac:chgData name="Giulio Antonini" userId="85c0ae81-b7e0-45b3-a738-51186c9a409e" providerId="ADAL" clId="{85921F03-C437-4F24-A516-AE736F31B917}" dt="2024-08-03T14:05:50.434" v="311" actId="1076"/>
          <ac:picMkLst>
            <pc:docMk/>
            <pc:sldMk cId="4079656987" sldId="277"/>
            <ac:picMk id="5191" creationId="{645D42B9-6EDB-4B45-6348-B8F1FC8976E4}"/>
          </ac:picMkLst>
        </pc:picChg>
        <pc:picChg chg="add mod">
          <ac:chgData name="Giulio Antonini" userId="85c0ae81-b7e0-45b3-a738-51186c9a409e" providerId="ADAL" clId="{85921F03-C437-4F24-A516-AE736F31B917}" dt="2024-08-03T14:05:50.434" v="311" actId="1076"/>
          <ac:picMkLst>
            <pc:docMk/>
            <pc:sldMk cId="4079656987" sldId="277"/>
            <ac:picMk id="5192" creationId="{093E33B9-EA32-46F3-A2E7-0048B82A4780}"/>
          </ac:picMkLst>
        </pc:picChg>
        <pc:picChg chg="add mod">
          <ac:chgData name="Giulio Antonini" userId="85c0ae81-b7e0-45b3-a738-51186c9a409e" providerId="ADAL" clId="{85921F03-C437-4F24-A516-AE736F31B917}" dt="2024-08-03T14:05:50.434" v="311" actId="1076"/>
          <ac:picMkLst>
            <pc:docMk/>
            <pc:sldMk cId="4079656987" sldId="277"/>
            <ac:picMk id="5193" creationId="{1D659DC8-A97C-2A43-6854-BF13DFB9A2B4}"/>
          </ac:picMkLst>
        </pc:picChg>
        <pc:picChg chg="add mod">
          <ac:chgData name="Giulio Antonini" userId="85c0ae81-b7e0-45b3-a738-51186c9a409e" providerId="ADAL" clId="{85921F03-C437-4F24-A516-AE736F31B917}" dt="2024-08-03T14:05:50.434" v="311" actId="1076"/>
          <ac:picMkLst>
            <pc:docMk/>
            <pc:sldMk cId="4079656987" sldId="277"/>
            <ac:picMk id="5195" creationId="{5E9FCDAA-F706-EBB3-FD8B-060E02930E59}"/>
          </ac:picMkLst>
        </pc:picChg>
        <pc:picChg chg="add mod">
          <ac:chgData name="Giulio Antonini" userId="85c0ae81-b7e0-45b3-a738-51186c9a409e" providerId="ADAL" clId="{85921F03-C437-4F24-A516-AE736F31B917}" dt="2024-08-03T14:05:50.434" v="311" actId="1076"/>
          <ac:picMkLst>
            <pc:docMk/>
            <pc:sldMk cId="4079656987" sldId="277"/>
            <ac:picMk id="5197" creationId="{36DDDA50-2F8E-44EE-B272-71481B59649E}"/>
          </ac:picMkLst>
        </pc:picChg>
        <pc:picChg chg="add mod">
          <ac:chgData name="Giulio Antonini" userId="85c0ae81-b7e0-45b3-a738-51186c9a409e" providerId="ADAL" clId="{85921F03-C437-4F24-A516-AE736F31B917}" dt="2024-08-03T14:05:50.434" v="311" actId="1076"/>
          <ac:picMkLst>
            <pc:docMk/>
            <pc:sldMk cId="4079656987" sldId="277"/>
            <ac:picMk id="5198" creationId="{26E1C116-1410-B92C-A00E-59160ECA63E4}"/>
          </ac:picMkLst>
        </pc:picChg>
        <pc:picChg chg="add mod">
          <ac:chgData name="Giulio Antonini" userId="85c0ae81-b7e0-45b3-a738-51186c9a409e" providerId="ADAL" clId="{85921F03-C437-4F24-A516-AE736F31B917}" dt="2024-08-03T14:05:50.434" v="311" actId="1076"/>
          <ac:picMkLst>
            <pc:docMk/>
            <pc:sldMk cId="4079656987" sldId="277"/>
            <ac:picMk id="5199" creationId="{0372908B-7E41-5B50-A9A1-F87FAF795565}"/>
          </ac:picMkLst>
        </pc:picChg>
        <pc:picChg chg="add mod">
          <ac:chgData name="Giulio Antonini" userId="85c0ae81-b7e0-45b3-a738-51186c9a409e" providerId="ADAL" clId="{85921F03-C437-4F24-A516-AE736F31B917}" dt="2024-08-03T14:05:50.434" v="311" actId="1076"/>
          <ac:picMkLst>
            <pc:docMk/>
            <pc:sldMk cId="4079656987" sldId="277"/>
            <ac:picMk id="5201" creationId="{B4C6D48E-D30B-F360-D25B-B11AB38E8C63}"/>
          </ac:picMkLst>
        </pc:picChg>
        <pc:picChg chg="add mod">
          <ac:chgData name="Giulio Antonini" userId="85c0ae81-b7e0-45b3-a738-51186c9a409e" providerId="ADAL" clId="{85921F03-C437-4F24-A516-AE736F31B917}" dt="2024-08-03T14:05:50.434" v="311" actId="1076"/>
          <ac:picMkLst>
            <pc:docMk/>
            <pc:sldMk cId="4079656987" sldId="277"/>
            <ac:picMk id="5208" creationId="{30BCD54A-6797-6ECB-4973-A9D1B9794415}"/>
          </ac:picMkLst>
        </pc:picChg>
        <pc:picChg chg="add mod">
          <ac:chgData name="Giulio Antonini" userId="85c0ae81-b7e0-45b3-a738-51186c9a409e" providerId="ADAL" clId="{85921F03-C437-4F24-A516-AE736F31B917}" dt="2024-08-03T14:05:50.434" v="311" actId="1076"/>
          <ac:picMkLst>
            <pc:docMk/>
            <pc:sldMk cId="4079656987" sldId="277"/>
            <ac:picMk id="5210" creationId="{52571ACC-CC2C-4F42-BAFC-F988B0A1EE9F}"/>
          </ac:picMkLst>
        </pc:picChg>
        <pc:picChg chg="add mod">
          <ac:chgData name="Giulio Antonini" userId="85c0ae81-b7e0-45b3-a738-51186c9a409e" providerId="ADAL" clId="{85921F03-C437-4F24-A516-AE736F31B917}" dt="2024-08-03T14:05:50.434" v="311" actId="1076"/>
          <ac:picMkLst>
            <pc:docMk/>
            <pc:sldMk cId="4079656987" sldId="277"/>
            <ac:picMk id="5221" creationId="{C50BCE75-0067-E8D5-A65A-AB0BE61387BE}"/>
          </ac:picMkLst>
        </pc:picChg>
        <pc:picChg chg="add mod">
          <ac:chgData name="Giulio Antonini" userId="85c0ae81-b7e0-45b3-a738-51186c9a409e" providerId="ADAL" clId="{85921F03-C437-4F24-A516-AE736F31B917}" dt="2024-08-03T14:05:50.434" v="311" actId="1076"/>
          <ac:picMkLst>
            <pc:docMk/>
            <pc:sldMk cId="4079656987" sldId="277"/>
            <ac:picMk id="5223" creationId="{9CDD4986-03E3-B32F-1523-B798146AD335}"/>
          </ac:picMkLst>
        </pc:picChg>
        <pc:picChg chg="mod">
          <ac:chgData name="Giulio Antonini" userId="85c0ae81-b7e0-45b3-a738-51186c9a409e" providerId="ADAL" clId="{85921F03-C437-4F24-A516-AE736F31B917}" dt="2024-08-03T14:05:45.707" v="310"/>
          <ac:picMkLst>
            <pc:docMk/>
            <pc:sldMk cId="4079656987" sldId="277"/>
            <ac:picMk id="5226" creationId="{4D3180ED-2BC2-D3AB-A03D-CB123616F775}"/>
          </ac:picMkLst>
        </pc:picChg>
        <pc:picChg chg="mod">
          <ac:chgData name="Giulio Antonini" userId="85c0ae81-b7e0-45b3-a738-51186c9a409e" providerId="ADAL" clId="{85921F03-C437-4F24-A516-AE736F31B917}" dt="2024-08-03T14:05:45.707" v="310"/>
          <ac:picMkLst>
            <pc:docMk/>
            <pc:sldMk cId="4079656987" sldId="277"/>
            <ac:picMk id="5227" creationId="{A0FDF002-29E9-B6E6-73B0-60E4860A524F}"/>
          </ac:picMkLst>
        </pc:picChg>
        <pc:picChg chg="mod">
          <ac:chgData name="Giulio Antonini" userId="85c0ae81-b7e0-45b3-a738-51186c9a409e" providerId="ADAL" clId="{85921F03-C437-4F24-A516-AE736F31B917}" dt="2024-08-03T14:05:45.707" v="310"/>
          <ac:picMkLst>
            <pc:docMk/>
            <pc:sldMk cId="4079656987" sldId="277"/>
            <ac:picMk id="5228" creationId="{33DF6A25-C00B-3983-FA67-4BBBA7C1B351}"/>
          </ac:picMkLst>
        </pc:picChg>
        <pc:picChg chg="mod">
          <ac:chgData name="Giulio Antonini" userId="85c0ae81-b7e0-45b3-a738-51186c9a409e" providerId="ADAL" clId="{85921F03-C437-4F24-A516-AE736F31B917}" dt="2024-08-03T14:05:45.707" v="310"/>
          <ac:picMkLst>
            <pc:docMk/>
            <pc:sldMk cId="4079656987" sldId="277"/>
            <ac:picMk id="5229" creationId="{34601750-3690-6D2D-61C8-03237BF34BFC}"/>
          </ac:picMkLst>
        </pc:picChg>
        <pc:picChg chg="add mod">
          <ac:chgData name="Giulio Antonini" userId="85c0ae81-b7e0-45b3-a738-51186c9a409e" providerId="ADAL" clId="{85921F03-C437-4F24-A516-AE736F31B917}" dt="2024-08-03T14:05:50.434" v="311" actId="1076"/>
          <ac:picMkLst>
            <pc:docMk/>
            <pc:sldMk cId="4079656987" sldId="277"/>
            <ac:picMk id="5230" creationId="{15C1CF73-8CD4-4DBA-F147-8C14A111007B}"/>
          </ac:picMkLst>
        </pc:picChg>
        <pc:picChg chg="add mod">
          <ac:chgData name="Giulio Antonini" userId="85c0ae81-b7e0-45b3-a738-51186c9a409e" providerId="ADAL" clId="{85921F03-C437-4F24-A516-AE736F31B917}" dt="2024-08-03T14:05:50.434" v="311" actId="1076"/>
          <ac:picMkLst>
            <pc:docMk/>
            <pc:sldMk cId="4079656987" sldId="277"/>
            <ac:picMk id="5231" creationId="{BF0BB42E-DA18-63C4-1D6E-A464E917429D}"/>
          </ac:picMkLst>
        </pc:picChg>
        <pc:picChg chg="add mod">
          <ac:chgData name="Giulio Antonini" userId="85c0ae81-b7e0-45b3-a738-51186c9a409e" providerId="ADAL" clId="{85921F03-C437-4F24-A516-AE736F31B917}" dt="2024-08-03T14:05:50.434" v="311" actId="1076"/>
          <ac:picMkLst>
            <pc:docMk/>
            <pc:sldMk cId="4079656987" sldId="277"/>
            <ac:picMk id="5232" creationId="{A292E504-9468-CF9B-2714-F1F4C3C5178D}"/>
          </ac:picMkLst>
        </pc:picChg>
        <pc:picChg chg="add mod">
          <ac:chgData name="Giulio Antonini" userId="85c0ae81-b7e0-45b3-a738-51186c9a409e" providerId="ADAL" clId="{85921F03-C437-4F24-A516-AE736F31B917}" dt="2024-08-03T14:05:50.434" v="311" actId="1076"/>
          <ac:picMkLst>
            <pc:docMk/>
            <pc:sldMk cId="4079656987" sldId="277"/>
            <ac:picMk id="5233" creationId="{56FDFF5B-1E45-B3F4-C0F1-E4D7C60328F7}"/>
          </ac:picMkLst>
        </pc:picChg>
      </pc:sldChg>
      <pc:sldChg chg="del">
        <pc:chgData name="Giulio Antonini" userId="85c0ae81-b7e0-45b3-a738-51186c9a409e" providerId="ADAL" clId="{85921F03-C437-4F24-A516-AE736F31B917}" dt="2024-08-03T09:52:25.092" v="23" actId="47"/>
        <pc:sldMkLst>
          <pc:docMk/>
          <pc:sldMk cId="2101574834" sldId="278"/>
        </pc:sldMkLst>
      </pc:sldChg>
      <pc:sldChg chg="addSp delSp modSp add mod modNotesTx">
        <pc:chgData name="Giulio Antonini" userId="85c0ae81-b7e0-45b3-a738-51186c9a409e" providerId="ADAL" clId="{85921F03-C437-4F24-A516-AE736F31B917}" dt="2024-08-04T07:41:33.866" v="3133" actId="21"/>
        <pc:sldMkLst>
          <pc:docMk/>
          <pc:sldMk cId="4137662905" sldId="278"/>
        </pc:sldMkLst>
        <pc:spChg chg="add mod">
          <ac:chgData name="Giulio Antonini" userId="85c0ae81-b7e0-45b3-a738-51186c9a409e" providerId="ADAL" clId="{85921F03-C437-4F24-A516-AE736F31B917}" dt="2024-08-03T14:09:18.585" v="315" actId="1076"/>
          <ac:spMkLst>
            <pc:docMk/>
            <pc:sldMk cId="4137662905" sldId="278"/>
            <ac:spMk id="3" creationId="{A126C8AE-B0FB-9249-5C22-C3EE725EB6B1}"/>
          </ac:spMkLst>
        </pc:spChg>
        <pc:spChg chg="add mod">
          <ac:chgData name="Giulio Antonini" userId="85c0ae81-b7e0-45b3-a738-51186c9a409e" providerId="ADAL" clId="{85921F03-C437-4F24-A516-AE736F31B917}" dt="2024-08-03T14:09:18.585" v="315" actId="1076"/>
          <ac:spMkLst>
            <pc:docMk/>
            <pc:sldMk cId="4137662905" sldId="278"/>
            <ac:spMk id="5" creationId="{65C21F44-E3C8-0B56-E97C-0EB60B857FA5}"/>
          </ac:spMkLst>
        </pc:spChg>
        <pc:spChg chg="add mod">
          <ac:chgData name="Giulio Antonini" userId="85c0ae81-b7e0-45b3-a738-51186c9a409e" providerId="ADAL" clId="{85921F03-C437-4F24-A516-AE736F31B917}" dt="2024-08-03T14:09:18.585" v="315" actId="1076"/>
          <ac:spMkLst>
            <pc:docMk/>
            <pc:sldMk cId="4137662905" sldId="278"/>
            <ac:spMk id="7" creationId="{60DF2984-9B14-00D7-B83F-755F1F1B87D7}"/>
          </ac:spMkLst>
        </pc:spChg>
        <pc:spChg chg="add mod">
          <ac:chgData name="Giulio Antonini" userId="85c0ae81-b7e0-45b3-a738-51186c9a409e" providerId="ADAL" clId="{85921F03-C437-4F24-A516-AE736F31B917}" dt="2024-08-03T14:09:18.585" v="315" actId="1076"/>
          <ac:spMkLst>
            <pc:docMk/>
            <pc:sldMk cId="4137662905" sldId="278"/>
            <ac:spMk id="9" creationId="{229074AA-4DB6-5208-18BF-3032523792F2}"/>
          </ac:spMkLst>
        </pc:spChg>
        <pc:spChg chg="add mod">
          <ac:chgData name="Giulio Antonini" userId="85c0ae81-b7e0-45b3-a738-51186c9a409e" providerId="ADAL" clId="{85921F03-C437-4F24-A516-AE736F31B917}" dt="2024-08-03T14:09:18.585" v="315" actId="1076"/>
          <ac:spMkLst>
            <pc:docMk/>
            <pc:sldMk cId="4137662905" sldId="278"/>
            <ac:spMk id="10" creationId="{A5963215-5251-C919-9D66-4794BFC82AA6}"/>
          </ac:spMkLst>
        </pc:spChg>
        <pc:spChg chg="add mod">
          <ac:chgData name="Giulio Antonini" userId="85c0ae81-b7e0-45b3-a738-51186c9a409e" providerId="ADAL" clId="{85921F03-C437-4F24-A516-AE736F31B917}" dt="2024-08-03T14:09:18.585" v="315" actId="1076"/>
          <ac:spMkLst>
            <pc:docMk/>
            <pc:sldMk cId="4137662905" sldId="278"/>
            <ac:spMk id="11" creationId="{E388FAFD-8179-D01B-B71B-4C40A8619F8B}"/>
          </ac:spMkLst>
        </pc:spChg>
        <pc:spChg chg="add mod">
          <ac:chgData name="Giulio Antonini" userId="85c0ae81-b7e0-45b3-a738-51186c9a409e" providerId="ADAL" clId="{85921F03-C437-4F24-A516-AE736F31B917}" dt="2024-08-03T14:09:18.585" v="315" actId="1076"/>
          <ac:spMkLst>
            <pc:docMk/>
            <pc:sldMk cId="4137662905" sldId="278"/>
            <ac:spMk id="12" creationId="{73C3F863-E479-9605-3C24-9580852072C1}"/>
          </ac:spMkLst>
        </pc:spChg>
        <pc:spChg chg="add mod">
          <ac:chgData name="Giulio Antonini" userId="85c0ae81-b7e0-45b3-a738-51186c9a409e" providerId="ADAL" clId="{85921F03-C437-4F24-A516-AE736F31B917}" dt="2024-08-03T14:09:18.585" v="315" actId="1076"/>
          <ac:spMkLst>
            <pc:docMk/>
            <pc:sldMk cId="4137662905" sldId="278"/>
            <ac:spMk id="13" creationId="{0FE23814-82F7-E0F6-D13C-38BC80222B43}"/>
          </ac:spMkLst>
        </pc:spChg>
        <pc:spChg chg="add mod">
          <ac:chgData name="Giulio Antonini" userId="85c0ae81-b7e0-45b3-a738-51186c9a409e" providerId="ADAL" clId="{85921F03-C437-4F24-A516-AE736F31B917}" dt="2024-08-03T14:09:18.585" v="315" actId="1076"/>
          <ac:spMkLst>
            <pc:docMk/>
            <pc:sldMk cId="4137662905" sldId="278"/>
            <ac:spMk id="15" creationId="{17B69392-918F-E6AA-D3F0-E2D12042546F}"/>
          </ac:spMkLst>
        </pc:spChg>
        <pc:spChg chg="add mod">
          <ac:chgData name="Giulio Antonini" userId="85c0ae81-b7e0-45b3-a738-51186c9a409e" providerId="ADAL" clId="{85921F03-C437-4F24-A516-AE736F31B917}" dt="2024-08-03T14:09:18.585" v="315" actId="1076"/>
          <ac:spMkLst>
            <pc:docMk/>
            <pc:sldMk cId="4137662905" sldId="278"/>
            <ac:spMk id="16" creationId="{E3DD15F5-E2BB-1E3A-3388-2CC4E003F1D4}"/>
          </ac:spMkLst>
        </pc:spChg>
        <pc:spChg chg="add mod">
          <ac:chgData name="Giulio Antonini" userId="85c0ae81-b7e0-45b3-a738-51186c9a409e" providerId="ADAL" clId="{85921F03-C437-4F24-A516-AE736F31B917}" dt="2024-08-03T14:09:18.585" v="315" actId="1076"/>
          <ac:spMkLst>
            <pc:docMk/>
            <pc:sldMk cId="4137662905" sldId="278"/>
            <ac:spMk id="17" creationId="{068B4711-391D-A365-B6B4-743060660670}"/>
          </ac:spMkLst>
        </pc:spChg>
        <pc:spChg chg="mod">
          <ac:chgData name="Giulio Antonini" userId="85c0ae81-b7e0-45b3-a738-51186c9a409e" providerId="ADAL" clId="{85921F03-C437-4F24-A516-AE736F31B917}" dt="2024-08-03T14:09:14.931" v="314"/>
          <ac:spMkLst>
            <pc:docMk/>
            <pc:sldMk cId="4137662905" sldId="278"/>
            <ac:spMk id="19" creationId="{8E93DB07-421C-D994-BE63-7F8013277253}"/>
          </ac:spMkLst>
        </pc:spChg>
        <pc:spChg chg="mod">
          <ac:chgData name="Giulio Antonini" userId="85c0ae81-b7e0-45b3-a738-51186c9a409e" providerId="ADAL" clId="{85921F03-C437-4F24-A516-AE736F31B917}" dt="2024-08-03T14:09:14.931" v="314"/>
          <ac:spMkLst>
            <pc:docMk/>
            <pc:sldMk cId="4137662905" sldId="278"/>
            <ac:spMk id="25" creationId="{B21B3FF6-FC32-7544-C50F-74B295B1F7AA}"/>
          </ac:spMkLst>
        </pc:spChg>
        <pc:spChg chg="mod">
          <ac:chgData name="Giulio Antonini" userId="85c0ae81-b7e0-45b3-a738-51186c9a409e" providerId="ADAL" clId="{85921F03-C437-4F24-A516-AE736F31B917}" dt="2024-08-03T14:09:14.931" v="314"/>
          <ac:spMkLst>
            <pc:docMk/>
            <pc:sldMk cId="4137662905" sldId="278"/>
            <ac:spMk id="28" creationId="{7B6A60BB-A2D9-C89E-8CC7-C2405F72E963}"/>
          </ac:spMkLst>
        </pc:spChg>
        <pc:spChg chg="mod">
          <ac:chgData name="Giulio Antonini" userId="85c0ae81-b7e0-45b3-a738-51186c9a409e" providerId="ADAL" clId="{85921F03-C437-4F24-A516-AE736F31B917}" dt="2024-08-03T14:09:14.931" v="314"/>
          <ac:spMkLst>
            <pc:docMk/>
            <pc:sldMk cId="4137662905" sldId="278"/>
            <ac:spMk id="31" creationId="{1075C686-E36E-F170-15C3-1F2CAED4FD89}"/>
          </ac:spMkLst>
        </pc:spChg>
        <pc:spChg chg="add mod">
          <ac:chgData name="Giulio Antonini" userId="85c0ae81-b7e0-45b3-a738-51186c9a409e" providerId="ADAL" clId="{85921F03-C437-4F24-A516-AE736F31B917}" dt="2024-08-03T14:09:18.585" v="315" actId="1076"/>
          <ac:spMkLst>
            <pc:docMk/>
            <pc:sldMk cId="4137662905" sldId="278"/>
            <ac:spMk id="33" creationId="{27610A08-D6F0-E304-1BD8-E689512CF1C1}"/>
          </ac:spMkLst>
        </pc:spChg>
        <pc:spChg chg="mod">
          <ac:chgData name="Giulio Antonini" userId="85c0ae81-b7e0-45b3-a738-51186c9a409e" providerId="ADAL" clId="{85921F03-C437-4F24-A516-AE736F31B917}" dt="2024-08-03T14:09:14.931" v="314"/>
          <ac:spMkLst>
            <pc:docMk/>
            <pc:sldMk cId="4137662905" sldId="278"/>
            <ac:spMk id="35" creationId="{40E1D1CB-1277-7A2A-1641-0CAC03610A1F}"/>
          </ac:spMkLst>
        </pc:spChg>
        <pc:spChg chg="mod">
          <ac:chgData name="Giulio Antonini" userId="85c0ae81-b7e0-45b3-a738-51186c9a409e" providerId="ADAL" clId="{85921F03-C437-4F24-A516-AE736F31B917}" dt="2024-08-03T14:09:14.931" v="314"/>
          <ac:spMkLst>
            <pc:docMk/>
            <pc:sldMk cId="4137662905" sldId="278"/>
            <ac:spMk id="37" creationId="{8EED4662-FF89-004E-A0B4-CDC138812403}"/>
          </ac:spMkLst>
        </pc:spChg>
        <pc:spChg chg="mod">
          <ac:chgData name="Giulio Antonini" userId="85c0ae81-b7e0-45b3-a738-51186c9a409e" providerId="ADAL" clId="{85921F03-C437-4F24-A516-AE736F31B917}" dt="2024-08-03T14:09:14.931" v="314"/>
          <ac:spMkLst>
            <pc:docMk/>
            <pc:sldMk cId="4137662905" sldId="278"/>
            <ac:spMk id="40" creationId="{1C866C78-BDF1-A3A7-5CDF-3C545D496267}"/>
          </ac:spMkLst>
        </pc:spChg>
        <pc:spChg chg="mod">
          <ac:chgData name="Giulio Antonini" userId="85c0ae81-b7e0-45b3-a738-51186c9a409e" providerId="ADAL" clId="{85921F03-C437-4F24-A516-AE736F31B917}" dt="2024-08-03T14:09:14.931" v="314"/>
          <ac:spMkLst>
            <pc:docMk/>
            <pc:sldMk cId="4137662905" sldId="278"/>
            <ac:spMk id="43" creationId="{ABF7322B-BA73-7CDE-7025-C2A73EA63C0F}"/>
          </ac:spMkLst>
        </pc:spChg>
        <pc:spChg chg="mod">
          <ac:chgData name="Giulio Antonini" userId="85c0ae81-b7e0-45b3-a738-51186c9a409e" providerId="ADAL" clId="{85921F03-C437-4F24-A516-AE736F31B917}" dt="2024-08-03T14:09:14.931" v="314"/>
          <ac:spMkLst>
            <pc:docMk/>
            <pc:sldMk cId="4137662905" sldId="278"/>
            <ac:spMk id="45" creationId="{0C23F1C3-1303-C709-DEBD-BE457380F645}"/>
          </ac:spMkLst>
        </pc:spChg>
        <pc:spChg chg="mod">
          <ac:chgData name="Giulio Antonini" userId="85c0ae81-b7e0-45b3-a738-51186c9a409e" providerId="ADAL" clId="{85921F03-C437-4F24-A516-AE736F31B917}" dt="2024-08-03T14:09:14.931" v="314"/>
          <ac:spMkLst>
            <pc:docMk/>
            <pc:sldMk cId="4137662905" sldId="278"/>
            <ac:spMk id="49" creationId="{4653F800-B3A3-29AB-5A1D-51AA5D44DB2A}"/>
          </ac:spMkLst>
        </pc:spChg>
        <pc:spChg chg="del">
          <ac:chgData name="Giulio Antonini" userId="85c0ae81-b7e0-45b3-a738-51186c9a409e" providerId="ADAL" clId="{85921F03-C437-4F24-A516-AE736F31B917}" dt="2024-08-03T14:09:01.179" v="313" actId="478"/>
          <ac:spMkLst>
            <pc:docMk/>
            <pc:sldMk cId="4137662905" sldId="278"/>
            <ac:spMk id="50" creationId="{5061288C-AFA1-99F8-7F5B-E025F75409B6}"/>
          </ac:spMkLst>
        </pc:spChg>
        <pc:spChg chg="del">
          <ac:chgData name="Giulio Antonini" userId="85c0ae81-b7e0-45b3-a738-51186c9a409e" providerId="ADAL" clId="{85921F03-C437-4F24-A516-AE736F31B917}" dt="2024-08-03T14:09:01.179" v="313" actId="478"/>
          <ac:spMkLst>
            <pc:docMk/>
            <pc:sldMk cId="4137662905" sldId="278"/>
            <ac:spMk id="55" creationId="{5784F14E-6703-D320-B1DC-CD34D2FCCE85}"/>
          </ac:spMkLst>
        </pc:spChg>
        <pc:spChg chg="del">
          <ac:chgData name="Giulio Antonini" userId="85c0ae81-b7e0-45b3-a738-51186c9a409e" providerId="ADAL" clId="{85921F03-C437-4F24-A516-AE736F31B917}" dt="2024-08-03T14:09:01.179" v="313" actId="478"/>
          <ac:spMkLst>
            <pc:docMk/>
            <pc:sldMk cId="4137662905" sldId="278"/>
            <ac:spMk id="60" creationId="{F525DD3B-D29C-3C13-B196-B70875AE0526}"/>
          </ac:spMkLst>
        </pc:spChg>
        <pc:spChg chg="del">
          <ac:chgData name="Giulio Antonini" userId="85c0ae81-b7e0-45b3-a738-51186c9a409e" providerId="ADAL" clId="{85921F03-C437-4F24-A516-AE736F31B917}" dt="2024-08-03T14:09:01.179" v="313" actId="478"/>
          <ac:spMkLst>
            <pc:docMk/>
            <pc:sldMk cId="4137662905" sldId="278"/>
            <ac:spMk id="62" creationId="{0EC7E13F-98F8-F045-EDA6-9B5C5CFC7586}"/>
          </ac:spMkLst>
        </pc:spChg>
        <pc:spChg chg="del">
          <ac:chgData name="Giulio Antonini" userId="85c0ae81-b7e0-45b3-a738-51186c9a409e" providerId="ADAL" clId="{85921F03-C437-4F24-A516-AE736F31B917}" dt="2024-08-03T14:09:01.179" v="313" actId="478"/>
          <ac:spMkLst>
            <pc:docMk/>
            <pc:sldMk cId="4137662905" sldId="278"/>
            <ac:spMk id="5120" creationId="{2D5F370C-B6C4-F42B-6D31-9F8D6338483B}"/>
          </ac:spMkLst>
        </pc:spChg>
        <pc:spChg chg="mod">
          <ac:chgData name="Giulio Antonini" userId="85c0ae81-b7e0-45b3-a738-51186c9a409e" providerId="ADAL" clId="{85921F03-C437-4F24-A516-AE736F31B917}" dt="2024-08-04T06:41:54.460" v="2424" actId="207"/>
          <ac:spMkLst>
            <pc:docMk/>
            <pc:sldMk cId="4137662905" sldId="278"/>
            <ac:spMk id="5123" creationId="{677620D2-1713-96DC-7FF9-D954C0A8BA36}"/>
          </ac:spMkLst>
        </pc:spChg>
        <pc:spChg chg="del">
          <ac:chgData name="Giulio Antonini" userId="85c0ae81-b7e0-45b3-a738-51186c9a409e" providerId="ADAL" clId="{85921F03-C437-4F24-A516-AE736F31B917}" dt="2024-08-03T14:09:01.179" v="313" actId="478"/>
          <ac:spMkLst>
            <pc:docMk/>
            <pc:sldMk cId="4137662905" sldId="278"/>
            <ac:spMk id="5127" creationId="{83DC74B7-A04E-BB69-1737-B0387BCF69D3}"/>
          </ac:spMkLst>
        </pc:spChg>
        <pc:spChg chg="del">
          <ac:chgData name="Giulio Antonini" userId="85c0ae81-b7e0-45b3-a738-51186c9a409e" providerId="ADAL" clId="{85921F03-C437-4F24-A516-AE736F31B917}" dt="2024-08-03T14:09:01.179" v="313" actId="478"/>
          <ac:spMkLst>
            <pc:docMk/>
            <pc:sldMk cId="4137662905" sldId="278"/>
            <ac:spMk id="5132" creationId="{7053F7AE-1A8C-2B1F-7664-8C9965334DD4}"/>
          </ac:spMkLst>
        </pc:spChg>
        <pc:spChg chg="del">
          <ac:chgData name="Giulio Antonini" userId="85c0ae81-b7e0-45b3-a738-51186c9a409e" providerId="ADAL" clId="{85921F03-C437-4F24-A516-AE736F31B917}" dt="2024-08-03T14:09:01.179" v="313" actId="478"/>
          <ac:spMkLst>
            <pc:docMk/>
            <pc:sldMk cId="4137662905" sldId="278"/>
            <ac:spMk id="5136" creationId="{7315223D-8303-625C-E8BD-80D88C8C5153}"/>
          </ac:spMkLst>
        </pc:spChg>
        <pc:spChg chg="del">
          <ac:chgData name="Giulio Antonini" userId="85c0ae81-b7e0-45b3-a738-51186c9a409e" providerId="ADAL" clId="{85921F03-C437-4F24-A516-AE736F31B917}" dt="2024-08-03T14:09:01.179" v="313" actId="478"/>
          <ac:spMkLst>
            <pc:docMk/>
            <pc:sldMk cId="4137662905" sldId="278"/>
            <ac:spMk id="5140" creationId="{21681E69-8C3E-20F1-FD31-BAD64F0A218E}"/>
          </ac:spMkLst>
        </pc:spChg>
        <pc:spChg chg="del">
          <ac:chgData name="Giulio Antonini" userId="85c0ae81-b7e0-45b3-a738-51186c9a409e" providerId="ADAL" clId="{85921F03-C437-4F24-A516-AE736F31B917}" dt="2024-08-03T14:09:01.179" v="313" actId="478"/>
          <ac:spMkLst>
            <pc:docMk/>
            <pc:sldMk cId="4137662905" sldId="278"/>
            <ac:spMk id="5145" creationId="{D2DDDF33-6DC2-3A00-9CB7-EC0F002499A0}"/>
          </ac:spMkLst>
        </pc:spChg>
        <pc:spChg chg="del">
          <ac:chgData name="Giulio Antonini" userId="85c0ae81-b7e0-45b3-a738-51186c9a409e" providerId="ADAL" clId="{85921F03-C437-4F24-A516-AE736F31B917}" dt="2024-08-03T14:09:01.179" v="313" actId="478"/>
          <ac:spMkLst>
            <pc:docMk/>
            <pc:sldMk cId="4137662905" sldId="278"/>
            <ac:spMk id="5146" creationId="{DC5C98D4-A67A-54DB-066D-2797F08F27C9}"/>
          </ac:spMkLst>
        </pc:spChg>
        <pc:spChg chg="del">
          <ac:chgData name="Giulio Antonini" userId="85c0ae81-b7e0-45b3-a738-51186c9a409e" providerId="ADAL" clId="{85921F03-C437-4F24-A516-AE736F31B917}" dt="2024-08-03T14:09:01.179" v="313" actId="478"/>
          <ac:spMkLst>
            <pc:docMk/>
            <pc:sldMk cId="4137662905" sldId="278"/>
            <ac:spMk id="5156" creationId="{90761127-368D-4B0B-D068-147F7C5DBA6C}"/>
          </ac:spMkLst>
        </pc:spChg>
        <pc:spChg chg="add mod">
          <ac:chgData name="Giulio Antonini" userId="85c0ae81-b7e0-45b3-a738-51186c9a409e" providerId="ADAL" clId="{85921F03-C437-4F24-A516-AE736F31B917}" dt="2024-08-03T14:09:18.585" v="315" actId="1076"/>
          <ac:spMkLst>
            <pc:docMk/>
            <pc:sldMk cId="4137662905" sldId="278"/>
            <ac:spMk id="5165" creationId="{8A9B19AC-37E5-43DA-0289-BAB03268B764}"/>
          </ac:spMkLst>
        </pc:spChg>
        <pc:spChg chg="add del mod">
          <ac:chgData name="Giulio Antonini" userId="85c0ae81-b7e0-45b3-a738-51186c9a409e" providerId="ADAL" clId="{85921F03-C437-4F24-A516-AE736F31B917}" dt="2024-08-04T07:36:27.404" v="3051" actId="478"/>
          <ac:spMkLst>
            <pc:docMk/>
            <pc:sldMk cId="4137662905" sldId="278"/>
            <ac:spMk id="5175" creationId="{8182DB6F-1B99-3BCE-5B3C-EC79A4E71431}"/>
          </ac:spMkLst>
        </pc:spChg>
        <pc:spChg chg="add del mod">
          <ac:chgData name="Giulio Antonini" userId="85c0ae81-b7e0-45b3-a738-51186c9a409e" providerId="ADAL" clId="{85921F03-C437-4F24-A516-AE736F31B917}" dt="2024-08-04T07:41:33.866" v="3133" actId="21"/>
          <ac:spMkLst>
            <pc:docMk/>
            <pc:sldMk cId="4137662905" sldId="278"/>
            <ac:spMk id="5177" creationId="{892F6478-6874-C7A9-3647-976AC3B83327}"/>
          </ac:spMkLst>
        </pc:spChg>
        <pc:spChg chg="del">
          <ac:chgData name="Giulio Antonini" userId="85c0ae81-b7e0-45b3-a738-51186c9a409e" providerId="ADAL" clId="{85921F03-C437-4F24-A516-AE736F31B917}" dt="2024-08-03T14:09:01.179" v="313" actId="478"/>
          <ac:spMkLst>
            <pc:docMk/>
            <pc:sldMk cId="4137662905" sldId="278"/>
            <ac:spMk id="5194" creationId="{2337BACD-F453-B4D3-745B-FA62FEDFF388}"/>
          </ac:spMkLst>
        </pc:spChg>
        <pc:spChg chg="del">
          <ac:chgData name="Giulio Antonini" userId="85c0ae81-b7e0-45b3-a738-51186c9a409e" providerId="ADAL" clId="{85921F03-C437-4F24-A516-AE736F31B917}" dt="2024-08-03T14:09:01.179" v="313" actId="478"/>
          <ac:spMkLst>
            <pc:docMk/>
            <pc:sldMk cId="4137662905" sldId="278"/>
            <ac:spMk id="5196" creationId="{CD886E2A-EB9C-FC6B-FF36-788B04FEEAFD}"/>
          </ac:spMkLst>
        </pc:spChg>
        <pc:spChg chg="del">
          <ac:chgData name="Giulio Antonini" userId="85c0ae81-b7e0-45b3-a738-51186c9a409e" providerId="ADAL" clId="{85921F03-C437-4F24-A516-AE736F31B917}" dt="2024-08-03T14:09:01.179" v="313" actId="478"/>
          <ac:spMkLst>
            <pc:docMk/>
            <pc:sldMk cId="4137662905" sldId="278"/>
            <ac:spMk id="5200" creationId="{084E6522-9B2C-491D-2D93-230DD6514F91}"/>
          </ac:spMkLst>
        </pc:spChg>
        <pc:spChg chg="del">
          <ac:chgData name="Giulio Antonini" userId="85c0ae81-b7e0-45b3-a738-51186c9a409e" providerId="ADAL" clId="{85921F03-C437-4F24-A516-AE736F31B917}" dt="2024-08-03T14:09:01.179" v="313" actId="478"/>
          <ac:spMkLst>
            <pc:docMk/>
            <pc:sldMk cId="4137662905" sldId="278"/>
            <ac:spMk id="5202" creationId="{39EE0E27-422F-9707-2395-CF4CE0777BE6}"/>
          </ac:spMkLst>
        </pc:spChg>
        <pc:spChg chg="del">
          <ac:chgData name="Giulio Antonini" userId="85c0ae81-b7e0-45b3-a738-51186c9a409e" providerId="ADAL" clId="{85921F03-C437-4F24-A516-AE736F31B917}" dt="2024-08-03T14:09:01.179" v="313" actId="478"/>
          <ac:spMkLst>
            <pc:docMk/>
            <pc:sldMk cId="4137662905" sldId="278"/>
            <ac:spMk id="5207" creationId="{F696F5AB-6BD7-B308-61A8-8348576B8D7A}"/>
          </ac:spMkLst>
        </pc:spChg>
        <pc:spChg chg="del">
          <ac:chgData name="Giulio Antonini" userId="85c0ae81-b7e0-45b3-a738-51186c9a409e" providerId="ADAL" clId="{85921F03-C437-4F24-A516-AE736F31B917}" dt="2024-08-03T14:09:01.179" v="313" actId="478"/>
          <ac:spMkLst>
            <pc:docMk/>
            <pc:sldMk cId="4137662905" sldId="278"/>
            <ac:spMk id="5209" creationId="{F9BBEFF8-74A9-54EA-987D-B8DB92A5BF28}"/>
          </ac:spMkLst>
        </pc:spChg>
        <pc:spChg chg="del">
          <ac:chgData name="Giulio Antonini" userId="85c0ae81-b7e0-45b3-a738-51186c9a409e" providerId="ADAL" clId="{85921F03-C437-4F24-A516-AE736F31B917}" dt="2024-08-03T14:09:01.179" v="313" actId="478"/>
          <ac:spMkLst>
            <pc:docMk/>
            <pc:sldMk cId="4137662905" sldId="278"/>
            <ac:spMk id="5211" creationId="{7B65353A-A131-F6BE-7633-E4B4DD504532}"/>
          </ac:spMkLst>
        </pc:spChg>
        <pc:spChg chg="del">
          <ac:chgData name="Giulio Antonini" userId="85c0ae81-b7e0-45b3-a738-51186c9a409e" providerId="ADAL" clId="{85921F03-C437-4F24-A516-AE736F31B917}" dt="2024-08-03T14:09:01.179" v="313" actId="478"/>
          <ac:spMkLst>
            <pc:docMk/>
            <pc:sldMk cId="4137662905" sldId="278"/>
            <ac:spMk id="5215" creationId="{296FD8DD-8D46-4C5D-2B3F-0B7D351FC4CD}"/>
          </ac:spMkLst>
        </pc:spChg>
        <pc:spChg chg="del">
          <ac:chgData name="Giulio Antonini" userId="85c0ae81-b7e0-45b3-a738-51186c9a409e" providerId="ADAL" clId="{85921F03-C437-4F24-A516-AE736F31B917}" dt="2024-08-03T14:09:01.179" v="313" actId="478"/>
          <ac:spMkLst>
            <pc:docMk/>
            <pc:sldMk cId="4137662905" sldId="278"/>
            <ac:spMk id="5220" creationId="{18AF3B65-470E-2F5D-8C69-BB48427A2844}"/>
          </ac:spMkLst>
        </pc:spChg>
        <pc:spChg chg="del">
          <ac:chgData name="Giulio Antonini" userId="85c0ae81-b7e0-45b3-a738-51186c9a409e" providerId="ADAL" clId="{85921F03-C437-4F24-A516-AE736F31B917}" dt="2024-08-03T14:09:01.179" v="313" actId="478"/>
          <ac:spMkLst>
            <pc:docMk/>
            <pc:sldMk cId="4137662905" sldId="278"/>
            <ac:spMk id="5222" creationId="{C9C72F3C-1975-B585-246B-BDC25DA6304C}"/>
          </ac:spMkLst>
        </pc:spChg>
        <pc:spChg chg="del">
          <ac:chgData name="Giulio Antonini" userId="85c0ae81-b7e0-45b3-a738-51186c9a409e" providerId="ADAL" clId="{85921F03-C437-4F24-A516-AE736F31B917}" dt="2024-08-03T14:09:01.179" v="313" actId="478"/>
          <ac:spMkLst>
            <pc:docMk/>
            <pc:sldMk cId="4137662905" sldId="278"/>
            <ac:spMk id="5224" creationId="{B57943F8-FFE7-A411-7CDF-E9D18A05F9C3}"/>
          </ac:spMkLst>
        </pc:spChg>
        <pc:spChg chg="del">
          <ac:chgData name="Giulio Antonini" userId="85c0ae81-b7e0-45b3-a738-51186c9a409e" providerId="ADAL" clId="{85921F03-C437-4F24-A516-AE736F31B917}" dt="2024-08-03T14:09:01.179" v="313" actId="478"/>
          <ac:spMkLst>
            <pc:docMk/>
            <pc:sldMk cId="4137662905" sldId="278"/>
            <ac:spMk id="5234" creationId="{F4A14001-A2B2-740C-EF57-1656DC435FF8}"/>
          </ac:spMkLst>
        </pc:spChg>
        <pc:spChg chg="del">
          <ac:chgData name="Giulio Antonini" userId="85c0ae81-b7e0-45b3-a738-51186c9a409e" providerId="ADAL" clId="{85921F03-C437-4F24-A516-AE736F31B917}" dt="2024-08-03T14:09:01.179" v="313" actId="478"/>
          <ac:spMkLst>
            <pc:docMk/>
            <pc:sldMk cId="4137662905" sldId="278"/>
            <ac:spMk id="5235" creationId="{C9EE3186-A4BA-66D8-BE6B-7F7FFC0874F0}"/>
          </ac:spMkLst>
        </pc:spChg>
        <pc:spChg chg="del">
          <ac:chgData name="Giulio Antonini" userId="85c0ae81-b7e0-45b3-a738-51186c9a409e" providerId="ADAL" clId="{85921F03-C437-4F24-A516-AE736F31B917}" dt="2024-08-03T14:09:01.179" v="313" actId="478"/>
          <ac:spMkLst>
            <pc:docMk/>
            <pc:sldMk cId="4137662905" sldId="278"/>
            <ac:spMk id="5236" creationId="{BA7DD585-A03B-4855-EA75-952466CACB02}"/>
          </ac:spMkLst>
        </pc:spChg>
        <pc:grpChg chg="add mod">
          <ac:chgData name="Giulio Antonini" userId="85c0ae81-b7e0-45b3-a738-51186c9a409e" providerId="ADAL" clId="{85921F03-C437-4F24-A516-AE736F31B917}" dt="2024-08-03T14:09:18.585" v="315" actId="1076"/>
          <ac:grpSpMkLst>
            <pc:docMk/>
            <pc:sldMk cId="4137662905" sldId="278"/>
            <ac:grpSpMk id="18" creationId="{027BF418-34FF-4CED-FB97-1FB3F4B91667}"/>
          </ac:grpSpMkLst>
        </pc:grpChg>
        <pc:grpChg chg="add mod">
          <ac:chgData name="Giulio Antonini" userId="85c0ae81-b7e0-45b3-a738-51186c9a409e" providerId="ADAL" clId="{85921F03-C437-4F24-A516-AE736F31B917}" dt="2024-08-03T14:09:18.585" v="315" actId="1076"/>
          <ac:grpSpMkLst>
            <pc:docMk/>
            <pc:sldMk cId="4137662905" sldId="278"/>
            <ac:grpSpMk id="24" creationId="{690AFEA2-C0AF-E244-2AC7-146813C1905A}"/>
          </ac:grpSpMkLst>
        </pc:grpChg>
        <pc:grpChg chg="add mod">
          <ac:chgData name="Giulio Antonini" userId="85c0ae81-b7e0-45b3-a738-51186c9a409e" providerId="ADAL" clId="{85921F03-C437-4F24-A516-AE736F31B917}" dt="2024-08-03T14:09:18.585" v="315" actId="1076"/>
          <ac:grpSpMkLst>
            <pc:docMk/>
            <pc:sldMk cId="4137662905" sldId="278"/>
            <ac:grpSpMk id="27" creationId="{9AD9E961-48CF-8EC9-7420-D74F10B8C057}"/>
          </ac:grpSpMkLst>
        </pc:grpChg>
        <pc:grpChg chg="add mod">
          <ac:chgData name="Giulio Antonini" userId="85c0ae81-b7e0-45b3-a738-51186c9a409e" providerId="ADAL" clId="{85921F03-C437-4F24-A516-AE736F31B917}" dt="2024-08-03T14:09:18.585" v="315" actId="1076"/>
          <ac:grpSpMkLst>
            <pc:docMk/>
            <pc:sldMk cId="4137662905" sldId="278"/>
            <ac:grpSpMk id="34" creationId="{C70597C1-3E3F-1E3B-2536-C1607ECF1B76}"/>
          </ac:grpSpMkLst>
        </pc:grpChg>
        <pc:grpChg chg="add mod">
          <ac:chgData name="Giulio Antonini" userId="85c0ae81-b7e0-45b3-a738-51186c9a409e" providerId="ADAL" clId="{85921F03-C437-4F24-A516-AE736F31B917}" dt="2024-08-03T14:09:18.585" v="315" actId="1076"/>
          <ac:grpSpMkLst>
            <pc:docMk/>
            <pc:sldMk cId="4137662905" sldId="278"/>
            <ac:grpSpMk id="42" creationId="{429C0FFF-0AB0-54CD-F6FE-3A747C8D7236}"/>
          </ac:grpSpMkLst>
        </pc:grpChg>
        <pc:grpChg chg="add mod">
          <ac:chgData name="Giulio Antonini" userId="85c0ae81-b7e0-45b3-a738-51186c9a409e" providerId="ADAL" clId="{85921F03-C437-4F24-A516-AE736F31B917}" dt="2024-08-03T14:09:18.585" v="315" actId="1076"/>
          <ac:grpSpMkLst>
            <pc:docMk/>
            <pc:sldMk cId="4137662905" sldId="278"/>
            <ac:grpSpMk id="48" creationId="{9A84CE71-6280-2D98-0A41-B8DB194D1FD7}"/>
          </ac:grpSpMkLst>
        </pc:grpChg>
        <pc:grpChg chg="del">
          <ac:chgData name="Giulio Antonini" userId="85c0ae81-b7e0-45b3-a738-51186c9a409e" providerId="ADAL" clId="{85921F03-C437-4F24-A516-AE736F31B917}" dt="2024-08-03T14:09:01.179" v="313" actId="478"/>
          <ac:grpSpMkLst>
            <pc:docMk/>
            <pc:sldMk cId="4137662905" sldId="278"/>
            <ac:grpSpMk id="51" creationId="{070F9999-BCE7-E951-086F-4FB14435C7D0}"/>
          </ac:grpSpMkLst>
        </pc:grpChg>
        <pc:grpChg chg="del">
          <ac:chgData name="Giulio Antonini" userId="85c0ae81-b7e0-45b3-a738-51186c9a409e" providerId="ADAL" clId="{85921F03-C437-4F24-A516-AE736F31B917}" dt="2024-08-03T14:09:01.179" v="313" actId="478"/>
          <ac:grpSpMkLst>
            <pc:docMk/>
            <pc:sldMk cId="4137662905" sldId="278"/>
            <ac:grpSpMk id="56" creationId="{D96C6455-581B-F2D6-0F21-C5D6EA2CE41D}"/>
          </ac:grpSpMkLst>
        </pc:grpChg>
        <pc:grpChg chg="del">
          <ac:chgData name="Giulio Antonini" userId="85c0ae81-b7e0-45b3-a738-51186c9a409e" providerId="ADAL" clId="{85921F03-C437-4F24-A516-AE736F31B917}" dt="2024-08-03T14:09:01.179" v="313" actId="478"/>
          <ac:grpSpMkLst>
            <pc:docMk/>
            <pc:sldMk cId="4137662905" sldId="278"/>
            <ac:grpSpMk id="5124" creationId="{13825A7D-39A0-217D-B98E-4AA1FDB0B089}"/>
          </ac:grpSpMkLst>
        </pc:grpChg>
        <pc:grpChg chg="del">
          <ac:chgData name="Giulio Antonini" userId="85c0ae81-b7e0-45b3-a738-51186c9a409e" providerId="ADAL" clId="{85921F03-C437-4F24-A516-AE736F31B917}" dt="2024-08-03T14:09:01.179" v="313" actId="478"/>
          <ac:grpSpMkLst>
            <pc:docMk/>
            <pc:sldMk cId="4137662905" sldId="278"/>
            <ac:grpSpMk id="5128" creationId="{3F676188-E640-EED5-7C0E-CA96348ACF63}"/>
          </ac:grpSpMkLst>
        </pc:grpChg>
        <pc:grpChg chg="del">
          <ac:chgData name="Giulio Antonini" userId="85c0ae81-b7e0-45b3-a738-51186c9a409e" providerId="ADAL" clId="{85921F03-C437-4F24-A516-AE736F31B917}" dt="2024-08-03T14:09:01.179" v="313" actId="478"/>
          <ac:grpSpMkLst>
            <pc:docMk/>
            <pc:sldMk cId="4137662905" sldId="278"/>
            <ac:grpSpMk id="5133" creationId="{402A0511-1279-3CDA-2550-A8CCF2D59162}"/>
          </ac:grpSpMkLst>
        </pc:grpChg>
        <pc:grpChg chg="del">
          <ac:chgData name="Giulio Antonini" userId="85c0ae81-b7e0-45b3-a738-51186c9a409e" providerId="ADAL" clId="{85921F03-C437-4F24-A516-AE736F31B917}" dt="2024-08-03T14:09:01.179" v="313" actId="478"/>
          <ac:grpSpMkLst>
            <pc:docMk/>
            <pc:sldMk cId="4137662905" sldId="278"/>
            <ac:grpSpMk id="5137" creationId="{8434F8AE-076B-FC50-F787-A489928C0766}"/>
          </ac:grpSpMkLst>
        </pc:grpChg>
        <pc:grpChg chg="del">
          <ac:chgData name="Giulio Antonini" userId="85c0ae81-b7e0-45b3-a738-51186c9a409e" providerId="ADAL" clId="{85921F03-C437-4F24-A516-AE736F31B917}" dt="2024-08-03T14:09:01.179" v="313" actId="478"/>
          <ac:grpSpMkLst>
            <pc:docMk/>
            <pc:sldMk cId="4137662905" sldId="278"/>
            <ac:grpSpMk id="5141" creationId="{56FF6FA8-A9F7-38AC-B6F3-65B1A67A7FAA}"/>
          </ac:grpSpMkLst>
        </pc:grpChg>
        <pc:grpChg chg="del">
          <ac:chgData name="Giulio Antonini" userId="85c0ae81-b7e0-45b3-a738-51186c9a409e" providerId="ADAL" clId="{85921F03-C437-4F24-A516-AE736F31B917}" dt="2024-08-03T14:09:01.179" v="313" actId="478"/>
          <ac:grpSpMkLst>
            <pc:docMk/>
            <pc:sldMk cId="4137662905" sldId="278"/>
            <ac:grpSpMk id="5147" creationId="{69EB1CD3-9F26-6BC9-0612-FCF7D3A63793}"/>
          </ac:grpSpMkLst>
        </pc:grpChg>
        <pc:grpChg chg="add mod">
          <ac:chgData name="Giulio Antonini" userId="85c0ae81-b7e0-45b3-a738-51186c9a409e" providerId="ADAL" clId="{85921F03-C437-4F24-A516-AE736F31B917}" dt="2024-08-03T14:09:18.585" v="315" actId="1076"/>
          <ac:grpSpMkLst>
            <pc:docMk/>
            <pc:sldMk cId="4137662905" sldId="278"/>
            <ac:grpSpMk id="5166" creationId="{CBC994B1-BE51-3ED8-980E-C3F4E432E0A6}"/>
          </ac:grpSpMkLst>
        </pc:grpChg>
        <pc:grpChg chg="del">
          <ac:chgData name="Giulio Antonini" userId="85c0ae81-b7e0-45b3-a738-51186c9a409e" providerId="ADAL" clId="{85921F03-C437-4F24-A516-AE736F31B917}" dt="2024-08-03T14:09:01.179" v="313" actId="478"/>
          <ac:grpSpMkLst>
            <pc:docMk/>
            <pc:sldMk cId="4137662905" sldId="278"/>
            <ac:grpSpMk id="5203" creationId="{43D7C506-C76C-7F50-9872-D8CA47CBA25F}"/>
          </ac:grpSpMkLst>
        </pc:grpChg>
        <pc:grpChg chg="del">
          <ac:chgData name="Giulio Antonini" userId="85c0ae81-b7e0-45b3-a738-51186c9a409e" providerId="ADAL" clId="{85921F03-C437-4F24-A516-AE736F31B917}" dt="2024-08-03T14:09:01.179" v="313" actId="478"/>
          <ac:grpSpMkLst>
            <pc:docMk/>
            <pc:sldMk cId="4137662905" sldId="278"/>
            <ac:grpSpMk id="5212" creationId="{C3023132-A62D-DE77-53AB-00E8B4BE7403}"/>
          </ac:grpSpMkLst>
        </pc:grpChg>
        <pc:grpChg chg="del">
          <ac:chgData name="Giulio Antonini" userId="85c0ae81-b7e0-45b3-a738-51186c9a409e" providerId="ADAL" clId="{85921F03-C437-4F24-A516-AE736F31B917}" dt="2024-08-03T14:09:01.179" v="313" actId="478"/>
          <ac:grpSpMkLst>
            <pc:docMk/>
            <pc:sldMk cId="4137662905" sldId="278"/>
            <ac:grpSpMk id="5216" creationId="{79D0119C-CC71-C7D0-5CF5-8DEAA1D96149}"/>
          </ac:grpSpMkLst>
        </pc:grpChg>
        <pc:grpChg chg="del">
          <ac:chgData name="Giulio Antonini" userId="85c0ae81-b7e0-45b3-a738-51186c9a409e" providerId="ADAL" clId="{85921F03-C437-4F24-A516-AE736F31B917}" dt="2024-08-03T14:09:01.179" v="313" actId="478"/>
          <ac:grpSpMkLst>
            <pc:docMk/>
            <pc:sldMk cId="4137662905" sldId="278"/>
            <ac:grpSpMk id="5225" creationId="{29D1DB90-79A1-7F0C-E3C4-3F37BB54AC26}"/>
          </ac:grpSpMkLst>
        </pc:grpChg>
        <pc:picChg chg="add mod">
          <ac:chgData name="Giulio Antonini" userId="85c0ae81-b7e0-45b3-a738-51186c9a409e" providerId="ADAL" clId="{85921F03-C437-4F24-A516-AE736F31B917}" dt="2024-08-03T14:09:18.585" v="315" actId="1076"/>
          <ac:picMkLst>
            <pc:docMk/>
            <pc:sldMk cId="4137662905" sldId="278"/>
            <ac:picMk id="4" creationId="{82191D38-2641-0758-504D-29B801886359}"/>
          </ac:picMkLst>
        </pc:picChg>
        <pc:picChg chg="add mod">
          <ac:chgData name="Giulio Antonini" userId="85c0ae81-b7e0-45b3-a738-51186c9a409e" providerId="ADAL" clId="{85921F03-C437-4F24-A516-AE736F31B917}" dt="2024-08-03T14:09:18.585" v="315" actId="1076"/>
          <ac:picMkLst>
            <pc:docMk/>
            <pc:sldMk cId="4137662905" sldId="278"/>
            <ac:picMk id="6" creationId="{7D9F5CB2-D0D4-8BC5-84B9-038CE1F7615E}"/>
          </ac:picMkLst>
        </pc:picChg>
        <pc:picChg chg="add mod">
          <ac:chgData name="Giulio Antonini" userId="85c0ae81-b7e0-45b3-a738-51186c9a409e" providerId="ADAL" clId="{85921F03-C437-4F24-A516-AE736F31B917}" dt="2024-08-03T14:09:18.585" v="315" actId="1076"/>
          <ac:picMkLst>
            <pc:docMk/>
            <pc:sldMk cId="4137662905" sldId="278"/>
            <ac:picMk id="8" creationId="{4FA84C70-EAA8-2891-DFE1-BA6AF73BC27B}"/>
          </ac:picMkLst>
        </pc:picChg>
        <pc:picChg chg="add mod">
          <ac:chgData name="Giulio Antonini" userId="85c0ae81-b7e0-45b3-a738-51186c9a409e" providerId="ADAL" clId="{85921F03-C437-4F24-A516-AE736F31B917}" dt="2024-08-03T14:09:18.585" v="315" actId="1076"/>
          <ac:picMkLst>
            <pc:docMk/>
            <pc:sldMk cId="4137662905" sldId="278"/>
            <ac:picMk id="14" creationId="{AE0C89FB-DD26-948E-A9A2-C4CCD552695F}"/>
          </ac:picMkLst>
        </pc:picChg>
        <pc:picChg chg="mod">
          <ac:chgData name="Giulio Antonini" userId="85c0ae81-b7e0-45b3-a738-51186c9a409e" providerId="ADAL" clId="{85921F03-C437-4F24-A516-AE736F31B917}" dt="2024-08-03T14:09:14.931" v="314"/>
          <ac:picMkLst>
            <pc:docMk/>
            <pc:sldMk cId="4137662905" sldId="278"/>
            <ac:picMk id="20" creationId="{2FF1D52D-7CE6-679B-BDFA-F4B8F1D681C4}"/>
          </ac:picMkLst>
        </pc:picChg>
        <pc:picChg chg="add mod">
          <ac:chgData name="Giulio Antonini" userId="85c0ae81-b7e0-45b3-a738-51186c9a409e" providerId="ADAL" clId="{85921F03-C437-4F24-A516-AE736F31B917}" dt="2024-08-03T14:09:18.585" v="315" actId="1076"/>
          <ac:picMkLst>
            <pc:docMk/>
            <pc:sldMk cId="4137662905" sldId="278"/>
            <ac:picMk id="21" creationId="{7263603D-BBAA-EC57-92F7-E7CB26E60B9F}"/>
          </ac:picMkLst>
        </pc:picChg>
        <pc:picChg chg="add mod">
          <ac:chgData name="Giulio Antonini" userId="85c0ae81-b7e0-45b3-a738-51186c9a409e" providerId="ADAL" clId="{85921F03-C437-4F24-A516-AE736F31B917}" dt="2024-08-03T14:09:18.585" v="315" actId="1076"/>
          <ac:picMkLst>
            <pc:docMk/>
            <pc:sldMk cId="4137662905" sldId="278"/>
            <ac:picMk id="22" creationId="{DEB0DAA4-B979-69B8-D494-287717658E04}"/>
          </ac:picMkLst>
        </pc:picChg>
        <pc:picChg chg="add mod">
          <ac:chgData name="Giulio Antonini" userId="85c0ae81-b7e0-45b3-a738-51186c9a409e" providerId="ADAL" clId="{85921F03-C437-4F24-A516-AE736F31B917}" dt="2024-08-03T14:09:18.585" v="315" actId="1076"/>
          <ac:picMkLst>
            <pc:docMk/>
            <pc:sldMk cId="4137662905" sldId="278"/>
            <ac:picMk id="23" creationId="{E5C827D4-9293-736B-2740-0E1B368EC924}"/>
          </ac:picMkLst>
        </pc:picChg>
        <pc:picChg chg="mod">
          <ac:chgData name="Giulio Antonini" userId="85c0ae81-b7e0-45b3-a738-51186c9a409e" providerId="ADAL" clId="{85921F03-C437-4F24-A516-AE736F31B917}" dt="2024-08-03T14:09:14.931" v="314"/>
          <ac:picMkLst>
            <pc:docMk/>
            <pc:sldMk cId="4137662905" sldId="278"/>
            <ac:picMk id="26" creationId="{5E306B73-CA1D-4546-26C6-811111ABF44F}"/>
          </ac:picMkLst>
        </pc:picChg>
        <pc:picChg chg="mod">
          <ac:chgData name="Giulio Antonini" userId="85c0ae81-b7e0-45b3-a738-51186c9a409e" providerId="ADAL" clId="{85921F03-C437-4F24-A516-AE736F31B917}" dt="2024-08-03T14:09:14.931" v="314"/>
          <ac:picMkLst>
            <pc:docMk/>
            <pc:sldMk cId="4137662905" sldId="278"/>
            <ac:picMk id="29" creationId="{88AD66F8-AF14-F699-FC2E-B5FA0F4F8E00}"/>
          </ac:picMkLst>
        </pc:picChg>
        <pc:picChg chg="mod">
          <ac:chgData name="Giulio Antonini" userId="85c0ae81-b7e0-45b3-a738-51186c9a409e" providerId="ADAL" clId="{85921F03-C437-4F24-A516-AE736F31B917}" dt="2024-08-03T14:09:14.931" v="314"/>
          <ac:picMkLst>
            <pc:docMk/>
            <pc:sldMk cId="4137662905" sldId="278"/>
            <ac:picMk id="30" creationId="{DECAB8B5-773A-2E1B-72AD-02E9F9F0700E}"/>
          </ac:picMkLst>
        </pc:picChg>
        <pc:picChg chg="add mod">
          <ac:chgData name="Giulio Antonini" userId="85c0ae81-b7e0-45b3-a738-51186c9a409e" providerId="ADAL" clId="{85921F03-C437-4F24-A516-AE736F31B917}" dt="2024-08-03T14:09:18.585" v="315" actId="1076"/>
          <ac:picMkLst>
            <pc:docMk/>
            <pc:sldMk cId="4137662905" sldId="278"/>
            <ac:picMk id="32" creationId="{7FA50824-D48A-109B-BC31-0F2FA0775858}"/>
          </ac:picMkLst>
        </pc:picChg>
        <pc:picChg chg="mod">
          <ac:chgData name="Giulio Antonini" userId="85c0ae81-b7e0-45b3-a738-51186c9a409e" providerId="ADAL" clId="{85921F03-C437-4F24-A516-AE736F31B917}" dt="2024-08-03T14:09:14.931" v="314"/>
          <ac:picMkLst>
            <pc:docMk/>
            <pc:sldMk cId="4137662905" sldId="278"/>
            <ac:picMk id="36" creationId="{3034EF55-890B-C081-66EC-B03282D8058C}"/>
          </ac:picMkLst>
        </pc:picChg>
        <pc:picChg chg="mod">
          <ac:chgData name="Giulio Antonini" userId="85c0ae81-b7e0-45b3-a738-51186c9a409e" providerId="ADAL" clId="{85921F03-C437-4F24-A516-AE736F31B917}" dt="2024-08-03T14:09:14.931" v="314"/>
          <ac:picMkLst>
            <pc:docMk/>
            <pc:sldMk cId="4137662905" sldId="278"/>
            <ac:picMk id="38" creationId="{803F0F1D-BB25-E8BA-BD62-F6D108B17A21}"/>
          </ac:picMkLst>
        </pc:picChg>
        <pc:picChg chg="mod">
          <ac:chgData name="Giulio Antonini" userId="85c0ae81-b7e0-45b3-a738-51186c9a409e" providerId="ADAL" clId="{85921F03-C437-4F24-A516-AE736F31B917}" dt="2024-08-03T14:09:14.931" v="314"/>
          <ac:picMkLst>
            <pc:docMk/>
            <pc:sldMk cId="4137662905" sldId="278"/>
            <ac:picMk id="39" creationId="{FC9E9226-D6B0-75CE-A61D-4C50EC0C3CE6}"/>
          </ac:picMkLst>
        </pc:picChg>
        <pc:picChg chg="add mod">
          <ac:chgData name="Giulio Antonini" userId="85c0ae81-b7e0-45b3-a738-51186c9a409e" providerId="ADAL" clId="{85921F03-C437-4F24-A516-AE736F31B917}" dt="2024-08-03T14:09:18.585" v="315" actId="1076"/>
          <ac:picMkLst>
            <pc:docMk/>
            <pc:sldMk cId="4137662905" sldId="278"/>
            <ac:picMk id="41" creationId="{CE58BAF4-819F-A7C2-D342-1EA7E5783C17}"/>
          </ac:picMkLst>
        </pc:picChg>
        <pc:picChg chg="mod">
          <ac:chgData name="Giulio Antonini" userId="85c0ae81-b7e0-45b3-a738-51186c9a409e" providerId="ADAL" clId="{85921F03-C437-4F24-A516-AE736F31B917}" dt="2024-08-03T14:09:14.931" v="314"/>
          <ac:picMkLst>
            <pc:docMk/>
            <pc:sldMk cId="4137662905" sldId="278"/>
            <ac:picMk id="44" creationId="{6EA10082-92A6-4DCA-3F05-F110800FBFC6}"/>
          </ac:picMkLst>
        </pc:picChg>
        <pc:picChg chg="mod">
          <ac:chgData name="Giulio Antonini" userId="85c0ae81-b7e0-45b3-a738-51186c9a409e" providerId="ADAL" clId="{85921F03-C437-4F24-A516-AE736F31B917}" dt="2024-08-03T14:09:14.931" v="314"/>
          <ac:picMkLst>
            <pc:docMk/>
            <pc:sldMk cId="4137662905" sldId="278"/>
            <ac:picMk id="46" creationId="{F94BB82F-3DEE-401B-A546-364187B73551}"/>
          </ac:picMkLst>
        </pc:picChg>
        <pc:picChg chg="add mod">
          <ac:chgData name="Giulio Antonini" userId="85c0ae81-b7e0-45b3-a738-51186c9a409e" providerId="ADAL" clId="{85921F03-C437-4F24-A516-AE736F31B917}" dt="2024-08-03T14:09:18.585" v="315" actId="1076"/>
          <ac:picMkLst>
            <pc:docMk/>
            <pc:sldMk cId="4137662905" sldId="278"/>
            <ac:picMk id="47" creationId="{4EF00A9B-3667-4F94-CF18-3F003AB32FA2}"/>
          </ac:picMkLst>
        </pc:picChg>
        <pc:picChg chg="del">
          <ac:chgData name="Giulio Antonini" userId="85c0ae81-b7e0-45b3-a738-51186c9a409e" providerId="ADAL" clId="{85921F03-C437-4F24-A516-AE736F31B917}" dt="2024-08-03T14:09:01.179" v="313" actId="478"/>
          <ac:picMkLst>
            <pc:docMk/>
            <pc:sldMk cId="4137662905" sldId="278"/>
            <ac:picMk id="61" creationId="{616464A5-E2E2-2D6D-EF56-71BFA33739E9}"/>
          </ac:picMkLst>
        </pc:picChg>
        <pc:picChg chg="del">
          <ac:chgData name="Giulio Antonini" userId="85c0ae81-b7e0-45b3-a738-51186c9a409e" providerId="ADAL" clId="{85921F03-C437-4F24-A516-AE736F31B917}" dt="2024-08-03T14:09:01.179" v="313" actId="478"/>
          <ac:picMkLst>
            <pc:docMk/>
            <pc:sldMk cId="4137662905" sldId="278"/>
            <ac:picMk id="63" creationId="{63A626E4-FB06-60F1-8CD5-2A1106E846AD}"/>
          </ac:picMkLst>
        </pc:picChg>
        <pc:picChg chg="del">
          <ac:chgData name="Giulio Antonini" userId="85c0ae81-b7e0-45b3-a738-51186c9a409e" providerId="ADAL" clId="{85921F03-C437-4F24-A516-AE736F31B917}" dt="2024-08-03T14:09:01.179" v="313" actId="478"/>
          <ac:picMkLst>
            <pc:docMk/>
            <pc:sldMk cId="4137662905" sldId="278"/>
            <ac:picMk id="5150" creationId="{6D852066-6AB8-B0B8-B6D9-295DC2E348F3}"/>
          </ac:picMkLst>
        </pc:picChg>
        <pc:picChg chg="del">
          <ac:chgData name="Giulio Antonini" userId="85c0ae81-b7e0-45b3-a738-51186c9a409e" providerId="ADAL" clId="{85921F03-C437-4F24-A516-AE736F31B917}" dt="2024-08-03T14:09:01.179" v="313" actId="478"/>
          <ac:picMkLst>
            <pc:docMk/>
            <pc:sldMk cId="4137662905" sldId="278"/>
            <ac:picMk id="5151" creationId="{C44A3370-8032-11B6-7ABE-96F852FE6B94}"/>
          </ac:picMkLst>
        </pc:picChg>
        <pc:picChg chg="del">
          <ac:chgData name="Giulio Antonini" userId="85c0ae81-b7e0-45b3-a738-51186c9a409e" providerId="ADAL" clId="{85921F03-C437-4F24-A516-AE736F31B917}" dt="2024-08-03T14:09:01.179" v="313" actId="478"/>
          <ac:picMkLst>
            <pc:docMk/>
            <pc:sldMk cId="4137662905" sldId="278"/>
            <ac:picMk id="5152" creationId="{CDAF2FBC-8165-F7DA-82E9-61F8408676CD}"/>
          </ac:picMkLst>
        </pc:picChg>
        <pc:picChg chg="del">
          <ac:chgData name="Giulio Antonini" userId="85c0ae81-b7e0-45b3-a738-51186c9a409e" providerId="ADAL" clId="{85921F03-C437-4F24-A516-AE736F31B917}" dt="2024-08-03T14:09:01.179" v="313" actId="478"/>
          <ac:picMkLst>
            <pc:docMk/>
            <pc:sldMk cId="4137662905" sldId="278"/>
            <ac:picMk id="5153" creationId="{0A6E9F0B-3850-C44A-41B2-3050A43FB8BC}"/>
          </ac:picMkLst>
        </pc:picChg>
        <pc:picChg chg="del">
          <ac:chgData name="Giulio Antonini" userId="85c0ae81-b7e0-45b3-a738-51186c9a409e" providerId="ADAL" clId="{85921F03-C437-4F24-A516-AE736F31B917}" dt="2024-08-03T14:09:01.179" v="313" actId="478"/>
          <ac:picMkLst>
            <pc:docMk/>
            <pc:sldMk cId="4137662905" sldId="278"/>
            <ac:picMk id="5154" creationId="{B0FB6088-0B89-E17B-E2A7-5CEA575F6941}"/>
          </ac:picMkLst>
        </pc:picChg>
        <pc:picChg chg="del">
          <ac:chgData name="Giulio Antonini" userId="85c0ae81-b7e0-45b3-a738-51186c9a409e" providerId="ADAL" clId="{85921F03-C437-4F24-A516-AE736F31B917}" dt="2024-08-03T14:09:01.179" v="313" actId="478"/>
          <ac:picMkLst>
            <pc:docMk/>
            <pc:sldMk cId="4137662905" sldId="278"/>
            <ac:picMk id="5155" creationId="{974D04D2-DA79-74AD-8416-4DB302E60D33}"/>
          </ac:picMkLst>
        </pc:picChg>
        <pc:picChg chg="mod">
          <ac:chgData name="Giulio Antonini" userId="85c0ae81-b7e0-45b3-a738-51186c9a409e" providerId="ADAL" clId="{85921F03-C437-4F24-A516-AE736F31B917}" dt="2024-08-03T14:09:14.931" v="314"/>
          <ac:picMkLst>
            <pc:docMk/>
            <pc:sldMk cId="4137662905" sldId="278"/>
            <ac:picMk id="5157" creationId="{593DBBDA-D80F-BCAC-1BB3-004A6913631E}"/>
          </ac:picMkLst>
        </pc:picChg>
        <pc:picChg chg="mod">
          <ac:chgData name="Giulio Antonini" userId="85c0ae81-b7e0-45b3-a738-51186c9a409e" providerId="ADAL" clId="{85921F03-C437-4F24-A516-AE736F31B917}" dt="2024-08-03T14:09:14.931" v="314"/>
          <ac:picMkLst>
            <pc:docMk/>
            <pc:sldMk cId="4137662905" sldId="278"/>
            <ac:picMk id="5158" creationId="{D892EC6B-CE77-DACF-345D-6B321C8D6261}"/>
          </ac:picMkLst>
        </pc:picChg>
        <pc:picChg chg="mod">
          <ac:chgData name="Giulio Antonini" userId="85c0ae81-b7e0-45b3-a738-51186c9a409e" providerId="ADAL" clId="{85921F03-C437-4F24-A516-AE736F31B917}" dt="2024-08-03T14:09:14.931" v="314"/>
          <ac:picMkLst>
            <pc:docMk/>
            <pc:sldMk cId="4137662905" sldId="278"/>
            <ac:picMk id="5159" creationId="{B9830737-C464-0730-4586-DDC11A355D64}"/>
          </ac:picMkLst>
        </pc:picChg>
        <pc:picChg chg="mod">
          <ac:chgData name="Giulio Antonini" userId="85c0ae81-b7e0-45b3-a738-51186c9a409e" providerId="ADAL" clId="{85921F03-C437-4F24-A516-AE736F31B917}" dt="2024-08-03T14:09:14.931" v="314"/>
          <ac:picMkLst>
            <pc:docMk/>
            <pc:sldMk cId="4137662905" sldId="278"/>
            <ac:picMk id="5160" creationId="{D439CCA9-2A50-0F88-A776-076398969490}"/>
          </ac:picMkLst>
        </pc:picChg>
        <pc:picChg chg="mod">
          <ac:chgData name="Giulio Antonini" userId="85c0ae81-b7e0-45b3-a738-51186c9a409e" providerId="ADAL" clId="{85921F03-C437-4F24-A516-AE736F31B917}" dt="2024-08-03T14:09:14.931" v="314"/>
          <ac:picMkLst>
            <pc:docMk/>
            <pc:sldMk cId="4137662905" sldId="278"/>
            <ac:picMk id="5161" creationId="{8E439AC5-7A80-BEC0-D162-70ABC576523B}"/>
          </ac:picMkLst>
        </pc:picChg>
        <pc:picChg chg="add mod">
          <ac:chgData name="Giulio Antonini" userId="85c0ae81-b7e0-45b3-a738-51186c9a409e" providerId="ADAL" clId="{85921F03-C437-4F24-A516-AE736F31B917}" dt="2024-08-03T14:09:18.585" v="315" actId="1076"/>
          <ac:picMkLst>
            <pc:docMk/>
            <pc:sldMk cId="4137662905" sldId="278"/>
            <ac:picMk id="5162" creationId="{2A2CC600-50FF-2C6B-C662-5ED5C4BF3617}"/>
          </ac:picMkLst>
        </pc:picChg>
        <pc:picChg chg="add mod">
          <ac:chgData name="Giulio Antonini" userId="85c0ae81-b7e0-45b3-a738-51186c9a409e" providerId="ADAL" clId="{85921F03-C437-4F24-A516-AE736F31B917}" dt="2024-08-03T14:09:18.585" v="315" actId="1076"/>
          <ac:picMkLst>
            <pc:docMk/>
            <pc:sldMk cId="4137662905" sldId="278"/>
            <ac:picMk id="5163" creationId="{DA8DFC93-2B7C-0F42-5AC1-D9BBCA6C5B97}"/>
          </ac:picMkLst>
        </pc:picChg>
        <pc:picChg chg="add mod">
          <ac:chgData name="Giulio Antonini" userId="85c0ae81-b7e0-45b3-a738-51186c9a409e" providerId="ADAL" clId="{85921F03-C437-4F24-A516-AE736F31B917}" dt="2024-08-03T14:09:18.585" v="315" actId="1076"/>
          <ac:picMkLst>
            <pc:docMk/>
            <pc:sldMk cId="4137662905" sldId="278"/>
            <ac:picMk id="5164" creationId="{0DF530F3-771A-3079-56FF-4A48202782D9}"/>
          </ac:picMkLst>
        </pc:picChg>
        <pc:picChg chg="mod">
          <ac:chgData name="Giulio Antonini" userId="85c0ae81-b7e0-45b3-a738-51186c9a409e" providerId="ADAL" clId="{85921F03-C437-4F24-A516-AE736F31B917}" dt="2024-08-03T14:09:14.931" v="314"/>
          <ac:picMkLst>
            <pc:docMk/>
            <pc:sldMk cId="4137662905" sldId="278"/>
            <ac:picMk id="5167" creationId="{E46E6636-0C38-2C7E-4256-B5EC09D269AF}"/>
          </ac:picMkLst>
        </pc:picChg>
        <pc:picChg chg="mod">
          <ac:chgData name="Giulio Antonini" userId="85c0ae81-b7e0-45b3-a738-51186c9a409e" providerId="ADAL" clId="{85921F03-C437-4F24-A516-AE736F31B917}" dt="2024-08-03T14:09:14.931" v="314"/>
          <ac:picMkLst>
            <pc:docMk/>
            <pc:sldMk cId="4137662905" sldId="278"/>
            <ac:picMk id="5168" creationId="{93314BCA-A6F4-C737-0CC5-9DD493B5CEEE}"/>
          </ac:picMkLst>
        </pc:picChg>
        <pc:picChg chg="add mod">
          <ac:chgData name="Giulio Antonini" userId="85c0ae81-b7e0-45b3-a738-51186c9a409e" providerId="ADAL" clId="{85921F03-C437-4F24-A516-AE736F31B917}" dt="2024-08-03T14:09:18.585" v="315" actId="1076"/>
          <ac:picMkLst>
            <pc:docMk/>
            <pc:sldMk cId="4137662905" sldId="278"/>
            <ac:picMk id="5169" creationId="{4F8D0E39-70C4-CEF0-3A31-05C4FCB309AF}"/>
          </ac:picMkLst>
        </pc:picChg>
        <pc:picChg chg="add mod">
          <ac:chgData name="Giulio Antonini" userId="85c0ae81-b7e0-45b3-a738-51186c9a409e" providerId="ADAL" clId="{85921F03-C437-4F24-A516-AE736F31B917}" dt="2024-08-03T14:09:18.585" v="315" actId="1076"/>
          <ac:picMkLst>
            <pc:docMk/>
            <pc:sldMk cId="4137662905" sldId="278"/>
            <ac:picMk id="5170" creationId="{6D29CC93-F739-3349-7DCB-749E7B8B64C5}"/>
          </ac:picMkLst>
        </pc:picChg>
        <pc:picChg chg="add mod">
          <ac:chgData name="Giulio Antonini" userId="85c0ae81-b7e0-45b3-a738-51186c9a409e" providerId="ADAL" clId="{85921F03-C437-4F24-A516-AE736F31B917}" dt="2024-08-03T14:09:18.585" v="315" actId="1076"/>
          <ac:picMkLst>
            <pc:docMk/>
            <pc:sldMk cId="4137662905" sldId="278"/>
            <ac:picMk id="5171" creationId="{57365CA0-F7B6-F699-B70E-97B85B2957C0}"/>
          </ac:picMkLst>
        </pc:picChg>
        <pc:picChg chg="add mod">
          <ac:chgData name="Giulio Antonini" userId="85c0ae81-b7e0-45b3-a738-51186c9a409e" providerId="ADAL" clId="{85921F03-C437-4F24-A516-AE736F31B917}" dt="2024-08-03T14:09:18.585" v="315" actId="1076"/>
          <ac:picMkLst>
            <pc:docMk/>
            <pc:sldMk cId="4137662905" sldId="278"/>
            <ac:picMk id="5172" creationId="{2442B8B2-0380-772C-6622-45A2E74841CA}"/>
          </ac:picMkLst>
        </pc:picChg>
        <pc:picChg chg="add mod">
          <ac:chgData name="Giulio Antonini" userId="85c0ae81-b7e0-45b3-a738-51186c9a409e" providerId="ADAL" clId="{85921F03-C437-4F24-A516-AE736F31B917}" dt="2024-08-03T14:09:18.585" v="315" actId="1076"/>
          <ac:picMkLst>
            <pc:docMk/>
            <pc:sldMk cId="4137662905" sldId="278"/>
            <ac:picMk id="5173" creationId="{AF699D46-CDF7-9207-414F-614CC08854A9}"/>
          </ac:picMkLst>
        </pc:picChg>
        <pc:picChg chg="add mod">
          <ac:chgData name="Giulio Antonini" userId="85c0ae81-b7e0-45b3-a738-51186c9a409e" providerId="ADAL" clId="{85921F03-C437-4F24-A516-AE736F31B917}" dt="2024-08-03T14:09:18.585" v="315" actId="1076"/>
          <ac:picMkLst>
            <pc:docMk/>
            <pc:sldMk cId="4137662905" sldId="278"/>
            <ac:picMk id="5174" creationId="{AE5C6E94-6666-4664-4562-632D719EB5EC}"/>
          </ac:picMkLst>
        </pc:picChg>
        <pc:picChg chg="del">
          <ac:chgData name="Giulio Antonini" userId="85c0ae81-b7e0-45b3-a738-51186c9a409e" providerId="ADAL" clId="{85921F03-C437-4F24-A516-AE736F31B917}" dt="2024-08-03T14:09:01.179" v="313" actId="478"/>
          <ac:picMkLst>
            <pc:docMk/>
            <pc:sldMk cId="4137662905" sldId="278"/>
            <ac:picMk id="5189" creationId="{17D2D4CF-1E67-F6D2-1C4B-4CEE69025522}"/>
          </ac:picMkLst>
        </pc:picChg>
        <pc:picChg chg="del">
          <ac:chgData name="Giulio Antonini" userId="85c0ae81-b7e0-45b3-a738-51186c9a409e" providerId="ADAL" clId="{85921F03-C437-4F24-A516-AE736F31B917}" dt="2024-08-03T14:09:01.179" v="313" actId="478"/>
          <ac:picMkLst>
            <pc:docMk/>
            <pc:sldMk cId="4137662905" sldId="278"/>
            <ac:picMk id="5190" creationId="{FC54E3C9-1AD9-159C-E9EC-9D90EB2ABFA2}"/>
          </ac:picMkLst>
        </pc:picChg>
        <pc:picChg chg="del">
          <ac:chgData name="Giulio Antonini" userId="85c0ae81-b7e0-45b3-a738-51186c9a409e" providerId="ADAL" clId="{85921F03-C437-4F24-A516-AE736F31B917}" dt="2024-08-03T14:09:01.179" v="313" actId="478"/>
          <ac:picMkLst>
            <pc:docMk/>
            <pc:sldMk cId="4137662905" sldId="278"/>
            <ac:picMk id="5191" creationId="{645D42B9-6EDB-4B45-6348-B8F1FC8976E4}"/>
          </ac:picMkLst>
        </pc:picChg>
        <pc:picChg chg="del">
          <ac:chgData name="Giulio Antonini" userId="85c0ae81-b7e0-45b3-a738-51186c9a409e" providerId="ADAL" clId="{85921F03-C437-4F24-A516-AE736F31B917}" dt="2024-08-03T14:09:01.179" v="313" actId="478"/>
          <ac:picMkLst>
            <pc:docMk/>
            <pc:sldMk cId="4137662905" sldId="278"/>
            <ac:picMk id="5192" creationId="{093E33B9-EA32-46F3-A2E7-0048B82A4780}"/>
          </ac:picMkLst>
        </pc:picChg>
        <pc:picChg chg="del">
          <ac:chgData name="Giulio Antonini" userId="85c0ae81-b7e0-45b3-a738-51186c9a409e" providerId="ADAL" clId="{85921F03-C437-4F24-A516-AE736F31B917}" dt="2024-08-03T14:09:01.179" v="313" actId="478"/>
          <ac:picMkLst>
            <pc:docMk/>
            <pc:sldMk cId="4137662905" sldId="278"/>
            <ac:picMk id="5193" creationId="{1D659DC8-A97C-2A43-6854-BF13DFB9A2B4}"/>
          </ac:picMkLst>
        </pc:picChg>
        <pc:picChg chg="del">
          <ac:chgData name="Giulio Antonini" userId="85c0ae81-b7e0-45b3-a738-51186c9a409e" providerId="ADAL" clId="{85921F03-C437-4F24-A516-AE736F31B917}" dt="2024-08-03T14:09:01.179" v="313" actId="478"/>
          <ac:picMkLst>
            <pc:docMk/>
            <pc:sldMk cId="4137662905" sldId="278"/>
            <ac:picMk id="5195" creationId="{5E9FCDAA-F706-EBB3-FD8B-060E02930E59}"/>
          </ac:picMkLst>
        </pc:picChg>
        <pc:picChg chg="del">
          <ac:chgData name="Giulio Antonini" userId="85c0ae81-b7e0-45b3-a738-51186c9a409e" providerId="ADAL" clId="{85921F03-C437-4F24-A516-AE736F31B917}" dt="2024-08-03T14:09:01.179" v="313" actId="478"/>
          <ac:picMkLst>
            <pc:docMk/>
            <pc:sldMk cId="4137662905" sldId="278"/>
            <ac:picMk id="5197" creationId="{36DDDA50-2F8E-44EE-B272-71481B59649E}"/>
          </ac:picMkLst>
        </pc:picChg>
        <pc:picChg chg="del">
          <ac:chgData name="Giulio Antonini" userId="85c0ae81-b7e0-45b3-a738-51186c9a409e" providerId="ADAL" clId="{85921F03-C437-4F24-A516-AE736F31B917}" dt="2024-08-03T14:09:01.179" v="313" actId="478"/>
          <ac:picMkLst>
            <pc:docMk/>
            <pc:sldMk cId="4137662905" sldId="278"/>
            <ac:picMk id="5198" creationId="{26E1C116-1410-B92C-A00E-59160ECA63E4}"/>
          </ac:picMkLst>
        </pc:picChg>
        <pc:picChg chg="del">
          <ac:chgData name="Giulio Antonini" userId="85c0ae81-b7e0-45b3-a738-51186c9a409e" providerId="ADAL" clId="{85921F03-C437-4F24-A516-AE736F31B917}" dt="2024-08-03T14:09:01.179" v="313" actId="478"/>
          <ac:picMkLst>
            <pc:docMk/>
            <pc:sldMk cId="4137662905" sldId="278"/>
            <ac:picMk id="5199" creationId="{0372908B-7E41-5B50-A9A1-F87FAF795565}"/>
          </ac:picMkLst>
        </pc:picChg>
        <pc:picChg chg="del">
          <ac:chgData name="Giulio Antonini" userId="85c0ae81-b7e0-45b3-a738-51186c9a409e" providerId="ADAL" clId="{85921F03-C437-4F24-A516-AE736F31B917}" dt="2024-08-03T14:09:01.179" v="313" actId="478"/>
          <ac:picMkLst>
            <pc:docMk/>
            <pc:sldMk cId="4137662905" sldId="278"/>
            <ac:picMk id="5201" creationId="{B4C6D48E-D30B-F360-D25B-B11AB38E8C63}"/>
          </ac:picMkLst>
        </pc:picChg>
        <pc:picChg chg="del">
          <ac:chgData name="Giulio Antonini" userId="85c0ae81-b7e0-45b3-a738-51186c9a409e" providerId="ADAL" clId="{85921F03-C437-4F24-A516-AE736F31B917}" dt="2024-08-03T14:09:01.179" v="313" actId="478"/>
          <ac:picMkLst>
            <pc:docMk/>
            <pc:sldMk cId="4137662905" sldId="278"/>
            <ac:picMk id="5208" creationId="{30BCD54A-6797-6ECB-4973-A9D1B9794415}"/>
          </ac:picMkLst>
        </pc:picChg>
        <pc:picChg chg="del">
          <ac:chgData name="Giulio Antonini" userId="85c0ae81-b7e0-45b3-a738-51186c9a409e" providerId="ADAL" clId="{85921F03-C437-4F24-A516-AE736F31B917}" dt="2024-08-03T14:09:01.179" v="313" actId="478"/>
          <ac:picMkLst>
            <pc:docMk/>
            <pc:sldMk cId="4137662905" sldId="278"/>
            <ac:picMk id="5210" creationId="{52571ACC-CC2C-4F42-BAFC-F988B0A1EE9F}"/>
          </ac:picMkLst>
        </pc:picChg>
        <pc:picChg chg="del">
          <ac:chgData name="Giulio Antonini" userId="85c0ae81-b7e0-45b3-a738-51186c9a409e" providerId="ADAL" clId="{85921F03-C437-4F24-A516-AE736F31B917}" dt="2024-08-03T14:09:01.179" v="313" actId="478"/>
          <ac:picMkLst>
            <pc:docMk/>
            <pc:sldMk cId="4137662905" sldId="278"/>
            <ac:picMk id="5221" creationId="{C50BCE75-0067-E8D5-A65A-AB0BE61387BE}"/>
          </ac:picMkLst>
        </pc:picChg>
        <pc:picChg chg="del">
          <ac:chgData name="Giulio Antonini" userId="85c0ae81-b7e0-45b3-a738-51186c9a409e" providerId="ADAL" clId="{85921F03-C437-4F24-A516-AE736F31B917}" dt="2024-08-03T14:09:01.179" v="313" actId="478"/>
          <ac:picMkLst>
            <pc:docMk/>
            <pc:sldMk cId="4137662905" sldId="278"/>
            <ac:picMk id="5223" creationId="{9CDD4986-03E3-B32F-1523-B798146AD335}"/>
          </ac:picMkLst>
        </pc:picChg>
        <pc:picChg chg="del">
          <ac:chgData name="Giulio Antonini" userId="85c0ae81-b7e0-45b3-a738-51186c9a409e" providerId="ADAL" clId="{85921F03-C437-4F24-A516-AE736F31B917}" dt="2024-08-03T14:09:01.179" v="313" actId="478"/>
          <ac:picMkLst>
            <pc:docMk/>
            <pc:sldMk cId="4137662905" sldId="278"/>
            <ac:picMk id="5230" creationId="{15C1CF73-8CD4-4DBA-F147-8C14A111007B}"/>
          </ac:picMkLst>
        </pc:picChg>
        <pc:picChg chg="del">
          <ac:chgData name="Giulio Antonini" userId="85c0ae81-b7e0-45b3-a738-51186c9a409e" providerId="ADAL" clId="{85921F03-C437-4F24-A516-AE736F31B917}" dt="2024-08-03T14:09:01.179" v="313" actId="478"/>
          <ac:picMkLst>
            <pc:docMk/>
            <pc:sldMk cId="4137662905" sldId="278"/>
            <ac:picMk id="5231" creationId="{BF0BB42E-DA18-63C4-1D6E-A464E917429D}"/>
          </ac:picMkLst>
        </pc:picChg>
        <pc:picChg chg="del">
          <ac:chgData name="Giulio Antonini" userId="85c0ae81-b7e0-45b3-a738-51186c9a409e" providerId="ADAL" clId="{85921F03-C437-4F24-A516-AE736F31B917}" dt="2024-08-03T14:09:01.179" v="313" actId="478"/>
          <ac:picMkLst>
            <pc:docMk/>
            <pc:sldMk cId="4137662905" sldId="278"/>
            <ac:picMk id="5232" creationId="{A292E504-9468-CF9B-2714-F1F4C3C5178D}"/>
          </ac:picMkLst>
        </pc:picChg>
        <pc:picChg chg="del">
          <ac:chgData name="Giulio Antonini" userId="85c0ae81-b7e0-45b3-a738-51186c9a409e" providerId="ADAL" clId="{85921F03-C437-4F24-A516-AE736F31B917}" dt="2024-08-03T14:09:01.179" v="313" actId="478"/>
          <ac:picMkLst>
            <pc:docMk/>
            <pc:sldMk cId="4137662905" sldId="278"/>
            <ac:picMk id="5233" creationId="{56FDFF5B-1E45-B3F4-C0F1-E4D7C60328F7}"/>
          </ac:picMkLst>
        </pc:picChg>
      </pc:sldChg>
      <pc:sldChg chg="del">
        <pc:chgData name="Giulio Antonini" userId="85c0ae81-b7e0-45b3-a738-51186c9a409e" providerId="ADAL" clId="{85921F03-C437-4F24-A516-AE736F31B917}" dt="2024-08-03T09:52:25.092" v="23" actId="47"/>
        <pc:sldMkLst>
          <pc:docMk/>
          <pc:sldMk cId="881410825" sldId="279"/>
        </pc:sldMkLst>
      </pc:sldChg>
      <pc:sldChg chg="addSp delSp modSp add mod modNotesTx">
        <pc:chgData name="Giulio Antonini" userId="85c0ae81-b7e0-45b3-a738-51186c9a409e" providerId="ADAL" clId="{85921F03-C437-4F24-A516-AE736F31B917}" dt="2024-08-04T07:43:34.977" v="3160" actId="21"/>
        <pc:sldMkLst>
          <pc:docMk/>
          <pc:sldMk cId="2549937103" sldId="279"/>
        </pc:sldMkLst>
        <pc:spChg chg="del">
          <ac:chgData name="Giulio Antonini" userId="85c0ae81-b7e0-45b3-a738-51186c9a409e" providerId="ADAL" clId="{85921F03-C437-4F24-A516-AE736F31B917}" dt="2024-08-03T14:09:46.526" v="352" actId="478"/>
          <ac:spMkLst>
            <pc:docMk/>
            <pc:sldMk cId="2549937103" sldId="279"/>
            <ac:spMk id="3" creationId="{A126C8AE-B0FB-9249-5C22-C3EE725EB6B1}"/>
          </ac:spMkLst>
        </pc:spChg>
        <pc:spChg chg="del">
          <ac:chgData name="Giulio Antonini" userId="85c0ae81-b7e0-45b3-a738-51186c9a409e" providerId="ADAL" clId="{85921F03-C437-4F24-A516-AE736F31B917}" dt="2024-08-03T14:09:46.526" v="352" actId="478"/>
          <ac:spMkLst>
            <pc:docMk/>
            <pc:sldMk cId="2549937103" sldId="279"/>
            <ac:spMk id="5" creationId="{65C21F44-E3C8-0B56-E97C-0EB60B857FA5}"/>
          </ac:spMkLst>
        </pc:spChg>
        <pc:spChg chg="del">
          <ac:chgData name="Giulio Antonini" userId="85c0ae81-b7e0-45b3-a738-51186c9a409e" providerId="ADAL" clId="{85921F03-C437-4F24-A516-AE736F31B917}" dt="2024-08-03T14:09:46.526" v="352" actId="478"/>
          <ac:spMkLst>
            <pc:docMk/>
            <pc:sldMk cId="2549937103" sldId="279"/>
            <ac:spMk id="7" creationId="{60DF2984-9B14-00D7-B83F-755F1F1B87D7}"/>
          </ac:spMkLst>
        </pc:spChg>
        <pc:spChg chg="del">
          <ac:chgData name="Giulio Antonini" userId="85c0ae81-b7e0-45b3-a738-51186c9a409e" providerId="ADAL" clId="{85921F03-C437-4F24-A516-AE736F31B917}" dt="2024-08-03T14:09:46.526" v="352" actId="478"/>
          <ac:spMkLst>
            <pc:docMk/>
            <pc:sldMk cId="2549937103" sldId="279"/>
            <ac:spMk id="9" creationId="{229074AA-4DB6-5208-18BF-3032523792F2}"/>
          </ac:spMkLst>
        </pc:spChg>
        <pc:spChg chg="del">
          <ac:chgData name="Giulio Antonini" userId="85c0ae81-b7e0-45b3-a738-51186c9a409e" providerId="ADAL" clId="{85921F03-C437-4F24-A516-AE736F31B917}" dt="2024-08-03T14:09:46.526" v="352" actId="478"/>
          <ac:spMkLst>
            <pc:docMk/>
            <pc:sldMk cId="2549937103" sldId="279"/>
            <ac:spMk id="10" creationId="{A5963215-5251-C919-9D66-4794BFC82AA6}"/>
          </ac:spMkLst>
        </pc:spChg>
        <pc:spChg chg="del">
          <ac:chgData name="Giulio Antonini" userId="85c0ae81-b7e0-45b3-a738-51186c9a409e" providerId="ADAL" clId="{85921F03-C437-4F24-A516-AE736F31B917}" dt="2024-08-03T14:09:46.526" v="352" actId="478"/>
          <ac:spMkLst>
            <pc:docMk/>
            <pc:sldMk cId="2549937103" sldId="279"/>
            <ac:spMk id="11" creationId="{E388FAFD-8179-D01B-B71B-4C40A8619F8B}"/>
          </ac:spMkLst>
        </pc:spChg>
        <pc:spChg chg="del">
          <ac:chgData name="Giulio Antonini" userId="85c0ae81-b7e0-45b3-a738-51186c9a409e" providerId="ADAL" clId="{85921F03-C437-4F24-A516-AE736F31B917}" dt="2024-08-03T14:09:46.526" v="352" actId="478"/>
          <ac:spMkLst>
            <pc:docMk/>
            <pc:sldMk cId="2549937103" sldId="279"/>
            <ac:spMk id="12" creationId="{73C3F863-E479-9605-3C24-9580852072C1}"/>
          </ac:spMkLst>
        </pc:spChg>
        <pc:spChg chg="del">
          <ac:chgData name="Giulio Antonini" userId="85c0ae81-b7e0-45b3-a738-51186c9a409e" providerId="ADAL" clId="{85921F03-C437-4F24-A516-AE736F31B917}" dt="2024-08-03T14:09:46.526" v="352" actId="478"/>
          <ac:spMkLst>
            <pc:docMk/>
            <pc:sldMk cId="2549937103" sldId="279"/>
            <ac:spMk id="13" creationId="{0FE23814-82F7-E0F6-D13C-38BC80222B43}"/>
          </ac:spMkLst>
        </pc:spChg>
        <pc:spChg chg="del">
          <ac:chgData name="Giulio Antonini" userId="85c0ae81-b7e0-45b3-a738-51186c9a409e" providerId="ADAL" clId="{85921F03-C437-4F24-A516-AE736F31B917}" dt="2024-08-03T14:09:46.526" v="352" actId="478"/>
          <ac:spMkLst>
            <pc:docMk/>
            <pc:sldMk cId="2549937103" sldId="279"/>
            <ac:spMk id="15" creationId="{17B69392-918F-E6AA-D3F0-E2D12042546F}"/>
          </ac:spMkLst>
        </pc:spChg>
        <pc:spChg chg="del">
          <ac:chgData name="Giulio Antonini" userId="85c0ae81-b7e0-45b3-a738-51186c9a409e" providerId="ADAL" clId="{85921F03-C437-4F24-A516-AE736F31B917}" dt="2024-08-03T14:09:46.526" v="352" actId="478"/>
          <ac:spMkLst>
            <pc:docMk/>
            <pc:sldMk cId="2549937103" sldId="279"/>
            <ac:spMk id="16" creationId="{E3DD15F5-E2BB-1E3A-3388-2CC4E003F1D4}"/>
          </ac:spMkLst>
        </pc:spChg>
        <pc:spChg chg="del">
          <ac:chgData name="Giulio Antonini" userId="85c0ae81-b7e0-45b3-a738-51186c9a409e" providerId="ADAL" clId="{85921F03-C437-4F24-A516-AE736F31B917}" dt="2024-08-03T14:09:46.526" v="352" actId="478"/>
          <ac:spMkLst>
            <pc:docMk/>
            <pc:sldMk cId="2549937103" sldId="279"/>
            <ac:spMk id="17" creationId="{068B4711-391D-A365-B6B4-743060660670}"/>
          </ac:spMkLst>
        </pc:spChg>
        <pc:spChg chg="del">
          <ac:chgData name="Giulio Antonini" userId="85c0ae81-b7e0-45b3-a738-51186c9a409e" providerId="ADAL" clId="{85921F03-C437-4F24-A516-AE736F31B917}" dt="2024-08-03T14:09:46.526" v="352" actId="478"/>
          <ac:spMkLst>
            <pc:docMk/>
            <pc:sldMk cId="2549937103" sldId="279"/>
            <ac:spMk id="33" creationId="{27610A08-D6F0-E304-1BD8-E689512CF1C1}"/>
          </ac:spMkLst>
        </pc:spChg>
        <pc:spChg chg="add mod">
          <ac:chgData name="Giulio Antonini" userId="85c0ae81-b7e0-45b3-a738-51186c9a409e" providerId="ADAL" clId="{85921F03-C437-4F24-A516-AE736F31B917}" dt="2024-08-03T14:10:16.028" v="354" actId="1076"/>
          <ac:spMkLst>
            <pc:docMk/>
            <pc:sldMk cId="2549937103" sldId="279"/>
            <ac:spMk id="50" creationId="{98E3D851-6C3B-938C-D77D-6C21065DC63B}"/>
          </ac:spMkLst>
        </pc:spChg>
        <pc:spChg chg="add mod">
          <ac:chgData name="Giulio Antonini" userId="85c0ae81-b7e0-45b3-a738-51186c9a409e" providerId="ADAL" clId="{85921F03-C437-4F24-A516-AE736F31B917}" dt="2024-08-03T14:10:16.028" v="354" actId="1076"/>
          <ac:spMkLst>
            <pc:docMk/>
            <pc:sldMk cId="2549937103" sldId="279"/>
            <ac:spMk id="52" creationId="{3FFBD59C-411B-AC42-14E6-9F7D306518D1}"/>
          </ac:spMkLst>
        </pc:spChg>
        <pc:spChg chg="add mod">
          <ac:chgData name="Giulio Antonini" userId="85c0ae81-b7e0-45b3-a738-51186c9a409e" providerId="ADAL" clId="{85921F03-C437-4F24-A516-AE736F31B917}" dt="2024-08-03T14:10:16.028" v="354" actId="1076"/>
          <ac:spMkLst>
            <pc:docMk/>
            <pc:sldMk cId="2549937103" sldId="279"/>
            <ac:spMk id="53" creationId="{5422C3F9-81C0-DDE7-BFFC-CD98F59090BE}"/>
          </ac:spMkLst>
        </pc:spChg>
        <pc:spChg chg="mod">
          <ac:chgData name="Giulio Antonini" userId="85c0ae81-b7e0-45b3-a738-51186c9a409e" providerId="ADAL" clId="{85921F03-C437-4F24-A516-AE736F31B917}" dt="2024-08-03T14:10:13.557" v="353"/>
          <ac:spMkLst>
            <pc:docMk/>
            <pc:sldMk cId="2549937103" sldId="279"/>
            <ac:spMk id="55" creationId="{2410CF0B-8D92-8FB9-F881-55FD6EBB904D}"/>
          </ac:spMkLst>
        </pc:spChg>
        <pc:spChg chg="add mod">
          <ac:chgData name="Giulio Antonini" userId="85c0ae81-b7e0-45b3-a738-51186c9a409e" providerId="ADAL" clId="{85921F03-C437-4F24-A516-AE736F31B917}" dt="2024-08-03T14:10:16.028" v="354" actId="1076"/>
          <ac:spMkLst>
            <pc:docMk/>
            <pc:sldMk cId="2549937103" sldId="279"/>
            <ac:spMk id="57" creationId="{378DF0C8-DFB5-128D-2937-E21D3B2AD5FF}"/>
          </ac:spMkLst>
        </pc:spChg>
        <pc:spChg chg="add mod">
          <ac:chgData name="Giulio Antonini" userId="85c0ae81-b7e0-45b3-a738-51186c9a409e" providerId="ADAL" clId="{85921F03-C437-4F24-A516-AE736F31B917}" dt="2024-08-03T14:10:16.028" v="354" actId="1076"/>
          <ac:spMkLst>
            <pc:docMk/>
            <pc:sldMk cId="2549937103" sldId="279"/>
            <ac:spMk id="58" creationId="{96C65B11-70CD-D352-3A34-A57B9CD7EEF7}"/>
          </ac:spMkLst>
        </pc:spChg>
        <pc:spChg chg="add mod">
          <ac:chgData name="Giulio Antonini" userId="85c0ae81-b7e0-45b3-a738-51186c9a409e" providerId="ADAL" clId="{85921F03-C437-4F24-A516-AE736F31B917}" dt="2024-08-03T14:10:16.028" v="354" actId="1076"/>
          <ac:spMkLst>
            <pc:docMk/>
            <pc:sldMk cId="2549937103" sldId="279"/>
            <ac:spMk id="59" creationId="{54E7CD39-2FCF-6175-5B2F-CEE1C871E336}"/>
          </ac:spMkLst>
        </pc:spChg>
        <pc:spChg chg="mod">
          <ac:chgData name="Giulio Antonini" userId="85c0ae81-b7e0-45b3-a738-51186c9a409e" providerId="ADAL" clId="{85921F03-C437-4F24-A516-AE736F31B917}" dt="2024-08-03T14:10:13.557" v="353"/>
          <ac:spMkLst>
            <pc:docMk/>
            <pc:sldMk cId="2549937103" sldId="279"/>
            <ac:spMk id="61" creationId="{80BBD0BB-47FC-CB7E-D815-FC27D0C1584D}"/>
          </ac:spMkLst>
        </pc:spChg>
        <pc:spChg chg="mod">
          <ac:chgData name="Giulio Antonini" userId="85c0ae81-b7e0-45b3-a738-51186c9a409e" providerId="ADAL" clId="{85921F03-C437-4F24-A516-AE736F31B917}" dt="2024-08-03T14:10:13.557" v="353"/>
          <ac:spMkLst>
            <pc:docMk/>
            <pc:sldMk cId="2549937103" sldId="279"/>
            <ac:spMk id="62" creationId="{076FE5B7-6B5D-720A-AEE2-711B08E91677}"/>
          </ac:spMkLst>
        </pc:spChg>
        <pc:spChg chg="add mod">
          <ac:chgData name="Giulio Antonini" userId="85c0ae81-b7e0-45b3-a738-51186c9a409e" providerId="ADAL" clId="{85921F03-C437-4F24-A516-AE736F31B917}" dt="2024-08-03T14:10:16.028" v="354" actId="1076"/>
          <ac:spMkLst>
            <pc:docMk/>
            <pc:sldMk cId="2549937103" sldId="279"/>
            <ac:spMk id="63" creationId="{496F6A5B-B0A5-5BE1-4D2B-25D5195E4D4A}"/>
          </ac:spMkLst>
        </pc:spChg>
        <pc:spChg chg="mod">
          <ac:chgData name="Giulio Antonini" userId="85c0ae81-b7e0-45b3-a738-51186c9a409e" providerId="ADAL" clId="{85921F03-C437-4F24-A516-AE736F31B917}" dt="2024-08-04T06:42:39.853" v="2441" actId="207"/>
          <ac:spMkLst>
            <pc:docMk/>
            <pc:sldMk cId="2549937103" sldId="279"/>
            <ac:spMk id="5123" creationId="{677620D2-1713-96DC-7FF9-D954C0A8BA36}"/>
          </ac:spMkLst>
        </pc:spChg>
        <pc:spChg chg="mod">
          <ac:chgData name="Giulio Antonini" userId="85c0ae81-b7e0-45b3-a738-51186c9a409e" providerId="ADAL" clId="{85921F03-C437-4F24-A516-AE736F31B917}" dt="2024-08-03T14:10:13.557" v="353"/>
          <ac:spMkLst>
            <pc:docMk/>
            <pc:sldMk cId="2549937103" sldId="279"/>
            <ac:spMk id="5124" creationId="{BB9AC35B-91F7-651F-6AA0-222764898AF7}"/>
          </ac:spMkLst>
        </pc:spChg>
        <pc:spChg chg="add mod">
          <ac:chgData name="Giulio Antonini" userId="85c0ae81-b7e0-45b3-a738-51186c9a409e" providerId="ADAL" clId="{85921F03-C437-4F24-A516-AE736F31B917}" dt="2024-08-03T14:10:16.028" v="354" actId="1076"/>
          <ac:spMkLst>
            <pc:docMk/>
            <pc:sldMk cId="2549937103" sldId="279"/>
            <ac:spMk id="5127" creationId="{D164899F-2469-FCA3-0B63-07A5B131F166}"/>
          </ac:spMkLst>
        </pc:spChg>
        <pc:spChg chg="add mod">
          <ac:chgData name="Giulio Antonini" userId="85c0ae81-b7e0-45b3-a738-51186c9a409e" providerId="ADAL" clId="{85921F03-C437-4F24-A516-AE736F31B917}" dt="2024-08-03T14:10:16.028" v="354" actId="1076"/>
          <ac:spMkLst>
            <pc:docMk/>
            <pc:sldMk cId="2549937103" sldId="279"/>
            <ac:spMk id="5129" creationId="{AA94F764-B87B-3287-603D-F6E2F2319D87}"/>
          </ac:spMkLst>
        </pc:spChg>
        <pc:spChg chg="add del mod">
          <ac:chgData name="Giulio Antonini" userId="85c0ae81-b7e0-45b3-a738-51186c9a409e" providerId="ADAL" clId="{85921F03-C437-4F24-A516-AE736F31B917}" dt="2024-08-04T07:43:34.977" v="3160" actId="21"/>
          <ac:spMkLst>
            <pc:docMk/>
            <pc:sldMk cId="2549937103" sldId="279"/>
            <ac:spMk id="5131" creationId="{37A3B265-DE94-281D-5CA3-B8A311025B54}"/>
          </ac:spMkLst>
        </pc:spChg>
        <pc:spChg chg="del">
          <ac:chgData name="Giulio Antonini" userId="85c0ae81-b7e0-45b3-a738-51186c9a409e" providerId="ADAL" clId="{85921F03-C437-4F24-A516-AE736F31B917}" dt="2024-08-03T14:09:46.526" v="352" actId="478"/>
          <ac:spMkLst>
            <pc:docMk/>
            <pc:sldMk cId="2549937103" sldId="279"/>
            <ac:spMk id="5165" creationId="{8A9B19AC-37E5-43DA-0289-BAB03268B764}"/>
          </ac:spMkLst>
        </pc:spChg>
        <pc:grpChg chg="del">
          <ac:chgData name="Giulio Antonini" userId="85c0ae81-b7e0-45b3-a738-51186c9a409e" providerId="ADAL" clId="{85921F03-C437-4F24-A516-AE736F31B917}" dt="2024-08-03T14:09:46.526" v="352" actId="478"/>
          <ac:grpSpMkLst>
            <pc:docMk/>
            <pc:sldMk cId="2549937103" sldId="279"/>
            <ac:grpSpMk id="18" creationId="{027BF418-34FF-4CED-FB97-1FB3F4B91667}"/>
          </ac:grpSpMkLst>
        </pc:grpChg>
        <pc:grpChg chg="del">
          <ac:chgData name="Giulio Antonini" userId="85c0ae81-b7e0-45b3-a738-51186c9a409e" providerId="ADAL" clId="{85921F03-C437-4F24-A516-AE736F31B917}" dt="2024-08-03T14:09:46.526" v="352" actId="478"/>
          <ac:grpSpMkLst>
            <pc:docMk/>
            <pc:sldMk cId="2549937103" sldId="279"/>
            <ac:grpSpMk id="24" creationId="{690AFEA2-C0AF-E244-2AC7-146813C1905A}"/>
          </ac:grpSpMkLst>
        </pc:grpChg>
        <pc:grpChg chg="del">
          <ac:chgData name="Giulio Antonini" userId="85c0ae81-b7e0-45b3-a738-51186c9a409e" providerId="ADAL" clId="{85921F03-C437-4F24-A516-AE736F31B917}" dt="2024-08-03T14:09:46.526" v="352" actId="478"/>
          <ac:grpSpMkLst>
            <pc:docMk/>
            <pc:sldMk cId="2549937103" sldId="279"/>
            <ac:grpSpMk id="27" creationId="{9AD9E961-48CF-8EC9-7420-D74F10B8C057}"/>
          </ac:grpSpMkLst>
        </pc:grpChg>
        <pc:grpChg chg="del">
          <ac:chgData name="Giulio Antonini" userId="85c0ae81-b7e0-45b3-a738-51186c9a409e" providerId="ADAL" clId="{85921F03-C437-4F24-A516-AE736F31B917}" dt="2024-08-03T14:09:46.526" v="352" actId="478"/>
          <ac:grpSpMkLst>
            <pc:docMk/>
            <pc:sldMk cId="2549937103" sldId="279"/>
            <ac:grpSpMk id="34" creationId="{C70597C1-3E3F-1E3B-2536-C1607ECF1B76}"/>
          </ac:grpSpMkLst>
        </pc:grpChg>
        <pc:grpChg chg="del">
          <ac:chgData name="Giulio Antonini" userId="85c0ae81-b7e0-45b3-a738-51186c9a409e" providerId="ADAL" clId="{85921F03-C437-4F24-A516-AE736F31B917}" dt="2024-08-03T14:09:46.526" v="352" actId="478"/>
          <ac:grpSpMkLst>
            <pc:docMk/>
            <pc:sldMk cId="2549937103" sldId="279"/>
            <ac:grpSpMk id="42" creationId="{429C0FFF-0AB0-54CD-F6FE-3A747C8D7236}"/>
          </ac:grpSpMkLst>
        </pc:grpChg>
        <pc:grpChg chg="del">
          <ac:chgData name="Giulio Antonini" userId="85c0ae81-b7e0-45b3-a738-51186c9a409e" providerId="ADAL" clId="{85921F03-C437-4F24-A516-AE736F31B917}" dt="2024-08-03T14:09:46.526" v="352" actId="478"/>
          <ac:grpSpMkLst>
            <pc:docMk/>
            <pc:sldMk cId="2549937103" sldId="279"/>
            <ac:grpSpMk id="48" creationId="{9A84CE71-6280-2D98-0A41-B8DB194D1FD7}"/>
          </ac:grpSpMkLst>
        </pc:grpChg>
        <pc:grpChg chg="add mod">
          <ac:chgData name="Giulio Antonini" userId="85c0ae81-b7e0-45b3-a738-51186c9a409e" providerId="ADAL" clId="{85921F03-C437-4F24-A516-AE736F31B917}" dt="2024-08-03T14:10:16.028" v="354" actId="1076"/>
          <ac:grpSpMkLst>
            <pc:docMk/>
            <pc:sldMk cId="2549937103" sldId="279"/>
            <ac:grpSpMk id="54" creationId="{01E90215-D6CE-ED3B-BCDD-B7E5CDFA9D36}"/>
          </ac:grpSpMkLst>
        </pc:grpChg>
        <pc:grpChg chg="add mod">
          <ac:chgData name="Giulio Antonini" userId="85c0ae81-b7e0-45b3-a738-51186c9a409e" providerId="ADAL" clId="{85921F03-C437-4F24-A516-AE736F31B917}" dt="2024-08-03T14:10:16.028" v="354" actId="1076"/>
          <ac:grpSpMkLst>
            <pc:docMk/>
            <pc:sldMk cId="2549937103" sldId="279"/>
            <ac:grpSpMk id="60" creationId="{C6E82410-8671-6B7B-F3E5-4D00ADF6F0A7}"/>
          </ac:grpSpMkLst>
        </pc:grpChg>
        <pc:grpChg chg="add mod">
          <ac:chgData name="Giulio Antonini" userId="85c0ae81-b7e0-45b3-a738-51186c9a409e" providerId="ADAL" clId="{85921F03-C437-4F24-A516-AE736F31B917}" dt="2024-08-03T14:10:16.028" v="354" actId="1076"/>
          <ac:grpSpMkLst>
            <pc:docMk/>
            <pc:sldMk cId="2549937103" sldId="279"/>
            <ac:grpSpMk id="5120" creationId="{BE61E14F-E3DF-1EA4-0359-5DD759A69BA0}"/>
          </ac:grpSpMkLst>
        </pc:grpChg>
        <pc:grpChg chg="del">
          <ac:chgData name="Giulio Antonini" userId="85c0ae81-b7e0-45b3-a738-51186c9a409e" providerId="ADAL" clId="{85921F03-C437-4F24-A516-AE736F31B917}" dt="2024-08-03T14:09:46.526" v="352" actId="478"/>
          <ac:grpSpMkLst>
            <pc:docMk/>
            <pc:sldMk cId="2549937103" sldId="279"/>
            <ac:grpSpMk id="5166" creationId="{CBC994B1-BE51-3ED8-980E-C3F4E432E0A6}"/>
          </ac:grpSpMkLst>
        </pc:grpChg>
        <pc:picChg chg="del">
          <ac:chgData name="Giulio Antonini" userId="85c0ae81-b7e0-45b3-a738-51186c9a409e" providerId="ADAL" clId="{85921F03-C437-4F24-A516-AE736F31B917}" dt="2024-08-03T14:09:46.526" v="352" actId="478"/>
          <ac:picMkLst>
            <pc:docMk/>
            <pc:sldMk cId="2549937103" sldId="279"/>
            <ac:picMk id="4" creationId="{82191D38-2641-0758-504D-29B801886359}"/>
          </ac:picMkLst>
        </pc:picChg>
        <pc:picChg chg="del">
          <ac:chgData name="Giulio Antonini" userId="85c0ae81-b7e0-45b3-a738-51186c9a409e" providerId="ADAL" clId="{85921F03-C437-4F24-A516-AE736F31B917}" dt="2024-08-03T14:09:46.526" v="352" actId="478"/>
          <ac:picMkLst>
            <pc:docMk/>
            <pc:sldMk cId="2549937103" sldId="279"/>
            <ac:picMk id="6" creationId="{7D9F5CB2-D0D4-8BC5-84B9-038CE1F7615E}"/>
          </ac:picMkLst>
        </pc:picChg>
        <pc:picChg chg="del">
          <ac:chgData name="Giulio Antonini" userId="85c0ae81-b7e0-45b3-a738-51186c9a409e" providerId="ADAL" clId="{85921F03-C437-4F24-A516-AE736F31B917}" dt="2024-08-03T14:09:46.526" v="352" actId="478"/>
          <ac:picMkLst>
            <pc:docMk/>
            <pc:sldMk cId="2549937103" sldId="279"/>
            <ac:picMk id="8" creationId="{4FA84C70-EAA8-2891-DFE1-BA6AF73BC27B}"/>
          </ac:picMkLst>
        </pc:picChg>
        <pc:picChg chg="del">
          <ac:chgData name="Giulio Antonini" userId="85c0ae81-b7e0-45b3-a738-51186c9a409e" providerId="ADAL" clId="{85921F03-C437-4F24-A516-AE736F31B917}" dt="2024-08-03T14:09:46.526" v="352" actId="478"/>
          <ac:picMkLst>
            <pc:docMk/>
            <pc:sldMk cId="2549937103" sldId="279"/>
            <ac:picMk id="14" creationId="{AE0C89FB-DD26-948E-A9A2-C4CCD552695F}"/>
          </ac:picMkLst>
        </pc:picChg>
        <pc:picChg chg="del">
          <ac:chgData name="Giulio Antonini" userId="85c0ae81-b7e0-45b3-a738-51186c9a409e" providerId="ADAL" clId="{85921F03-C437-4F24-A516-AE736F31B917}" dt="2024-08-03T14:09:46.526" v="352" actId="478"/>
          <ac:picMkLst>
            <pc:docMk/>
            <pc:sldMk cId="2549937103" sldId="279"/>
            <ac:picMk id="21" creationId="{7263603D-BBAA-EC57-92F7-E7CB26E60B9F}"/>
          </ac:picMkLst>
        </pc:picChg>
        <pc:picChg chg="del">
          <ac:chgData name="Giulio Antonini" userId="85c0ae81-b7e0-45b3-a738-51186c9a409e" providerId="ADAL" clId="{85921F03-C437-4F24-A516-AE736F31B917}" dt="2024-08-03T14:09:46.526" v="352" actId="478"/>
          <ac:picMkLst>
            <pc:docMk/>
            <pc:sldMk cId="2549937103" sldId="279"/>
            <ac:picMk id="22" creationId="{DEB0DAA4-B979-69B8-D494-287717658E04}"/>
          </ac:picMkLst>
        </pc:picChg>
        <pc:picChg chg="del">
          <ac:chgData name="Giulio Antonini" userId="85c0ae81-b7e0-45b3-a738-51186c9a409e" providerId="ADAL" clId="{85921F03-C437-4F24-A516-AE736F31B917}" dt="2024-08-03T14:09:46.526" v="352" actId="478"/>
          <ac:picMkLst>
            <pc:docMk/>
            <pc:sldMk cId="2549937103" sldId="279"/>
            <ac:picMk id="23" creationId="{E5C827D4-9293-736B-2740-0E1B368EC924}"/>
          </ac:picMkLst>
        </pc:picChg>
        <pc:picChg chg="del">
          <ac:chgData name="Giulio Antonini" userId="85c0ae81-b7e0-45b3-a738-51186c9a409e" providerId="ADAL" clId="{85921F03-C437-4F24-A516-AE736F31B917}" dt="2024-08-03T14:09:46.526" v="352" actId="478"/>
          <ac:picMkLst>
            <pc:docMk/>
            <pc:sldMk cId="2549937103" sldId="279"/>
            <ac:picMk id="32" creationId="{7FA50824-D48A-109B-BC31-0F2FA0775858}"/>
          </ac:picMkLst>
        </pc:picChg>
        <pc:picChg chg="del">
          <ac:chgData name="Giulio Antonini" userId="85c0ae81-b7e0-45b3-a738-51186c9a409e" providerId="ADAL" clId="{85921F03-C437-4F24-A516-AE736F31B917}" dt="2024-08-03T14:09:46.526" v="352" actId="478"/>
          <ac:picMkLst>
            <pc:docMk/>
            <pc:sldMk cId="2549937103" sldId="279"/>
            <ac:picMk id="41" creationId="{CE58BAF4-819F-A7C2-D342-1EA7E5783C17}"/>
          </ac:picMkLst>
        </pc:picChg>
        <pc:picChg chg="del">
          <ac:chgData name="Giulio Antonini" userId="85c0ae81-b7e0-45b3-a738-51186c9a409e" providerId="ADAL" clId="{85921F03-C437-4F24-A516-AE736F31B917}" dt="2024-08-03T14:09:46.526" v="352" actId="478"/>
          <ac:picMkLst>
            <pc:docMk/>
            <pc:sldMk cId="2549937103" sldId="279"/>
            <ac:picMk id="47" creationId="{4EF00A9B-3667-4F94-CF18-3F003AB32FA2}"/>
          </ac:picMkLst>
        </pc:picChg>
        <pc:picChg chg="add mod">
          <ac:chgData name="Giulio Antonini" userId="85c0ae81-b7e0-45b3-a738-51186c9a409e" providerId="ADAL" clId="{85921F03-C437-4F24-A516-AE736F31B917}" dt="2024-08-03T14:10:16.028" v="354" actId="1076"/>
          <ac:picMkLst>
            <pc:docMk/>
            <pc:sldMk cId="2549937103" sldId="279"/>
            <ac:picMk id="51" creationId="{31F8EED8-73C4-0767-64C2-7F80A3CD688C}"/>
          </ac:picMkLst>
        </pc:picChg>
        <pc:picChg chg="mod">
          <ac:chgData name="Giulio Antonini" userId="85c0ae81-b7e0-45b3-a738-51186c9a409e" providerId="ADAL" clId="{85921F03-C437-4F24-A516-AE736F31B917}" dt="2024-08-03T14:10:13.557" v="353"/>
          <ac:picMkLst>
            <pc:docMk/>
            <pc:sldMk cId="2549937103" sldId="279"/>
            <ac:picMk id="56" creationId="{A95160DF-5501-9DC9-3C7F-3B2DAD6A8665}"/>
          </ac:picMkLst>
        </pc:picChg>
        <pc:picChg chg="mod">
          <ac:chgData name="Giulio Antonini" userId="85c0ae81-b7e0-45b3-a738-51186c9a409e" providerId="ADAL" clId="{85921F03-C437-4F24-A516-AE736F31B917}" dt="2024-08-03T14:10:13.557" v="353"/>
          <ac:picMkLst>
            <pc:docMk/>
            <pc:sldMk cId="2549937103" sldId="279"/>
            <ac:picMk id="5125" creationId="{276F52B3-EE4B-EEF7-0FDA-B3CCC9A3F70A}"/>
          </ac:picMkLst>
        </pc:picChg>
        <pc:picChg chg="mod">
          <ac:chgData name="Giulio Antonini" userId="85c0ae81-b7e0-45b3-a738-51186c9a409e" providerId="ADAL" clId="{85921F03-C437-4F24-A516-AE736F31B917}" dt="2024-08-03T14:10:13.557" v="353"/>
          <ac:picMkLst>
            <pc:docMk/>
            <pc:sldMk cId="2549937103" sldId="279"/>
            <ac:picMk id="5126" creationId="{6D96531B-3652-4A3D-7FA3-8BA8B27D63D1}"/>
          </ac:picMkLst>
        </pc:picChg>
        <pc:picChg chg="add mod">
          <ac:chgData name="Giulio Antonini" userId="85c0ae81-b7e0-45b3-a738-51186c9a409e" providerId="ADAL" clId="{85921F03-C437-4F24-A516-AE736F31B917}" dt="2024-08-03T14:10:16.028" v="354" actId="1076"/>
          <ac:picMkLst>
            <pc:docMk/>
            <pc:sldMk cId="2549937103" sldId="279"/>
            <ac:picMk id="5128" creationId="{230FA352-3BD5-43E2-8234-64EBBF663DC8}"/>
          </ac:picMkLst>
        </pc:picChg>
        <pc:picChg chg="del">
          <ac:chgData name="Giulio Antonini" userId="85c0ae81-b7e0-45b3-a738-51186c9a409e" providerId="ADAL" clId="{85921F03-C437-4F24-A516-AE736F31B917}" dt="2024-08-03T14:09:46.526" v="352" actId="478"/>
          <ac:picMkLst>
            <pc:docMk/>
            <pc:sldMk cId="2549937103" sldId="279"/>
            <ac:picMk id="5162" creationId="{2A2CC600-50FF-2C6B-C662-5ED5C4BF3617}"/>
          </ac:picMkLst>
        </pc:picChg>
        <pc:picChg chg="del">
          <ac:chgData name="Giulio Antonini" userId="85c0ae81-b7e0-45b3-a738-51186c9a409e" providerId="ADAL" clId="{85921F03-C437-4F24-A516-AE736F31B917}" dt="2024-08-03T14:09:46.526" v="352" actId="478"/>
          <ac:picMkLst>
            <pc:docMk/>
            <pc:sldMk cId="2549937103" sldId="279"/>
            <ac:picMk id="5163" creationId="{DA8DFC93-2B7C-0F42-5AC1-D9BBCA6C5B97}"/>
          </ac:picMkLst>
        </pc:picChg>
        <pc:picChg chg="del">
          <ac:chgData name="Giulio Antonini" userId="85c0ae81-b7e0-45b3-a738-51186c9a409e" providerId="ADAL" clId="{85921F03-C437-4F24-A516-AE736F31B917}" dt="2024-08-03T14:09:46.526" v="352" actId="478"/>
          <ac:picMkLst>
            <pc:docMk/>
            <pc:sldMk cId="2549937103" sldId="279"/>
            <ac:picMk id="5164" creationId="{0DF530F3-771A-3079-56FF-4A48202782D9}"/>
          </ac:picMkLst>
        </pc:picChg>
        <pc:picChg chg="del">
          <ac:chgData name="Giulio Antonini" userId="85c0ae81-b7e0-45b3-a738-51186c9a409e" providerId="ADAL" clId="{85921F03-C437-4F24-A516-AE736F31B917}" dt="2024-08-03T14:09:46.526" v="352" actId="478"/>
          <ac:picMkLst>
            <pc:docMk/>
            <pc:sldMk cId="2549937103" sldId="279"/>
            <ac:picMk id="5169" creationId="{4F8D0E39-70C4-CEF0-3A31-05C4FCB309AF}"/>
          </ac:picMkLst>
        </pc:picChg>
        <pc:picChg chg="del">
          <ac:chgData name="Giulio Antonini" userId="85c0ae81-b7e0-45b3-a738-51186c9a409e" providerId="ADAL" clId="{85921F03-C437-4F24-A516-AE736F31B917}" dt="2024-08-03T14:09:46.526" v="352" actId="478"/>
          <ac:picMkLst>
            <pc:docMk/>
            <pc:sldMk cId="2549937103" sldId="279"/>
            <ac:picMk id="5170" creationId="{6D29CC93-F739-3349-7DCB-749E7B8B64C5}"/>
          </ac:picMkLst>
        </pc:picChg>
        <pc:picChg chg="del">
          <ac:chgData name="Giulio Antonini" userId="85c0ae81-b7e0-45b3-a738-51186c9a409e" providerId="ADAL" clId="{85921F03-C437-4F24-A516-AE736F31B917}" dt="2024-08-03T14:09:46.526" v="352" actId="478"/>
          <ac:picMkLst>
            <pc:docMk/>
            <pc:sldMk cId="2549937103" sldId="279"/>
            <ac:picMk id="5171" creationId="{57365CA0-F7B6-F699-B70E-97B85B2957C0}"/>
          </ac:picMkLst>
        </pc:picChg>
        <pc:picChg chg="del">
          <ac:chgData name="Giulio Antonini" userId="85c0ae81-b7e0-45b3-a738-51186c9a409e" providerId="ADAL" clId="{85921F03-C437-4F24-A516-AE736F31B917}" dt="2024-08-03T14:09:46.526" v="352" actId="478"/>
          <ac:picMkLst>
            <pc:docMk/>
            <pc:sldMk cId="2549937103" sldId="279"/>
            <ac:picMk id="5172" creationId="{2442B8B2-0380-772C-6622-45A2E74841CA}"/>
          </ac:picMkLst>
        </pc:picChg>
        <pc:picChg chg="del">
          <ac:chgData name="Giulio Antonini" userId="85c0ae81-b7e0-45b3-a738-51186c9a409e" providerId="ADAL" clId="{85921F03-C437-4F24-A516-AE736F31B917}" dt="2024-08-03T14:09:46.526" v="352" actId="478"/>
          <ac:picMkLst>
            <pc:docMk/>
            <pc:sldMk cId="2549937103" sldId="279"/>
            <ac:picMk id="5173" creationId="{AF699D46-CDF7-9207-414F-614CC08854A9}"/>
          </ac:picMkLst>
        </pc:picChg>
        <pc:picChg chg="del">
          <ac:chgData name="Giulio Antonini" userId="85c0ae81-b7e0-45b3-a738-51186c9a409e" providerId="ADAL" clId="{85921F03-C437-4F24-A516-AE736F31B917}" dt="2024-08-03T14:09:46.526" v="352" actId="478"/>
          <ac:picMkLst>
            <pc:docMk/>
            <pc:sldMk cId="2549937103" sldId="279"/>
            <ac:picMk id="5174" creationId="{AE5C6E94-6666-4664-4562-632D719EB5EC}"/>
          </ac:picMkLst>
        </pc:picChg>
      </pc:sldChg>
      <pc:sldChg chg="addSp delSp modSp add mod modNotesTx">
        <pc:chgData name="Giulio Antonini" userId="85c0ae81-b7e0-45b3-a738-51186c9a409e" providerId="ADAL" clId="{85921F03-C437-4F24-A516-AE736F31B917}" dt="2024-08-04T07:17:19.070" v="2805" actId="1076"/>
        <pc:sldMkLst>
          <pc:docMk/>
          <pc:sldMk cId="3211204976" sldId="280"/>
        </pc:sldMkLst>
        <pc:spChg chg="add mod">
          <ac:chgData name="Giulio Antonini" userId="85c0ae81-b7e0-45b3-a738-51186c9a409e" providerId="ADAL" clId="{85921F03-C437-4F24-A516-AE736F31B917}" dt="2024-08-03T14:13:08.919" v="358" actId="1076"/>
          <ac:spMkLst>
            <pc:docMk/>
            <pc:sldMk cId="3211204976" sldId="280"/>
            <ac:spMk id="3" creationId="{0F940E2F-1D4B-7D20-1337-AAE7DE4073B6}"/>
          </ac:spMkLst>
        </pc:spChg>
        <pc:spChg chg="add del mod">
          <ac:chgData name="Giulio Antonini" userId="85c0ae81-b7e0-45b3-a738-51186c9a409e" providerId="ADAL" clId="{85921F03-C437-4F24-A516-AE736F31B917}" dt="2024-08-04T06:54:14.554" v="2492" actId="478"/>
          <ac:spMkLst>
            <pc:docMk/>
            <pc:sldMk cId="3211204976" sldId="280"/>
            <ac:spMk id="4" creationId="{D7B3E6DF-D8C0-6228-F595-701AA9524517}"/>
          </ac:spMkLst>
        </pc:spChg>
        <pc:spChg chg="add del mod">
          <ac:chgData name="Giulio Antonini" userId="85c0ae81-b7e0-45b3-a738-51186c9a409e" providerId="ADAL" clId="{85921F03-C437-4F24-A516-AE736F31B917}" dt="2024-08-04T06:54:14.554" v="2492" actId="478"/>
          <ac:spMkLst>
            <pc:docMk/>
            <pc:sldMk cId="3211204976" sldId="280"/>
            <ac:spMk id="5" creationId="{1BFA76CE-CC54-E0A2-DC7A-C5AE293F45B9}"/>
          </ac:spMkLst>
        </pc:spChg>
        <pc:spChg chg="add del mod">
          <ac:chgData name="Giulio Antonini" userId="85c0ae81-b7e0-45b3-a738-51186c9a409e" providerId="ADAL" clId="{85921F03-C437-4F24-A516-AE736F31B917}" dt="2024-08-04T06:54:14.554" v="2492" actId="478"/>
          <ac:spMkLst>
            <pc:docMk/>
            <pc:sldMk cId="3211204976" sldId="280"/>
            <ac:spMk id="6" creationId="{BF13862C-C1F6-66A7-3F19-ACCBFF4DD7BE}"/>
          </ac:spMkLst>
        </pc:spChg>
        <pc:spChg chg="add del mod">
          <ac:chgData name="Giulio Antonini" userId="85c0ae81-b7e0-45b3-a738-51186c9a409e" providerId="ADAL" clId="{85921F03-C437-4F24-A516-AE736F31B917}" dt="2024-08-04T06:54:14.554" v="2492" actId="478"/>
          <ac:spMkLst>
            <pc:docMk/>
            <pc:sldMk cId="3211204976" sldId="280"/>
            <ac:spMk id="7" creationId="{E452D3CD-9A49-111A-342A-59971030F3E3}"/>
          </ac:spMkLst>
        </pc:spChg>
        <pc:spChg chg="add del mod">
          <ac:chgData name="Giulio Antonini" userId="85c0ae81-b7e0-45b3-a738-51186c9a409e" providerId="ADAL" clId="{85921F03-C437-4F24-A516-AE736F31B917}" dt="2024-08-04T06:54:14.554" v="2492" actId="478"/>
          <ac:spMkLst>
            <pc:docMk/>
            <pc:sldMk cId="3211204976" sldId="280"/>
            <ac:spMk id="8" creationId="{104630A9-3499-A61C-D5AB-35DEFA8138F3}"/>
          </ac:spMkLst>
        </pc:spChg>
        <pc:spChg chg="add del mod">
          <ac:chgData name="Giulio Antonini" userId="85c0ae81-b7e0-45b3-a738-51186c9a409e" providerId="ADAL" clId="{85921F03-C437-4F24-A516-AE736F31B917}" dt="2024-08-04T06:54:14.554" v="2492" actId="478"/>
          <ac:spMkLst>
            <pc:docMk/>
            <pc:sldMk cId="3211204976" sldId="280"/>
            <ac:spMk id="10" creationId="{5C4F4AA5-50B2-D71C-0084-E485CF5AE604}"/>
          </ac:spMkLst>
        </pc:spChg>
        <pc:spChg chg="add del mod">
          <ac:chgData name="Giulio Antonini" userId="85c0ae81-b7e0-45b3-a738-51186c9a409e" providerId="ADAL" clId="{85921F03-C437-4F24-A516-AE736F31B917}" dt="2024-08-04T06:54:14.554" v="2492" actId="478"/>
          <ac:spMkLst>
            <pc:docMk/>
            <pc:sldMk cId="3211204976" sldId="280"/>
            <ac:spMk id="11" creationId="{98B2EFBF-3020-9AB3-5D7C-E9A826D6D8A9}"/>
          </ac:spMkLst>
        </pc:spChg>
        <pc:spChg chg="add del mod">
          <ac:chgData name="Giulio Antonini" userId="85c0ae81-b7e0-45b3-a738-51186c9a409e" providerId="ADAL" clId="{85921F03-C437-4F24-A516-AE736F31B917}" dt="2024-08-04T06:54:14.554" v="2492" actId="478"/>
          <ac:spMkLst>
            <pc:docMk/>
            <pc:sldMk cId="3211204976" sldId="280"/>
            <ac:spMk id="12" creationId="{45A1AF68-9567-DCB9-2A82-3BEC845CCB7A}"/>
          </ac:spMkLst>
        </pc:spChg>
        <pc:spChg chg="add del mod">
          <ac:chgData name="Giulio Antonini" userId="85c0ae81-b7e0-45b3-a738-51186c9a409e" providerId="ADAL" clId="{85921F03-C437-4F24-A516-AE736F31B917}" dt="2024-08-04T06:54:14.554" v="2492" actId="478"/>
          <ac:spMkLst>
            <pc:docMk/>
            <pc:sldMk cId="3211204976" sldId="280"/>
            <ac:spMk id="14" creationId="{774AB289-8FDA-0586-F0A5-BFB0E652A52B}"/>
          </ac:spMkLst>
        </pc:spChg>
        <pc:spChg chg="add del mod">
          <ac:chgData name="Giulio Antonini" userId="85c0ae81-b7e0-45b3-a738-51186c9a409e" providerId="ADAL" clId="{85921F03-C437-4F24-A516-AE736F31B917}" dt="2024-08-04T06:54:14.554" v="2492" actId="478"/>
          <ac:spMkLst>
            <pc:docMk/>
            <pc:sldMk cId="3211204976" sldId="280"/>
            <ac:spMk id="15" creationId="{EBB5820B-464B-0082-D660-120ADB3DAE39}"/>
          </ac:spMkLst>
        </pc:spChg>
        <pc:spChg chg="add del mod">
          <ac:chgData name="Giulio Antonini" userId="85c0ae81-b7e0-45b3-a738-51186c9a409e" providerId="ADAL" clId="{85921F03-C437-4F24-A516-AE736F31B917}" dt="2024-08-04T06:54:14.554" v="2492" actId="478"/>
          <ac:spMkLst>
            <pc:docMk/>
            <pc:sldMk cId="3211204976" sldId="280"/>
            <ac:spMk id="16" creationId="{EBD91C96-75F1-ED24-F1F0-0D7F31D994DF}"/>
          </ac:spMkLst>
        </pc:spChg>
        <pc:spChg chg="add del mod">
          <ac:chgData name="Giulio Antonini" userId="85c0ae81-b7e0-45b3-a738-51186c9a409e" providerId="ADAL" clId="{85921F03-C437-4F24-A516-AE736F31B917}" dt="2024-08-04T06:54:14.554" v="2492" actId="478"/>
          <ac:spMkLst>
            <pc:docMk/>
            <pc:sldMk cId="3211204976" sldId="280"/>
            <ac:spMk id="17" creationId="{2B38412F-A444-B12B-50B2-599B10C9C8E6}"/>
          </ac:spMkLst>
        </pc:spChg>
        <pc:spChg chg="add del mod">
          <ac:chgData name="Giulio Antonini" userId="85c0ae81-b7e0-45b3-a738-51186c9a409e" providerId="ADAL" clId="{85921F03-C437-4F24-A516-AE736F31B917}" dt="2024-08-04T06:54:14.554" v="2492" actId="478"/>
          <ac:spMkLst>
            <pc:docMk/>
            <pc:sldMk cId="3211204976" sldId="280"/>
            <ac:spMk id="18" creationId="{44FE2E1D-F3E9-5CA2-2268-9C87273C5256}"/>
          </ac:spMkLst>
        </pc:spChg>
        <pc:spChg chg="add del mod">
          <ac:chgData name="Giulio Antonini" userId="85c0ae81-b7e0-45b3-a738-51186c9a409e" providerId="ADAL" clId="{85921F03-C437-4F24-A516-AE736F31B917}" dt="2024-08-04T06:54:14.554" v="2492" actId="478"/>
          <ac:spMkLst>
            <pc:docMk/>
            <pc:sldMk cId="3211204976" sldId="280"/>
            <ac:spMk id="19" creationId="{8D772B15-83C0-F6F7-CFC1-82057A69C718}"/>
          </ac:spMkLst>
        </pc:spChg>
        <pc:spChg chg="add del mod">
          <ac:chgData name="Giulio Antonini" userId="85c0ae81-b7e0-45b3-a738-51186c9a409e" providerId="ADAL" clId="{85921F03-C437-4F24-A516-AE736F31B917}" dt="2024-08-04T06:54:14.554" v="2492" actId="478"/>
          <ac:spMkLst>
            <pc:docMk/>
            <pc:sldMk cId="3211204976" sldId="280"/>
            <ac:spMk id="20" creationId="{F1CF1A59-F09E-E80F-F0D4-6C66ACD1B315}"/>
          </ac:spMkLst>
        </pc:spChg>
        <pc:spChg chg="add del mod">
          <ac:chgData name="Giulio Antonini" userId="85c0ae81-b7e0-45b3-a738-51186c9a409e" providerId="ADAL" clId="{85921F03-C437-4F24-A516-AE736F31B917}" dt="2024-08-04T06:54:14.554" v="2492" actId="478"/>
          <ac:spMkLst>
            <pc:docMk/>
            <pc:sldMk cId="3211204976" sldId="280"/>
            <ac:spMk id="21" creationId="{1FD3CA7E-7280-732F-6AC7-36A2C3C439F7}"/>
          </ac:spMkLst>
        </pc:spChg>
        <pc:spChg chg="add del mod">
          <ac:chgData name="Giulio Antonini" userId="85c0ae81-b7e0-45b3-a738-51186c9a409e" providerId="ADAL" clId="{85921F03-C437-4F24-A516-AE736F31B917}" dt="2024-08-04T06:54:14.554" v="2492" actId="478"/>
          <ac:spMkLst>
            <pc:docMk/>
            <pc:sldMk cId="3211204976" sldId="280"/>
            <ac:spMk id="22" creationId="{10DA52B2-2329-F025-B75F-FEEC386B4A12}"/>
          </ac:spMkLst>
        </pc:spChg>
        <pc:spChg chg="add del mod">
          <ac:chgData name="Giulio Antonini" userId="85c0ae81-b7e0-45b3-a738-51186c9a409e" providerId="ADAL" clId="{85921F03-C437-4F24-A516-AE736F31B917}" dt="2024-08-04T06:54:14.554" v="2492" actId="478"/>
          <ac:spMkLst>
            <pc:docMk/>
            <pc:sldMk cId="3211204976" sldId="280"/>
            <ac:spMk id="23" creationId="{E6DE43F4-623F-B4B9-5C74-0DBC7509782F}"/>
          </ac:spMkLst>
        </pc:spChg>
        <pc:spChg chg="add del mod">
          <ac:chgData name="Giulio Antonini" userId="85c0ae81-b7e0-45b3-a738-51186c9a409e" providerId="ADAL" clId="{85921F03-C437-4F24-A516-AE736F31B917}" dt="2024-08-04T06:54:14.554" v="2492" actId="478"/>
          <ac:spMkLst>
            <pc:docMk/>
            <pc:sldMk cId="3211204976" sldId="280"/>
            <ac:spMk id="24" creationId="{B3472105-A442-2CBE-A749-06C3A413523D}"/>
          </ac:spMkLst>
        </pc:spChg>
        <pc:spChg chg="add del mod">
          <ac:chgData name="Giulio Antonini" userId="85c0ae81-b7e0-45b3-a738-51186c9a409e" providerId="ADAL" clId="{85921F03-C437-4F24-A516-AE736F31B917}" dt="2024-08-04T06:54:14.554" v="2492" actId="478"/>
          <ac:spMkLst>
            <pc:docMk/>
            <pc:sldMk cId="3211204976" sldId="280"/>
            <ac:spMk id="25" creationId="{959EC652-40DB-233D-B3AB-2261662F7D23}"/>
          </ac:spMkLst>
        </pc:spChg>
        <pc:spChg chg="add del mod">
          <ac:chgData name="Giulio Antonini" userId="85c0ae81-b7e0-45b3-a738-51186c9a409e" providerId="ADAL" clId="{85921F03-C437-4F24-A516-AE736F31B917}" dt="2024-08-04T06:54:14.554" v="2492" actId="478"/>
          <ac:spMkLst>
            <pc:docMk/>
            <pc:sldMk cId="3211204976" sldId="280"/>
            <ac:spMk id="26" creationId="{9054F6AA-2702-CB7B-12ED-00660FC77AE9}"/>
          </ac:spMkLst>
        </pc:spChg>
        <pc:spChg chg="mod">
          <ac:chgData name="Giulio Antonini" userId="85c0ae81-b7e0-45b3-a738-51186c9a409e" providerId="ADAL" clId="{85921F03-C437-4F24-A516-AE736F31B917}" dt="2024-08-03T14:13:06.117" v="357"/>
          <ac:spMkLst>
            <pc:docMk/>
            <pc:sldMk cId="3211204976" sldId="280"/>
            <ac:spMk id="28" creationId="{F554CCC6-83C4-38EE-BBD6-D61D6C0B8A14}"/>
          </ac:spMkLst>
        </pc:spChg>
        <pc:spChg chg="add del mod">
          <ac:chgData name="Giulio Antonini" userId="85c0ae81-b7e0-45b3-a738-51186c9a409e" providerId="ADAL" clId="{85921F03-C437-4F24-A516-AE736F31B917}" dt="2024-08-04T06:54:14.554" v="2492" actId="478"/>
          <ac:spMkLst>
            <pc:docMk/>
            <pc:sldMk cId="3211204976" sldId="280"/>
            <ac:spMk id="30" creationId="{01E2B57E-1915-5783-7E70-C8270FC1C37E}"/>
          </ac:spMkLst>
        </pc:spChg>
        <pc:spChg chg="add del mod">
          <ac:chgData name="Giulio Antonini" userId="85c0ae81-b7e0-45b3-a738-51186c9a409e" providerId="ADAL" clId="{85921F03-C437-4F24-A516-AE736F31B917}" dt="2024-08-04T06:54:14.554" v="2492" actId="478"/>
          <ac:spMkLst>
            <pc:docMk/>
            <pc:sldMk cId="3211204976" sldId="280"/>
            <ac:spMk id="32" creationId="{763518EE-D28A-883F-2311-98346DC9AF63}"/>
          </ac:spMkLst>
        </pc:spChg>
        <pc:spChg chg="add del mod">
          <ac:chgData name="Giulio Antonini" userId="85c0ae81-b7e0-45b3-a738-51186c9a409e" providerId="ADAL" clId="{85921F03-C437-4F24-A516-AE736F31B917}" dt="2024-08-04T06:54:14.554" v="2492" actId="478"/>
          <ac:spMkLst>
            <pc:docMk/>
            <pc:sldMk cId="3211204976" sldId="280"/>
            <ac:spMk id="34" creationId="{55ADF79A-0128-8BFE-D508-D3C05E28E956}"/>
          </ac:spMkLst>
        </pc:spChg>
        <pc:spChg chg="add del mod">
          <ac:chgData name="Giulio Antonini" userId="85c0ae81-b7e0-45b3-a738-51186c9a409e" providerId="ADAL" clId="{85921F03-C437-4F24-A516-AE736F31B917}" dt="2024-08-04T06:54:14.554" v="2492" actId="478"/>
          <ac:spMkLst>
            <pc:docMk/>
            <pc:sldMk cId="3211204976" sldId="280"/>
            <ac:spMk id="35" creationId="{52C0A4BB-D881-F8AB-E30F-F9384F35983D}"/>
          </ac:spMkLst>
        </pc:spChg>
        <pc:spChg chg="add del mod">
          <ac:chgData name="Giulio Antonini" userId="85c0ae81-b7e0-45b3-a738-51186c9a409e" providerId="ADAL" clId="{85921F03-C437-4F24-A516-AE736F31B917}" dt="2024-08-04T06:54:14.554" v="2492" actId="478"/>
          <ac:spMkLst>
            <pc:docMk/>
            <pc:sldMk cId="3211204976" sldId="280"/>
            <ac:spMk id="36" creationId="{7848EDC3-2B25-3DA3-7A79-CDA8E8EC372D}"/>
          </ac:spMkLst>
        </pc:spChg>
        <pc:spChg chg="add del mod">
          <ac:chgData name="Giulio Antonini" userId="85c0ae81-b7e0-45b3-a738-51186c9a409e" providerId="ADAL" clId="{85921F03-C437-4F24-A516-AE736F31B917}" dt="2024-08-04T06:54:14.554" v="2492" actId="478"/>
          <ac:spMkLst>
            <pc:docMk/>
            <pc:sldMk cId="3211204976" sldId="280"/>
            <ac:spMk id="37" creationId="{AE42C911-E239-FCB2-BAA6-21459DB34DD7}"/>
          </ac:spMkLst>
        </pc:spChg>
        <pc:spChg chg="add del mod">
          <ac:chgData name="Giulio Antonini" userId="85c0ae81-b7e0-45b3-a738-51186c9a409e" providerId="ADAL" clId="{85921F03-C437-4F24-A516-AE736F31B917}" dt="2024-08-04T06:54:14.554" v="2492" actId="478"/>
          <ac:spMkLst>
            <pc:docMk/>
            <pc:sldMk cId="3211204976" sldId="280"/>
            <ac:spMk id="38" creationId="{73CB337C-BDDF-16F3-352B-D5A292F3A172}"/>
          </ac:spMkLst>
        </pc:spChg>
        <pc:spChg chg="add del mod">
          <ac:chgData name="Giulio Antonini" userId="85c0ae81-b7e0-45b3-a738-51186c9a409e" providerId="ADAL" clId="{85921F03-C437-4F24-A516-AE736F31B917}" dt="2024-08-04T06:54:14.554" v="2492" actId="478"/>
          <ac:spMkLst>
            <pc:docMk/>
            <pc:sldMk cId="3211204976" sldId="280"/>
            <ac:spMk id="39" creationId="{0EFF1B48-345D-A00F-D06C-0678B5B03C51}"/>
          </ac:spMkLst>
        </pc:spChg>
        <pc:spChg chg="add del mod">
          <ac:chgData name="Giulio Antonini" userId="85c0ae81-b7e0-45b3-a738-51186c9a409e" providerId="ADAL" clId="{85921F03-C437-4F24-A516-AE736F31B917}" dt="2024-08-04T06:54:14.554" v="2492" actId="478"/>
          <ac:spMkLst>
            <pc:docMk/>
            <pc:sldMk cId="3211204976" sldId="280"/>
            <ac:spMk id="40" creationId="{DFC70B93-AB16-7645-96F1-8895FAF3A833}"/>
          </ac:spMkLst>
        </pc:spChg>
        <pc:spChg chg="mod">
          <ac:chgData name="Giulio Antonini" userId="85c0ae81-b7e0-45b3-a738-51186c9a409e" providerId="ADAL" clId="{85921F03-C437-4F24-A516-AE736F31B917}" dt="2024-08-03T14:13:06.117" v="357"/>
          <ac:spMkLst>
            <pc:docMk/>
            <pc:sldMk cId="3211204976" sldId="280"/>
            <ac:spMk id="44" creationId="{EF9BE520-3E28-8099-0939-C997EB40208B}"/>
          </ac:spMkLst>
        </pc:spChg>
        <pc:spChg chg="add del mod">
          <ac:chgData name="Giulio Antonini" userId="85c0ae81-b7e0-45b3-a738-51186c9a409e" providerId="ADAL" clId="{85921F03-C437-4F24-A516-AE736F31B917}" dt="2024-08-04T06:54:14.554" v="2492" actId="478"/>
          <ac:spMkLst>
            <pc:docMk/>
            <pc:sldMk cId="3211204976" sldId="280"/>
            <ac:spMk id="47" creationId="{366AF077-0A66-35A5-E89E-435B7E977B30}"/>
          </ac:spMkLst>
        </pc:spChg>
        <pc:spChg chg="add del mod">
          <ac:chgData name="Giulio Antonini" userId="85c0ae81-b7e0-45b3-a738-51186c9a409e" providerId="ADAL" clId="{85921F03-C437-4F24-A516-AE736F31B917}" dt="2024-08-04T06:54:14.554" v="2492" actId="478"/>
          <ac:spMkLst>
            <pc:docMk/>
            <pc:sldMk cId="3211204976" sldId="280"/>
            <ac:spMk id="48" creationId="{9BAEAC26-9131-CCB9-B748-5A6E2EEBE2BD}"/>
          </ac:spMkLst>
        </pc:spChg>
        <pc:spChg chg="del">
          <ac:chgData name="Giulio Antonini" userId="85c0ae81-b7e0-45b3-a738-51186c9a409e" providerId="ADAL" clId="{85921F03-C437-4F24-A516-AE736F31B917}" dt="2024-08-03T14:11:26.192" v="356" actId="478"/>
          <ac:spMkLst>
            <pc:docMk/>
            <pc:sldMk cId="3211204976" sldId="280"/>
            <ac:spMk id="50" creationId="{98E3D851-6C3B-938C-D77D-6C21065DC63B}"/>
          </ac:spMkLst>
        </pc:spChg>
        <pc:spChg chg="del">
          <ac:chgData name="Giulio Antonini" userId="85c0ae81-b7e0-45b3-a738-51186c9a409e" providerId="ADAL" clId="{85921F03-C437-4F24-A516-AE736F31B917}" dt="2024-08-03T14:11:26.192" v="356" actId="478"/>
          <ac:spMkLst>
            <pc:docMk/>
            <pc:sldMk cId="3211204976" sldId="280"/>
            <ac:spMk id="52" creationId="{3FFBD59C-411B-AC42-14E6-9F7D306518D1}"/>
          </ac:spMkLst>
        </pc:spChg>
        <pc:spChg chg="del">
          <ac:chgData name="Giulio Antonini" userId="85c0ae81-b7e0-45b3-a738-51186c9a409e" providerId="ADAL" clId="{85921F03-C437-4F24-A516-AE736F31B917}" dt="2024-08-03T14:11:26.192" v="356" actId="478"/>
          <ac:spMkLst>
            <pc:docMk/>
            <pc:sldMk cId="3211204976" sldId="280"/>
            <ac:spMk id="53" creationId="{5422C3F9-81C0-DDE7-BFFC-CD98F59090BE}"/>
          </ac:spMkLst>
        </pc:spChg>
        <pc:spChg chg="del">
          <ac:chgData name="Giulio Antonini" userId="85c0ae81-b7e0-45b3-a738-51186c9a409e" providerId="ADAL" clId="{85921F03-C437-4F24-A516-AE736F31B917}" dt="2024-08-03T14:11:26.192" v="356" actId="478"/>
          <ac:spMkLst>
            <pc:docMk/>
            <pc:sldMk cId="3211204976" sldId="280"/>
            <ac:spMk id="57" creationId="{378DF0C8-DFB5-128D-2937-E21D3B2AD5FF}"/>
          </ac:spMkLst>
        </pc:spChg>
        <pc:spChg chg="del">
          <ac:chgData name="Giulio Antonini" userId="85c0ae81-b7e0-45b3-a738-51186c9a409e" providerId="ADAL" clId="{85921F03-C437-4F24-A516-AE736F31B917}" dt="2024-08-03T14:11:26.192" v="356" actId="478"/>
          <ac:spMkLst>
            <pc:docMk/>
            <pc:sldMk cId="3211204976" sldId="280"/>
            <ac:spMk id="58" creationId="{96C65B11-70CD-D352-3A34-A57B9CD7EEF7}"/>
          </ac:spMkLst>
        </pc:spChg>
        <pc:spChg chg="del">
          <ac:chgData name="Giulio Antonini" userId="85c0ae81-b7e0-45b3-a738-51186c9a409e" providerId="ADAL" clId="{85921F03-C437-4F24-A516-AE736F31B917}" dt="2024-08-03T14:11:26.192" v="356" actId="478"/>
          <ac:spMkLst>
            <pc:docMk/>
            <pc:sldMk cId="3211204976" sldId="280"/>
            <ac:spMk id="59" creationId="{54E7CD39-2FCF-6175-5B2F-CEE1C871E336}"/>
          </ac:spMkLst>
        </pc:spChg>
        <pc:spChg chg="del">
          <ac:chgData name="Giulio Antonini" userId="85c0ae81-b7e0-45b3-a738-51186c9a409e" providerId="ADAL" clId="{85921F03-C437-4F24-A516-AE736F31B917}" dt="2024-08-03T14:11:26.192" v="356" actId="478"/>
          <ac:spMkLst>
            <pc:docMk/>
            <pc:sldMk cId="3211204976" sldId="280"/>
            <ac:spMk id="63" creationId="{496F6A5B-B0A5-5BE1-4D2B-25D5195E4D4A}"/>
          </ac:spMkLst>
        </pc:spChg>
        <pc:spChg chg="mod">
          <ac:chgData name="Giulio Antonini" userId="85c0ae81-b7e0-45b3-a738-51186c9a409e" providerId="ADAL" clId="{85921F03-C437-4F24-A516-AE736F31B917}" dt="2024-08-04T06:52:07.873" v="2484" actId="207"/>
          <ac:spMkLst>
            <pc:docMk/>
            <pc:sldMk cId="3211204976" sldId="280"/>
            <ac:spMk id="5123" creationId="{677620D2-1713-96DC-7FF9-D954C0A8BA36}"/>
          </ac:spMkLst>
        </pc:spChg>
        <pc:spChg chg="del">
          <ac:chgData name="Giulio Antonini" userId="85c0ae81-b7e0-45b3-a738-51186c9a409e" providerId="ADAL" clId="{85921F03-C437-4F24-A516-AE736F31B917}" dt="2024-08-03T14:11:26.192" v="356" actId="478"/>
          <ac:spMkLst>
            <pc:docMk/>
            <pc:sldMk cId="3211204976" sldId="280"/>
            <ac:spMk id="5127" creationId="{D164899F-2469-FCA3-0B63-07A5B131F166}"/>
          </ac:spMkLst>
        </pc:spChg>
        <pc:spChg chg="del">
          <ac:chgData name="Giulio Antonini" userId="85c0ae81-b7e0-45b3-a738-51186c9a409e" providerId="ADAL" clId="{85921F03-C437-4F24-A516-AE736F31B917}" dt="2024-08-03T14:11:26.192" v="356" actId="478"/>
          <ac:spMkLst>
            <pc:docMk/>
            <pc:sldMk cId="3211204976" sldId="280"/>
            <ac:spMk id="5129" creationId="{AA94F764-B87B-3287-603D-F6E2F2319D87}"/>
          </ac:spMkLst>
        </pc:spChg>
        <pc:spChg chg="mod">
          <ac:chgData name="Giulio Antonini" userId="85c0ae81-b7e0-45b3-a738-51186c9a409e" providerId="ADAL" clId="{85921F03-C437-4F24-A516-AE736F31B917}" dt="2024-08-03T14:13:06.117" v="357"/>
          <ac:spMkLst>
            <pc:docMk/>
            <pc:sldMk cId="3211204976" sldId="280"/>
            <ac:spMk id="5130" creationId="{8B311469-A7A1-D4CA-F178-AF159CE9D8C0}"/>
          </ac:spMkLst>
        </pc:spChg>
        <pc:spChg chg="add del mod">
          <ac:chgData name="Giulio Antonini" userId="85c0ae81-b7e0-45b3-a738-51186c9a409e" providerId="ADAL" clId="{85921F03-C437-4F24-A516-AE736F31B917}" dt="2024-08-04T06:54:14.554" v="2492" actId="478"/>
          <ac:spMkLst>
            <pc:docMk/>
            <pc:sldMk cId="3211204976" sldId="280"/>
            <ac:spMk id="5135" creationId="{2B4E7F6A-305C-97E3-4416-D2B9BED63F8D}"/>
          </ac:spMkLst>
        </pc:spChg>
        <pc:spChg chg="mod">
          <ac:chgData name="Giulio Antonini" userId="85c0ae81-b7e0-45b3-a738-51186c9a409e" providerId="ADAL" clId="{85921F03-C437-4F24-A516-AE736F31B917}" dt="2024-08-03T14:13:06.117" v="357"/>
          <ac:spMkLst>
            <pc:docMk/>
            <pc:sldMk cId="3211204976" sldId="280"/>
            <ac:spMk id="5138" creationId="{14BCB5E1-ACF3-0579-B3F4-129552B1864D}"/>
          </ac:spMkLst>
        </pc:spChg>
        <pc:spChg chg="add del mod">
          <ac:chgData name="Giulio Antonini" userId="85c0ae81-b7e0-45b3-a738-51186c9a409e" providerId="ADAL" clId="{85921F03-C437-4F24-A516-AE736F31B917}" dt="2024-08-04T06:54:14.554" v="2492" actId="478"/>
          <ac:spMkLst>
            <pc:docMk/>
            <pc:sldMk cId="3211204976" sldId="280"/>
            <ac:spMk id="5142" creationId="{4236ECD4-CACD-861F-4618-455EFA38CAE2}"/>
          </ac:spMkLst>
        </pc:spChg>
        <pc:spChg chg="mod">
          <ac:chgData name="Giulio Antonini" userId="85c0ae81-b7e0-45b3-a738-51186c9a409e" providerId="ADAL" clId="{85921F03-C437-4F24-A516-AE736F31B917}" dt="2024-08-03T14:13:06.117" v="357"/>
          <ac:spMkLst>
            <pc:docMk/>
            <pc:sldMk cId="3211204976" sldId="280"/>
            <ac:spMk id="5144" creationId="{E86D4258-3608-9F72-EA46-661AA2A6795E}"/>
          </ac:spMkLst>
        </pc:spChg>
        <pc:spChg chg="mod">
          <ac:chgData name="Giulio Antonini" userId="85c0ae81-b7e0-45b3-a738-51186c9a409e" providerId="ADAL" clId="{85921F03-C437-4F24-A516-AE736F31B917}" dt="2024-08-03T14:13:06.117" v="357"/>
          <ac:spMkLst>
            <pc:docMk/>
            <pc:sldMk cId="3211204976" sldId="280"/>
            <ac:spMk id="5146" creationId="{B71E350E-CA2F-BB9E-6133-42E1DB4E2937}"/>
          </ac:spMkLst>
        </pc:spChg>
        <pc:spChg chg="add del mod">
          <ac:chgData name="Giulio Antonini" userId="85c0ae81-b7e0-45b3-a738-51186c9a409e" providerId="ADAL" clId="{85921F03-C437-4F24-A516-AE736F31B917}" dt="2024-08-04T06:54:14.554" v="2492" actId="478"/>
          <ac:spMkLst>
            <pc:docMk/>
            <pc:sldMk cId="3211204976" sldId="280"/>
            <ac:spMk id="5151" creationId="{E8E1B557-205C-D04B-F3D0-1EDE5A129E75}"/>
          </ac:spMkLst>
        </pc:spChg>
        <pc:spChg chg="add del mod">
          <ac:chgData name="Giulio Antonini" userId="85c0ae81-b7e0-45b3-a738-51186c9a409e" providerId="ADAL" clId="{85921F03-C437-4F24-A516-AE736F31B917}" dt="2024-08-03T14:13:13.036" v="359" actId="478"/>
          <ac:spMkLst>
            <pc:docMk/>
            <pc:sldMk cId="3211204976" sldId="280"/>
            <ac:spMk id="5152" creationId="{9D8DC0F5-9963-7E30-6C7B-32671E4EBAC8}"/>
          </ac:spMkLst>
        </pc:spChg>
        <pc:spChg chg="add del mod">
          <ac:chgData name="Giulio Antonini" userId="85c0ae81-b7e0-45b3-a738-51186c9a409e" providerId="ADAL" clId="{85921F03-C437-4F24-A516-AE736F31B917}" dt="2024-08-04T06:54:14.554" v="2492" actId="478"/>
          <ac:spMkLst>
            <pc:docMk/>
            <pc:sldMk cId="3211204976" sldId="280"/>
            <ac:spMk id="5153" creationId="{F672606B-3579-3EBB-CD75-3B4280C93D6A}"/>
          </ac:spMkLst>
        </pc:spChg>
        <pc:spChg chg="add del mod">
          <ac:chgData name="Giulio Antonini" userId="85c0ae81-b7e0-45b3-a738-51186c9a409e" providerId="ADAL" clId="{85921F03-C437-4F24-A516-AE736F31B917}" dt="2024-08-04T06:54:14.554" v="2492" actId="478"/>
          <ac:spMkLst>
            <pc:docMk/>
            <pc:sldMk cId="3211204976" sldId="280"/>
            <ac:spMk id="5154" creationId="{D48CE2D9-9670-EC26-700D-B539E7820503}"/>
          </ac:spMkLst>
        </pc:spChg>
        <pc:spChg chg="mod">
          <ac:chgData name="Giulio Antonini" userId="85c0ae81-b7e0-45b3-a738-51186c9a409e" providerId="ADAL" clId="{85921F03-C437-4F24-A516-AE736F31B917}" dt="2024-08-03T14:13:06.117" v="357"/>
          <ac:spMkLst>
            <pc:docMk/>
            <pc:sldMk cId="3211204976" sldId="280"/>
            <ac:spMk id="5156" creationId="{ABE9E20A-1A3E-2C56-C276-FC5DD021F66A}"/>
          </ac:spMkLst>
        </pc:spChg>
        <pc:spChg chg="add del mod">
          <ac:chgData name="Giulio Antonini" userId="85c0ae81-b7e0-45b3-a738-51186c9a409e" providerId="ADAL" clId="{85921F03-C437-4F24-A516-AE736F31B917}" dt="2024-08-04T06:54:14.554" v="2492" actId="478"/>
          <ac:spMkLst>
            <pc:docMk/>
            <pc:sldMk cId="3211204976" sldId="280"/>
            <ac:spMk id="5160" creationId="{A8BDAD8C-EFFD-1EF1-0B1C-16E176A133AF}"/>
          </ac:spMkLst>
        </pc:spChg>
        <pc:spChg chg="add mod">
          <ac:chgData name="Giulio Antonini" userId="85c0ae81-b7e0-45b3-a738-51186c9a409e" providerId="ADAL" clId="{85921F03-C437-4F24-A516-AE736F31B917}" dt="2024-08-04T06:54:35.609" v="2494" actId="1076"/>
          <ac:spMkLst>
            <pc:docMk/>
            <pc:sldMk cId="3211204976" sldId="280"/>
            <ac:spMk id="5161" creationId="{749260B7-0DE3-FF9B-606C-282ACA2526EA}"/>
          </ac:spMkLst>
        </pc:spChg>
        <pc:spChg chg="add mod">
          <ac:chgData name="Giulio Antonini" userId="85c0ae81-b7e0-45b3-a738-51186c9a409e" providerId="ADAL" clId="{85921F03-C437-4F24-A516-AE736F31B917}" dt="2024-08-04T06:54:35.609" v="2494" actId="1076"/>
          <ac:spMkLst>
            <pc:docMk/>
            <pc:sldMk cId="3211204976" sldId="280"/>
            <ac:spMk id="5162" creationId="{8BE2416B-B679-4328-BF6E-C704210211F2}"/>
          </ac:spMkLst>
        </pc:spChg>
        <pc:spChg chg="add mod">
          <ac:chgData name="Giulio Antonini" userId="85c0ae81-b7e0-45b3-a738-51186c9a409e" providerId="ADAL" clId="{85921F03-C437-4F24-A516-AE736F31B917}" dt="2024-08-04T06:54:35.609" v="2494" actId="1076"/>
          <ac:spMkLst>
            <pc:docMk/>
            <pc:sldMk cId="3211204976" sldId="280"/>
            <ac:spMk id="5163" creationId="{59354F90-D2B6-1CF6-183F-4843C69C63AC}"/>
          </ac:spMkLst>
        </pc:spChg>
        <pc:spChg chg="add mod">
          <ac:chgData name="Giulio Antonini" userId="85c0ae81-b7e0-45b3-a738-51186c9a409e" providerId="ADAL" clId="{85921F03-C437-4F24-A516-AE736F31B917}" dt="2024-08-04T06:54:35.609" v="2494" actId="1076"/>
          <ac:spMkLst>
            <pc:docMk/>
            <pc:sldMk cId="3211204976" sldId="280"/>
            <ac:spMk id="5164" creationId="{D829BC60-F869-DD4F-1106-20CF8AC39538}"/>
          </ac:spMkLst>
        </pc:spChg>
        <pc:spChg chg="add mod">
          <ac:chgData name="Giulio Antonini" userId="85c0ae81-b7e0-45b3-a738-51186c9a409e" providerId="ADAL" clId="{85921F03-C437-4F24-A516-AE736F31B917}" dt="2024-08-04T06:54:35.609" v="2494" actId="1076"/>
          <ac:spMkLst>
            <pc:docMk/>
            <pc:sldMk cId="3211204976" sldId="280"/>
            <ac:spMk id="5165" creationId="{0392E9E9-758A-2891-22C1-9226007D54C3}"/>
          </ac:spMkLst>
        </pc:spChg>
        <pc:spChg chg="add mod">
          <ac:chgData name="Giulio Antonini" userId="85c0ae81-b7e0-45b3-a738-51186c9a409e" providerId="ADAL" clId="{85921F03-C437-4F24-A516-AE736F31B917}" dt="2024-08-04T07:11:47.087" v="2726"/>
          <ac:spMkLst>
            <pc:docMk/>
            <pc:sldMk cId="3211204976" sldId="280"/>
            <ac:spMk id="5167" creationId="{81127ECC-92EB-D7F4-0575-986082B2C3A5}"/>
          </ac:spMkLst>
        </pc:spChg>
        <pc:spChg chg="add mod">
          <ac:chgData name="Giulio Antonini" userId="85c0ae81-b7e0-45b3-a738-51186c9a409e" providerId="ADAL" clId="{85921F03-C437-4F24-A516-AE736F31B917}" dt="2024-08-04T06:54:35.609" v="2494" actId="1076"/>
          <ac:spMkLst>
            <pc:docMk/>
            <pc:sldMk cId="3211204976" sldId="280"/>
            <ac:spMk id="5168" creationId="{6D9E8707-61E0-C0B4-AF01-BB7C5CE67BC7}"/>
          </ac:spMkLst>
        </pc:spChg>
        <pc:spChg chg="add mod">
          <ac:chgData name="Giulio Antonini" userId="85c0ae81-b7e0-45b3-a738-51186c9a409e" providerId="ADAL" clId="{85921F03-C437-4F24-A516-AE736F31B917}" dt="2024-08-04T06:54:35.609" v="2494" actId="1076"/>
          <ac:spMkLst>
            <pc:docMk/>
            <pc:sldMk cId="3211204976" sldId="280"/>
            <ac:spMk id="5169" creationId="{7C44D219-52B1-8833-5E4D-D426D42EEE5E}"/>
          </ac:spMkLst>
        </pc:spChg>
        <pc:spChg chg="add mod">
          <ac:chgData name="Giulio Antonini" userId="85c0ae81-b7e0-45b3-a738-51186c9a409e" providerId="ADAL" clId="{85921F03-C437-4F24-A516-AE736F31B917}" dt="2024-08-04T07:12:01.617" v="2728" actId="6549"/>
          <ac:spMkLst>
            <pc:docMk/>
            <pc:sldMk cId="3211204976" sldId="280"/>
            <ac:spMk id="5171" creationId="{1BA4057E-ED3D-89CF-236B-8EB8F42E3575}"/>
          </ac:spMkLst>
        </pc:spChg>
        <pc:spChg chg="add mod">
          <ac:chgData name="Giulio Antonini" userId="85c0ae81-b7e0-45b3-a738-51186c9a409e" providerId="ADAL" clId="{85921F03-C437-4F24-A516-AE736F31B917}" dt="2024-08-04T06:54:35.609" v="2494" actId="1076"/>
          <ac:spMkLst>
            <pc:docMk/>
            <pc:sldMk cId="3211204976" sldId="280"/>
            <ac:spMk id="5172" creationId="{6DA4DCAA-753E-0A4F-9B7E-B3C6FCC94494}"/>
          </ac:spMkLst>
        </pc:spChg>
        <pc:spChg chg="add mod">
          <ac:chgData name="Giulio Antonini" userId="85c0ae81-b7e0-45b3-a738-51186c9a409e" providerId="ADAL" clId="{85921F03-C437-4F24-A516-AE736F31B917}" dt="2024-08-04T06:54:35.609" v="2494" actId="1076"/>
          <ac:spMkLst>
            <pc:docMk/>
            <pc:sldMk cId="3211204976" sldId="280"/>
            <ac:spMk id="5173" creationId="{D5C3D187-263A-F2B8-BAAC-0FB349CEA43F}"/>
          </ac:spMkLst>
        </pc:spChg>
        <pc:spChg chg="add mod">
          <ac:chgData name="Giulio Antonini" userId="85c0ae81-b7e0-45b3-a738-51186c9a409e" providerId="ADAL" clId="{85921F03-C437-4F24-A516-AE736F31B917}" dt="2024-08-04T06:54:35.609" v="2494" actId="1076"/>
          <ac:spMkLst>
            <pc:docMk/>
            <pc:sldMk cId="3211204976" sldId="280"/>
            <ac:spMk id="5174" creationId="{49B58818-C1A8-F3C6-0E8D-DC5C4FF127A9}"/>
          </ac:spMkLst>
        </pc:spChg>
        <pc:spChg chg="add mod">
          <ac:chgData name="Giulio Antonini" userId="85c0ae81-b7e0-45b3-a738-51186c9a409e" providerId="ADAL" clId="{85921F03-C437-4F24-A516-AE736F31B917}" dt="2024-08-04T06:54:35.609" v="2494" actId="1076"/>
          <ac:spMkLst>
            <pc:docMk/>
            <pc:sldMk cId="3211204976" sldId="280"/>
            <ac:spMk id="5175" creationId="{18B31F3B-76D6-4AF0-C3AA-E68BBD81D66C}"/>
          </ac:spMkLst>
        </pc:spChg>
        <pc:spChg chg="add del mod">
          <ac:chgData name="Giulio Antonini" userId="85c0ae81-b7e0-45b3-a738-51186c9a409e" providerId="ADAL" clId="{85921F03-C437-4F24-A516-AE736F31B917}" dt="2024-08-04T06:56:34.154" v="2531" actId="478"/>
          <ac:spMkLst>
            <pc:docMk/>
            <pc:sldMk cId="3211204976" sldId="280"/>
            <ac:spMk id="5176" creationId="{9EEC3E1A-8F10-86DB-A333-BC243157262C}"/>
          </ac:spMkLst>
        </pc:spChg>
        <pc:spChg chg="add del mod">
          <ac:chgData name="Giulio Antonini" userId="85c0ae81-b7e0-45b3-a738-51186c9a409e" providerId="ADAL" clId="{85921F03-C437-4F24-A516-AE736F31B917}" dt="2024-08-04T07:01:50.031" v="2567" actId="478"/>
          <ac:spMkLst>
            <pc:docMk/>
            <pc:sldMk cId="3211204976" sldId="280"/>
            <ac:spMk id="5177" creationId="{B21B46D7-485F-3668-6548-F1AC3049BB4A}"/>
          </ac:spMkLst>
        </pc:spChg>
        <pc:spChg chg="add del mod">
          <ac:chgData name="Giulio Antonini" userId="85c0ae81-b7e0-45b3-a738-51186c9a409e" providerId="ADAL" clId="{85921F03-C437-4F24-A516-AE736F31B917}" dt="2024-08-04T07:01:31.305" v="2559"/>
          <ac:spMkLst>
            <pc:docMk/>
            <pc:sldMk cId="3211204976" sldId="280"/>
            <ac:spMk id="5178" creationId="{BB64E476-1C58-2DA5-C323-A80A6FCB36D6}"/>
          </ac:spMkLst>
        </pc:spChg>
        <pc:spChg chg="add del mod">
          <ac:chgData name="Giulio Antonini" userId="85c0ae81-b7e0-45b3-a738-51186c9a409e" providerId="ADAL" clId="{85921F03-C437-4F24-A516-AE736F31B917}" dt="2024-08-04T07:01:35.205" v="2562" actId="478"/>
          <ac:spMkLst>
            <pc:docMk/>
            <pc:sldMk cId="3211204976" sldId="280"/>
            <ac:spMk id="5179" creationId="{F1B7F88D-5D67-EF18-1A5D-B8BD77AECDCA}"/>
          </ac:spMkLst>
        </pc:spChg>
        <pc:spChg chg="add del mod">
          <ac:chgData name="Giulio Antonini" userId="85c0ae81-b7e0-45b3-a738-51186c9a409e" providerId="ADAL" clId="{85921F03-C437-4F24-A516-AE736F31B917}" dt="2024-08-04T07:01:31.306" v="2561"/>
          <ac:spMkLst>
            <pc:docMk/>
            <pc:sldMk cId="3211204976" sldId="280"/>
            <ac:spMk id="5180" creationId="{25474388-5E8A-94AB-48C7-B539A2296463}"/>
          </ac:spMkLst>
        </pc:spChg>
        <pc:spChg chg="add del mod">
          <ac:chgData name="Giulio Antonini" userId="85c0ae81-b7e0-45b3-a738-51186c9a409e" providerId="ADAL" clId="{85921F03-C437-4F24-A516-AE736F31B917}" dt="2024-08-04T07:00:54.701" v="2554" actId="478"/>
          <ac:spMkLst>
            <pc:docMk/>
            <pc:sldMk cId="3211204976" sldId="280"/>
            <ac:spMk id="5181" creationId="{964C2D6D-C30C-26FB-164C-A45969E241BC}"/>
          </ac:spMkLst>
        </pc:spChg>
        <pc:spChg chg="add mod">
          <ac:chgData name="Giulio Antonini" userId="85c0ae81-b7e0-45b3-a738-51186c9a409e" providerId="ADAL" clId="{85921F03-C437-4F24-A516-AE736F31B917}" dt="2024-08-04T06:54:35.609" v="2494" actId="1076"/>
          <ac:spMkLst>
            <pc:docMk/>
            <pc:sldMk cId="3211204976" sldId="280"/>
            <ac:spMk id="5182" creationId="{5BFFC04F-C5B9-0BAF-7231-2A4D37557B9A}"/>
          </ac:spMkLst>
        </pc:spChg>
        <pc:spChg chg="add mod">
          <ac:chgData name="Giulio Antonini" userId="85c0ae81-b7e0-45b3-a738-51186c9a409e" providerId="ADAL" clId="{85921F03-C437-4F24-A516-AE736F31B917}" dt="2024-08-04T07:03:18.224" v="2587"/>
          <ac:spMkLst>
            <pc:docMk/>
            <pc:sldMk cId="3211204976" sldId="280"/>
            <ac:spMk id="5183" creationId="{FEC920BF-27B3-CE37-DA6F-42ADE99952B6}"/>
          </ac:spMkLst>
        </pc:spChg>
        <pc:spChg chg="mod">
          <ac:chgData name="Giulio Antonini" userId="85c0ae81-b7e0-45b3-a738-51186c9a409e" providerId="ADAL" clId="{85921F03-C437-4F24-A516-AE736F31B917}" dt="2024-08-04T06:54:31.906" v="2493"/>
          <ac:spMkLst>
            <pc:docMk/>
            <pc:sldMk cId="3211204976" sldId="280"/>
            <ac:spMk id="5185" creationId="{47E5AACF-8FC2-A1A1-25D3-34AF656C330A}"/>
          </ac:spMkLst>
        </pc:spChg>
        <pc:spChg chg="add mod">
          <ac:chgData name="Giulio Antonini" userId="85c0ae81-b7e0-45b3-a738-51186c9a409e" providerId="ADAL" clId="{85921F03-C437-4F24-A516-AE736F31B917}" dt="2024-08-04T06:54:35.609" v="2494" actId="1076"/>
          <ac:spMkLst>
            <pc:docMk/>
            <pc:sldMk cId="3211204976" sldId="280"/>
            <ac:spMk id="5187" creationId="{7575B15B-CFD7-FF8A-CBCD-48AA4B3F2CC3}"/>
          </ac:spMkLst>
        </pc:spChg>
        <pc:spChg chg="add mod">
          <ac:chgData name="Giulio Antonini" userId="85c0ae81-b7e0-45b3-a738-51186c9a409e" providerId="ADAL" clId="{85921F03-C437-4F24-A516-AE736F31B917}" dt="2024-08-04T06:54:35.609" v="2494" actId="1076"/>
          <ac:spMkLst>
            <pc:docMk/>
            <pc:sldMk cId="3211204976" sldId="280"/>
            <ac:spMk id="5189" creationId="{38861145-E5A5-4B31-4404-D484AAECE1CC}"/>
          </ac:spMkLst>
        </pc:spChg>
        <pc:spChg chg="add mod">
          <ac:chgData name="Giulio Antonini" userId="85c0ae81-b7e0-45b3-a738-51186c9a409e" providerId="ADAL" clId="{85921F03-C437-4F24-A516-AE736F31B917}" dt="2024-08-04T06:54:35.609" v="2494" actId="1076"/>
          <ac:spMkLst>
            <pc:docMk/>
            <pc:sldMk cId="3211204976" sldId="280"/>
            <ac:spMk id="5191" creationId="{6F148704-DB04-6786-3063-BB82873E6B4D}"/>
          </ac:spMkLst>
        </pc:spChg>
        <pc:spChg chg="add mod">
          <ac:chgData name="Giulio Antonini" userId="85c0ae81-b7e0-45b3-a738-51186c9a409e" providerId="ADAL" clId="{85921F03-C437-4F24-A516-AE736F31B917}" dt="2024-08-04T06:54:35.609" v="2494" actId="1076"/>
          <ac:spMkLst>
            <pc:docMk/>
            <pc:sldMk cId="3211204976" sldId="280"/>
            <ac:spMk id="5192" creationId="{8B9CFA2D-CF81-9EAB-37D3-B35DDBF64B38}"/>
          </ac:spMkLst>
        </pc:spChg>
        <pc:spChg chg="add mod">
          <ac:chgData name="Giulio Antonini" userId="85c0ae81-b7e0-45b3-a738-51186c9a409e" providerId="ADAL" clId="{85921F03-C437-4F24-A516-AE736F31B917}" dt="2024-08-04T06:54:35.609" v="2494" actId="1076"/>
          <ac:spMkLst>
            <pc:docMk/>
            <pc:sldMk cId="3211204976" sldId="280"/>
            <ac:spMk id="5193" creationId="{6411A267-891D-FA58-8575-DC9E77361E20}"/>
          </ac:spMkLst>
        </pc:spChg>
        <pc:spChg chg="add mod">
          <ac:chgData name="Giulio Antonini" userId="85c0ae81-b7e0-45b3-a738-51186c9a409e" providerId="ADAL" clId="{85921F03-C437-4F24-A516-AE736F31B917}" dt="2024-08-04T06:54:35.609" v="2494" actId="1076"/>
          <ac:spMkLst>
            <pc:docMk/>
            <pc:sldMk cId="3211204976" sldId="280"/>
            <ac:spMk id="5194" creationId="{14F084F1-CC10-75BB-A91D-0D005F001D69}"/>
          </ac:spMkLst>
        </pc:spChg>
        <pc:spChg chg="add mod">
          <ac:chgData name="Giulio Antonini" userId="85c0ae81-b7e0-45b3-a738-51186c9a409e" providerId="ADAL" clId="{85921F03-C437-4F24-A516-AE736F31B917}" dt="2024-08-04T06:54:35.609" v="2494" actId="1076"/>
          <ac:spMkLst>
            <pc:docMk/>
            <pc:sldMk cId="3211204976" sldId="280"/>
            <ac:spMk id="5195" creationId="{21673722-29EE-9CBA-BDCC-242B31769A77}"/>
          </ac:spMkLst>
        </pc:spChg>
        <pc:spChg chg="add mod">
          <ac:chgData name="Giulio Antonini" userId="85c0ae81-b7e0-45b3-a738-51186c9a409e" providerId="ADAL" clId="{85921F03-C437-4F24-A516-AE736F31B917}" dt="2024-08-04T07:05:54.840" v="2664" actId="20577"/>
          <ac:spMkLst>
            <pc:docMk/>
            <pc:sldMk cId="3211204976" sldId="280"/>
            <ac:spMk id="5196" creationId="{9A82132A-688E-038F-A0F7-877E83B3E6F8}"/>
          </ac:spMkLst>
        </pc:spChg>
        <pc:spChg chg="add mod">
          <ac:chgData name="Giulio Antonini" userId="85c0ae81-b7e0-45b3-a738-51186c9a409e" providerId="ADAL" clId="{85921F03-C437-4F24-A516-AE736F31B917}" dt="2024-08-04T07:06:01.708" v="2674" actId="1038"/>
          <ac:spMkLst>
            <pc:docMk/>
            <pc:sldMk cId="3211204976" sldId="280"/>
            <ac:spMk id="5197" creationId="{11E591A7-32C8-33A8-57F5-65D6395BC2EA}"/>
          </ac:spMkLst>
        </pc:spChg>
        <pc:spChg chg="add mod">
          <ac:chgData name="Giulio Antonini" userId="85c0ae81-b7e0-45b3-a738-51186c9a409e" providerId="ADAL" clId="{85921F03-C437-4F24-A516-AE736F31B917}" dt="2024-08-04T07:06:01.708" v="2674" actId="1038"/>
          <ac:spMkLst>
            <pc:docMk/>
            <pc:sldMk cId="3211204976" sldId="280"/>
            <ac:spMk id="5198" creationId="{4953C791-7438-00C8-98D4-E54F9BCEEC4F}"/>
          </ac:spMkLst>
        </pc:spChg>
        <pc:spChg chg="add mod">
          <ac:chgData name="Giulio Antonini" userId="85c0ae81-b7e0-45b3-a738-51186c9a409e" providerId="ADAL" clId="{85921F03-C437-4F24-A516-AE736F31B917}" dt="2024-08-04T07:06:01.708" v="2674" actId="1038"/>
          <ac:spMkLst>
            <pc:docMk/>
            <pc:sldMk cId="3211204976" sldId="280"/>
            <ac:spMk id="5199" creationId="{5289372B-31AD-4A99-7C9D-00367E9A20E9}"/>
          </ac:spMkLst>
        </pc:spChg>
        <pc:spChg chg="add del mod">
          <ac:chgData name="Giulio Antonini" userId="85c0ae81-b7e0-45b3-a738-51186c9a409e" providerId="ADAL" clId="{85921F03-C437-4F24-A516-AE736F31B917}" dt="2024-08-04T07:01:46.427" v="2566" actId="478"/>
          <ac:spMkLst>
            <pc:docMk/>
            <pc:sldMk cId="3211204976" sldId="280"/>
            <ac:spMk id="5200" creationId="{59DBC07A-E162-59A0-45B6-9719E618C95A}"/>
          </ac:spMkLst>
        </pc:spChg>
        <pc:spChg chg="add del mod">
          <ac:chgData name="Giulio Antonini" userId="85c0ae81-b7e0-45b3-a738-51186c9a409e" providerId="ADAL" clId="{85921F03-C437-4F24-A516-AE736F31B917}" dt="2024-08-04T07:01:40.837" v="2564" actId="478"/>
          <ac:spMkLst>
            <pc:docMk/>
            <pc:sldMk cId="3211204976" sldId="280"/>
            <ac:spMk id="5201" creationId="{BE622925-1C61-8FA3-FD33-5C5B813D71E6}"/>
          </ac:spMkLst>
        </pc:spChg>
        <pc:spChg chg="add del mod">
          <ac:chgData name="Giulio Antonini" userId="85c0ae81-b7e0-45b3-a738-51186c9a409e" providerId="ADAL" clId="{85921F03-C437-4F24-A516-AE736F31B917}" dt="2024-08-04T07:03:32.377" v="2589" actId="478"/>
          <ac:spMkLst>
            <pc:docMk/>
            <pc:sldMk cId="3211204976" sldId="280"/>
            <ac:spMk id="5202" creationId="{38E226D7-8E46-8E51-13A1-C92BFB46D8FD}"/>
          </ac:spMkLst>
        </pc:spChg>
        <pc:spChg chg="add del mod">
          <ac:chgData name="Giulio Antonini" userId="85c0ae81-b7e0-45b3-a738-51186c9a409e" providerId="ADAL" clId="{85921F03-C437-4F24-A516-AE736F31B917}" dt="2024-08-04T07:07:37.759" v="2689" actId="478"/>
          <ac:spMkLst>
            <pc:docMk/>
            <pc:sldMk cId="3211204976" sldId="280"/>
            <ac:spMk id="5203" creationId="{3C505E47-BC0A-78BC-E5E3-C1E9B178433A}"/>
          </ac:spMkLst>
        </pc:spChg>
        <pc:spChg chg="mod">
          <ac:chgData name="Giulio Antonini" userId="85c0ae81-b7e0-45b3-a738-51186c9a409e" providerId="ADAL" clId="{85921F03-C437-4F24-A516-AE736F31B917}" dt="2024-08-04T06:54:31.906" v="2493"/>
          <ac:spMkLst>
            <pc:docMk/>
            <pc:sldMk cId="3211204976" sldId="280"/>
            <ac:spMk id="5205" creationId="{CE8DB2E8-9356-8BB6-EB20-C33629AAF558}"/>
          </ac:spMkLst>
        </pc:spChg>
        <pc:spChg chg="add del mod">
          <ac:chgData name="Giulio Antonini" userId="85c0ae81-b7e0-45b3-a738-51186c9a409e" providerId="ADAL" clId="{85921F03-C437-4F24-A516-AE736F31B917}" dt="2024-08-04T07:07:37.759" v="2689" actId="478"/>
          <ac:spMkLst>
            <pc:docMk/>
            <pc:sldMk cId="3211204976" sldId="280"/>
            <ac:spMk id="5207" creationId="{1F080767-0202-6DA2-CD48-CE8622A008C0}"/>
          </ac:spMkLst>
        </pc:spChg>
        <pc:spChg chg="add del mod">
          <ac:chgData name="Giulio Antonini" userId="85c0ae81-b7e0-45b3-a738-51186c9a409e" providerId="ADAL" clId="{85921F03-C437-4F24-A516-AE736F31B917}" dt="2024-08-04T07:07:37.759" v="2689" actId="478"/>
          <ac:spMkLst>
            <pc:docMk/>
            <pc:sldMk cId="3211204976" sldId="280"/>
            <ac:spMk id="5209" creationId="{E9DD94C4-EE25-C9AC-F09D-A068354FA286}"/>
          </ac:spMkLst>
        </pc:spChg>
        <pc:spChg chg="mod">
          <ac:chgData name="Giulio Antonini" userId="85c0ae81-b7e0-45b3-a738-51186c9a409e" providerId="ADAL" clId="{85921F03-C437-4F24-A516-AE736F31B917}" dt="2024-08-04T06:54:31.906" v="2493"/>
          <ac:spMkLst>
            <pc:docMk/>
            <pc:sldMk cId="3211204976" sldId="280"/>
            <ac:spMk id="5214" creationId="{7C26339B-F547-B524-4BF3-548E5602D73A}"/>
          </ac:spMkLst>
        </pc:spChg>
        <pc:spChg chg="add mod">
          <ac:chgData name="Giulio Antonini" userId="85c0ae81-b7e0-45b3-a738-51186c9a409e" providerId="ADAL" clId="{85921F03-C437-4F24-A516-AE736F31B917}" dt="2024-08-04T06:54:35.609" v="2494" actId="1076"/>
          <ac:spMkLst>
            <pc:docMk/>
            <pc:sldMk cId="3211204976" sldId="280"/>
            <ac:spMk id="5217" creationId="{47D43A6F-5278-0495-A339-CF55BA3F34A3}"/>
          </ac:spMkLst>
        </pc:spChg>
        <pc:spChg chg="add mod">
          <ac:chgData name="Giulio Antonini" userId="85c0ae81-b7e0-45b3-a738-51186c9a409e" providerId="ADAL" clId="{85921F03-C437-4F24-A516-AE736F31B917}" dt="2024-08-04T06:54:35.609" v="2494" actId="1076"/>
          <ac:spMkLst>
            <pc:docMk/>
            <pc:sldMk cId="3211204976" sldId="280"/>
            <ac:spMk id="5218" creationId="{861E5FE3-71A3-A746-DE0A-71150CDDEB79}"/>
          </ac:spMkLst>
        </pc:spChg>
        <pc:spChg chg="mod">
          <ac:chgData name="Giulio Antonini" userId="85c0ae81-b7e0-45b3-a738-51186c9a409e" providerId="ADAL" clId="{85921F03-C437-4F24-A516-AE736F31B917}" dt="2024-08-04T06:54:31.906" v="2493"/>
          <ac:spMkLst>
            <pc:docMk/>
            <pc:sldMk cId="3211204976" sldId="280"/>
            <ac:spMk id="5220" creationId="{D53EB1DD-5842-7B0A-27F9-B45FE87A2265}"/>
          </ac:spMkLst>
        </pc:spChg>
        <pc:spChg chg="mod">
          <ac:chgData name="Giulio Antonini" userId="85c0ae81-b7e0-45b3-a738-51186c9a409e" providerId="ADAL" clId="{85921F03-C437-4F24-A516-AE736F31B917}" dt="2024-08-04T06:54:31.906" v="2493"/>
          <ac:spMkLst>
            <pc:docMk/>
            <pc:sldMk cId="3211204976" sldId="280"/>
            <ac:spMk id="5226" creationId="{2909F6D5-913F-CAB5-65F9-C53B6148A4A2}"/>
          </ac:spMkLst>
        </pc:spChg>
        <pc:spChg chg="mod">
          <ac:chgData name="Giulio Antonini" userId="85c0ae81-b7e0-45b3-a738-51186c9a409e" providerId="ADAL" clId="{85921F03-C437-4F24-A516-AE736F31B917}" dt="2024-08-04T06:54:31.906" v="2493"/>
          <ac:spMkLst>
            <pc:docMk/>
            <pc:sldMk cId="3211204976" sldId="280"/>
            <ac:spMk id="5229" creationId="{0228CFAF-F849-69A8-8D9C-244B2ECC990F}"/>
          </ac:spMkLst>
        </pc:spChg>
        <pc:spChg chg="mod">
          <ac:chgData name="Giulio Antonini" userId="85c0ae81-b7e0-45b3-a738-51186c9a409e" providerId="ADAL" clId="{85921F03-C437-4F24-A516-AE736F31B917}" dt="2024-08-04T06:54:31.906" v="2493"/>
          <ac:spMkLst>
            <pc:docMk/>
            <pc:sldMk cId="3211204976" sldId="280"/>
            <ac:spMk id="5232" creationId="{2CF8F573-2DB4-D953-7CF8-00C81678AC7A}"/>
          </ac:spMkLst>
        </pc:spChg>
        <pc:spChg chg="add mod">
          <ac:chgData name="Giulio Antonini" userId="85c0ae81-b7e0-45b3-a738-51186c9a409e" providerId="ADAL" clId="{85921F03-C437-4F24-A516-AE736F31B917}" dt="2024-08-04T06:54:35.609" v="2494" actId="1076"/>
          <ac:spMkLst>
            <pc:docMk/>
            <pc:sldMk cId="3211204976" sldId="280"/>
            <ac:spMk id="5234" creationId="{680C616C-B6D4-89EB-F8A2-FBF745479BC5}"/>
          </ac:spMkLst>
        </pc:spChg>
        <pc:spChg chg="mod">
          <ac:chgData name="Giulio Antonini" userId="85c0ae81-b7e0-45b3-a738-51186c9a409e" providerId="ADAL" clId="{85921F03-C437-4F24-A516-AE736F31B917}" dt="2024-08-04T06:54:31.906" v="2493"/>
          <ac:spMkLst>
            <pc:docMk/>
            <pc:sldMk cId="3211204976" sldId="280"/>
            <ac:spMk id="5236" creationId="{48983281-E7AC-B55E-1A72-2083E1191BD1}"/>
          </ac:spMkLst>
        </pc:spChg>
        <pc:spChg chg="mod">
          <ac:chgData name="Giulio Antonini" userId="85c0ae81-b7e0-45b3-a738-51186c9a409e" providerId="ADAL" clId="{85921F03-C437-4F24-A516-AE736F31B917}" dt="2024-08-04T06:54:31.906" v="2493"/>
          <ac:spMkLst>
            <pc:docMk/>
            <pc:sldMk cId="3211204976" sldId="280"/>
            <ac:spMk id="5238" creationId="{409B7189-AADC-7ED4-6B08-13D213044CC5}"/>
          </ac:spMkLst>
        </pc:spChg>
        <pc:spChg chg="mod">
          <ac:chgData name="Giulio Antonini" userId="85c0ae81-b7e0-45b3-a738-51186c9a409e" providerId="ADAL" clId="{85921F03-C437-4F24-A516-AE736F31B917}" dt="2024-08-04T06:54:31.906" v="2493"/>
          <ac:spMkLst>
            <pc:docMk/>
            <pc:sldMk cId="3211204976" sldId="280"/>
            <ac:spMk id="5241" creationId="{85904D40-7EE8-0FED-3D2F-E4958FEEDC02}"/>
          </ac:spMkLst>
        </pc:spChg>
        <pc:spChg chg="add mod">
          <ac:chgData name="Giulio Antonini" userId="85c0ae81-b7e0-45b3-a738-51186c9a409e" providerId="ADAL" clId="{85921F03-C437-4F24-A516-AE736F31B917}" dt="2024-08-04T07:13:30.657" v="2744" actId="1076"/>
          <ac:spMkLst>
            <pc:docMk/>
            <pc:sldMk cId="3211204976" sldId="280"/>
            <ac:spMk id="5246" creationId="{3E59D636-8211-4AEC-8AB6-710FA6ADF7DF}"/>
          </ac:spMkLst>
        </pc:spChg>
        <pc:spChg chg="add del mod">
          <ac:chgData name="Giulio Antonini" userId="85c0ae81-b7e0-45b3-a738-51186c9a409e" providerId="ADAL" clId="{85921F03-C437-4F24-A516-AE736F31B917}" dt="2024-08-04T06:58:14.151" v="2547" actId="478"/>
          <ac:spMkLst>
            <pc:docMk/>
            <pc:sldMk cId="3211204976" sldId="280"/>
            <ac:spMk id="5248" creationId="{3FF65EA9-0338-711C-75B3-FFB79DDEC8E8}"/>
          </ac:spMkLst>
        </pc:spChg>
        <pc:spChg chg="add del mod">
          <ac:chgData name="Giulio Antonini" userId="85c0ae81-b7e0-45b3-a738-51186c9a409e" providerId="ADAL" clId="{85921F03-C437-4F24-A516-AE736F31B917}" dt="2024-08-04T06:57:16.089" v="2539" actId="478"/>
          <ac:spMkLst>
            <pc:docMk/>
            <pc:sldMk cId="3211204976" sldId="280"/>
            <ac:spMk id="5249" creationId="{F342627A-D6B7-B4A7-830E-234DB58967DA}"/>
          </ac:spMkLst>
        </pc:spChg>
        <pc:spChg chg="add del mod">
          <ac:chgData name="Giulio Antonini" userId="85c0ae81-b7e0-45b3-a738-51186c9a409e" providerId="ADAL" clId="{85921F03-C437-4F24-A516-AE736F31B917}" dt="2024-08-04T06:58:17.389" v="2550" actId="478"/>
          <ac:spMkLst>
            <pc:docMk/>
            <pc:sldMk cId="3211204976" sldId="280"/>
            <ac:spMk id="5250" creationId="{96ADC45E-28C5-41E1-256F-8CA32B448488}"/>
          </ac:spMkLst>
        </pc:spChg>
        <pc:spChg chg="add del mod">
          <ac:chgData name="Giulio Antonini" userId="85c0ae81-b7e0-45b3-a738-51186c9a409e" providerId="ADAL" clId="{85921F03-C437-4F24-A516-AE736F31B917}" dt="2024-08-04T06:58:14.152" v="2549"/>
          <ac:spMkLst>
            <pc:docMk/>
            <pc:sldMk cId="3211204976" sldId="280"/>
            <ac:spMk id="5251" creationId="{F4A1787E-197E-1E87-2B40-8ACB66318F1E}"/>
          </ac:spMkLst>
        </pc:spChg>
        <pc:spChg chg="add mod">
          <ac:chgData name="Giulio Antonini" userId="85c0ae81-b7e0-45b3-a738-51186c9a409e" providerId="ADAL" clId="{85921F03-C437-4F24-A516-AE736F31B917}" dt="2024-08-04T06:58:28.290" v="2551" actId="1076"/>
          <ac:spMkLst>
            <pc:docMk/>
            <pc:sldMk cId="3211204976" sldId="280"/>
            <ac:spMk id="5252" creationId="{3DA60D79-9E79-CA69-24D6-E75F0B7FC8AB}"/>
          </ac:spMkLst>
        </pc:spChg>
        <pc:spChg chg="add mod">
          <ac:chgData name="Giulio Antonini" userId="85c0ae81-b7e0-45b3-a738-51186c9a409e" providerId="ADAL" clId="{85921F03-C437-4F24-A516-AE736F31B917}" dt="2024-08-04T07:04:57.680" v="2651" actId="14100"/>
          <ac:spMkLst>
            <pc:docMk/>
            <pc:sldMk cId="3211204976" sldId="280"/>
            <ac:spMk id="5253" creationId="{132CE1EF-FC83-882A-43D9-93F5547D4783}"/>
          </ac:spMkLst>
        </pc:spChg>
        <pc:spChg chg="add del mod">
          <ac:chgData name="Giulio Antonini" userId="85c0ae81-b7e0-45b3-a738-51186c9a409e" providerId="ADAL" clId="{85921F03-C437-4F24-A516-AE736F31B917}" dt="2024-08-04T06:58:07.240" v="2545" actId="478"/>
          <ac:spMkLst>
            <pc:docMk/>
            <pc:sldMk cId="3211204976" sldId="280"/>
            <ac:spMk id="5254" creationId="{B3F26149-2C5C-7234-C635-A75C230E411E}"/>
          </ac:spMkLst>
        </pc:spChg>
        <pc:spChg chg="add mod">
          <ac:chgData name="Giulio Antonini" userId="85c0ae81-b7e0-45b3-a738-51186c9a409e" providerId="ADAL" clId="{85921F03-C437-4F24-A516-AE736F31B917}" dt="2024-08-04T07:05:46.994" v="2663" actId="14100"/>
          <ac:spMkLst>
            <pc:docMk/>
            <pc:sldMk cId="3211204976" sldId="280"/>
            <ac:spMk id="5255" creationId="{59720DDA-B479-0970-E730-04A4CF58A5AA}"/>
          </ac:spMkLst>
        </pc:spChg>
        <pc:spChg chg="add mod">
          <ac:chgData name="Giulio Antonini" userId="85c0ae81-b7e0-45b3-a738-51186c9a409e" providerId="ADAL" clId="{85921F03-C437-4F24-A516-AE736F31B917}" dt="2024-08-04T07:04:25.157" v="2643" actId="1037"/>
          <ac:spMkLst>
            <pc:docMk/>
            <pc:sldMk cId="3211204976" sldId="280"/>
            <ac:spMk id="5256" creationId="{9A212663-E1EC-77C0-7884-F55BAEB85C40}"/>
          </ac:spMkLst>
        </pc:spChg>
        <pc:spChg chg="add mod">
          <ac:chgData name="Giulio Antonini" userId="85c0ae81-b7e0-45b3-a738-51186c9a409e" providerId="ADAL" clId="{85921F03-C437-4F24-A516-AE736F31B917}" dt="2024-08-04T07:04:25.157" v="2643" actId="1037"/>
          <ac:spMkLst>
            <pc:docMk/>
            <pc:sldMk cId="3211204976" sldId="280"/>
            <ac:spMk id="5257" creationId="{7BE8CE4D-F987-0A84-6549-E27606A9097A}"/>
          </ac:spMkLst>
        </pc:spChg>
        <pc:spChg chg="add mod">
          <ac:chgData name="Giulio Antonini" userId="85c0ae81-b7e0-45b3-a738-51186c9a409e" providerId="ADAL" clId="{85921F03-C437-4F24-A516-AE736F31B917}" dt="2024-08-04T07:04:25.157" v="2643" actId="1037"/>
          <ac:spMkLst>
            <pc:docMk/>
            <pc:sldMk cId="3211204976" sldId="280"/>
            <ac:spMk id="5258" creationId="{9032765C-25C3-413A-9844-0A745CBDE5A1}"/>
          </ac:spMkLst>
        </pc:spChg>
        <pc:spChg chg="add mod">
          <ac:chgData name="Giulio Antonini" userId="85c0ae81-b7e0-45b3-a738-51186c9a409e" providerId="ADAL" clId="{85921F03-C437-4F24-A516-AE736F31B917}" dt="2024-08-04T07:06:20.366" v="2677" actId="1076"/>
          <ac:spMkLst>
            <pc:docMk/>
            <pc:sldMk cId="3211204976" sldId="280"/>
            <ac:spMk id="5259" creationId="{25B46CA4-EEF8-AAE4-92D1-7EC04344D574}"/>
          </ac:spMkLst>
        </pc:spChg>
        <pc:spChg chg="add mod">
          <ac:chgData name="Giulio Antonini" userId="85c0ae81-b7e0-45b3-a738-51186c9a409e" providerId="ADAL" clId="{85921F03-C437-4F24-A516-AE736F31B917}" dt="2024-08-04T07:06:20.366" v="2677" actId="1076"/>
          <ac:spMkLst>
            <pc:docMk/>
            <pc:sldMk cId="3211204976" sldId="280"/>
            <ac:spMk id="5260" creationId="{D9647027-FC62-7853-C56E-20106F5B82ED}"/>
          </ac:spMkLst>
        </pc:spChg>
        <pc:spChg chg="mod">
          <ac:chgData name="Giulio Antonini" userId="85c0ae81-b7e0-45b3-a738-51186c9a409e" providerId="ADAL" clId="{85921F03-C437-4F24-A516-AE736F31B917}" dt="2024-08-04T07:06:11.794" v="2675"/>
          <ac:spMkLst>
            <pc:docMk/>
            <pc:sldMk cId="3211204976" sldId="280"/>
            <ac:spMk id="5262" creationId="{120A3123-B7B4-EC54-BDA1-6477706521BF}"/>
          </ac:spMkLst>
        </pc:spChg>
        <pc:spChg chg="add mod">
          <ac:chgData name="Giulio Antonini" userId="85c0ae81-b7e0-45b3-a738-51186c9a409e" providerId="ADAL" clId="{85921F03-C437-4F24-A516-AE736F31B917}" dt="2024-08-04T07:06:20.366" v="2677" actId="1076"/>
          <ac:spMkLst>
            <pc:docMk/>
            <pc:sldMk cId="3211204976" sldId="280"/>
            <ac:spMk id="5264" creationId="{1D7E434D-9084-409C-4DFE-A8738E57C49C}"/>
          </ac:spMkLst>
        </pc:spChg>
        <pc:spChg chg="add mod">
          <ac:chgData name="Giulio Antonini" userId="85c0ae81-b7e0-45b3-a738-51186c9a409e" providerId="ADAL" clId="{85921F03-C437-4F24-A516-AE736F31B917}" dt="2024-08-04T07:06:20.366" v="2677" actId="1076"/>
          <ac:spMkLst>
            <pc:docMk/>
            <pc:sldMk cId="3211204976" sldId="280"/>
            <ac:spMk id="5266" creationId="{917A2E61-B500-5803-52A7-D9B935FB2D5A}"/>
          </ac:spMkLst>
        </pc:spChg>
        <pc:spChg chg="add mod">
          <ac:chgData name="Giulio Antonini" userId="85c0ae81-b7e0-45b3-a738-51186c9a409e" providerId="ADAL" clId="{85921F03-C437-4F24-A516-AE736F31B917}" dt="2024-08-04T07:06:20.366" v="2677" actId="1076"/>
          <ac:spMkLst>
            <pc:docMk/>
            <pc:sldMk cId="3211204976" sldId="280"/>
            <ac:spMk id="5268" creationId="{5B7C585F-6BFD-9EBD-0746-252F3554FD0C}"/>
          </ac:spMkLst>
        </pc:spChg>
        <pc:spChg chg="add mod">
          <ac:chgData name="Giulio Antonini" userId="85c0ae81-b7e0-45b3-a738-51186c9a409e" providerId="ADAL" clId="{85921F03-C437-4F24-A516-AE736F31B917}" dt="2024-08-04T07:06:51.773" v="2680" actId="1076"/>
          <ac:spMkLst>
            <pc:docMk/>
            <pc:sldMk cId="3211204976" sldId="280"/>
            <ac:spMk id="5270" creationId="{1837418F-CE9A-D4EC-5FBA-7F4ADCA31190}"/>
          </ac:spMkLst>
        </pc:spChg>
        <pc:spChg chg="add mod">
          <ac:chgData name="Giulio Antonini" userId="85c0ae81-b7e0-45b3-a738-51186c9a409e" providerId="ADAL" clId="{85921F03-C437-4F24-A516-AE736F31B917}" dt="2024-08-04T07:06:51.773" v="2680" actId="1076"/>
          <ac:spMkLst>
            <pc:docMk/>
            <pc:sldMk cId="3211204976" sldId="280"/>
            <ac:spMk id="5271" creationId="{E92D02D6-C113-65CA-4EDB-475523E2E373}"/>
          </ac:spMkLst>
        </pc:spChg>
        <pc:spChg chg="mod">
          <ac:chgData name="Giulio Antonini" userId="85c0ae81-b7e0-45b3-a738-51186c9a409e" providerId="ADAL" clId="{85921F03-C437-4F24-A516-AE736F31B917}" dt="2024-08-04T07:06:44.224" v="2679"/>
          <ac:spMkLst>
            <pc:docMk/>
            <pc:sldMk cId="3211204976" sldId="280"/>
            <ac:spMk id="5273" creationId="{84C9E040-632A-2AD4-D103-AA344CB56144}"/>
          </ac:spMkLst>
        </pc:spChg>
        <pc:spChg chg="add mod">
          <ac:chgData name="Giulio Antonini" userId="85c0ae81-b7e0-45b3-a738-51186c9a409e" providerId="ADAL" clId="{85921F03-C437-4F24-A516-AE736F31B917}" dt="2024-08-04T07:06:51.773" v="2680" actId="1076"/>
          <ac:spMkLst>
            <pc:docMk/>
            <pc:sldMk cId="3211204976" sldId="280"/>
            <ac:spMk id="5275" creationId="{2E45C098-154A-3B1C-89A8-49FEFA5E0D3C}"/>
          </ac:spMkLst>
        </pc:spChg>
        <pc:spChg chg="add del mod">
          <ac:chgData name="Giulio Antonini" userId="85c0ae81-b7e0-45b3-a738-51186c9a409e" providerId="ADAL" clId="{85921F03-C437-4F24-A516-AE736F31B917}" dt="2024-08-04T07:07:17.832" v="2687" actId="478"/>
          <ac:spMkLst>
            <pc:docMk/>
            <pc:sldMk cId="3211204976" sldId="280"/>
            <ac:spMk id="5277" creationId="{C183C6B2-0355-0ACE-D373-49C77C40A413}"/>
          </ac:spMkLst>
        </pc:spChg>
        <pc:spChg chg="add mod">
          <ac:chgData name="Giulio Antonini" userId="85c0ae81-b7e0-45b3-a738-51186c9a409e" providerId="ADAL" clId="{85921F03-C437-4F24-A516-AE736F31B917}" dt="2024-08-04T07:07:04.498" v="2684" actId="14100"/>
          <ac:spMkLst>
            <pc:docMk/>
            <pc:sldMk cId="3211204976" sldId="280"/>
            <ac:spMk id="5279" creationId="{BF122EEE-25B8-078E-10CC-57D8A7C652D2}"/>
          </ac:spMkLst>
        </pc:spChg>
        <pc:spChg chg="add mod">
          <ac:chgData name="Giulio Antonini" userId="85c0ae81-b7e0-45b3-a738-51186c9a409e" providerId="ADAL" clId="{85921F03-C437-4F24-A516-AE736F31B917}" dt="2024-08-04T07:06:51.773" v="2680" actId="1076"/>
          <ac:spMkLst>
            <pc:docMk/>
            <pc:sldMk cId="3211204976" sldId="280"/>
            <ac:spMk id="5281" creationId="{7C9758AA-C04B-E285-073C-436FE52CDF95}"/>
          </ac:spMkLst>
        </pc:spChg>
        <pc:spChg chg="add mod">
          <ac:chgData name="Giulio Antonini" userId="85c0ae81-b7e0-45b3-a738-51186c9a409e" providerId="ADAL" clId="{85921F03-C437-4F24-A516-AE736F31B917}" dt="2024-08-04T07:09:35.082" v="2700" actId="1076"/>
          <ac:spMkLst>
            <pc:docMk/>
            <pc:sldMk cId="3211204976" sldId="280"/>
            <ac:spMk id="5282" creationId="{F213CC3A-8753-C5B0-C2B7-9B0129A03448}"/>
          </ac:spMkLst>
        </pc:spChg>
        <pc:spChg chg="add mod">
          <ac:chgData name="Giulio Antonini" userId="85c0ae81-b7e0-45b3-a738-51186c9a409e" providerId="ADAL" clId="{85921F03-C437-4F24-A516-AE736F31B917}" dt="2024-08-04T07:09:47.790" v="2702" actId="1076"/>
          <ac:spMkLst>
            <pc:docMk/>
            <pc:sldMk cId="3211204976" sldId="280"/>
            <ac:spMk id="5283" creationId="{8FF97AC9-1AB8-53B4-DDFE-CC658BE082B9}"/>
          </ac:spMkLst>
        </pc:spChg>
        <pc:spChg chg="add mod">
          <ac:chgData name="Giulio Antonini" userId="85c0ae81-b7e0-45b3-a738-51186c9a409e" providerId="ADAL" clId="{85921F03-C437-4F24-A516-AE736F31B917}" dt="2024-08-04T07:12:15.783" v="2733" actId="1035"/>
          <ac:spMkLst>
            <pc:docMk/>
            <pc:sldMk cId="3211204976" sldId="280"/>
            <ac:spMk id="5284" creationId="{D51D138C-B9FA-E298-548D-BEC79D57D3B9}"/>
          </ac:spMkLst>
        </pc:spChg>
        <pc:spChg chg="add mod">
          <ac:chgData name="Giulio Antonini" userId="85c0ae81-b7e0-45b3-a738-51186c9a409e" providerId="ADAL" clId="{85921F03-C437-4F24-A516-AE736F31B917}" dt="2024-08-04T07:13:01.829" v="2740" actId="1076"/>
          <ac:spMkLst>
            <pc:docMk/>
            <pc:sldMk cId="3211204976" sldId="280"/>
            <ac:spMk id="5285" creationId="{2944B63E-1B2F-9829-E599-E6AE98C57E41}"/>
          </ac:spMkLst>
        </pc:spChg>
        <pc:spChg chg="add mod">
          <ac:chgData name="Giulio Antonini" userId="85c0ae81-b7e0-45b3-a738-51186c9a409e" providerId="ADAL" clId="{85921F03-C437-4F24-A516-AE736F31B917}" dt="2024-08-04T07:13:22.554" v="2743" actId="1076"/>
          <ac:spMkLst>
            <pc:docMk/>
            <pc:sldMk cId="3211204976" sldId="280"/>
            <ac:spMk id="5287" creationId="{39B81574-5468-FC59-16C0-D46C5B271BBF}"/>
          </ac:spMkLst>
        </pc:spChg>
        <pc:spChg chg="add mod">
          <ac:chgData name="Giulio Antonini" userId="85c0ae81-b7e0-45b3-a738-51186c9a409e" providerId="ADAL" clId="{85921F03-C437-4F24-A516-AE736F31B917}" dt="2024-08-04T07:17:19.070" v="2805" actId="1076"/>
          <ac:spMkLst>
            <pc:docMk/>
            <pc:sldMk cId="3211204976" sldId="280"/>
            <ac:spMk id="5288" creationId="{4AD97802-BD22-839B-459D-0CCB226C38AE}"/>
          </ac:spMkLst>
        </pc:spChg>
        <pc:grpChg chg="add del mod">
          <ac:chgData name="Giulio Antonini" userId="85c0ae81-b7e0-45b3-a738-51186c9a409e" providerId="ADAL" clId="{85921F03-C437-4F24-A516-AE736F31B917}" dt="2024-08-04T06:54:14.554" v="2492" actId="478"/>
          <ac:grpSpMkLst>
            <pc:docMk/>
            <pc:sldMk cId="3211204976" sldId="280"/>
            <ac:grpSpMk id="27" creationId="{9410BFBF-F9AE-BF2B-9F55-84177B6001C2}"/>
          </ac:grpSpMkLst>
        </pc:grpChg>
        <pc:grpChg chg="add del mod">
          <ac:chgData name="Giulio Antonini" userId="85c0ae81-b7e0-45b3-a738-51186c9a409e" providerId="ADAL" clId="{85921F03-C437-4F24-A516-AE736F31B917}" dt="2024-08-04T06:54:14.554" v="2492" actId="478"/>
          <ac:grpSpMkLst>
            <pc:docMk/>
            <pc:sldMk cId="3211204976" sldId="280"/>
            <ac:grpSpMk id="42" creationId="{7ABEB70C-2E78-BC9E-A0AA-0389589EE78D}"/>
          </ac:grpSpMkLst>
        </pc:grpChg>
        <pc:grpChg chg="add del mod">
          <ac:chgData name="Giulio Antonini" userId="85c0ae81-b7e0-45b3-a738-51186c9a409e" providerId="ADAL" clId="{85921F03-C437-4F24-A516-AE736F31B917}" dt="2024-08-04T06:54:14.554" v="2492" actId="478"/>
          <ac:grpSpMkLst>
            <pc:docMk/>
            <pc:sldMk cId="3211204976" sldId="280"/>
            <ac:grpSpMk id="49" creationId="{58F53D86-585D-AC32-0464-4368AC55CF62}"/>
          </ac:grpSpMkLst>
        </pc:grpChg>
        <pc:grpChg chg="del">
          <ac:chgData name="Giulio Antonini" userId="85c0ae81-b7e0-45b3-a738-51186c9a409e" providerId="ADAL" clId="{85921F03-C437-4F24-A516-AE736F31B917}" dt="2024-08-03T14:11:26.192" v="356" actId="478"/>
          <ac:grpSpMkLst>
            <pc:docMk/>
            <pc:sldMk cId="3211204976" sldId="280"/>
            <ac:grpSpMk id="54" creationId="{01E90215-D6CE-ED3B-BCDD-B7E5CDFA9D36}"/>
          </ac:grpSpMkLst>
        </pc:grpChg>
        <pc:grpChg chg="del">
          <ac:chgData name="Giulio Antonini" userId="85c0ae81-b7e0-45b3-a738-51186c9a409e" providerId="ADAL" clId="{85921F03-C437-4F24-A516-AE736F31B917}" dt="2024-08-03T14:11:26.192" v="356" actId="478"/>
          <ac:grpSpMkLst>
            <pc:docMk/>
            <pc:sldMk cId="3211204976" sldId="280"/>
            <ac:grpSpMk id="60" creationId="{C6E82410-8671-6B7B-F3E5-4D00ADF6F0A7}"/>
          </ac:grpSpMkLst>
        </pc:grpChg>
        <pc:grpChg chg="del">
          <ac:chgData name="Giulio Antonini" userId="85c0ae81-b7e0-45b3-a738-51186c9a409e" providerId="ADAL" clId="{85921F03-C437-4F24-A516-AE736F31B917}" dt="2024-08-03T14:11:26.192" v="356" actId="478"/>
          <ac:grpSpMkLst>
            <pc:docMk/>
            <pc:sldMk cId="3211204976" sldId="280"/>
            <ac:grpSpMk id="5120" creationId="{BE61E14F-E3DF-1EA4-0359-5DD759A69BA0}"/>
          </ac:grpSpMkLst>
        </pc:grpChg>
        <pc:grpChg chg="add del mod">
          <ac:chgData name="Giulio Antonini" userId="85c0ae81-b7e0-45b3-a738-51186c9a409e" providerId="ADAL" clId="{85921F03-C437-4F24-A516-AE736F31B917}" dt="2024-08-04T06:54:14.554" v="2492" actId="478"/>
          <ac:grpSpMkLst>
            <pc:docMk/>
            <pc:sldMk cId="3211204976" sldId="280"/>
            <ac:grpSpMk id="5137" creationId="{98AEA7DB-F172-07D5-BC4F-6F6911B47CD4}"/>
          </ac:grpSpMkLst>
        </pc:grpChg>
        <pc:grpChg chg="add del mod">
          <ac:chgData name="Giulio Antonini" userId="85c0ae81-b7e0-45b3-a738-51186c9a409e" providerId="ADAL" clId="{85921F03-C437-4F24-A516-AE736F31B917}" dt="2024-08-04T06:54:14.554" v="2492" actId="478"/>
          <ac:grpSpMkLst>
            <pc:docMk/>
            <pc:sldMk cId="3211204976" sldId="280"/>
            <ac:grpSpMk id="5143" creationId="{F3A35107-ED10-F84D-6694-18A4B28E6792}"/>
          </ac:grpSpMkLst>
        </pc:grpChg>
        <pc:grpChg chg="add del mod">
          <ac:chgData name="Giulio Antonini" userId="85c0ae81-b7e0-45b3-a738-51186c9a409e" providerId="ADAL" clId="{85921F03-C437-4F24-A516-AE736F31B917}" dt="2024-08-04T06:54:14.554" v="2492" actId="478"/>
          <ac:grpSpMkLst>
            <pc:docMk/>
            <pc:sldMk cId="3211204976" sldId="280"/>
            <ac:grpSpMk id="5155" creationId="{8DA1AB54-1B1F-F4C4-7FB3-4874405BA050}"/>
          </ac:grpSpMkLst>
        </pc:grpChg>
        <pc:grpChg chg="add mod">
          <ac:chgData name="Giulio Antonini" userId="85c0ae81-b7e0-45b3-a738-51186c9a409e" providerId="ADAL" clId="{85921F03-C437-4F24-A516-AE736F31B917}" dt="2024-08-04T06:54:35.609" v="2494" actId="1076"/>
          <ac:grpSpMkLst>
            <pc:docMk/>
            <pc:sldMk cId="3211204976" sldId="280"/>
            <ac:grpSpMk id="5184" creationId="{E76F6222-DE59-443D-5661-551AC39B0016}"/>
          </ac:grpSpMkLst>
        </pc:grpChg>
        <pc:grpChg chg="add del mod">
          <ac:chgData name="Giulio Antonini" userId="85c0ae81-b7e0-45b3-a738-51186c9a409e" providerId="ADAL" clId="{85921F03-C437-4F24-A516-AE736F31B917}" dt="2024-08-04T07:07:37.759" v="2689" actId="478"/>
          <ac:grpSpMkLst>
            <pc:docMk/>
            <pc:sldMk cId="3211204976" sldId="280"/>
            <ac:grpSpMk id="5204" creationId="{6AE9D53F-EE07-E1C8-34AF-0EAFD8E3D09C}"/>
          </ac:grpSpMkLst>
        </pc:grpChg>
        <pc:grpChg chg="add mod">
          <ac:chgData name="Giulio Antonini" userId="85c0ae81-b7e0-45b3-a738-51186c9a409e" providerId="ADAL" clId="{85921F03-C437-4F24-A516-AE736F31B917}" dt="2024-08-04T06:54:35.609" v="2494" actId="1076"/>
          <ac:grpSpMkLst>
            <pc:docMk/>
            <pc:sldMk cId="3211204976" sldId="280"/>
            <ac:grpSpMk id="5212" creationId="{DDB1F948-71EA-FC05-2FDD-4023B0017ADE}"/>
          </ac:grpSpMkLst>
        </pc:grpChg>
        <pc:grpChg chg="add mod">
          <ac:chgData name="Giulio Antonini" userId="85c0ae81-b7e0-45b3-a738-51186c9a409e" providerId="ADAL" clId="{85921F03-C437-4F24-A516-AE736F31B917}" dt="2024-08-04T06:54:35.609" v="2494" actId="1076"/>
          <ac:grpSpMkLst>
            <pc:docMk/>
            <pc:sldMk cId="3211204976" sldId="280"/>
            <ac:grpSpMk id="5219" creationId="{EA8A12FF-6F2C-0ECB-D2ED-37A26D89C5E9}"/>
          </ac:grpSpMkLst>
        </pc:grpChg>
        <pc:grpChg chg="add mod">
          <ac:chgData name="Giulio Antonini" userId="85c0ae81-b7e0-45b3-a738-51186c9a409e" providerId="ADAL" clId="{85921F03-C437-4F24-A516-AE736F31B917}" dt="2024-08-04T06:54:35.609" v="2494" actId="1076"/>
          <ac:grpSpMkLst>
            <pc:docMk/>
            <pc:sldMk cId="3211204976" sldId="280"/>
            <ac:grpSpMk id="5225" creationId="{765A07BC-A7B1-C975-B314-76B4311304E1}"/>
          </ac:grpSpMkLst>
        </pc:grpChg>
        <pc:grpChg chg="add mod">
          <ac:chgData name="Giulio Antonini" userId="85c0ae81-b7e0-45b3-a738-51186c9a409e" providerId="ADAL" clId="{85921F03-C437-4F24-A516-AE736F31B917}" dt="2024-08-04T06:54:35.609" v="2494" actId="1076"/>
          <ac:grpSpMkLst>
            <pc:docMk/>
            <pc:sldMk cId="3211204976" sldId="280"/>
            <ac:grpSpMk id="5228" creationId="{559701C8-B613-9EA9-804A-1A508A06167B}"/>
          </ac:grpSpMkLst>
        </pc:grpChg>
        <pc:grpChg chg="add mod">
          <ac:chgData name="Giulio Antonini" userId="85c0ae81-b7e0-45b3-a738-51186c9a409e" providerId="ADAL" clId="{85921F03-C437-4F24-A516-AE736F31B917}" dt="2024-08-04T06:54:35.609" v="2494" actId="1076"/>
          <ac:grpSpMkLst>
            <pc:docMk/>
            <pc:sldMk cId="3211204976" sldId="280"/>
            <ac:grpSpMk id="5235" creationId="{7C51BC0A-EAB5-1A49-E294-996B3A092E55}"/>
          </ac:grpSpMkLst>
        </pc:grpChg>
        <pc:grpChg chg="add mod">
          <ac:chgData name="Giulio Antonini" userId="85c0ae81-b7e0-45b3-a738-51186c9a409e" providerId="ADAL" clId="{85921F03-C437-4F24-A516-AE736F31B917}" dt="2024-08-04T07:06:20.366" v="2677" actId="1076"/>
          <ac:grpSpMkLst>
            <pc:docMk/>
            <pc:sldMk cId="3211204976" sldId="280"/>
            <ac:grpSpMk id="5261" creationId="{D5B8A9F4-D65B-B544-AC04-8885045B14B3}"/>
          </ac:grpSpMkLst>
        </pc:grpChg>
        <pc:grpChg chg="add mod">
          <ac:chgData name="Giulio Antonini" userId="85c0ae81-b7e0-45b3-a738-51186c9a409e" providerId="ADAL" clId="{85921F03-C437-4F24-A516-AE736F31B917}" dt="2024-08-04T07:06:51.773" v="2680" actId="1076"/>
          <ac:grpSpMkLst>
            <pc:docMk/>
            <pc:sldMk cId="3211204976" sldId="280"/>
            <ac:grpSpMk id="5272" creationId="{A64D7E61-538C-B93F-E6BF-8BDBBD790C5F}"/>
          </ac:grpSpMkLst>
        </pc:grpChg>
        <pc:picChg chg="add del mod">
          <ac:chgData name="Giulio Antonini" userId="85c0ae81-b7e0-45b3-a738-51186c9a409e" providerId="ADAL" clId="{85921F03-C437-4F24-A516-AE736F31B917}" dt="2024-08-04T06:54:14.554" v="2492" actId="478"/>
          <ac:picMkLst>
            <pc:docMk/>
            <pc:sldMk cId="3211204976" sldId="280"/>
            <ac:picMk id="9" creationId="{D45376AC-E7EA-7E45-C4BD-367223EC5E65}"/>
          </ac:picMkLst>
        </pc:picChg>
        <pc:picChg chg="add del mod">
          <ac:chgData name="Giulio Antonini" userId="85c0ae81-b7e0-45b3-a738-51186c9a409e" providerId="ADAL" clId="{85921F03-C437-4F24-A516-AE736F31B917}" dt="2024-08-04T06:54:14.554" v="2492" actId="478"/>
          <ac:picMkLst>
            <pc:docMk/>
            <pc:sldMk cId="3211204976" sldId="280"/>
            <ac:picMk id="13" creationId="{FB8B8848-FEA4-8374-FC2F-737A74F11E56}"/>
          </ac:picMkLst>
        </pc:picChg>
        <pc:picChg chg="mod">
          <ac:chgData name="Giulio Antonini" userId="85c0ae81-b7e0-45b3-a738-51186c9a409e" providerId="ADAL" clId="{85921F03-C437-4F24-A516-AE736F31B917}" dt="2024-08-03T14:13:06.117" v="357"/>
          <ac:picMkLst>
            <pc:docMk/>
            <pc:sldMk cId="3211204976" sldId="280"/>
            <ac:picMk id="29" creationId="{7806F813-ACDC-A55C-7620-15A41BBC35CD}"/>
          </ac:picMkLst>
        </pc:picChg>
        <pc:picChg chg="add del mod">
          <ac:chgData name="Giulio Antonini" userId="85c0ae81-b7e0-45b3-a738-51186c9a409e" providerId="ADAL" clId="{85921F03-C437-4F24-A516-AE736F31B917}" dt="2024-08-04T06:54:14.554" v="2492" actId="478"/>
          <ac:picMkLst>
            <pc:docMk/>
            <pc:sldMk cId="3211204976" sldId="280"/>
            <ac:picMk id="31" creationId="{3B31E2B5-1585-E519-22F1-1103E07FD6B0}"/>
          </ac:picMkLst>
        </pc:picChg>
        <pc:picChg chg="add del mod">
          <ac:chgData name="Giulio Antonini" userId="85c0ae81-b7e0-45b3-a738-51186c9a409e" providerId="ADAL" clId="{85921F03-C437-4F24-A516-AE736F31B917}" dt="2024-08-04T06:54:14.554" v="2492" actId="478"/>
          <ac:picMkLst>
            <pc:docMk/>
            <pc:sldMk cId="3211204976" sldId="280"/>
            <ac:picMk id="33" creationId="{0A821831-E4E1-3264-A6A5-D3928CEB482F}"/>
          </ac:picMkLst>
        </pc:picChg>
        <pc:picChg chg="add del mod">
          <ac:chgData name="Giulio Antonini" userId="85c0ae81-b7e0-45b3-a738-51186c9a409e" providerId="ADAL" clId="{85921F03-C437-4F24-A516-AE736F31B917}" dt="2024-08-04T06:54:14.554" v="2492" actId="478"/>
          <ac:picMkLst>
            <pc:docMk/>
            <pc:sldMk cId="3211204976" sldId="280"/>
            <ac:picMk id="41" creationId="{3099D631-9E1D-D764-3828-C3D2119C7A12}"/>
          </ac:picMkLst>
        </pc:picChg>
        <pc:picChg chg="mod">
          <ac:chgData name="Giulio Antonini" userId="85c0ae81-b7e0-45b3-a738-51186c9a409e" providerId="ADAL" clId="{85921F03-C437-4F24-A516-AE736F31B917}" dt="2024-08-03T14:13:06.117" v="357"/>
          <ac:picMkLst>
            <pc:docMk/>
            <pc:sldMk cId="3211204976" sldId="280"/>
            <ac:picMk id="43" creationId="{94543BAC-D9D3-EC43-71D6-0D110F970896}"/>
          </ac:picMkLst>
        </pc:picChg>
        <pc:picChg chg="mod">
          <ac:chgData name="Giulio Antonini" userId="85c0ae81-b7e0-45b3-a738-51186c9a409e" providerId="ADAL" clId="{85921F03-C437-4F24-A516-AE736F31B917}" dt="2024-08-03T14:13:06.117" v="357"/>
          <ac:picMkLst>
            <pc:docMk/>
            <pc:sldMk cId="3211204976" sldId="280"/>
            <ac:picMk id="45" creationId="{EE4A2894-43FA-D05A-4899-65087C3021B6}"/>
          </ac:picMkLst>
        </pc:picChg>
        <pc:picChg chg="mod">
          <ac:chgData name="Giulio Antonini" userId="85c0ae81-b7e0-45b3-a738-51186c9a409e" providerId="ADAL" clId="{85921F03-C437-4F24-A516-AE736F31B917}" dt="2024-08-03T14:13:06.117" v="357"/>
          <ac:picMkLst>
            <pc:docMk/>
            <pc:sldMk cId="3211204976" sldId="280"/>
            <ac:picMk id="46" creationId="{592E1512-13C6-D716-A97F-1E2D79539F66}"/>
          </ac:picMkLst>
        </pc:picChg>
        <pc:picChg chg="del">
          <ac:chgData name="Giulio Antonini" userId="85c0ae81-b7e0-45b3-a738-51186c9a409e" providerId="ADAL" clId="{85921F03-C437-4F24-A516-AE736F31B917}" dt="2024-08-03T14:11:26.192" v="356" actId="478"/>
          <ac:picMkLst>
            <pc:docMk/>
            <pc:sldMk cId="3211204976" sldId="280"/>
            <ac:picMk id="51" creationId="{31F8EED8-73C4-0767-64C2-7F80A3CD688C}"/>
          </ac:picMkLst>
        </pc:picChg>
        <pc:picChg chg="mod">
          <ac:chgData name="Giulio Antonini" userId="85c0ae81-b7e0-45b3-a738-51186c9a409e" providerId="ADAL" clId="{85921F03-C437-4F24-A516-AE736F31B917}" dt="2024-08-03T14:29:54.486" v="443" actId="1076"/>
          <ac:picMkLst>
            <pc:docMk/>
            <pc:sldMk cId="3211204976" sldId="280"/>
            <ac:picMk id="5122" creationId="{04D5254D-BD6F-0326-67A8-264F075A424F}"/>
          </ac:picMkLst>
        </pc:picChg>
        <pc:picChg chg="del">
          <ac:chgData name="Giulio Antonini" userId="85c0ae81-b7e0-45b3-a738-51186c9a409e" providerId="ADAL" clId="{85921F03-C437-4F24-A516-AE736F31B917}" dt="2024-08-03T14:11:26.192" v="356" actId="478"/>
          <ac:picMkLst>
            <pc:docMk/>
            <pc:sldMk cId="3211204976" sldId="280"/>
            <ac:picMk id="5128" creationId="{230FA352-3BD5-43E2-8234-64EBBF663DC8}"/>
          </ac:picMkLst>
        </pc:picChg>
        <pc:picChg chg="mod">
          <ac:chgData name="Giulio Antonini" userId="85c0ae81-b7e0-45b3-a738-51186c9a409e" providerId="ADAL" clId="{85921F03-C437-4F24-A516-AE736F31B917}" dt="2024-08-03T14:13:06.117" v="357"/>
          <ac:picMkLst>
            <pc:docMk/>
            <pc:sldMk cId="3211204976" sldId="280"/>
            <ac:picMk id="5131" creationId="{CD2080E7-E537-C4F6-DFCA-96D5EC4C0B25}"/>
          </ac:picMkLst>
        </pc:picChg>
        <pc:picChg chg="add del mod">
          <ac:chgData name="Giulio Antonini" userId="85c0ae81-b7e0-45b3-a738-51186c9a409e" providerId="ADAL" clId="{85921F03-C437-4F24-A516-AE736F31B917}" dt="2024-08-04T06:54:14.554" v="2492" actId="478"/>
          <ac:picMkLst>
            <pc:docMk/>
            <pc:sldMk cId="3211204976" sldId="280"/>
            <ac:picMk id="5132" creationId="{453EB862-DAFD-171A-49E4-8937405B443E}"/>
          </ac:picMkLst>
        </pc:picChg>
        <pc:picChg chg="add del mod">
          <ac:chgData name="Giulio Antonini" userId="85c0ae81-b7e0-45b3-a738-51186c9a409e" providerId="ADAL" clId="{85921F03-C437-4F24-A516-AE736F31B917}" dt="2024-08-04T06:54:14.554" v="2492" actId="478"/>
          <ac:picMkLst>
            <pc:docMk/>
            <pc:sldMk cId="3211204976" sldId="280"/>
            <ac:picMk id="5133" creationId="{AD687B8C-B8E7-EE65-C9B6-E6B1FB5DE96B}"/>
          </ac:picMkLst>
        </pc:picChg>
        <pc:picChg chg="add del mod">
          <ac:chgData name="Giulio Antonini" userId="85c0ae81-b7e0-45b3-a738-51186c9a409e" providerId="ADAL" clId="{85921F03-C437-4F24-A516-AE736F31B917}" dt="2024-08-04T06:54:14.554" v="2492" actId="478"/>
          <ac:picMkLst>
            <pc:docMk/>
            <pc:sldMk cId="3211204976" sldId="280"/>
            <ac:picMk id="5134" creationId="{EBFEFF5B-54C7-7AE0-35DD-FA11D2031734}"/>
          </ac:picMkLst>
        </pc:picChg>
        <pc:picChg chg="add del mod">
          <ac:chgData name="Giulio Antonini" userId="85c0ae81-b7e0-45b3-a738-51186c9a409e" providerId="ADAL" clId="{85921F03-C437-4F24-A516-AE736F31B917}" dt="2024-08-04T06:54:14.554" v="2492" actId="478"/>
          <ac:picMkLst>
            <pc:docMk/>
            <pc:sldMk cId="3211204976" sldId="280"/>
            <ac:picMk id="5136" creationId="{75DCCF21-64D8-4F17-852A-190CDF51B293}"/>
          </ac:picMkLst>
        </pc:picChg>
        <pc:picChg chg="mod">
          <ac:chgData name="Giulio Antonini" userId="85c0ae81-b7e0-45b3-a738-51186c9a409e" providerId="ADAL" clId="{85921F03-C437-4F24-A516-AE736F31B917}" dt="2024-08-03T14:13:06.117" v="357"/>
          <ac:picMkLst>
            <pc:docMk/>
            <pc:sldMk cId="3211204976" sldId="280"/>
            <ac:picMk id="5139" creationId="{E284268F-B1E2-8965-0070-E4D511040074}"/>
          </ac:picMkLst>
        </pc:picChg>
        <pc:picChg chg="mod">
          <ac:chgData name="Giulio Antonini" userId="85c0ae81-b7e0-45b3-a738-51186c9a409e" providerId="ADAL" clId="{85921F03-C437-4F24-A516-AE736F31B917}" dt="2024-08-03T14:13:06.117" v="357"/>
          <ac:picMkLst>
            <pc:docMk/>
            <pc:sldMk cId="3211204976" sldId="280"/>
            <ac:picMk id="5140" creationId="{93FF861E-491E-70D9-526C-201D4E0AA1FC}"/>
          </ac:picMkLst>
        </pc:picChg>
        <pc:picChg chg="add del mod">
          <ac:chgData name="Giulio Antonini" userId="85c0ae81-b7e0-45b3-a738-51186c9a409e" providerId="ADAL" clId="{85921F03-C437-4F24-A516-AE736F31B917}" dt="2024-08-04T06:54:14.554" v="2492" actId="478"/>
          <ac:picMkLst>
            <pc:docMk/>
            <pc:sldMk cId="3211204976" sldId="280"/>
            <ac:picMk id="5141" creationId="{C881A863-BDD3-8E02-026B-355FFDE82C7E}"/>
          </ac:picMkLst>
        </pc:picChg>
        <pc:picChg chg="mod">
          <ac:chgData name="Giulio Antonini" userId="85c0ae81-b7e0-45b3-a738-51186c9a409e" providerId="ADAL" clId="{85921F03-C437-4F24-A516-AE736F31B917}" dt="2024-08-03T14:13:06.117" v="357"/>
          <ac:picMkLst>
            <pc:docMk/>
            <pc:sldMk cId="3211204976" sldId="280"/>
            <ac:picMk id="5145" creationId="{F95FA400-F52B-1AAA-10E4-C8AD6C2508B8}"/>
          </ac:picMkLst>
        </pc:picChg>
        <pc:picChg chg="mod">
          <ac:chgData name="Giulio Antonini" userId="85c0ae81-b7e0-45b3-a738-51186c9a409e" providerId="ADAL" clId="{85921F03-C437-4F24-A516-AE736F31B917}" dt="2024-08-03T14:13:06.117" v="357"/>
          <ac:picMkLst>
            <pc:docMk/>
            <pc:sldMk cId="3211204976" sldId="280"/>
            <ac:picMk id="5147" creationId="{7E36C007-4385-CE77-B8C9-EA083D24C957}"/>
          </ac:picMkLst>
        </pc:picChg>
        <pc:picChg chg="mod">
          <ac:chgData name="Giulio Antonini" userId="85c0ae81-b7e0-45b3-a738-51186c9a409e" providerId="ADAL" clId="{85921F03-C437-4F24-A516-AE736F31B917}" dt="2024-08-03T14:13:06.117" v="357"/>
          <ac:picMkLst>
            <pc:docMk/>
            <pc:sldMk cId="3211204976" sldId="280"/>
            <ac:picMk id="5148" creationId="{49122538-FA3A-748E-D12C-DDF0E0567FBC}"/>
          </ac:picMkLst>
        </pc:picChg>
        <pc:picChg chg="add del mod">
          <ac:chgData name="Giulio Antonini" userId="85c0ae81-b7e0-45b3-a738-51186c9a409e" providerId="ADAL" clId="{85921F03-C437-4F24-A516-AE736F31B917}" dt="2024-08-04T06:54:14.554" v="2492" actId="478"/>
          <ac:picMkLst>
            <pc:docMk/>
            <pc:sldMk cId="3211204976" sldId="280"/>
            <ac:picMk id="5149" creationId="{793EF16F-CF5C-4AA3-6977-F1BDF0E18482}"/>
          </ac:picMkLst>
        </pc:picChg>
        <pc:picChg chg="add del mod">
          <ac:chgData name="Giulio Antonini" userId="85c0ae81-b7e0-45b3-a738-51186c9a409e" providerId="ADAL" clId="{85921F03-C437-4F24-A516-AE736F31B917}" dt="2024-08-04T06:54:14.554" v="2492" actId="478"/>
          <ac:picMkLst>
            <pc:docMk/>
            <pc:sldMk cId="3211204976" sldId="280"/>
            <ac:picMk id="5150" creationId="{5460A11C-69FC-5FBB-5430-04DAE2B02DDB}"/>
          </ac:picMkLst>
        </pc:picChg>
        <pc:picChg chg="mod">
          <ac:chgData name="Giulio Antonini" userId="85c0ae81-b7e0-45b3-a738-51186c9a409e" providerId="ADAL" clId="{85921F03-C437-4F24-A516-AE736F31B917}" dt="2024-08-03T14:13:06.117" v="357"/>
          <ac:picMkLst>
            <pc:docMk/>
            <pc:sldMk cId="3211204976" sldId="280"/>
            <ac:picMk id="5157" creationId="{0C393D00-B4F5-04DA-36F9-8D50607F6C6A}"/>
          </ac:picMkLst>
        </pc:picChg>
        <pc:picChg chg="add del mod">
          <ac:chgData name="Giulio Antonini" userId="85c0ae81-b7e0-45b3-a738-51186c9a409e" providerId="ADAL" clId="{85921F03-C437-4F24-A516-AE736F31B917}" dt="2024-08-04T06:54:14.554" v="2492" actId="478"/>
          <ac:picMkLst>
            <pc:docMk/>
            <pc:sldMk cId="3211204976" sldId="280"/>
            <ac:picMk id="5158" creationId="{DE1A3312-1F0E-278F-C546-C945A9A8C5F8}"/>
          </ac:picMkLst>
        </pc:picChg>
        <pc:picChg chg="add del mod">
          <ac:chgData name="Giulio Antonini" userId="85c0ae81-b7e0-45b3-a738-51186c9a409e" providerId="ADAL" clId="{85921F03-C437-4F24-A516-AE736F31B917}" dt="2024-08-04T06:54:14.554" v="2492" actId="478"/>
          <ac:picMkLst>
            <pc:docMk/>
            <pc:sldMk cId="3211204976" sldId="280"/>
            <ac:picMk id="5159" creationId="{D4F2243C-4745-DEFD-AF18-1278DC2E952E}"/>
          </ac:picMkLst>
        </pc:picChg>
        <pc:picChg chg="add del mod">
          <ac:chgData name="Giulio Antonini" userId="85c0ae81-b7e0-45b3-a738-51186c9a409e" providerId="ADAL" clId="{85921F03-C437-4F24-A516-AE736F31B917}" dt="2024-08-04T07:12:30.622" v="2735" actId="478"/>
          <ac:picMkLst>
            <pc:docMk/>
            <pc:sldMk cId="3211204976" sldId="280"/>
            <ac:picMk id="5166" creationId="{248EA799-15A5-ECB9-009D-AA01AD495A2C}"/>
          </ac:picMkLst>
        </pc:picChg>
        <pc:picChg chg="add del mod">
          <ac:chgData name="Giulio Antonini" userId="85c0ae81-b7e0-45b3-a738-51186c9a409e" providerId="ADAL" clId="{85921F03-C437-4F24-A516-AE736F31B917}" dt="2024-08-04T07:12:28.363" v="2734" actId="478"/>
          <ac:picMkLst>
            <pc:docMk/>
            <pc:sldMk cId="3211204976" sldId="280"/>
            <ac:picMk id="5170" creationId="{E93329A0-2CEF-0722-F0AB-59BFCCB54C1D}"/>
          </ac:picMkLst>
        </pc:picChg>
        <pc:picChg chg="mod">
          <ac:chgData name="Giulio Antonini" userId="85c0ae81-b7e0-45b3-a738-51186c9a409e" providerId="ADAL" clId="{85921F03-C437-4F24-A516-AE736F31B917}" dt="2024-08-04T06:54:31.906" v="2493"/>
          <ac:picMkLst>
            <pc:docMk/>
            <pc:sldMk cId="3211204976" sldId="280"/>
            <ac:picMk id="5186" creationId="{15DAA133-FDC6-D825-D13D-B0D3D01A29DD}"/>
          </ac:picMkLst>
        </pc:picChg>
        <pc:picChg chg="add mod">
          <ac:chgData name="Giulio Antonini" userId="85c0ae81-b7e0-45b3-a738-51186c9a409e" providerId="ADAL" clId="{85921F03-C437-4F24-A516-AE736F31B917}" dt="2024-08-04T06:54:35.609" v="2494" actId="1076"/>
          <ac:picMkLst>
            <pc:docMk/>
            <pc:sldMk cId="3211204976" sldId="280"/>
            <ac:picMk id="5188" creationId="{476E72BC-C677-F501-F91C-5723131371C5}"/>
          </ac:picMkLst>
        </pc:picChg>
        <pc:picChg chg="add mod">
          <ac:chgData name="Giulio Antonini" userId="85c0ae81-b7e0-45b3-a738-51186c9a409e" providerId="ADAL" clId="{85921F03-C437-4F24-A516-AE736F31B917}" dt="2024-08-04T06:54:35.609" v="2494" actId="1076"/>
          <ac:picMkLst>
            <pc:docMk/>
            <pc:sldMk cId="3211204976" sldId="280"/>
            <ac:picMk id="5190" creationId="{3F7DB29D-F428-F1FE-21D7-0B3AE81D1339}"/>
          </ac:picMkLst>
        </pc:picChg>
        <pc:picChg chg="mod">
          <ac:chgData name="Giulio Antonini" userId="85c0ae81-b7e0-45b3-a738-51186c9a409e" providerId="ADAL" clId="{85921F03-C437-4F24-A516-AE736F31B917}" dt="2024-08-04T06:54:31.906" v="2493"/>
          <ac:picMkLst>
            <pc:docMk/>
            <pc:sldMk cId="3211204976" sldId="280"/>
            <ac:picMk id="5206" creationId="{81C33412-C3A7-D46B-A8D6-AB16B215E023}"/>
          </ac:picMkLst>
        </pc:picChg>
        <pc:picChg chg="add del mod">
          <ac:chgData name="Giulio Antonini" userId="85c0ae81-b7e0-45b3-a738-51186c9a409e" providerId="ADAL" clId="{85921F03-C437-4F24-A516-AE736F31B917}" dt="2024-08-04T07:07:37.759" v="2689" actId="478"/>
          <ac:picMkLst>
            <pc:docMk/>
            <pc:sldMk cId="3211204976" sldId="280"/>
            <ac:picMk id="5208" creationId="{39750ED8-5CD7-055A-AD16-4FCEFCDD5E84}"/>
          </ac:picMkLst>
        </pc:picChg>
        <pc:picChg chg="add mod">
          <ac:chgData name="Giulio Antonini" userId="85c0ae81-b7e0-45b3-a738-51186c9a409e" providerId="ADAL" clId="{85921F03-C437-4F24-A516-AE736F31B917}" dt="2024-08-04T06:54:35.609" v="2494" actId="1076"/>
          <ac:picMkLst>
            <pc:docMk/>
            <pc:sldMk cId="3211204976" sldId="280"/>
            <ac:picMk id="5210" creationId="{9CC45FF5-B278-BBC8-BF00-B163C2785A88}"/>
          </ac:picMkLst>
        </pc:picChg>
        <pc:picChg chg="add mod">
          <ac:chgData name="Giulio Antonini" userId="85c0ae81-b7e0-45b3-a738-51186c9a409e" providerId="ADAL" clId="{85921F03-C437-4F24-A516-AE736F31B917}" dt="2024-08-04T07:07:33.263" v="2688" actId="1076"/>
          <ac:picMkLst>
            <pc:docMk/>
            <pc:sldMk cId="3211204976" sldId="280"/>
            <ac:picMk id="5211" creationId="{DD2B46C7-081C-EAD0-683A-64456D01503A}"/>
          </ac:picMkLst>
        </pc:picChg>
        <pc:picChg chg="mod">
          <ac:chgData name="Giulio Antonini" userId="85c0ae81-b7e0-45b3-a738-51186c9a409e" providerId="ADAL" clId="{85921F03-C437-4F24-A516-AE736F31B917}" dt="2024-08-04T06:54:31.906" v="2493"/>
          <ac:picMkLst>
            <pc:docMk/>
            <pc:sldMk cId="3211204976" sldId="280"/>
            <ac:picMk id="5213" creationId="{75525F30-255E-F1BD-C9B3-03003751D98B}"/>
          </ac:picMkLst>
        </pc:picChg>
        <pc:picChg chg="mod">
          <ac:chgData name="Giulio Antonini" userId="85c0ae81-b7e0-45b3-a738-51186c9a409e" providerId="ADAL" clId="{85921F03-C437-4F24-A516-AE736F31B917}" dt="2024-08-04T06:54:31.906" v="2493"/>
          <ac:picMkLst>
            <pc:docMk/>
            <pc:sldMk cId="3211204976" sldId="280"/>
            <ac:picMk id="5215" creationId="{8F1D77EF-D883-A4DC-9372-726A1E82F66B}"/>
          </ac:picMkLst>
        </pc:picChg>
        <pc:picChg chg="mod">
          <ac:chgData name="Giulio Antonini" userId="85c0ae81-b7e0-45b3-a738-51186c9a409e" providerId="ADAL" clId="{85921F03-C437-4F24-A516-AE736F31B917}" dt="2024-08-04T06:54:31.906" v="2493"/>
          <ac:picMkLst>
            <pc:docMk/>
            <pc:sldMk cId="3211204976" sldId="280"/>
            <ac:picMk id="5216" creationId="{5B790675-1A95-F24E-5960-189346836453}"/>
          </ac:picMkLst>
        </pc:picChg>
        <pc:picChg chg="mod">
          <ac:chgData name="Giulio Antonini" userId="85c0ae81-b7e0-45b3-a738-51186c9a409e" providerId="ADAL" clId="{85921F03-C437-4F24-A516-AE736F31B917}" dt="2024-08-04T06:54:31.906" v="2493"/>
          <ac:picMkLst>
            <pc:docMk/>
            <pc:sldMk cId="3211204976" sldId="280"/>
            <ac:picMk id="5221" creationId="{B1897E25-65E8-0013-AB36-0819550A247B}"/>
          </ac:picMkLst>
        </pc:picChg>
        <pc:picChg chg="add mod">
          <ac:chgData name="Giulio Antonini" userId="85c0ae81-b7e0-45b3-a738-51186c9a409e" providerId="ADAL" clId="{85921F03-C437-4F24-A516-AE736F31B917}" dt="2024-08-04T06:54:35.609" v="2494" actId="1076"/>
          <ac:picMkLst>
            <pc:docMk/>
            <pc:sldMk cId="3211204976" sldId="280"/>
            <ac:picMk id="5222" creationId="{5A952A3C-E9F2-DBB3-58B3-0B4B69ABF665}"/>
          </ac:picMkLst>
        </pc:picChg>
        <pc:picChg chg="add mod">
          <ac:chgData name="Giulio Antonini" userId="85c0ae81-b7e0-45b3-a738-51186c9a409e" providerId="ADAL" clId="{85921F03-C437-4F24-A516-AE736F31B917}" dt="2024-08-04T06:54:35.609" v="2494" actId="1076"/>
          <ac:picMkLst>
            <pc:docMk/>
            <pc:sldMk cId="3211204976" sldId="280"/>
            <ac:picMk id="5223" creationId="{16EEE4BC-E7DC-BBC4-F819-9D9A9B480F3C}"/>
          </ac:picMkLst>
        </pc:picChg>
        <pc:picChg chg="add mod">
          <ac:chgData name="Giulio Antonini" userId="85c0ae81-b7e0-45b3-a738-51186c9a409e" providerId="ADAL" clId="{85921F03-C437-4F24-A516-AE736F31B917}" dt="2024-08-04T06:54:35.609" v="2494" actId="1076"/>
          <ac:picMkLst>
            <pc:docMk/>
            <pc:sldMk cId="3211204976" sldId="280"/>
            <ac:picMk id="5224" creationId="{361D309E-9788-3F9E-E0ED-853019E1D5E0}"/>
          </ac:picMkLst>
        </pc:picChg>
        <pc:picChg chg="mod">
          <ac:chgData name="Giulio Antonini" userId="85c0ae81-b7e0-45b3-a738-51186c9a409e" providerId="ADAL" clId="{85921F03-C437-4F24-A516-AE736F31B917}" dt="2024-08-04T06:54:31.906" v="2493"/>
          <ac:picMkLst>
            <pc:docMk/>
            <pc:sldMk cId="3211204976" sldId="280"/>
            <ac:picMk id="5227" creationId="{7930B366-9041-B328-8EC1-644C15AD6190}"/>
          </ac:picMkLst>
        </pc:picChg>
        <pc:picChg chg="mod">
          <ac:chgData name="Giulio Antonini" userId="85c0ae81-b7e0-45b3-a738-51186c9a409e" providerId="ADAL" clId="{85921F03-C437-4F24-A516-AE736F31B917}" dt="2024-08-04T06:54:31.906" v="2493"/>
          <ac:picMkLst>
            <pc:docMk/>
            <pc:sldMk cId="3211204976" sldId="280"/>
            <ac:picMk id="5230" creationId="{B576982E-6722-3FC8-C5D5-48A51305E171}"/>
          </ac:picMkLst>
        </pc:picChg>
        <pc:picChg chg="mod">
          <ac:chgData name="Giulio Antonini" userId="85c0ae81-b7e0-45b3-a738-51186c9a409e" providerId="ADAL" clId="{85921F03-C437-4F24-A516-AE736F31B917}" dt="2024-08-04T06:54:31.906" v="2493"/>
          <ac:picMkLst>
            <pc:docMk/>
            <pc:sldMk cId="3211204976" sldId="280"/>
            <ac:picMk id="5231" creationId="{5DCB60F1-AC23-1405-2C2E-4FFFB19B8BB4}"/>
          </ac:picMkLst>
        </pc:picChg>
        <pc:picChg chg="add mod">
          <ac:chgData name="Giulio Antonini" userId="85c0ae81-b7e0-45b3-a738-51186c9a409e" providerId="ADAL" clId="{85921F03-C437-4F24-A516-AE736F31B917}" dt="2024-08-04T06:54:35.609" v="2494" actId="1076"/>
          <ac:picMkLst>
            <pc:docMk/>
            <pc:sldMk cId="3211204976" sldId="280"/>
            <ac:picMk id="5233" creationId="{254A381A-D6B7-D5FB-5F42-56055F94ACB2}"/>
          </ac:picMkLst>
        </pc:picChg>
        <pc:picChg chg="mod">
          <ac:chgData name="Giulio Antonini" userId="85c0ae81-b7e0-45b3-a738-51186c9a409e" providerId="ADAL" clId="{85921F03-C437-4F24-A516-AE736F31B917}" dt="2024-08-04T06:54:31.906" v="2493"/>
          <ac:picMkLst>
            <pc:docMk/>
            <pc:sldMk cId="3211204976" sldId="280"/>
            <ac:picMk id="5237" creationId="{4CFB90E3-3B79-DD47-B88D-87BDE8C26196}"/>
          </ac:picMkLst>
        </pc:picChg>
        <pc:picChg chg="mod">
          <ac:chgData name="Giulio Antonini" userId="85c0ae81-b7e0-45b3-a738-51186c9a409e" providerId="ADAL" clId="{85921F03-C437-4F24-A516-AE736F31B917}" dt="2024-08-04T06:54:31.906" v="2493"/>
          <ac:picMkLst>
            <pc:docMk/>
            <pc:sldMk cId="3211204976" sldId="280"/>
            <ac:picMk id="5239" creationId="{A73265F3-9BC6-EE39-ABE2-6BC0CA53331D}"/>
          </ac:picMkLst>
        </pc:picChg>
        <pc:picChg chg="mod">
          <ac:chgData name="Giulio Antonini" userId="85c0ae81-b7e0-45b3-a738-51186c9a409e" providerId="ADAL" clId="{85921F03-C437-4F24-A516-AE736F31B917}" dt="2024-08-04T06:54:31.906" v="2493"/>
          <ac:picMkLst>
            <pc:docMk/>
            <pc:sldMk cId="3211204976" sldId="280"/>
            <ac:picMk id="5240" creationId="{306F2E0F-B059-571E-83D2-AC2F0E244A48}"/>
          </ac:picMkLst>
        </pc:picChg>
        <pc:picChg chg="add del mod">
          <ac:chgData name="Giulio Antonini" userId="85c0ae81-b7e0-45b3-a738-51186c9a409e" providerId="ADAL" clId="{85921F03-C437-4F24-A516-AE736F31B917}" dt="2024-08-04T07:16:47.952" v="2798" actId="478"/>
          <ac:picMkLst>
            <pc:docMk/>
            <pc:sldMk cId="3211204976" sldId="280"/>
            <ac:picMk id="5242" creationId="{380BBA18-BB64-2B0B-BA6A-60FDFC73E129}"/>
          </ac:picMkLst>
        </pc:picChg>
        <pc:picChg chg="add del mod">
          <ac:chgData name="Giulio Antonini" userId="85c0ae81-b7e0-45b3-a738-51186c9a409e" providerId="ADAL" clId="{85921F03-C437-4F24-A516-AE736F31B917}" dt="2024-08-04T07:16:51.183" v="2799" actId="478"/>
          <ac:picMkLst>
            <pc:docMk/>
            <pc:sldMk cId="3211204976" sldId="280"/>
            <ac:picMk id="5243" creationId="{69FF8E3E-0E5E-30EF-3397-FAA588288980}"/>
          </ac:picMkLst>
        </pc:picChg>
        <pc:picChg chg="add del mod">
          <ac:chgData name="Giulio Antonini" userId="85c0ae81-b7e0-45b3-a738-51186c9a409e" providerId="ADAL" clId="{85921F03-C437-4F24-A516-AE736F31B917}" dt="2024-08-04T07:12:39.516" v="2737" actId="478"/>
          <ac:picMkLst>
            <pc:docMk/>
            <pc:sldMk cId="3211204976" sldId="280"/>
            <ac:picMk id="5244" creationId="{D856C00C-AC40-8EC2-C282-770C721468BA}"/>
          </ac:picMkLst>
        </pc:picChg>
        <pc:picChg chg="add del mod">
          <ac:chgData name="Giulio Antonini" userId="85c0ae81-b7e0-45b3-a738-51186c9a409e" providerId="ADAL" clId="{85921F03-C437-4F24-A516-AE736F31B917}" dt="2024-08-04T07:12:38.334" v="2736" actId="478"/>
          <ac:picMkLst>
            <pc:docMk/>
            <pc:sldMk cId="3211204976" sldId="280"/>
            <ac:picMk id="5245" creationId="{70AA5088-081B-8605-EB7F-9382D404F384}"/>
          </ac:picMkLst>
        </pc:picChg>
        <pc:picChg chg="add del mod">
          <ac:chgData name="Giulio Antonini" userId="85c0ae81-b7e0-45b3-a738-51186c9a409e" providerId="ADAL" clId="{85921F03-C437-4F24-A516-AE736F31B917}" dt="2024-08-04T06:55:28.072" v="2513" actId="478"/>
          <ac:picMkLst>
            <pc:docMk/>
            <pc:sldMk cId="3211204976" sldId="280"/>
            <ac:picMk id="5247" creationId="{5BC01F8B-20F2-31B1-B3C3-8E57CE193FA2}"/>
          </ac:picMkLst>
        </pc:picChg>
        <pc:picChg chg="mod">
          <ac:chgData name="Giulio Antonini" userId="85c0ae81-b7e0-45b3-a738-51186c9a409e" providerId="ADAL" clId="{85921F03-C437-4F24-A516-AE736F31B917}" dt="2024-08-04T07:06:11.794" v="2675"/>
          <ac:picMkLst>
            <pc:docMk/>
            <pc:sldMk cId="3211204976" sldId="280"/>
            <ac:picMk id="5263" creationId="{8B8F7A27-96B0-D67F-1D94-E2F2935BBFB0}"/>
          </ac:picMkLst>
        </pc:picChg>
        <pc:picChg chg="add mod">
          <ac:chgData name="Giulio Antonini" userId="85c0ae81-b7e0-45b3-a738-51186c9a409e" providerId="ADAL" clId="{85921F03-C437-4F24-A516-AE736F31B917}" dt="2024-08-04T07:06:20.366" v="2677" actId="1076"/>
          <ac:picMkLst>
            <pc:docMk/>
            <pc:sldMk cId="3211204976" sldId="280"/>
            <ac:picMk id="5265" creationId="{3471CA47-2D3D-9E0C-FA09-7C3D562A0358}"/>
          </ac:picMkLst>
        </pc:picChg>
        <pc:picChg chg="add mod">
          <ac:chgData name="Giulio Antonini" userId="85c0ae81-b7e0-45b3-a738-51186c9a409e" providerId="ADAL" clId="{85921F03-C437-4F24-A516-AE736F31B917}" dt="2024-08-04T07:06:20.366" v="2677" actId="1076"/>
          <ac:picMkLst>
            <pc:docMk/>
            <pc:sldMk cId="3211204976" sldId="280"/>
            <ac:picMk id="5267" creationId="{6FD26EDC-6145-6BDD-F8C8-0EDD534B71DF}"/>
          </ac:picMkLst>
        </pc:picChg>
        <pc:picChg chg="add mod">
          <ac:chgData name="Giulio Antonini" userId="85c0ae81-b7e0-45b3-a738-51186c9a409e" providerId="ADAL" clId="{85921F03-C437-4F24-A516-AE736F31B917}" dt="2024-08-04T07:06:20.366" v="2677" actId="1076"/>
          <ac:picMkLst>
            <pc:docMk/>
            <pc:sldMk cId="3211204976" sldId="280"/>
            <ac:picMk id="5269" creationId="{20B320AF-7D6C-A57A-E2D5-249A42306208}"/>
          </ac:picMkLst>
        </pc:picChg>
        <pc:picChg chg="mod">
          <ac:chgData name="Giulio Antonini" userId="85c0ae81-b7e0-45b3-a738-51186c9a409e" providerId="ADAL" clId="{85921F03-C437-4F24-A516-AE736F31B917}" dt="2024-08-04T07:06:44.224" v="2679"/>
          <ac:picMkLst>
            <pc:docMk/>
            <pc:sldMk cId="3211204976" sldId="280"/>
            <ac:picMk id="5274" creationId="{72A5D500-D4C5-4A57-2C71-38824B1952F9}"/>
          </ac:picMkLst>
        </pc:picChg>
        <pc:picChg chg="add mod">
          <ac:chgData name="Giulio Antonini" userId="85c0ae81-b7e0-45b3-a738-51186c9a409e" providerId="ADAL" clId="{85921F03-C437-4F24-A516-AE736F31B917}" dt="2024-08-04T07:06:51.773" v="2680" actId="1076"/>
          <ac:picMkLst>
            <pc:docMk/>
            <pc:sldMk cId="3211204976" sldId="280"/>
            <ac:picMk id="5276" creationId="{341B4D1B-B8E7-98C0-48ED-83DFFA3F6CC5}"/>
          </ac:picMkLst>
        </pc:picChg>
        <pc:picChg chg="add del mod">
          <ac:chgData name="Giulio Antonini" userId="85c0ae81-b7e0-45b3-a738-51186c9a409e" providerId="ADAL" clId="{85921F03-C437-4F24-A516-AE736F31B917}" dt="2024-08-04T07:07:11.686" v="2686" actId="478"/>
          <ac:picMkLst>
            <pc:docMk/>
            <pc:sldMk cId="3211204976" sldId="280"/>
            <ac:picMk id="5278" creationId="{C4B01F8C-DE91-130A-1C4F-38ABAFFDA0D6}"/>
          </ac:picMkLst>
        </pc:picChg>
        <pc:picChg chg="add del mod">
          <ac:chgData name="Giulio Antonini" userId="85c0ae81-b7e0-45b3-a738-51186c9a409e" providerId="ADAL" clId="{85921F03-C437-4F24-A516-AE736F31B917}" dt="2024-08-04T07:07:08.680" v="2685" actId="478"/>
          <ac:picMkLst>
            <pc:docMk/>
            <pc:sldMk cId="3211204976" sldId="280"/>
            <ac:picMk id="5280" creationId="{E233BA16-0D9B-1385-0FA0-F35FFA801C9F}"/>
          </ac:picMkLst>
        </pc:picChg>
      </pc:sldChg>
      <pc:sldChg chg="del">
        <pc:chgData name="Giulio Antonini" userId="85c0ae81-b7e0-45b3-a738-51186c9a409e" providerId="ADAL" clId="{85921F03-C437-4F24-A516-AE736F31B917}" dt="2024-08-03T09:52:25.092" v="23" actId="47"/>
        <pc:sldMkLst>
          <pc:docMk/>
          <pc:sldMk cId="4197531853" sldId="280"/>
        </pc:sldMkLst>
      </pc:sldChg>
      <pc:sldChg chg="del">
        <pc:chgData name="Giulio Antonini" userId="85c0ae81-b7e0-45b3-a738-51186c9a409e" providerId="ADAL" clId="{85921F03-C437-4F24-A516-AE736F31B917}" dt="2024-08-03T09:52:25.092" v="23" actId="47"/>
        <pc:sldMkLst>
          <pc:docMk/>
          <pc:sldMk cId="2164210980" sldId="281"/>
        </pc:sldMkLst>
      </pc:sldChg>
      <pc:sldChg chg="addSp delSp modSp add mod modNotesTx">
        <pc:chgData name="Giulio Antonini" userId="85c0ae81-b7e0-45b3-a738-51186c9a409e" providerId="ADAL" clId="{85921F03-C437-4F24-A516-AE736F31B917}" dt="2024-08-04T07:33:04.802" v="3038"/>
        <pc:sldMkLst>
          <pc:docMk/>
          <pc:sldMk cId="2686636950" sldId="281"/>
        </pc:sldMkLst>
        <pc:spChg chg="del">
          <ac:chgData name="Giulio Antonini" userId="85c0ae81-b7e0-45b3-a738-51186c9a409e" providerId="ADAL" clId="{85921F03-C437-4F24-A516-AE736F31B917}" dt="2024-08-03T14:13:48.121" v="361" actId="478"/>
          <ac:spMkLst>
            <pc:docMk/>
            <pc:sldMk cId="2686636950" sldId="281"/>
            <ac:spMk id="3" creationId="{0F940E2F-1D4B-7D20-1337-AAE7DE4073B6}"/>
          </ac:spMkLst>
        </pc:spChg>
        <pc:spChg chg="del">
          <ac:chgData name="Giulio Antonini" userId="85c0ae81-b7e0-45b3-a738-51186c9a409e" providerId="ADAL" clId="{85921F03-C437-4F24-A516-AE736F31B917}" dt="2024-08-03T14:13:48.121" v="361" actId="478"/>
          <ac:spMkLst>
            <pc:docMk/>
            <pc:sldMk cId="2686636950" sldId="281"/>
            <ac:spMk id="4" creationId="{D7B3E6DF-D8C0-6228-F595-701AA9524517}"/>
          </ac:spMkLst>
        </pc:spChg>
        <pc:spChg chg="del">
          <ac:chgData name="Giulio Antonini" userId="85c0ae81-b7e0-45b3-a738-51186c9a409e" providerId="ADAL" clId="{85921F03-C437-4F24-A516-AE736F31B917}" dt="2024-08-03T14:13:48.121" v="361" actId="478"/>
          <ac:spMkLst>
            <pc:docMk/>
            <pc:sldMk cId="2686636950" sldId="281"/>
            <ac:spMk id="5" creationId="{1BFA76CE-CC54-E0A2-DC7A-C5AE293F45B9}"/>
          </ac:spMkLst>
        </pc:spChg>
        <pc:spChg chg="del">
          <ac:chgData name="Giulio Antonini" userId="85c0ae81-b7e0-45b3-a738-51186c9a409e" providerId="ADAL" clId="{85921F03-C437-4F24-A516-AE736F31B917}" dt="2024-08-03T14:13:48.121" v="361" actId="478"/>
          <ac:spMkLst>
            <pc:docMk/>
            <pc:sldMk cId="2686636950" sldId="281"/>
            <ac:spMk id="6" creationId="{BF13862C-C1F6-66A7-3F19-ACCBFF4DD7BE}"/>
          </ac:spMkLst>
        </pc:spChg>
        <pc:spChg chg="del">
          <ac:chgData name="Giulio Antonini" userId="85c0ae81-b7e0-45b3-a738-51186c9a409e" providerId="ADAL" clId="{85921F03-C437-4F24-A516-AE736F31B917}" dt="2024-08-03T14:13:48.121" v="361" actId="478"/>
          <ac:spMkLst>
            <pc:docMk/>
            <pc:sldMk cId="2686636950" sldId="281"/>
            <ac:spMk id="7" creationId="{E452D3CD-9A49-111A-342A-59971030F3E3}"/>
          </ac:spMkLst>
        </pc:spChg>
        <pc:spChg chg="del">
          <ac:chgData name="Giulio Antonini" userId="85c0ae81-b7e0-45b3-a738-51186c9a409e" providerId="ADAL" clId="{85921F03-C437-4F24-A516-AE736F31B917}" dt="2024-08-03T14:13:48.121" v="361" actId="478"/>
          <ac:spMkLst>
            <pc:docMk/>
            <pc:sldMk cId="2686636950" sldId="281"/>
            <ac:spMk id="8" creationId="{104630A9-3499-A61C-D5AB-35DEFA8138F3}"/>
          </ac:spMkLst>
        </pc:spChg>
        <pc:spChg chg="del">
          <ac:chgData name="Giulio Antonini" userId="85c0ae81-b7e0-45b3-a738-51186c9a409e" providerId="ADAL" clId="{85921F03-C437-4F24-A516-AE736F31B917}" dt="2024-08-03T14:13:48.121" v="361" actId="478"/>
          <ac:spMkLst>
            <pc:docMk/>
            <pc:sldMk cId="2686636950" sldId="281"/>
            <ac:spMk id="10" creationId="{5C4F4AA5-50B2-D71C-0084-E485CF5AE604}"/>
          </ac:spMkLst>
        </pc:spChg>
        <pc:spChg chg="del">
          <ac:chgData name="Giulio Antonini" userId="85c0ae81-b7e0-45b3-a738-51186c9a409e" providerId="ADAL" clId="{85921F03-C437-4F24-A516-AE736F31B917}" dt="2024-08-03T14:13:48.121" v="361" actId="478"/>
          <ac:spMkLst>
            <pc:docMk/>
            <pc:sldMk cId="2686636950" sldId="281"/>
            <ac:spMk id="11" creationId="{98B2EFBF-3020-9AB3-5D7C-E9A826D6D8A9}"/>
          </ac:spMkLst>
        </pc:spChg>
        <pc:spChg chg="del">
          <ac:chgData name="Giulio Antonini" userId="85c0ae81-b7e0-45b3-a738-51186c9a409e" providerId="ADAL" clId="{85921F03-C437-4F24-A516-AE736F31B917}" dt="2024-08-03T14:13:48.121" v="361" actId="478"/>
          <ac:spMkLst>
            <pc:docMk/>
            <pc:sldMk cId="2686636950" sldId="281"/>
            <ac:spMk id="12" creationId="{45A1AF68-9567-DCB9-2A82-3BEC845CCB7A}"/>
          </ac:spMkLst>
        </pc:spChg>
        <pc:spChg chg="del">
          <ac:chgData name="Giulio Antonini" userId="85c0ae81-b7e0-45b3-a738-51186c9a409e" providerId="ADAL" clId="{85921F03-C437-4F24-A516-AE736F31B917}" dt="2024-08-03T14:13:48.121" v="361" actId="478"/>
          <ac:spMkLst>
            <pc:docMk/>
            <pc:sldMk cId="2686636950" sldId="281"/>
            <ac:spMk id="14" creationId="{774AB289-8FDA-0586-F0A5-BFB0E652A52B}"/>
          </ac:spMkLst>
        </pc:spChg>
        <pc:spChg chg="del">
          <ac:chgData name="Giulio Antonini" userId="85c0ae81-b7e0-45b3-a738-51186c9a409e" providerId="ADAL" clId="{85921F03-C437-4F24-A516-AE736F31B917}" dt="2024-08-03T14:13:48.121" v="361" actId="478"/>
          <ac:spMkLst>
            <pc:docMk/>
            <pc:sldMk cId="2686636950" sldId="281"/>
            <ac:spMk id="15" creationId="{EBB5820B-464B-0082-D660-120ADB3DAE39}"/>
          </ac:spMkLst>
        </pc:spChg>
        <pc:spChg chg="del">
          <ac:chgData name="Giulio Antonini" userId="85c0ae81-b7e0-45b3-a738-51186c9a409e" providerId="ADAL" clId="{85921F03-C437-4F24-A516-AE736F31B917}" dt="2024-08-03T14:13:48.121" v="361" actId="478"/>
          <ac:spMkLst>
            <pc:docMk/>
            <pc:sldMk cId="2686636950" sldId="281"/>
            <ac:spMk id="16" creationId="{EBD91C96-75F1-ED24-F1F0-0D7F31D994DF}"/>
          </ac:spMkLst>
        </pc:spChg>
        <pc:spChg chg="del">
          <ac:chgData name="Giulio Antonini" userId="85c0ae81-b7e0-45b3-a738-51186c9a409e" providerId="ADAL" clId="{85921F03-C437-4F24-A516-AE736F31B917}" dt="2024-08-03T14:13:48.121" v="361" actId="478"/>
          <ac:spMkLst>
            <pc:docMk/>
            <pc:sldMk cId="2686636950" sldId="281"/>
            <ac:spMk id="17" creationId="{2B38412F-A444-B12B-50B2-599B10C9C8E6}"/>
          </ac:spMkLst>
        </pc:spChg>
        <pc:spChg chg="del">
          <ac:chgData name="Giulio Antonini" userId="85c0ae81-b7e0-45b3-a738-51186c9a409e" providerId="ADAL" clId="{85921F03-C437-4F24-A516-AE736F31B917}" dt="2024-08-03T14:13:48.121" v="361" actId="478"/>
          <ac:spMkLst>
            <pc:docMk/>
            <pc:sldMk cId="2686636950" sldId="281"/>
            <ac:spMk id="18" creationId="{44FE2E1D-F3E9-5CA2-2268-9C87273C5256}"/>
          </ac:spMkLst>
        </pc:spChg>
        <pc:spChg chg="del">
          <ac:chgData name="Giulio Antonini" userId="85c0ae81-b7e0-45b3-a738-51186c9a409e" providerId="ADAL" clId="{85921F03-C437-4F24-A516-AE736F31B917}" dt="2024-08-03T14:13:48.121" v="361" actId="478"/>
          <ac:spMkLst>
            <pc:docMk/>
            <pc:sldMk cId="2686636950" sldId="281"/>
            <ac:spMk id="19" creationId="{8D772B15-83C0-F6F7-CFC1-82057A69C718}"/>
          </ac:spMkLst>
        </pc:spChg>
        <pc:spChg chg="del">
          <ac:chgData name="Giulio Antonini" userId="85c0ae81-b7e0-45b3-a738-51186c9a409e" providerId="ADAL" clId="{85921F03-C437-4F24-A516-AE736F31B917}" dt="2024-08-03T14:13:48.121" v="361" actId="478"/>
          <ac:spMkLst>
            <pc:docMk/>
            <pc:sldMk cId="2686636950" sldId="281"/>
            <ac:spMk id="20" creationId="{F1CF1A59-F09E-E80F-F0D4-6C66ACD1B315}"/>
          </ac:spMkLst>
        </pc:spChg>
        <pc:spChg chg="del">
          <ac:chgData name="Giulio Antonini" userId="85c0ae81-b7e0-45b3-a738-51186c9a409e" providerId="ADAL" clId="{85921F03-C437-4F24-A516-AE736F31B917}" dt="2024-08-03T14:13:48.121" v="361" actId="478"/>
          <ac:spMkLst>
            <pc:docMk/>
            <pc:sldMk cId="2686636950" sldId="281"/>
            <ac:spMk id="21" creationId="{1FD3CA7E-7280-732F-6AC7-36A2C3C439F7}"/>
          </ac:spMkLst>
        </pc:spChg>
        <pc:spChg chg="del">
          <ac:chgData name="Giulio Antonini" userId="85c0ae81-b7e0-45b3-a738-51186c9a409e" providerId="ADAL" clId="{85921F03-C437-4F24-A516-AE736F31B917}" dt="2024-08-03T14:13:48.121" v="361" actId="478"/>
          <ac:spMkLst>
            <pc:docMk/>
            <pc:sldMk cId="2686636950" sldId="281"/>
            <ac:spMk id="22" creationId="{10DA52B2-2329-F025-B75F-FEEC386B4A12}"/>
          </ac:spMkLst>
        </pc:spChg>
        <pc:spChg chg="del">
          <ac:chgData name="Giulio Antonini" userId="85c0ae81-b7e0-45b3-a738-51186c9a409e" providerId="ADAL" clId="{85921F03-C437-4F24-A516-AE736F31B917}" dt="2024-08-03T14:13:48.121" v="361" actId="478"/>
          <ac:spMkLst>
            <pc:docMk/>
            <pc:sldMk cId="2686636950" sldId="281"/>
            <ac:spMk id="23" creationId="{E6DE43F4-623F-B4B9-5C74-0DBC7509782F}"/>
          </ac:spMkLst>
        </pc:spChg>
        <pc:spChg chg="del">
          <ac:chgData name="Giulio Antonini" userId="85c0ae81-b7e0-45b3-a738-51186c9a409e" providerId="ADAL" clId="{85921F03-C437-4F24-A516-AE736F31B917}" dt="2024-08-03T14:13:48.121" v="361" actId="478"/>
          <ac:spMkLst>
            <pc:docMk/>
            <pc:sldMk cId="2686636950" sldId="281"/>
            <ac:spMk id="24" creationId="{B3472105-A442-2CBE-A749-06C3A413523D}"/>
          </ac:spMkLst>
        </pc:spChg>
        <pc:spChg chg="del">
          <ac:chgData name="Giulio Antonini" userId="85c0ae81-b7e0-45b3-a738-51186c9a409e" providerId="ADAL" clId="{85921F03-C437-4F24-A516-AE736F31B917}" dt="2024-08-03T14:13:48.121" v="361" actId="478"/>
          <ac:spMkLst>
            <pc:docMk/>
            <pc:sldMk cId="2686636950" sldId="281"/>
            <ac:spMk id="25" creationId="{959EC652-40DB-233D-B3AB-2261662F7D23}"/>
          </ac:spMkLst>
        </pc:spChg>
        <pc:spChg chg="del">
          <ac:chgData name="Giulio Antonini" userId="85c0ae81-b7e0-45b3-a738-51186c9a409e" providerId="ADAL" clId="{85921F03-C437-4F24-A516-AE736F31B917}" dt="2024-08-03T14:13:48.121" v="361" actId="478"/>
          <ac:spMkLst>
            <pc:docMk/>
            <pc:sldMk cId="2686636950" sldId="281"/>
            <ac:spMk id="26" creationId="{9054F6AA-2702-CB7B-12ED-00660FC77AE9}"/>
          </ac:spMkLst>
        </pc:spChg>
        <pc:spChg chg="del">
          <ac:chgData name="Giulio Antonini" userId="85c0ae81-b7e0-45b3-a738-51186c9a409e" providerId="ADAL" clId="{85921F03-C437-4F24-A516-AE736F31B917}" dt="2024-08-03T14:13:48.121" v="361" actId="478"/>
          <ac:spMkLst>
            <pc:docMk/>
            <pc:sldMk cId="2686636950" sldId="281"/>
            <ac:spMk id="30" creationId="{01E2B57E-1915-5783-7E70-C8270FC1C37E}"/>
          </ac:spMkLst>
        </pc:spChg>
        <pc:spChg chg="del">
          <ac:chgData name="Giulio Antonini" userId="85c0ae81-b7e0-45b3-a738-51186c9a409e" providerId="ADAL" clId="{85921F03-C437-4F24-A516-AE736F31B917}" dt="2024-08-03T14:13:48.121" v="361" actId="478"/>
          <ac:spMkLst>
            <pc:docMk/>
            <pc:sldMk cId="2686636950" sldId="281"/>
            <ac:spMk id="32" creationId="{763518EE-D28A-883F-2311-98346DC9AF63}"/>
          </ac:spMkLst>
        </pc:spChg>
        <pc:spChg chg="del">
          <ac:chgData name="Giulio Antonini" userId="85c0ae81-b7e0-45b3-a738-51186c9a409e" providerId="ADAL" clId="{85921F03-C437-4F24-A516-AE736F31B917}" dt="2024-08-03T14:13:48.121" v="361" actId="478"/>
          <ac:spMkLst>
            <pc:docMk/>
            <pc:sldMk cId="2686636950" sldId="281"/>
            <ac:spMk id="34" creationId="{55ADF79A-0128-8BFE-D508-D3C05E28E956}"/>
          </ac:spMkLst>
        </pc:spChg>
        <pc:spChg chg="del">
          <ac:chgData name="Giulio Antonini" userId="85c0ae81-b7e0-45b3-a738-51186c9a409e" providerId="ADAL" clId="{85921F03-C437-4F24-A516-AE736F31B917}" dt="2024-08-03T14:13:48.121" v="361" actId="478"/>
          <ac:spMkLst>
            <pc:docMk/>
            <pc:sldMk cId="2686636950" sldId="281"/>
            <ac:spMk id="35" creationId="{52C0A4BB-D881-F8AB-E30F-F9384F35983D}"/>
          </ac:spMkLst>
        </pc:spChg>
        <pc:spChg chg="del">
          <ac:chgData name="Giulio Antonini" userId="85c0ae81-b7e0-45b3-a738-51186c9a409e" providerId="ADAL" clId="{85921F03-C437-4F24-A516-AE736F31B917}" dt="2024-08-03T14:13:48.121" v="361" actId="478"/>
          <ac:spMkLst>
            <pc:docMk/>
            <pc:sldMk cId="2686636950" sldId="281"/>
            <ac:spMk id="36" creationId="{7848EDC3-2B25-3DA3-7A79-CDA8E8EC372D}"/>
          </ac:spMkLst>
        </pc:spChg>
        <pc:spChg chg="del">
          <ac:chgData name="Giulio Antonini" userId="85c0ae81-b7e0-45b3-a738-51186c9a409e" providerId="ADAL" clId="{85921F03-C437-4F24-A516-AE736F31B917}" dt="2024-08-03T14:13:48.121" v="361" actId="478"/>
          <ac:spMkLst>
            <pc:docMk/>
            <pc:sldMk cId="2686636950" sldId="281"/>
            <ac:spMk id="37" creationId="{AE42C911-E239-FCB2-BAA6-21459DB34DD7}"/>
          </ac:spMkLst>
        </pc:spChg>
        <pc:spChg chg="del">
          <ac:chgData name="Giulio Antonini" userId="85c0ae81-b7e0-45b3-a738-51186c9a409e" providerId="ADAL" clId="{85921F03-C437-4F24-A516-AE736F31B917}" dt="2024-08-03T14:13:48.121" v="361" actId="478"/>
          <ac:spMkLst>
            <pc:docMk/>
            <pc:sldMk cId="2686636950" sldId="281"/>
            <ac:spMk id="38" creationId="{73CB337C-BDDF-16F3-352B-D5A292F3A172}"/>
          </ac:spMkLst>
        </pc:spChg>
        <pc:spChg chg="del">
          <ac:chgData name="Giulio Antonini" userId="85c0ae81-b7e0-45b3-a738-51186c9a409e" providerId="ADAL" clId="{85921F03-C437-4F24-A516-AE736F31B917}" dt="2024-08-03T14:13:48.121" v="361" actId="478"/>
          <ac:spMkLst>
            <pc:docMk/>
            <pc:sldMk cId="2686636950" sldId="281"/>
            <ac:spMk id="39" creationId="{0EFF1B48-345D-A00F-D06C-0678B5B03C51}"/>
          </ac:spMkLst>
        </pc:spChg>
        <pc:spChg chg="del">
          <ac:chgData name="Giulio Antonini" userId="85c0ae81-b7e0-45b3-a738-51186c9a409e" providerId="ADAL" clId="{85921F03-C437-4F24-A516-AE736F31B917}" dt="2024-08-03T14:13:48.121" v="361" actId="478"/>
          <ac:spMkLst>
            <pc:docMk/>
            <pc:sldMk cId="2686636950" sldId="281"/>
            <ac:spMk id="40" creationId="{DFC70B93-AB16-7645-96F1-8895FAF3A833}"/>
          </ac:spMkLst>
        </pc:spChg>
        <pc:spChg chg="del">
          <ac:chgData name="Giulio Antonini" userId="85c0ae81-b7e0-45b3-a738-51186c9a409e" providerId="ADAL" clId="{85921F03-C437-4F24-A516-AE736F31B917}" dt="2024-08-03T14:13:48.121" v="361" actId="478"/>
          <ac:spMkLst>
            <pc:docMk/>
            <pc:sldMk cId="2686636950" sldId="281"/>
            <ac:spMk id="47" creationId="{366AF077-0A66-35A5-E89E-435B7E977B30}"/>
          </ac:spMkLst>
        </pc:spChg>
        <pc:spChg chg="del">
          <ac:chgData name="Giulio Antonini" userId="85c0ae81-b7e0-45b3-a738-51186c9a409e" providerId="ADAL" clId="{85921F03-C437-4F24-A516-AE736F31B917}" dt="2024-08-03T14:13:48.121" v="361" actId="478"/>
          <ac:spMkLst>
            <pc:docMk/>
            <pc:sldMk cId="2686636950" sldId="281"/>
            <ac:spMk id="48" creationId="{9BAEAC26-9131-CCB9-B748-5A6E2EEBE2BD}"/>
          </ac:spMkLst>
        </pc:spChg>
        <pc:spChg chg="add mod">
          <ac:chgData name="Giulio Antonini" userId="85c0ae81-b7e0-45b3-a738-51186c9a409e" providerId="ADAL" clId="{85921F03-C437-4F24-A516-AE736F31B917}" dt="2024-08-03T14:13:48.911" v="362"/>
          <ac:spMkLst>
            <pc:docMk/>
            <pc:sldMk cId="2686636950" sldId="281"/>
            <ac:spMk id="50" creationId="{5B32C29F-4200-5F9A-56DB-F0D8D0AA74BF}"/>
          </ac:spMkLst>
        </pc:spChg>
        <pc:spChg chg="add mod">
          <ac:chgData name="Giulio Antonini" userId="85c0ae81-b7e0-45b3-a738-51186c9a409e" providerId="ADAL" clId="{85921F03-C437-4F24-A516-AE736F31B917}" dt="2024-08-03T14:13:48.911" v="362"/>
          <ac:spMkLst>
            <pc:docMk/>
            <pc:sldMk cId="2686636950" sldId="281"/>
            <ac:spMk id="51" creationId="{F2E54F33-218E-DB38-48A7-27ADEEB3C1B8}"/>
          </ac:spMkLst>
        </pc:spChg>
        <pc:spChg chg="add mod">
          <ac:chgData name="Giulio Antonini" userId="85c0ae81-b7e0-45b3-a738-51186c9a409e" providerId="ADAL" clId="{85921F03-C437-4F24-A516-AE736F31B917}" dt="2024-08-03T14:13:48.911" v="362"/>
          <ac:spMkLst>
            <pc:docMk/>
            <pc:sldMk cId="2686636950" sldId="281"/>
            <ac:spMk id="52" creationId="{57F866B7-C5E8-B4B5-81B3-8637426419BE}"/>
          </ac:spMkLst>
        </pc:spChg>
        <pc:spChg chg="add mod">
          <ac:chgData name="Giulio Antonini" userId="85c0ae81-b7e0-45b3-a738-51186c9a409e" providerId="ADAL" clId="{85921F03-C437-4F24-A516-AE736F31B917}" dt="2024-08-03T14:13:48.911" v="362"/>
          <ac:spMkLst>
            <pc:docMk/>
            <pc:sldMk cId="2686636950" sldId="281"/>
            <ac:spMk id="53" creationId="{78173D52-1404-5287-FB05-98DACB10DA7C}"/>
          </ac:spMkLst>
        </pc:spChg>
        <pc:spChg chg="add mod">
          <ac:chgData name="Giulio Antonini" userId="85c0ae81-b7e0-45b3-a738-51186c9a409e" providerId="ADAL" clId="{85921F03-C437-4F24-A516-AE736F31B917}" dt="2024-08-03T14:13:48.911" v="362"/>
          <ac:spMkLst>
            <pc:docMk/>
            <pc:sldMk cId="2686636950" sldId="281"/>
            <ac:spMk id="54" creationId="{131B92BC-0979-8B6E-06FC-F486EE2981FE}"/>
          </ac:spMkLst>
        </pc:spChg>
        <pc:spChg chg="add mod">
          <ac:chgData name="Giulio Antonini" userId="85c0ae81-b7e0-45b3-a738-51186c9a409e" providerId="ADAL" clId="{85921F03-C437-4F24-A516-AE736F31B917}" dt="2024-08-03T14:13:48.911" v="362"/>
          <ac:spMkLst>
            <pc:docMk/>
            <pc:sldMk cId="2686636950" sldId="281"/>
            <ac:spMk id="55" creationId="{AB54F128-049F-589F-8AF7-1726321D23F5}"/>
          </ac:spMkLst>
        </pc:spChg>
        <pc:spChg chg="add mod">
          <ac:chgData name="Giulio Antonini" userId="85c0ae81-b7e0-45b3-a738-51186c9a409e" providerId="ADAL" clId="{85921F03-C437-4F24-A516-AE736F31B917}" dt="2024-08-03T14:13:48.911" v="362"/>
          <ac:spMkLst>
            <pc:docMk/>
            <pc:sldMk cId="2686636950" sldId="281"/>
            <ac:spMk id="56" creationId="{59C49F1D-E38A-BEAD-7E8A-B4A5760E2641}"/>
          </ac:spMkLst>
        </pc:spChg>
        <pc:spChg chg="add mod">
          <ac:chgData name="Giulio Antonini" userId="85c0ae81-b7e0-45b3-a738-51186c9a409e" providerId="ADAL" clId="{85921F03-C437-4F24-A516-AE736F31B917}" dt="2024-08-03T14:13:48.911" v="362"/>
          <ac:spMkLst>
            <pc:docMk/>
            <pc:sldMk cId="2686636950" sldId="281"/>
            <ac:spMk id="57" creationId="{C9C65A4D-106F-98DD-0A02-9DE8C10FA584}"/>
          </ac:spMkLst>
        </pc:spChg>
        <pc:spChg chg="add mod">
          <ac:chgData name="Giulio Antonini" userId="85c0ae81-b7e0-45b3-a738-51186c9a409e" providerId="ADAL" clId="{85921F03-C437-4F24-A516-AE736F31B917}" dt="2024-08-03T14:13:48.911" v="362"/>
          <ac:spMkLst>
            <pc:docMk/>
            <pc:sldMk cId="2686636950" sldId="281"/>
            <ac:spMk id="58" creationId="{BD7018DB-B42E-E144-6FF8-EA15C2989B7B}"/>
          </ac:spMkLst>
        </pc:spChg>
        <pc:spChg chg="add mod">
          <ac:chgData name="Giulio Antonini" userId="85c0ae81-b7e0-45b3-a738-51186c9a409e" providerId="ADAL" clId="{85921F03-C437-4F24-A516-AE736F31B917}" dt="2024-08-03T14:13:48.911" v="362"/>
          <ac:spMkLst>
            <pc:docMk/>
            <pc:sldMk cId="2686636950" sldId="281"/>
            <ac:spMk id="59" creationId="{7B776957-318D-9F78-2614-BBA864EA5459}"/>
          </ac:spMkLst>
        </pc:spChg>
        <pc:spChg chg="mod">
          <ac:chgData name="Giulio Antonini" userId="85c0ae81-b7e0-45b3-a738-51186c9a409e" providerId="ADAL" clId="{85921F03-C437-4F24-A516-AE736F31B917}" dt="2024-08-03T14:13:48.911" v="362"/>
          <ac:spMkLst>
            <pc:docMk/>
            <pc:sldMk cId="2686636950" sldId="281"/>
            <ac:spMk id="61" creationId="{92B350BC-A69E-FD61-5348-D5E06C874FD8}"/>
          </ac:spMkLst>
        </pc:spChg>
        <pc:spChg chg="mod">
          <ac:chgData name="Giulio Antonini" userId="85c0ae81-b7e0-45b3-a738-51186c9a409e" providerId="ADAL" clId="{85921F03-C437-4F24-A516-AE736F31B917}" dt="2024-08-03T14:13:48.911" v="362"/>
          <ac:spMkLst>
            <pc:docMk/>
            <pc:sldMk cId="2686636950" sldId="281"/>
            <ac:spMk id="62" creationId="{F8B72FCC-877B-EE32-51FB-9E54AA509076}"/>
          </ac:spMkLst>
        </pc:spChg>
        <pc:spChg chg="mod">
          <ac:chgData name="Giulio Antonini" userId="85c0ae81-b7e0-45b3-a738-51186c9a409e" providerId="ADAL" clId="{85921F03-C437-4F24-A516-AE736F31B917}" dt="2024-08-03T14:13:48.911" v="362"/>
          <ac:spMkLst>
            <pc:docMk/>
            <pc:sldMk cId="2686636950" sldId="281"/>
            <ac:spMk id="63" creationId="{AD503115-A8C5-2337-279C-5A2320C4A8C5}"/>
          </ac:spMkLst>
        </pc:spChg>
        <pc:spChg chg="add mod">
          <ac:chgData name="Giulio Antonini" userId="85c0ae81-b7e0-45b3-a738-51186c9a409e" providerId="ADAL" clId="{85921F03-C437-4F24-A516-AE736F31B917}" dt="2024-08-03T14:13:48.911" v="362"/>
          <ac:spMkLst>
            <pc:docMk/>
            <pc:sldMk cId="2686636950" sldId="281"/>
            <ac:spMk id="5120" creationId="{25F53883-F538-330D-9C61-E120E2601FD5}"/>
          </ac:spMkLst>
        </pc:spChg>
        <pc:spChg chg="mod">
          <ac:chgData name="Giulio Antonini" userId="85c0ae81-b7e0-45b3-a738-51186c9a409e" providerId="ADAL" clId="{85921F03-C437-4F24-A516-AE736F31B917}" dt="2024-08-04T07:24:43.709" v="2873" actId="207"/>
          <ac:spMkLst>
            <pc:docMk/>
            <pc:sldMk cId="2686636950" sldId="281"/>
            <ac:spMk id="5123" creationId="{677620D2-1713-96DC-7FF9-D954C0A8BA36}"/>
          </ac:spMkLst>
        </pc:spChg>
        <pc:spChg chg="add mod">
          <ac:chgData name="Giulio Antonini" userId="85c0ae81-b7e0-45b3-a738-51186c9a409e" providerId="ADAL" clId="{85921F03-C437-4F24-A516-AE736F31B917}" dt="2024-08-03T14:13:48.911" v="362"/>
          <ac:spMkLst>
            <pc:docMk/>
            <pc:sldMk cId="2686636950" sldId="281"/>
            <ac:spMk id="5124" creationId="{903BBC4F-958F-AAD4-1837-37E76D971C33}"/>
          </ac:spMkLst>
        </pc:spChg>
        <pc:spChg chg="add mod">
          <ac:chgData name="Giulio Antonini" userId="85c0ae81-b7e0-45b3-a738-51186c9a409e" providerId="ADAL" clId="{85921F03-C437-4F24-A516-AE736F31B917}" dt="2024-08-03T14:13:48.911" v="362"/>
          <ac:spMkLst>
            <pc:docMk/>
            <pc:sldMk cId="2686636950" sldId="281"/>
            <ac:spMk id="5125" creationId="{15113E8E-4AA2-D2AD-479A-1EE194F9D232}"/>
          </ac:spMkLst>
        </pc:spChg>
        <pc:spChg chg="add mod">
          <ac:chgData name="Giulio Antonini" userId="85c0ae81-b7e0-45b3-a738-51186c9a409e" providerId="ADAL" clId="{85921F03-C437-4F24-A516-AE736F31B917}" dt="2024-08-03T14:13:48.911" v="362"/>
          <ac:spMkLst>
            <pc:docMk/>
            <pc:sldMk cId="2686636950" sldId="281"/>
            <ac:spMk id="5126" creationId="{60103C81-98DC-D59E-233C-3458C94B4905}"/>
          </ac:spMkLst>
        </pc:spChg>
        <pc:spChg chg="mod">
          <ac:chgData name="Giulio Antonini" userId="85c0ae81-b7e0-45b3-a738-51186c9a409e" providerId="ADAL" clId="{85921F03-C437-4F24-A516-AE736F31B917}" dt="2024-08-03T14:13:48.911" v="362"/>
          <ac:spMkLst>
            <pc:docMk/>
            <pc:sldMk cId="2686636950" sldId="281"/>
            <ac:spMk id="5129" creationId="{96A1024A-00F5-0D43-747E-0AEBFC5CB0DA}"/>
          </ac:spMkLst>
        </pc:spChg>
        <pc:spChg chg="del">
          <ac:chgData name="Giulio Antonini" userId="85c0ae81-b7e0-45b3-a738-51186c9a409e" providerId="ADAL" clId="{85921F03-C437-4F24-A516-AE736F31B917}" dt="2024-08-03T14:13:48.121" v="361" actId="478"/>
          <ac:spMkLst>
            <pc:docMk/>
            <pc:sldMk cId="2686636950" sldId="281"/>
            <ac:spMk id="5135" creationId="{2B4E7F6A-305C-97E3-4416-D2B9BED63F8D}"/>
          </ac:spMkLst>
        </pc:spChg>
        <pc:spChg chg="del">
          <ac:chgData name="Giulio Antonini" userId="85c0ae81-b7e0-45b3-a738-51186c9a409e" providerId="ADAL" clId="{85921F03-C437-4F24-A516-AE736F31B917}" dt="2024-08-03T14:13:48.121" v="361" actId="478"/>
          <ac:spMkLst>
            <pc:docMk/>
            <pc:sldMk cId="2686636950" sldId="281"/>
            <ac:spMk id="5142" creationId="{4236ECD4-CACD-861F-4618-455EFA38CAE2}"/>
          </ac:spMkLst>
        </pc:spChg>
        <pc:spChg chg="del">
          <ac:chgData name="Giulio Antonini" userId="85c0ae81-b7e0-45b3-a738-51186c9a409e" providerId="ADAL" clId="{85921F03-C437-4F24-A516-AE736F31B917}" dt="2024-08-03T14:13:48.121" v="361" actId="478"/>
          <ac:spMkLst>
            <pc:docMk/>
            <pc:sldMk cId="2686636950" sldId="281"/>
            <ac:spMk id="5151" creationId="{E8E1B557-205C-D04B-F3D0-1EDE5A129E75}"/>
          </ac:spMkLst>
        </pc:spChg>
        <pc:spChg chg="add mod">
          <ac:chgData name="Giulio Antonini" userId="85c0ae81-b7e0-45b3-a738-51186c9a409e" providerId="ADAL" clId="{85921F03-C437-4F24-A516-AE736F31B917}" dt="2024-08-03T14:13:48.911" v="362"/>
          <ac:spMkLst>
            <pc:docMk/>
            <pc:sldMk cId="2686636950" sldId="281"/>
            <ac:spMk id="5152" creationId="{341A74D4-A7CF-446D-D36B-AB2F67175AD6}"/>
          </ac:spMkLst>
        </pc:spChg>
        <pc:spChg chg="del">
          <ac:chgData name="Giulio Antonini" userId="85c0ae81-b7e0-45b3-a738-51186c9a409e" providerId="ADAL" clId="{85921F03-C437-4F24-A516-AE736F31B917}" dt="2024-08-03T14:13:48.121" v="361" actId="478"/>
          <ac:spMkLst>
            <pc:docMk/>
            <pc:sldMk cId="2686636950" sldId="281"/>
            <ac:spMk id="5153" creationId="{F672606B-3579-3EBB-CD75-3B4280C93D6A}"/>
          </ac:spMkLst>
        </pc:spChg>
        <pc:spChg chg="del">
          <ac:chgData name="Giulio Antonini" userId="85c0ae81-b7e0-45b3-a738-51186c9a409e" providerId="ADAL" clId="{85921F03-C437-4F24-A516-AE736F31B917}" dt="2024-08-03T14:13:48.121" v="361" actId="478"/>
          <ac:spMkLst>
            <pc:docMk/>
            <pc:sldMk cId="2686636950" sldId="281"/>
            <ac:spMk id="5154" creationId="{D48CE2D9-9670-EC26-700D-B539E7820503}"/>
          </ac:spMkLst>
        </pc:spChg>
        <pc:spChg chg="del">
          <ac:chgData name="Giulio Antonini" userId="85c0ae81-b7e0-45b3-a738-51186c9a409e" providerId="ADAL" clId="{85921F03-C437-4F24-A516-AE736F31B917}" dt="2024-08-03T14:13:48.121" v="361" actId="478"/>
          <ac:spMkLst>
            <pc:docMk/>
            <pc:sldMk cId="2686636950" sldId="281"/>
            <ac:spMk id="5160" creationId="{A8BDAD8C-EFFD-1EF1-0B1C-16E176A133AF}"/>
          </ac:spMkLst>
        </pc:spChg>
        <pc:spChg chg="add mod">
          <ac:chgData name="Giulio Antonini" userId="85c0ae81-b7e0-45b3-a738-51186c9a409e" providerId="ADAL" clId="{85921F03-C437-4F24-A516-AE736F31B917}" dt="2024-08-03T14:13:48.911" v="362"/>
          <ac:spMkLst>
            <pc:docMk/>
            <pc:sldMk cId="2686636950" sldId="281"/>
            <ac:spMk id="5161" creationId="{14129F7B-ACF4-F2F6-7B79-9BD9ECE3737A}"/>
          </ac:spMkLst>
        </pc:spChg>
        <pc:spChg chg="add mod">
          <ac:chgData name="Giulio Antonini" userId="85c0ae81-b7e0-45b3-a738-51186c9a409e" providerId="ADAL" clId="{85921F03-C437-4F24-A516-AE736F31B917}" dt="2024-08-03T14:13:48.911" v="362"/>
          <ac:spMkLst>
            <pc:docMk/>
            <pc:sldMk cId="2686636950" sldId="281"/>
            <ac:spMk id="5162" creationId="{2023373F-676A-BBDA-69D1-2E6818D7624B}"/>
          </ac:spMkLst>
        </pc:spChg>
        <pc:spChg chg="add mod">
          <ac:chgData name="Giulio Antonini" userId="85c0ae81-b7e0-45b3-a738-51186c9a409e" providerId="ADAL" clId="{85921F03-C437-4F24-A516-AE736F31B917}" dt="2024-08-03T14:13:48.911" v="362"/>
          <ac:spMkLst>
            <pc:docMk/>
            <pc:sldMk cId="2686636950" sldId="281"/>
            <ac:spMk id="5163" creationId="{72073ABB-A18C-8ECB-9F6B-4DA4B2078A31}"/>
          </ac:spMkLst>
        </pc:spChg>
        <pc:spChg chg="add mod">
          <ac:chgData name="Giulio Antonini" userId="85c0ae81-b7e0-45b3-a738-51186c9a409e" providerId="ADAL" clId="{85921F03-C437-4F24-A516-AE736F31B917}" dt="2024-08-03T14:13:48.911" v="362"/>
          <ac:spMkLst>
            <pc:docMk/>
            <pc:sldMk cId="2686636950" sldId="281"/>
            <ac:spMk id="5164" creationId="{BD2E7F54-3E69-B2C9-A779-BDF707FE0CEF}"/>
          </ac:spMkLst>
        </pc:spChg>
        <pc:spChg chg="add mod">
          <ac:chgData name="Giulio Antonini" userId="85c0ae81-b7e0-45b3-a738-51186c9a409e" providerId="ADAL" clId="{85921F03-C437-4F24-A516-AE736F31B917}" dt="2024-08-03T14:13:48.911" v="362"/>
          <ac:spMkLst>
            <pc:docMk/>
            <pc:sldMk cId="2686636950" sldId="281"/>
            <ac:spMk id="5165" creationId="{85D12019-7475-BDE6-F630-10094E1D788C}"/>
          </ac:spMkLst>
        </pc:spChg>
        <pc:spChg chg="add mod">
          <ac:chgData name="Giulio Antonini" userId="85c0ae81-b7e0-45b3-a738-51186c9a409e" providerId="ADAL" clId="{85921F03-C437-4F24-A516-AE736F31B917}" dt="2024-08-03T14:13:48.911" v="362"/>
          <ac:spMkLst>
            <pc:docMk/>
            <pc:sldMk cId="2686636950" sldId="281"/>
            <ac:spMk id="5166" creationId="{8400C7CE-F336-26E1-9AA4-45AFD29B25BB}"/>
          </ac:spMkLst>
        </pc:spChg>
        <pc:spChg chg="add mod">
          <ac:chgData name="Giulio Antonini" userId="85c0ae81-b7e0-45b3-a738-51186c9a409e" providerId="ADAL" clId="{85921F03-C437-4F24-A516-AE736F31B917}" dt="2024-08-03T14:13:48.911" v="362"/>
          <ac:spMkLst>
            <pc:docMk/>
            <pc:sldMk cId="2686636950" sldId="281"/>
            <ac:spMk id="5170" creationId="{10F4E614-B034-06DC-8100-0B5A67039AD2}"/>
          </ac:spMkLst>
        </pc:spChg>
        <pc:spChg chg="add mod">
          <ac:chgData name="Giulio Antonini" userId="85c0ae81-b7e0-45b3-a738-51186c9a409e" providerId="ADAL" clId="{85921F03-C437-4F24-A516-AE736F31B917}" dt="2024-08-03T14:13:48.911" v="362"/>
          <ac:spMkLst>
            <pc:docMk/>
            <pc:sldMk cId="2686636950" sldId="281"/>
            <ac:spMk id="5171" creationId="{338AC838-E6D6-E979-E247-8319B590DAC0}"/>
          </ac:spMkLst>
        </pc:spChg>
        <pc:spChg chg="add mod">
          <ac:chgData name="Giulio Antonini" userId="85c0ae81-b7e0-45b3-a738-51186c9a409e" providerId="ADAL" clId="{85921F03-C437-4F24-A516-AE736F31B917}" dt="2024-08-03T14:13:48.911" v="362"/>
          <ac:spMkLst>
            <pc:docMk/>
            <pc:sldMk cId="2686636950" sldId="281"/>
            <ac:spMk id="5172" creationId="{F0E270EB-377F-7EBF-AF43-285AAE0C9C15}"/>
          </ac:spMkLst>
        </pc:spChg>
        <pc:spChg chg="add mod">
          <ac:chgData name="Giulio Antonini" userId="85c0ae81-b7e0-45b3-a738-51186c9a409e" providerId="ADAL" clId="{85921F03-C437-4F24-A516-AE736F31B917}" dt="2024-08-03T14:13:48.911" v="362"/>
          <ac:spMkLst>
            <pc:docMk/>
            <pc:sldMk cId="2686636950" sldId="281"/>
            <ac:spMk id="5173" creationId="{55CEEEEE-C693-AB9A-3D2F-8C724862071A}"/>
          </ac:spMkLst>
        </pc:spChg>
        <pc:spChg chg="add mod">
          <ac:chgData name="Giulio Antonini" userId="85c0ae81-b7e0-45b3-a738-51186c9a409e" providerId="ADAL" clId="{85921F03-C437-4F24-A516-AE736F31B917}" dt="2024-08-03T14:13:48.911" v="362"/>
          <ac:spMkLst>
            <pc:docMk/>
            <pc:sldMk cId="2686636950" sldId="281"/>
            <ac:spMk id="5174" creationId="{59EA2750-B5DE-D8D2-480E-E7F7F63AAB32}"/>
          </ac:spMkLst>
        </pc:spChg>
        <pc:spChg chg="add mod">
          <ac:chgData name="Giulio Antonini" userId="85c0ae81-b7e0-45b3-a738-51186c9a409e" providerId="ADAL" clId="{85921F03-C437-4F24-A516-AE736F31B917}" dt="2024-08-03T14:13:48.911" v="362"/>
          <ac:spMkLst>
            <pc:docMk/>
            <pc:sldMk cId="2686636950" sldId="281"/>
            <ac:spMk id="5175" creationId="{A8416BAD-2D16-17F6-09B8-041B0315F8E6}"/>
          </ac:spMkLst>
        </pc:spChg>
        <pc:spChg chg="add mod">
          <ac:chgData name="Giulio Antonini" userId="85c0ae81-b7e0-45b3-a738-51186c9a409e" providerId="ADAL" clId="{85921F03-C437-4F24-A516-AE736F31B917}" dt="2024-08-03T14:13:48.911" v="362"/>
          <ac:spMkLst>
            <pc:docMk/>
            <pc:sldMk cId="2686636950" sldId="281"/>
            <ac:spMk id="5176" creationId="{6BB104D7-8AA5-3E47-7AAE-E9C82FD68283}"/>
          </ac:spMkLst>
        </pc:spChg>
        <pc:spChg chg="add mod">
          <ac:chgData name="Giulio Antonini" userId="85c0ae81-b7e0-45b3-a738-51186c9a409e" providerId="ADAL" clId="{85921F03-C437-4F24-A516-AE736F31B917}" dt="2024-08-03T14:13:48.911" v="362"/>
          <ac:spMkLst>
            <pc:docMk/>
            <pc:sldMk cId="2686636950" sldId="281"/>
            <ac:spMk id="5177" creationId="{4E04F475-FFD2-5067-8D27-E7584DEE1B50}"/>
          </ac:spMkLst>
        </pc:spChg>
        <pc:spChg chg="add mod">
          <ac:chgData name="Giulio Antonini" userId="85c0ae81-b7e0-45b3-a738-51186c9a409e" providerId="ADAL" clId="{85921F03-C437-4F24-A516-AE736F31B917}" dt="2024-08-03T14:13:48.911" v="362"/>
          <ac:spMkLst>
            <pc:docMk/>
            <pc:sldMk cId="2686636950" sldId="281"/>
            <ac:spMk id="5178" creationId="{C4EC9BC4-0167-61FF-E73A-7676138E791B}"/>
          </ac:spMkLst>
        </pc:spChg>
        <pc:spChg chg="add mod">
          <ac:chgData name="Giulio Antonini" userId="85c0ae81-b7e0-45b3-a738-51186c9a409e" providerId="ADAL" clId="{85921F03-C437-4F24-A516-AE736F31B917}" dt="2024-08-03T14:13:48.911" v="362"/>
          <ac:spMkLst>
            <pc:docMk/>
            <pc:sldMk cId="2686636950" sldId="281"/>
            <ac:spMk id="5179" creationId="{48FA8D35-C57F-4A3C-C319-B734652EB80F}"/>
          </ac:spMkLst>
        </pc:spChg>
        <pc:spChg chg="add mod">
          <ac:chgData name="Giulio Antonini" userId="85c0ae81-b7e0-45b3-a738-51186c9a409e" providerId="ADAL" clId="{85921F03-C437-4F24-A516-AE736F31B917}" dt="2024-08-03T14:13:48.911" v="362"/>
          <ac:spMkLst>
            <pc:docMk/>
            <pc:sldMk cId="2686636950" sldId="281"/>
            <ac:spMk id="5180" creationId="{1F60A8E7-90E4-4F48-20F6-2068C0092317}"/>
          </ac:spMkLst>
        </pc:spChg>
        <pc:spChg chg="mod">
          <ac:chgData name="Giulio Antonini" userId="85c0ae81-b7e0-45b3-a738-51186c9a409e" providerId="ADAL" clId="{85921F03-C437-4F24-A516-AE736F31B917}" dt="2024-08-03T14:13:48.911" v="362"/>
          <ac:spMkLst>
            <pc:docMk/>
            <pc:sldMk cId="2686636950" sldId="281"/>
            <ac:spMk id="5182" creationId="{FC991239-CE49-84E4-47C8-B702EDDED315}"/>
          </ac:spMkLst>
        </pc:spChg>
        <pc:spChg chg="add mod">
          <ac:chgData name="Giulio Antonini" userId="85c0ae81-b7e0-45b3-a738-51186c9a409e" providerId="ADAL" clId="{85921F03-C437-4F24-A516-AE736F31B917}" dt="2024-08-03T14:13:48.911" v="362"/>
          <ac:spMkLst>
            <pc:docMk/>
            <pc:sldMk cId="2686636950" sldId="281"/>
            <ac:spMk id="5184" creationId="{34873E56-5449-8DEC-6FB2-BF8B19AA3656}"/>
          </ac:spMkLst>
        </pc:spChg>
        <pc:spChg chg="add mod">
          <ac:chgData name="Giulio Antonini" userId="85c0ae81-b7e0-45b3-a738-51186c9a409e" providerId="ADAL" clId="{85921F03-C437-4F24-A516-AE736F31B917}" dt="2024-08-03T14:13:48.911" v="362"/>
          <ac:spMkLst>
            <pc:docMk/>
            <pc:sldMk cId="2686636950" sldId="281"/>
            <ac:spMk id="5186" creationId="{15CE9EFF-6235-ECB3-3BB8-6A60DCC6CCA1}"/>
          </ac:spMkLst>
        </pc:spChg>
        <pc:spChg chg="add mod">
          <ac:chgData name="Giulio Antonini" userId="85c0ae81-b7e0-45b3-a738-51186c9a409e" providerId="ADAL" clId="{85921F03-C437-4F24-A516-AE736F31B917}" dt="2024-08-03T14:13:48.911" v="362"/>
          <ac:spMkLst>
            <pc:docMk/>
            <pc:sldMk cId="2686636950" sldId="281"/>
            <ac:spMk id="5187" creationId="{75680707-1946-30FD-62C8-9E06D7441ECF}"/>
          </ac:spMkLst>
        </pc:spChg>
        <pc:spChg chg="add mod">
          <ac:chgData name="Giulio Antonini" userId="85c0ae81-b7e0-45b3-a738-51186c9a409e" providerId="ADAL" clId="{85921F03-C437-4F24-A516-AE736F31B917}" dt="2024-08-03T14:13:51.045" v="363"/>
          <ac:spMkLst>
            <pc:docMk/>
            <pc:sldMk cId="2686636950" sldId="281"/>
            <ac:spMk id="5191" creationId="{3F3ADFD2-2499-430B-29C6-03B63C5F5B63}"/>
          </ac:spMkLst>
        </pc:spChg>
        <pc:spChg chg="add mod">
          <ac:chgData name="Giulio Antonini" userId="85c0ae81-b7e0-45b3-a738-51186c9a409e" providerId="ADAL" clId="{85921F03-C437-4F24-A516-AE736F31B917}" dt="2024-08-03T14:13:48.911" v="362"/>
          <ac:spMkLst>
            <pc:docMk/>
            <pc:sldMk cId="2686636950" sldId="281"/>
            <ac:spMk id="5192" creationId="{E8C2A3F5-50D3-93C8-629C-29E010A9A6CD}"/>
          </ac:spMkLst>
        </pc:spChg>
        <pc:spChg chg="add mod">
          <ac:chgData name="Giulio Antonini" userId="85c0ae81-b7e0-45b3-a738-51186c9a409e" providerId="ADAL" clId="{85921F03-C437-4F24-A516-AE736F31B917}" dt="2024-08-03T14:13:48.911" v="362"/>
          <ac:spMkLst>
            <pc:docMk/>
            <pc:sldMk cId="2686636950" sldId="281"/>
            <ac:spMk id="5193" creationId="{C14FAE2A-83DE-AD46-4E90-130DFBE57478}"/>
          </ac:spMkLst>
        </pc:spChg>
        <pc:spChg chg="add mod">
          <ac:chgData name="Giulio Antonini" userId="85c0ae81-b7e0-45b3-a738-51186c9a409e" providerId="ADAL" clId="{85921F03-C437-4F24-A516-AE736F31B917}" dt="2024-08-03T14:13:48.911" v="362"/>
          <ac:spMkLst>
            <pc:docMk/>
            <pc:sldMk cId="2686636950" sldId="281"/>
            <ac:spMk id="5194" creationId="{95B83F50-C911-4AE8-C94D-98CA476FC7D3}"/>
          </ac:spMkLst>
        </pc:spChg>
        <pc:spChg chg="add mod">
          <ac:chgData name="Giulio Antonini" userId="85c0ae81-b7e0-45b3-a738-51186c9a409e" providerId="ADAL" clId="{85921F03-C437-4F24-A516-AE736F31B917}" dt="2024-08-03T14:13:56.051" v="365" actId="1076"/>
          <ac:spMkLst>
            <pc:docMk/>
            <pc:sldMk cId="2686636950" sldId="281"/>
            <ac:spMk id="5195" creationId="{AA907E66-B6E9-2DC2-CCA1-538AAA27C581}"/>
          </ac:spMkLst>
        </pc:spChg>
        <pc:spChg chg="add mod">
          <ac:chgData name="Giulio Antonini" userId="85c0ae81-b7e0-45b3-a738-51186c9a409e" providerId="ADAL" clId="{85921F03-C437-4F24-A516-AE736F31B917}" dt="2024-08-03T14:13:56.051" v="365" actId="1076"/>
          <ac:spMkLst>
            <pc:docMk/>
            <pc:sldMk cId="2686636950" sldId="281"/>
            <ac:spMk id="5196" creationId="{041CE8E1-81F8-9E16-CB3D-CAF73ED102A7}"/>
          </ac:spMkLst>
        </pc:spChg>
        <pc:spChg chg="add mod">
          <ac:chgData name="Giulio Antonini" userId="85c0ae81-b7e0-45b3-a738-51186c9a409e" providerId="ADAL" clId="{85921F03-C437-4F24-A516-AE736F31B917}" dt="2024-08-03T14:13:56.051" v="365" actId="1076"/>
          <ac:spMkLst>
            <pc:docMk/>
            <pc:sldMk cId="2686636950" sldId="281"/>
            <ac:spMk id="5197" creationId="{14495EFA-BEC6-08AC-B9AA-A90949C16785}"/>
          </ac:spMkLst>
        </pc:spChg>
        <pc:spChg chg="add mod">
          <ac:chgData name="Giulio Antonini" userId="85c0ae81-b7e0-45b3-a738-51186c9a409e" providerId="ADAL" clId="{85921F03-C437-4F24-A516-AE736F31B917}" dt="2024-08-03T14:13:56.051" v="365" actId="1076"/>
          <ac:spMkLst>
            <pc:docMk/>
            <pc:sldMk cId="2686636950" sldId="281"/>
            <ac:spMk id="5198" creationId="{929057CA-C011-A41F-8257-0D0E5BA26BE2}"/>
          </ac:spMkLst>
        </pc:spChg>
        <pc:spChg chg="add mod">
          <ac:chgData name="Giulio Antonini" userId="85c0ae81-b7e0-45b3-a738-51186c9a409e" providerId="ADAL" clId="{85921F03-C437-4F24-A516-AE736F31B917}" dt="2024-08-03T14:13:56.051" v="365" actId="1076"/>
          <ac:spMkLst>
            <pc:docMk/>
            <pc:sldMk cId="2686636950" sldId="281"/>
            <ac:spMk id="5199" creationId="{76085CC8-7B59-0082-D3D3-C179693B54C0}"/>
          </ac:spMkLst>
        </pc:spChg>
        <pc:spChg chg="add mod">
          <ac:chgData name="Giulio Antonini" userId="85c0ae81-b7e0-45b3-a738-51186c9a409e" providerId="ADAL" clId="{85921F03-C437-4F24-A516-AE736F31B917}" dt="2024-08-03T14:13:56.051" v="365" actId="1076"/>
          <ac:spMkLst>
            <pc:docMk/>
            <pc:sldMk cId="2686636950" sldId="281"/>
            <ac:spMk id="5200" creationId="{B1439845-47B3-91B8-3ADE-B98832CD680A}"/>
          </ac:spMkLst>
        </pc:spChg>
        <pc:spChg chg="add mod">
          <ac:chgData name="Giulio Antonini" userId="85c0ae81-b7e0-45b3-a738-51186c9a409e" providerId="ADAL" clId="{85921F03-C437-4F24-A516-AE736F31B917}" dt="2024-08-03T14:13:56.051" v="365" actId="1076"/>
          <ac:spMkLst>
            <pc:docMk/>
            <pc:sldMk cId="2686636950" sldId="281"/>
            <ac:spMk id="5201" creationId="{17AE5F5E-B16D-44CE-FD2F-80EB809F32ED}"/>
          </ac:spMkLst>
        </pc:spChg>
        <pc:spChg chg="add mod">
          <ac:chgData name="Giulio Antonini" userId="85c0ae81-b7e0-45b3-a738-51186c9a409e" providerId="ADAL" clId="{85921F03-C437-4F24-A516-AE736F31B917}" dt="2024-08-03T14:13:56.051" v="365" actId="1076"/>
          <ac:spMkLst>
            <pc:docMk/>
            <pc:sldMk cId="2686636950" sldId="281"/>
            <ac:spMk id="5202" creationId="{DE60214E-8587-C8B7-A0A7-1461EA52341B}"/>
          </ac:spMkLst>
        </pc:spChg>
        <pc:spChg chg="add mod">
          <ac:chgData name="Giulio Antonini" userId="85c0ae81-b7e0-45b3-a738-51186c9a409e" providerId="ADAL" clId="{85921F03-C437-4F24-A516-AE736F31B917}" dt="2024-08-03T14:13:56.051" v="365" actId="1076"/>
          <ac:spMkLst>
            <pc:docMk/>
            <pc:sldMk cId="2686636950" sldId="281"/>
            <ac:spMk id="5203" creationId="{F2EEBF55-D226-BF4D-9621-6C321FF173F9}"/>
          </ac:spMkLst>
        </pc:spChg>
        <pc:spChg chg="add mod">
          <ac:chgData name="Giulio Antonini" userId="85c0ae81-b7e0-45b3-a738-51186c9a409e" providerId="ADAL" clId="{85921F03-C437-4F24-A516-AE736F31B917}" dt="2024-08-03T14:13:56.051" v="365" actId="1076"/>
          <ac:spMkLst>
            <pc:docMk/>
            <pc:sldMk cId="2686636950" sldId="281"/>
            <ac:spMk id="5204" creationId="{E475862E-3A2B-C134-C579-F8EBADF2B06F}"/>
          </ac:spMkLst>
        </pc:spChg>
        <pc:spChg chg="mod">
          <ac:chgData name="Giulio Antonini" userId="85c0ae81-b7e0-45b3-a738-51186c9a409e" providerId="ADAL" clId="{85921F03-C437-4F24-A516-AE736F31B917}" dt="2024-08-03T14:13:53.163" v="364"/>
          <ac:spMkLst>
            <pc:docMk/>
            <pc:sldMk cId="2686636950" sldId="281"/>
            <ac:spMk id="5206" creationId="{7963C661-C88F-12A9-909F-96E2432335A0}"/>
          </ac:spMkLst>
        </pc:spChg>
        <pc:spChg chg="mod">
          <ac:chgData name="Giulio Antonini" userId="85c0ae81-b7e0-45b3-a738-51186c9a409e" providerId="ADAL" clId="{85921F03-C437-4F24-A516-AE736F31B917}" dt="2024-08-03T14:13:53.163" v="364"/>
          <ac:spMkLst>
            <pc:docMk/>
            <pc:sldMk cId="2686636950" sldId="281"/>
            <ac:spMk id="5207" creationId="{E9246EE5-D001-6ACE-857C-58C388BC2C5A}"/>
          </ac:spMkLst>
        </pc:spChg>
        <pc:spChg chg="mod">
          <ac:chgData name="Giulio Antonini" userId="85c0ae81-b7e0-45b3-a738-51186c9a409e" providerId="ADAL" clId="{85921F03-C437-4F24-A516-AE736F31B917}" dt="2024-08-03T14:13:53.163" v="364"/>
          <ac:spMkLst>
            <pc:docMk/>
            <pc:sldMk cId="2686636950" sldId="281"/>
            <ac:spMk id="5208" creationId="{F9B576D0-72F2-61B0-4E37-5696711D58F1}"/>
          </ac:spMkLst>
        </pc:spChg>
        <pc:spChg chg="add mod">
          <ac:chgData name="Giulio Antonini" userId="85c0ae81-b7e0-45b3-a738-51186c9a409e" providerId="ADAL" clId="{85921F03-C437-4F24-A516-AE736F31B917}" dt="2024-08-03T14:13:56.051" v="365" actId="1076"/>
          <ac:spMkLst>
            <pc:docMk/>
            <pc:sldMk cId="2686636950" sldId="281"/>
            <ac:spMk id="5209" creationId="{267866A6-B6A6-5F15-C76B-806C359420E4}"/>
          </ac:spMkLst>
        </pc:spChg>
        <pc:spChg chg="add mod">
          <ac:chgData name="Giulio Antonini" userId="85c0ae81-b7e0-45b3-a738-51186c9a409e" providerId="ADAL" clId="{85921F03-C437-4F24-A516-AE736F31B917}" dt="2024-08-03T14:13:56.051" v="365" actId="1076"/>
          <ac:spMkLst>
            <pc:docMk/>
            <pc:sldMk cId="2686636950" sldId="281"/>
            <ac:spMk id="5210" creationId="{1165D193-D7C7-4AE0-A866-38BA462A0829}"/>
          </ac:spMkLst>
        </pc:spChg>
        <pc:spChg chg="add mod">
          <ac:chgData name="Giulio Antonini" userId="85c0ae81-b7e0-45b3-a738-51186c9a409e" providerId="ADAL" clId="{85921F03-C437-4F24-A516-AE736F31B917}" dt="2024-08-03T14:13:56.051" v="365" actId="1076"/>
          <ac:spMkLst>
            <pc:docMk/>
            <pc:sldMk cId="2686636950" sldId="281"/>
            <ac:spMk id="5211" creationId="{ECA7DE1C-79D6-28C7-3029-CA47944B0106}"/>
          </ac:spMkLst>
        </pc:spChg>
        <pc:spChg chg="add mod">
          <ac:chgData name="Giulio Antonini" userId="85c0ae81-b7e0-45b3-a738-51186c9a409e" providerId="ADAL" clId="{85921F03-C437-4F24-A516-AE736F31B917}" dt="2024-08-03T14:13:56.051" v="365" actId="1076"/>
          <ac:spMkLst>
            <pc:docMk/>
            <pc:sldMk cId="2686636950" sldId="281"/>
            <ac:spMk id="5212" creationId="{C7B4FFFB-6E4B-7B89-3788-461B63CE096C}"/>
          </ac:spMkLst>
        </pc:spChg>
        <pc:spChg chg="mod">
          <ac:chgData name="Giulio Antonini" userId="85c0ae81-b7e0-45b3-a738-51186c9a409e" providerId="ADAL" clId="{85921F03-C437-4F24-A516-AE736F31B917}" dt="2024-08-03T14:13:53.163" v="364"/>
          <ac:spMkLst>
            <pc:docMk/>
            <pc:sldMk cId="2686636950" sldId="281"/>
            <ac:spMk id="5215" creationId="{C8E56B93-649F-1845-303B-BBEB6059B865}"/>
          </ac:spMkLst>
        </pc:spChg>
        <pc:spChg chg="add del mod">
          <ac:chgData name="Giulio Antonini" userId="85c0ae81-b7e0-45b3-a738-51186c9a409e" providerId="ADAL" clId="{85921F03-C437-4F24-A516-AE736F31B917}" dt="2024-08-04T07:20:29.334" v="2836" actId="478"/>
          <ac:spMkLst>
            <pc:docMk/>
            <pc:sldMk cId="2686636950" sldId="281"/>
            <ac:spMk id="5216" creationId="{68846B6C-6DBC-6EC6-4D51-6744BB1F741E}"/>
          </ac:spMkLst>
        </pc:spChg>
        <pc:spChg chg="add del mod">
          <ac:chgData name="Giulio Antonini" userId="85c0ae81-b7e0-45b3-a738-51186c9a409e" providerId="ADAL" clId="{85921F03-C437-4F24-A516-AE736F31B917}" dt="2024-08-04T07:19:24.516" v="2822" actId="478"/>
          <ac:spMkLst>
            <pc:docMk/>
            <pc:sldMk cId="2686636950" sldId="281"/>
            <ac:spMk id="5217" creationId="{437C6870-78FB-FD6D-38D5-7C353D74376C}"/>
          </ac:spMkLst>
        </pc:spChg>
        <pc:spChg chg="add mod">
          <ac:chgData name="Giulio Antonini" userId="85c0ae81-b7e0-45b3-a738-51186c9a409e" providerId="ADAL" clId="{85921F03-C437-4F24-A516-AE736F31B917}" dt="2024-08-04T07:24:18.078" v="2872" actId="1076"/>
          <ac:spMkLst>
            <pc:docMk/>
            <pc:sldMk cId="2686636950" sldId="281"/>
            <ac:spMk id="5218" creationId="{D8CEACB6-7CEE-0CFC-5BDF-3DEDCE291DE6}"/>
          </ac:spMkLst>
        </pc:spChg>
        <pc:spChg chg="add del mod">
          <ac:chgData name="Giulio Antonini" userId="85c0ae81-b7e0-45b3-a738-51186c9a409e" providerId="ADAL" clId="{85921F03-C437-4F24-A516-AE736F31B917}" dt="2024-08-04T07:19:58.853" v="2831" actId="478"/>
          <ac:spMkLst>
            <pc:docMk/>
            <pc:sldMk cId="2686636950" sldId="281"/>
            <ac:spMk id="5219" creationId="{D31E6664-5708-2225-B6E9-0649FA86253F}"/>
          </ac:spMkLst>
        </pc:spChg>
        <pc:spChg chg="add del mod">
          <ac:chgData name="Giulio Antonini" userId="85c0ae81-b7e0-45b3-a738-51186c9a409e" providerId="ADAL" clId="{85921F03-C437-4F24-A516-AE736F31B917}" dt="2024-08-04T07:19:04.403" v="2817" actId="478"/>
          <ac:spMkLst>
            <pc:docMk/>
            <pc:sldMk cId="2686636950" sldId="281"/>
            <ac:spMk id="5220" creationId="{C252D239-ED9C-689D-9DBE-A1D8484B447C}"/>
          </ac:spMkLst>
        </pc:spChg>
        <pc:spChg chg="add del mod">
          <ac:chgData name="Giulio Antonini" userId="85c0ae81-b7e0-45b3-a738-51186c9a409e" providerId="ADAL" clId="{85921F03-C437-4F24-A516-AE736F31B917}" dt="2024-08-04T07:18:46.581" v="2813" actId="478"/>
          <ac:spMkLst>
            <pc:docMk/>
            <pc:sldMk cId="2686636950" sldId="281"/>
            <ac:spMk id="5221" creationId="{07B090C9-4EA4-63D9-44E1-A6AEE6375283}"/>
          </ac:spMkLst>
        </pc:spChg>
        <pc:spChg chg="add del mod">
          <ac:chgData name="Giulio Antonini" userId="85c0ae81-b7e0-45b3-a738-51186c9a409e" providerId="ADAL" clId="{85921F03-C437-4F24-A516-AE736F31B917}" dt="2024-08-04T07:18:42.585" v="2812" actId="478"/>
          <ac:spMkLst>
            <pc:docMk/>
            <pc:sldMk cId="2686636950" sldId="281"/>
            <ac:spMk id="5222" creationId="{7561D962-FFB9-03B0-A835-C140AB7F25CB}"/>
          </ac:spMkLst>
        </pc:spChg>
        <pc:spChg chg="add del mod">
          <ac:chgData name="Giulio Antonini" userId="85c0ae81-b7e0-45b3-a738-51186c9a409e" providerId="ADAL" clId="{85921F03-C437-4F24-A516-AE736F31B917}" dt="2024-08-04T07:19:00.232" v="2816" actId="478"/>
          <ac:spMkLst>
            <pc:docMk/>
            <pc:sldMk cId="2686636950" sldId="281"/>
            <ac:spMk id="5226" creationId="{9E3038EF-1678-FBC1-65FC-9FB1A09B5E7D}"/>
          </ac:spMkLst>
        </pc:spChg>
        <pc:spChg chg="add del mod">
          <ac:chgData name="Giulio Antonini" userId="85c0ae81-b7e0-45b3-a738-51186c9a409e" providerId="ADAL" clId="{85921F03-C437-4F24-A516-AE736F31B917}" dt="2024-08-04T07:18:58.805" v="2815" actId="478"/>
          <ac:spMkLst>
            <pc:docMk/>
            <pc:sldMk cId="2686636950" sldId="281"/>
            <ac:spMk id="5227" creationId="{6C893CB5-9F15-0F35-E1B3-64CB399BB88A}"/>
          </ac:spMkLst>
        </pc:spChg>
        <pc:spChg chg="add del mod">
          <ac:chgData name="Giulio Antonini" userId="85c0ae81-b7e0-45b3-a738-51186c9a409e" providerId="ADAL" clId="{85921F03-C437-4F24-A516-AE736F31B917}" dt="2024-08-04T07:19:30.533" v="2824" actId="478"/>
          <ac:spMkLst>
            <pc:docMk/>
            <pc:sldMk cId="2686636950" sldId="281"/>
            <ac:spMk id="5228" creationId="{FA07A37C-0493-ED55-DB61-7056E859B250}"/>
          </ac:spMkLst>
        </pc:spChg>
        <pc:spChg chg="add del mod">
          <ac:chgData name="Giulio Antonini" userId="85c0ae81-b7e0-45b3-a738-51186c9a409e" providerId="ADAL" clId="{85921F03-C437-4F24-A516-AE736F31B917}" dt="2024-08-04T07:21:25.206" v="2851" actId="478"/>
          <ac:spMkLst>
            <pc:docMk/>
            <pc:sldMk cId="2686636950" sldId="281"/>
            <ac:spMk id="5229" creationId="{4B4F78E1-5F25-1F6C-C408-91405E4E51BD}"/>
          </ac:spMkLst>
        </pc:spChg>
        <pc:spChg chg="add del mod">
          <ac:chgData name="Giulio Antonini" userId="85c0ae81-b7e0-45b3-a738-51186c9a409e" providerId="ADAL" clId="{85921F03-C437-4F24-A516-AE736F31B917}" dt="2024-08-04T07:21:17.214" v="2849" actId="478"/>
          <ac:spMkLst>
            <pc:docMk/>
            <pc:sldMk cId="2686636950" sldId="281"/>
            <ac:spMk id="5230" creationId="{D704773C-5CA4-EB7C-9F32-39C87D15CEAB}"/>
          </ac:spMkLst>
        </pc:spChg>
        <pc:spChg chg="add del mod">
          <ac:chgData name="Giulio Antonini" userId="85c0ae81-b7e0-45b3-a738-51186c9a409e" providerId="ADAL" clId="{85921F03-C437-4F24-A516-AE736F31B917}" dt="2024-08-04T07:20:15.678" v="2833" actId="478"/>
          <ac:spMkLst>
            <pc:docMk/>
            <pc:sldMk cId="2686636950" sldId="281"/>
            <ac:spMk id="5231" creationId="{C3BF9A5F-5EAD-1C5B-DB30-4163DE4A22DD}"/>
          </ac:spMkLst>
        </pc:spChg>
        <pc:spChg chg="add del mod">
          <ac:chgData name="Giulio Antonini" userId="85c0ae81-b7e0-45b3-a738-51186c9a409e" providerId="ADAL" clId="{85921F03-C437-4F24-A516-AE736F31B917}" dt="2024-08-04T07:19:54.157" v="2830" actId="478"/>
          <ac:spMkLst>
            <pc:docMk/>
            <pc:sldMk cId="2686636950" sldId="281"/>
            <ac:spMk id="5232" creationId="{8428B295-EA0F-B7CD-7399-2F2E3FB2E0B5}"/>
          </ac:spMkLst>
        </pc:spChg>
        <pc:spChg chg="add mod">
          <ac:chgData name="Giulio Antonini" userId="85c0ae81-b7e0-45b3-a738-51186c9a409e" providerId="ADAL" clId="{85921F03-C437-4F24-A516-AE736F31B917}" dt="2024-08-04T07:24:09.228" v="2871" actId="1076"/>
          <ac:spMkLst>
            <pc:docMk/>
            <pc:sldMk cId="2686636950" sldId="281"/>
            <ac:spMk id="5233" creationId="{1B40BE64-B983-2F59-8652-30ADC5B35B37}"/>
          </ac:spMkLst>
        </pc:spChg>
        <pc:spChg chg="add del mod">
          <ac:chgData name="Giulio Antonini" userId="85c0ae81-b7e0-45b3-a738-51186c9a409e" providerId="ADAL" clId="{85921F03-C437-4F24-A516-AE736F31B917}" dt="2024-08-04T07:19:54.157" v="2830" actId="478"/>
          <ac:spMkLst>
            <pc:docMk/>
            <pc:sldMk cId="2686636950" sldId="281"/>
            <ac:spMk id="5234" creationId="{0258B9C2-934B-3BB5-2B2F-3796D9E1295D}"/>
          </ac:spMkLst>
        </pc:spChg>
        <pc:spChg chg="add del mod">
          <ac:chgData name="Giulio Antonini" userId="85c0ae81-b7e0-45b3-a738-51186c9a409e" providerId="ADAL" clId="{85921F03-C437-4F24-A516-AE736F31B917}" dt="2024-08-04T07:19:54.157" v="2830" actId="478"/>
          <ac:spMkLst>
            <pc:docMk/>
            <pc:sldMk cId="2686636950" sldId="281"/>
            <ac:spMk id="5235" creationId="{BBDF6761-5A82-7451-CB87-8C6770BDA553}"/>
          </ac:spMkLst>
        </pc:spChg>
        <pc:spChg chg="add mod">
          <ac:chgData name="Giulio Antonini" userId="85c0ae81-b7e0-45b3-a738-51186c9a409e" providerId="ADAL" clId="{85921F03-C437-4F24-A516-AE736F31B917}" dt="2024-08-04T07:21:03.655" v="2845" actId="20577"/>
          <ac:spMkLst>
            <pc:docMk/>
            <pc:sldMk cId="2686636950" sldId="281"/>
            <ac:spMk id="5236" creationId="{E5ABA084-146F-84F4-9D54-D3223711FA66}"/>
          </ac:spMkLst>
        </pc:spChg>
        <pc:spChg chg="mod">
          <ac:chgData name="Giulio Antonini" userId="85c0ae81-b7e0-45b3-a738-51186c9a409e" providerId="ADAL" clId="{85921F03-C437-4F24-A516-AE736F31B917}" dt="2024-08-03T14:13:53.163" v="364"/>
          <ac:spMkLst>
            <pc:docMk/>
            <pc:sldMk cId="2686636950" sldId="281"/>
            <ac:spMk id="5238" creationId="{E09286FA-E716-3D88-154D-0D092171216A}"/>
          </ac:spMkLst>
        </pc:spChg>
        <pc:spChg chg="add del mod">
          <ac:chgData name="Giulio Antonini" userId="85c0ae81-b7e0-45b3-a738-51186c9a409e" providerId="ADAL" clId="{85921F03-C437-4F24-A516-AE736F31B917}" dt="2024-08-04T07:19:54.157" v="2830" actId="478"/>
          <ac:spMkLst>
            <pc:docMk/>
            <pc:sldMk cId="2686636950" sldId="281"/>
            <ac:spMk id="5240" creationId="{4549B07F-FBF4-6F9D-DE3C-381CC47BE11E}"/>
          </ac:spMkLst>
        </pc:spChg>
        <pc:spChg chg="add del mod">
          <ac:chgData name="Giulio Antonini" userId="85c0ae81-b7e0-45b3-a738-51186c9a409e" providerId="ADAL" clId="{85921F03-C437-4F24-A516-AE736F31B917}" dt="2024-08-04T07:19:28.018" v="2823" actId="478"/>
          <ac:spMkLst>
            <pc:docMk/>
            <pc:sldMk cId="2686636950" sldId="281"/>
            <ac:spMk id="5242" creationId="{346242E3-4650-96DA-15E9-0355654F4FB9}"/>
          </ac:spMkLst>
        </pc:spChg>
        <pc:spChg chg="add mod">
          <ac:chgData name="Giulio Antonini" userId="85c0ae81-b7e0-45b3-a738-51186c9a409e" providerId="ADAL" clId="{85921F03-C437-4F24-A516-AE736F31B917}" dt="2024-08-03T14:13:56.051" v="365" actId="1076"/>
          <ac:spMkLst>
            <pc:docMk/>
            <pc:sldMk cId="2686636950" sldId="281"/>
            <ac:spMk id="5243" creationId="{8855899E-4868-7E2B-F5F8-6E56D5905DE7}"/>
          </ac:spMkLst>
        </pc:spChg>
        <pc:spChg chg="add mod">
          <ac:chgData name="Giulio Antonini" userId="85c0ae81-b7e0-45b3-a738-51186c9a409e" providerId="ADAL" clId="{85921F03-C437-4F24-A516-AE736F31B917}" dt="2024-08-04T07:24:50.801" v="2874" actId="207"/>
          <ac:spMkLst>
            <pc:docMk/>
            <pc:sldMk cId="2686636950" sldId="281"/>
            <ac:spMk id="5247" creationId="{CC332AFF-CE57-60CD-B367-97215351222D}"/>
          </ac:spMkLst>
        </pc:spChg>
        <pc:spChg chg="add mod">
          <ac:chgData name="Giulio Antonini" userId="85c0ae81-b7e0-45b3-a738-51186c9a409e" providerId="ADAL" clId="{85921F03-C437-4F24-A516-AE736F31B917}" dt="2024-08-03T14:13:56.051" v="365" actId="1076"/>
          <ac:spMkLst>
            <pc:docMk/>
            <pc:sldMk cId="2686636950" sldId="281"/>
            <ac:spMk id="5248" creationId="{0DA2423E-B2ED-9EE3-5661-B42C75FCC185}"/>
          </ac:spMkLst>
        </pc:spChg>
        <pc:spChg chg="add mod">
          <ac:chgData name="Giulio Antonini" userId="85c0ae81-b7e0-45b3-a738-51186c9a409e" providerId="ADAL" clId="{85921F03-C437-4F24-A516-AE736F31B917}" dt="2024-08-03T14:13:56.051" v="365" actId="1076"/>
          <ac:spMkLst>
            <pc:docMk/>
            <pc:sldMk cId="2686636950" sldId="281"/>
            <ac:spMk id="5249" creationId="{F2A876D1-C886-B3BA-F9FA-BF73F6FBD6F4}"/>
          </ac:spMkLst>
        </pc:spChg>
        <pc:spChg chg="add mod">
          <ac:chgData name="Giulio Antonini" userId="85c0ae81-b7e0-45b3-a738-51186c9a409e" providerId="ADAL" clId="{85921F03-C437-4F24-A516-AE736F31B917}" dt="2024-08-03T14:13:56.051" v="365" actId="1076"/>
          <ac:spMkLst>
            <pc:docMk/>
            <pc:sldMk cId="2686636950" sldId="281"/>
            <ac:spMk id="5250" creationId="{8C993C38-D118-08B4-DE64-2116B94120D4}"/>
          </ac:spMkLst>
        </pc:spChg>
        <pc:spChg chg="add del mod">
          <ac:chgData name="Giulio Antonini" userId="85c0ae81-b7e0-45b3-a738-51186c9a409e" providerId="ADAL" clId="{85921F03-C437-4F24-A516-AE736F31B917}" dt="2024-08-04T07:27:57.910" v="2913" actId="478"/>
          <ac:spMkLst>
            <pc:docMk/>
            <pc:sldMk cId="2686636950" sldId="281"/>
            <ac:spMk id="5251" creationId="{20A58B9E-1723-4E1D-6CEB-00A60EAF3027}"/>
          </ac:spMkLst>
        </pc:spChg>
        <pc:spChg chg="add mod">
          <ac:chgData name="Giulio Antonini" userId="85c0ae81-b7e0-45b3-a738-51186c9a409e" providerId="ADAL" clId="{85921F03-C437-4F24-A516-AE736F31B917}" dt="2024-08-04T07:22:54.073" v="2857" actId="1076"/>
          <ac:spMkLst>
            <pc:docMk/>
            <pc:sldMk cId="2686636950" sldId="281"/>
            <ac:spMk id="5252" creationId="{90FBA272-75F9-6673-6CD3-E47BF7794187}"/>
          </ac:spMkLst>
        </pc:spChg>
        <pc:spChg chg="add mod">
          <ac:chgData name="Giulio Antonini" userId="85c0ae81-b7e0-45b3-a738-51186c9a409e" providerId="ADAL" clId="{85921F03-C437-4F24-A516-AE736F31B917}" dt="2024-08-04T07:22:54.073" v="2857" actId="1076"/>
          <ac:spMkLst>
            <pc:docMk/>
            <pc:sldMk cId="2686636950" sldId="281"/>
            <ac:spMk id="5253" creationId="{6788E45E-6528-5D9B-F357-816DA8F2FFF7}"/>
          </ac:spMkLst>
        </pc:spChg>
        <pc:spChg chg="mod">
          <ac:chgData name="Giulio Antonini" userId="85c0ae81-b7e0-45b3-a738-51186c9a409e" providerId="ADAL" clId="{85921F03-C437-4F24-A516-AE736F31B917}" dt="2024-08-04T07:18:15.113" v="2808"/>
          <ac:spMkLst>
            <pc:docMk/>
            <pc:sldMk cId="2686636950" sldId="281"/>
            <ac:spMk id="5255" creationId="{E9C829C5-B3B9-E864-A9D2-BFC2824BE366}"/>
          </ac:spMkLst>
        </pc:spChg>
        <pc:spChg chg="add mod">
          <ac:chgData name="Giulio Antonini" userId="85c0ae81-b7e0-45b3-a738-51186c9a409e" providerId="ADAL" clId="{85921F03-C437-4F24-A516-AE736F31B917}" dt="2024-08-04T07:22:54.073" v="2857" actId="1076"/>
          <ac:spMkLst>
            <pc:docMk/>
            <pc:sldMk cId="2686636950" sldId="281"/>
            <ac:spMk id="5257" creationId="{FC5F33BA-05EC-5682-7EC6-F269871C28E6}"/>
          </ac:spMkLst>
        </pc:spChg>
        <pc:spChg chg="add mod">
          <ac:chgData name="Giulio Antonini" userId="85c0ae81-b7e0-45b3-a738-51186c9a409e" providerId="ADAL" clId="{85921F03-C437-4F24-A516-AE736F31B917}" dt="2024-08-04T07:22:54.073" v="2857" actId="1076"/>
          <ac:spMkLst>
            <pc:docMk/>
            <pc:sldMk cId="2686636950" sldId="281"/>
            <ac:spMk id="5259" creationId="{B72B8CF9-CDA7-5763-BCB9-12C69C0CC387}"/>
          </ac:spMkLst>
        </pc:spChg>
        <pc:spChg chg="add mod">
          <ac:chgData name="Giulio Antonini" userId="85c0ae81-b7e0-45b3-a738-51186c9a409e" providerId="ADAL" clId="{85921F03-C437-4F24-A516-AE736F31B917}" dt="2024-08-04T07:22:54.073" v="2857" actId="1076"/>
          <ac:spMkLst>
            <pc:docMk/>
            <pc:sldMk cId="2686636950" sldId="281"/>
            <ac:spMk id="5261" creationId="{6E839D92-8885-7F95-A741-186CBDDFFE2E}"/>
          </ac:spMkLst>
        </pc:spChg>
        <pc:spChg chg="add mod">
          <ac:chgData name="Giulio Antonini" userId="85c0ae81-b7e0-45b3-a738-51186c9a409e" providerId="ADAL" clId="{85921F03-C437-4F24-A516-AE736F31B917}" dt="2024-08-04T07:22:54.073" v="2857" actId="1076"/>
          <ac:spMkLst>
            <pc:docMk/>
            <pc:sldMk cId="2686636950" sldId="281"/>
            <ac:spMk id="5263" creationId="{A5DF2C41-477D-C1A5-FC22-3DB55BFD7DAD}"/>
          </ac:spMkLst>
        </pc:spChg>
        <pc:spChg chg="add mod">
          <ac:chgData name="Giulio Antonini" userId="85c0ae81-b7e0-45b3-a738-51186c9a409e" providerId="ADAL" clId="{85921F03-C437-4F24-A516-AE736F31B917}" dt="2024-08-04T07:22:54.073" v="2857" actId="1076"/>
          <ac:spMkLst>
            <pc:docMk/>
            <pc:sldMk cId="2686636950" sldId="281"/>
            <ac:spMk id="5264" creationId="{FBBF9255-DA0E-D7EB-CD09-F00D2486F0B9}"/>
          </ac:spMkLst>
        </pc:spChg>
        <pc:spChg chg="add mod">
          <ac:chgData name="Giulio Antonini" userId="85c0ae81-b7e0-45b3-a738-51186c9a409e" providerId="ADAL" clId="{85921F03-C437-4F24-A516-AE736F31B917}" dt="2024-08-04T07:22:54.073" v="2857" actId="1076"/>
          <ac:spMkLst>
            <pc:docMk/>
            <pc:sldMk cId="2686636950" sldId="281"/>
            <ac:spMk id="5265" creationId="{5F4FCA0F-A0B0-D2D6-84FC-4BADD446BFA4}"/>
          </ac:spMkLst>
        </pc:spChg>
        <pc:spChg chg="add mod">
          <ac:chgData name="Giulio Antonini" userId="85c0ae81-b7e0-45b3-a738-51186c9a409e" providerId="ADAL" clId="{85921F03-C437-4F24-A516-AE736F31B917}" dt="2024-08-04T07:22:54.073" v="2857" actId="1076"/>
          <ac:spMkLst>
            <pc:docMk/>
            <pc:sldMk cId="2686636950" sldId="281"/>
            <ac:spMk id="5266" creationId="{E2B4BE4A-491A-B896-9ABA-442BE34070E4}"/>
          </ac:spMkLst>
        </pc:spChg>
        <pc:spChg chg="add mod">
          <ac:chgData name="Giulio Antonini" userId="85c0ae81-b7e0-45b3-a738-51186c9a409e" providerId="ADAL" clId="{85921F03-C437-4F24-A516-AE736F31B917}" dt="2024-08-04T07:22:54.073" v="2857" actId="1076"/>
          <ac:spMkLst>
            <pc:docMk/>
            <pc:sldMk cId="2686636950" sldId="281"/>
            <ac:spMk id="5267" creationId="{EA578C6C-CF55-C9CC-A88A-FFB9EF0894AC}"/>
          </ac:spMkLst>
        </pc:spChg>
        <pc:spChg chg="add mod">
          <ac:chgData name="Giulio Antonini" userId="85c0ae81-b7e0-45b3-a738-51186c9a409e" providerId="ADAL" clId="{85921F03-C437-4F24-A516-AE736F31B917}" dt="2024-08-04T07:23:36.017" v="2863" actId="1076"/>
          <ac:spMkLst>
            <pc:docMk/>
            <pc:sldMk cId="2686636950" sldId="281"/>
            <ac:spMk id="5268" creationId="{0E7F3DCD-3F55-F80C-82D9-0ABF3818F67C}"/>
          </ac:spMkLst>
        </pc:spChg>
        <pc:spChg chg="add mod">
          <ac:chgData name="Giulio Antonini" userId="85c0ae81-b7e0-45b3-a738-51186c9a409e" providerId="ADAL" clId="{85921F03-C437-4F24-A516-AE736F31B917}" dt="2024-08-04T07:23:36.017" v="2863" actId="1076"/>
          <ac:spMkLst>
            <pc:docMk/>
            <pc:sldMk cId="2686636950" sldId="281"/>
            <ac:spMk id="5269" creationId="{BDF6469A-B146-9AA2-1E76-C9F67FB81CC1}"/>
          </ac:spMkLst>
        </pc:spChg>
        <pc:spChg chg="mod">
          <ac:chgData name="Giulio Antonini" userId="85c0ae81-b7e0-45b3-a738-51186c9a409e" providerId="ADAL" clId="{85921F03-C437-4F24-A516-AE736F31B917}" dt="2024-08-04T07:23:21.234" v="2862"/>
          <ac:spMkLst>
            <pc:docMk/>
            <pc:sldMk cId="2686636950" sldId="281"/>
            <ac:spMk id="5271" creationId="{03CFC9FA-CF61-5AD4-188C-C8AC859A5E36}"/>
          </ac:spMkLst>
        </pc:spChg>
        <pc:spChg chg="add mod">
          <ac:chgData name="Giulio Antonini" userId="85c0ae81-b7e0-45b3-a738-51186c9a409e" providerId="ADAL" clId="{85921F03-C437-4F24-A516-AE736F31B917}" dt="2024-08-04T07:23:36.017" v="2863" actId="1076"/>
          <ac:spMkLst>
            <pc:docMk/>
            <pc:sldMk cId="2686636950" sldId="281"/>
            <ac:spMk id="5273" creationId="{A99D2B93-CCA7-93E6-5F0E-6DB69D0E12D9}"/>
          </ac:spMkLst>
        </pc:spChg>
        <pc:spChg chg="add del mod">
          <ac:chgData name="Giulio Antonini" userId="85c0ae81-b7e0-45b3-a738-51186c9a409e" providerId="ADAL" clId="{85921F03-C437-4F24-A516-AE736F31B917}" dt="2024-08-04T07:23:56.456" v="2869" actId="478"/>
          <ac:spMkLst>
            <pc:docMk/>
            <pc:sldMk cId="2686636950" sldId="281"/>
            <ac:spMk id="5275" creationId="{C02A69C1-9002-D7A5-5BC5-FF55B34C49EC}"/>
          </ac:spMkLst>
        </pc:spChg>
        <pc:spChg chg="add mod">
          <ac:chgData name="Giulio Antonini" userId="85c0ae81-b7e0-45b3-a738-51186c9a409e" providerId="ADAL" clId="{85921F03-C437-4F24-A516-AE736F31B917}" dt="2024-08-04T07:23:39.829" v="2866" actId="6549"/>
          <ac:spMkLst>
            <pc:docMk/>
            <pc:sldMk cId="2686636950" sldId="281"/>
            <ac:spMk id="5277" creationId="{D12E719F-8F9D-8E92-DBCD-7CDAB89020A8}"/>
          </ac:spMkLst>
        </pc:spChg>
        <pc:spChg chg="add mod">
          <ac:chgData name="Giulio Antonini" userId="85c0ae81-b7e0-45b3-a738-51186c9a409e" providerId="ADAL" clId="{85921F03-C437-4F24-A516-AE736F31B917}" dt="2024-08-04T07:23:36.017" v="2863" actId="1076"/>
          <ac:spMkLst>
            <pc:docMk/>
            <pc:sldMk cId="2686636950" sldId="281"/>
            <ac:spMk id="5278" creationId="{E7E66C2C-9767-CBFC-2D2F-8B3C181616A7}"/>
          </ac:spMkLst>
        </pc:spChg>
        <pc:spChg chg="add mod">
          <ac:chgData name="Giulio Antonini" userId="85c0ae81-b7e0-45b3-a738-51186c9a409e" providerId="ADAL" clId="{85921F03-C437-4F24-A516-AE736F31B917}" dt="2024-08-04T07:23:36.017" v="2863" actId="1076"/>
          <ac:spMkLst>
            <pc:docMk/>
            <pc:sldMk cId="2686636950" sldId="281"/>
            <ac:spMk id="5279" creationId="{0FDDAF0D-4B4D-E453-984A-856BD764E8E4}"/>
          </ac:spMkLst>
        </pc:spChg>
        <pc:spChg chg="add mod">
          <ac:chgData name="Giulio Antonini" userId="85c0ae81-b7e0-45b3-a738-51186c9a409e" providerId="ADAL" clId="{85921F03-C437-4F24-A516-AE736F31B917}" dt="2024-08-04T07:23:36.017" v="2863" actId="1076"/>
          <ac:spMkLst>
            <pc:docMk/>
            <pc:sldMk cId="2686636950" sldId="281"/>
            <ac:spMk id="5280" creationId="{F74EF3E4-A3EB-E353-20AF-97D9AFB14871}"/>
          </ac:spMkLst>
        </pc:spChg>
        <pc:spChg chg="add mod">
          <ac:chgData name="Giulio Antonini" userId="85c0ae81-b7e0-45b3-a738-51186c9a409e" providerId="ADAL" clId="{85921F03-C437-4F24-A516-AE736F31B917}" dt="2024-08-04T07:23:36.017" v="2863" actId="1076"/>
          <ac:spMkLst>
            <pc:docMk/>
            <pc:sldMk cId="2686636950" sldId="281"/>
            <ac:spMk id="5281" creationId="{A6205B4B-2787-CA2F-B53E-99FD4D149550}"/>
          </ac:spMkLst>
        </pc:spChg>
        <pc:spChg chg="add mod">
          <ac:chgData name="Giulio Antonini" userId="85c0ae81-b7e0-45b3-a738-51186c9a409e" providerId="ADAL" clId="{85921F03-C437-4F24-A516-AE736F31B917}" dt="2024-08-04T07:23:36.017" v="2863" actId="1076"/>
          <ac:spMkLst>
            <pc:docMk/>
            <pc:sldMk cId="2686636950" sldId="281"/>
            <ac:spMk id="5282" creationId="{3A3FBD46-7417-45EC-48A2-721FF4ADD8AE}"/>
          </ac:spMkLst>
        </pc:spChg>
        <pc:spChg chg="add del mod">
          <ac:chgData name="Giulio Antonini" userId="85c0ae81-b7e0-45b3-a738-51186c9a409e" providerId="ADAL" clId="{85921F03-C437-4F24-A516-AE736F31B917}" dt="2024-08-04T07:26:33.838" v="2877"/>
          <ac:spMkLst>
            <pc:docMk/>
            <pc:sldMk cId="2686636950" sldId="281"/>
            <ac:spMk id="5283" creationId="{B28F5393-A7A4-BEBB-863A-0FAFF5440FBA}"/>
          </ac:spMkLst>
        </pc:spChg>
        <pc:spChg chg="add mod">
          <ac:chgData name="Giulio Antonini" userId="85c0ae81-b7e0-45b3-a738-51186c9a409e" providerId="ADAL" clId="{85921F03-C437-4F24-A516-AE736F31B917}" dt="2024-08-04T07:27:53.315" v="2912" actId="20577"/>
          <ac:spMkLst>
            <pc:docMk/>
            <pc:sldMk cId="2686636950" sldId="281"/>
            <ac:spMk id="5284" creationId="{6F8B3B8E-6535-4885-EDA4-F11C5A3525FA}"/>
          </ac:spMkLst>
        </pc:spChg>
        <pc:spChg chg="add mod">
          <ac:chgData name="Giulio Antonini" userId="85c0ae81-b7e0-45b3-a738-51186c9a409e" providerId="ADAL" clId="{85921F03-C437-4F24-A516-AE736F31B917}" dt="2024-08-04T07:33:04.802" v="3038"/>
          <ac:spMkLst>
            <pc:docMk/>
            <pc:sldMk cId="2686636950" sldId="281"/>
            <ac:spMk id="5285" creationId="{FFE8FC39-4BC6-D6B8-02A1-FFDC0CCA6480}"/>
          </ac:spMkLst>
        </pc:spChg>
        <pc:grpChg chg="del">
          <ac:chgData name="Giulio Antonini" userId="85c0ae81-b7e0-45b3-a738-51186c9a409e" providerId="ADAL" clId="{85921F03-C437-4F24-A516-AE736F31B917}" dt="2024-08-03T14:13:48.121" v="361" actId="478"/>
          <ac:grpSpMkLst>
            <pc:docMk/>
            <pc:sldMk cId="2686636950" sldId="281"/>
            <ac:grpSpMk id="27" creationId="{9410BFBF-F9AE-BF2B-9F55-84177B6001C2}"/>
          </ac:grpSpMkLst>
        </pc:grpChg>
        <pc:grpChg chg="del">
          <ac:chgData name="Giulio Antonini" userId="85c0ae81-b7e0-45b3-a738-51186c9a409e" providerId="ADAL" clId="{85921F03-C437-4F24-A516-AE736F31B917}" dt="2024-08-03T14:13:48.121" v="361" actId="478"/>
          <ac:grpSpMkLst>
            <pc:docMk/>
            <pc:sldMk cId="2686636950" sldId="281"/>
            <ac:grpSpMk id="42" creationId="{7ABEB70C-2E78-BC9E-A0AA-0389589EE78D}"/>
          </ac:grpSpMkLst>
        </pc:grpChg>
        <pc:grpChg chg="del">
          <ac:chgData name="Giulio Antonini" userId="85c0ae81-b7e0-45b3-a738-51186c9a409e" providerId="ADAL" clId="{85921F03-C437-4F24-A516-AE736F31B917}" dt="2024-08-03T14:13:48.121" v="361" actId="478"/>
          <ac:grpSpMkLst>
            <pc:docMk/>
            <pc:sldMk cId="2686636950" sldId="281"/>
            <ac:grpSpMk id="49" creationId="{58F53D86-585D-AC32-0464-4368AC55CF62}"/>
          </ac:grpSpMkLst>
        </pc:grpChg>
        <pc:grpChg chg="add mod">
          <ac:chgData name="Giulio Antonini" userId="85c0ae81-b7e0-45b3-a738-51186c9a409e" providerId="ADAL" clId="{85921F03-C437-4F24-A516-AE736F31B917}" dt="2024-08-03T14:13:48.911" v="362"/>
          <ac:grpSpMkLst>
            <pc:docMk/>
            <pc:sldMk cId="2686636950" sldId="281"/>
            <ac:grpSpMk id="60" creationId="{226DD972-E9C4-DAB0-B55B-75E31DC778C7}"/>
          </ac:grpSpMkLst>
        </pc:grpChg>
        <pc:grpChg chg="add mod">
          <ac:chgData name="Giulio Antonini" userId="85c0ae81-b7e0-45b3-a738-51186c9a409e" providerId="ADAL" clId="{85921F03-C437-4F24-A516-AE736F31B917}" dt="2024-08-03T14:13:48.911" v="362"/>
          <ac:grpSpMkLst>
            <pc:docMk/>
            <pc:sldMk cId="2686636950" sldId="281"/>
            <ac:grpSpMk id="5127" creationId="{7B807668-285C-0184-04C5-9768980C11D8}"/>
          </ac:grpSpMkLst>
        </pc:grpChg>
        <pc:grpChg chg="del">
          <ac:chgData name="Giulio Antonini" userId="85c0ae81-b7e0-45b3-a738-51186c9a409e" providerId="ADAL" clId="{85921F03-C437-4F24-A516-AE736F31B917}" dt="2024-08-03T14:13:48.121" v="361" actId="478"/>
          <ac:grpSpMkLst>
            <pc:docMk/>
            <pc:sldMk cId="2686636950" sldId="281"/>
            <ac:grpSpMk id="5137" creationId="{98AEA7DB-F172-07D5-BC4F-6F6911B47CD4}"/>
          </ac:grpSpMkLst>
        </pc:grpChg>
        <pc:grpChg chg="del">
          <ac:chgData name="Giulio Antonini" userId="85c0ae81-b7e0-45b3-a738-51186c9a409e" providerId="ADAL" clId="{85921F03-C437-4F24-A516-AE736F31B917}" dt="2024-08-03T14:13:48.121" v="361" actId="478"/>
          <ac:grpSpMkLst>
            <pc:docMk/>
            <pc:sldMk cId="2686636950" sldId="281"/>
            <ac:grpSpMk id="5143" creationId="{F3A35107-ED10-F84D-6694-18A4B28E6792}"/>
          </ac:grpSpMkLst>
        </pc:grpChg>
        <pc:grpChg chg="del">
          <ac:chgData name="Giulio Antonini" userId="85c0ae81-b7e0-45b3-a738-51186c9a409e" providerId="ADAL" clId="{85921F03-C437-4F24-A516-AE736F31B917}" dt="2024-08-03T14:13:48.121" v="361" actId="478"/>
          <ac:grpSpMkLst>
            <pc:docMk/>
            <pc:sldMk cId="2686636950" sldId="281"/>
            <ac:grpSpMk id="5155" creationId="{8DA1AB54-1B1F-F4C4-7FB3-4874405BA050}"/>
          </ac:grpSpMkLst>
        </pc:grpChg>
        <pc:grpChg chg="add mod">
          <ac:chgData name="Giulio Antonini" userId="85c0ae81-b7e0-45b3-a738-51186c9a409e" providerId="ADAL" clId="{85921F03-C437-4F24-A516-AE736F31B917}" dt="2024-08-03T14:13:48.911" v="362"/>
          <ac:grpSpMkLst>
            <pc:docMk/>
            <pc:sldMk cId="2686636950" sldId="281"/>
            <ac:grpSpMk id="5167" creationId="{2FAEA54C-CBF2-4293-7390-BD0C40F6DCC2}"/>
          </ac:grpSpMkLst>
        </pc:grpChg>
        <pc:grpChg chg="add mod">
          <ac:chgData name="Giulio Antonini" userId="85c0ae81-b7e0-45b3-a738-51186c9a409e" providerId="ADAL" clId="{85921F03-C437-4F24-A516-AE736F31B917}" dt="2024-08-03T14:13:48.911" v="362"/>
          <ac:grpSpMkLst>
            <pc:docMk/>
            <pc:sldMk cId="2686636950" sldId="281"/>
            <ac:grpSpMk id="5181" creationId="{5F1994DD-137A-BA0C-0569-E770275AC264}"/>
          </ac:grpSpMkLst>
        </pc:grpChg>
        <pc:grpChg chg="add mod">
          <ac:chgData name="Giulio Antonini" userId="85c0ae81-b7e0-45b3-a738-51186c9a409e" providerId="ADAL" clId="{85921F03-C437-4F24-A516-AE736F31B917}" dt="2024-08-03T14:13:56.051" v="365" actId="1076"/>
          <ac:grpSpMkLst>
            <pc:docMk/>
            <pc:sldMk cId="2686636950" sldId="281"/>
            <ac:grpSpMk id="5205" creationId="{EA91D8A6-86DA-E81B-56F9-C3C1DB3AB98D}"/>
          </ac:grpSpMkLst>
        </pc:grpChg>
        <pc:grpChg chg="add del mod">
          <ac:chgData name="Giulio Antonini" userId="85c0ae81-b7e0-45b3-a738-51186c9a409e" providerId="ADAL" clId="{85921F03-C437-4F24-A516-AE736F31B917}" dt="2024-08-04T07:20:20.555" v="2834" actId="478"/>
          <ac:grpSpMkLst>
            <pc:docMk/>
            <pc:sldMk cId="2686636950" sldId="281"/>
            <ac:grpSpMk id="5213" creationId="{3DC66CE3-3CF9-1DB3-21AA-E0684E215D30}"/>
          </ac:grpSpMkLst>
        </pc:grpChg>
        <pc:grpChg chg="add del mod">
          <ac:chgData name="Giulio Antonini" userId="85c0ae81-b7e0-45b3-a738-51186c9a409e" providerId="ADAL" clId="{85921F03-C437-4F24-A516-AE736F31B917}" dt="2024-08-04T07:18:42.585" v="2812" actId="478"/>
          <ac:grpSpMkLst>
            <pc:docMk/>
            <pc:sldMk cId="2686636950" sldId="281"/>
            <ac:grpSpMk id="5223" creationId="{4886AE51-61C6-C12B-0CAD-11840D7ACA5C}"/>
          </ac:grpSpMkLst>
        </pc:grpChg>
        <pc:grpChg chg="add del mod">
          <ac:chgData name="Giulio Antonini" userId="85c0ae81-b7e0-45b3-a738-51186c9a409e" providerId="ADAL" clId="{85921F03-C437-4F24-A516-AE736F31B917}" dt="2024-08-04T07:19:54.157" v="2830" actId="478"/>
          <ac:grpSpMkLst>
            <pc:docMk/>
            <pc:sldMk cId="2686636950" sldId="281"/>
            <ac:grpSpMk id="5237" creationId="{B2E8799D-7ACE-9267-6271-6C8C17E9250B}"/>
          </ac:grpSpMkLst>
        </pc:grpChg>
        <pc:grpChg chg="add mod">
          <ac:chgData name="Giulio Antonini" userId="85c0ae81-b7e0-45b3-a738-51186c9a409e" providerId="ADAL" clId="{85921F03-C437-4F24-A516-AE736F31B917}" dt="2024-08-04T07:22:54.073" v="2857" actId="1076"/>
          <ac:grpSpMkLst>
            <pc:docMk/>
            <pc:sldMk cId="2686636950" sldId="281"/>
            <ac:grpSpMk id="5254" creationId="{BB14288B-2E76-8C69-5522-4E8F4512F561}"/>
          </ac:grpSpMkLst>
        </pc:grpChg>
        <pc:grpChg chg="add mod">
          <ac:chgData name="Giulio Antonini" userId="85c0ae81-b7e0-45b3-a738-51186c9a409e" providerId="ADAL" clId="{85921F03-C437-4F24-A516-AE736F31B917}" dt="2024-08-04T07:23:36.017" v="2863" actId="1076"/>
          <ac:grpSpMkLst>
            <pc:docMk/>
            <pc:sldMk cId="2686636950" sldId="281"/>
            <ac:grpSpMk id="5270" creationId="{2BE04B74-F198-3C9E-9FC2-8399D2FB749D}"/>
          </ac:grpSpMkLst>
        </pc:grpChg>
        <pc:picChg chg="del">
          <ac:chgData name="Giulio Antonini" userId="85c0ae81-b7e0-45b3-a738-51186c9a409e" providerId="ADAL" clId="{85921F03-C437-4F24-A516-AE736F31B917}" dt="2024-08-03T14:13:48.121" v="361" actId="478"/>
          <ac:picMkLst>
            <pc:docMk/>
            <pc:sldMk cId="2686636950" sldId="281"/>
            <ac:picMk id="9" creationId="{D45376AC-E7EA-7E45-C4BD-367223EC5E65}"/>
          </ac:picMkLst>
        </pc:picChg>
        <pc:picChg chg="del">
          <ac:chgData name="Giulio Antonini" userId="85c0ae81-b7e0-45b3-a738-51186c9a409e" providerId="ADAL" clId="{85921F03-C437-4F24-A516-AE736F31B917}" dt="2024-08-03T14:13:48.121" v="361" actId="478"/>
          <ac:picMkLst>
            <pc:docMk/>
            <pc:sldMk cId="2686636950" sldId="281"/>
            <ac:picMk id="13" creationId="{FB8B8848-FEA4-8374-FC2F-737A74F11E56}"/>
          </ac:picMkLst>
        </pc:picChg>
        <pc:picChg chg="del">
          <ac:chgData name="Giulio Antonini" userId="85c0ae81-b7e0-45b3-a738-51186c9a409e" providerId="ADAL" clId="{85921F03-C437-4F24-A516-AE736F31B917}" dt="2024-08-03T14:13:48.121" v="361" actId="478"/>
          <ac:picMkLst>
            <pc:docMk/>
            <pc:sldMk cId="2686636950" sldId="281"/>
            <ac:picMk id="31" creationId="{3B31E2B5-1585-E519-22F1-1103E07FD6B0}"/>
          </ac:picMkLst>
        </pc:picChg>
        <pc:picChg chg="del">
          <ac:chgData name="Giulio Antonini" userId="85c0ae81-b7e0-45b3-a738-51186c9a409e" providerId="ADAL" clId="{85921F03-C437-4F24-A516-AE736F31B917}" dt="2024-08-03T14:13:48.121" v="361" actId="478"/>
          <ac:picMkLst>
            <pc:docMk/>
            <pc:sldMk cId="2686636950" sldId="281"/>
            <ac:picMk id="33" creationId="{0A821831-E4E1-3264-A6A5-D3928CEB482F}"/>
          </ac:picMkLst>
        </pc:picChg>
        <pc:picChg chg="del">
          <ac:chgData name="Giulio Antonini" userId="85c0ae81-b7e0-45b3-a738-51186c9a409e" providerId="ADAL" clId="{85921F03-C437-4F24-A516-AE736F31B917}" dt="2024-08-03T14:13:48.121" v="361" actId="478"/>
          <ac:picMkLst>
            <pc:docMk/>
            <pc:sldMk cId="2686636950" sldId="281"/>
            <ac:picMk id="41" creationId="{3099D631-9E1D-D764-3828-C3D2119C7A12}"/>
          </ac:picMkLst>
        </pc:picChg>
        <pc:picChg chg="mod">
          <ac:chgData name="Giulio Antonini" userId="85c0ae81-b7e0-45b3-a738-51186c9a409e" providerId="ADAL" clId="{85921F03-C437-4F24-A516-AE736F31B917}" dt="2024-08-03T14:13:48.911" v="362"/>
          <ac:picMkLst>
            <pc:docMk/>
            <pc:sldMk cId="2686636950" sldId="281"/>
            <ac:picMk id="5128" creationId="{B727937F-1179-BA92-DBD1-CCF787D36538}"/>
          </ac:picMkLst>
        </pc:picChg>
        <pc:picChg chg="del">
          <ac:chgData name="Giulio Antonini" userId="85c0ae81-b7e0-45b3-a738-51186c9a409e" providerId="ADAL" clId="{85921F03-C437-4F24-A516-AE736F31B917}" dt="2024-08-03T14:13:48.121" v="361" actId="478"/>
          <ac:picMkLst>
            <pc:docMk/>
            <pc:sldMk cId="2686636950" sldId="281"/>
            <ac:picMk id="5132" creationId="{453EB862-DAFD-171A-49E4-8937405B443E}"/>
          </ac:picMkLst>
        </pc:picChg>
        <pc:picChg chg="del">
          <ac:chgData name="Giulio Antonini" userId="85c0ae81-b7e0-45b3-a738-51186c9a409e" providerId="ADAL" clId="{85921F03-C437-4F24-A516-AE736F31B917}" dt="2024-08-03T14:13:48.121" v="361" actId="478"/>
          <ac:picMkLst>
            <pc:docMk/>
            <pc:sldMk cId="2686636950" sldId="281"/>
            <ac:picMk id="5133" creationId="{AD687B8C-B8E7-EE65-C9B6-E6B1FB5DE96B}"/>
          </ac:picMkLst>
        </pc:picChg>
        <pc:picChg chg="del">
          <ac:chgData name="Giulio Antonini" userId="85c0ae81-b7e0-45b3-a738-51186c9a409e" providerId="ADAL" clId="{85921F03-C437-4F24-A516-AE736F31B917}" dt="2024-08-03T14:13:48.121" v="361" actId="478"/>
          <ac:picMkLst>
            <pc:docMk/>
            <pc:sldMk cId="2686636950" sldId="281"/>
            <ac:picMk id="5134" creationId="{EBFEFF5B-54C7-7AE0-35DD-FA11D2031734}"/>
          </ac:picMkLst>
        </pc:picChg>
        <pc:picChg chg="del">
          <ac:chgData name="Giulio Antonini" userId="85c0ae81-b7e0-45b3-a738-51186c9a409e" providerId="ADAL" clId="{85921F03-C437-4F24-A516-AE736F31B917}" dt="2024-08-03T14:13:48.121" v="361" actId="478"/>
          <ac:picMkLst>
            <pc:docMk/>
            <pc:sldMk cId="2686636950" sldId="281"/>
            <ac:picMk id="5136" creationId="{75DCCF21-64D8-4F17-852A-190CDF51B293}"/>
          </ac:picMkLst>
        </pc:picChg>
        <pc:picChg chg="del">
          <ac:chgData name="Giulio Antonini" userId="85c0ae81-b7e0-45b3-a738-51186c9a409e" providerId="ADAL" clId="{85921F03-C437-4F24-A516-AE736F31B917}" dt="2024-08-03T14:13:48.121" v="361" actId="478"/>
          <ac:picMkLst>
            <pc:docMk/>
            <pc:sldMk cId="2686636950" sldId="281"/>
            <ac:picMk id="5141" creationId="{C881A863-BDD3-8E02-026B-355FFDE82C7E}"/>
          </ac:picMkLst>
        </pc:picChg>
        <pc:picChg chg="del">
          <ac:chgData name="Giulio Antonini" userId="85c0ae81-b7e0-45b3-a738-51186c9a409e" providerId="ADAL" clId="{85921F03-C437-4F24-A516-AE736F31B917}" dt="2024-08-03T14:13:48.121" v="361" actId="478"/>
          <ac:picMkLst>
            <pc:docMk/>
            <pc:sldMk cId="2686636950" sldId="281"/>
            <ac:picMk id="5149" creationId="{793EF16F-CF5C-4AA3-6977-F1BDF0E18482}"/>
          </ac:picMkLst>
        </pc:picChg>
        <pc:picChg chg="del">
          <ac:chgData name="Giulio Antonini" userId="85c0ae81-b7e0-45b3-a738-51186c9a409e" providerId="ADAL" clId="{85921F03-C437-4F24-A516-AE736F31B917}" dt="2024-08-03T14:13:48.121" v="361" actId="478"/>
          <ac:picMkLst>
            <pc:docMk/>
            <pc:sldMk cId="2686636950" sldId="281"/>
            <ac:picMk id="5150" creationId="{5460A11C-69FC-5FBB-5430-04DAE2B02DDB}"/>
          </ac:picMkLst>
        </pc:picChg>
        <pc:picChg chg="del">
          <ac:chgData name="Giulio Antonini" userId="85c0ae81-b7e0-45b3-a738-51186c9a409e" providerId="ADAL" clId="{85921F03-C437-4F24-A516-AE736F31B917}" dt="2024-08-03T14:13:48.121" v="361" actId="478"/>
          <ac:picMkLst>
            <pc:docMk/>
            <pc:sldMk cId="2686636950" sldId="281"/>
            <ac:picMk id="5158" creationId="{DE1A3312-1F0E-278F-C546-C945A9A8C5F8}"/>
          </ac:picMkLst>
        </pc:picChg>
        <pc:picChg chg="del">
          <ac:chgData name="Giulio Antonini" userId="85c0ae81-b7e0-45b3-a738-51186c9a409e" providerId="ADAL" clId="{85921F03-C437-4F24-A516-AE736F31B917}" dt="2024-08-03T14:13:48.121" v="361" actId="478"/>
          <ac:picMkLst>
            <pc:docMk/>
            <pc:sldMk cId="2686636950" sldId="281"/>
            <ac:picMk id="5159" creationId="{D4F2243C-4745-DEFD-AF18-1278DC2E952E}"/>
          </ac:picMkLst>
        </pc:picChg>
        <pc:picChg chg="mod">
          <ac:chgData name="Giulio Antonini" userId="85c0ae81-b7e0-45b3-a738-51186c9a409e" providerId="ADAL" clId="{85921F03-C437-4F24-A516-AE736F31B917}" dt="2024-08-03T14:13:48.911" v="362"/>
          <ac:picMkLst>
            <pc:docMk/>
            <pc:sldMk cId="2686636950" sldId="281"/>
            <ac:picMk id="5168" creationId="{9B8CAF88-0836-205D-B25D-4F0B4357E313}"/>
          </ac:picMkLst>
        </pc:picChg>
        <pc:picChg chg="mod">
          <ac:chgData name="Giulio Antonini" userId="85c0ae81-b7e0-45b3-a738-51186c9a409e" providerId="ADAL" clId="{85921F03-C437-4F24-A516-AE736F31B917}" dt="2024-08-03T14:13:48.911" v="362"/>
          <ac:picMkLst>
            <pc:docMk/>
            <pc:sldMk cId="2686636950" sldId="281"/>
            <ac:picMk id="5169" creationId="{38AD0330-FDA7-1F1D-4D02-F63CA8FAD94A}"/>
          </ac:picMkLst>
        </pc:picChg>
        <pc:picChg chg="mod">
          <ac:chgData name="Giulio Antonini" userId="85c0ae81-b7e0-45b3-a738-51186c9a409e" providerId="ADAL" clId="{85921F03-C437-4F24-A516-AE736F31B917}" dt="2024-08-03T14:13:48.911" v="362"/>
          <ac:picMkLst>
            <pc:docMk/>
            <pc:sldMk cId="2686636950" sldId="281"/>
            <ac:picMk id="5183" creationId="{57682060-8541-D0DC-9E37-82B31E1361F1}"/>
          </ac:picMkLst>
        </pc:picChg>
        <pc:picChg chg="add mod">
          <ac:chgData name="Giulio Antonini" userId="85c0ae81-b7e0-45b3-a738-51186c9a409e" providerId="ADAL" clId="{85921F03-C437-4F24-A516-AE736F31B917}" dt="2024-08-03T14:13:48.911" v="362"/>
          <ac:picMkLst>
            <pc:docMk/>
            <pc:sldMk cId="2686636950" sldId="281"/>
            <ac:picMk id="5185" creationId="{1A1D34A4-728B-4B76-F205-A3F984265254}"/>
          </ac:picMkLst>
        </pc:picChg>
        <pc:picChg chg="add mod">
          <ac:chgData name="Giulio Antonini" userId="85c0ae81-b7e0-45b3-a738-51186c9a409e" providerId="ADAL" clId="{85921F03-C437-4F24-A516-AE736F31B917}" dt="2024-08-03T14:13:48.911" v="362"/>
          <ac:picMkLst>
            <pc:docMk/>
            <pc:sldMk cId="2686636950" sldId="281"/>
            <ac:picMk id="5188" creationId="{BA20184F-3A11-E969-46B7-41460B58C59D}"/>
          </ac:picMkLst>
        </pc:picChg>
        <pc:picChg chg="add mod">
          <ac:chgData name="Giulio Antonini" userId="85c0ae81-b7e0-45b3-a738-51186c9a409e" providerId="ADAL" clId="{85921F03-C437-4F24-A516-AE736F31B917}" dt="2024-08-03T14:13:48.911" v="362"/>
          <ac:picMkLst>
            <pc:docMk/>
            <pc:sldMk cId="2686636950" sldId="281"/>
            <ac:picMk id="5189" creationId="{4FF8D3AA-C67A-E080-C9D9-AB66CBE033E2}"/>
          </ac:picMkLst>
        </pc:picChg>
        <pc:picChg chg="add mod">
          <ac:chgData name="Giulio Antonini" userId="85c0ae81-b7e0-45b3-a738-51186c9a409e" providerId="ADAL" clId="{85921F03-C437-4F24-A516-AE736F31B917}" dt="2024-08-03T14:13:48.911" v="362"/>
          <ac:picMkLst>
            <pc:docMk/>
            <pc:sldMk cId="2686636950" sldId="281"/>
            <ac:picMk id="5190" creationId="{8E529335-74B4-2307-76C8-CF891C2B02BF}"/>
          </ac:picMkLst>
        </pc:picChg>
        <pc:picChg chg="mod">
          <ac:chgData name="Giulio Antonini" userId="85c0ae81-b7e0-45b3-a738-51186c9a409e" providerId="ADAL" clId="{85921F03-C437-4F24-A516-AE736F31B917}" dt="2024-08-03T14:13:53.163" v="364"/>
          <ac:picMkLst>
            <pc:docMk/>
            <pc:sldMk cId="2686636950" sldId="281"/>
            <ac:picMk id="5214" creationId="{79DA73AB-086F-9D9D-8790-D952B9951DC1}"/>
          </ac:picMkLst>
        </pc:picChg>
        <pc:picChg chg="mod">
          <ac:chgData name="Giulio Antonini" userId="85c0ae81-b7e0-45b3-a738-51186c9a409e" providerId="ADAL" clId="{85921F03-C437-4F24-A516-AE736F31B917}" dt="2024-08-03T14:13:53.163" v="364"/>
          <ac:picMkLst>
            <pc:docMk/>
            <pc:sldMk cId="2686636950" sldId="281"/>
            <ac:picMk id="5224" creationId="{CA45E97F-BA2F-876A-EFE3-78AE9B319C7F}"/>
          </ac:picMkLst>
        </pc:picChg>
        <pc:picChg chg="mod">
          <ac:chgData name="Giulio Antonini" userId="85c0ae81-b7e0-45b3-a738-51186c9a409e" providerId="ADAL" clId="{85921F03-C437-4F24-A516-AE736F31B917}" dt="2024-08-03T14:13:53.163" v="364"/>
          <ac:picMkLst>
            <pc:docMk/>
            <pc:sldMk cId="2686636950" sldId="281"/>
            <ac:picMk id="5225" creationId="{ACD0E9C1-C360-3E1D-E622-1FD4AFE60984}"/>
          </ac:picMkLst>
        </pc:picChg>
        <pc:picChg chg="mod">
          <ac:chgData name="Giulio Antonini" userId="85c0ae81-b7e0-45b3-a738-51186c9a409e" providerId="ADAL" clId="{85921F03-C437-4F24-A516-AE736F31B917}" dt="2024-08-03T14:13:53.163" v="364"/>
          <ac:picMkLst>
            <pc:docMk/>
            <pc:sldMk cId="2686636950" sldId="281"/>
            <ac:picMk id="5239" creationId="{D1713082-C6E7-7F93-34D5-A4D3DF75BF24}"/>
          </ac:picMkLst>
        </pc:picChg>
        <pc:picChg chg="add del mod">
          <ac:chgData name="Giulio Antonini" userId="85c0ae81-b7e0-45b3-a738-51186c9a409e" providerId="ADAL" clId="{85921F03-C437-4F24-A516-AE736F31B917}" dt="2024-08-04T07:19:54.157" v="2830" actId="478"/>
          <ac:picMkLst>
            <pc:docMk/>
            <pc:sldMk cId="2686636950" sldId="281"/>
            <ac:picMk id="5241" creationId="{27D9F456-AAC6-63CC-6D60-D902789767BE}"/>
          </ac:picMkLst>
        </pc:picChg>
        <pc:picChg chg="add del mod">
          <ac:chgData name="Giulio Antonini" userId="85c0ae81-b7e0-45b3-a738-51186c9a409e" providerId="ADAL" clId="{85921F03-C437-4F24-A516-AE736F31B917}" dt="2024-08-04T07:20:39.454" v="2837" actId="478"/>
          <ac:picMkLst>
            <pc:docMk/>
            <pc:sldMk cId="2686636950" sldId="281"/>
            <ac:picMk id="5244" creationId="{60724567-77B7-B25F-C147-5E1777A4CDB5}"/>
          </ac:picMkLst>
        </pc:picChg>
        <pc:picChg chg="add del mod">
          <ac:chgData name="Giulio Antonini" userId="85c0ae81-b7e0-45b3-a738-51186c9a409e" providerId="ADAL" clId="{85921F03-C437-4F24-A516-AE736F31B917}" dt="2024-08-04T07:20:43.952" v="2838" actId="478"/>
          <ac:picMkLst>
            <pc:docMk/>
            <pc:sldMk cId="2686636950" sldId="281"/>
            <ac:picMk id="5245" creationId="{9B8A6EC1-15C9-DD3B-0B1C-5899FC3D88D7}"/>
          </ac:picMkLst>
        </pc:picChg>
        <pc:picChg chg="add del mod">
          <ac:chgData name="Giulio Antonini" userId="85c0ae81-b7e0-45b3-a738-51186c9a409e" providerId="ADAL" clId="{85921F03-C437-4F24-A516-AE736F31B917}" dt="2024-08-04T07:18:50.789" v="2814" actId="478"/>
          <ac:picMkLst>
            <pc:docMk/>
            <pc:sldMk cId="2686636950" sldId="281"/>
            <ac:picMk id="5246" creationId="{3204EB41-DC77-0C35-DCD7-177E04BB4B89}"/>
          </ac:picMkLst>
        </pc:picChg>
        <pc:picChg chg="mod">
          <ac:chgData name="Giulio Antonini" userId="85c0ae81-b7e0-45b3-a738-51186c9a409e" providerId="ADAL" clId="{85921F03-C437-4F24-A516-AE736F31B917}" dt="2024-08-04T07:18:15.113" v="2808"/>
          <ac:picMkLst>
            <pc:docMk/>
            <pc:sldMk cId="2686636950" sldId="281"/>
            <ac:picMk id="5256" creationId="{84E169F9-F100-2D3D-84AA-D4AD433C76D2}"/>
          </ac:picMkLst>
        </pc:picChg>
        <pc:picChg chg="add mod">
          <ac:chgData name="Giulio Antonini" userId="85c0ae81-b7e0-45b3-a738-51186c9a409e" providerId="ADAL" clId="{85921F03-C437-4F24-A516-AE736F31B917}" dt="2024-08-04T07:22:54.073" v="2857" actId="1076"/>
          <ac:picMkLst>
            <pc:docMk/>
            <pc:sldMk cId="2686636950" sldId="281"/>
            <ac:picMk id="5258" creationId="{A07059B4-4461-C597-1C85-19E3D05E2D2C}"/>
          </ac:picMkLst>
        </pc:picChg>
        <pc:picChg chg="add mod">
          <ac:chgData name="Giulio Antonini" userId="85c0ae81-b7e0-45b3-a738-51186c9a409e" providerId="ADAL" clId="{85921F03-C437-4F24-A516-AE736F31B917}" dt="2024-08-04T07:22:54.073" v="2857" actId="1076"/>
          <ac:picMkLst>
            <pc:docMk/>
            <pc:sldMk cId="2686636950" sldId="281"/>
            <ac:picMk id="5260" creationId="{09FB5B96-2A02-49FE-D27B-EBCBAD93BC50}"/>
          </ac:picMkLst>
        </pc:picChg>
        <pc:picChg chg="add del mod">
          <ac:chgData name="Giulio Antonini" userId="85c0ae81-b7e0-45b3-a738-51186c9a409e" providerId="ADAL" clId="{85921F03-C437-4F24-A516-AE736F31B917}" dt="2024-08-04T07:22:58.710" v="2858" actId="478"/>
          <ac:picMkLst>
            <pc:docMk/>
            <pc:sldMk cId="2686636950" sldId="281"/>
            <ac:picMk id="5262" creationId="{E5676B80-ED22-FB64-BB26-879A622F0E56}"/>
          </ac:picMkLst>
        </pc:picChg>
        <pc:picChg chg="mod">
          <ac:chgData name="Giulio Antonini" userId="85c0ae81-b7e0-45b3-a738-51186c9a409e" providerId="ADAL" clId="{85921F03-C437-4F24-A516-AE736F31B917}" dt="2024-08-04T07:23:21.234" v="2862"/>
          <ac:picMkLst>
            <pc:docMk/>
            <pc:sldMk cId="2686636950" sldId="281"/>
            <ac:picMk id="5272" creationId="{2D5A155E-5EC4-77D7-E146-D2BE5D6BB0A4}"/>
          </ac:picMkLst>
        </pc:picChg>
        <pc:picChg chg="add mod">
          <ac:chgData name="Giulio Antonini" userId="85c0ae81-b7e0-45b3-a738-51186c9a409e" providerId="ADAL" clId="{85921F03-C437-4F24-A516-AE736F31B917}" dt="2024-08-04T07:23:36.017" v="2863" actId="1076"/>
          <ac:picMkLst>
            <pc:docMk/>
            <pc:sldMk cId="2686636950" sldId="281"/>
            <ac:picMk id="5274" creationId="{E3FC3841-750B-FBAA-5007-8407DE2EDDD4}"/>
          </ac:picMkLst>
        </pc:picChg>
        <pc:picChg chg="add del mod">
          <ac:chgData name="Giulio Antonini" userId="85c0ae81-b7e0-45b3-a738-51186c9a409e" providerId="ADAL" clId="{85921F03-C437-4F24-A516-AE736F31B917}" dt="2024-08-04T07:24:00.330" v="2870" actId="478"/>
          <ac:picMkLst>
            <pc:docMk/>
            <pc:sldMk cId="2686636950" sldId="281"/>
            <ac:picMk id="5276" creationId="{7773E4A8-A5AD-183D-3F12-576C1BC4E5E3}"/>
          </ac:picMkLst>
        </pc:picChg>
      </pc:sldChg>
      <pc:sldChg chg="addSp delSp modSp add mod modNotesTx">
        <pc:chgData name="Giulio Antonini" userId="85c0ae81-b7e0-45b3-a738-51186c9a409e" providerId="ADAL" clId="{85921F03-C437-4F24-A516-AE736F31B917}" dt="2024-08-04T08:24:41.443" v="3425" actId="20577"/>
        <pc:sldMkLst>
          <pc:docMk/>
          <pc:sldMk cId="2140320178" sldId="282"/>
        </pc:sldMkLst>
        <pc:spChg chg="add mod">
          <ac:chgData name="Giulio Antonini" userId="85c0ae81-b7e0-45b3-a738-51186c9a409e" providerId="ADAL" clId="{85921F03-C437-4F24-A516-AE736F31B917}" dt="2024-08-03T14:40:29.901" v="546" actId="1076"/>
          <ac:spMkLst>
            <pc:docMk/>
            <pc:sldMk cId="2140320178" sldId="282"/>
            <ac:spMk id="23" creationId="{E42D9ABB-5001-1089-F0DD-7D9937026658}"/>
          </ac:spMkLst>
        </pc:spChg>
        <pc:spChg chg="add mod">
          <ac:chgData name="Giulio Antonini" userId="85c0ae81-b7e0-45b3-a738-51186c9a409e" providerId="ADAL" clId="{85921F03-C437-4F24-A516-AE736F31B917}" dt="2024-08-03T14:40:29.901" v="546" actId="1076"/>
          <ac:spMkLst>
            <pc:docMk/>
            <pc:sldMk cId="2140320178" sldId="282"/>
            <ac:spMk id="25" creationId="{1F1859FF-EB5A-903A-3E83-C393AA46B5DB}"/>
          </ac:spMkLst>
        </pc:spChg>
        <pc:spChg chg="add mod">
          <ac:chgData name="Giulio Antonini" userId="85c0ae81-b7e0-45b3-a738-51186c9a409e" providerId="ADAL" clId="{85921F03-C437-4F24-A516-AE736F31B917}" dt="2024-08-03T14:40:29.901" v="546" actId="1076"/>
          <ac:spMkLst>
            <pc:docMk/>
            <pc:sldMk cId="2140320178" sldId="282"/>
            <ac:spMk id="26" creationId="{D6329AE3-E750-5241-B2DF-EE6F2F6CC27C}"/>
          </ac:spMkLst>
        </pc:spChg>
        <pc:spChg chg="add mod">
          <ac:chgData name="Giulio Antonini" userId="85c0ae81-b7e0-45b3-a738-51186c9a409e" providerId="ADAL" clId="{85921F03-C437-4F24-A516-AE736F31B917}" dt="2024-08-03T14:40:29.901" v="546" actId="1076"/>
          <ac:spMkLst>
            <pc:docMk/>
            <pc:sldMk cId="2140320178" sldId="282"/>
            <ac:spMk id="27" creationId="{C3B7B4F5-9E72-143A-C62C-72E4CB5BB104}"/>
          </ac:spMkLst>
        </pc:spChg>
        <pc:spChg chg="add mod">
          <ac:chgData name="Giulio Antonini" userId="85c0ae81-b7e0-45b3-a738-51186c9a409e" providerId="ADAL" clId="{85921F03-C437-4F24-A516-AE736F31B917}" dt="2024-08-03T14:40:29.901" v="546" actId="1076"/>
          <ac:spMkLst>
            <pc:docMk/>
            <pc:sldMk cId="2140320178" sldId="282"/>
            <ac:spMk id="28" creationId="{0960BAFD-D463-BC3D-DFEE-AB7EEF22BF3A}"/>
          </ac:spMkLst>
        </pc:spChg>
        <pc:spChg chg="add mod">
          <ac:chgData name="Giulio Antonini" userId="85c0ae81-b7e0-45b3-a738-51186c9a409e" providerId="ADAL" clId="{85921F03-C437-4F24-A516-AE736F31B917}" dt="2024-08-03T14:40:29.901" v="546" actId="1076"/>
          <ac:spMkLst>
            <pc:docMk/>
            <pc:sldMk cId="2140320178" sldId="282"/>
            <ac:spMk id="29" creationId="{0FAABBBD-210A-8D99-41DF-EBC90987D2FA}"/>
          </ac:spMkLst>
        </pc:spChg>
        <pc:spChg chg="add mod">
          <ac:chgData name="Giulio Antonini" userId="85c0ae81-b7e0-45b3-a738-51186c9a409e" providerId="ADAL" clId="{85921F03-C437-4F24-A516-AE736F31B917}" dt="2024-08-03T14:40:29.901" v="546" actId="1076"/>
          <ac:spMkLst>
            <pc:docMk/>
            <pc:sldMk cId="2140320178" sldId="282"/>
            <ac:spMk id="30" creationId="{30AC9CAC-FA01-EBE1-76A7-C7AAEC1DDDEE}"/>
          </ac:spMkLst>
        </pc:spChg>
        <pc:spChg chg="add mod">
          <ac:chgData name="Giulio Antonini" userId="85c0ae81-b7e0-45b3-a738-51186c9a409e" providerId="ADAL" clId="{85921F03-C437-4F24-A516-AE736F31B917}" dt="2024-08-03T14:40:29.901" v="546" actId="1076"/>
          <ac:spMkLst>
            <pc:docMk/>
            <pc:sldMk cId="2140320178" sldId="282"/>
            <ac:spMk id="31" creationId="{BB52AB75-69D7-5CDE-E7BC-F940DE1C5CC8}"/>
          </ac:spMkLst>
        </pc:spChg>
        <pc:spChg chg="add mod">
          <ac:chgData name="Giulio Antonini" userId="85c0ae81-b7e0-45b3-a738-51186c9a409e" providerId="ADAL" clId="{85921F03-C437-4F24-A516-AE736F31B917}" dt="2024-08-03T14:40:29.901" v="546" actId="1076"/>
          <ac:spMkLst>
            <pc:docMk/>
            <pc:sldMk cId="2140320178" sldId="282"/>
            <ac:spMk id="32" creationId="{E5BB3490-62C8-52EE-9AC2-09B84C6859CF}"/>
          </ac:spMkLst>
        </pc:spChg>
        <pc:spChg chg="add mod">
          <ac:chgData name="Giulio Antonini" userId="85c0ae81-b7e0-45b3-a738-51186c9a409e" providerId="ADAL" clId="{85921F03-C437-4F24-A516-AE736F31B917}" dt="2024-08-03T14:40:29.901" v="546" actId="1076"/>
          <ac:spMkLst>
            <pc:docMk/>
            <pc:sldMk cId="2140320178" sldId="282"/>
            <ac:spMk id="33" creationId="{34BCEACC-83A0-484C-2F87-465802E8A549}"/>
          </ac:spMkLst>
        </pc:spChg>
        <pc:spChg chg="add mod">
          <ac:chgData name="Giulio Antonini" userId="85c0ae81-b7e0-45b3-a738-51186c9a409e" providerId="ADAL" clId="{85921F03-C437-4F24-A516-AE736F31B917}" dt="2024-08-03T14:40:29.901" v="546" actId="1076"/>
          <ac:spMkLst>
            <pc:docMk/>
            <pc:sldMk cId="2140320178" sldId="282"/>
            <ac:spMk id="34" creationId="{892CB67B-ABA6-16B9-BD1C-4B8425BC5A17}"/>
          </ac:spMkLst>
        </pc:spChg>
        <pc:spChg chg="add mod">
          <ac:chgData name="Giulio Antonini" userId="85c0ae81-b7e0-45b3-a738-51186c9a409e" providerId="ADAL" clId="{85921F03-C437-4F24-A516-AE736F31B917}" dt="2024-08-03T14:40:35.912" v="547" actId="1076"/>
          <ac:spMkLst>
            <pc:docMk/>
            <pc:sldMk cId="2140320178" sldId="282"/>
            <ac:spMk id="35" creationId="{B08AC4E9-4727-ED07-C3CA-0A201CE56AB0}"/>
          </ac:spMkLst>
        </pc:spChg>
        <pc:spChg chg="add mod">
          <ac:chgData name="Giulio Antonini" userId="85c0ae81-b7e0-45b3-a738-51186c9a409e" providerId="ADAL" clId="{85921F03-C437-4F24-A516-AE736F31B917}" dt="2024-08-03T14:40:29.901" v="546" actId="1076"/>
          <ac:spMkLst>
            <pc:docMk/>
            <pc:sldMk cId="2140320178" sldId="282"/>
            <ac:spMk id="38" creationId="{6FCCC1BE-20F0-8A6C-0AF9-47AC6425558C}"/>
          </ac:spMkLst>
        </pc:spChg>
        <pc:spChg chg="add mod">
          <ac:chgData name="Giulio Antonini" userId="85c0ae81-b7e0-45b3-a738-51186c9a409e" providerId="ADAL" clId="{85921F03-C437-4F24-A516-AE736F31B917}" dt="2024-08-03T14:40:29.901" v="546" actId="1076"/>
          <ac:spMkLst>
            <pc:docMk/>
            <pc:sldMk cId="2140320178" sldId="282"/>
            <ac:spMk id="39" creationId="{0036520E-216D-CFF5-D1D2-DC23380B251F}"/>
          </ac:spMkLst>
        </pc:spChg>
        <pc:spChg chg="add mod">
          <ac:chgData name="Giulio Antonini" userId="85c0ae81-b7e0-45b3-a738-51186c9a409e" providerId="ADAL" clId="{85921F03-C437-4F24-A516-AE736F31B917}" dt="2024-08-03T14:40:29.901" v="546" actId="1076"/>
          <ac:spMkLst>
            <pc:docMk/>
            <pc:sldMk cId="2140320178" sldId="282"/>
            <ac:spMk id="40" creationId="{F192CE4A-95DD-8BBB-2E16-B7D7B0C1DCBB}"/>
          </ac:spMkLst>
        </pc:spChg>
        <pc:spChg chg="mod">
          <ac:chgData name="Giulio Antonini" userId="85c0ae81-b7e0-45b3-a738-51186c9a409e" providerId="ADAL" clId="{85921F03-C437-4F24-A516-AE736F31B917}" dt="2024-08-03T14:40:06.904" v="544" actId="20577"/>
          <ac:spMkLst>
            <pc:docMk/>
            <pc:sldMk cId="2140320178" sldId="282"/>
            <ac:spMk id="5123" creationId="{677620D2-1713-96DC-7FF9-D954C0A8BA36}"/>
          </ac:spMkLst>
        </pc:spChg>
        <pc:spChg chg="del">
          <ac:chgData name="Giulio Antonini" userId="85c0ae81-b7e0-45b3-a738-51186c9a409e" providerId="ADAL" clId="{85921F03-C437-4F24-A516-AE736F31B917}" dt="2024-08-03T14:32:51.433" v="503" actId="478"/>
          <ac:spMkLst>
            <pc:docMk/>
            <pc:sldMk cId="2140320178" sldId="282"/>
            <ac:spMk id="5195" creationId="{AA907E66-B6E9-2DC2-CCA1-538AAA27C581}"/>
          </ac:spMkLst>
        </pc:spChg>
        <pc:spChg chg="del">
          <ac:chgData name="Giulio Antonini" userId="85c0ae81-b7e0-45b3-a738-51186c9a409e" providerId="ADAL" clId="{85921F03-C437-4F24-A516-AE736F31B917}" dt="2024-08-03T14:32:51.433" v="503" actId="478"/>
          <ac:spMkLst>
            <pc:docMk/>
            <pc:sldMk cId="2140320178" sldId="282"/>
            <ac:spMk id="5196" creationId="{041CE8E1-81F8-9E16-CB3D-CAF73ED102A7}"/>
          </ac:spMkLst>
        </pc:spChg>
        <pc:spChg chg="del">
          <ac:chgData name="Giulio Antonini" userId="85c0ae81-b7e0-45b3-a738-51186c9a409e" providerId="ADAL" clId="{85921F03-C437-4F24-A516-AE736F31B917}" dt="2024-08-03T14:32:51.433" v="503" actId="478"/>
          <ac:spMkLst>
            <pc:docMk/>
            <pc:sldMk cId="2140320178" sldId="282"/>
            <ac:spMk id="5197" creationId="{14495EFA-BEC6-08AC-B9AA-A90949C16785}"/>
          </ac:spMkLst>
        </pc:spChg>
        <pc:spChg chg="del">
          <ac:chgData name="Giulio Antonini" userId="85c0ae81-b7e0-45b3-a738-51186c9a409e" providerId="ADAL" clId="{85921F03-C437-4F24-A516-AE736F31B917}" dt="2024-08-03T14:32:51.433" v="503" actId="478"/>
          <ac:spMkLst>
            <pc:docMk/>
            <pc:sldMk cId="2140320178" sldId="282"/>
            <ac:spMk id="5198" creationId="{929057CA-C011-A41F-8257-0D0E5BA26BE2}"/>
          </ac:spMkLst>
        </pc:spChg>
        <pc:spChg chg="del">
          <ac:chgData name="Giulio Antonini" userId="85c0ae81-b7e0-45b3-a738-51186c9a409e" providerId="ADAL" clId="{85921F03-C437-4F24-A516-AE736F31B917}" dt="2024-08-03T14:32:51.433" v="503" actId="478"/>
          <ac:spMkLst>
            <pc:docMk/>
            <pc:sldMk cId="2140320178" sldId="282"/>
            <ac:spMk id="5199" creationId="{76085CC8-7B59-0082-D3D3-C179693B54C0}"/>
          </ac:spMkLst>
        </pc:spChg>
        <pc:spChg chg="del">
          <ac:chgData name="Giulio Antonini" userId="85c0ae81-b7e0-45b3-a738-51186c9a409e" providerId="ADAL" clId="{85921F03-C437-4F24-A516-AE736F31B917}" dt="2024-08-03T14:32:51.433" v="503" actId="478"/>
          <ac:spMkLst>
            <pc:docMk/>
            <pc:sldMk cId="2140320178" sldId="282"/>
            <ac:spMk id="5200" creationId="{B1439845-47B3-91B8-3ADE-B98832CD680A}"/>
          </ac:spMkLst>
        </pc:spChg>
        <pc:spChg chg="del">
          <ac:chgData name="Giulio Antonini" userId="85c0ae81-b7e0-45b3-a738-51186c9a409e" providerId="ADAL" clId="{85921F03-C437-4F24-A516-AE736F31B917}" dt="2024-08-03T14:32:51.433" v="503" actId="478"/>
          <ac:spMkLst>
            <pc:docMk/>
            <pc:sldMk cId="2140320178" sldId="282"/>
            <ac:spMk id="5201" creationId="{17AE5F5E-B16D-44CE-FD2F-80EB809F32ED}"/>
          </ac:spMkLst>
        </pc:spChg>
        <pc:spChg chg="del">
          <ac:chgData name="Giulio Antonini" userId="85c0ae81-b7e0-45b3-a738-51186c9a409e" providerId="ADAL" clId="{85921F03-C437-4F24-A516-AE736F31B917}" dt="2024-08-03T14:32:51.433" v="503" actId="478"/>
          <ac:spMkLst>
            <pc:docMk/>
            <pc:sldMk cId="2140320178" sldId="282"/>
            <ac:spMk id="5202" creationId="{DE60214E-8587-C8B7-A0A7-1461EA52341B}"/>
          </ac:spMkLst>
        </pc:spChg>
        <pc:spChg chg="del">
          <ac:chgData name="Giulio Antonini" userId="85c0ae81-b7e0-45b3-a738-51186c9a409e" providerId="ADAL" clId="{85921F03-C437-4F24-A516-AE736F31B917}" dt="2024-08-03T14:32:51.433" v="503" actId="478"/>
          <ac:spMkLst>
            <pc:docMk/>
            <pc:sldMk cId="2140320178" sldId="282"/>
            <ac:spMk id="5203" creationId="{F2EEBF55-D226-BF4D-9621-6C321FF173F9}"/>
          </ac:spMkLst>
        </pc:spChg>
        <pc:spChg chg="del">
          <ac:chgData name="Giulio Antonini" userId="85c0ae81-b7e0-45b3-a738-51186c9a409e" providerId="ADAL" clId="{85921F03-C437-4F24-A516-AE736F31B917}" dt="2024-08-03T14:32:51.433" v="503" actId="478"/>
          <ac:spMkLst>
            <pc:docMk/>
            <pc:sldMk cId="2140320178" sldId="282"/>
            <ac:spMk id="5204" creationId="{E475862E-3A2B-C134-C579-F8EBADF2B06F}"/>
          </ac:spMkLst>
        </pc:spChg>
        <pc:spChg chg="del">
          <ac:chgData name="Giulio Antonini" userId="85c0ae81-b7e0-45b3-a738-51186c9a409e" providerId="ADAL" clId="{85921F03-C437-4F24-A516-AE736F31B917}" dt="2024-08-03T14:32:51.433" v="503" actId="478"/>
          <ac:spMkLst>
            <pc:docMk/>
            <pc:sldMk cId="2140320178" sldId="282"/>
            <ac:spMk id="5209" creationId="{267866A6-B6A6-5F15-C76B-806C359420E4}"/>
          </ac:spMkLst>
        </pc:spChg>
        <pc:spChg chg="del">
          <ac:chgData name="Giulio Antonini" userId="85c0ae81-b7e0-45b3-a738-51186c9a409e" providerId="ADAL" clId="{85921F03-C437-4F24-A516-AE736F31B917}" dt="2024-08-03T14:32:51.433" v="503" actId="478"/>
          <ac:spMkLst>
            <pc:docMk/>
            <pc:sldMk cId="2140320178" sldId="282"/>
            <ac:spMk id="5210" creationId="{1165D193-D7C7-4AE0-A866-38BA462A0829}"/>
          </ac:spMkLst>
        </pc:spChg>
        <pc:spChg chg="del">
          <ac:chgData name="Giulio Antonini" userId="85c0ae81-b7e0-45b3-a738-51186c9a409e" providerId="ADAL" clId="{85921F03-C437-4F24-A516-AE736F31B917}" dt="2024-08-03T14:32:51.433" v="503" actId="478"/>
          <ac:spMkLst>
            <pc:docMk/>
            <pc:sldMk cId="2140320178" sldId="282"/>
            <ac:spMk id="5211" creationId="{ECA7DE1C-79D6-28C7-3029-CA47944B0106}"/>
          </ac:spMkLst>
        </pc:spChg>
        <pc:spChg chg="del">
          <ac:chgData name="Giulio Antonini" userId="85c0ae81-b7e0-45b3-a738-51186c9a409e" providerId="ADAL" clId="{85921F03-C437-4F24-A516-AE736F31B917}" dt="2024-08-03T14:32:51.433" v="503" actId="478"/>
          <ac:spMkLst>
            <pc:docMk/>
            <pc:sldMk cId="2140320178" sldId="282"/>
            <ac:spMk id="5212" creationId="{C7B4FFFB-6E4B-7B89-3788-461B63CE096C}"/>
          </ac:spMkLst>
        </pc:spChg>
        <pc:spChg chg="del">
          <ac:chgData name="Giulio Antonini" userId="85c0ae81-b7e0-45b3-a738-51186c9a409e" providerId="ADAL" clId="{85921F03-C437-4F24-A516-AE736F31B917}" dt="2024-08-03T14:32:51.433" v="503" actId="478"/>
          <ac:spMkLst>
            <pc:docMk/>
            <pc:sldMk cId="2140320178" sldId="282"/>
            <ac:spMk id="5216" creationId="{68846B6C-6DBC-6EC6-4D51-6744BB1F741E}"/>
          </ac:spMkLst>
        </pc:spChg>
        <pc:spChg chg="del">
          <ac:chgData name="Giulio Antonini" userId="85c0ae81-b7e0-45b3-a738-51186c9a409e" providerId="ADAL" clId="{85921F03-C437-4F24-A516-AE736F31B917}" dt="2024-08-03T14:32:51.433" v="503" actId="478"/>
          <ac:spMkLst>
            <pc:docMk/>
            <pc:sldMk cId="2140320178" sldId="282"/>
            <ac:spMk id="5217" creationId="{437C6870-78FB-FD6D-38D5-7C353D74376C}"/>
          </ac:spMkLst>
        </pc:spChg>
        <pc:spChg chg="del">
          <ac:chgData name="Giulio Antonini" userId="85c0ae81-b7e0-45b3-a738-51186c9a409e" providerId="ADAL" clId="{85921F03-C437-4F24-A516-AE736F31B917}" dt="2024-08-03T14:32:51.433" v="503" actId="478"/>
          <ac:spMkLst>
            <pc:docMk/>
            <pc:sldMk cId="2140320178" sldId="282"/>
            <ac:spMk id="5218" creationId="{D8CEACB6-7CEE-0CFC-5BDF-3DEDCE291DE6}"/>
          </ac:spMkLst>
        </pc:spChg>
        <pc:spChg chg="del">
          <ac:chgData name="Giulio Antonini" userId="85c0ae81-b7e0-45b3-a738-51186c9a409e" providerId="ADAL" clId="{85921F03-C437-4F24-A516-AE736F31B917}" dt="2024-08-03T14:32:51.433" v="503" actId="478"/>
          <ac:spMkLst>
            <pc:docMk/>
            <pc:sldMk cId="2140320178" sldId="282"/>
            <ac:spMk id="5219" creationId="{D31E6664-5708-2225-B6E9-0649FA86253F}"/>
          </ac:spMkLst>
        </pc:spChg>
        <pc:spChg chg="del">
          <ac:chgData name="Giulio Antonini" userId="85c0ae81-b7e0-45b3-a738-51186c9a409e" providerId="ADAL" clId="{85921F03-C437-4F24-A516-AE736F31B917}" dt="2024-08-03T14:32:51.433" v="503" actId="478"/>
          <ac:spMkLst>
            <pc:docMk/>
            <pc:sldMk cId="2140320178" sldId="282"/>
            <ac:spMk id="5220" creationId="{C252D239-ED9C-689D-9DBE-A1D8484B447C}"/>
          </ac:spMkLst>
        </pc:spChg>
        <pc:spChg chg="del">
          <ac:chgData name="Giulio Antonini" userId="85c0ae81-b7e0-45b3-a738-51186c9a409e" providerId="ADAL" clId="{85921F03-C437-4F24-A516-AE736F31B917}" dt="2024-08-03T14:32:51.433" v="503" actId="478"/>
          <ac:spMkLst>
            <pc:docMk/>
            <pc:sldMk cId="2140320178" sldId="282"/>
            <ac:spMk id="5221" creationId="{07B090C9-4EA4-63D9-44E1-A6AEE6375283}"/>
          </ac:spMkLst>
        </pc:spChg>
        <pc:spChg chg="del">
          <ac:chgData name="Giulio Antonini" userId="85c0ae81-b7e0-45b3-a738-51186c9a409e" providerId="ADAL" clId="{85921F03-C437-4F24-A516-AE736F31B917}" dt="2024-08-03T14:32:51.433" v="503" actId="478"/>
          <ac:spMkLst>
            <pc:docMk/>
            <pc:sldMk cId="2140320178" sldId="282"/>
            <ac:spMk id="5222" creationId="{7561D962-FFB9-03B0-A835-C140AB7F25CB}"/>
          </ac:spMkLst>
        </pc:spChg>
        <pc:spChg chg="del">
          <ac:chgData name="Giulio Antonini" userId="85c0ae81-b7e0-45b3-a738-51186c9a409e" providerId="ADAL" clId="{85921F03-C437-4F24-A516-AE736F31B917}" dt="2024-08-03T14:32:51.433" v="503" actId="478"/>
          <ac:spMkLst>
            <pc:docMk/>
            <pc:sldMk cId="2140320178" sldId="282"/>
            <ac:spMk id="5226" creationId="{9E3038EF-1678-FBC1-65FC-9FB1A09B5E7D}"/>
          </ac:spMkLst>
        </pc:spChg>
        <pc:spChg chg="del">
          <ac:chgData name="Giulio Antonini" userId="85c0ae81-b7e0-45b3-a738-51186c9a409e" providerId="ADAL" clId="{85921F03-C437-4F24-A516-AE736F31B917}" dt="2024-08-03T14:32:51.433" v="503" actId="478"/>
          <ac:spMkLst>
            <pc:docMk/>
            <pc:sldMk cId="2140320178" sldId="282"/>
            <ac:spMk id="5227" creationId="{6C893CB5-9F15-0F35-E1B3-64CB399BB88A}"/>
          </ac:spMkLst>
        </pc:spChg>
        <pc:spChg chg="del">
          <ac:chgData name="Giulio Antonini" userId="85c0ae81-b7e0-45b3-a738-51186c9a409e" providerId="ADAL" clId="{85921F03-C437-4F24-A516-AE736F31B917}" dt="2024-08-03T14:32:51.433" v="503" actId="478"/>
          <ac:spMkLst>
            <pc:docMk/>
            <pc:sldMk cId="2140320178" sldId="282"/>
            <ac:spMk id="5228" creationId="{FA07A37C-0493-ED55-DB61-7056E859B250}"/>
          </ac:spMkLst>
        </pc:spChg>
        <pc:spChg chg="del">
          <ac:chgData name="Giulio Antonini" userId="85c0ae81-b7e0-45b3-a738-51186c9a409e" providerId="ADAL" clId="{85921F03-C437-4F24-A516-AE736F31B917}" dt="2024-08-03T14:32:51.433" v="503" actId="478"/>
          <ac:spMkLst>
            <pc:docMk/>
            <pc:sldMk cId="2140320178" sldId="282"/>
            <ac:spMk id="5229" creationId="{4B4F78E1-5F25-1F6C-C408-91405E4E51BD}"/>
          </ac:spMkLst>
        </pc:spChg>
        <pc:spChg chg="del">
          <ac:chgData name="Giulio Antonini" userId="85c0ae81-b7e0-45b3-a738-51186c9a409e" providerId="ADAL" clId="{85921F03-C437-4F24-A516-AE736F31B917}" dt="2024-08-03T14:32:51.433" v="503" actId="478"/>
          <ac:spMkLst>
            <pc:docMk/>
            <pc:sldMk cId="2140320178" sldId="282"/>
            <ac:spMk id="5230" creationId="{D704773C-5CA4-EB7C-9F32-39C87D15CEAB}"/>
          </ac:spMkLst>
        </pc:spChg>
        <pc:spChg chg="del">
          <ac:chgData name="Giulio Antonini" userId="85c0ae81-b7e0-45b3-a738-51186c9a409e" providerId="ADAL" clId="{85921F03-C437-4F24-A516-AE736F31B917}" dt="2024-08-03T14:32:51.433" v="503" actId="478"/>
          <ac:spMkLst>
            <pc:docMk/>
            <pc:sldMk cId="2140320178" sldId="282"/>
            <ac:spMk id="5231" creationId="{C3BF9A5F-5EAD-1C5B-DB30-4163DE4A22DD}"/>
          </ac:spMkLst>
        </pc:spChg>
        <pc:spChg chg="del">
          <ac:chgData name="Giulio Antonini" userId="85c0ae81-b7e0-45b3-a738-51186c9a409e" providerId="ADAL" clId="{85921F03-C437-4F24-A516-AE736F31B917}" dt="2024-08-03T14:32:51.433" v="503" actId="478"/>
          <ac:spMkLst>
            <pc:docMk/>
            <pc:sldMk cId="2140320178" sldId="282"/>
            <ac:spMk id="5232" creationId="{8428B295-EA0F-B7CD-7399-2F2E3FB2E0B5}"/>
          </ac:spMkLst>
        </pc:spChg>
        <pc:spChg chg="del">
          <ac:chgData name="Giulio Antonini" userId="85c0ae81-b7e0-45b3-a738-51186c9a409e" providerId="ADAL" clId="{85921F03-C437-4F24-A516-AE736F31B917}" dt="2024-08-03T14:32:51.433" v="503" actId="478"/>
          <ac:spMkLst>
            <pc:docMk/>
            <pc:sldMk cId="2140320178" sldId="282"/>
            <ac:spMk id="5233" creationId="{1B40BE64-B983-2F59-8652-30ADC5B35B37}"/>
          </ac:spMkLst>
        </pc:spChg>
        <pc:spChg chg="del">
          <ac:chgData name="Giulio Antonini" userId="85c0ae81-b7e0-45b3-a738-51186c9a409e" providerId="ADAL" clId="{85921F03-C437-4F24-A516-AE736F31B917}" dt="2024-08-03T14:32:51.433" v="503" actId="478"/>
          <ac:spMkLst>
            <pc:docMk/>
            <pc:sldMk cId="2140320178" sldId="282"/>
            <ac:spMk id="5234" creationId="{0258B9C2-934B-3BB5-2B2F-3796D9E1295D}"/>
          </ac:spMkLst>
        </pc:spChg>
        <pc:spChg chg="del">
          <ac:chgData name="Giulio Antonini" userId="85c0ae81-b7e0-45b3-a738-51186c9a409e" providerId="ADAL" clId="{85921F03-C437-4F24-A516-AE736F31B917}" dt="2024-08-03T14:32:51.433" v="503" actId="478"/>
          <ac:spMkLst>
            <pc:docMk/>
            <pc:sldMk cId="2140320178" sldId="282"/>
            <ac:spMk id="5235" creationId="{BBDF6761-5A82-7451-CB87-8C6770BDA553}"/>
          </ac:spMkLst>
        </pc:spChg>
        <pc:spChg chg="del">
          <ac:chgData name="Giulio Antonini" userId="85c0ae81-b7e0-45b3-a738-51186c9a409e" providerId="ADAL" clId="{85921F03-C437-4F24-A516-AE736F31B917}" dt="2024-08-03T14:32:51.433" v="503" actId="478"/>
          <ac:spMkLst>
            <pc:docMk/>
            <pc:sldMk cId="2140320178" sldId="282"/>
            <ac:spMk id="5236" creationId="{E5ABA084-146F-84F4-9D54-D3223711FA66}"/>
          </ac:spMkLst>
        </pc:spChg>
        <pc:spChg chg="del">
          <ac:chgData name="Giulio Antonini" userId="85c0ae81-b7e0-45b3-a738-51186c9a409e" providerId="ADAL" clId="{85921F03-C437-4F24-A516-AE736F31B917}" dt="2024-08-03T14:32:51.433" v="503" actId="478"/>
          <ac:spMkLst>
            <pc:docMk/>
            <pc:sldMk cId="2140320178" sldId="282"/>
            <ac:spMk id="5240" creationId="{4549B07F-FBF4-6F9D-DE3C-381CC47BE11E}"/>
          </ac:spMkLst>
        </pc:spChg>
        <pc:spChg chg="del">
          <ac:chgData name="Giulio Antonini" userId="85c0ae81-b7e0-45b3-a738-51186c9a409e" providerId="ADAL" clId="{85921F03-C437-4F24-A516-AE736F31B917}" dt="2024-08-03T14:32:51.433" v="503" actId="478"/>
          <ac:spMkLst>
            <pc:docMk/>
            <pc:sldMk cId="2140320178" sldId="282"/>
            <ac:spMk id="5242" creationId="{346242E3-4650-96DA-15E9-0355654F4FB9}"/>
          </ac:spMkLst>
        </pc:spChg>
        <pc:spChg chg="del">
          <ac:chgData name="Giulio Antonini" userId="85c0ae81-b7e0-45b3-a738-51186c9a409e" providerId="ADAL" clId="{85921F03-C437-4F24-A516-AE736F31B917}" dt="2024-08-03T14:32:51.433" v="503" actId="478"/>
          <ac:spMkLst>
            <pc:docMk/>
            <pc:sldMk cId="2140320178" sldId="282"/>
            <ac:spMk id="5243" creationId="{8855899E-4868-7E2B-F5F8-6E56D5905DE7}"/>
          </ac:spMkLst>
        </pc:spChg>
        <pc:spChg chg="del">
          <ac:chgData name="Giulio Antonini" userId="85c0ae81-b7e0-45b3-a738-51186c9a409e" providerId="ADAL" clId="{85921F03-C437-4F24-A516-AE736F31B917}" dt="2024-08-03T14:32:51.433" v="503" actId="478"/>
          <ac:spMkLst>
            <pc:docMk/>
            <pc:sldMk cId="2140320178" sldId="282"/>
            <ac:spMk id="5247" creationId="{CC332AFF-CE57-60CD-B367-97215351222D}"/>
          </ac:spMkLst>
        </pc:spChg>
        <pc:spChg chg="del">
          <ac:chgData name="Giulio Antonini" userId="85c0ae81-b7e0-45b3-a738-51186c9a409e" providerId="ADAL" clId="{85921F03-C437-4F24-A516-AE736F31B917}" dt="2024-08-03T14:32:51.433" v="503" actId="478"/>
          <ac:spMkLst>
            <pc:docMk/>
            <pc:sldMk cId="2140320178" sldId="282"/>
            <ac:spMk id="5248" creationId="{0DA2423E-B2ED-9EE3-5661-B42C75FCC185}"/>
          </ac:spMkLst>
        </pc:spChg>
        <pc:spChg chg="del">
          <ac:chgData name="Giulio Antonini" userId="85c0ae81-b7e0-45b3-a738-51186c9a409e" providerId="ADAL" clId="{85921F03-C437-4F24-A516-AE736F31B917}" dt="2024-08-03T14:32:51.433" v="503" actId="478"/>
          <ac:spMkLst>
            <pc:docMk/>
            <pc:sldMk cId="2140320178" sldId="282"/>
            <ac:spMk id="5249" creationId="{F2A876D1-C886-B3BA-F9FA-BF73F6FBD6F4}"/>
          </ac:spMkLst>
        </pc:spChg>
        <pc:spChg chg="del">
          <ac:chgData name="Giulio Antonini" userId="85c0ae81-b7e0-45b3-a738-51186c9a409e" providerId="ADAL" clId="{85921F03-C437-4F24-A516-AE736F31B917}" dt="2024-08-03T14:32:51.433" v="503" actId="478"/>
          <ac:spMkLst>
            <pc:docMk/>
            <pc:sldMk cId="2140320178" sldId="282"/>
            <ac:spMk id="5250" creationId="{8C993C38-D118-08B4-DE64-2116B94120D4}"/>
          </ac:spMkLst>
        </pc:spChg>
        <pc:spChg chg="del">
          <ac:chgData name="Giulio Antonini" userId="85c0ae81-b7e0-45b3-a738-51186c9a409e" providerId="ADAL" clId="{85921F03-C437-4F24-A516-AE736F31B917}" dt="2024-08-03T14:32:51.433" v="503" actId="478"/>
          <ac:spMkLst>
            <pc:docMk/>
            <pc:sldMk cId="2140320178" sldId="282"/>
            <ac:spMk id="5251" creationId="{20A58B9E-1723-4E1D-6CEB-00A60EAF3027}"/>
          </ac:spMkLst>
        </pc:spChg>
        <pc:grpChg chg="add mod">
          <ac:chgData name="Giulio Antonini" userId="85c0ae81-b7e0-45b3-a738-51186c9a409e" providerId="ADAL" clId="{85921F03-C437-4F24-A516-AE736F31B917}" dt="2024-08-03T14:40:29.901" v="546" actId="1076"/>
          <ac:grpSpMkLst>
            <pc:docMk/>
            <pc:sldMk cId="2140320178" sldId="282"/>
            <ac:grpSpMk id="7" creationId="{31ABD761-F3A0-56D3-F97B-51B2BD8FA397}"/>
          </ac:grpSpMkLst>
        </pc:grpChg>
        <pc:grpChg chg="add mod">
          <ac:chgData name="Giulio Antonini" userId="85c0ae81-b7e0-45b3-a738-51186c9a409e" providerId="ADAL" clId="{85921F03-C437-4F24-A516-AE736F31B917}" dt="2024-08-03T14:40:29.901" v="546" actId="1076"/>
          <ac:grpSpMkLst>
            <pc:docMk/>
            <pc:sldMk cId="2140320178" sldId="282"/>
            <ac:grpSpMk id="12" creationId="{2A9EC6A2-41AD-5618-E4AA-9E22A8DE44FA}"/>
          </ac:grpSpMkLst>
        </pc:grpChg>
        <pc:grpChg chg="add del mod">
          <ac:chgData name="Giulio Antonini" userId="85c0ae81-b7e0-45b3-a738-51186c9a409e" providerId="ADAL" clId="{85921F03-C437-4F24-A516-AE736F31B917}" dt="2024-08-03T14:40:49.690" v="548" actId="165"/>
          <ac:grpSpMkLst>
            <pc:docMk/>
            <pc:sldMk cId="2140320178" sldId="282"/>
            <ac:grpSpMk id="20" creationId="{C3C48169-4699-3996-803D-428C21EB041A}"/>
          </ac:grpSpMkLst>
        </pc:grpChg>
        <pc:grpChg chg="del">
          <ac:chgData name="Giulio Antonini" userId="85c0ae81-b7e0-45b3-a738-51186c9a409e" providerId="ADAL" clId="{85921F03-C437-4F24-A516-AE736F31B917}" dt="2024-08-03T14:32:51.433" v="503" actId="478"/>
          <ac:grpSpMkLst>
            <pc:docMk/>
            <pc:sldMk cId="2140320178" sldId="282"/>
            <ac:grpSpMk id="5205" creationId="{EA91D8A6-86DA-E81B-56F9-C3C1DB3AB98D}"/>
          </ac:grpSpMkLst>
        </pc:grpChg>
        <pc:grpChg chg="del">
          <ac:chgData name="Giulio Antonini" userId="85c0ae81-b7e0-45b3-a738-51186c9a409e" providerId="ADAL" clId="{85921F03-C437-4F24-A516-AE736F31B917}" dt="2024-08-03T14:32:51.433" v="503" actId="478"/>
          <ac:grpSpMkLst>
            <pc:docMk/>
            <pc:sldMk cId="2140320178" sldId="282"/>
            <ac:grpSpMk id="5213" creationId="{3DC66CE3-3CF9-1DB3-21AA-E0684E215D30}"/>
          </ac:grpSpMkLst>
        </pc:grpChg>
        <pc:grpChg chg="del">
          <ac:chgData name="Giulio Antonini" userId="85c0ae81-b7e0-45b3-a738-51186c9a409e" providerId="ADAL" clId="{85921F03-C437-4F24-A516-AE736F31B917}" dt="2024-08-03T14:32:51.433" v="503" actId="478"/>
          <ac:grpSpMkLst>
            <pc:docMk/>
            <pc:sldMk cId="2140320178" sldId="282"/>
            <ac:grpSpMk id="5223" creationId="{4886AE51-61C6-C12B-0CAD-11840D7ACA5C}"/>
          </ac:grpSpMkLst>
        </pc:grpChg>
        <pc:grpChg chg="del">
          <ac:chgData name="Giulio Antonini" userId="85c0ae81-b7e0-45b3-a738-51186c9a409e" providerId="ADAL" clId="{85921F03-C437-4F24-A516-AE736F31B917}" dt="2024-08-03T14:32:51.433" v="503" actId="478"/>
          <ac:grpSpMkLst>
            <pc:docMk/>
            <pc:sldMk cId="2140320178" sldId="282"/>
            <ac:grpSpMk id="5237" creationId="{B2E8799D-7ACE-9267-6271-6C8C17E9250B}"/>
          </ac:grpSpMkLst>
        </pc:grpChg>
        <pc:picChg chg="add mod">
          <ac:chgData name="Giulio Antonini" userId="85c0ae81-b7e0-45b3-a738-51186c9a409e" providerId="ADAL" clId="{85921F03-C437-4F24-A516-AE736F31B917}" dt="2024-08-03T14:40:29.901" v="546" actId="1076"/>
          <ac:picMkLst>
            <pc:docMk/>
            <pc:sldMk cId="2140320178" sldId="282"/>
            <ac:picMk id="3" creationId="{3BA3BF5B-B398-F1DD-D48A-BBBAC1AB2AFA}"/>
          </ac:picMkLst>
        </pc:picChg>
        <pc:picChg chg="add mod">
          <ac:chgData name="Giulio Antonini" userId="85c0ae81-b7e0-45b3-a738-51186c9a409e" providerId="ADAL" clId="{85921F03-C437-4F24-A516-AE736F31B917}" dt="2024-08-03T14:40:29.901" v="546" actId="1076"/>
          <ac:picMkLst>
            <pc:docMk/>
            <pc:sldMk cId="2140320178" sldId="282"/>
            <ac:picMk id="4" creationId="{AA0A1558-3ADD-CD09-03F2-1E6D08C1D406}"/>
          </ac:picMkLst>
        </pc:picChg>
        <pc:picChg chg="add mod">
          <ac:chgData name="Giulio Antonini" userId="85c0ae81-b7e0-45b3-a738-51186c9a409e" providerId="ADAL" clId="{85921F03-C437-4F24-A516-AE736F31B917}" dt="2024-08-03T14:40:29.901" v="546" actId="1076"/>
          <ac:picMkLst>
            <pc:docMk/>
            <pc:sldMk cId="2140320178" sldId="282"/>
            <ac:picMk id="5" creationId="{53CAE3F2-488B-D080-39A3-0FBA6C162D88}"/>
          </ac:picMkLst>
        </pc:picChg>
        <pc:picChg chg="add mod">
          <ac:chgData name="Giulio Antonini" userId="85c0ae81-b7e0-45b3-a738-51186c9a409e" providerId="ADAL" clId="{85921F03-C437-4F24-A516-AE736F31B917}" dt="2024-08-03T14:40:29.901" v="546" actId="1076"/>
          <ac:picMkLst>
            <pc:docMk/>
            <pc:sldMk cId="2140320178" sldId="282"/>
            <ac:picMk id="6" creationId="{0BA8325A-D882-BB09-8064-CFE6D09CF667}"/>
          </ac:picMkLst>
        </pc:picChg>
        <pc:picChg chg="mod">
          <ac:chgData name="Giulio Antonini" userId="85c0ae81-b7e0-45b3-a738-51186c9a409e" providerId="ADAL" clId="{85921F03-C437-4F24-A516-AE736F31B917}" dt="2024-08-03T14:40:26.282" v="545"/>
          <ac:picMkLst>
            <pc:docMk/>
            <pc:sldMk cId="2140320178" sldId="282"/>
            <ac:picMk id="8" creationId="{728811E7-E2D3-275E-7105-B8C7BA4A83C6}"/>
          </ac:picMkLst>
        </pc:picChg>
        <pc:picChg chg="mod">
          <ac:chgData name="Giulio Antonini" userId="85c0ae81-b7e0-45b3-a738-51186c9a409e" providerId="ADAL" clId="{85921F03-C437-4F24-A516-AE736F31B917}" dt="2024-08-03T14:40:26.282" v="545"/>
          <ac:picMkLst>
            <pc:docMk/>
            <pc:sldMk cId="2140320178" sldId="282"/>
            <ac:picMk id="9" creationId="{5D57BC6D-294F-676D-5D2E-CA926A0454D1}"/>
          </ac:picMkLst>
        </pc:picChg>
        <pc:picChg chg="mod">
          <ac:chgData name="Giulio Antonini" userId="85c0ae81-b7e0-45b3-a738-51186c9a409e" providerId="ADAL" clId="{85921F03-C437-4F24-A516-AE736F31B917}" dt="2024-08-03T14:40:26.282" v="545"/>
          <ac:picMkLst>
            <pc:docMk/>
            <pc:sldMk cId="2140320178" sldId="282"/>
            <ac:picMk id="10" creationId="{55C5558C-B0F5-53DB-BBA9-69810D9A1DEF}"/>
          </ac:picMkLst>
        </pc:picChg>
        <pc:picChg chg="add mod">
          <ac:chgData name="Giulio Antonini" userId="85c0ae81-b7e0-45b3-a738-51186c9a409e" providerId="ADAL" clId="{85921F03-C437-4F24-A516-AE736F31B917}" dt="2024-08-03T14:40:29.901" v="546" actId="1076"/>
          <ac:picMkLst>
            <pc:docMk/>
            <pc:sldMk cId="2140320178" sldId="282"/>
            <ac:picMk id="11" creationId="{263105F9-F038-2DE3-0EC9-686A4E68612D}"/>
          </ac:picMkLst>
        </pc:picChg>
        <pc:picChg chg="mod">
          <ac:chgData name="Giulio Antonini" userId="85c0ae81-b7e0-45b3-a738-51186c9a409e" providerId="ADAL" clId="{85921F03-C437-4F24-A516-AE736F31B917}" dt="2024-08-03T14:40:26.282" v="545"/>
          <ac:picMkLst>
            <pc:docMk/>
            <pc:sldMk cId="2140320178" sldId="282"/>
            <ac:picMk id="13" creationId="{2D3152A8-4DDA-F56F-77D0-E251BF3877A4}"/>
          </ac:picMkLst>
        </pc:picChg>
        <pc:picChg chg="mod">
          <ac:chgData name="Giulio Antonini" userId="85c0ae81-b7e0-45b3-a738-51186c9a409e" providerId="ADAL" clId="{85921F03-C437-4F24-A516-AE736F31B917}" dt="2024-08-03T14:40:26.282" v="545"/>
          <ac:picMkLst>
            <pc:docMk/>
            <pc:sldMk cId="2140320178" sldId="282"/>
            <ac:picMk id="14" creationId="{98AF999C-7B71-3326-59C6-9F746B63A2B6}"/>
          </ac:picMkLst>
        </pc:picChg>
        <pc:picChg chg="mod">
          <ac:chgData name="Giulio Antonini" userId="85c0ae81-b7e0-45b3-a738-51186c9a409e" providerId="ADAL" clId="{85921F03-C437-4F24-A516-AE736F31B917}" dt="2024-08-03T14:40:26.282" v="545"/>
          <ac:picMkLst>
            <pc:docMk/>
            <pc:sldMk cId="2140320178" sldId="282"/>
            <ac:picMk id="15" creationId="{A9CBC745-C1A8-B27D-6E47-646BA02D5080}"/>
          </ac:picMkLst>
        </pc:picChg>
        <pc:picChg chg="add mod">
          <ac:chgData name="Giulio Antonini" userId="85c0ae81-b7e0-45b3-a738-51186c9a409e" providerId="ADAL" clId="{85921F03-C437-4F24-A516-AE736F31B917}" dt="2024-08-03T14:40:29.901" v="546" actId="1076"/>
          <ac:picMkLst>
            <pc:docMk/>
            <pc:sldMk cId="2140320178" sldId="282"/>
            <ac:picMk id="16" creationId="{BFFA0259-3F9D-3CBA-CA44-54C61B4EB5E0}"/>
          </ac:picMkLst>
        </pc:picChg>
        <pc:picChg chg="add mod">
          <ac:chgData name="Giulio Antonini" userId="85c0ae81-b7e0-45b3-a738-51186c9a409e" providerId="ADAL" clId="{85921F03-C437-4F24-A516-AE736F31B917}" dt="2024-08-03T14:40:29.901" v="546" actId="1076"/>
          <ac:picMkLst>
            <pc:docMk/>
            <pc:sldMk cId="2140320178" sldId="282"/>
            <ac:picMk id="17" creationId="{415BA5C8-ECB4-8886-1F32-DC092702EBD9}"/>
          </ac:picMkLst>
        </pc:picChg>
        <pc:picChg chg="add mod">
          <ac:chgData name="Giulio Antonini" userId="85c0ae81-b7e0-45b3-a738-51186c9a409e" providerId="ADAL" clId="{85921F03-C437-4F24-A516-AE736F31B917}" dt="2024-08-03T14:40:29.901" v="546" actId="1076"/>
          <ac:picMkLst>
            <pc:docMk/>
            <pc:sldMk cId="2140320178" sldId="282"/>
            <ac:picMk id="18" creationId="{A365E4EC-800A-0D12-B376-D71DE1EBDB5E}"/>
          </ac:picMkLst>
        </pc:picChg>
        <pc:picChg chg="add mod">
          <ac:chgData name="Giulio Antonini" userId="85c0ae81-b7e0-45b3-a738-51186c9a409e" providerId="ADAL" clId="{85921F03-C437-4F24-A516-AE736F31B917}" dt="2024-08-03T14:40:29.901" v="546" actId="1076"/>
          <ac:picMkLst>
            <pc:docMk/>
            <pc:sldMk cId="2140320178" sldId="282"/>
            <ac:picMk id="19" creationId="{BEDDC8CB-6B4B-833A-57A1-CC756EE5AFD8}"/>
          </ac:picMkLst>
        </pc:picChg>
        <pc:picChg chg="mod topLvl">
          <ac:chgData name="Giulio Antonini" userId="85c0ae81-b7e0-45b3-a738-51186c9a409e" providerId="ADAL" clId="{85921F03-C437-4F24-A516-AE736F31B917}" dt="2024-08-03T14:40:49.690" v="548" actId="165"/>
          <ac:picMkLst>
            <pc:docMk/>
            <pc:sldMk cId="2140320178" sldId="282"/>
            <ac:picMk id="21" creationId="{C2CE83B1-D189-22A6-016F-1803B290FDAA}"/>
          </ac:picMkLst>
        </pc:picChg>
        <pc:picChg chg="mod topLvl">
          <ac:chgData name="Giulio Antonini" userId="85c0ae81-b7e0-45b3-a738-51186c9a409e" providerId="ADAL" clId="{85921F03-C437-4F24-A516-AE736F31B917}" dt="2024-08-03T14:41:05.836" v="550" actId="1076"/>
          <ac:picMkLst>
            <pc:docMk/>
            <pc:sldMk cId="2140320178" sldId="282"/>
            <ac:picMk id="22" creationId="{9B333468-668C-D7C5-AA3C-5212809B1845}"/>
          </ac:picMkLst>
        </pc:picChg>
        <pc:picChg chg="add mod">
          <ac:chgData name="Giulio Antonini" userId="85c0ae81-b7e0-45b3-a738-51186c9a409e" providerId="ADAL" clId="{85921F03-C437-4F24-A516-AE736F31B917}" dt="2024-08-03T14:40:29.901" v="546" actId="1076"/>
          <ac:picMkLst>
            <pc:docMk/>
            <pc:sldMk cId="2140320178" sldId="282"/>
            <ac:picMk id="24" creationId="{201F044A-B32F-5F7E-91E7-4F7FE8834457}"/>
          </ac:picMkLst>
        </pc:picChg>
        <pc:picChg chg="add mod">
          <ac:chgData name="Giulio Antonini" userId="85c0ae81-b7e0-45b3-a738-51186c9a409e" providerId="ADAL" clId="{85921F03-C437-4F24-A516-AE736F31B917}" dt="2024-08-03T14:40:29.901" v="546" actId="1076"/>
          <ac:picMkLst>
            <pc:docMk/>
            <pc:sldMk cId="2140320178" sldId="282"/>
            <ac:picMk id="36" creationId="{08775BB6-D56F-DA23-497E-2479428D55C3}"/>
          </ac:picMkLst>
        </pc:picChg>
        <pc:picChg chg="add mod">
          <ac:chgData name="Giulio Antonini" userId="85c0ae81-b7e0-45b3-a738-51186c9a409e" providerId="ADAL" clId="{85921F03-C437-4F24-A516-AE736F31B917}" dt="2024-08-03T14:40:29.901" v="546" actId="1076"/>
          <ac:picMkLst>
            <pc:docMk/>
            <pc:sldMk cId="2140320178" sldId="282"/>
            <ac:picMk id="37" creationId="{AB4E074D-3DA0-B9F5-2474-958278F3F590}"/>
          </ac:picMkLst>
        </pc:picChg>
        <pc:picChg chg="del">
          <ac:chgData name="Giulio Antonini" userId="85c0ae81-b7e0-45b3-a738-51186c9a409e" providerId="ADAL" clId="{85921F03-C437-4F24-A516-AE736F31B917}" dt="2024-08-03T14:32:51.433" v="503" actId="478"/>
          <ac:picMkLst>
            <pc:docMk/>
            <pc:sldMk cId="2140320178" sldId="282"/>
            <ac:picMk id="5241" creationId="{27D9F456-AAC6-63CC-6D60-D902789767BE}"/>
          </ac:picMkLst>
        </pc:picChg>
        <pc:picChg chg="del">
          <ac:chgData name="Giulio Antonini" userId="85c0ae81-b7e0-45b3-a738-51186c9a409e" providerId="ADAL" clId="{85921F03-C437-4F24-A516-AE736F31B917}" dt="2024-08-03T14:32:51.433" v="503" actId="478"/>
          <ac:picMkLst>
            <pc:docMk/>
            <pc:sldMk cId="2140320178" sldId="282"/>
            <ac:picMk id="5244" creationId="{60724567-77B7-B25F-C147-5E1777A4CDB5}"/>
          </ac:picMkLst>
        </pc:picChg>
        <pc:picChg chg="del">
          <ac:chgData name="Giulio Antonini" userId="85c0ae81-b7e0-45b3-a738-51186c9a409e" providerId="ADAL" clId="{85921F03-C437-4F24-A516-AE736F31B917}" dt="2024-08-03T14:32:51.433" v="503" actId="478"/>
          <ac:picMkLst>
            <pc:docMk/>
            <pc:sldMk cId="2140320178" sldId="282"/>
            <ac:picMk id="5245" creationId="{9B8A6EC1-15C9-DD3B-0B1C-5899FC3D88D7}"/>
          </ac:picMkLst>
        </pc:picChg>
        <pc:picChg chg="del">
          <ac:chgData name="Giulio Antonini" userId="85c0ae81-b7e0-45b3-a738-51186c9a409e" providerId="ADAL" clId="{85921F03-C437-4F24-A516-AE736F31B917}" dt="2024-08-03T14:32:51.433" v="503" actId="478"/>
          <ac:picMkLst>
            <pc:docMk/>
            <pc:sldMk cId="2140320178" sldId="282"/>
            <ac:picMk id="5246" creationId="{3204EB41-DC77-0C35-DCD7-177E04BB4B89}"/>
          </ac:picMkLst>
        </pc:picChg>
      </pc:sldChg>
      <pc:sldChg chg="del">
        <pc:chgData name="Giulio Antonini" userId="85c0ae81-b7e0-45b3-a738-51186c9a409e" providerId="ADAL" clId="{85921F03-C437-4F24-A516-AE736F31B917}" dt="2024-08-03T09:52:25.092" v="23" actId="47"/>
        <pc:sldMkLst>
          <pc:docMk/>
          <pc:sldMk cId="4042752415" sldId="282"/>
        </pc:sldMkLst>
      </pc:sldChg>
      <pc:sldChg chg="addSp delSp modSp add mod modNotesTx">
        <pc:chgData name="Giulio Antonini" userId="85c0ae81-b7e0-45b3-a738-51186c9a409e" providerId="ADAL" clId="{85921F03-C437-4F24-A516-AE736F31B917}" dt="2024-08-04T08:32:27.863" v="3521" actId="207"/>
        <pc:sldMkLst>
          <pc:docMk/>
          <pc:sldMk cId="667760352" sldId="283"/>
        </pc:sldMkLst>
        <pc:spChg chg="add mod">
          <ac:chgData name="Giulio Antonini" userId="85c0ae81-b7e0-45b3-a738-51186c9a409e" providerId="ADAL" clId="{85921F03-C437-4F24-A516-AE736F31B917}" dt="2024-08-03T14:41:54.579" v="556" actId="1076"/>
          <ac:spMkLst>
            <pc:docMk/>
            <pc:sldMk cId="667760352" sldId="283"/>
            <ac:spMk id="20" creationId="{270B8D97-485D-6C5F-D661-49CC4268ECEF}"/>
          </ac:spMkLst>
        </pc:spChg>
        <pc:spChg chg="del">
          <ac:chgData name="Giulio Antonini" userId="85c0ae81-b7e0-45b3-a738-51186c9a409e" providerId="ADAL" clId="{85921F03-C437-4F24-A516-AE736F31B917}" dt="2024-08-03T14:41:30.138" v="554" actId="478"/>
          <ac:spMkLst>
            <pc:docMk/>
            <pc:sldMk cId="667760352" sldId="283"/>
            <ac:spMk id="23" creationId="{E42D9ABB-5001-1089-F0DD-7D9937026658}"/>
          </ac:spMkLst>
        </pc:spChg>
        <pc:spChg chg="del">
          <ac:chgData name="Giulio Antonini" userId="85c0ae81-b7e0-45b3-a738-51186c9a409e" providerId="ADAL" clId="{85921F03-C437-4F24-A516-AE736F31B917}" dt="2024-08-03T14:41:30.138" v="554" actId="478"/>
          <ac:spMkLst>
            <pc:docMk/>
            <pc:sldMk cId="667760352" sldId="283"/>
            <ac:spMk id="25" creationId="{1F1859FF-EB5A-903A-3E83-C393AA46B5DB}"/>
          </ac:spMkLst>
        </pc:spChg>
        <pc:spChg chg="del">
          <ac:chgData name="Giulio Antonini" userId="85c0ae81-b7e0-45b3-a738-51186c9a409e" providerId="ADAL" clId="{85921F03-C437-4F24-A516-AE736F31B917}" dt="2024-08-03T14:41:30.138" v="554" actId="478"/>
          <ac:spMkLst>
            <pc:docMk/>
            <pc:sldMk cId="667760352" sldId="283"/>
            <ac:spMk id="26" creationId="{D6329AE3-E750-5241-B2DF-EE6F2F6CC27C}"/>
          </ac:spMkLst>
        </pc:spChg>
        <pc:spChg chg="del">
          <ac:chgData name="Giulio Antonini" userId="85c0ae81-b7e0-45b3-a738-51186c9a409e" providerId="ADAL" clId="{85921F03-C437-4F24-A516-AE736F31B917}" dt="2024-08-03T14:41:30.138" v="554" actId="478"/>
          <ac:spMkLst>
            <pc:docMk/>
            <pc:sldMk cId="667760352" sldId="283"/>
            <ac:spMk id="27" creationId="{C3B7B4F5-9E72-143A-C62C-72E4CB5BB104}"/>
          </ac:spMkLst>
        </pc:spChg>
        <pc:spChg chg="del">
          <ac:chgData name="Giulio Antonini" userId="85c0ae81-b7e0-45b3-a738-51186c9a409e" providerId="ADAL" clId="{85921F03-C437-4F24-A516-AE736F31B917}" dt="2024-08-03T14:41:30.138" v="554" actId="478"/>
          <ac:spMkLst>
            <pc:docMk/>
            <pc:sldMk cId="667760352" sldId="283"/>
            <ac:spMk id="28" creationId="{0960BAFD-D463-BC3D-DFEE-AB7EEF22BF3A}"/>
          </ac:spMkLst>
        </pc:spChg>
        <pc:spChg chg="del">
          <ac:chgData name="Giulio Antonini" userId="85c0ae81-b7e0-45b3-a738-51186c9a409e" providerId="ADAL" clId="{85921F03-C437-4F24-A516-AE736F31B917}" dt="2024-08-03T14:41:30.138" v="554" actId="478"/>
          <ac:spMkLst>
            <pc:docMk/>
            <pc:sldMk cId="667760352" sldId="283"/>
            <ac:spMk id="29" creationId="{0FAABBBD-210A-8D99-41DF-EBC90987D2FA}"/>
          </ac:spMkLst>
        </pc:spChg>
        <pc:spChg chg="del">
          <ac:chgData name="Giulio Antonini" userId="85c0ae81-b7e0-45b3-a738-51186c9a409e" providerId="ADAL" clId="{85921F03-C437-4F24-A516-AE736F31B917}" dt="2024-08-03T14:41:30.138" v="554" actId="478"/>
          <ac:spMkLst>
            <pc:docMk/>
            <pc:sldMk cId="667760352" sldId="283"/>
            <ac:spMk id="30" creationId="{30AC9CAC-FA01-EBE1-76A7-C7AAEC1DDDEE}"/>
          </ac:spMkLst>
        </pc:spChg>
        <pc:spChg chg="del">
          <ac:chgData name="Giulio Antonini" userId="85c0ae81-b7e0-45b3-a738-51186c9a409e" providerId="ADAL" clId="{85921F03-C437-4F24-A516-AE736F31B917}" dt="2024-08-03T14:41:30.138" v="554" actId="478"/>
          <ac:spMkLst>
            <pc:docMk/>
            <pc:sldMk cId="667760352" sldId="283"/>
            <ac:spMk id="31" creationId="{BB52AB75-69D7-5CDE-E7BC-F940DE1C5CC8}"/>
          </ac:spMkLst>
        </pc:spChg>
        <pc:spChg chg="del">
          <ac:chgData name="Giulio Antonini" userId="85c0ae81-b7e0-45b3-a738-51186c9a409e" providerId="ADAL" clId="{85921F03-C437-4F24-A516-AE736F31B917}" dt="2024-08-03T14:41:30.138" v="554" actId="478"/>
          <ac:spMkLst>
            <pc:docMk/>
            <pc:sldMk cId="667760352" sldId="283"/>
            <ac:spMk id="32" creationId="{E5BB3490-62C8-52EE-9AC2-09B84C6859CF}"/>
          </ac:spMkLst>
        </pc:spChg>
        <pc:spChg chg="del">
          <ac:chgData name="Giulio Antonini" userId="85c0ae81-b7e0-45b3-a738-51186c9a409e" providerId="ADAL" clId="{85921F03-C437-4F24-A516-AE736F31B917}" dt="2024-08-03T14:41:30.138" v="554" actId="478"/>
          <ac:spMkLst>
            <pc:docMk/>
            <pc:sldMk cId="667760352" sldId="283"/>
            <ac:spMk id="33" creationId="{34BCEACC-83A0-484C-2F87-465802E8A549}"/>
          </ac:spMkLst>
        </pc:spChg>
        <pc:spChg chg="del">
          <ac:chgData name="Giulio Antonini" userId="85c0ae81-b7e0-45b3-a738-51186c9a409e" providerId="ADAL" clId="{85921F03-C437-4F24-A516-AE736F31B917}" dt="2024-08-03T14:41:30.138" v="554" actId="478"/>
          <ac:spMkLst>
            <pc:docMk/>
            <pc:sldMk cId="667760352" sldId="283"/>
            <ac:spMk id="34" creationId="{892CB67B-ABA6-16B9-BD1C-4B8425BC5A17}"/>
          </ac:spMkLst>
        </pc:spChg>
        <pc:spChg chg="del">
          <ac:chgData name="Giulio Antonini" userId="85c0ae81-b7e0-45b3-a738-51186c9a409e" providerId="ADAL" clId="{85921F03-C437-4F24-A516-AE736F31B917}" dt="2024-08-03T14:41:30.138" v="554" actId="478"/>
          <ac:spMkLst>
            <pc:docMk/>
            <pc:sldMk cId="667760352" sldId="283"/>
            <ac:spMk id="35" creationId="{B08AC4E9-4727-ED07-C3CA-0A201CE56AB0}"/>
          </ac:spMkLst>
        </pc:spChg>
        <pc:spChg chg="del">
          <ac:chgData name="Giulio Antonini" userId="85c0ae81-b7e0-45b3-a738-51186c9a409e" providerId="ADAL" clId="{85921F03-C437-4F24-A516-AE736F31B917}" dt="2024-08-03T14:41:30.138" v="554" actId="478"/>
          <ac:spMkLst>
            <pc:docMk/>
            <pc:sldMk cId="667760352" sldId="283"/>
            <ac:spMk id="38" creationId="{6FCCC1BE-20F0-8A6C-0AF9-47AC6425558C}"/>
          </ac:spMkLst>
        </pc:spChg>
        <pc:spChg chg="del">
          <ac:chgData name="Giulio Antonini" userId="85c0ae81-b7e0-45b3-a738-51186c9a409e" providerId="ADAL" clId="{85921F03-C437-4F24-A516-AE736F31B917}" dt="2024-08-03T14:41:30.138" v="554" actId="478"/>
          <ac:spMkLst>
            <pc:docMk/>
            <pc:sldMk cId="667760352" sldId="283"/>
            <ac:spMk id="39" creationId="{0036520E-216D-CFF5-D1D2-DC23380B251F}"/>
          </ac:spMkLst>
        </pc:spChg>
        <pc:spChg chg="del">
          <ac:chgData name="Giulio Antonini" userId="85c0ae81-b7e0-45b3-a738-51186c9a409e" providerId="ADAL" clId="{85921F03-C437-4F24-A516-AE736F31B917}" dt="2024-08-03T14:41:30.138" v="554" actId="478"/>
          <ac:spMkLst>
            <pc:docMk/>
            <pc:sldMk cId="667760352" sldId="283"/>
            <ac:spMk id="40" creationId="{F192CE4A-95DD-8BBB-2E16-B7D7B0C1DCBB}"/>
          </ac:spMkLst>
        </pc:spChg>
        <pc:spChg chg="add mod">
          <ac:chgData name="Giulio Antonini" userId="85c0ae81-b7e0-45b3-a738-51186c9a409e" providerId="ADAL" clId="{85921F03-C437-4F24-A516-AE736F31B917}" dt="2024-08-03T14:41:54.579" v="556" actId="1076"/>
          <ac:spMkLst>
            <pc:docMk/>
            <pc:sldMk cId="667760352" sldId="283"/>
            <ac:spMk id="41" creationId="{546F051C-F86A-85E2-AFEF-BE860CC911B4}"/>
          </ac:spMkLst>
        </pc:spChg>
        <pc:spChg chg="add mod">
          <ac:chgData name="Giulio Antonini" userId="85c0ae81-b7e0-45b3-a738-51186c9a409e" providerId="ADAL" clId="{85921F03-C437-4F24-A516-AE736F31B917}" dt="2024-08-03T14:41:54.579" v="556" actId="1076"/>
          <ac:spMkLst>
            <pc:docMk/>
            <pc:sldMk cId="667760352" sldId="283"/>
            <ac:spMk id="42" creationId="{74B5EF36-15BD-3F64-78B7-DBA9B58BCB2F}"/>
          </ac:spMkLst>
        </pc:spChg>
        <pc:spChg chg="mod">
          <ac:chgData name="Giulio Antonini" userId="85c0ae81-b7e0-45b3-a738-51186c9a409e" providerId="ADAL" clId="{85921F03-C437-4F24-A516-AE736F31B917}" dt="2024-08-03T14:41:50.688" v="555"/>
          <ac:spMkLst>
            <pc:docMk/>
            <pc:sldMk cId="667760352" sldId="283"/>
            <ac:spMk id="46" creationId="{BD49FB02-6C37-B986-F0E5-D600ECCCD5BF}"/>
          </ac:spMkLst>
        </pc:spChg>
        <pc:spChg chg="mod">
          <ac:chgData name="Giulio Antonini" userId="85c0ae81-b7e0-45b3-a738-51186c9a409e" providerId="ADAL" clId="{85921F03-C437-4F24-A516-AE736F31B917}" dt="2024-08-03T14:41:50.688" v="555"/>
          <ac:spMkLst>
            <pc:docMk/>
            <pc:sldMk cId="667760352" sldId="283"/>
            <ac:spMk id="47" creationId="{E388CF2D-CD76-3C2C-C22A-6D07E5A7C784}"/>
          </ac:spMkLst>
        </pc:spChg>
        <pc:spChg chg="mod">
          <ac:chgData name="Giulio Antonini" userId="85c0ae81-b7e0-45b3-a738-51186c9a409e" providerId="ADAL" clId="{85921F03-C437-4F24-A516-AE736F31B917}" dt="2024-08-03T14:41:50.688" v="555"/>
          <ac:spMkLst>
            <pc:docMk/>
            <pc:sldMk cId="667760352" sldId="283"/>
            <ac:spMk id="51" creationId="{659C807C-C231-74F2-9F22-E912B6E2249F}"/>
          </ac:spMkLst>
        </pc:spChg>
        <pc:spChg chg="mod">
          <ac:chgData name="Giulio Antonini" userId="85c0ae81-b7e0-45b3-a738-51186c9a409e" providerId="ADAL" clId="{85921F03-C437-4F24-A516-AE736F31B917}" dt="2024-08-03T14:41:50.688" v="555"/>
          <ac:spMkLst>
            <pc:docMk/>
            <pc:sldMk cId="667760352" sldId="283"/>
            <ac:spMk id="52" creationId="{EE8F9B4E-DB95-0358-3223-A9633CE92224}"/>
          </ac:spMkLst>
        </pc:spChg>
        <pc:spChg chg="mod">
          <ac:chgData name="Giulio Antonini" userId="85c0ae81-b7e0-45b3-a738-51186c9a409e" providerId="ADAL" clId="{85921F03-C437-4F24-A516-AE736F31B917}" dt="2024-08-03T14:41:50.688" v="555"/>
          <ac:spMkLst>
            <pc:docMk/>
            <pc:sldMk cId="667760352" sldId="283"/>
            <ac:spMk id="53" creationId="{760CBBA7-4A01-3BFB-02B6-C5F0ABAB7617}"/>
          </ac:spMkLst>
        </pc:spChg>
        <pc:spChg chg="mod">
          <ac:chgData name="Giulio Antonini" userId="85c0ae81-b7e0-45b3-a738-51186c9a409e" providerId="ADAL" clId="{85921F03-C437-4F24-A516-AE736F31B917}" dt="2024-08-03T14:41:50.688" v="555"/>
          <ac:spMkLst>
            <pc:docMk/>
            <pc:sldMk cId="667760352" sldId="283"/>
            <ac:spMk id="54" creationId="{7B1B3EF0-90BB-F8E5-093F-DDF6AC620B20}"/>
          </ac:spMkLst>
        </pc:spChg>
        <pc:spChg chg="mod">
          <ac:chgData name="Giulio Antonini" userId="85c0ae81-b7e0-45b3-a738-51186c9a409e" providerId="ADAL" clId="{85921F03-C437-4F24-A516-AE736F31B917}" dt="2024-08-03T14:41:50.688" v="555"/>
          <ac:spMkLst>
            <pc:docMk/>
            <pc:sldMk cId="667760352" sldId="283"/>
            <ac:spMk id="56" creationId="{5D8DEFA2-E212-EF47-9828-F47CD963C2AF}"/>
          </ac:spMkLst>
        </pc:spChg>
        <pc:spChg chg="mod">
          <ac:chgData name="Giulio Antonini" userId="85c0ae81-b7e0-45b3-a738-51186c9a409e" providerId="ADAL" clId="{85921F03-C437-4F24-A516-AE736F31B917}" dt="2024-08-03T14:41:50.688" v="555"/>
          <ac:spMkLst>
            <pc:docMk/>
            <pc:sldMk cId="667760352" sldId="283"/>
            <ac:spMk id="57" creationId="{18CE1FAB-5ABF-A985-0762-43BBE464A259}"/>
          </ac:spMkLst>
        </pc:spChg>
        <pc:spChg chg="mod">
          <ac:chgData name="Giulio Antonini" userId="85c0ae81-b7e0-45b3-a738-51186c9a409e" providerId="ADAL" clId="{85921F03-C437-4F24-A516-AE736F31B917}" dt="2024-08-03T14:41:50.688" v="555"/>
          <ac:spMkLst>
            <pc:docMk/>
            <pc:sldMk cId="667760352" sldId="283"/>
            <ac:spMk id="58" creationId="{3C909DC8-BC1E-4698-6046-DD85F6C93C73}"/>
          </ac:spMkLst>
        </pc:spChg>
        <pc:spChg chg="mod">
          <ac:chgData name="Giulio Antonini" userId="85c0ae81-b7e0-45b3-a738-51186c9a409e" providerId="ADAL" clId="{85921F03-C437-4F24-A516-AE736F31B917}" dt="2024-08-03T14:41:50.688" v="555"/>
          <ac:spMkLst>
            <pc:docMk/>
            <pc:sldMk cId="667760352" sldId="283"/>
            <ac:spMk id="59" creationId="{480D0006-2B51-4E4A-09E2-982A8820F667}"/>
          </ac:spMkLst>
        </pc:spChg>
        <pc:spChg chg="mod">
          <ac:chgData name="Giulio Antonini" userId="85c0ae81-b7e0-45b3-a738-51186c9a409e" providerId="ADAL" clId="{85921F03-C437-4F24-A516-AE736F31B917}" dt="2024-08-03T14:41:50.688" v="555"/>
          <ac:spMkLst>
            <pc:docMk/>
            <pc:sldMk cId="667760352" sldId="283"/>
            <ac:spMk id="60" creationId="{1A6C6718-FDC4-E770-5E03-BF712B01FE8F}"/>
          </ac:spMkLst>
        </pc:spChg>
        <pc:spChg chg="mod">
          <ac:chgData name="Giulio Antonini" userId="85c0ae81-b7e0-45b3-a738-51186c9a409e" providerId="ADAL" clId="{85921F03-C437-4F24-A516-AE736F31B917}" dt="2024-08-03T14:41:50.688" v="555"/>
          <ac:spMkLst>
            <pc:docMk/>
            <pc:sldMk cId="667760352" sldId="283"/>
            <ac:spMk id="61" creationId="{E6A903EF-2646-2A13-343A-E80BE1548A04}"/>
          </ac:spMkLst>
        </pc:spChg>
        <pc:spChg chg="mod">
          <ac:chgData name="Giulio Antonini" userId="85c0ae81-b7e0-45b3-a738-51186c9a409e" providerId="ADAL" clId="{85921F03-C437-4F24-A516-AE736F31B917}" dt="2024-08-03T14:41:50.688" v="555"/>
          <ac:spMkLst>
            <pc:docMk/>
            <pc:sldMk cId="667760352" sldId="283"/>
            <ac:spMk id="63" creationId="{33C2DD10-AF51-B6F2-3B50-89F8D91090B8}"/>
          </ac:spMkLst>
        </pc:spChg>
        <pc:spChg chg="mod">
          <ac:chgData name="Giulio Antonini" userId="85c0ae81-b7e0-45b3-a738-51186c9a409e" providerId="ADAL" clId="{85921F03-C437-4F24-A516-AE736F31B917}" dt="2024-08-03T14:41:50.688" v="555"/>
          <ac:spMkLst>
            <pc:docMk/>
            <pc:sldMk cId="667760352" sldId="283"/>
            <ac:spMk id="5120" creationId="{2420CD79-16E7-C69F-CA6C-F4F2CB53E3D9}"/>
          </ac:spMkLst>
        </pc:spChg>
        <pc:spChg chg="mod">
          <ac:chgData name="Giulio Antonini" userId="85c0ae81-b7e0-45b3-a738-51186c9a409e" providerId="ADAL" clId="{85921F03-C437-4F24-A516-AE736F31B917}" dt="2024-08-03T14:41:50.688" v="555"/>
          <ac:spMkLst>
            <pc:docMk/>
            <pc:sldMk cId="667760352" sldId="283"/>
            <ac:spMk id="5129" creationId="{8A0C69C4-49DE-DC47-ADC6-646986C0CA9C}"/>
          </ac:spMkLst>
        </pc:spChg>
        <pc:spChg chg="mod">
          <ac:chgData name="Giulio Antonini" userId="85c0ae81-b7e0-45b3-a738-51186c9a409e" providerId="ADAL" clId="{85921F03-C437-4F24-A516-AE736F31B917}" dt="2024-08-03T14:41:50.688" v="555"/>
          <ac:spMkLst>
            <pc:docMk/>
            <pc:sldMk cId="667760352" sldId="283"/>
            <ac:spMk id="5132" creationId="{9F0BDAD5-CAA2-BFD2-C2B0-58187ACC0EBC}"/>
          </ac:spMkLst>
        </pc:spChg>
        <pc:spChg chg="mod">
          <ac:chgData name="Giulio Antonini" userId="85c0ae81-b7e0-45b3-a738-51186c9a409e" providerId="ADAL" clId="{85921F03-C437-4F24-A516-AE736F31B917}" dt="2024-08-03T14:41:50.688" v="555"/>
          <ac:spMkLst>
            <pc:docMk/>
            <pc:sldMk cId="667760352" sldId="283"/>
            <ac:spMk id="5134" creationId="{2A0C87F5-8BC7-09E2-682A-7DE585493530}"/>
          </ac:spMkLst>
        </pc:spChg>
        <pc:spChg chg="mod">
          <ac:chgData name="Giulio Antonini" userId="85c0ae81-b7e0-45b3-a738-51186c9a409e" providerId="ADAL" clId="{85921F03-C437-4F24-A516-AE736F31B917}" dt="2024-08-03T14:41:50.688" v="555"/>
          <ac:spMkLst>
            <pc:docMk/>
            <pc:sldMk cId="667760352" sldId="283"/>
            <ac:spMk id="5142" creationId="{5C70EF9D-C754-2E2F-F2A0-816ABA9FBC3E}"/>
          </ac:spMkLst>
        </pc:spChg>
        <pc:spChg chg="mod">
          <ac:chgData name="Giulio Antonini" userId="85c0ae81-b7e0-45b3-a738-51186c9a409e" providerId="ADAL" clId="{85921F03-C437-4F24-A516-AE736F31B917}" dt="2024-08-03T14:41:50.688" v="555"/>
          <ac:spMkLst>
            <pc:docMk/>
            <pc:sldMk cId="667760352" sldId="283"/>
            <ac:spMk id="5146" creationId="{FD8EFD17-492C-A773-47EC-5550D4553A70}"/>
          </ac:spMkLst>
        </pc:spChg>
        <pc:spChg chg="mod">
          <ac:chgData name="Giulio Antonini" userId="85c0ae81-b7e0-45b3-a738-51186c9a409e" providerId="ADAL" clId="{85921F03-C437-4F24-A516-AE736F31B917}" dt="2024-08-03T14:41:50.688" v="555"/>
          <ac:spMkLst>
            <pc:docMk/>
            <pc:sldMk cId="667760352" sldId="283"/>
            <ac:spMk id="5147" creationId="{6D227CFC-6979-71D7-6C4F-F91B58D47503}"/>
          </ac:spMkLst>
        </pc:spChg>
        <pc:spChg chg="mod">
          <ac:chgData name="Giulio Antonini" userId="85c0ae81-b7e0-45b3-a738-51186c9a409e" providerId="ADAL" clId="{85921F03-C437-4F24-A516-AE736F31B917}" dt="2024-08-03T14:41:50.688" v="555"/>
          <ac:spMkLst>
            <pc:docMk/>
            <pc:sldMk cId="667760352" sldId="283"/>
            <ac:spMk id="5151" creationId="{FEF09C8E-823A-4EA8-5F84-12161E1F9B0F}"/>
          </ac:spMkLst>
        </pc:spChg>
        <pc:spChg chg="mod">
          <ac:chgData name="Giulio Antonini" userId="85c0ae81-b7e0-45b3-a738-51186c9a409e" providerId="ADAL" clId="{85921F03-C437-4F24-A516-AE736F31B917}" dt="2024-08-03T14:41:50.688" v="555"/>
          <ac:spMkLst>
            <pc:docMk/>
            <pc:sldMk cId="667760352" sldId="283"/>
            <ac:spMk id="5152" creationId="{3A3FBCE9-E66B-6413-49CD-EA1021987018}"/>
          </ac:spMkLst>
        </pc:spChg>
        <pc:spChg chg="mod">
          <ac:chgData name="Giulio Antonini" userId="85c0ae81-b7e0-45b3-a738-51186c9a409e" providerId="ADAL" clId="{85921F03-C437-4F24-A516-AE736F31B917}" dt="2024-08-03T14:41:50.688" v="555"/>
          <ac:spMkLst>
            <pc:docMk/>
            <pc:sldMk cId="667760352" sldId="283"/>
            <ac:spMk id="5153" creationId="{8A4DB1E6-90B3-2564-9953-AD88373351F4}"/>
          </ac:spMkLst>
        </pc:spChg>
        <pc:spChg chg="mod">
          <ac:chgData name="Giulio Antonini" userId="85c0ae81-b7e0-45b3-a738-51186c9a409e" providerId="ADAL" clId="{85921F03-C437-4F24-A516-AE736F31B917}" dt="2024-08-03T14:41:50.688" v="555"/>
          <ac:spMkLst>
            <pc:docMk/>
            <pc:sldMk cId="667760352" sldId="283"/>
            <ac:spMk id="5154" creationId="{33813495-BAA7-DD5A-06EF-9D68842A63AE}"/>
          </ac:spMkLst>
        </pc:spChg>
        <pc:spChg chg="mod">
          <ac:chgData name="Giulio Antonini" userId="85c0ae81-b7e0-45b3-a738-51186c9a409e" providerId="ADAL" clId="{85921F03-C437-4F24-A516-AE736F31B917}" dt="2024-08-03T14:41:50.688" v="555"/>
          <ac:spMkLst>
            <pc:docMk/>
            <pc:sldMk cId="667760352" sldId="283"/>
            <ac:spMk id="5156" creationId="{86083743-1EE0-7433-37C3-E4E7AD01176F}"/>
          </ac:spMkLst>
        </pc:spChg>
        <pc:spChg chg="mod">
          <ac:chgData name="Giulio Antonini" userId="85c0ae81-b7e0-45b3-a738-51186c9a409e" providerId="ADAL" clId="{85921F03-C437-4F24-A516-AE736F31B917}" dt="2024-08-03T14:41:50.688" v="555"/>
          <ac:spMkLst>
            <pc:docMk/>
            <pc:sldMk cId="667760352" sldId="283"/>
            <ac:spMk id="5157" creationId="{65AE95DE-D487-4626-7EB2-DD3F146EEA05}"/>
          </ac:spMkLst>
        </pc:spChg>
        <pc:spChg chg="mod">
          <ac:chgData name="Giulio Antonini" userId="85c0ae81-b7e0-45b3-a738-51186c9a409e" providerId="ADAL" clId="{85921F03-C437-4F24-A516-AE736F31B917}" dt="2024-08-03T14:41:50.688" v="555"/>
          <ac:spMkLst>
            <pc:docMk/>
            <pc:sldMk cId="667760352" sldId="283"/>
            <ac:spMk id="5158" creationId="{1CE288E1-18A0-D6FB-6762-A8CB837890B7}"/>
          </ac:spMkLst>
        </pc:spChg>
        <pc:spChg chg="mod">
          <ac:chgData name="Giulio Antonini" userId="85c0ae81-b7e0-45b3-a738-51186c9a409e" providerId="ADAL" clId="{85921F03-C437-4F24-A516-AE736F31B917}" dt="2024-08-03T14:41:50.688" v="555"/>
          <ac:spMkLst>
            <pc:docMk/>
            <pc:sldMk cId="667760352" sldId="283"/>
            <ac:spMk id="5159" creationId="{87548605-2C3C-63B3-4700-572F618AC9C7}"/>
          </ac:spMkLst>
        </pc:spChg>
        <pc:spChg chg="mod">
          <ac:chgData name="Giulio Antonini" userId="85c0ae81-b7e0-45b3-a738-51186c9a409e" providerId="ADAL" clId="{85921F03-C437-4F24-A516-AE736F31B917}" dt="2024-08-03T14:41:50.688" v="555"/>
          <ac:spMkLst>
            <pc:docMk/>
            <pc:sldMk cId="667760352" sldId="283"/>
            <ac:spMk id="5160" creationId="{28D9C205-2703-ED10-260D-8FC073096138}"/>
          </ac:spMkLst>
        </pc:spChg>
        <pc:spChg chg="mod">
          <ac:chgData name="Giulio Antonini" userId="85c0ae81-b7e0-45b3-a738-51186c9a409e" providerId="ADAL" clId="{85921F03-C437-4F24-A516-AE736F31B917}" dt="2024-08-03T14:41:50.688" v="555"/>
          <ac:spMkLst>
            <pc:docMk/>
            <pc:sldMk cId="667760352" sldId="283"/>
            <ac:spMk id="5161" creationId="{E8CF7657-CFA6-B0EB-0A1C-0D38E72C0B72}"/>
          </ac:spMkLst>
        </pc:spChg>
        <pc:spChg chg="mod">
          <ac:chgData name="Giulio Antonini" userId="85c0ae81-b7e0-45b3-a738-51186c9a409e" providerId="ADAL" clId="{85921F03-C437-4F24-A516-AE736F31B917}" dt="2024-08-03T14:41:50.688" v="555"/>
          <ac:spMkLst>
            <pc:docMk/>
            <pc:sldMk cId="667760352" sldId="283"/>
            <ac:spMk id="5163" creationId="{327A68D7-EAB6-F9E9-4FDC-5767B6068BDC}"/>
          </ac:spMkLst>
        </pc:spChg>
        <pc:spChg chg="mod">
          <ac:chgData name="Giulio Antonini" userId="85c0ae81-b7e0-45b3-a738-51186c9a409e" providerId="ADAL" clId="{85921F03-C437-4F24-A516-AE736F31B917}" dt="2024-08-03T14:41:50.688" v="555"/>
          <ac:spMkLst>
            <pc:docMk/>
            <pc:sldMk cId="667760352" sldId="283"/>
            <ac:spMk id="5164" creationId="{F0964071-A22E-F9FC-0E7B-F12D29F830A9}"/>
          </ac:spMkLst>
        </pc:spChg>
        <pc:spChg chg="mod">
          <ac:chgData name="Giulio Antonini" userId="85c0ae81-b7e0-45b3-a738-51186c9a409e" providerId="ADAL" clId="{85921F03-C437-4F24-A516-AE736F31B917}" dt="2024-08-03T14:41:50.688" v="555"/>
          <ac:spMkLst>
            <pc:docMk/>
            <pc:sldMk cId="667760352" sldId="283"/>
            <ac:spMk id="5170" creationId="{A9482249-42E9-B0C7-8393-2DF5994CF52C}"/>
          </ac:spMkLst>
        </pc:spChg>
        <pc:spChg chg="mod">
          <ac:chgData name="Giulio Antonini" userId="85c0ae81-b7e0-45b3-a738-51186c9a409e" providerId="ADAL" clId="{85921F03-C437-4F24-A516-AE736F31B917}" dt="2024-08-03T14:41:50.688" v="555"/>
          <ac:spMkLst>
            <pc:docMk/>
            <pc:sldMk cId="667760352" sldId="283"/>
            <ac:spMk id="5173" creationId="{2ABFD65C-DB39-013B-CFA9-25416FECBD51}"/>
          </ac:spMkLst>
        </pc:spChg>
        <pc:spChg chg="mod">
          <ac:chgData name="Giulio Antonini" userId="85c0ae81-b7e0-45b3-a738-51186c9a409e" providerId="ADAL" clId="{85921F03-C437-4F24-A516-AE736F31B917}" dt="2024-08-03T14:41:50.688" v="555"/>
          <ac:spMkLst>
            <pc:docMk/>
            <pc:sldMk cId="667760352" sldId="283"/>
            <ac:spMk id="5175" creationId="{113C1686-245C-2FFF-1761-91F924E04732}"/>
          </ac:spMkLst>
        </pc:spChg>
        <pc:spChg chg="mod">
          <ac:chgData name="Giulio Antonini" userId="85c0ae81-b7e0-45b3-a738-51186c9a409e" providerId="ADAL" clId="{85921F03-C437-4F24-A516-AE736F31B917}" dt="2024-08-03T14:41:50.688" v="555"/>
          <ac:spMkLst>
            <pc:docMk/>
            <pc:sldMk cId="667760352" sldId="283"/>
            <ac:spMk id="5183" creationId="{B0E37C2A-12C3-2676-7AA9-A5BC54280D29}"/>
          </ac:spMkLst>
        </pc:spChg>
        <pc:spChg chg="add mod">
          <ac:chgData name="Giulio Antonini" userId="85c0ae81-b7e0-45b3-a738-51186c9a409e" providerId="ADAL" clId="{85921F03-C437-4F24-A516-AE736F31B917}" dt="2024-08-03T14:41:54.579" v="556" actId="1076"/>
          <ac:spMkLst>
            <pc:docMk/>
            <pc:sldMk cId="667760352" sldId="283"/>
            <ac:spMk id="5184" creationId="{4E15DD18-86FB-41C8-F038-ECADEE020469}"/>
          </ac:spMkLst>
        </pc:spChg>
        <pc:spChg chg="add mod">
          <ac:chgData name="Giulio Antonini" userId="85c0ae81-b7e0-45b3-a738-51186c9a409e" providerId="ADAL" clId="{85921F03-C437-4F24-A516-AE736F31B917}" dt="2024-08-03T14:41:54.579" v="556" actId="1076"/>
          <ac:spMkLst>
            <pc:docMk/>
            <pc:sldMk cId="667760352" sldId="283"/>
            <ac:spMk id="5185" creationId="{DC76A378-E44F-EFC6-62C6-601DA4C62BC6}"/>
          </ac:spMkLst>
        </pc:spChg>
        <pc:spChg chg="add mod">
          <ac:chgData name="Giulio Antonini" userId="85c0ae81-b7e0-45b3-a738-51186c9a409e" providerId="ADAL" clId="{85921F03-C437-4F24-A516-AE736F31B917}" dt="2024-08-03T14:41:54.579" v="556" actId="1076"/>
          <ac:spMkLst>
            <pc:docMk/>
            <pc:sldMk cId="667760352" sldId="283"/>
            <ac:spMk id="5186" creationId="{21117D3D-C0C1-62CE-AEBF-08371EF9A8CF}"/>
          </ac:spMkLst>
        </pc:spChg>
        <pc:spChg chg="add mod">
          <ac:chgData name="Giulio Antonini" userId="85c0ae81-b7e0-45b3-a738-51186c9a409e" providerId="ADAL" clId="{85921F03-C437-4F24-A516-AE736F31B917}" dt="2024-08-03T14:41:54.579" v="556" actId="1076"/>
          <ac:spMkLst>
            <pc:docMk/>
            <pc:sldMk cId="667760352" sldId="283"/>
            <ac:spMk id="5187" creationId="{A001D598-DFFA-94A4-FF83-C63F04797D15}"/>
          </ac:spMkLst>
        </pc:spChg>
        <pc:spChg chg="add mod">
          <ac:chgData name="Giulio Antonini" userId="85c0ae81-b7e0-45b3-a738-51186c9a409e" providerId="ADAL" clId="{85921F03-C437-4F24-A516-AE736F31B917}" dt="2024-08-03T14:41:54.579" v="556" actId="1076"/>
          <ac:spMkLst>
            <pc:docMk/>
            <pc:sldMk cId="667760352" sldId="283"/>
            <ac:spMk id="5188" creationId="{E0D61DF0-6C71-7235-181F-F415A81E0AE2}"/>
          </ac:spMkLst>
        </pc:spChg>
        <pc:spChg chg="add mod">
          <ac:chgData name="Giulio Antonini" userId="85c0ae81-b7e0-45b3-a738-51186c9a409e" providerId="ADAL" clId="{85921F03-C437-4F24-A516-AE736F31B917}" dt="2024-08-04T08:32:27.863" v="3521" actId="207"/>
          <ac:spMkLst>
            <pc:docMk/>
            <pc:sldMk cId="667760352" sldId="283"/>
            <ac:spMk id="5189" creationId="{46F99690-7286-9E62-EC88-57D773178E19}"/>
          </ac:spMkLst>
        </pc:spChg>
        <pc:spChg chg="add mod">
          <ac:chgData name="Giulio Antonini" userId="85c0ae81-b7e0-45b3-a738-51186c9a409e" providerId="ADAL" clId="{85921F03-C437-4F24-A516-AE736F31B917}" dt="2024-08-03T14:41:54.579" v="556" actId="1076"/>
          <ac:spMkLst>
            <pc:docMk/>
            <pc:sldMk cId="667760352" sldId="283"/>
            <ac:spMk id="5190" creationId="{F60BF8AD-AC2C-368B-8C98-BD7012278BD5}"/>
          </ac:spMkLst>
        </pc:spChg>
        <pc:spChg chg="add mod">
          <ac:chgData name="Giulio Antonini" userId="85c0ae81-b7e0-45b3-a738-51186c9a409e" providerId="ADAL" clId="{85921F03-C437-4F24-A516-AE736F31B917}" dt="2024-08-03T14:41:54.579" v="556" actId="1076"/>
          <ac:spMkLst>
            <pc:docMk/>
            <pc:sldMk cId="667760352" sldId="283"/>
            <ac:spMk id="5191" creationId="{7FBBEA75-A5FA-1A3F-DF41-A5875E89F152}"/>
          </ac:spMkLst>
        </pc:spChg>
        <pc:spChg chg="add mod">
          <ac:chgData name="Giulio Antonini" userId="85c0ae81-b7e0-45b3-a738-51186c9a409e" providerId="ADAL" clId="{85921F03-C437-4F24-A516-AE736F31B917}" dt="2024-08-03T14:41:54.579" v="556" actId="1076"/>
          <ac:spMkLst>
            <pc:docMk/>
            <pc:sldMk cId="667760352" sldId="283"/>
            <ac:spMk id="5192" creationId="{D0DB6D1E-3607-6A17-791A-52540A589DAC}"/>
          </ac:spMkLst>
        </pc:spChg>
        <pc:spChg chg="add mod">
          <ac:chgData name="Giulio Antonini" userId="85c0ae81-b7e0-45b3-a738-51186c9a409e" providerId="ADAL" clId="{85921F03-C437-4F24-A516-AE736F31B917}" dt="2024-08-03T14:41:54.579" v="556" actId="1076"/>
          <ac:spMkLst>
            <pc:docMk/>
            <pc:sldMk cId="667760352" sldId="283"/>
            <ac:spMk id="5193" creationId="{D67C3544-4A37-AB87-09E2-0FC6E675A218}"/>
          </ac:spMkLst>
        </pc:spChg>
        <pc:spChg chg="add mod">
          <ac:chgData name="Giulio Antonini" userId="85c0ae81-b7e0-45b3-a738-51186c9a409e" providerId="ADAL" clId="{85921F03-C437-4F24-A516-AE736F31B917}" dt="2024-08-03T14:41:54.579" v="556" actId="1076"/>
          <ac:spMkLst>
            <pc:docMk/>
            <pc:sldMk cId="667760352" sldId="283"/>
            <ac:spMk id="5194" creationId="{68A4CBD7-6A54-1E3D-7180-35EFBE674D77}"/>
          </ac:spMkLst>
        </pc:spChg>
        <pc:spChg chg="add mod">
          <ac:chgData name="Giulio Antonini" userId="85c0ae81-b7e0-45b3-a738-51186c9a409e" providerId="ADAL" clId="{85921F03-C437-4F24-A516-AE736F31B917}" dt="2024-08-03T14:41:54.579" v="556" actId="1076"/>
          <ac:spMkLst>
            <pc:docMk/>
            <pc:sldMk cId="667760352" sldId="283"/>
            <ac:spMk id="5195" creationId="{EF9BB58A-BDD6-4D94-8120-B0EF4D3F3396}"/>
          </ac:spMkLst>
        </pc:spChg>
        <pc:spChg chg="add mod">
          <ac:chgData name="Giulio Antonini" userId="85c0ae81-b7e0-45b3-a738-51186c9a409e" providerId="ADAL" clId="{85921F03-C437-4F24-A516-AE736F31B917}" dt="2024-08-03T14:41:54.579" v="556" actId="1076"/>
          <ac:spMkLst>
            <pc:docMk/>
            <pc:sldMk cId="667760352" sldId="283"/>
            <ac:spMk id="5196" creationId="{3173B328-EDD2-F423-C048-EC026AA6814C}"/>
          </ac:spMkLst>
        </pc:spChg>
        <pc:spChg chg="add mod">
          <ac:chgData name="Giulio Antonini" userId="85c0ae81-b7e0-45b3-a738-51186c9a409e" providerId="ADAL" clId="{85921F03-C437-4F24-A516-AE736F31B917}" dt="2024-08-03T14:41:54.579" v="556" actId="1076"/>
          <ac:spMkLst>
            <pc:docMk/>
            <pc:sldMk cId="667760352" sldId="283"/>
            <ac:spMk id="5197" creationId="{A8B8E603-8360-0E99-465E-2CD3EDE6E04A}"/>
          </ac:spMkLst>
        </pc:spChg>
        <pc:spChg chg="add mod">
          <ac:chgData name="Giulio Antonini" userId="85c0ae81-b7e0-45b3-a738-51186c9a409e" providerId="ADAL" clId="{85921F03-C437-4F24-A516-AE736F31B917}" dt="2024-08-03T14:41:54.579" v="556" actId="1076"/>
          <ac:spMkLst>
            <pc:docMk/>
            <pc:sldMk cId="667760352" sldId="283"/>
            <ac:spMk id="5198" creationId="{99E39C84-5A6A-9E69-CD38-865E618CECC2}"/>
          </ac:spMkLst>
        </pc:spChg>
        <pc:spChg chg="add mod">
          <ac:chgData name="Giulio Antonini" userId="85c0ae81-b7e0-45b3-a738-51186c9a409e" providerId="ADAL" clId="{85921F03-C437-4F24-A516-AE736F31B917}" dt="2024-08-03T14:41:54.579" v="556" actId="1076"/>
          <ac:spMkLst>
            <pc:docMk/>
            <pc:sldMk cId="667760352" sldId="283"/>
            <ac:spMk id="5199" creationId="{5159CA15-AF54-B2BF-0353-B2872E753CE2}"/>
          </ac:spMkLst>
        </pc:spChg>
        <pc:spChg chg="add mod">
          <ac:chgData name="Giulio Antonini" userId="85c0ae81-b7e0-45b3-a738-51186c9a409e" providerId="ADAL" clId="{85921F03-C437-4F24-A516-AE736F31B917}" dt="2024-08-03T14:41:54.579" v="556" actId="1076"/>
          <ac:spMkLst>
            <pc:docMk/>
            <pc:sldMk cId="667760352" sldId="283"/>
            <ac:spMk id="5224" creationId="{62A73886-F30B-0C1E-CAA1-660E691D6634}"/>
          </ac:spMkLst>
        </pc:spChg>
        <pc:spChg chg="add mod">
          <ac:chgData name="Giulio Antonini" userId="85c0ae81-b7e0-45b3-a738-51186c9a409e" providerId="ADAL" clId="{85921F03-C437-4F24-A516-AE736F31B917}" dt="2024-08-03T14:41:54.579" v="556" actId="1076"/>
          <ac:spMkLst>
            <pc:docMk/>
            <pc:sldMk cId="667760352" sldId="283"/>
            <ac:spMk id="5225" creationId="{3173C2BD-686C-674E-94EF-2E2F2C4A33C0}"/>
          </ac:spMkLst>
        </pc:spChg>
        <pc:spChg chg="mod">
          <ac:chgData name="Giulio Antonini" userId="85c0ae81-b7e0-45b3-a738-51186c9a409e" providerId="ADAL" clId="{85921F03-C437-4F24-A516-AE736F31B917}" dt="2024-08-03T14:41:50.688" v="555"/>
          <ac:spMkLst>
            <pc:docMk/>
            <pc:sldMk cId="667760352" sldId="283"/>
            <ac:spMk id="5241" creationId="{6A07F4CF-743B-8486-4E14-96D8775E178C}"/>
          </ac:spMkLst>
        </pc:spChg>
        <pc:spChg chg="mod">
          <ac:chgData name="Giulio Antonini" userId="85c0ae81-b7e0-45b3-a738-51186c9a409e" providerId="ADAL" clId="{85921F03-C437-4F24-A516-AE736F31B917}" dt="2024-08-03T14:41:50.688" v="555"/>
          <ac:spMkLst>
            <pc:docMk/>
            <pc:sldMk cId="667760352" sldId="283"/>
            <ac:spMk id="5242" creationId="{259A16CF-292B-B775-1B6C-8F38D1BCD7E2}"/>
          </ac:spMkLst>
        </pc:spChg>
        <pc:spChg chg="mod">
          <ac:chgData name="Giulio Antonini" userId="85c0ae81-b7e0-45b3-a738-51186c9a409e" providerId="ADAL" clId="{85921F03-C437-4F24-A516-AE736F31B917}" dt="2024-08-03T14:41:50.688" v="555"/>
          <ac:spMkLst>
            <pc:docMk/>
            <pc:sldMk cId="667760352" sldId="283"/>
            <ac:spMk id="5243" creationId="{1B12173C-576C-682E-7390-6B2C90BA15A6}"/>
          </ac:spMkLst>
        </pc:spChg>
        <pc:spChg chg="mod">
          <ac:chgData name="Giulio Antonini" userId="85c0ae81-b7e0-45b3-a738-51186c9a409e" providerId="ADAL" clId="{85921F03-C437-4F24-A516-AE736F31B917}" dt="2024-08-03T14:41:50.688" v="555"/>
          <ac:spMkLst>
            <pc:docMk/>
            <pc:sldMk cId="667760352" sldId="283"/>
            <ac:spMk id="5244" creationId="{724748F9-20EF-B964-B3F6-01C521F204D4}"/>
          </ac:spMkLst>
        </pc:spChg>
        <pc:spChg chg="mod">
          <ac:chgData name="Giulio Antonini" userId="85c0ae81-b7e0-45b3-a738-51186c9a409e" providerId="ADAL" clId="{85921F03-C437-4F24-A516-AE736F31B917}" dt="2024-08-03T14:41:50.688" v="555"/>
          <ac:spMkLst>
            <pc:docMk/>
            <pc:sldMk cId="667760352" sldId="283"/>
            <ac:spMk id="5245" creationId="{96CA2E13-D8DD-9476-1FF4-A7A54ABE9785}"/>
          </ac:spMkLst>
        </pc:spChg>
        <pc:spChg chg="mod">
          <ac:chgData name="Giulio Antonini" userId="85c0ae81-b7e0-45b3-a738-51186c9a409e" providerId="ADAL" clId="{85921F03-C437-4F24-A516-AE736F31B917}" dt="2024-08-03T14:41:50.688" v="555"/>
          <ac:spMkLst>
            <pc:docMk/>
            <pc:sldMk cId="667760352" sldId="283"/>
            <ac:spMk id="5246" creationId="{D14A3D3B-E7FE-A464-49E2-1FD763142B42}"/>
          </ac:spMkLst>
        </pc:spChg>
        <pc:spChg chg="mod">
          <ac:chgData name="Giulio Antonini" userId="85c0ae81-b7e0-45b3-a738-51186c9a409e" providerId="ADAL" clId="{85921F03-C437-4F24-A516-AE736F31B917}" dt="2024-08-03T14:41:50.688" v="555"/>
          <ac:spMkLst>
            <pc:docMk/>
            <pc:sldMk cId="667760352" sldId="283"/>
            <ac:spMk id="5247" creationId="{B01286BC-C48A-6D1A-05B3-0EA7DC9E155B}"/>
          </ac:spMkLst>
        </pc:spChg>
        <pc:spChg chg="mod">
          <ac:chgData name="Giulio Antonini" userId="85c0ae81-b7e0-45b3-a738-51186c9a409e" providerId="ADAL" clId="{85921F03-C437-4F24-A516-AE736F31B917}" dt="2024-08-03T14:41:50.688" v="555"/>
          <ac:spMkLst>
            <pc:docMk/>
            <pc:sldMk cId="667760352" sldId="283"/>
            <ac:spMk id="5248" creationId="{70958715-6893-09CA-D778-EDD8DBCE9ED4}"/>
          </ac:spMkLst>
        </pc:spChg>
        <pc:spChg chg="mod">
          <ac:chgData name="Giulio Antonini" userId="85c0ae81-b7e0-45b3-a738-51186c9a409e" providerId="ADAL" clId="{85921F03-C437-4F24-A516-AE736F31B917}" dt="2024-08-03T14:41:50.688" v="555"/>
          <ac:spMkLst>
            <pc:docMk/>
            <pc:sldMk cId="667760352" sldId="283"/>
            <ac:spMk id="5249" creationId="{69C4B3D3-CB2F-C07F-CBF7-0DD47358D2AE}"/>
          </ac:spMkLst>
        </pc:spChg>
        <pc:spChg chg="mod">
          <ac:chgData name="Giulio Antonini" userId="85c0ae81-b7e0-45b3-a738-51186c9a409e" providerId="ADAL" clId="{85921F03-C437-4F24-A516-AE736F31B917}" dt="2024-08-03T14:41:50.688" v="555"/>
          <ac:spMkLst>
            <pc:docMk/>
            <pc:sldMk cId="667760352" sldId="283"/>
            <ac:spMk id="5250" creationId="{2D911F88-D8CD-10A7-48A9-EA827F4B38D3}"/>
          </ac:spMkLst>
        </pc:spChg>
        <pc:spChg chg="mod">
          <ac:chgData name="Giulio Antonini" userId="85c0ae81-b7e0-45b3-a738-51186c9a409e" providerId="ADAL" clId="{85921F03-C437-4F24-A516-AE736F31B917}" dt="2024-08-03T14:41:50.688" v="555"/>
          <ac:spMkLst>
            <pc:docMk/>
            <pc:sldMk cId="667760352" sldId="283"/>
            <ac:spMk id="5251" creationId="{B9C85D35-4A39-8AEF-67F1-349D7CB065E1}"/>
          </ac:spMkLst>
        </pc:spChg>
        <pc:spChg chg="mod">
          <ac:chgData name="Giulio Antonini" userId="85c0ae81-b7e0-45b3-a738-51186c9a409e" providerId="ADAL" clId="{85921F03-C437-4F24-A516-AE736F31B917}" dt="2024-08-03T14:41:50.688" v="555"/>
          <ac:spMkLst>
            <pc:docMk/>
            <pc:sldMk cId="667760352" sldId="283"/>
            <ac:spMk id="5252" creationId="{591AF4C6-EA60-BEEF-7855-04248ACE2DCF}"/>
          </ac:spMkLst>
        </pc:spChg>
        <pc:spChg chg="mod">
          <ac:chgData name="Giulio Antonini" userId="85c0ae81-b7e0-45b3-a738-51186c9a409e" providerId="ADAL" clId="{85921F03-C437-4F24-A516-AE736F31B917}" dt="2024-08-03T14:41:50.688" v="555"/>
          <ac:spMkLst>
            <pc:docMk/>
            <pc:sldMk cId="667760352" sldId="283"/>
            <ac:spMk id="5253" creationId="{1DA5EDE8-8E33-B543-821D-5F74781E9CB3}"/>
          </ac:spMkLst>
        </pc:spChg>
        <pc:spChg chg="mod">
          <ac:chgData name="Giulio Antonini" userId="85c0ae81-b7e0-45b3-a738-51186c9a409e" providerId="ADAL" clId="{85921F03-C437-4F24-A516-AE736F31B917}" dt="2024-08-03T14:41:50.688" v="555"/>
          <ac:spMkLst>
            <pc:docMk/>
            <pc:sldMk cId="667760352" sldId="283"/>
            <ac:spMk id="5254" creationId="{AA2E3989-515C-66BD-03DB-CFDF8BB6BACF}"/>
          </ac:spMkLst>
        </pc:spChg>
        <pc:spChg chg="mod">
          <ac:chgData name="Giulio Antonini" userId="85c0ae81-b7e0-45b3-a738-51186c9a409e" providerId="ADAL" clId="{85921F03-C437-4F24-A516-AE736F31B917}" dt="2024-08-03T14:41:50.688" v="555"/>
          <ac:spMkLst>
            <pc:docMk/>
            <pc:sldMk cId="667760352" sldId="283"/>
            <ac:spMk id="5255" creationId="{F011870A-5752-CDA6-45F1-454DCEFA6233}"/>
          </ac:spMkLst>
        </pc:spChg>
        <pc:spChg chg="mod">
          <ac:chgData name="Giulio Antonini" userId="85c0ae81-b7e0-45b3-a738-51186c9a409e" providerId="ADAL" clId="{85921F03-C437-4F24-A516-AE736F31B917}" dt="2024-08-03T14:41:50.688" v="555"/>
          <ac:spMkLst>
            <pc:docMk/>
            <pc:sldMk cId="667760352" sldId="283"/>
            <ac:spMk id="5256" creationId="{EB0FC542-717F-B06C-A4AD-321CA853FB98}"/>
          </ac:spMkLst>
        </pc:spChg>
        <pc:grpChg chg="del">
          <ac:chgData name="Giulio Antonini" userId="85c0ae81-b7e0-45b3-a738-51186c9a409e" providerId="ADAL" clId="{85921F03-C437-4F24-A516-AE736F31B917}" dt="2024-08-03T14:41:30.138" v="554" actId="478"/>
          <ac:grpSpMkLst>
            <pc:docMk/>
            <pc:sldMk cId="667760352" sldId="283"/>
            <ac:grpSpMk id="7" creationId="{31ABD761-F3A0-56D3-F97B-51B2BD8FA397}"/>
          </ac:grpSpMkLst>
        </pc:grpChg>
        <pc:grpChg chg="del">
          <ac:chgData name="Giulio Antonini" userId="85c0ae81-b7e0-45b3-a738-51186c9a409e" providerId="ADAL" clId="{85921F03-C437-4F24-A516-AE736F31B917}" dt="2024-08-03T14:41:30.138" v="554" actId="478"/>
          <ac:grpSpMkLst>
            <pc:docMk/>
            <pc:sldMk cId="667760352" sldId="283"/>
            <ac:grpSpMk id="12" creationId="{2A9EC6A2-41AD-5618-E4AA-9E22A8DE44FA}"/>
          </ac:grpSpMkLst>
        </pc:grpChg>
        <pc:grpChg chg="add mod">
          <ac:chgData name="Giulio Antonini" userId="85c0ae81-b7e0-45b3-a738-51186c9a409e" providerId="ADAL" clId="{85921F03-C437-4F24-A516-AE736F31B917}" dt="2024-08-03T14:41:54.579" v="556" actId="1076"/>
          <ac:grpSpMkLst>
            <pc:docMk/>
            <pc:sldMk cId="667760352" sldId="283"/>
            <ac:grpSpMk id="43" creationId="{7A4E5FBD-531C-465B-B3F7-7176FF37D892}"/>
          </ac:grpSpMkLst>
        </pc:grpChg>
        <pc:grpChg chg="add mod">
          <ac:chgData name="Giulio Antonini" userId="85c0ae81-b7e0-45b3-a738-51186c9a409e" providerId="ADAL" clId="{85921F03-C437-4F24-A516-AE736F31B917}" dt="2024-08-03T14:41:54.579" v="556" actId="1076"/>
          <ac:grpSpMkLst>
            <pc:docMk/>
            <pc:sldMk cId="667760352" sldId="283"/>
            <ac:grpSpMk id="5143" creationId="{1344A05B-1950-7C84-0ADE-AE08C2E606B0}"/>
          </ac:grpSpMkLst>
        </pc:grpChg>
        <pc:grpChg chg="add mod">
          <ac:chgData name="Giulio Antonini" userId="85c0ae81-b7e0-45b3-a738-51186c9a409e" providerId="ADAL" clId="{85921F03-C437-4F24-A516-AE736F31B917}" dt="2024-08-03T14:41:54.579" v="556" actId="1076"/>
          <ac:grpSpMkLst>
            <pc:docMk/>
            <pc:sldMk cId="667760352" sldId="283"/>
            <ac:grpSpMk id="5200" creationId="{AB2952C8-A4F3-1178-5827-09454376AF6B}"/>
          </ac:grpSpMkLst>
        </pc:grpChg>
        <pc:grpChg chg="add mod">
          <ac:chgData name="Giulio Antonini" userId="85c0ae81-b7e0-45b3-a738-51186c9a409e" providerId="ADAL" clId="{85921F03-C437-4F24-A516-AE736F31B917}" dt="2024-08-03T14:41:54.579" v="556" actId="1076"/>
          <ac:grpSpMkLst>
            <pc:docMk/>
            <pc:sldMk cId="667760352" sldId="283"/>
            <ac:grpSpMk id="5240" creationId="{F971226B-611C-2AD6-4382-B50002BF368B}"/>
          </ac:grpSpMkLst>
        </pc:grpChg>
        <pc:picChg chg="del">
          <ac:chgData name="Giulio Antonini" userId="85c0ae81-b7e0-45b3-a738-51186c9a409e" providerId="ADAL" clId="{85921F03-C437-4F24-A516-AE736F31B917}" dt="2024-08-03T14:41:30.138" v="554" actId="478"/>
          <ac:picMkLst>
            <pc:docMk/>
            <pc:sldMk cId="667760352" sldId="283"/>
            <ac:picMk id="3" creationId="{3BA3BF5B-B398-F1DD-D48A-BBBAC1AB2AFA}"/>
          </ac:picMkLst>
        </pc:picChg>
        <pc:picChg chg="del">
          <ac:chgData name="Giulio Antonini" userId="85c0ae81-b7e0-45b3-a738-51186c9a409e" providerId="ADAL" clId="{85921F03-C437-4F24-A516-AE736F31B917}" dt="2024-08-03T14:41:30.138" v="554" actId="478"/>
          <ac:picMkLst>
            <pc:docMk/>
            <pc:sldMk cId="667760352" sldId="283"/>
            <ac:picMk id="4" creationId="{AA0A1558-3ADD-CD09-03F2-1E6D08C1D406}"/>
          </ac:picMkLst>
        </pc:picChg>
        <pc:picChg chg="del">
          <ac:chgData name="Giulio Antonini" userId="85c0ae81-b7e0-45b3-a738-51186c9a409e" providerId="ADAL" clId="{85921F03-C437-4F24-A516-AE736F31B917}" dt="2024-08-03T14:41:30.138" v="554" actId="478"/>
          <ac:picMkLst>
            <pc:docMk/>
            <pc:sldMk cId="667760352" sldId="283"/>
            <ac:picMk id="5" creationId="{53CAE3F2-488B-D080-39A3-0FBA6C162D88}"/>
          </ac:picMkLst>
        </pc:picChg>
        <pc:picChg chg="del">
          <ac:chgData name="Giulio Antonini" userId="85c0ae81-b7e0-45b3-a738-51186c9a409e" providerId="ADAL" clId="{85921F03-C437-4F24-A516-AE736F31B917}" dt="2024-08-03T14:41:30.138" v="554" actId="478"/>
          <ac:picMkLst>
            <pc:docMk/>
            <pc:sldMk cId="667760352" sldId="283"/>
            <ac:picMk id="6" creationId="{0BA8325A-D882-BB09-8064-CFE6D09CF667}"/>
          </ac:picMkLst>
        </pc:picChg>
        <pc:picChg chg="del">
          <ac:chgData name="Giulio Antonini" userId="85c0ae81-b7e0-45b3-a738-51186c9a409e" providerId="ADAL" clId="{85921F03-C437-4F24-A516-AE736F31B917}" dt="2024-08-03T14:41:30.138" v="554" actId="478"/>
          <ac:picMkLst>
            <pc:docMk/>
            <pc:sldMk cId="667760352" sldId="283"/>
            <ac:picMk id="11" creationId="{263105F9-F038-2DE3-0EC9-686A4E68612D}"/>
          </ac:picMkLst>
        </pc:picChg>
        <pc:picChg chg="del">
          <ac:chgData name="Giulio Antonini" userId="85c0ae81-b7e0-45b3-a738-51186c9a409e" providerId="ADAL" clId="{85921F03-C437-4F24-A516-AE736F31B917}" dt="2024-08-03T14:41:30.138" v="554" actId="478"/>
          <ac:picMkLst>
            <pc:docMk/>
            <pc:sldMk cId="667760352" sldId="283"/>
            <ac:picMk id="16" creationId="{BFFA0259-3F9D-3CBA-CA44-54C61B4EB5E0}"/>
          </ac:picMkLst>
        </pc:picChg>
        <pc:picChg chg="del">
          <ac:chgData name="Giulio Antonini" userId="85c0ae81-b7e0-45b3-a738-51186c9a409e" providerId="ADAL" clId="{85921F03-C437-4F24-A516-AE736F31B917}" dt="2024-08-03T14:41:30.138" v="554" actId="478"/>
          <ac:picMkLst>
            <pc:docMk/>
            <pc:sldMk cId="667760352" sldId="283"/>
            <ac:picMk id="17" creationId="{415BA5C8-ECB4-8886-1F32-DC092702EBD9}"/>
          </ac:picMkLst>
        </pc:picChg>
        <pc:picChg chg="del">
          <ac:chgData name="Giulio Antonini" userId="85c0ae81-b7e0-45b3-a738-51186c9a409e" providerId="ADAL" clId="{85921F03-C437-4F24-A516-AE736F31B917}" dt="2024-08-03T14:41:30.138" v="554" actId="478"/>
          <ac:picMkLst>
            <pc:docMk/>
            <pc:sldMk cId="667760352" sldId="283"/>
            <ac:picMk id="18" creationId="{A365E4EC-800A-0D12-B376-D71DE1EBDB5E}"/>
          </ac:picMkLst>
        </pc:picChg>
        <pc:picChg chg="del">
          <ac:chgData name="Giulio Antonini" userId="85c0ae81-b7e0-45b3-a738-51186c9a409e" providerId="ADAL" clId="{85921F03-C437-4F24-A516-AE736F31B917}" dt="2024-08-03T14:41:30.138" v="554" actId="478"/>
          <ac:picMkLst>
            <pc:docMk/>
            <pc:sldMk cId="667760352" sldId="283"/>
            <ac:picMk id="19" creationId="{BEDDC8CB-6B4B-833A-57A1-CC756EE5AFD8}"/>
          </ac:picMkLst>
        </pc:picChg>
        <pc:picChg chg="del">
          <ac:chgData name="Giulio Antonini" userId="85c0ae81-b7e0-45b3-a738-51186c9a409e" providerId="ADAL" clId="{85921F03-C437-4F24-A516-AE736F31B917}" dt="2024-08-03T14:41:30.138" v="554" actId="478"/>
          <ac:picMkLst>
            <pc:docMk/>
            <pc:sldMk cId="667760352" sldId="283"/>
            <ac:picMk id="21" creationId="{C2CE83B1-D189-22A6-016F-1803B290FDAA}"/>
          </ac:picMkLst>
        </pc:picChg>
        <pc:picChg chg="del">
          <ac:chgData name="Giulio Antonini" userId="85c0ae81-b7e0-45b3-a738-51186c9a409e" providerId="ADAL" clId="{85921F03-C437-4F24-A516-AE736F31B917}" dt="2024-08-03T14:41:30.138" v="554" actId="478"/>
          <ac:picMkLst>
            <pc:docMk/>
            <pc:sldMk cId="667760352" sldId="283"/>
            <ac:picMk id="22" creationId="{9B333468-668C-D7C5-AA3C-5212809B1845}"/>
          </ac:picMkLst>
        </pc:picChg>
        <pc:picChg chg="del">
          <ac:chgData name="Giulio Antonini" userId="85c0ae81-b7e0-45b3-a738-51186c9a409e" providerId="ADAL" clId="{85921F03-C437-4F24-A516-AE736F31B917}" dt="2024-08-03T14:41:30.138" v="554" actId="478"/>
          <ac:picMkLst>
            <pc:docMk/>
            <pc:sldMk cId="667760352" sldId="283"/>
            <ac:picMk id="24" creationId="{201F044A-B32F-5F7E-91E7-4F7FE8834457}"/>
          </ac:picMkLst>
        </pc:picChg>
        <pc:picChg chg="del">
          <ac:chgData name="Giulio Antonini" userId="85c0ae81-b7e0-45b3-a738-51186c9a409e" providerId="ADAL" clId="{85921F03-C437-4F24-A516-AE736F31B917}" dt="2024-08-03T14:41:30.138" v="554" actId="478"/>
          <ac:picMkLst>
            <pc:docMk/>
            <pc:sldMk cId="667760352" sldId="283"/>
            <ac:picMk id="36" creationId="{08775BB6-D56F-DA23-497E-2479428D55C3}"/>
          </ac:picMkLst>
        </pc:picChg>
        <pc:picChg chg="del">
          <ac:chgData name="Giulio Antonini" userId="85c0ae81-b7e0-45b3-a738-51186c9a409e" providerId="ADAL" clId="{85921F03-C437-4F24-A516-AE736F31B917}" dt="2024-08-03T14:41:30.138" v="554" actId="478"/>
          <ac:picMkLst>
            <pc:docMk/>
            <pc:sldMk cId="667760352" sldId="283"/>
            <ac:picMk id="37" creationId="{AB4E074D-3DA0-B9F5-2474-958278F3F590}"/>
          </ac:picMkLst>
        </pc:picChg>
        <pc:picChg chg="mod">
          <ac:chgData name="Giulio Antonini" userId="85c0ae81-b7e0-45b3-a738-51186c9a409e" providerId="ADAL" clId="{85921F03-C437-4F24-A516-AE736F31B917}" dt="2024-08-03T14:41:50.688" v="555"/>
          <ac:picMkLst>
            <pc:docMk/>
            <pc:sldMk cId="667760352" sldId="283"/>
            <ac:picMk id="44" creationId="{62D4ED76-E78E-AD9B-7FF2-BA9BA58FAF48}"/>
          </ac:picMkLst>
        </pc:picChg>
        <pc:picChg chg="mod">
          <ac:chgData name="Giulio Antonini" userId="85c0ae81-b7e0-45b3-a738-51186c9a409e" providerId="ADAL" clId="{85921F03-C437-4F24-A516-AE736F31B917}" dt="2024-08-03T14:41:50.688" v="555"/>
          <ac:picMkLst>
            <pc:docMk/>
            <pc:sldMk cId="667760352" sldId="283"/>
            <ac:picMk id="45" creationId="{906022B3-D8FF-8799-3AC6-F80D1AE4C0CA}"/>
          </ac:picMkLst>
        </pc:picChg>
        <pc:picChg chg="mod">
          <ac:chgData name="Giulio Antonini" userId="85c0ae81-b7e0-45b3-a738-51186c9a409e" providerId="ADAL" clId="{85921F03-C437-4F24-A516-AE736F31B917}" dt="2024-08-03T14:41:50.688" v="555"/>
          <ac:picMkLst>
            <pc:docMk/>
            <pc:sldMk cId="667760352" sldId="283"/>
            <ac:picMk id="48" creationId="{21DCDE65-5A2F-890E-6143-CB0F2FEEADCA}"/>
          </ac:picMkLst>
        </pc:picChg>
        <pc:picChg chg="mod">
          <ac:chgData name="Giulio Antonini" userId="85c0ae81-b7e0-45b3-a738-51186c9a409e" providerId="ADAL" clId="{85921F03-C437-4F24-A516-AE736F31B917}" dt="2024-08-03T14:41:50.688" v="555"/>
          <ac:picMkLst>
            <pc:docMk/>
            <pc:sldMk cId="667760352" sldId="283"/>
            <ac:picMk id="49" creationId="{F7044448-1211-97A0-4051-3F3F1B755988}"/>
          </ac:picMkLst>
        </pc:picChg>
        <pc:picChg chg="mod">
          <ac:chgData name="Giulio Antonini" userId="85c0ae81-b7e0-45b3-a738-51186c9a409e" providerId="ADAL" clId="{85921F03-C437-4F24-A516-AE736F31B917}" dt="2024-08-03T14:41:50.688" v="555"/>
          <ac:picMkLst>
            <pc:docMk/>
            <pc:sldMk cId="667760352" sldId="283"/>
            <ac:picMk id="50" creationId="{21DE57AB-D8CC-7A66-4F10-A24A6298F365}"/>
          </ac:picMkLst>
        </pc:picChg>
        <pc:picChg chg="mod">
          <ac:chgData name="Giulio Antonini" userId="85c0ae81-b7e0-45b3-a738-51186c9a409e" providerId="ADAL" clId="{85921F03-C437-4F24-A516-AE736F31B917}" dt="2024-08-03T14:41:50.688" v="555"/>
          <ac:picMkLst>
            <pc:docMk/>
            <pc:sldMk cId="667760352" sldId="283"/>
            <ac:picMk id="55" creationId="{16F39E72-5DDB-778E-0C69-36E3D99D3914}"/>
          </ac:picMkLst>
        </pc:picChg>
        <pc:picChg chg="mod">
          <ac:chgData name="Giulio Antonini" userId="85c0ae81-b7e0-45b3-a738-51186c9a409e" providerId="ADAL" clId="{85921F03-C437-4F24-A516-AE736F31B917}" dt="2024-08-03T14:41:50.688" v="555"/>
          <ac:picMkLst>
            <pc:docMk/>
            <pc:sldMk cId="667760352" sldId="283"/>
            <ac:picMk id="62" creationId="{40D6EC31-EC02-35DF-89C9-DD67431F0334}"/>
          </ac:picMkLst>
        </pc:picChg>
        <pc:picChg chg="mod">
          <ac:chgData name="Giulio Antonini" userId="85c0ae81-b7e0-45b3-a738-51186c9a409e" providerId="ADAL" clId="{85921F03-C437-4F24-A516-AE736F31B917}" dt="2024-08-03T14:41:50.688" v="555"/>
          <ac:picMkLst>
            <pc:docMk/>
            <pc:sldMk cId="667760352" sldId="283"/>
            <ac:picMk id="5124" creationId="{C8D27AC9-8326-E038-775E-AEEC9F67DD39}"/>
          </ac:picMkLst>
        </pc:picChg>
        <pc:picChg chg="mod">
          <ac:chgData name="Giulio Antonini" userId="85c0ae81-b7e0-45b3-a738-51186c9a409e" providerId="ADAL" clId="{85921F03-C437-4F24-A516-AE736F31B917}" dt="2024-08-03T14:41:50.688" v="555"/>
          <ac:picMkLst>
            <pc:docMk/>
            <pc:sldMk cId="667760352" sldId="283"/>
            <ac:picMk id="5125" creationId="{743DDB23-73DA-0A19-523B-4C737087EDAA}"/>
          </ac:picMkLst>
        </pc:picChg>
        <pc:picChg chg="mod">
          <ac:chgData name="Giulio Antonini" userId="85c0ae81-b7e0-45b3-a738-51186c9a409e" providerId="ADAL" clId="{85921F03-C437-4F24-A516-AE736F31B917}" dt="2024-08-03T14:41:50.688" v="555"/>
          <ac:picMkLst>
            <pc:docMk/>
            <pc:sldMk cId="667760352" sldId="283"/>
            <ac:picMk id="5126" creationId="{B648DC3E-B107-9BCB-92F8-F51FC6884EF4}"/>
          </ac:picMkLst>
        </pc:picChg>
        <pc:picChg chg="mod">
          <ac:chgData name="Giulio Antonini" userId="85c0ae81-b7e0-45b3-a738-51186c9a409e" providerId="ADAL" clId="{85921F03-C437-4F24-A516-AE736F31B917}" dt="2024-08-03T14:41:50.688" v="555"/>
          <ac:picMkLst>
            <pc:docMk/>
            <pc:sldMk cId="667760352" sldId="283"/>
            <ac:picMk id="5127" creationId="{2BC031BC-CC3A-D84D-17A0-F39EC7B71EF9}"/>
          </ac:picMkLst>
        </pc:picChg>
        <pc:picChg chg="mod">
          <ac:chgData name="Giulio Antonini" userId="85c0ae81-b7e0-45b3-a738-51186c9a409e" providerId="ADAL" clId="{85921F03-C437-4F24-A516-AE736F31B917}" dt="2024-08-03T14:41:50.688" v="555"/>
          <ac:picMkLst>
            <pc:docMk/>
            <pc:sldMk cId="667760352" sldId="283"/>
            <ac:picMk id="5128" creationId="{71BEC0C0-4988-CC36-2F07-2C638BCB87D3}"/>
          </ac:picMkLst>
        </pc:picChg>
        <pc:picChg chg="mod">
          <ac:chgData name="Giulio Antonini" userId="85c0ae81-b7e0-45b3-a738-51186c9a409e" providerId="ADAL" clId="{85921F03-C437-4F24-A516-AE736F31B917}" dt="2024-08-03T14:41:50.688" v="555"/>
          <ac:picMkLst>
            <pc:docMk/>
            <pc:sldMk cId="667760352" sldId="283"/>
            <ac:picMk id="5130" creationId="{EE719510-7CC8-021E-3EF3-7D875384A638}"/>
          </ac:picMkLst>
        </pc:picChg>
        <pc:picChg chg="mod">
          <ac:chgData name="Giulio Antonini" userId="85c0ae81-b7e0-45b3-a738-51186c9a409e" providerId="ADAL" clId="{85921F03-C437-4F24-A516-AE736F31B917}" dt="2024-08-03T14:41:50.688" v="555"/>
          <ac:picMkLst>
            <pc:docMk/>
            <pc:sldMk cId="667760352" sldId="283"/>
            <ac:picMk id="5131" creationId="{CEA764EE-38C9-66AB-B831-53923093365E}"/>
          </ac:picMkLst>
        </pc:picChg>
        <pc:picChg chg="mod">
          <ac:chgData name="Giulio Antonini" userId="85c0ae81-b7e0-45b3-a738-51186c9a409e" providerId="ADAL" clId="{85921F03-C437-4F24-A516-AE736F31B917}" dt="2024-08-03T14:41:50.688" v="555"/>
          <ac:picMkLst>
            <pc:docMk/>
            <pc:sldMk cId="667760352" sldId="283"/>
            <ac:picMk id="5133" creationId="{821EFC26-E37E-A4F7-D603-DB3248E3EFE5}"/>
          </ac:picMkLst>
        </pc:picChg>
        <pc:picChg chg="mod">
          <ac:chgData name="Giulio Antonini" userId="85c0ae81-b7e0-45b3-a738-51186c9a409e" providerId="ADAL" clId="{85921F03-C437-4F24-A516-AE736F31B917}" dt="2024-08-03T14:41:50.688" v="555"/>
          <ac:picMkLst>
            <pc:docMk/>
            <pc:sldMk cId="667760352" sldId="283"/>
            <ac:picMk id="5135" creationId="{535CD805-B414-9C0E-C978-588093337160}"/>
          </ac:picMkLst>
        </pc:picChg>
        <pc:picChg chg="mod">
          <ac:chgData name="Giulio Antonini" userId="85c0ae81-b7e0-45b3-a738-51186c9a409e" providerId="ADAL" clId="{85921F03-C437-4F24-A516-AE736F31B917}" dt="2024-08-03T14:41:50.688" v="555"/>
          <ac:picMkLst>
            <pc:docMk/>
            <pc:sldMk cId="667760352" sldId="283"/>
            <ac:picMk id="5136" creationId="{5C16C6AE-25F8-61FA-7490-E851AC33E200}"/>
          </ac:picMkLst>
        </pc:picChg>
        <pc:picChg chg="mod">
          <ac:chgData name="Giulio Antonini" userId="85c0ae81-b7e0-45b3-a738-51186c9a409e" providerId="ADAL" clId="{85921F03-C437-4F24-A516-AE736F31B917}" dt="2024-08-03T14:41:50.688" v="555"/>
          <ac:picMkLst>
            <pc:docMk/>
            <pc:sldMk cId="667760352" sldId="283"/>
            <ac:picMk id="5137" creationId="{C85CF29E-2D23-17C5-FFAC-1C29E04463A4}"/>
          </ac:picMkLst>
        </pc:picChg>
        <pc:picChg chg="mod">
          <ac:chgData name="Giulio Antonini" userId="85c0ae81-b7e0-45b3-a738-51186c9a409e" providerId="ADAL" clId="{85921F03-C437-4F24-A516-AE736F31B917}" dt="2024-08-03T14:41:50.688" v="555"/>
          <ac:picMkLst>
            <pc:docMk/>
            <pc:sldMk cId="667760352" sldId="283"/>
            <ac:picMk id="5138" creationId="{ADFF3CDC-2391-6D9B-C7F3-3E7CD91E2063}"/>
          </ac:picMkLst>
        </pc:picChg>
        <pc:picChg chg="mod">
          <ac:chgData name="Giulio Antonini" userId="85c0ae81-b7e0-45b3-a738-51186c9a409e" providerId="ADAL" clId="{85921F03-C437-4F24-A516-AE736F31B917}" dt="2024-08-03T14:41:50.688" v="555"/>
          <ac:picMkLst>
            <pc:docMk/>
            <pc:sldMk cId="667760352" sldId="283"/>
            <ac:picMk id="5139" creationId="{4CB1F912-5127-3F63-A4FA-23E7ABE2A0DC}"/>
          </ac:picMkLst>
        </pc:picChg>
        <pc:picChg chg="mod">
          <ac:chgData name="Giulio Antonini" userId="85c0ae81-b7e0-45b3-a738-51186c9a409e" providerId="ADAL" clId="{85921F03-C437-4F24-A516-AE736F31B917}" dt="2024-08-03T14:41:50.688" v="555"/>
          <ac:picMkLst>
            <pc:docMk/>
            <pc:sldMk cId="667760352" sldId="283"/>
            <ac:picMk id="5140" creationId="{D527A659-4BF0-5D63-25EF-BD6FFE73B938}"/>
          </ac:picMkLst>
        </pc:picChg>
        <pc:picChg chg="mod">
          <ac:chgData name="Giulio Antonini" userId="85c0ae81-b7e0-45b3-a738-51186c9a409e" providerId="ADAL" clId="{85921F03-C437-4F24-A516-AE736F31B917}" dt="2024-08-03T14:41:50.688" v="555"/>
          <ac:picMkLst>
            <pc:docMk/>
            <pc:sldMk cId="667760352" sldId="283"/>
            <ac:picMk id="5141" creationId="{B7530FF4-A3EF-1A78-C0CC-7AFB7118170A}"/>
          </ac:picMkLst>
        </pc:picChg>
        <pc:picChg chg="mod">
          <ac:chgData name="Giulio Antonini" userId="85c0ae81-b7e0-45b3-a738-51186c9a409e" providerId="ADAL" clId="{85921F03-C437-4F24-A516-AE736F31B917}" dt="2024-08-03T14:41:50.688" v="555"/>
          <ac:picMkLst>
            <pc:docMk/>
            <pc:sldMk cId="667760352" sldId="283"/>
            <ac:picMk id="5144" creationId="{8AEE2D87-6226-3DD5-C86B-B3F7B33E8083}"/>
          </ac:picMkLst>
        </pc:picChg>
        <pc:picChg chg="mod">
          <ac:chgData name="Giulio Antonini" userId="85c0ae81-b7e0-45b3-a738-51186c9a409e" providerId="ADAL" clId="{85921F03-C437-4F24-A516-AE736F31B917}" dt="2024-08-03T14:41:50.688" v="555"/>
          <ac:picMkLst>
            <pc:docMk/>
            <pc:sldMk cId="667760352" sldId="283"/>
            <ac:picMk id="5145" creationId="{F7C9EC3B-4149-ABDA-C277-1B68BAD53F40}"/>
          </ac:picMkLst>
        </pc:picChg>
        <pc:picChg chg="mod">
          <ac:chgData name="Giulio Antonini" userId="85c0ae81-b7e0-45b3-a738-51186c9a409e" providerId="ADAL" clId="{85921F03-C437-4F24-A516-AE736F31B917}" dt="2024-08-03T14:41:50.688" v="555"/>
          <ac:picMkLst>
            <pc:docMk/>
            <pc:sldMk cId="667760352" sldId="283"/>
            <ac:picMk id="5148" creationId="{CADEABED-DC8F-E244-370C-551AC6837DB6}"/>
          </ac:picMkLst>
        </pc:picChg>
        <pc:picChg chg="mod">
          <ac:chgData name="Giulio Antonini" userId="85c0ae81-b7e0-45b3-a738-51186c9a409e" providerId="ADAL" clId="{85921F03-C437-4F24-A516-AE736F31B917}" dt="2024-08-03T14:41:50.688" v="555"/>
          <ac:picMkLst>
            <pc:docMk/>
            <pc:sldMk cId="667760352" sldId="283"/>
            <ac:picMk id="5149" creationId="{B1915532-D23B-7C6B-D6D4-92445CF6DA08}"/>
          </ac:picMkLst>
        </pc:picChg>
        <pc:picChg chg="mod">
          <ac:chgData name="Giulio Antonini" userId="85c0ae81-b7e0-45b3-a738-51186c9a409e" providerId="ADAL" clId="{85921F03-C437-4F24-A516-AE736F31B917}" dt="2024-08-03T14:41:50.688" v="555"/>
          <ac:picMkLst>
            <pc:docMk/>
            <pc:sldMk cId="667760352" sldId="283"/>
            <ac:picMk id="5150" creationId="{D5DE8CA8-FD6B-390D-AAE2-E88D56D9BC73}"/>
          </ac:picMkLst>
        </pc:picChg>
        <pc:picChg chg="mod">
          <ac:chgData name="Giulio Antonini" userId="85c0ae81-b7e0-45b3-a738-51186c9a409e" providerId="ADAL" clId="{85921F03-C437-4F24-A516-AE736F31B917}" dt="2024-08-03T14:41:50.688" v="555"/>
          <ac:picMkLst>
            <pc:docMk/>
            <pc:sldMk cId="667760352" sldId="283"/>
            <ac:picMk id="5155" creationId="{DC3F8A76-DDC0-233F-5749-EA5BB4CE3B22}"/>
          </ac:picMkLst>
        </pc:picChg>
        <pc:picChg chg="mod">
          <ac:chgData name="Giulio Antonini" userId="85c0ae81-b7e0-45b3-a738-51186c9a409e" providerId="ADAL" clId="{85921F03-C437-4F24-A516-AE736F31B917}" dt="2024-08-03T14:41:50.688" v="555"/>
          <ac:picMkLst>
            <pc:docMk/>
            <pc:sldMk cId="667760352" sldId="283"/>
            <ac:picMk id="5162" creationId="{F9D72010-756F-F02E-9D4D-13D296578E66}"/>
          </ac:picMkLst>
        </pc:picChg>
        <pc:picChg chg="mod">
          <ac:chgData name="Giulio Antonini" userId="85c0ae81-b7e0-45b3-a738-51186c9a409e" providerId="ADAL" clId="{85921F03-C437-4F24-A516-AE736F31B917}" dt="2024-08-03T14:41:50.688" v="555"/>
          <ac:picMkLst>
            <pc:docMk/>
            <pc:sldMk cId="667760352" sldId="283"/>
            <ac:picMk id="5165" creationId="{28AD65D4-4DF1-67A8-DF08-6967503E8BF1}"/>
          </ac:picMkLst>
        </pc:picChg>
        <pc:picChg chg="mod">
          <ac:chgData name="Giulio Antonini" userId="85c0ae81-b7e0-45b3-a738-51186c9a409e" providerId="ADAL" clId="{85921F03-C437-4F24-A516-AE736F31B917}" dt="2024-08-03T14:41:50.688" v="555"/>
          <ac:picMkLst>
            <pc:docMk/>
            <pc:sldMk cId="667760352" sldId="283"/>
            <ac:picMk id="5166" creationId="{FE2C728E-B9DE-494C-B72A-EA23E17D7659}"/>
          </ac:picMkLst>
        </pc:picChg>
        <pc:picChg chg="mod">
          <ac:chgData name="Giulio Antonini" userId="85c0ae81-b7e0-45b3-a738-51186c9a409e" providerId="ADAL" clId="{85921F03-C437-4F24-A516-AE736F31B917}" dt="2024-08-03T14:41:50.688" v="555"/>
          <ac:picMkLst>
            <pc:docMk/>
            <pc:sldMk cId="667760352" sldId="283"/>
            <ac:picMk id="5167" creationId="{8F5C0D64-7F58-7ADA-0DA2-02E1B1533E55}"/>
          </ac:picMkLst>
        </pc:picChg>
        <pc:picChg chg="mod">
          <ac:chgData name="Giulio Antonini" userId="85c0ae81-b7e0-45b3-a738-51186c9a409e" providerId="ADAL" clId="{85921F03-C437-4F24-A516-AE736F31B917}" dt="2024-08-03T14:41:50.688" v="555"/>
          <ac:picMkLst>
            <pc:docMk/>
            <pc:sldMk cId="667760352" sldId="283"/>
            <ac:picMk id="5168" creationId="{753EE5DC-81DB-FCED-C4C4-ED2107474CE8}"/>
          </ac:picMkLst>
        </pc:picChg>
        <pc:picChg chg="mod">
          <ac:chgData name="Giulio Antonini" userId="85c0ae81-b7e0-45b3-a738-51186c9a409e" providerId="ADAL" clId="{85921F03-C437-4F24-A516-AE736F31B917}" dt="2024-08-03T14:41:50.688" v="555"/>
          <ac:picMkLst>
            <pc:docMk/>
            <pc:sldMk cId="667760352" sldId="283"/>
            <ac:picMk id="5169" creationId="{A908A82B-C0E2-AE80-6B7A-A2449F4F3F00}"/>
          </ac:picMkLst>
        </pc:picChg>
        <pc:picChg chg="mod">
          <ac:chgData name="Giulio Antonini" userId="85c0ae81-b7e0-45b3-a738-51186c9a409e" providerId="ADAL" clId="{85921F03-C437-4F24-A516-AE736F31B917}" dt="2024-08-03T14:41:50.688" v="555"/>
          <ac:picMkLst>
            <pc:docMk/>
            <pc:sldMk cId="667760352" sldId="283"/>
            <ac:picMk id="5171" creationId="{DD5EF110-134B-950E-FE3F-853C27427B7E}"/>
          </ac:picMkLst>
        </pc:picChg>
        <pc:picChg chg="mod">
          <ac:chgData name="Giulio Antonini" userId="85c0ae81-b7e0-45b3-a738-51186c9a409e" providerId="ADAL" clId="{85921F03-C437-4F24-A516-AE736F31B917}" dt="2024-08-03T14:41:50.688" v="555"/>
          <ac:picMkLst>
            <pc:docMk/>
            <pc:sldMk cId="667760352" sldId="283"/>
            <ac:picMk id="5172" creationId="{F88D44F4-0A7F-1F49-D2A5-63558FBFFB5B}"/>
          </ac:picMkLst>
        </pc:picChg>
        <pc:picChg chg="mod">
          <ac:chgData name="Giulio Antonini" userId="85c0ae81-b7e0-45b3-a738-51186c9a409e" providerId="ADAL" clId="{85921F03-C437-4F24-A516-AE736F31B917}" dt="2024-08-03T14:41:50.688" v="555"/>
          <ac:picMkLst>
            <pc:docMk/>
            <pc:sldMk cId="667760352" sldId="283"/>
            <ac:picMk id="5174" creationId="{2AF5F5D1-E450-198E-B76B-B0FFC50BA9A8}"/>
          </ac:picMkLst>
        </pc:picChg>
        <pc:picChg chg="mod">
          <ac:chgData name="Giulio Antonini" userId="85c0ae81-b7e0-45b3-a738-51186c9a409e" providerId="ADAL" clId="{85921F03-C437-4F24-A516-AE736F31B917}" dt="2024-08-03T14:41:50.688" v="555"/>
          <ac:picMkLst>
            <pc:docMk/>
            <pc:sldMk cId="667760352" sldId="283"/>
            <ac:picMk id="5176" creationId="{BD611134-1DA6-E692-506F-478E4D1D77BF}"/>
          </ac:picMkLst>
        </pc:picChg>
        <pc:picChg chg="mod">
          <ac:chgData name="Giulio Antonini" userId="85c0ae81-b7e0-45b3-a738-51186c9a409e" providerId="ADAL" clId="{85921F03-C437-4F24-A516-AE736F31B917}" dt="2024-08-03T14:41:50.688" v="555"/>
          <ac:picMkLst>
            <pc:docMk/>
            <pc:sldMk cId="667760352" sldId="283"/>
            <ac:picMk id="5177" creationId="{3FA1DBF3-DB58-62FE-92C6-6897FB241382}"/>
          </ac:picMkLst>
        </pc:picChg>
        <pc:picChg chg="mod">
          <ac:chgData name="Giulio Antonini" userId="85c0ae81-b7e0-45b3-a738-51186c9a409e" providerId="ADAL" clId="{85921F03-C437-4F24-A516-AE736F31B917}" dt="2024-08-03T14:41:50.688" v="555"/>
          <ac:picMkLst>
            <pc:docMk/>
            <pc:sldMk cId="667760352" sldId="283"/>
            <ac:picMk id="5178" creationId="{BD706B9A-E41E-F2B0-3669-34C101CF9615}"/>
          </ac:picMkLst>
        </pc:picChg>
        <pc:picChg chg="mod">
          <ac:chgData name="Giulio Antonini" userId="85c0ae81-b7e0-45b3-a738-51186c9a409e" providerId="ADAL" clId="{85921F03-C437-4F24-A516-AE736F31B917}" dt="2024-08-03T14:41:50.688" v="555"/>
          <ac:picMkLst>
            <pc:docMk/>
            <pc:sldMk cId="667760352" sldId="283"/>
            <ac:picMk id="5179" creationId="{34CAD78A-5A36-42CD-0D56-42020E8382D2}"/>
          </ac:picMkLst>
        </pc:picChg>
        <pc:picChg chg="mod">
          <ac:chgData name="Giulio Antonini" userId="85c0ae81-b7e0-45b3-a738-51186c9a409e" providerId="ADAL" clId="{85921F03-C437-4F24-A516-AE736F31B917}" dt="2024-08-03T14:41:50.688" v="555"/>
          <ac:picMkLst>
            <pc:docMk/>
            <pc:sldMk cId="667760352" sldId="283"/>
            <ac:picMk id="5180" creationId="{713021D7-565F-F3A4-D155-73DA121C87DF}"/>
          </ac:picMkLst>
        </pc:picChg>
        <pc:picChg chg="mod">
          <ac:chgData name="Giulio Antonini" userId="85c0ae81-b7e0-45b3-a738-51186c9a409e" providerId="ADAL" clId="{85921F03-C437-4F24-A516-AE736F31B917}" dt="2024-08-03T14:41:50.688" v="555"/>
          <ac:picMkLst>
            <pc:docMk/>
            <pc:sldMk cId="667760352" sldId="283"/>
            <ac:picMk id="5181" creationId="{8EFB6088-3CE4-03DC-C398-EB0DCBFC5DE9}"/>
          </ac:picMkLst>
        </pc:picChg>
        <pc:picChg chg="mod">
          <ac:chgData name="Giulio Antonini" userId="85c0ae81-b7e0-45b3-a738-51186c9a409e" providerId="ADAL" clId="{85921F03-C437-4F24-A516-AE736F31B917}" dt="2024-08-03T14:41:50.688" v="555"/>
          <ac:picMkLst>
            <pc:docMk/>
            <pc:sldMk cId="667760352" sldId="283"/>
            <ac:picMk id="5182" creationId="{FA0B68F7-BA8B-27F3-45B5-0971FB1C8A2A}"/>
          </ac:picMkLst>
        </pc:picChg>
        <pc:picChg chg="mod">
          <ac:chgData name="Giulio Antonini" userId="85c0ae81-b7e0-45b3-a738-51186c9a409e" providerId="ADAL" clId="{85921F03-C437-4F24-A516-AE736F31B917}" dt="2024-08-03T14:41:50.688" v="555"/>
          <ac:picMkLst>
            <pc:docMk/>
            <pc:sldMk cId="667760352" sldId="283"/>
            <ac:picMk id="5201" creationId="{3A6863A0-504A-0568-677A-794FE06933D6}"/>
          </ac:picMkLst>
        </pc:picChg>
        <pc:picChg chg="mod">
          <ac:chgData name="Giulio Antonini" userId="85c0ae81-b7e0-45b3-a738-51186c9a409e" providerId="ADAL" clId="{85921F03-C437-4F24-A516-AE736F31B917}" dt="2024-08-03T14:41:50.688" v="555"/>
          <ac:picMkLst>
            <pc:docMk/>
            <pc:sldMk cId="667760352" sldId="283"/>
            <ac:picMk id="5202" creationId="{34C5354C-EA3C-C761-821A-6E5DB0D43AB9}"/>
          </ac:picMkLst>
        </pc:picChg>
        <pc:picChg chg="mod">
          <ac:chgData name="Giulio Antonini" userId="85c0ae81-b7e0-45b3-a738-51186c9a409e" providerId="ADAL" clId="{85921F03-C437-4F24-A516-AE736F31B917}" dt="2024-08-03T14:41:50.688" v="555"/>
          <ac:picMkLst>
            <pc:docMk/>
            <pc:sldMk cId="667760352" sldId="283"/>
            <ac:picMk id="5203" creationId="{506D4033-8ED0-31FC-CF6F-47590722D5A0}"/>
          </ac:picMkLst>
        </pc:picChg>
        <pc:picChg chg="mod">
          <ac:chgData name="Giulio Antonini" userId="85c0ae81-b7e0-45b3-a738-51186c9a409e" providerId="ADAL" clId="{85921F03-C437-4F24-A516-AE736F31B917}" dt="2024-08-03T14:41:50.688" v="555"/>
          <ac:picMkLst>
            <pc:docMk/>
            <pc:sldMk cId="667760352" sldId="283"/>
            <ac:picMk id="5204" creationId="{F827C429-7FD1-2098-2BF8-DF4AF314620C}"/>
          </ac:picMkLst>
        </pc:picChg>
        <pc:picChg chg="mod">
          <ac:chgData name="Giulio Antonini" userId="85c0ae81-b7e0-45b3-a738-51186c9a409e" providerId="ADAL" clId="{85921F03-C437-4F24-A516-AE736F31B917}" dt="2024-08-03T14:41:50.688" v="555"/>
          <ac:picMkLst>
            <pc:docMk/>
            <pc:sldMk cId="667760352" sldId="283"/>
            <ac:picMk id="5205" creationId="{C7D8B434-9FBF-1BE8-1BD1-DF1E65CE4D83}"/>
          </ac:picMkLst>
        </pc:picChg>
        <pc:picChg chg="mod">
          <ac:chgData name="Giulio Antonini" userId="85c0ae81-b7e0-45b3-a738-51186c9a409e" providerId="ADAL" clId="{85921F03-C437-4F24-A516-AE736F31B917}" dt="2024-08-03T14:41:50.688" v="555"/>
          <ac:picMkLst>
            <pc:docMk/>
            <pc:sldMk cId="667760352" sldId="283"/>
            <ac:picMk id="5206" creationId="{2C0A55C5-C55D-5E7F-A2A4-E34DD30E05A0}"/>
          </ac:picMkLst>
        </pc:picChg>
        <pc:picChg chg="mod">
          <ac:chgData name="Giulio Antonini" userId="85c0ae81-b7e0-45b3-a738-51186c9a409e" providerId="ADAL" clId="{85921F03-C437-4F24-A516-AE736F31B917}" dt="2024-08-03T14:41:50.688" v="555"/>
          <ac:picMkLst>
            <pc:docMk/>
            <pc:sldMk cId="667760352" sldId="283"/>
            <ac:picMk id="5207" creationId="{7915866B-7555-363D-F9E6-358AFFF76D61}"/>
          </ac:picMkLst>
        </pc:picChg>
        <pc:picChg chg="mod">
          <ac:chgData name="Giulio Antonini" userId="85c0ae81-b7e0-45b3-a738-51186c9a409e" providerId="ADAL" clId="{85921F03-C437-4F24-A516-AE736F31B917}" dt="2024-08-03T14:41:50.688" v="555"/>
          <ac:picMkLst>
            <pc:docMk/>
            <pc:sldMk cId="667760352" sldId="283"/>
            <ac:picMk id="5208" creationId="{8648196D-ACC6-719D-ECF4-400BCFF173CC}"/>
          </ac:picMkLst>
        </pc:picChg>
        <pc:picChg chg="mod">
          <ac:chgData name="Giulio Antonini" userId="85c0ae81-b7e0-45b3-a738-51186c9a409e" providerId="ADAL" clId="{85921F03-C437-4F24-A516-AE736F31B917}" dt="2024-08-03T14:41:50.688" v="555"/>
          <ac:picMkLst>
            <pc:docMk/>
            <pc:sldMk cId="667760352" sldId="283"/>
            <ac:picMk id="5209" creationId="{10A9D86E-EFED-1B2F-EB09-7191AE4D55B6}"/>
          </ac:picMkLst>
        </pc:picChg>
        <pc:picChg chg="mod">
          <ac:chgData name="Giulio Antonini" userId="85c0ae81-b7e0-45b3-a738-51186c9a409e" providerId="ADAL" clId="{85921F03-C437-4F24-A516-AE736F31B917}" dt="2024-08-03T14:41:50.688" v="555"/>
          <ac:picMkLst>
            <pc:docMk/>
            <pc:sldMk cId="667760352" sldId="283"/>
            <ac:picMk id="5210" creationId="{9B541732-DD13-37A5-7C94-72F4238258F7}"/>
          </ac:picMkLst>
        </pc:picChg>
        <pc:picChg chg="mod">
          <ac:chgData name="Giulio Antonini" userId="85c0ae81-b7e0-45b3-a738-51186c9a409e" providerId="ADAL" clId="{85921F03-C437-4F24-A516-AE736F31B917}" dt="2024-08-03T14:41:50.688" v="555"/>
          <ac:picMkLst>
            <pc:docMk/>
            <pc:sldMk cId="667760352" sldId="283"/>
            <ac:picMk id="5211" creationId="{AE3018FA-9105-F195-C804-8B5602D284D6}"/>
          </ac:picMkLst>
        </pc:picChg>
        <pc:picChg chg="mod">
          <ac:chgData name="Giulio Antonini" userId="85c0ae81-b7e0-45b3-a738-51186c9a409e" providerId="ADAL" clId="{85921F03-C437-4F24-A516-AE736F31B917}" dt="2024-08-03T14:41:50.688" v="555"/>
          <ac:picMkLst>
            <pc:docMk/>
            <pc:sldMk cId="667760352" sldId="283"/>
            <ac:picMk id="5212" creationId="{BB780CBD-B40D-2794-AE3B-A7E305CDB712}"/>
          </ac:picMkLst>
        </pc:picChg>
        <pc:picChg chg="mod">
          <ac:chgData name="Giulio Antonini" userId="85c0ae81-b7e0-45b3-a738-51186c9a409e" providerId="ADAL" clId="{85921F03-C437-4F24-A516-AE736F31B917}" dt="2024-08-03T14:41:50.688" v="555"/>
          <ac:picMkLst>
            <pc:docMk/>
            <pc:sldMk cId="667760352" sldId="283"/>
            <ac:picMk id="5213" creationId="{071B9E8A-F48C-AFB1-178D-76E773237E2E}"/>
          </ac:picMkLst>
        </pc:picChg>
        <pc:picChg chg="mod">
          <ac:chgData name="Giulio Antonini" userId="85c0ae81-b7e0-45b3-a738-51186c9a409e" providerId="ADAL" clId="{85921F03-C437-4F24-A516-AE736F31B917}" dt="2024-08-03T14:41:50.688" v="555"/>
          <ac:picMkLst>
            <pc:docMk/>
            <pc:sldMk cId="667760352" sldId="283"/>
            <ac:picMk id="5214" creationId="{D5B07ACD-0065-43C3-70B6-739AB5558D62}"/>
          </ac:picMkLst>
        </pc:picChg>
        <pc:picChg chg="mod">
          <ac:chgData name="Giulio Antonini" userId="85c0ae81-b7e0-45b3-a738-51186c9a409e" providerId="ADAL" clId="{85921F03-C437-4F24-A516-AE736F31B917}" dt="2024-08-03T14:41:50.688" v="555"/>
          <ac:picMkLst>
            <pc:docMk/>
            <pc:sldMk cId="667760352" sldId="283"/>
            <ac:picMk id="5215" creationId="{0DD8745E-6C64-1861-DF4C-D1FF7EA50CE2}"/>
          </ac:picMkLst>
        </pc:picChg>
        <pc:picChg chg="mod">
          <ac:chgData name="Giulio Antonini" userId="85c0ae81-b7e0-45b3-a738-51186c9a409e" providerId="ADAL" clId="{85921F03-C437-4F24-A516-AE736F31B917}" dt="2024-08-03T14:41:50.688" v="555"/>
          <ac:picMkLst>
            <pc:docMk/>
            <pc:sldMk cId="667760352" sldId="283"/>
            <ac:picMk id="5216" creationId="{EA0B6456-EB39-6A3F-944D-C2AB8E9B79DE}"/>
          </ac:picMkLst>
        </pc:picChg>
        <pc:picChg chg="mod">
          <ac:chgData name="Giulio Antonini" userId="85c0ae81-b7e0-45b3-a738-51186c9a409e" providerId="ADAL" clId="{85921F03-C437-4F24-A516-AE736F31B917}" dt="2024-08-03T14:41:50.688" v="555"/>
          <ac:picMkLst>
            <pc:docMk/>
            <pc:sldMk cId="667760352" sldId="283"/>
            <ac:picMk id="5217" creationId="{DF018DAB-43BC-0335-CEAD-CBE3A10457DF}"/>
          </ac:picMkLst>
        </pc:picChg>
        <pc:picChg chg="mod">
          <ac:chgData name="Giulio Antonini" userId="85c0ae81-b7e0-45b3-a738-51186c9a409e" providerId="ADAL" clId="{85921F03-C437-4F24-A516-AE736F31B917}" dt="2024-08-03T14:41:50.688" v="555"/>
          <ac:picMkLst>
            <pc:docMk/>
            <pc:sldMk cId="667760352" sldId="283"/>
            <ac:picMk id="5218" creationId="{7221B11F-FF01-07FD-76D2-DF3A16568E69}"/>
          </ac:picMkLst>
        </pc:picChg>
        <pc:picChg chg="mod">
          <ac:chgData name="Giulio Antonini" userId="85c0ae81-b7e0-45b3-a738-51186c9a409e" providerId="ADAL" clId="{85921F03-C437-4F24-A516-AE736F31B917}" dt="2024-08-03T14:41:50.688" v="555"/>
          <ac:picMkLst>
            <pc:docMk/>
            <pc:sldMk cId="667760352" sldId="283"/>
            <ac:picMk id="5219" creationId="{76FD6EDD-F02A-92AF-ACD7-0B77421C21A8}"/>
          </ac:picMkLst>
        </pc:picChg>
        <pc:picChg chg="mod">
          <ac:chgData name="Giulio Antonini" userId="85c0ae81-b7e0-45b3-a738-51186c9a409e" providerId="ADAL" clId="{85921F03-C437-4F24-A516-AE736F31B917}" dt="2024-08-03T14:41:50.688" v="555"/>
          <ac:picMkLst>
            <pc:docMk/>
            <pc:sldMk cId="667760352" sldId="283"/>
            <ac:picMk id="5220" creationId="{258525FD-9AE3-06D9-9970-CA72E131F0E1}"/>
          </ac:picMkLst>
        </pc:picChg>
        <pc:picChg chg="mod">
          <ac:chgData name="Giulio Antonini" userId="85c0ae81-b7e0-45b3-a738-51186c9a409e" providerId="ADAL" clId="{85921F03-C437-4F24-A516-AE736F31B917}" dt="2024-08-03T14:41:50.688" v="555"/>
          <ac:picMkLst>
            <pc:docMk/>
            <pc:sldMk cId="667760352" sldId="283"/>
            <ac:picMk id="5221" creationId="{8F178D5E-6082-56F5-7DB9-946354870F3B}"/>
          </ac:picMkLst>
        </pc:picChg>
        <pc:picChg chg="mod">
          <ac:chgData name="Giulio Antonini" userId="85c0ae81-b7e0-45b3-a738-51186c9a409e" providerId="ADAL" clId="{85921F03-C437-4F24-A516-AE736F31B917}" dt="2024-08-03T14:41:50.688" v="555"/>
          <ac:picMkLst>
            <pc:docMk/>
            <pc:sldMk cId="667760352" sldId="283"/>
            <ac:picMk id="5222" creationId="{7358F607-F6BA-59FF-D957-DD69FCC652A8}"/>
          </ac:picMkLst>
        </pc:picChg>
        <pc:picChg chg="mod">
          <ac:chgData name="Giulio Antonini" userId="85c0ae81-b7e0-45b3-a738-51186c9a409e" providerId="ADAL" clId="{85921F03-C437-4F24-A516-AE736F31B917}" dt="2024-08-03T14:41:50.688" v="555"/>
          <ac:picMkLst>
            <pc:docMk/>
            <pc:sldMk cId="667760352" sldId="283"/>
            <ac:picMk id="5223" creationId="{8E589161-8E9A-75A3-80E8-1CC84A1673B6}"/>
          </ac:picMkLst>
        </pc:picChg>
        <pc:picChg chg="add mod">
          <ac:chgData name="Giulio Antonini" userId="85c0ae81-b7e0-45b3-a738-51186c9a409e" providerId="ADAL" clId="{85921F03-C437-4F24-A516-AE736F31B917}" dt="2024-08-03T14:41:54.579" v="556" actId="1076"/>
          <ac:picMkLst>
            <pc:docMk/>
            <pc:sldMk cId="667760352" sldId="283"/>
            <ac:picMk id="5226" creationId="{E14AEE18-2387-5BCD-8492-39FA8BB6A6B3}"/>
          </ac:picMkLst>
        </pc:picChg>
        <pc:picChg chg="add mod">
          <ac:chgData name="Giulio Antonini" userId="85c0ae81-b7e0-45b3-a738-51186c9a409e" providerId="ADAL" clId="{85921F03-C437-4F24-A516-AE736F31B917}" dt="2024-08-03T14:41:54.579" v="556" actId="1076"/>
          <ac:picMkLst>
            <pc:docMk/>
            <pc:sldMk cId="667760352" sldId="283"/>
            <ac:picMk id="5227" creationId="{B95CD5C3-18A6-B8FF-7685-0D314FAD1DCC}"/>
          </ac:picMkLst>
        </pc:picChg>
        <pc:picChg chg="add mod">
          <ac:chgData name="Giulio Antonini" userId="85c0ae81-b7e0-45b3-a738-51186c9a409e" providerId="ADAL" clId="{85921F03-C437-4F24-A516-AE736F31B917}" dt="2024-08-03T14:41:54.579" v="556" actId="1076"/>
          <ac:picMkLst>
            <pc:docMk/>
            <pc:sldMk cId="667760352" sldId="283"/>
            <ac:picMk id="5228" creationId="{A93A0EA3-917D-F940-97CA-2370838DF597}"/>
          </ac:picMkLst>
        </pc:picChg>
        <pc:picChg chg="add mod">
          <ac:chgData name="Giulio Antonini" userId="85c0ae81-b7e0-45b3-a738-51186c9a409e" providerId="ADAL" clId="{85921F03-C437-4F24-A516-AE736F31B917}" dt="2024-08-03T14:41:54.579" v="556" actId="1076"/>
          <ac:picMkLst>
            <pc:docMk/>
            <pc:sldMk cId="667760352" sldId="283"/>
            <ac:picMk id="5229" creationId="{A106B197-6BE3-342D-BECD-042FCBE32FDF}"/>
          </ac:picMkLst>
        </pc:picChg>
        <pc:picChg chg="add mod">
          <ac:chgData name="Giulio Antonini" userId="85c0ae81-b7e0-45b3-a738-51186c9a409e" providerId="ADAL" clId="{85921F03-C437-4F24-A516-AE736F31B917}" dt="2024-08-03T14:41:54.579" v="556" actId="1076"/>
          <ac:picMkLst>
            <pc:docMk/>
            <pc:sldMk cId="667760352" sldId="283"/>
            <ac:picMk id="5230" creationId="{2EAF6936-7994-DD21-7B0F-9F3A75DA9712}"/>
          </ac:picMkLst>
        </pc:picChg>
        <pc:picChg chg="add mod">
          <ac:chgData name="Giulio Antonini" userId="85c0ae81-b7e0-45b3-a738-51186c9a409e" providerId="ADAL" clId="{85921F03-C437-4F24-A516-AE736F31B917}" dt="2024-08-03T14:41:54.579" v="556" actId="1076"/>
          <ac:picMkLst>
            <pc:docMk/>
            <pc:sldMk cId="667760352" sldId="283"/>
            <ac:picMk id="5231" creationId="{5126E049-9628-ECAC-BCF1-F61CE0180DE7}"/>
          </ac:picMkLst>
        </pc:picChg>
        <pc:picChg chg="add mod">
          <ac:chgData name="Giulio Antonini" userId="85c0ae81-b7e0-45b3-a738-51186c9a409e" providerId="ADAL" clId="{85921F03-C437-4F24-A516-AE736F31B917}" dt="2024-08-03T14:41:54.579" v="556" actId="1076"/>
          <ac:picMkLst>
            <pc:docMk/>
            <pc:sldMk cId="667760352" sldId="283"/>
            <ac:picMk id="5232" creationId="{14C65132-A91B-E729-B319-06FA0E7CAB68}"/>
          </ac:picMkLst>
        </pc:picChg>
        <pc:picChg chg="add mod">
          <ac:chgData name="Giulio Antonini" userId="85c0ae81-b7e0-45b3-a738-51186c9a409e" providerId="ADAL" clId="{85921F03-C437-4F24-A516-AE736F31B917}" dt="2024-08-03T14:41:54.579" v="556" actId="1076"/>
          <ac:picMkLst>
            <pc:docMk/>
            <pc:sldMk cId="667760352" sldId="283"/>
            <ac:picMk id="5233" creationId="{BFAAD3E5-3D75-0D1E-745B-0B9B51CD3ED5}"/>
          </ac:picMkLst>
        </pc:picChg>
        <pc:picChg chg="add mod">
          <ac:chgData name="Giulio Antonini" userId="85c0ae81-b7e0-45b3-a738-51186c9a409e" providerId="ADAL" clId="{85921F03-C437-4F24-A516-AE736F31B917}" dt="2024-08-03T14:41:54.579" v="556" actId="1076"/>
          <ac:picMkLst>
            <pc:docMk/>
            <pc:sldMk cId="667760352" sldId="283"/>
            <ac:picMk id="5234" creationId="{2FD46037-DCC5-22B8-4698-4BB1BD656B58}"/>
          </ac:picMkLst>
        </pc:picChg>
        <pc:picChg chg="add mod">
          <ac:chgData name="Giulio Antonini" userId="85c0ae81-b7e0-45b3-a738-51186c9a409e" providerId="ADAL" clId="{85921F03-C437-4F24-A516-AE736F31B917}" dt="2024-08-03T14:41:54.579" v="556" actId="1076"/>
          <ac:picMkLst>
            <pc:docMk/>
            <pc:sldMk cId="667760352" sldId="283"/>
            <ac:picMk id="5235" creationId="{7DC5E4AA-EF8D-421B-50DA-097B553E0470}"/>
          </ac:picMkLst>
        </pc:picChg>
        <pc:picChg chg="add mod">
          <ac:chgData name="Giulio Antonini" userId="85c0ae81-b7e0-45b3-a738-51186c9a409e" providerId="ADAL" clId="{85921F03-C437-4F24-A516-AE736F31B917}" dt="2024-08-03T14:41:54.579" v="556" actId="1076"/>
          <ac:picMkLst>
            <pc:docMk/>
            <pc:sldMk cId="667760352" sldId="283"/>
            <ac:picMk id="5236" creationId="{F591CEBF-8655-EAC4-9B98-5740640BF637}"/>
          </ac:picMkLst>
        </pc:picChg>
        <pc:picChg chg="add mod">
          <ac:chgData name="Giulio Antonini" userId="85c0ae81-b7e0-45b3-a738-51186c9a409e" providerId="ADAL" clId="{85921F03-C437-4F24-A516-AE736F31B917}" dt="2024-08-03T14:41:54.579" v="556" actId="1076"/>
          <ac:picMkLst>
            <pc:docMk/>
            <pc:sldMk cId="667760352" sldId="283"/>
            <ac:picMk id="5237" creationId="{0D737E37-202F-9CDE-778D-EBF85FC5F4DA}"/>
          </ac:picMkLst>
        </pc:picChg>
        <pc:picChg chg="add mod">
          <ac:chgData name="Giulio Antonini" userId="85c0ae81-b7e0-45b3-a738-51186c9a409e" providerId="ADAL" clId="{85921F03-C437-4F24-A516-AE736F31B917}" dt="2024-08-03T14:41:54.579" v="556" actId="1076"/>
          <ac:picMkLst>
            <pc:docMk/>
            <pc:sldMk cId="667760352" sldId="283"/>
            <ac:picMk id="5238" creationId="{C5915D76-00B2-FB6C-B571-5BB2245C087D}"/>
          </ac:picMkLst>
        </pc:picChg>
        <pc:picChg chg="add mod">
          <ac:chgData name="Giulio Antonini" userId="85c0ae81-b7e0-45b3-a738-51186c9a409e" providerId="ADAL" clId="{85921F03-C437-4F24-A516-AE736F31B917}" dt="2024-08-03T14:41:54.579" v="556" actId="1076"/>
          <ac:picMkLst>
            <pc:docMk/>
            <pc:sldMk cId="667760352" sldId="283"/>
            <ac:picMk id="5239" creationId="{6BF7E591-07D0-FD5B-DDC1-FAE37D909A87}"/>
          </ac:picMkLst>
        </pc:picChg>
      </pc:sldChg>
      <pc:sldChg chg="del">
        <pc:chgData name="Giulio Antonini" userId="85c0ae81-b7e0-45b3-a738-51186c9a409e" providerId="ADAL" clId="{85921F03-C437-4F24-A516-AE736F31B917}" dt="2024-08-03T09:52:25.092" v="23" actId="47"/>
        <pc:sldMkLst>
          <pc:docMk/>
          <pc:sldMk cId="2939382306" sldId="283"/>
        </pc:sldMkLst>
      </pc:sldChg>
      <pc:sldChg chg="del">
        <pc:chgData name="Giulio Antonini" userId="85c0ae81-b7e0-45b3-a738-51186c9a409e" providerId="ADAL" clId="{85921F03-C437-4F24-A516-AE736F31B917}" dt="2024-08-03T09:52:25.092" v="23" actId="47"/>
        <pc:sldMkLst>
          <pc:docMk/>
          <pc:sldMk cId="2064082602" sldId="284"/>
        </pc:sldMkLst>
      </pc:sldChg>
      <pc:sldChg chg="addSp delSp modSp add mod modNotesTx">
        <pc:chgData name="Giulio Antonini" userId="85c0ae81-b7e0-45b3-a738-51186c9a409e" providerId="ADAL" clId="{85921F03-C437-4F24-A516-AE736F31B917}" dt="2024-08-04T08:32:38.273" v="3524" actId="6549"/>
        <pc:sldMkLst>
          <pc:docMk/>
          <pc:sldMk cId="3406761502" sldId="284"/>
        </pc:sldMkLst>
        <pc:spChg chg="add mod">
          <ac:chgData name="Giulio Antonini" userId="85c0ae81-b7e0-45b3-a738-51186c9a409e" providerId="ADAL" clId="{85921F03-C437-4F24-A516-AE736F31B917}" dt="2024-08-04T08:32:21.400" v="3520" actId="207"/>
          <ac:spMkLst>
            <pc:docMk/>
            <pc:sldMk cId="3406761502" sldId="284"/>
            <ac:spMk id="3" creationId="{93CBF165-D89F-4639-DCDC-99B6C76188CD}"/>
          </ac:spMkLst>
        </pc:spChg>
        <pc:spChg chg="add mod">
          <ac:chgData name="Giulio Antonini" userId="85c0ae81-b7e0-45b3-a738-51186c9a409e" providerId="ADAL" clId="{85921F03-C437-4F24-A516-AE736F31B917}" dt="2024-08-03T14:45:47.836" v="570" actId="1076"/>
          <ac:spMkLst>
            <pc:docMk/>
            <pc:sldMk cId="3406761502" sldId="284"/>
            <ac:spMk id="10" creationId="{E4D8B5E6-41BB-C771-0A18-951093A0C857}"/>
          </ac:spMkLst>
        </pc:spChg>
        <pc:spChg chg="add mod">
          <ac:chgData name="Giulio Antonini" userId="85c0ae81-b7e0-45b3-a738-51186c9a409e" providerId="ADAL" clId="{85921F03-C437-4F24-A516-AE736F31B917}" dt="2024-08-03T14:45:47.836" v="570" actId="1076"/>
          <ac:spMkLst>
            <pc:docMk/>
            <pc:sldMk cId="3406761502" sldId="284"/>
            <ac:spMk id="11" creationId="{357DFF61-007F-0F10-E19B-3D39F95384FC}"/>
          </ac:spMkLst>
        </pc:spChg>
        <pc:spChg chg="mod">
          <ac:chgData name="Giulio Antonini" userId="85c0ae81-b7e0-45b3-a738-51186c9a409e" providerId="ADAL" clId="{85921F03-C437-4F24-A516-AE736F31B917}" dt="2024-08-03T14:45:44.697" v="569"/>
          <ac:spMkLst>
            <pc:docMk/>
            <pc:sldMk cId="3406761502" sldId="284"/>
            <ac:spMk id="13" creationId="{E6BEBBC5-82A5-6CF0-D5FC-5C338DEFA46A}"/>
          </ac:spMkLst>
        </pc:spChg>
        <pc:spChg chg="mod">
          <ac:chgData name="Giulio Antonini" userId="85c0ae81-b7e0-45b3-a738-51186c9a409e" providerId="ADAL" clId="{85921F03-C437-4F24-A516-AE736F31B917}" dt="2024-08-03T14:45:44.697" v="569"/>
          <ac:spMkLst>
            <pc:docMk/>
            <pc:sldMk cId="3406761502" sldId="284"/>
            <ac:spMk id="14" creationId="{AC6969A5-18EB-EBA8-730F-B9E6647B5B4E}"/>
          </ac:spMkLst>
        </pc:spChg>
        <pc:spChg chg="del">
          <ac:chgData name="Giulio Antonini" userId="85c0ae81-b7e0-45b3-a738-51186c9a409e" providerId="ADAL" clId="{85921F03-C437-4F24-A516-AE736F31B917}" dt="2024-08-03T14:42:30.411" v="568" actId="478"/>
          <ac:spMkLst>
            <pc:docMk/>
            <pc:sldMk cId="3406761502" sldId="284"/>
            <ac:spMk id="20" creationId="{270B8D97-485D-6C5F-D661-49CC4268ECEF}"/>
          </ac:spMkLst>
        </pc:spChg>
        <pc:spChg chg="add mod">
          <ac:chgData name="Giulio Antonini" userId="85c0ae81-b7e0-45b3-a738-51186c9a409e" providerId="ADAL" clId="{85921F03-C437-4F24-A516-AE736F31B917}" dt="2024-08-03T14:45:47.836" v="570" actId="1076"/>
          <ac:spMkLst>
            <pc:docMk/>
            <pc:sldMk cId="3406761502" sldId="284"/>
            <ac:spMk id="21" creationId="{06F0B9E5-7B2F-11B4-E1C9-F23B6FADCF6C}"/>
          </ac:spMkLst>
        </pc:spChg>
        <pc:spChg chg="add mod">
          <ac:chgData name="Giulio Antonini" userId="85c0ae81-b7e0-45b3-a738-51186c9a409e" providerId="ADAL" clId="{85921F03-C437-4F24-A516-AE736F31B917}" dt="2024-08-03T14:45:47.836" v="570" actId="1076"/>
          <ac:spMkLst>
            <pc:docMk/>
            <pc:sldMk cId="3406761502" sldId="284"/>
            <ac:spMk id="22" creationId="{CBFE946A-DBB0-24B2-0CB4-C1AD24A8E704}"/>
          </ac:spMkLst>
        </pc:spChg>
        <pc:spChg chg="mod">
          <ac:chgData name="Giulio Antonini" userId="85c0ae81-b7e0-45b3-a738-51186c9a409e" providerId="ADAL" clId="{85921F03-C437-4F24-A516-AE736F31B917}" dt="2024-08-03T14:45:44.697" v="569"/>
          <ac:spMkLst>
            <pc:docMk/>
            <pc:sldMk cId="3406761502" sldId="284"/>
            <ac:spMk id="29" creationId="{D82214C9-F0C6-E0CB-A91D-22C0CBDFB866}"/>
          </ac:spMkLst>
        </pc:spChg>
        <pc:spChg chg="del">
          <ac:chgData name="Giulio Antonini" userId="85c0ae81-b7e0-45b3-a738-51186c9a409e" providerId="ADAL" clId="{85921F03-C437-4F24-A516-AE736F31B917}" dt="2024-08-03T14:42:30.411" v="568" actId="478"/>
          <ac:spMkLst>
            <pc:docMk/>
            <pc:sldMk cId="3406761502" sldId="284"/>
            <ac:spMk id="41" creationId="{546F051C-F86A-85E2-AFEF-BE860CC911B4}"/>
          </ac:spMkLst>
        </pc:spChg>
        <pc:spChg chg="del">
          <ac:chgData name="Giulio Antonini" userId="85c0ae81-b7e0-45b3-a738-51186c9a409e" providerId="ADAL" clId="{85921F03-C437-4F24-A516-AE736F31B917}" dt="2024-08-03T14:42:30.411" v="568" actId="478"/>
          <ac:spMkLst>
            <pc:docMk/>
            <pc:sldMk cId="3406761502" sldId="284"/>
            <ac:spMk id="42" creationId="{74B5EF36-15BD-3F64-78B7-DBA9B58BCB2F}"/>
          </ac:spMkLst>
        </pc:spChg>
        <pc:spChg chg="mod">
          <ac:chgData name="Giulio Antonini" userId="85c0ae81-b7e0-45b3-a738-51186c9a409e" providerId="ADAL" clId="{85921F03-C437-4F24-A516-AE736F31B917}" dt="2024-08-03T14:42:25.470" v="567" actId="20577"/>
          <ac:spMkLst>
            <pc:docMk/>
            <pc:sldMk cId="3406761502" sldId="284"/>
            <ac:spMk id="5123" creationId="{677620D2-1713-96DC-7FF9-D954C0A8BA36}"/>
          </ac:spMkLst>
        </pc:spChg>
        <pc:spChg chg="del">
          <ac:chgData name="Giulio Antonini" userId="85c0ae81-b7e0-45b3-a738-51186c9a409e" providerId="ADAL" clId="{85921F03-C437-4F24-A516-AE736F31B917}" dt="2024-08-03T14:42:30.411" v="568" actId="478"/>
          <ac:spMkLst>
            <pc:docMk/>
            <pc:sldMk cId="3406761502" sldId="284"/>
            <ac:spMk id="5184" creationId="{4E15DD18-86FB-41C8-F038-ECADEE020469}"/>
          </ac:spMkLst>
        </pc:spChg>
        <pc:spChg chg="del">
          <ac:chgData name="Giulio Antonini" userId="85c0ae81-b7e0-45b3-a738-51186c9a409e" providerId="ADAL" clId="{85921F03-C437-4F24-A516-AE736F31B917}" dt="2024-08-03T14:42:30.411" v="568" actId="478"/>
          <ac:spMkLst>
            <pc:docMk/>
            <pc:sldMk cId="3406761502" sldId="284"/>
            <ac:spMk id="5185" creationId="{DC76A378-E44F-EFC6-62C6-601DA4C62BC6}"/>
          </ac:spMkLst>
        </pc:spChg>
        <pc:spChg chg="del">
          <ac:chgData name="Giulio Antonini" userId="85c0ae81-b7e0-45b3-a738-51186c9a409e" providerId="ADAL" clId="{85921F03-C437-4F24-A516-AE736F31B917}" dt="2024-08-03T14:42:30.411" v="568" actId="478"/>
          <ac:spMkLst>
            <pc:docMk/>
            <pc:sldMk cId="3406761502" sldId="284"/>
            <ac:spMk id="5186" creationId="{21117D3D-C0C1-62CE-AEBF-08371EF9A8CF}"/>
          </ac:spMkLst>
        </pc:spChg>
        <pc:spChg chg="del">
          <ac:chgData name="Giulio Antonini" userId="85c0ae81-b7e0-45b3-a738-51186c9a409e" providerId="ADAL" clId="{85921F03-C437-4F24-A516-AE736F31B917}" dt="2024-08-03T14:42:30.411" v="568" actId="478"/>
          <ac:spMkLst>
            <pc:docMk/>
            <pc:sldMk cId="3406761502" sldId="284"/>
            <ac:spMk id="5187" creationId="{A001D598-DFFA-94A4-FF83-C63F04797D15}"/>
          </ac:spMkLst>
        </pc:spChg>
        <pc:spChg chg="del">
          <ac:chgData name="Giulio Antonini" userId="85c0ae81-b7e0-45b3-a738-51186c9a409e" providerId="ADAL" clId="{85921F03-C437-4F24-A516-AE736F31B917}" dt="2024-08-03T14:42:30.411" v="568" actId="478"/>
          <ac:spMkLst>
            <pc:docMk/>
            <pc:sldMk cId="3406761502" sldId="284"/>
            <ac:spMk id="5188" creationId="{E0D61DF0-6C71-7235-181F-F415A81E0AE2}"/>
          </ac:spMkLst>
        </pc:spChg>
        <pc:spChg chg="del">
          <ac:chgData name="Giulio Antonini" userId="85c0ae81-b7e0-45b3-a738-51186c9a409e" providerId="ADAL" clId="{85921F03-C437-4F24-A516-AE736F31B917}" dt="2024-08-03T14:42:30.411" v="568" actId="478"/>
          <ac:spMkLst>
            <pc:docMk/>
            <pc:sldMk cId="3406761502" sldId="284"/>
            <ac:spMk id="5189" creationId="{46F99690-7286-9E62-EC88-57D773178E19}"/>
          </ac:spMkLst>
        </pc:spChg>
        <pc:spChg chg="del">
          <ac:chgData name="Giulio Antonini" userId="85c0ae81-b7e0-45b3-a738-51186c9a409e" providerId="ADAL" clId="{85921F03-C437-4F24-A516-AE736F31B917}" dt="2024-08-03T14:42:30.411" v="568" actId="478"/>
          <ac:spMkLst>
            <pc:docMk/>
            <pc:sldMk cId="3406761502" sldId="284"/>
            <ac:spMk id="5190" creationId="{F60BF8AD-AC2C-368B-8C98-BD7012278BD5}"/>
          </ac:spMkLst>
        </pc:spChg>
        <pc:spChg chg="del">
          <ac:chgData name="Giulio Antonini" userId="85c0ae81-b7e0-45b3-a738-51186c9a409e" providerId="ADAL" clId="{85921F03-C437-4F24-A516-AE736F31B917}" dt="2024-08-03T14:42:30.411" v="568" actId="478"/>
          <ac:spMkLst>
            <pc:docMk/>
            <pc:sldMk cId="3406761502" sldId="284"/>
            <ac:spMk id="5191" creationId="{7FBBEA75-A5FA-1A3F-DF41-A5875E89F152}"/>
          </ac:spMkLst>
        </pc:spChg>
        <pc:spChg chg="del">
          <ac:chgData name="Giulio Antonini" userId="85c0ae81-b7e0-45b3-a738-51186c9a409e" providerId="ADAL" clId="{85921F03-C437-4F24-A516-AE736F31B917}" dt="2024-08-03T14:42:30.411" v="568" actId="478"/>
          <ac:spMkLst>
            <pc:docMk/>
            <pc:sldMk cId="3406761502" sldId="284"/>
            <ac:spMk id="5192" creationId="{D0DB6D1E-3607-6A17-791A-52540A589DAC}"/>
          </ac:spMkLst>
        </pc:spChg>
        <pc:spChg chg="del">
          <ac:chgData name="Giulio Antonini" userId="85c0ae81-b7e0-45b3-a738-51186c9a409e" providerId="ADAL" clId="{85921F03-C437-4F24-A516-AE736F31B917}" dt="2024-08-03T14:42:30.411" v="568" actId="478"/>
          <ac:spMkLst>
            <pc:docMk/>
            <pc:sldMk cId="3406761502" sldId="284"/>
            <ac:spMk id="5193" creationId="{D67C3544-4A37-AB87-09E2-0FC6E675A218}"/>
          </ac:spMkLst>
        </pc:spChg>
        <pc:spChg chg="del">
          <ac:chgData name="Giulio Antonini" userId="85c0ae81-b7e0-45b3-a738-51186c9a409e" providerId="ADAL" clId="{85921F03-C437-4F24-A516-AE736F31B917}" dt="2024-08-03T14:42:30.411" v="568" actId="478"/>
          <ac:spMkLst>
            <pc:docMk/>
            <pc:sldMk cId="3406761502" sldId="284"/>
            <ac:spMk id="5194" creationId="{68A4CBD7-6A54-1E3D-7180-35EFBE674D77}"/>
          </ac:spMkLst>
        </pc:spChg>
        <pc:spChg chg="del">
          <ac:chgData name="Giulio Antonini" userId="85c0ae81-b7e0-45b3-a738-51186c9a409e" providerId="ADAL" clId="{85921F03-C437-4F24-A516-AE736F31B917}" dt="2024-08-03T14:42:30.411" v="568" actId="478"/>
          <ac:spMkLst>
            <pc:docMk/>
            <pc:sldMk cId="3406761502" sldId="284"/>
            <ac:spMk id="5195" creationId="{EF9BB58A-BDD6-4D94-8120-B0EF4D3F3396}"/>
          </ac:spMkLst>
        </pc:spChg>
        <pc:spChg chg="del">
          <ac:chgData name="Giulio Antonini" userId="85c0ae81-b7e0-45b3-a738-51186c9a409e" providerId="ADAL" clId="{85921F03-C437-4F24-A516-AE736F31B917}" dt="2024-08-03T14:42:30.411" v="568" actId="478"/>
          <ac:spMkLst>
            <pc:docMk/>
            <pc:sldMk cId="3406761502" sldId="284"/>
            <ac:spMk id="5196" creationId="{3173B328-EDD2-F423-C048-EC026AA6814C}"/>
          </ac:spMkLst>
        </pc:spChg>
        <pc:spChg chg="del">
          <ac:chgData name="Giulio Antonini" userId="85c0ae81-b7e0-45b3-a738-51186c9a409e" providerId="ADAL" clId="{85921F03-C437-4F24-A516-AE736F31B917}" dt="2024-08-03T14:42:30.411" v="568" actId="478"/>
          <ac:spMkLst>
            <pc:docMk/>
            <pc:sldMk cId="3406761502" sldId="284"/>
            <ac:spMk id="5197" creationId="{A8B8E603-8360-0E99-465E-2CD3EDE6E04A}"/>
          </ac:spMkLst>
        </pc:spChg>
        <pc:spChg chg="del">
          <ac:chgData name="Giulio Antonini" userId="85c0ae81-b7e0-45b3-a738-51186c9a409e" providerId="ADAL" clId="{85921F03-C437-4F24-A516-AE736F31B917}" dt="2024-08-03T14:42:30.411" v="568" actId="478"/>
          <ac:spMkLst>
            <pc:docMk/>
            <pc:sldMk cId="3406761502" sldId="284"/>
            <ac:spMk id="5198" creationId="{99E39C84-5A6A-9E69-CD38-865E618CECC2}"/>
          </ac:spMkLst>
        </pc:spChg>
        <pc:spChg chg="del">
          <ac:chgData name="Giulio Antonini" userId="85c0ae81-b7e0-45b3-a738-51186c9a409e" providerId="ADAL" clId="{85921F03-C437-4F24-A516-AE736F31B917}" dt="2024-08-03T14:42:30.411" v="568" actId="478"/>
          <ac:spMkLst>
            <pc:docMk/>
            <pc:sldMk cId="3406761502" sldId="284"/>
            <ac:spMk id="5199" creationId="{5159CA15-AF54-B2BF-0353-B2872E753CE2}"/>
          </ac:spMkLst>
        </pc:spChg>
        <pc:spChg chg="del">
          <ac:chgData name="Giulio Antonini" userId="85c0ae81-b7e0-45b3-a738-51186c9a409e" providerId="ADAL" clId="{85921F03-C437-4F24-A516-AE736F31B917}" dt="2024-08-03T14:42:30.411" v="568" actId="478"/>
          <ac:spMkLst>
            <pc:docMk/>
            <pc:sldMk cId="3406761502" sldId="284"/>
            <ac:spMk id="5224" creationId="{62A73886-F30B-0C1E-CAA1-660E691D6634}"/>
          </ac:spMkLst>
        </pc:spChg>
        <pc:spChg chg="del">
          <ac:chgData name="Giulio Antonini" userId="85c0ae81-b7e0-45b3-a738-51186c9a409e" providerId="ADAL" clId="{85921F03-C437-4F24-A516-AE736F31B917}" dt="2024-08-03T14:42:30.411" v="568" actId="478"/>
          <ac:spMkLst>
            <pc:docMk/>
            <pc:sldMk cId="3406761502" sldId="284"/>
            <ac:spMk id="5225" creationId="{3173C2BD-686C-674E-94EF-2E2F2C4A33C0}"/>
          </ac:spMkLst>
        </pc:spChg>
        <pc:grpChg chg="add mod">
          <ac:chgData name="Giulio Antonini" userId="85c0ae81-b7e0-45b3-a738-51186c9a409e" providerId="ADAL" clId="{85921F03-C437-4F24-A516-AE736F31B917}" dt="2024-08-03T14:45:47.836" v="570" actId="1076"/>
          <ac:grpSpMkLst>
            <pc:docMk/>
            <pc:sldMk cId="3406761502" sldId="284"/>
            <ac:grpSpMk id="4" creationId="{054B0D9E-C56B-F2DB-940F-24BCD2506526}"/>
          </ac:grpSpMkLst>
        </pc:grpChg>
        <pc:grpChg chg="add mod">
          <ac:chgData name="Giulio Antonini" userId="85c0ae81-b7e0-45b3-a738-51186c9a409e" providerId="ADAL" clId="{85921F03-C437-4F24-A516-AE736F31B917}" dt="2024-08-03T14:45:47.836" v="570" actId="1076"/>
          <ac:grpSpMkLst>
            <pc:docMk/>
            <pc:sldMk cId="3406761502" sldId="284"/>
            <ac:grpSpMk id="12" creationId="{EFBE171C-3810-0972-F64F-1E8A0C21DF61}"/>
          </ac:grpSpMkLst>
        </pc:grpChg>
        <pc:grpChg chg="add mod">
          <ac:chgData name="Giulio Antonini" userId="85c0ae81-b7e0-45b3-a738-51186c9a409e" providerId="ADAL" clId="{85921F03-C437-4F24-A516-AE736F31B917}" dt="2024-08-03T14:45:47.836" v="570" actId="1076"/>
          <ac:grpSpMkLst>
            <pc:docMk/>
            <pc:sldMk cId="3406761502" sldId="284"/>
            <ac:grpSpMk id="28" creationId="{B22D6ACD-E68B-3ADC-8589-AA1108048630}"/>
          </ac:grpSpMkLst>
        </pc:grpChg>
        <pc:grpChg chg="del">
          <ac:chgData name="Giulio Antonini" userId="85c0ae81-b7e0-45b3-a738-51186c9a409e" providerId="ADAL" clId="{85921F03-C437-4F24-A516-AE736F31B917}" dt="2024-08-03T14:42:30.411" v="568" actId="478"/>
          <ac:grpSpMkLst>
            <pc:docMk/>
            <pc:sldMk cId="3406761502" sldId="284"/>
            <ac:grpSpMk id="43" creationId="{7A4E5FBD-531C-465B-B3F7-7176FF37D892}"/>
          </ac:grpSpMkLst>
        </pc:grpChg>
        <pc:grpChg chg="del">
          <ac:chgData name="Giulio Antonini" userId="85c0ae81-b7e0-45b3-a738-51186c9a409e" providerId="ADAL" clId="{85921F03-C437-4F24-A516-AE736F31B917}" dt="2024-08-03T14:42:30.411" v="568" actId="478"/>
          <ac:grpSpMkLst>
            <pc:docMk/>
            <pc:sldMk cId="3406761502" sldId="284"/>
            <ac:grpSpMk id="5143" creationId="{1344A05B-1950-7C84-0ADE-AE08C2E606B0}"/>
          </ac:grpSpMkLst>
        </pc:grpChg>
        <pc:grpChg chg="del">
          <ac:chgData name="Giulio Antonini" userId="85c0ae81-b7e0-45b3-a738-51186c9a409e" providerId="ADAL" clId="{85921F03-C437-4F24-A516-AE736F31B917}" dt="2024-08-03T14:42:30.411" v="568" actId="478"/>
          <ac:grpSpMkLst>
            <pc:docMk/>
            <pc:sldMk cId="3406761502" sldId="284"/>
            <ac:grpSpMk id="5200" creationId="{AB2952C8-A4F3-1178-5827-09454376AF6B}"/>
          </ac:grpSpMkLst>
        </pc:grpChg>
        <pc:grpChg chg="del">
          <ac:chgData name="Giulio Antonini" userId="85c0ae81-b7e0-45b3-a738-51186c9a409e" providerId="ADAL" clId="{85921F03-C437-4F24-A516-AE736F31B917}" dt="2024-08-03T14:42:30.411" v="568" actId="478"/>
          <ac:grpSpMkLst>
            <pc:docMk/>
            <pc:sldMk cId="3406761502" sldId="284"/>
            <ac:grpSpMk id="5240" creationId="{F971226B-611C-2AD6-4382-B50002BF368B}"/>
          </ac:grpSpMkLst>
        </pc:grpChg>
        <pc:picChg chg="mod">
          <ac:chgData name="Giulio Antonini" userId="85c0ae81-b7e0-45b3-a738-51186c9a409e" providerId="ADAL" clId="{85921F03-C437-4F24-A516-AE736F31B917}" dt="2024-08-03T14:45:44.697" v="569"/>
          <ac:picMkLst>
            <pc:docMk/>
            <pc:sldMk cId="3406761502" sldId="284"/>
            <ac:picMk id="5" creationId="{E2323CFA-538E-295E-84C9-6588666B4E13}"/>
          </ac:picMkLst>
        </pc:picChg>
        <pc:picChg chg="mod">
          <ac:chgData name="Giulio Antonini" userId="85c0ae81-b7e0-45b3-a738-51186c9a409e" providerId="ADAL" clId="{85921F03-C437-4F24-A516-AE736F31B917}" dt="2024-08-03T14:45:44.697" v="569"/>
          <ac:picMkLst>
            <pc:docMk/>
            <pc:sldMk cId="3406761502" sldId="284"/>
            <ac:picMk id="6" creationId="{61E7EF4D-1A72-C5BF-3E58-F1DD2E420D98}"/>
          </ac:picMkLst>
        </pc:picChg>
        <pc:picChg chg="mod">
          <ac:chgData name="Giulio Antonini" userId="85c0ae81-b7e0-45b3-a738-51186c9a409e" providerId="ADAL" clId="{85921F03-C437-4F24-A516-AE736F31B917}" dt="2024-08-03T14:45:44.697" v="569"/>
          <ac:picMkLst>
            <pc:docMk/>
            <pc:sldMk cId="3406761502" sldId="284"/>
            <ac:picMk id="7" creationId="{0EEB8A61-DFD6-1C64-12C5-3DB94404A17C}"/>
          </ac:picMkLst>
        </pc:picChg>
        <pc:picChg chg="mod">
          <ac:chgData name="Giulio Antonini" userId="85c0ae81-b7e0-45b3-a738-51186c9a409e" providerId="ADAL" clId="{85921F03-C437-4F24-A516-AE736F31B917}" dt="2024-08-03T14:45:44.697" v="569"/>
          <ac:picMkLst>
            <pc:docMk/>
            <pc:sldMk cId="3406761502" sldId="284"/>
            <ac:picMk id="8" creationId="{67EC74FB-3C3E-EF76-440C-3427E65DC719}"/>
          </ac:picMkLst>
        </pc:picChg>
        <pc:picChg chg="mod">
          <ac:chgData name="Giulio Antonini" userId="85c0ae81-b7e0-45b3-a738-51186c9a409e" providerId="ADAL" clId="{85921F03-C437-4F24-A516-AE736F31B917}" dt="2024-08-03T14:45:44.697" v="569"/>
          <ac:picMkLst>
            <pc:docMk/>
            <pc:sldMk cId="3406761502" sldId="284"/>
            <ac:picMk id="9" creationId="{7C555025-F4FD-E331-5914-B805B8FE101F}"/>
          </ac:picMkLst>
        </pc:picChg>
        <pc:picChg chg="add mod">
          <ac:chgData name="Giulio Antonini" userId="85c0ae81-b7e0-45b3-a738-51186c9a409e" providerId="ADAL" clId="{85921F03-C437-4F24-A516-AE736F31B917}" dt="2024-08-03T14:45:47.836" v="570" actId="1076"/>
          <ac:picMkLst>
            <pc:docMk/>
            <pc:sldMk cId="3406761502" sldId="284"/>
            <ac:picMk id="15" creationId="{D012F9B4-BE6C-36F8-1DE6-9CB29C7EC403}"/>
          </ac:picMkLst>
        </pc:picChg>
        <pc:picChg chg="add mod">
          <ac:chgData name="Giulio Antonini" userId="85c0ae81-b7e0-45b3-a738-51186c9a409e" providerId="ADAL" clId="{85921F03-C437-4F24-A516-AE736F31B917}" dt="2024-08-03T14:45:47.836" v="570" actId="1076"/>
          <ac:picMkLst>
            <pc:docMk/>
            <pc:sldMk cId="3406761502" sldId="284"/>
            <ac:picMk id="16" creationId="{1053EEBB-EBEB-F66D-EC31-9BC9B0B141F6}"/>
          </ac:picMkLst>
        </pc:picChg>
        <pc:picChg chg="add mod">
          <ac:chgData name="Giulio Antonini" userId="85c0ae81-b7e0-45b3-a738-51186c9a409e" providerId="ADAL" clId="{85921F03-C437-4F24-A516-AE736F31B917}" dt="2024-08-03T14:45:47.836" v="570" actId="1076"/>
          <ac:picMkLst>
            <pc:docMk/>
            <pc:sldMk cId="3406761502" sldId="284"/>
            <ac:picMk id="17" creationId="{9B5D5C1C-4EC9-25F4-026D-6FAFB4E0CF5A}"/>
          </ac:picMkLst>
        </pc:picChg>
        <pc:picChg chg="add mod">
          <ac:chgData name="Giulio Antonini" userId="85c0ae81-b7e0-45b3-a738-51186c9a409e" providerId="ADAL" clId="{85921F03-C437-4F24-A516-AE736F31B917}" dt="2024-08-03T14:45:47.836" v="570" actId="1076"/>
          <ac:picMkLst>
            <pc:docMk/>
            <pc:sldMk cId="3406761502" sldId="284"/>
            <ac:picMk id="18" creationId="{E1B4C9D2-22EA-35AE-4732-B4065DCA67D5}"/>
          </ac:picMkLst>
        </pc:picChg>
        <pc:picChg chg="add mod">
          <ac:chgData name="Giulio Antonini" userId="85c0ae81-b7e0-45b3-a738-51186c9a409e" providerId="ADAL" clId="{85921F03-C437-4F24-A516-AE736F31B917}" dt="2024-08-03T14:45:47.836" v="570" actId="1076"/>
          <ac:picMkLst>
            <pc:docMk/>
            <pc:sldMk cId="3406761502" sldId="284"/>
            <ac:picMk id="19" creationId="{0D639EF3-0B08-8782-37E0-4B5D9A405F98}"/>
          </ac:picMkLst>
        </pc:picChg>
        <pc:picChg chg="add mod">
          <ac:chgData name="Giulio Antonini" userId="85c0ae81-b7e0-45b3-a738-51186c9a409e" providerId="ADAL" clId="{85921F03-C437-4F24-A516-AE736F31B917}" dt="2024-08-03T14:45:47.836" v="570" actId="1076"/>
          <ac:picMkLst>
            <pc:docMk/>
            <pc:sldMk cId="3406761502" sldId="284"/>
            <ac:picMk id="23" creationId="{07456DB4-690D-941B-D52C-A48107F7E46E}"/>
          </ac:picMkLst>
        </pc:picChg>
        <pc:picChg chg="add mod">
          <ac:chgData name="Giulio Antonini" userId="85c0ae81-b7e0-45b3-a738-51186c9a409e" providerId="ADAL" clId="{85921F03-C437-4F24-A516-AE736F31B917}" dt="2024-08-03T14:45:47.836" v="570" actId="1076"/>
          <ac:picMkLst>
            <pc:docMk/>
            <pc:sldMk cId="3406761502" sldId="284"/>
            <ac:picMk id="24" creationId="{E933856F-AD94-D024-66FA-09AD5A916AED}"/>
          </ac:picMkLst>
        </pc:picChg>
        <pc:picChg chg="add mod">
          <ac:chgData name="Giulio Antonini" userId="85c0ae81-b7e0-45b3-a738-51186c9a409e" providerId="ADAL" clId="{85921F03-C437-4F24-A516-AE736F31B917}" dt="2024-08-03T14:45:47.836" v="570" actId="1076"/>
          <ac:picMkLst>
            <pc:docMk/>
            <pc:sldMk cId="3406761502" sldId="284"/>
            <ac:picMk id="25" creationId="{0FD2B651-7041-A426-4B7C-1B71D3B2398F}"/>
          </ac:picMkLst>
        </pc:picChg>
        <pc:picChg chg="add mod">
          <ac:chgData name="Giulio Antonini" userId="85c0ae81-b7e0-45b3-a738-51186c9a409e" providerId="ADAL" clId="{85921F03-C437-4F24-A516-AE736F31B917}" dt="2024-08-03T14:45:47.836" v="570" actId="1076"/>
          <ac:picMkLst>
            <pc:docMk/>
            <pc:sldMk cId="3406761502" sldId="284"/>
            <ac:picMk id="26" creationId="{85EECC4C-3D6E-2E87-7F1E-41068C17B135}"/>
          </ac:picMkLst>
        </pc:picChg>
        <pc:picChg chg="add mod">
          <ac:chgData name="Giulio Antonini" userId="85c0ae81-b7e0-45b3-a738-51186c9a409e" providerId="ADAL" clId="{85921F03-C437-4F24-A516-AE736F31B917}" dt="2024-08-03T14:45:47.836" v="570" actId="1076"/>
          <ac:picMkLst>
            <pc:docMk/>
            <pc:sldMk cId="3406761502" sldId="284"/>
            <ac:picMk id="27" creationId="{36F57524-C8B9-DD6B-54A5-2CB4E1C15793}"/>
          </ac:picMkLst>
        </pc:picChg>
        <pc:picChg chg="mod">
          <ac:chgData name="Giulio Antonini" userId="85c0ae81-b7e0-45b3-a738-51186c9a409e" providerId="ADAL" clId="{85921F03-C437-4F24-A516-AE736F31B917}" dt="2024-08-03T14:45:44.697" v="569"/>
          <ac:picMkLst>
            <pc:docMk/>
            <pc:sldMk cId="3406761502" sldId="284"/>
            <ac:picMk id="30" creationId="{64EB3DDD-52E8-586C-B10B-E31D9D7D4FF2}"/>
          </ac:picMkLst>
        </pc:picChg>
        <pc:picChg chg="add mod">
          <ac:chgData name="Giulio Antonini" userId="85c0ae81-b7e0-45b3-a738-51186c9a409e" providerId="ADAL" clId="{85921F03-C437-4F24-A516-AE736F31B917}" dt="2024-08-03T14:45:47.836" v="570" actId="1076"/>
          <ac:picMkLst>
            <pc:docMk/>
            <pc:sldMk cId="3406761502" sldId="284"/>
            <ac:picMk id="31" creationId="{259F369E-F631-1894-0676-321642F0A070}"/>
          </ac:picMkLst>
        </pc:picChg>
        <pc:picChg chg="del">
          <ac:chgData name="Giulio Antonini" userId="85c0ae81-b7e0-45b3-a738-51186c9a409e" providerId="ADAL" clId="{85921F03-C437-4F24-A516-AE736F31B917}" dt="2024-08-03T14:42:30.411" v="568" actId="478"/>
          <ac:picMkLst>
            <pc:docMk/>
            <pc:sldMk cId="3406761502" sldId="284"/>
            <ac:picMk id="5226" creationId="{E14AEE18-2387-5BCD-8492-39FA8BB6A6B3}"/>
          </ac:picMkLst>
        </pc:picChg>
        <pc:picChg chg="del">
          <ac:chgData name="Giulio Antonini" userId="85c0ae81-b7e0-45b3-a738-51186c9a409e" providerId="ADAL" clId="{85921F03-C437-4F24-A516-AE736F31B917}" dt="2024-08-03T14:42:30.411" v="568" actId="478"/>
          <ac:picMkLst>
            <pc:docMk/>
            <pc:sldMk cId="3406761502" sldId="284"/>
            <ac:picMk id="5227" creationId="{B95CD5C3-18A6-B8FF-7685-0D314FAD1DCC}"/>
          </ac:picMkLst>
        </pc:picChg>
        <pc:picChg chg="del">
          <ac:chgData name="Giulio Antonini" userId="85c0ae81-b7e0-45b3-a738-51186c9a409e" providerId="ADAL" clId="{85921F03-C437-4F24-A516-AE736F31B917}" dt="2024-08-03T14:42:30.411" v="568" actId="478"/>
          <ac:picMkLst>
            <pc:docMk/>
            <pc:sldMk cId="3406761502" sldId="284"/>
            <ac:picMk id="5228" creationId="{A93A0EA3-917D-F940-97CA-2370838DF597}"/>
          </ac:picMkLst>
        </pc:picChg>
        <pc:picChg chg="del">
          <ac:chgData name="Giulio Antonini" userId="85c0ae81-b7e0-45b3-a738-51186c9a409e" providerId="ADAL" clId="{85921F03-C437-4F24-A516-AE736F31B917}" dt="2024-08-03T14:42:30.411" v="568" actId="478"/>
          <ac:picMkLst>
            <pc:docMk/>
            <pc:sldMk cId="3406761502" sldId="284"/>
            <ac:picMk id="5229" creationId="{A106B197-6BE3-342D-BECD-042FCBE32FDF}"/>
          </ac:picMkLst>
        </pc:picChg>
        <pc:picChg chg="del">
          <ac:chgData name="Giulio Antonini" userId="85c0ae81-b7e0-45b3-a738-51186c9a409e" providerId="ADAL" clId="{85921F03-C437-4F24-A516-AE736F31B917}" dt="2024-08-03T14:42:30.411" v="568" actId="478"/>
          <ac:picMkLst>
            <pc:docMk/>
            <pc:sldMk cId="3406761502" sldId="284"/>
            <ac:picMk id="5230" creationId="{2EAF6936-7994-DD21-7B0F-9F3A75DA9712}"/>
          </ac:picMkLst>
        </pc:picChg>
        <pc:picChg chg="del">
          <ac:chgData name="Giulio Antonini" userId="85c0ae81-b7e0-45b3-a738-51186c9a409e" providerId="ADAL" clId="{85921F03-C437-4F24-A516-AE736F31B917}" dt="2024-08-03T14:42:30.411" v="568" actId="478"/>
          <ac:picMkLst>
            <pc:docMk/>
            <pc:sldMk cId="3406761502" sldId="284"/>
            <ac:picMk id="5231" creationId="{5126E049-9628-ECAC-BCF1-F61CE0180DE7}"/>
          </ac:picMkLst>
        </pc:picChg>
        <pc:picChg chg="del">
          <ac:chgData name="Giulio Antonini" userId="85c0ae81-b7e0-45b3-a738-51186c9a409e" providerId="ADAL" clId="{85921F03-C437-4F24-A516-AE736F31B917}" dt="2024-08-03T14:42:30.411" v="568" actId="478"/>
          <ac:picMkLst>
            <pc:docMk/>
            <pc:sldMk cId="3406761502" sldId="284"/>
            <ac:picMk id="5232" creationId="{14C65132-A91B-E729-B319-06FA0E7CAB68}"/>
          </ac:picMkLst>
        </pc:picChg>
        <pc:picChg chg="del">
          <ac:chgData name="Giulio Antonini" userId="85c0ae81-b7e0-45b3-a738-51186c9a409e" providerId="ADAL" clId="{85921F03-C437-4F24-A516-AE736F31B917}" dt="2024-08-03T14:42:30.411" v="568" actId="478"/>
          <ac:picMkLst>
            <pc:docMk/>
            <pc:sldMk cId="3406761502" sldId="284"/>
            <ac:picMk id="5233" creationId="{BFAAD3E5-3D75-0D1E-745B-0B9B51CD3ED5}"/>
          </ac:picMkLst>
        </pc:picChg>
        <pc:picChg chg="del">
          <ac:chgData name="Giulio Antonini" userId="85c0ae81-b7e0-45b3-a738-51186c9a409e" providerId="ADAL" clId="{85921F03-C437-4F24-A516-AE736F31B917}" dt="2024-08-03T14:42:30.411" v="568" actId="478"/>
          <ac:picMkLst>
            <pc:docMk/>
            <pc:sldMk cId="3406761502" sldId="284"/>
            <ac:picMk id="5234" creationId="{2FD46037-DCC5-22B8-4698-4BB1BD656B58}"/>
          </ac:picMkLst>
        </pc:picChg>
        <pc:picChg chg="del">
          <ac:chgData name="Giulio Antonini" userId="85c0ae81-b7e0-45b3-a738-51186c9a409e" providerId="ADAL" clId="{85921F03-C437-4F24-A516-AE736F31B917}" dt="2024-08-03T14:42:30.411" v="568" actId="478"/>
          <ac:picMkLst>
            <pc:docMk/>
            <pc:sldMk cId="3406761502" sldId="284"/>
            <ac:picMk id="5235" creationId="{7DC5E4AA-EF8D-421B-50DA-097B553E0470}"/>
          </ac:picMkLst>
        </pc:picChg>
        <pc:picChg chg="del">
          <ac:chgData name="Giulio Antonini" userId="85c0ae81-b7e0-45b3-a738-51186c9a409e" providerId="ADAL" clId="{85921F03-C437-4F24-A516-AE736F31B917}" dt="2024-08-03T14:42:30.411" v="568" actId="478"/>
          <ac:picMkLst>
            <pc:docMk/>
            <pc:sldMk cId="3406761502" sldId="284"/>
            <ac:picMk id="5236" creationId="{F591CEBF-8655-EAC4-9B98-5740640BF637}"/>
          </ac:picMkLst>
        </pc:picChg>
        <pc:picChg chg="del">
          <ac:chgData name="Giulio Antonini" userId="85c0ae81-b7e0-45b3-a738-51186c9a409e" providerId="ADAL" clId="{85921F03-C437-4F24-A516-AE736F31B917}" dt="2024-08-03T14:42:30.411" v="568" actId="478"/>
          <ac:picMkLst>
            <pc:docMk/>
            <pc:sldMk cId="3406761502" sldId="284"/>
            <ac:picMk id="5237" creationId="{0D737E37-202F-9CDE-778D-EBF85FC5F4DA}"/>
          </ac:picMkLst>
        </pc:picChg>
        <pc:picChg chg="del">
          <ac:chgData name="Giulio Antonini" userId="85c0ae81-b7e0-45b3-a738-51186c9a409e" providerId="ADAL" clId="{85921F03-C437-4F24-A516-AE736F31B917}" dt="2024-08-03T14:42:30.411" v="568" actId="478"/>
          <ac:picMkLst>
            <pc:docMk/>
            <pc:sldMk cId="3406761502" sldId="284"/>
            <ac:picMk id="5238" creationId="{C5915D76-00B2-FB6C-B571-5BB2245C087D}"/>
          </ac:picMkLst>
        </pc:picChg>
        <pc:picChg chg="del">
          <ac:chgData name="Giulio Antonini" userId="85c0ae81-b7e0-45b3-a738-51186c9a409e" providerId="ADAL" clId="{85921F03-C437-4F24-A516-AE736F31B917}" dt="2024-08-03T14:42:30.411" v="568" actId="478"/>
          <ac:picMkLst>
            <pc:docMk/>
            <pc:sldMk cId="3406761502" sldId="284"/>
            <ac:picMk id="5239" creationId="{6BF7E591-07D0-FD5B-DDC1-FAE37D909A87}"/>
          </ac:picMkLst>
        </pc:picChg>
      </pc:sldChg>
      <pc:sldChg chg="addSp delSp modSp add mod modNotesTx">
        <pc:chgData name="Giulio Antonini" userId="85c0ae81-b7e0-45b3-a738-51186c9a409e" providerId="ADAL" clId="{85921F03-C437-4F24-A516-AE736F31B917}" dt="2024-08-04T08:34:13.492" v="3569" actId="6549"/>
        <pc:sldMkLst>
          <pc:docMk/>
          <pc:sldMk cId="1351018778" sldId="285"/>
        </pc:sldMkLst>
        <pc:spChg chg="del">
          <ac:chgData name="Giulio Antonini" userId="85c0ae81-b7e0-45b3-a738-51186c9a409e" providerId="ADAL" clId="{85921F03-C437-4F24-A516-AE736F31B917}" dt="2024-08-03T14:46:19.052" v="572" actId="478"/>
          <ac:spMkLst>
            <pc:docMk/>
            <pc:sldMk cId="1351018778" sldId="285"/>
            <ac:spMk id="3" creationId="{93CBF165-D89F-4639-DCDC-99B6C76188CD}"/>
          </ac:spMkLst>
        </pc:spChg>
        <pc:spChg chg="del">
          <ac:chgData name="Giulio Antonini" userId="85c0ae81-b7e0-45b3-a738-51186c9a409e" providerId="ADAL" clId="{85921F03-C437-4F24-A516-AE736F31B917}" dt="2024-08-03T14:46:19.052" v="572" actId="478"/>
          <ac:spMkLst>
            <pc:docMk/>
            <pc:sldMk cId="1351018778" sldId="285"/>
            <ac:spMk id="10" creationId="{E4D8B5E6-41BB-C771-0A18-951093A0C857}"/>
          </ac:spMkLst>
        </pc:spChg>
        <pc:spChg chg="del">
          <ac:chgData name="Giulio Antonini" userId="85c0ae81-b7e0-45b3-a738-51186c9a409e" providerId="ADAL" clId="{85921F03-C437-4F24-A516-AE736F31B917}" dt="2024-08-03T14:46:19.052" v="572" actId="478"/>
          <ac:spMkLst>
            <pc:docMk/>
            <pc:sldMk cId="1351018778" sldId="285"/>
            <ac:spMk id="11" creationId="{357DFF61-007F-0F10-E19B-3D39F95384FC}"/>
          </ac:spMkLst>
        </pc:spChg>
        <pc:spChg chg="add mod">
          <ac:chgData name="Giulio Antonini" userId="85c0ae81-b7e0-45b3-a738-51186c9a409e" providerId="ADAL" clId="{85921F03-C437-4F24-A516-AE736F31B917}" dt="2024-08-03T14:46:25.395" v="574" actId="1076"/>
          <ac:spMkLst>
            <pc:docMk/>
            <pc:sldMk cId="1351018778" sldId="285"/>
            <ac:spMk id="20" creationId="{0A70E5E9-02CC-529F-053F-70E49CD24CE5}"/>
          </ac:spMkLst>
        </pc:spChg>
        <pc:spChg chg="del">
          <ac:chgData name="Giulio Antonini" userId="85c0ae81-b7e0-45b3-a738-51186c9a409e" providerId="ADAL" clId="{85921F03-C437-4F24-A516-AE736F31B917}" dt="2024-08-03T14:46:19.052" v="572" actId="478"/>
          <ac:spMkLst>
            <pc:docMk/>
            <pc:sldMk cId="1351018778" sldId="285"/>
            <ac:spMk id="21" creationId="{06F0B9E5-7B2F-11B4-E1C9-F23B6FADCF6C}"/>
          </ac:spMkLst>
        </pc:spChg>
        <pc:spChg chg="del">
          <ac:chgData name="Giulio Antonini" userId="85c0ae81-b7e0-45b3-a738-51186c9a409e" providerId="ADAL" clId="{85921F03-C437-4F24-A516-AE736F31B917}" dt="2024-08-03T14:46:19.052" v="572" actId="478"/>
          <ac:spMkLst>
            <pc:docMk/>
            <pc:sldMk cId="1351018778" sldId="285"/>
            <ac:spMk id="22" creationId="{CBFE946A-DBB0-24B2-0CB4-C1AD24A8E704}"/>
          </ac:spMkLst>
        </pc:spChg>
        <pc:spChg chg="add mod">
          <ac:chgData name="Giulio Antonini" userId="85c0ae81-b7e0-45b3-a738-51186c9a409e" providerId="ADAL" clId="{85921F03-C437-4F24-A516-AE736F31B917}" dt="2024-08-03T14:46:25.395" v="574" actId="1076"/>
          <ac:spMkLst>
            <pc:docMk/>
            <pc:sldMk cId="1351018778" sldId="285"/>
            <ac:spMk id="32" creationId="{55C0F6CC-19E6-49B2-6C1F-CEABFD5A69CD}"/>
          </ac:spMkLst>
        </pc:spChg>
        <pc:spChg chg="add mod">
          <ac:chgData name="Giulio Antonini" userId="85c0ae81-b7e0-45b3-a738-51186c9a409e" providerId="ADAL" clId="{85921F03-C437-4F24-A516-AE736F31B917}" dt="2024-08-03T14:46:25.395" v="574" actId="1076"/>
          <ac:spMkLst>
            <pc:docMk/>
            <pc:sldMk cId="1351018778" sldId="285"/>
            <ac:spMk id="33" creationId="{0ABA6798-60DB-173E-BA0F-53BE454B9372}"/>
          </ac:spMkLst>
        </pc:spChg>
        <pc:spChg chg="add mod">
          <ac:chgData name="Giulio Antonini" userId="85c0ae81-b7e0-45b3-a738-51186c9a409e" providerId="ADAL" clId="{85921F03-C437-4F24-A516-AE736F31B917}" dt="2024-08-03T14:46:25.395" v="574" actId="1076"/>
          <ac:spMkLst>
            <pc:docMk/>
            <pc:sldMk cId="1351018778" sldId="285"/>
            <ac:spMk id="34" creationId="{D70E0ECD-3B4C-0283-B18B-4669158E2A16}"/>
          </ac:spMkLst>
        </pc:spChg>
        <pc:spChg chg="add mod">
          <ac:chgData name="Giulio Antonini" userId="85c0ae81-b7e0-45b3-a738-51186c9a409e" providerId="ADAL" clId="{85921F03-C437-4F24-A516-AE736F31B917}" dt="2024-08-03T14:46:25.395" v="574" actId="1076"/>
          <ac:spMkLst>
            <pc:docMk/>
            <pc:sldMk cId="1351018778" sldId="285"/>
            <ac:spMk id="35" creationId="{94DC186B-4384-7AC4-D055-43A8B0CC65D8}"/>
          </ac:spMkLst>
        </pc:spChg>
        <pc:spChg chg="add mod">
          <ac:chgData name="Giulio Antonini" userId="85c0ae81-b7e0-45b3-a738-51186c9a409e" providerId="ADAL" clId="{85921F03-C437-4F24-A516-AE736F31B917}" dt="2024-08-03T14:46:25.395" v="574" actId="1076"/>
          <ac:spMkLst>
            <pc:docMk/>
            <pc:sldMk cId="1351018778" sldId="285"/>
            <ac:spMk id="36" creationId="{10B863CB-4389-4999-CE53-4921E17D5D36}"/>
          </ac:spMkLst>
        </pc:spChg>
        <pc:spChg chg="add mod">
          <ac:chgData name="Giulio Antonini" userId="85c0ae81-b7e0-45b3-a738-51186c9a409e" providerId="ADAL" clId="{85921F03-C437-4F24-A516-AE736F31B917}" dt="2024-08-03T14:46:25.395" v="574" actId="1076"/>
          <ac:spMkLst>
            <pc:docMk/>
            <pc:sldMk cId="1351018778" sldId="285"/>
            <ac:spMk id="37" creationId="{3E1BEE7F-669B-26F9-D160-7855BD23837D}"/>
          </ac:spMkLst>
        </pc:spChg>
        <pc:spChg chg="add mod">
          <ac:chgData name="Giulio Antonini" userId="85c0ae81-b7e0-45b3-a738-51186c9a409e" providerId="ADAL" clId="{85921F03-C437-4F24-A516-AE736F31B917}" dt="2024-08-03T14:46:25.395" v="574" actId="1076"/>
          <ac:spMkLst>
            <pc:docMk/>
            <pc:sldMk cId="1351018778" sldId="285"/>
            <ac:spMk id="38" creationId="{2DE1A782-EE4C-A4E6-01E2-C96FF1EEA73C}"/>
          </ac:spMkLst>
        </pc:spChg>
        <pc:spChg chg="add mod">
          <ac:chgData name="Giulio Antonini" userId="85c0ae81-b7e0-45b3-a738-51186c9a409e" providerId="ADAL" clId="{85921F03-C437-4F24-A516-AE736F31B917}" dt="2024-08-03T14:46:25.395" v="574" actId="1076"/>
          <ac:spMkLst>
            <pc:docMk/>
            <pc:sldMk cId="1351018778" sldId="285"/>
            <ac:spMk id="39" creationId="{6423E7B5-FC50-885E-B375-D4E6A6C57413}"/>
          </ac:spMkLst>
        </pc:spChg>
        <pc:spChg chg="add mod">
          <ac:chgData name="Giulio Antonini" userId="85c0ae81-b7e0-45b3-a738-51186c9a409e" providerId="ADAL" clId="{85921F03-C437-4F24-A516-AE736F31B917}" dt="2024-08-03T14:46:25.395" v="574" actId="1076"/>
          <ac:spMkLst>
            <pc:docMk/>
            <pc:sldMk cId="1351018778" sldId="285"/>
            <ac:spMk id="45" creationId="{B4CC9141-5409-FE98-1684-DAAC2F780018}"/>
          </ac:spMkLst>
        </pc:spChg>
        <pc:spChg chg="add mod">
          <ac:chgData name="Giulio Antonini" userId="85c0ae81-b7e0-45b3-a738-51186c9a409e" providerId="ADAL" clId="{85921F03-C437-4F24-A516-AE736F31B917}" dt="2024-08-03T14:46:25.395" v="574" actId="1076"/>
          <ac:spMkLst>
            <pc:docMk/>
            <pc:sldMk cId="1351018778" sldId="285"/>
            <ac:spMk id="58" creationId="{78ABCD95-17F0-9123-1094-BC5AA81DEBC1}"/>
          </ac:spMkLst>
        </pc:spChg>
        <pc:spChg chg="mod">
          <ac:chgData name="Giulio Antonini" userId="85c0ae81-b7e0-45b3-a738-51186c9a409e" providerId="ADAL" clId="{85921F03-C437-4F24-A516-AE736F31B917}" dt="2024-08-03T14:46:22.336" v="573"/>
          <ac:spMkLst>
            <pc:docMk/>
            <pc:sldMk cId="1351018778" sldId="285"/>
            <ac:spMk id="60" creationId="{B0EE5ABC-6582-A010-766A-19512BFF64EE}"/>
          </ac:spMkLst>
        </pc:spChg>
        <pc:spChg chg="add mod">
          <ac:chgData name="Giulio Antonini" userId="85c0ae81-b7e0-45b3-a738-51186c9a409e" providerId="ADAL" clId="{85921F03-C437-4F24-A516-AE736F31B917}" dt="2024-08-03T14:46:25.395" v="574" actId="1076"/>
          <ac:spMkLst>
            <pc:docMk/>
            <pc:sldMk cId="1351018778" sldId="285"/>
            <ac:spMk id="5120" creationId="{BF06D242-8368-AE71-5710-54F73ECAADED}"/>
          </ac:spMkLst>
        </pc:spChg>
        <pc:spChg chg="add mod">
          <ac:chgData name="Giulio Antonini" userId="85c0ae81-b7e0-45b3-a738-51186c9a409e" providerId="ADAL" clId="{85921F03-C437-4F24-A516-AE736F31B917}" dt="2024-08-03T14:46:25.395" v="574" actId="1076"/>
          <ac:spMkLst>
            <pc:docMk/>
            <pc:sldMk cId="1351018778" sldId="285"/>
            <ac:spMk id="5124" creationId="{384C6649-EF70-2B5C-CBA3-08F3D7E0C000}"/>
          </ac:spMkLst>
        </pc:spChg>
        <pc:spChg chg="add mod">
          <ac:chgData name="Giulio Antonini" userId="85c0ae81-b7e0-45b3-a738-51186c9a409e" providerId="ADAL" clId="{85921F03-C437-4F24-A516-AE736F31B917}" dt="2024-08-03T14:46:25.395" v="574" actId="1076"/>
          <ac:spMkLst>
            <pc:docMk/>
            <pc:sldMk cId="1351018778" sldId="285"/>
            <ac:spMk id="5125" creationId="{B148C619-B172-43B0-BE3E-551186C94B1A}"/>
          </ac:spMkLst>
        </pc:spChg>
        <pc:spChg chg="mod">
          <ac:chgData name="Giulio Antonini" userId="85c0ae81-b7e0-45b3-a738-51186c9a409e" providerId="ADAL" clId="{85921F03-C437-4F24-A516-AE736F31B917}" dt="2024-08-03T14:46:22.336" v="573"/>
          <ac:spMkLst>
            <pc:docMk/>
            <pc:sldMk cId="1351018778" sldId="285"/>
            <ac:spMk id="5127" creationId="{80661176-B0E6-EBE0-6060-371C841FFE00}"/>
          </ac:spMkLst>
        </pc:spChg>
        <pc:spChg chg="mod">
          <ac:chgData name="Giulio Antonini" userId="85c0ae81-b7e0-45b3-a738-51186c9a409e" providerId="ADAL" clId="{85921F03-C437-4F24-A516-AE736F31B917}" dt="2024-08-03T14:46:22.336" v="573"/>
          <ac:spMkLst>
            <pc:docMk/>
            <pc:sldMk cId="1351018778" sldId="285"/>
            <ac:spMk id="5128" creationId="{71C94C1E-08B5-1724-6DFC-34D0C090253C}"/>
          </ac:spMkLst>
        </pc:spChg>
        <pc:spChg chg="mod">
          <ac:chgData name="Giulio Antonini" userId="85c0ae81-b7e0-45b3-a738-51186c9a409e" providerId="ADAL" clId="{85921F03-C437-4F24-A516-AE736F31B917}" dt="2024-08-03T14:46:22.336" v="573"/>
          <ac:spMkLst>
            <pc:docMk/>
            <pc:sldMk cId="1351018778" sldId="285"/>
            <ac:spMk id="5130" creationId="{BFCF8A70-82A8-9573-1703-06DBBF512313}"/>
          </ac:spMkLst>
        </pc:spChg>
        <pc:spChg chg="mod">
          <ac:chgData name="Giulio Antonini" userId="85c0ae81-b7e0-45b3-a738-51186c9a409e" providerId="ADAL" clId="{85921F03-C437-4F24-A516-AE736F31B917}" dt="2024-08-03T14:46:22.336" v="573"/>
          <ac:spMkLst>
            <pc:docMk/>
            <pc:sldMk cId="1351018778" sldId="285"/>
            <ac:spMk id="5131" creationId="{2A453F67-C544-807A-BB53-A3995A9E1105}"/>
          </ac:spMkLst>
        </pc:spChg>
        <pc:spChg chg="add mod">
          <ac:chgData name="Giulio Antonini" userId="85c0ae81-b7e0-45b3-a738-51186c9a409e" providerId="ADAL" clId="{85921F03-C437-4F24-A516-AE736F31B917}" dt="2024-08-03T14:46:25.395" v="574" actId="1076"/>
          <ac:spMkLst>
            <pc:docMk/>
            <pc:sldMk cId="1351018778" sldId="285"/>
            <ac:spMk id="5132" creationId="{48FA8DF2-D14A-F327-E5E2-BB3BA190F4AB}"/>
          </ac:spMkLst>
        </pc:spChg>
        <pc:grpChg chg="del">
          <ac:chgData name="Giulio Antonini" userId="85c0ae81-b7e0-45b3-a738-51186c9a409e" providerId="ADAL" clId="{85921F03-C437-4F24-A516-AE736F31B917}" dt="2024-08-03T14:46:19.052" v="572" actId="478"/>
          <ac:grpSpMkLst>
            <pc:docMk/>
            <pc:sldMk cId="1351018778" sldId="285"/>
            <ac:grpSpMk id="4" creationId="{054B0D9E-C56B-F2DB-940F-24BCD2506526}"/>
          </ac:grpSpMkLst>
        </pc:grpChg>
        <pc:grpChg chg="del">
          <ac:chgData name="Giulio Antonini" userId="85c0ae81-b7e0-45b3-a738-51186c9a409e" providerId="ADAL" clId="{85921F03-C437-4F24-A516-AE736F31B917}" dt="2024-08-03T14:46:19.052" v="572" actId="478"/>
          <ac:grpSpMkLst>
            <pc:docMk/>
            <pc:sldMk cId="1351018778" sldId="285"/>
            <ac:grpSpMk id="12" creationId="{EFBE171C-3810-0972-F64F-1E8A0C21DF61}"/>
          </ac:grpSpMkLst>
        </pc:grpChg>
        <pc:grpChg chg="del">
          <ac:chgData name="Giulio Antonini" userId="85c0ae81-b7e0-45b3-a738-51186c9a409e" providerId="ADAL" clId="{85921F03-C437-4F24-A516-AE736F31B917}" dt="2024-08-03T14:46:19.052" v="572" actId="478"/>
          <ac:grpSpMkLst>
            <pc:docMk/>
            <pc:sldMk cId="1351018778" sldId="285"/>
            <ac:grpSpMk id="28" creationId="{B22D6ACD-E68B-3ADC-8589-AA1108048630}"/>
          </ac:grpSpMkLst>
        </pc:grpChg>
        <pc:grpChg chg="add mod">
          <ac:chgData name="Giulio Antonini" userId="85c0ae81-b7e0-45b3-a738-51186c9a409e" providerId="ADAL" clId="{85921F03-C437-4F24-A516-AE736F31B917}" dt="2024-08-03T14:46:25.395" v="574" actId="1076"/>
          <ac:grpSpMkLst>
            <pc:docMk/>
            <pc:sldMk cId="1351018778" sldId="285"/>
            <ac:grpSpMk id="48" creationId="{C7450629-8491-0C70-A6C1-4858FFBCF728}"/>
          </ac:grpSpMkLst>
        </pc:grpChg>
        <pc:grpChg chg="add mod">
          <ac:chgData name="Giulio Antonini" userId="85c0ae81-b7e0-45b3-a738-51186c9a409e" providerId="ADAL" clId="{85921F03-C437-4F24-A516-AE736F31B917}" dt="2024-08-03T14:46:25.395" v="574" actId="1076"/>
          <ac:grpSpMkLst>
            <pc:docMk/>
            <pc:sldMk cId="1351018778" sldId="285"/>
            <ac:grpSpMk id="51" creationId="{25A6F782-5AAC-D3C0-5175-5C0F92C76958}"/>
          </ac:grpSpMkLst>
        </pc:grpChg>
        <pc:grpChg chg="add mod">
          <ac:chgData name="Giulio Antonini" userId="85c0ae81-b7e0-45b3-a738-51186c9a409e" providerId="ADAL" clId="{85921F03-C437-4F24-A516-AE736F31B917}" dt="2024-08-03T14:46:25.395" v="574" actId="1076"/>
          <ac:grpSpMkLst>
            <pc:docMk/>
            <pc:sldMk cId="1351018778" sldId="285"/>
            <ac:grpSpMk id="59" creationId="{F9ED9D1A-4233-845A-A229-D1523DE0E1F2}"/>
          </ac:grpSpMkLst>
        </pc:grpChg>
        <pc:grpChg chg="add mod">
          <ac:chgData name="Giulio Antonini" userId="85c0ae81-b7e0-45b3-a738-51186c9a409e" providerId="ADAL" clId="{85921F03-C437-4F24-A516-AE736F31B917}" dt="2024-08-03T14:46:25.395" v="574" actId="1076"/>
          <ac:grpSpMkLst>
            <pc:docMk/>
            <pc:sldMk cId="1351018778" sldId="285"/>
            <ac:grpSpMk id="5126" creationId="{D119A8AE-6008-2159-8CC4-D2DE2244AF69}"/>
          </ac:grpSpMkLst>
        </pc:grpChg>
        <pc:grpChg chg="add mod">
          <ac:chgData name="Giulio Antonini" userId="85c0ae81-b7e0-45b3-a738-51186c9a409e" providerId="ADAL" clId="{85921F03-C437-4F24-A516-AE736F31B917}" dt="2024-08-03T14:46:25.395" v="574" actId="1076"/>
          <ac:grpSpMkLst>
            <pc:docMk/>
            <pc:sldMk cId="1351018778" sldId="285"/>
            <ac:grpSpMk id="5129" creationId="{9FC4E786-2AEA-B585-C025-45B3EC9974E5}"/>
          </ac:grpSpMkLst>
        </pc:grpChg>
        <pc:graphicFrameChg chg="add mod">
          <ac:chgData name="Giulio Antonini" userId="85c0ae81-b7e0-45b3-a738-51186c9a409e" providerId="ADAL" clId="{85921F03-C437-4F24-A516-AE736F31B917}" dt="2024-08-03T14:46:25.395" v="574" actId="1076"/>
          <ac:graphicFrameMkLst>
            <pc:docMk/>
            <pc:sldMk cId="1351018778" sldId="285"/>
            <ac:graphicFrameMk id="40" creationId="{A694CF92-F21A-D7F4-DAC5-1E29005858C1}"/>
          </ac:graphicFrameMkLst>
        </pc:graphicFrameChg>
        <pc:picChg chg="del">
          <ac:chgData name="Giulio Antonini" userId="85c0ae81-b7e0-45b3-a738-51186c9a409e" providerId="ADAL" clId="{85921F03-C437-4F24-A516-AE736F31B917}" dt="2024-08-03T14:46:19.052" v="572" actId="478"/>
          <ac:picMkLst>
            <pc:docMk/>
            <pc:sldMk cId="1351018778" sldId="285"/>
            <ac:picMk id="15" creationId="{D012F9B4-BE6C-36F8-1DE6-9CB29C7EC403}"/>
          </ac:picMkLst>
        </pc:picChg>
        <pc:picChg chg="del">
          <ac:chgData name="Giulio Antonini" userId="85c0ae81-b7e0-45b3-a738-51186c9a409e" providerId="ADAL" clId="{85921F03-C437-4F24-A516-AE736F31B917}" dt="2024-08-03T14:46:19.052" v="572" actId="478"/>
          <ac:picMkLst>
            <pc:docMk/>
            <pc:sldMk cId="1351018778" sldId="285"/>
            <ac:picMk id="16" creationId="{1053EEBB-EBEB-F66D-EC31-9BC9B0B141F6}"/>
          </ac:picMkLst>
        </pc:picChg>
        <pc:picChg chg="del">
          <ac:chgData name="Giulio Antonini" userId="85c0ae81-b7e0-45b3-a738-51186c9a409e" providerId="ADAL" clId="{85921F03-C437-4F24-A516-AE736F31B917}" dt="2024-08-03T14:46:19.052" v="572" actId="478"/>
          <ac:picMkLst>
            <pc:docMk/>
            <pc:sldMk cId="1351018778" sldId="285"/>
            <ac:picMk id="17" creationId="{9B5D5C1C-4EC9-25F4-026D-6FAFB4E0CF5A}"/>
          </ac:picMkLst>
        </pc:picChg>
        <pc:picChg chg="del">
          <ac:chgData name="Giulio Antonini" userId="85c0ae81-b7e0-45b3-a738-51186c9a409e" providerId="ADAL" clId="{85921F03-C437-4F24-A516-AE736F31B917}" dt="2024-08-03T14:46:19.052" v="572" actId="478"/>
          <ac:picMkLst>
            <pc:docMk/>
            <pc:sldMk cId="1351018778" sldId="285"/>
            <ac:picMk id="18" creationId="{E1B4C9D2-22EA-35AE-4732-B4065DCA67D5}"/>
          </ac:picMkLst>
        </pc:picChg>
        <pc:picChg chg="del">
          <ac:chgData name="Giulio Antonini" userId="85c0ae81-b7e0-45b3-a738-51186c9a409e" providerId="ADAL" clId="{85921F03-C437-4F24-A516-AE736F31B917}" dt="2024-08-03T14:46:19.052" v="572" actId="478"/>
          <ac:picMkLst>
            <pc:docMk/>
            <pc:sldMk cId="1351018778" sldId="285"/>
            <ac:picMk id="19" creationId="{0D639EF3-0B08-8782-37E0-4B5D9A405F98}"/>
          </ac:picMkLst>
        </pc:picChg>
        <pc:picChg chg="del">
          <ac:chgData name="Giulio Antonini" userId="85c0ae81-b7e0-45b3-a738-51186c9a409e" providerId="ADAL" clId="{85921F03-C437-4F24-A516-AE736F31B917}" dt="2024-08-03T14:46:19.052" v="572" actId="478"/>
          <ac:picMkLst>
            <pc:docMk/>
            <pc:sldMk cId="1351018778" sldId="285"/>
            <ac:picMk id="23" creationId="{07456DB4-690D-941B-D52C-A48107F7E46E}"/>
          </ac:picMkLst>
        </pc:picChg>
        <pc:picChg chg="del">
          <ac:chgData name="Giulio Antonini" userId="85c0ae81-b7e0-45b3-a738-51186c9a409e" providerId="ADAL" clId="{85921F03-C437-4F24-A516-AE736F31B917}" dt="2024-08-03T14:46:19.052" v="572" actId="478"/>
          <ac:picMkLst>
            <pc:docMk/>
            <pc:sldMk cId="1351018778" sldId="285"/>
            <ac:picMk id="24" creationId="{E933856F-AD94-D024-66FA-09AD5A916AED}"/>
          </ac:picMkLst>
        </pc:picChg>
        <pc:picChg chg="del">
          <ac:chgData name="Giulio Antonini" userId="85c0ae81-b7e0-45b3-a738-51186c9a409e" providerId="ADAL" clId="{85921F03-C437-4F24-A516-AE736F31B917}" dt="2024-08-03T14:46:19.052" v="572" actId="478"/>
          <ac:picMkLst>
            <pc:docMk/>
            <pc:sldMk cId="1351018778" sldId="285"/>
            <ac:picMk id="25" creationId="{0FD2B651-7041-A426-4B7C-1B71D3B2398F}"/>
          </ac:picMkLst>
        </pc:picChg>
        <pc:picChg chg="del">
          <ac:chgData name="Giulio Antonini" userId="85c0ae81-b7e0-45b3-a738-51186c9a409e" providerId="ADAL" clId="{85921F03-C437-4F24-A516-AE736F31B917}" dt="2024-08-03T14:46:19.052" v="572" actId="478"/>
          <ac:picMkLst>
            <pc:docMk/>
            <pc:sldMk cId="1351018778" sldId="285"/>
            <ac:picMk id="26" creationId="{85EECC4C-3D6E-2E87-7F1E-41068C17B135}"/>
          </ac:picMkLst>
        </pc:picChg>
        <pc:picChg chg="del">
          <ac:chgData name="Giulio Antonini" userId="85c0ae81-b7e0-45b3-a738-51186c9a409e" providerId="ADAL" clId="{85921F03-C437-4F24-A516-AE736F31B917}" dt="2024-08-03T14:46:19.052" v="572" actId="478"/>
          <ac:picMkLst>
            <pc:docMk/>
            <pc:sldMk cId="1351018778" sldId="285"/>
            <ac:picMk id="27" creationId="{36F57524-C8B9-DD6B-54A5-2CB4E1C15793}"/>
          </ac:picMkLst>
        </pc:picChg>
        <pc:picChg chg="del">
          <ac:chgData name="Giulio Antonini" userId="85c0ae81-b7e0-45b3-a738-51186c9a409e" providerId="ADAL" clId="{85921F03-C437-4F24-A516-AE736F31B917}" dt="2024-08-03T14:46:19.052" v="572" actId="478"/>
          <ac:picMkLst>
            <pc:docMk/>
            <pc:sldMk cId="1351018778" sldId="285"/>
            <ac:picMk id="31" creationId="{259F369E-F631-1894-0676-321642F0A070}"/>
          </ac:picMkLst>
        </pc:picChg>
        <pc:picChg chg="add mod">
          <ac:chgData name="Giulio Antonini" userId="85c0ae81-b7e0-45b3-a738-51186c9a409e" providerId="ADAL" clId="{85921F03-C437-4F24-A516-AE736F31B917}" dt="2024-08-03T14:46:25.395" v="574" actId="1076"/>
          <ac:picMkLst>
            <pc:docMk/>
            <pc:sldMk cId="1351018778" sldId="285"/>
            <ac:picMk id="41" creationId="{7FA1604C-0C76-D4EB-8FB7-942C9CEEBCC8}"/>
          </ac:picMkLst>
        </pc:picChg>
        <pc:picChg chg="add mod">
          <ac:chgData name="Giulio Antonini" userId="85c0ae81-b7e0-45b3-a738-51186c9a409e" providerId="ADAL" clId="{85921F03-C437-4F24-A516-AE736F31B917}" dt="2024-08-03T14:46:25.395" v="574" actId="1076"/>
          <ac:picMkLst>
            <pc:docMk/>
            <pc:sldMk cId="1351018778" sldId="285"/>
            <ac:picMk id="42" creationId="{1F7E8769-B2CE-7B0A-9B1D-1CCD5186A20D}"/>
          </ac:picMkLst>
        </pc:picChg>
        <pc:picChg chg="add mod">
          <ac:chgData name="Giulio Antonini" userId="85c0ae81-b7e0-45b3-a738-51186c9a409e" providerId="ADAL" clId="{85921F03-C437-4F24-A516-AE736F31B917}" dt="2024-08-03T14:46:25.395" v="574" actId="1076"/>
          <ac:picMkLst>
            <pc:docMk/>
            <pc:sldMk cId="1351018778" sldId="285"/>
            <ac:picMk id="43" creationId="{036AB684-0C64-E877-7116-E7B939CF7FFC}"/>
          </ac:picMkLst>
        </pc:picChg>
        <pc:picChg chg="add mod">
          <ac:chgData name="Giulio Antonini" userId="85c0ae81-b7e0-45b3-a738-51186c9a409e" providerId="ADAL" clId="{85921F03-C437-4F24-A516-AE736F31B917}" dt="2024-08-03T14:46:25.395" v="574" actId="1076"/>
          <ac:picMkLst>
            <pc:docMk/>
            <pc:sldMk cId="1351018778" sldId="285"/>
            <ac:picMk id="44" creationId="{619523D7-EF3E-8BD1-A1ED-685BB18E4857}"/>
          </ac:picMkLst>
        </pc:picChg>
        <pc:picChg chg="add mod">
          <ac:chgData name="Giulio Antonini" userId="85c0ae81-b7e0-45b3-a738-51186c9a409e" providerId="ADAL" clId="{85921F03-C437-4F24-A516-AE736F31B917}" dt="2024-08-03T14:46:25.395" v="574" actId="1076"/>
          <ac:picMkLst>
            <pc:docMk/>
            <pc:sldMk cId="1351018778" sldId="285"/>
            <ac:picMk id="46" creationId="{786BFD9F-376D-F7F1-DD68-44DE170698D6}"/>
          </ac:picMkLst>
        </pc:picChg>
        <pc:picChg chg="add mod">
          <ac:chgData name="Giulio Antonini" userId="85c0ae81-b7e0-45b3-a738-51186c9a409e" providerId="ADAL" clId="{85921F03-C437-4F24-A516-AE736F31B917}" dt="2024-08-03T14:46:25.395" v="574" actId="1076"/>
          <ac:picMkLst>
            <pc:docMk/>
            <pc:sldMk cId="1351018778" sldId="285"/>
            <ac:picMk id="47" creationId="{852C18A3-D8B4-FB17-78EC-CEB5A141ECB3}"/>
          </ac:picMkLst>
        </pc:picChg>
        <pc:picChg chg="mod">
          <ac:chgData name="Giulio Antonini" userId="85c0ae81-b7e0-45b3-a738-51186c9a409e" providerId="ADAL" clId="{85921F03-C437-4F24-A516-AE736F31B917}" dt="2024-08-03T14:46:22.336" v="573"/>
          <ac:picMkLst>
            <pc:docMk/>
            <pc:sldMk cId="1351018778" sldId="285"/>
            <ac:picMk id="49" creationId="{63F6E258-21F7-F95E-31DE-0DFB1EA70191}"/>
          </ac:picMkLst>
        </pc:picChg>
        <pc:picChg chg="mod">
          <ac:chgData name="Giulio Antonini" userId="85c0ae81-b7e0-45b3-a738-51186c9a409e" providerId="ADAL" clId="{85921F03-C437-4F24-A516-AE736F31B917}" dt="2024-08-03T14:46:22.336" v="573"/>
          <ac:picMkLst>
            <pc:docMk/>
            <pc:sldMk cId="1351018778" sldId="285"/>
            <ac:picMk id="50" creationId="{CB515751-7C25-C4FC-77AB-E9073868BCB3}"/>
          </ac:picMkLst>
        </pc:picChg>
        <pc:picChg chg="mod">
          <ac:chgData name="Giulio Antonini" userId="85c0ae81-b7e0-45b3-a738-51186c9a409e" providerId="ADAL" clId="{85921F03-C437-4F24-A516-AE736F31B917}" dt="2024-08-03T14:46:22.336" v="573"/>
          <ac:picMkLst>
            <pc:docMk/>
            <pc:sldMk cId="1351018778" sldId="285"/>
            <ac:picMk id="52" creationId="{18E68EF9-1319-6D5C-E6DE-D157B283684B}"/>
          </ac:picMkLst>
        </pc:picChg>
        <pc:picChg chg="mod">
          <ac:chgData name="Giulio Antonini" userId="85c0ae81-b7e0-45b3-a738-51186c9a409e" providerId="ADAL" clId="{85921F03-C437-4F24-A516-AE736F31B917}" dt="2024-08-03T14:46:22.336" v="573"/>
          <ac:picMkLst>
            <pc:docMk/>
            <pc:sldMk cId="1351018778" sldId="285"/>
            <ac:picMk id="53" creationId="{4C7F81E5-6E52-7FD2-B47E-9AEC9388C907}"/>
          </ac:picMkLst>
        </pc:picChg>
        <pc:picChg chg="add mod">
          <ac:chgData name="Giulio Antonini" userId="85c0ae81-b7e0-45b3-a738-51186c9a409e" providerId="ADAL" clId="{85921F03-C437-4F24-A516-AE736F31B917}" dt="2024-08-03T14:46:25.395" v="574" actId="1076"/>
          <ac:picMkLst>
            <pc:docMk/>
            <pc:sldMk cId="1351018778" sldId="285"/>
            <ac:picMk id="54" creationId="{2E4C1483-24CE-9FAF-5F69-926C1C41981A}"/>
          </ac:picMkLst>
        </pc:picChg>
        <pc:picChg chg="add mod">
          <ac:chgData name="Giulio Antonini" userId="85c0ae81-b7e0-45b3-a738-51186c9a409e" providerId="ADAL" clId="{85921F03-C437-4F24-A516-AE736F31B917}" dt="2024-08-03T14:46:25.395" v="574" actId="1076"/>
          <ac:picMkLst>
            <pc:docMk/>
            <pc:sldMk cId="1351018778" sldId="285"/>
            <ac:picMk id="55" creationId="{ABC5A835-DA91-A7B6-2C3F-46B48158A9B6}"/>
          </ac:picMkLst>
        </pc:picChg>
        <pc:picChg chg="add mod">
          <ac:chgData name="Giulio Antonini" userId="85c0ae81-b7e0-45b3-a738-51186c9a409e" providerId="ADAL" clId="{85921F03-C437-4F24-A516-AE736F31B917}" dt="2024-08-03T14:46:25.395" v="574" actId="1076"/>
          <ac:picMkLst>
            <pc:docMk/>
            <pc:sldMk cId="1351018778" sldId="285"/>
            <ac:picMk id="56" creationId="{5DAFDE58-4305-9EE7-C509-B3AAB6405C9E}"/>
          </ac:picMkLst>
        </pc:picChg>
        <pc:picChg chg="add mod">
          <ac:chgData name="Giulio Antonini" userId="85c0ae81-b7e0-45b3-a738-51186c9a409e" providerId="ADAL" clId="{85921F03-C437-4F24-A516-AE736F31B917}" dt="2024-08-03T14:46:25.395" v="574" actId="1076"/>
          <ac:picMkLst>
            <pc:docMk/>
            <pc:sldMk cId="1351018778" sldId="285"/>
            <ac:picMk id="57" creationId="{37EE4170-6C9E-905A-063B-9186FA4A3642}"/>
          </ac:picMkLst>
        </pc:picChg>
        <pc:picChg chg="mod">
          <ac:chgData name="Giulio Antonini" userId="85c0ae81-b7e0-45b3-a738-51186c9a409e" providerId="ADAL" clId="{85921F03-C437-4F24-A516-AE736F31B917}" dt="2024-08-03T14:46:22.336" v="573"/>
          <ac:picMkLst>
            <pc:docMk/>
            <pc:sldMk cId="1351018778" sldId="285"/>
            <ac:picMk id="61" creationId="{3FA52E59-12ED-7D1C-0A4E-26DC91B32F60}"/>
          </ac:picMkLst>
        </pc:picChg>
        <pc:picChg chg="add mod">
          <ac:chgData name="Giulio Antonini" userId="85c0ae81-b7e0-45b3-a738-51186c9a409e" providerId="ADAL" clId="{85921F03-C437-4F24-A516-AE736F31B917}" dt="2024-08-03T14:46:25.395" v="574" actId="1076"/>
          <ac:picMkLst>
            <pc:docMk/>
            <pc:sldMk cId="1351018778" sldId="285"/>
            <ac:picMk id="62" creationId="{EE0EFFA9-12B8-AC2B-AA73-C8D1EC505556}"/>
          </ac:picMkLst>
        </pc:picChg>
        <pc:picChg chg="add mod">
          <ac:chgData name="Giulio Antonini" userId="85c0ae81-b7e0-45b3-a738-51186c9a409e" providerId="ADAL" clId="{85921F03-C437-4F24-A516-AE736F31B917}" dt="2024-08-03T14:46:25.395" v="574" actId="1076"/>
          <ac:picMkLst>
            <pc:docMk/>
            <pc:sldMk cId="1351018778" sldId="285"/>
            <ac:picMk id="63" creationId="{7CBFA5F8-24DD-463C-4722-24A0EDAA6F36}"/>
          </ac:picMkLst>
        </pc:picChg>
        <pc:picChg chg="add mod">
          <ac:chgData name="Giulio Antonini" userId="85c0ae81-b7e0-45b3-a738-51186c9a409e" providerId="ADAL" clId="{85921F03-C437-4F24-A516-AE736F31B917}" dt="2024-08-03T14:46:25.395" v="574" actId="1076"/>
          <ac:picMkLst>
            <pc:docMk/>
            <pc:sldMk cId="1351018778" sldId="285"/>
            <ac:picMk id="5133" creationId="{2E28BF5A-131D-4FAE-8B5A-9E0DC53A3FD0}"/>
          </ac:picMkLst>
        </pc:picChg>
      </pc:sldChg>
      <pc:sldChg chg="del">
        <pc:chgData name="Giulio Antonini" userId="85c0ae81-b7e0-45b3-a738-51186c9a409e" providerId="ADAL" clId="{85921F03-C437-4F24-A516-AE736F31B917}" dt="2024-08-03T09:52:25.092" v="23" actId="47"/>
        <pc:sldMkLst>
          <pc:docMk/>
          <pc:sldMk cId="1520737782" sldId="285"/>
        </pc:sldMkLst>
      </pc:sldChg>
      <pc:sldChg chg="del">
        <pc:chgData name="Giulio Antonini" userId="85c0ae81-b7e0-45b3-a738-51186c9a409e" providerId="ADAL" clId="{85921F03-C437-4F24-A516-AE736F31B917}" dt="2024-08-03T09:52:25.092" v="23" actId="47"/>
        <pc:sldMkLst>
          <pc:docMk/>
          <pc:sldMk cId="3611275602" sldId="286"/>
        </pc:sldMkLst>
      </pc:sldChg>
      <pc:sldChg chg="addSp delSp modSp add mod">
        <pc:chgData name="Giulio Antonini" userId="85c0ae81-b7e0-45b3-a738-51186c9a409e" providerId="ADAL" clId="{85921F03-C437-4F24-A516-AE736F31B917}" dt="2024-08-04T07:52:51.961" v="3174"/>
        <pc:sldMkLst>
          <pc:docMk/>
          <pc:sldMk cId="4144825795" sldId="286"/>
        </pc:sldMkLst>
        <pc:spChg chg="add del mod">
          <ac:chgData name="Giulio Antonini" userId="85c0ae81-b7e0-45b3-a738-51186c9a409e" providerId="ADAL" clId="{85921F03-C437-4F24-A516-AE736F31B917}" dt="2024-08-03T14:49:12.358" v="579" actId="478"/>
          <ac:spMkLst>
            <pc:docMk/>
            <pc:sldMk cId="4144825795" sldId="286"/>
            <ac:spMk id="3" creationId="{B82242ED-D83B-458D-632A-5FF28CBDBF67}"/>
          </ac:spMkLst>
        </pc:spChg>
        <pc:spChg chg="add del mod">
          <ac:chgData name="Giulio Antonini" userId="85c0ae81-b7e0-45b3-a738-51186c9a409e" providerId="ADAL" clId="{85921F03-C437-4F24-A516-AE736F31B917}" dt="2024-08-03T14:49:12.358" v="579" actId="478"/>
          <ac:spMkLst>
            <pc:docMk/>
            <pc:sldMk cId="4144825795" sldId="286"/>
            <ac:spMk id="4" creationId="{9C9A578E-766A-DAF2-E7AE-433A9867679F}"/>
          </ac:spMkLst>
        </pc:spChg>
        <pc:spChg chg="add del mod">
          <ac:chgData name="Giulio Antonini" userId="85c0ae81-b7e0-45b3-a738-51186c9a409e" providerId="ADAL" clId="{85921F03-C437-4F24-A516-AE736F31B917}" dt="2024-08-03T14:49:12.358" v="579" actId="478"/>
          <ac:spMkLst>
            <pc:docMk/>
            <pc:sldMk cId="4144825795" sldId="286"/>
            <ac:spMk id="5" creationId="{144247C4-6B89-B196-C7D7-2F416E3930B0}"/>
          </ac:spMkLst>
        </pc:spChg>
        <pc:spChg chg="add del mod">
          <ac:chgData name="Giulio Antonini" userId="85c0ae81-b7e0-45b3-a738-51186c9a409e" providerId="ADAL" clId="{85921F03-C437-4F24-A516-AE736F31B917}" dt="2024-08-03T14:49:12.358" v="579" actId="478"/>
          <ac:spMkLst>
            <pc:docMk/>
            <pc:sldMk cId="4144825795" sldId="286"/>
            <ac:spMk id="6" creationId="{D3094057-FA84-7D5F-A524-21457B09E149}"/>
          </ac:spMkLst>
        </pc:spChg>
        <pc:spChg chg="add del mod">
          <ac:chgData name="Giulio Antonini" userId="85c0ae81-b7e0-45b3-a738-51186c9a409e" providerId="ADAL" clId="{85921F03-C437-4F24-A516-AE736F31B917}" dt="2024-08-03T14:49:12.358" v="579" actId="478"/>
          <ac:spMkLst>
            <pc:docMk/>
            <pc:sldMk cId="4144825795" sldId="286"/>
            <ac:spMk id="7" creationId="{256D3ACE-703F-C74A-8212-94CBED509948}"/>
          </ac:spMkLst>
        </pc:spChg>
        <pc:spChg chg="add del mod">
          <ac:chgData name="Giulio Antonini" userId="85c0ae81-b7e0-45b3-a738-51186c9a409e" providerId="ADAL" clId="{85921F03-C437-4F24-A516-AE736F31B917}" dt="2024-08-03T14:49:12.358" v="579" actId="478"/>
          <ac:spMkLst>
            <pc:docMk/>
            <pc:sldMk cId="4144825795" sldId="286"/>
            <ac:spMk id="8" creationId="{ECEEA3C3-7792-7687-2B82-2C1F047EEA95}"/>
          </ac:spMkLst>
        </pc:spChg>
        <pc:spChg chg="add del mod">
          <ac:chgData name="Giulio Antonini" userId="85c0ae81-b7e0-45b3-a738-51186c9a409e" providerId="ADAL" clId="{85921F03-C437-4F24-A516-AE736F31B917}" dt="2024-08-03T14:49:12.358" v="579" actId="478"/>
          <ac:spMkLst>
            <pc:docMk/>
            <pc:sldMk cId="4144825795" sldId="286"/>
            <ac:spMk id="9" creationId="{44628E9C-5E94-9EBD-AFCC-DF466B865AF4}"/>
          </ac:spMkLst>
        </pc:spChg>
        <pc:spChg chg="add del mod">
          <ac:chgData name="Giulio Antonini" userId="85c0ae81-b7e0-45b3-a738-51186c9a409e" providerId="ADAL" clId="{85921F03-C437-4F24-A516-AE736F31B917}" dt="2024-08-03T14:49:12.358" v="579" actId="478"/>
          <ac:spMkLst>
            <pc:docMk/>
            <pc:sldMk cId="4144825795" sldId="286"/>
            <ac:spMk id="10" creationId="{8CD16011-0E55-31D4-1520-13D3342628D5}"/>
          </ac:spMkLst>
        </pc:spChg>
        <pc:spChg chg="add del mod">
          <ac:chgData name="Giulio Antonini" userId="85c0ae81-b7e0-45b3-a738-51186c9a409e" providerId="ADAL" clId="{85921F03-C437-4F24-A516-AE736F31B917}" dt="2024-08-03T14:49:12.358" v="579" actId="478"/>
          <ac:spMkLst>
            <pc:docMk/>
            <pc:sldMk cId="4144825795" sldId="286"/>
            <ac:spMk id="11" creationId="{A8F50C1F-D93B-2233-2D63-C7B8328F8A0D}"/>
          </ac:spMkLst>
        </pc:spChg>
        <pc:spChg chg="add del mod">
          <ac:chgData name="Giulio Antonini" userId="85c0ae81-b7e0-45b3-a738-51186c9a409e" providerId="ADAL" clId="{85921F03-C437-4F24-A516-AE736F31B917}" dt="2024-08-03T14:49:12.358" v="579" actId="478"/>
          <ac:spMkLst>
            <pc:docMk/>
            <pc:sldMk cId="4144825795" sldId="286"/>
            <ac:spMk id="17" creationId="{2AEC5623-4781-1AA8-8624-619D8353C93B}"/>
          </ac:spMkLst>
        </pc:spChg>
        <pc:spChg chg="del">
          <ac:chgData name="Giulio Antonini" userId="85c0ae81-b7e0-45b3-a738-51186c9a409e" providerId="ADAL" clId="{85921F03-C437-4F24-A516-AE736F31B917}" dt="2024-08-03T14:46:42.142" v="576" actId="478"/>
          <ac:spMkLst>
            <pc:docMk/>
            <pc:sldMk cId="4144825795" sldId="286"/>
            <ac:spMk id="20" creationId="{0A70E5E9-02CC-529F-053F-70E49CD24CE5}"/>
          </ac:spMkLst>
        </pc:spChg>
        <pc:spChg chg="add del mod">
          <ac:chgData name="Giulio Antonini" userId="85c0ae81-b7e0-45b3-a738-51186c9a409e" providerId="ADAL" clId="{85921F03-C437-4F24-A516-AE736F31B917}" dt="2024-08-03T14:49:12.358" v="579" actId="478"/>
          <ac:spMkLst>
            <pc:docMk/>
            <pc:sldMk cId="4144825795" sldId="286"/>
            <ac:spMk id="31" creationId="{F6610031-D4CD-8D65-3CBD-BF5E94406C9D}"/>
          </ac:spMkLst>
        </pc:spChg>
        <pc:spChg chg="del">
          <ac:chgData name="Giulio Antonini" userId="85c0ae81-b7e0-45b3-a738-51186c9a409e" providerId="ADAL" clId="{85921F03-C437-4F24-A516-AE736F31B917}" dt="2024-08-03T14:46:42.142" v="576" actId="478"/>
          <ac:spMkLst>
            <pc:docMk/>
            <pc:sldMk cId="4144825795" sldId="286"/>
            <ac:spMk id="32" creationId="{55C0F6CC-19E6-49B2-6C1F-CEABFD5A69CD}"/>
          </ac:spMkLst>
        </pc:spChg>
        <pc:spChg chg="del">
          <ac:chgData name="Giulio Antonini" userId="85c0ae81-b7e0-45b3-a738-51186c9a409e" providerId="ADAL" clId="{85921F03-C437-4F24-A516-AE736F31B917}" dt="2024-08-03T14:46:42.142" v="576" actId="478"/>
          <ac:spMkLst>
            <pc:docMk/>
            <pc:sldMk cId="4144825795" sldId="286"/>
            <ac:spMk id="33" creationId="{0ABA6798-60DB-173E-BA0F-53BE454B9372}"/>
          </ac:spMkLst>
        </pc:spChg>
        <pc:spChg chg="del">
          <ac:chgData name="Giulio Antonini" userId="85c0ae81-b7e0-45b3-a738-51186c9a409e" providerId="ADAL" clId="{85921F03-C437-4F24-A516-AE736F31B917}" dt="2024-08-03T14:46:42.142" v="576" actId="478"/>
          <ac:spMkLst>
            <pc:docMk/>
            <pc:sldMk cId="4144825795" sldId="286"/>
            <ac:spMk id="34" creationId="{D70E0ECD-3B4C-0283-B18B-4669158E2A16}"/>
          </ac:spMkLst>
        </pc:spChg>
        <pc:spChg chg="del">
          <ac:chgData name="Giulio Antonini" userId="85c0ae81-b7e0-45b3-a738-51186c9a409e" providerId="ADAL" clId="{85921F03-C437-4F24-A516-AE736F31B917}" dt="2024-08-03T14:46:42.142" v="576" actId="478"/>
          <ac:spMkLst>
            <pc:docMk/>
            <pc:sldMk cId="4144825795" sldId="286"/>
            <ac:spMk id="35" creationId="{94DC186B-4384-7AC4-D055-43A8B0CC65D8}"/>
          </ac:spMkLst>
        </pc:spChg>
        <pc:spChg chg="del">
          <ac:chgData name="Giulio Antonini" userId="85c0ae81-b7e0-45b3-a738-51186c9a409e" providerId="ADAL" clId="{85921F03-C437-4F24-A516-AE736F31B917}" dt="2024-08-03T14:46:42.142" v="576" actId="478"/>
          <ac:spMkLst>
            <pc:docMk/>
            <pc:sldMk cId="4144825795" sldId="286"/>
            <ac:spMk id="36" creationId="{10B863CB-4389-4999-CE53-4921E17D5D36}"/>
          </ac:spMkLst>
        </pc:spChg>
        <pc:spChg chg="del">
          <ac:chgData name="Giulio Antonini" userId="85c0ae81-b7e0-45b3-a738-51186c9a409e" providerId="ADAL" clId="{85921F03-C437-4F24-A516-AE736F31B917}" dt="2024-08-03T14:46:42.142" v="576" actId="478"/>
          <ac:spMkLst>
            <pc:docMk/>
            <pc:sldMk cId="4144825795" sldId="286"/>
            <ac:spMk id="37" creationId="{3E1BEE7F-669B-26F9-D160-7855BD23837D}"/>
          </ac:spMkLst>
        </pc:spChg>
        <pc:spChg chg="del">
          <ac:chgData name="Giulio Antonini" userId="85c0ae81-b7e0-45b3-a738-51186c9a409e" providerId="ADAL" clId="{85921F03-C437-4F24-A516-AE736F31B917}" dt="2024-08-03T14:46:42.142" v="576" actId="478"/>
          <ac:spMkLst>
            <pc:docMk/>
            <pc:sldMk cId="4144825795" sldId="286"/>
            <ac:spMk id="38" creationId="{2DE1A782-EE4C-A4E6-01E2-C96FF1EEA73C}"/>
          </ac:spMkLst>
        </pc:spChg>
        <pc:spChg chg="del">
          <ac:chgData name="Giulio Antonini" userId="85c0ae81-b7e0-45b3-a738-51186c9a409e" providerId="ADAL" clId="{85921F03-C437-4F24-A516-AE736F31B917}" dt="2024-08-03T14:46:42.142" v="576" actId="478"/>
          <ac:spMkLst>
            <pc:docMk/>
            <pc:sldMk cId="4144825795" sldId="286"/>
            <ac:spMk id="39" creationId="{6423E7B5-FC50-885E-B375-D4E6A6C57413}"/>
          </ac:spMkLst>
        </pc:spChg>
        <pc:spChg chg="del">
          <ac:chgData name="Giulio Antonini" userId="85c0ae81-b7e0-45b3-a738-51186c9a409e" providerId="ADAL" clId="{85921F03-C437-4F24-A516-AE736F31B917}" dt="2024-08-03T14:46:42.142" v="576" actId="478"/>
          <ac:spMkLst>
            <pc:docMk/>
            <pc:sldMk cId="4144825795" sldId="286"/>
            <ac:spMk id="45" creationId="{B4CC9141-5409-FE98-1684-DAAC2F780018}"/>
          </ac:spMkLst>
        </pc:spChg>
        <pc:spChg chg="del">
          <ac:chgData name="Giulio Antonini" userId="85c0ae81-b7e0-45b3-a738-51186c9a409e" providerId="ADAL" clId="{85921F03-C437-4F24-A516-AE736F31B917}" dt="2024-08-03T14:46:42.142" v="576" actId="478"/>
          <ac:spMkLst>
            <pc:docMk/>
            <pc:sldMk cId="4144825795" sldId="286"/>
            <ac:spMk id="58" creationId="{78ABCD95-17F0-9123-1094-BC5AA81DEBC1}"/>
          </ac:spMkLst>
        </pc:spChg>
        <pc:spChg chg="del">
          <ac:chgData name="Giulio Antonini" userId="85c0ae81-b7e0-45b3-a738-51186c9a409e" providerId="ADAL" clId="{85921F03-C437-4F24-A516-AE736F31B917}" dt="2024-08-03T14:46:42.142" v="576" actId="478"/>
          <ac:spMkLst>
            <pc:docMk/>
            <pc:sldMk cId="4144825795" sldId="286"/>
            <ac:spMk id="5120" creationId="{BF06D242-8368-AE71-5710-54F73ECAADED}"/>
          </ac:spMkLst>
        </pc:spChg>
        <pc:spChg chg="del">
          <ac:chgData name="Giulio Antonini" userId="85c0ae81-b7e0-45b3-a738-51186c9a409e" providerId="ADAL" clId="{85921F03-C437-4F24-A516-AE736F31B917}" dt="2024-08-03T14:46:42.142" v="576" actId="478"/>
          <ac:spMkLst>
            <pc:docMk/>
            <pc:sldMk cId="4144825795" sldId="286"/>
            <ac:spMk id="5124" creationId="{384C6649-EF70-2B5C-CBA3-08F3D7E0C000}"/>
          </ac:spMkLst>
        </pc:spChg>
        <pc:spChg chg="del">
          <ac:chgData name="Giulio Antonini" userId="85c0ae81-b7e0-45b3-a738-51186c9a409e" providerId="ADAL" clId="{85921F03-C437-4F24-A516-AE736F31B917}" dt="2024-08-03T14:46:42.142" v="576" actId="478"/>
          <ac:spMkLst>
            <pc:docMk/>
            <pc:sldMk cId="4144825795" sldId="286"/>
            <ac:spMk id="5125" creationId="{B148C619-B172-43B0-BE3E-551186C94B1A}"/>
          </ac:spMkLst>
        </pc:spChg>
        <pc:spChg chg="del">
          <ac:chgData name="Giulio Antonini" userId="85c0ae81-b7e0-45b3-a738-51186c9a409e" providerId="ADAL" clId="{85921F03-C437-4F24-A516-AE736F31B917}" dt="2024-08-03T14:46:42.142" v="576" actId="478"/>
          <ac:spMkLst>
            <pc:docMk/>
            <pc:sldMk cId="4144825795" sldId="286"/>
            <ac:spMk id="5132" creationId="{48FA8DF2-D14A-F327-E5E2-BB3BA190F4AB}"/>
          </ac:spMkLst>
        </pc:spChg>
        <pc:spChg chg="mod">
          <ac:chgData name="Giulio Antonini" userId="85c0ae81-b7e0-45b3-a738-51186c9a409e" providerId="ADAL" clId="{85921F03-C437-4F24-A516-AE736F31B917}" dt="2024-08-03T14:48:55.789" v="577"/>
          <ac:spMkLst>
            <pc:docMk/>
            <pc:sldMk cId="4144825795" sldId="286"/>
            <ac:spMk id="5135" creationId="{29A26E01-5DEF-0907-209C-AD1C72106DF9}"/>
          </ac:spMkLst>
        </pc:spChg>
        <pc:spChg chg="add del mod">
          <ac:chgData name="Giulio Antonini" userId="85c0ae81-b7e0-45b3-a738-51186c9a409e" providerId="ADAL" clId="{85921F03-C437-4F24-A516-AE736F31B917}" dt="2024-08-03T14:49:12.358" v="579" actId="478"/>
          <ac:spMkLst>
            <pc:docMk/>
            <pc:sldMk cId="4144825795" sldId="286"/>
            <ac:spMk id="5139" creationId="{32B4CA11-6816-366C-631C-5C3C8D7594B0}"/>
          </ac:spMkLst>
        </pc:spChg>
        <pc:spChg chg="add del mod">
          <ac:chgData name="Giulio Antonini" userId="85c0ae81-b7e0-45b3-a738-51186c9a409e" providerId="ADAL" clId="{85921F03-C437-4F24-A516-AE736F31B917}" dt="2024-08-03T14:49:12.358" v="579" actId="478"/>
          <ac:spMkLst>
            <pc:docMk/>
            <pc:sldMk cId="4144825795" sldId="286"/>
            <ac:spMk id="5140" creationId="{DE06C222-EFFF-8AD4-A7B1-9219708F9254}"/>
          </ac:spMkLst>
        </pc:spChg>
        <pc:spChg chg="add del mod">
          <ac:chgData name="Giulio Antonini" userId="85c0ae81-b7e0-45b3-a738-51186c9a409e" providerId="ADAL" clId="{85921F03-C437-4F24-A516-AE736F31B917}" dt="2024-08-03T14:49:12.358" v="579" actId="478"/>
          <ac:spMkLst>
            <pc:docMk/>
            <pc:sldMk cId="4144825795" sldId="286"/>
            <ac:spMk id="5141" creationId="{CDCFAC59-F9F5-4977-546C-E22B1B6835E2}"/>
          </ac:spMkLst>
        </pc:spChg>
        <pc:spChg chg="mod">
          <ac:chgData name="Giulio Antonini" userId="85c0ae81-b7e0-45b3-a738-51186c9a409e" providerId="ADAL" clId="{85921F03-C437-4F24-A516-AE736F31B917}" dt="2024-08-03T14:48:55.789" v="577"/>
          <ac:spMkLst>
            <pc:docMk/>
            <pc:sldMk cId="4144825795" sldId="286"/>
            <ac:spMk id="5143" creationId="{A42025B8-DDB7-85AF-9B7D-2138AFEA70F7}"/>
          </ac:spMkLst>
        </pc:spChg>
        <pc:spChg chg="mod">
          <ac:chgData name="Giulio Antonini" userId="85c0ae81-b7e0-45b3-a738-51186c9a409e" providerId="ADAL" clId="{85921F03-C437-4F24-A516-AE736F31B917}" dt="2024-08-03T14:48:55.789" v="577"/>
          <ac:spMkLst>
            <pc:docMk/>
            <pc:sldMk cId="4144825795" sldId="286"/>
            <ac:spMk id="5144" creationId="{A95767A2-56CF-5D5D-AE0D-69E6F496D74A}"/>
          </ac:spMkLst>
        </pc:spChg>
        <pc:spChg chg="mod">
          <ac:chgData name="Giulio Antonini" userId="85c0ae81-b7e0-45b3-a738-51186c9a409e" providerId="ADAL" clId="{85921F03-C437-4F24-A516-AE736F31B917}" dt="2024-08-03T14:48:55.789" v="577"/>
          <ac:spMkLst>
            <pc:docMk/>
            <pc:sldMk cId="4144825795" sldId="286"/>
            <ac:spMk id="5146" creationId="{30FD5253-AE01-D129-3933-5DE093BE99F1}"/>
          </ac:spMkLst>
        </pc:spChg>
        <pc:spChg chg="mod">
          <ac:chgData name="Giulio Antonini" userId="85c0ae81-b7e0-45b3-a738-51186c9a409e" providerId="ADAL" clId="{85921F03-C437-4F24-A516-AE736F31B917}" dt="2024-08-03T14:48:55.789" v="577"/>
          <ac:spMkLst>
            <pc:docMk/>
            <pc:sldMk cId="4144825795" sldId="286"/>
            <ac:spMk id="5147" creationId="{55E93132-CC8F-2793-F4F6-7E50CE8BF103}"/>
          </ac:spMkLst>
        </pc:spChg>
        <pc:spChg chg="add del mod">
          <ac:chgData name="Giulio Antonini" userId="85c0ae81-b7e0-45b3-a738-51186c9a409e" providerId="ADAL" clId="{85921F03-C437-4F24-A516-AE736F31B917}" dt="2024-08-03T14:49:12.358" v="579" actId="478"/>
          <ac:spMkLst>
            <pc:docMk/>
            <pc:sldMk cId="4144825795" sldId="286"/>
            <ac:spMk id="5148" creationId="{D36019BF-43A9-C693-86F1-012F5604C5F4}"/>
          </ac:spMkLst>
        </pc:spChg>
        <pc:spChg chg="add mod">
          <ac:chgData name="Giulio Antonini" userId="85c0ae81-b7e0-45b3-a738-51186c9a409e" providerId="ADAL" clId="{85921F03-C437-4F24-A516-AE736F31B917}" dt="2024-08-03T14:49:45.396" v="581" actId="1076"/>
          <ac:spMkLst>
            <pc:docMk/>
            <pc:sldMk cId="4144825795" sldId="286"/>
            <ac:spMk id="5151" creationId="{C831A3E4-737E-4896-62F0-6844F88068EA}"/>
          </ac:spMkLst>
        </pc:spChg>
        <pc:spChg chg="add mod">
          <ac:chgData name="Giulio Antonini" userId="85c0ae81-b7e0-45b3-a738-51186c9a409e" providerId="ADAL" clId="{85921F03-C437-4F24-A516-AE736F31B917}" dt="2024-08-03T14:49:45.396" v="581" actId="1076"/>
          <ac:spMkLst>
            <pc:docMk/>
            <pc:sldMk cId="4144825795" sldId="286"/>
            <ac:spMk id="5158" creationId="{AEDD09CC-298F-A6AD-1596-CE622CA17AC1}"/>
          </ac:spMkLst>
        </pc:spChg>
        <pc:spChg chg="mod">
          <ac:chgData name="Giulio Antonini" userId="85c0ae81-b7e0-45b3-a738-51186c9a409e" providerId="ADAL" clId="{85921F03-C437-4F24-A516-AE736F31B917}" dt="2024-08-03T14:49:42.069" v="580"/>
          <ac:spMkLst>
            <pc:docMk/>
            <pc:sldMk cId="4144825795" sldId="286"/>
            <ac:spMk id="5160" creationId="{0A5A119D-6C96-845F-C168-47ACFD36CC89}"/>
          </ac:spMkLst>
        </pc:spChg>
        <pc:spChg chg="add mod">
          <ac:chgData name="Giulio Antonini" userId="85c0ae81-b7e0-45b3-a738-51186c9a409e" providerId="ADAL" clId="{85921F03-C437-4F24-A516-AE736F31B917}" dt="2024-08-03T14:49:45.396" v="581" actId="1076"/>
          <ac:spMkLst>
            <pc:docMk/>
            <pc:sldMk cId="4144825795" sldId="286"/>
            <ac:spMk id="5166" creationId="{F403DF21-FD2C-4AD5-8A8F-8EC7875176D3}"/>
          </ac:spMkLst>
        </pc:spChg>
        <pc:spChg chg="mod">
          <ac:chgData name="Giulio Antonini" userId="85c0ae81-b7e0-45b3-a738-51186c9a409e" providerId="ADAL" clId="{85921F03-C437-4F24-A516-AE736F31B917}" dt="2024-08-03T14:49:42.069" v="580"/>
          <ac:spMkLst>
            <pc:docMk/>
            <pc:sldMk cId="4144825795" sldId="286"/>
            <ac:spMk id="5169" creationId="{588CE6A3-7098-F71C-05C3-AC1D95FBA038}"/>
          </ac:spMkLst>
        </pc:spChg>
        <pc:spChg chg="mod">
          <ac:chgData name="Giulio Antonini" userId="85c0ae81-b7e0-45b3-a738-51186c9a409e" providerId="ADAL" clId="{85921F03-C437-4F24-A516-AE736F31B917}" dt="2024-08-03T14:49:42.069" v="580"/>
          <ac:spMkLst>
            <pc:docMk/>
            <pc:sldMk cId="4144825795" sldId="286"/>
            <ac:spMk id="5170" creationId="{A86231AB-0F65-4435-5DBB-E16F76A0A480}"/>
          </ac:spMkLst>
        </pc:spChg>
        <pc:spChg chg="add mod">
          <ac:chgData name="Giulio Antonini" userId="85c0ae81-b7e0-45b3-a738-51186c9a409e" providerId="ADAL" clId="{85921F03-C437-4F24-A516-AE736F31B917}" dt="2024-08-03T14:49:45.396" v="581" actId="1076"/>
          <ac:spMkLst>
            <pc:docMk/>
            <pc:sldMk cId="4144825795" sldId="286"/>
            <ac:spMk id="5175" creationId="{B2F47E83-C1CF-BC37-0917-34678110F993}"/>
          </ac:spMkLst>
        </pc:spChg>
        <pc:spChg chg="add mod">
          <ac:chgData name="Giulio Antonini" userId="85c0ae81-b7e0-45b3-a738-51186c9a409e" providerId="ADAL" clId="{85921F03-C437-4F24-A516-AE736F31B917}" dt="2024-08-03T14:49:45.396" v="581" actId="1076"/>
          <ac:spMkLst>
            <pc:docMk/>
            <pc:sldMk cId="4144825795" sldId="286"/>
            <ac:spMk id="5176" creationId="{A55E1228-07A5-A460-8324-377F118EBD3D}"/>
          </ac:spMkLst>
        </pc:spChg>
        <pc:spChg chg="add mod">
          <ac:chgData name="Giulio Antonini" userId="85c0ae81-b7e0-45b3-a738-51186c9a409e" providerId="ADAL" clId="{85921F03-C437-4F24-A516-AE736F31B917}" dt="2024-08-03T14:49:45.396" v="581" actId="1076"/>
          <ac:spMkLst>
            <pc:docMk/>
            <pc:sldMk cId="4144825795" sldId="286"/>
            <ac:spMk id="5180" creationId="{AB0B25B2-B5C6-5BF8-70AA-3B6183388C28}"/>
          </ac:spMkLst>
        </pc:spChg>
        <pc:spChg chg="add mod">
          <ac:chgData name="Giulio Antonini" userId="85c0ae81-b7e0-45b3-a738-51186c9a409e" providerId="ADAL" clId="{85921F03-C437-4F24-A516-AE736F31B917}" dt="2024-08-03T14:49:45.396" v="581" actId="1076"/>
          <ac:spMkLst>
            <pc:docMk/>
            <pc:sldMk cId="4144825795" sldId="286"/>
            <ac:spMk id="5183" creationId="{138014AF-7C12-4625-D791-68FAC4B280C4}"/>
          </ac:spMkLst>
        </pc:spChg>
        <pc:spChg chg="mod">
          <ac:chgData name="Giulio Antonini" userId="85c0ae81-b7e0-45b3-a738-51186c9a409e" providerId="ADAL" clId="{85921F03-C437-4F24-A516-AE736F31B917}" dt="2024-08-03T14:49:42.069" v="580"/>
          <ac:spMkLst>
            <pc:docMk/>
            <pc:sldMk cId="4144825795" sldId="286"/>
            <ac:spMk id="5185" creationId="{28E645E0-96EC-B433-00B6-9C8EF5C6B183}"/>
          </ac:spMkLst>
        </pc:spChg>
        <pc:spChg chg="add mod">
          <ac:chgData name="Giulio Antonini" userId="85c0ae81-b7e0-45b3-a738-51186c9a409e" providerId="ADAL" clId="{85921F03-C437-4F24-A516-AE736F31B917}" dt="2024-08-04T07:52:51.961" v="3174"/>
          <ac:spMkLst>
            <pc:docMk/>
            <pc:sldMk cId="4144825795" sldId="286"/>
            <ac:spMk id="5193" creationId="{E6C7FA6B-8A86-C77C-76E0-154C2619789F}"/>
          </ac:spMkLst>
        </pc:spChg>
        <pc:grpChg chg="add del mod">
          <ac:chgData name="Giulio Antonini" userId="85c0ae81-b7e0-45b3-a738-51186c9a409e" providerId="ADAL" clId="{85921F03-C437-4F24-A516-AE736F31B917}" dt="2024-08-03T14:49:12.358" v="579" actId="478"/>
          <ac:grpSpMkLst>
            <pc:docMk/>
            <pc:sldMk cId="4144825795" sldId="286"/>
            <ac:grpSpMk id="21" creationId="{F62879E2-E9C1-D0F0-242E-F772963361A1}"/>
          </ac:grpSpMkLst>
        </pc:grpChg>
        <pc:grpChg chg="add del mod">
          <ac:chgData name="Giulio Antonini" userId="85c0ae81-b7e0-45b3-a738-51186c9a409e" providerId="ADAL" clId="{85921F03-C437-4F24-A516-AE736F31B917}" dt="2024-08-03T14:49:12.358" v="579" actId="478"/>
          <ac:grpSpMkLst>
            <pc:docMk/>
            <pc:sldMk cId="4144825795" sldId="286"/>
            <ac:grpSpMk id="24" creationId="{6B78546F-0312-46A2-E121-FB29FC8881D4}"/>
          </ac:grpSpMkLst>
        </pc:grpChg>
        <pc:grpChg chg="del">
          <ac:chgData name="Giulio Antonini" userId="85c0ae81-b7e0-45b3-a738-51186c9a409e" providerId="ADAL" clId="{85921F03-C437-4F24-A516-AE736F31B917}" dt="2024-08-03T14:46:42.142" v="576" actId="478"/>
          <ac:grpSpMkLst>
            <pc:docMk/>
            <pc:sldMk cId="4144825795" sldId="286"/>
            <ac:grpSpMk id="48" creationId="{C7450629-8491-0C70-A6C1-4858FFBCF728}"/>
          </ac:grpSpMkLst>
        </pc:grpChg>
        <pc:grpChg chg="del">
          <ac:chgData name="Giulio Antonini" userId="85c0ae81-b7e0-45b3-a738-51186c9a409e" providerId="ADAL" clId="{85921F03-C437-4F24-A516-AE736F31B917}" dt="2024-08-03T14:46:42.142" v="576" actId="478"/>
          <ac:grpSpMkLst>
            <pc:docMk/>
            <pc:sldMk cId="4144825795" sldId="286"/>
            <ac:grpSpMk id="51" creationId="{25A6F782-5AAC-D3C0-5175-5C0F92C76958}"/>
          </ac:grpSpMkLst>
        </pc:grpChg>
        <pc:grpChg chg="del">
          <ac:chgData name="Giulio Antonini" userId="85c0ae81-b7e0-45b3-a738-51186c9a409e" providerId="ADAL" clId="{85921F03-C437-4F24-A516-AE736F31B917}" dt="2024-08-03T14:46:42.142" v="576" actId="478"/>
          <ac:grpSpMkLst>
            <pc:docMk/>
            <pc:sldMk cId="4144825795" sldId="286"/>
            <ac:grpSpMk id="59" creationId="{F9ED9D1A-4233-845A-A229-D1523DE0E1F2}"/>
          </ac:grpSpMkLst>
        </pc:grpChg>
        <pc:grpChg chg="del">
          <ac:chgData name="Giulio Antonini" userId="85c0ae81-b7e0-45b3-a738-51186c9a409e" providerId="ADAL" clId="{85921F03-C437-4F24-A516-AE736F31B917}" dt="2024-08-03T14:46:42.142" v="576" actId="478"/>
          <ac:grpSpMkLst>
            <pc:docMk/>
            <pc:sldMk cId="4144825795" sldId="286"/>
            <ac:grpSpMk id="5126" creationId="{D119A8AE-6008-2159-8CC4-D2DE2244AF69}"/>
          </ac:grpSpMkLst>
        </pc:grpChg>
        <pc:grpChg chg="del">
          <ac:chgData name="Giulio Antonini" userId="85c0ae81-b7e0-45b3-a738-51186c9a409e" providerId="ADAL" clId="{85921F03-C437-4F24-A516-AE736F31B917}" dt="2024-08-03T14:46:42.142" v="576" actId="478"/>
          <ac:grpSpMkLst>
            <pc:docMk/>
            <pc:sldMk cId="4144825795" sldId="286"/>
            <ac:grpSpMk id="5129" creationId="{9FC4E786-2AEA-B585-C025-45B3EC9974E5}"/>
          </ac:grpSpMkLst>
        </pc:grpChg>
        <pc:grpChg chg="add del mod">
          <ac:chgData name="Giulio Antonini" userId="85c0ae81-b7e0-45b3-a738-51186c9a409e" providerId="ADAL" clId="{85921F03-C437-4F24-A516-AE736F31B917}" dt="2024-08-03T14:49:12.358" v="579" actId="478"/>
          <ac:grpSpMkLst>
            <pc:docMk/>
            <pc:sldMk cId="4144825795" sldId="286"/>
            <ac:grpSpMk id="5134" creationId="{FA7046D6-2C11-CC72-451C-B5A0C0D538E1}"/>
          </ac:grpSpMkLst>
        </pc:grpChg>
        <pc:grpChg chg="add del mod">
          <ac:chgData name="Giulio Antonini" userId="85c0ae81-b7e0-45b3-a738-51186c9a409e" providerId="ADAL" clId="{85921F03-C437-4F24-A516-AE736F31B917}" dt="2024-08-03T14:49:12.358" v="579" actId="478"/>
          <ac:grpSpMkLst>
            <pc:docMk/>
            <pc:sldMk cId="4144825795" sldId="286"/>
            <ac:grpSpMk id="5142" creationId="{2153DBD1-428C-0300-252A-25CF14F1BB49}"/>
          </ac:grpSpMkLst>
        </pc:grpChg>
        <pc:grpChg chg="add del mod">
          <ac:chgData name="Giulio Antonini" userId="85c0ae81-b7e0-45b3-a738-51186c9a409e" providerId="ADAL" clId="{85921F03-C437-4F24-A516-AE736F31B917}" dt="2024-08-03T14:49:12.358" v="579" actId="478"/>
          <ac:grpSpMkLst>
            <pc:docMk/>
            <pc:sldMk cId="4144825795" sldId="286"/>
            <ac:grpSpMk id="5145" creationId="{B8A454EC-0674-FC07-3480-2D28D6C6098E}"/>
          </ac:grpSpMkLst>
        </pc:grpChg>
        <pc:grpChg chg="add mod">
          <ac:chgData name="Giulio Antonini" userId="85c0ae81-b7e0-45b3-a738-51186c9a409e" providerId="ADAL" clId="{85921F03-C437-4F24-A516-AE736F31B917}" dt="2024-08-03T14:49:45.396" v="581" actId="1076"/>
          <ac:grpSpMkLst>
            <pc:docMk/>
            <pc:sldMk cId="4144825795" sldId="286"/>
            <ac:grpSpMk id="5152" creationId="{123EA6BA-50EA-EBB3-9BFA-8A7A90287A66}"/>
          </ac:grpSpMkLst>
        </pc:grpChg>
        <pc:grpChg chg="add mod">
          <ac:chgData name="Giulio Antonini" userId="85c0ae81-b7e0-45b3-a738-51186c9a409e" providerId="ADAL" clId="{85921F03-C437-4F24-A516-AE736F31B917}" dt="2024-08-03T14:49:45.396" v="581" actId="1076"/>
          <ac:grpSpMkLst>
            <pc:docMk/>
            <pc:sldMk cId="4144825795" sldId="286"/>
            <ac:grpSpMk id="5159" creationId="{EAF8C18E-57F7-1EDE-F8CB-FE8934E454F7}"/>
          </ac:grpSpMkLst>
        </pc:grpChg>
        <pc:grpChg chg="add mod">
          <ac:chgData name="Giulio Antonini" userId="85c0ae81-b7e0-45b3-a738-51186c9a409e" providerId="ADAL" clId="{85921F03-C437-4F24-A516-AE736F31B917}" dt="2024-08-03T14:49:45.396" v="581" actId="1076"/>
          <ac:grpSpMkLst>
            <pc:docMk/>
            <pc:sldMk cId="4144825795" sldId="286"/>
            <ac:grpSpMk id="5168" creationId="{C38C69D0-EB5D-FA19-40E3-09F02D33B162}"/>
          </ac:grpSpMkLst>
        </pc:grpChg>
        <pc:grpChg chg="add mod">
          <ac:chgData name="Giulio Antonini" userId="85c0ae81-b7e0-45b3-a738-51186c9a409e" providerId="ADAL" clId="{85921F03-C437-4F24-A516-AE736F31B917}" dt="2024-08-03T14:49:45.396" v="581" actId="1076"/>
          <ac:grpSpMkLst>
            <pc:docMk/>
            <pc:sldMk cId="4144825795" sldId="286"/>
            <ac:grpSpMk id="5184" creationId="{6FEA95BA-FB99-D681-C30E-088895E19DC3}"/>
          </ac:grpSpMkLst>
        </pc:grpChg>
        <pc:graphicFrameChg chg="add del mod">
          <ac:chgData name="Giulio Antonini" userId="85c0ae81-b7e0-45b3-a738-51186c9a409e" providerId="ADAL" clId="{85921F03-C437-4F24-A516-AE736F31B917}" dt="2024-08-03T14:49:12.358" v="579" actId="478"/>
          <ac:graphicFrameMkLst>
            <pc:docMk/>
            <pc:sldMk cId="4144825795" sldId="286"/>
            <ac:graphicFrameMk id="12" creationId="{F9872D6D-CCD7-3DD1-6E9C-85EA8DDD2B8A}"/>
          </ac:graphicFrameMkLst>
        </pc:graphicFrameChg>
        <pc:graphicFrameChg chg="del">
          <ac:chgData name="Giulio Antonini" userId="85c0ae81-b7e0-45b3-a738-51186c9a409e" providerId="ADAL" clId="{85921F03-C437-4F24-A516-AE736F31B917}" dt="2024-08-03T14:46:42.142" v="576" actId="478"/>
          <ac:graphicFrameMkLst>
            <pc:docMk/>
            <pc:sldMk cId="4144825795" sldId="286"/>
            <ac:graphicFrameMk id="40" creationId="{A694CF92-F21A-D7F4-DAC5-1E29005858C1}"/>
          </ac:graphicFrameMkLst>
        </pc:graphicFrameChg>
        <pc:picChg chg="add del mod">
          <ac:chgData name="Giulio Antonini" userId="85c0ae81-b7e0-45b3-a738-51186c9a409e" providerId="ADAL" clId="{85921F03-C437-4F24-A516-AE736F31B917}" dt="2024-08-03T14:49:12.358" v="579" actId="478"/>
          <ac:picMkLst>
            <pc:docMk/>
            <pc:sldMk cId="4144825795" sldId="286"/>
            <ac:picMk id="13" creationId="{412DFB81-82DD-99A7-2B06-D2049E9381C6}"/>
          </ac:picMkLst>
        </pc:picChg>
        <pc:picChg chg="add del mod">
          <ac:chgData name="Giulio Antonini" userId="85c0ae81-b7e0-45b3-a738-51186c9a409e" providerId="ADAL" clId="{85921F03-C437-4F24-A516-AE736F31B917}" dt="2024-08-03T14:49:12.358" v="579" actId="478"/>
          <ac:picMkLst>
            <pc:docMk/>
            <pc:sldMk cId="4144825795" sldId="286"/>
            <ac:picMk id="14" creationId="{0A25AA85-CB48-0F9E-4C8C-D3A618EF3112}"/>
          </ac:picMkLst>
        </pc:picChg>
        <pc:picChg chg="add del mod">
          <ac:chgData name="Giulio Antonini" userId="85c0ae81-b7e0-45b3-a738-51186c9a409e" providerId="ADAL" clId="{85921F03-C437-4F24-A516-AE736F31B917}" dt="2024-08-03T14:49:12.358" v="579" actId="478"/>
          <ac:picMkLst>
            <pc:docMk/>
            <pc:sldMk cId="4144825795" sldId="286"/>
            <ac:picMk id="15" creationId="{E3F59E5A-D95E-568E-E1EB-AF049241A324}"/>
          </ac:picMkLst>
        </pc:picChg>
        <pc:picChg chg="add del mod">
          <ac:chgData name="Giulio Antonini" userId="85c0ae81-b7e0-45b3-a738-51186c9a409e" providerId="ADAL" clId="{85921F03-C437-4F24-A516-AE736F31B917}" dt="2024-08-03T14:49:12.358" v="579" actId="478"/>
          <ac:picMkLst>
            <pc:docMk/>
            <pc:sldMk cId="4144825795" sldId="286"/>
            <ac:picMk id="16" creationId="{841815CA-4EE9-3524-DA67-143C8173BECC}"/>
          </ac:picMkLst>
        </pc:picChg>
        <pc:picChg chg="add del mod">
          <ac:chgData name="Giulio Antonini" userId="85c0ae81-b7e0-45b3-a738-51186c9a409e" providerId="ADAL" clId="{85921F03-C437-4F24-A516-AE736F31B917}" dt="2024-08-03T14:49:12.358" v="579" actId="478"/>
          <ac:picMkLst>
            <pc:docMk/>
            <pc:sldMk cId="4144825795" sldId="286"/>
            <ac:picMk id="18" creationId="{DC6CB3CA-2ADB-58D7-9D7D-47BFAF85AC45}"/>
          </ac:picMkLst>
        </pc:picChg>
        <pc:picChg chg="add del mod">
          <ac:chgData name="Giulio Antonini" userId="85c0ae81-b7e0-45b3-a738-51186c9a409e" providerId="ADAL" clId="{85921F03-C437-4F24-A516-AE736F31B917}" dt="2024-08-03T14:49:12.358" v="579" actId="478"/>
          <ac:picMkLst>
            <pc:docMk/>
            <pc:sldMk cId="4144825795" sldId="286"/>
            <ac:picMk id="19" creationId="{C9F9DC59-A9F5-D9AF-B69D-05EE3B6BC86A}"/>
          </ac:picMkLst>
        </pc:picChg>
        <pc:picChg chg="mod">
          <ac:chgData name="Giulio Antonini" userId="85c0ae81-b7e0-45b3-a738-51186c9a409e" providerId="ADAL" clId="{85921F03-C437-4F24-A516-AE736F31B917}" dt="2024-08-03T14:48:55.789" v="577"/>
          <ac:picMkLst>
            <pc:docMk/>
            <pc:sldMk cId="4144825795" sldId="286"/>
            <ac:picMk id="22" creationId="{78FEECE9-0F17-1BFC-4F0E-7113F649CC62}"/>
          </ac:picMkLst>
        </pc:picChg>
        <pc:picChg chg="mod">
          <ac:chgData name="Giulio Antonini" userId="85c0ae81-b7e0-45b3-a738-51186c9a409e" providerId="ADAL" clId="{85921F03-C437-4F24-A516-AE736F31B917}" dt="2024-08-03T14:48:55.789" v="577"/>
          <ac:picMkLst>
            <pc:docMk/>
            <pc:sldMk cId="4144825795" sldId="286"/>
            <ac:picMk id="23" creationId="{C25B1F10-2546-FEE3-BAFA-50F04A670367}"/>
          </ac:picMkLst>
        </pc:picChg>
        <pc:picChg chg="mod">
          <ac:chgData name="Giulio Antonini" userId="85c0ae81-b7e0-45b3-a738-51186c9a409e" providerId="ADAL" clId="{85921F03-C437-4F24-A516-AE736F31B917}" dt="2024-08-03T14:48:55.789" v="577"/>
          <ac:picMkLst>
            <pc:docMk/>
            <pc:sldMk cId="4144825795" sldId="286"/>
            <ac:picMk id="25" creationId="{425E2416-E8D8-37CC-B208-FB0F29BD5DE0}"/>
          </ac:picMkLst>
        </pc:picChg>
        <pc:picChg chg="mod">
          <ac:chgData name="Giulio Antonini" userId="85c0ae81-b7e0-45b3-a738-51186c9a409e" providerId="ADAL" clId="{85921F03-C437-4F24-A516-AE736F31B917}" dt="2024-08-03T14:48:55.789" v="577"/>
          <ac:picMkLst>
            <pc:docMk/>
            <pc:sldMk cId="4144825795" sldId="286"/>
            <ac:picMk id="26" creationId="{28B6F067-3F3E-6A69-2A4B-79CB4DF06455}"/>
          </ac:picMkLst>
        </pc:picChg>
        <pc:picChg chg="add del mod">
          <ac:chgData name="Giulio Antonini" userId="85c0ae81-b7e0-45b3-a738-51186c9a409e" providerId="ADAL" clId="{85921F03-C437-4F24-A516-AE736F31B917}" dt="2024-08-03T14:49:12.358" v="579" actId="478"/>
          <ac:picMkLst>
            <pc:docMk/>
            <pc:sldMk cId="4144825795" sldId="286"/>
            <ac:picMk id="27" creationId="{9AEC72B7-27FA-5933-D13A-C687407EF37A}"/>
          </ac:picMkLst>
        </pc:picChg>
        <pc:picChg chg="add del mod">
          <ac:chgData name="Giulio Antonini" userId="85c0ae81-b7e0-45b3-a738-51186c9a409e" providerId="ADAL" clId="{85921F03-C437-4F24-A516-AE736F31B917}" dt="2024-08-03T14:49:12.358" v="579" actId="478"/>
          <ac:picMkLst>
            <pc:docMk/>
            <pc:sldMk cId="4144825795" sldId="286"/>
            <ac:picMk id="28" creationId="{9C05A4FF-C3AA-1D8B-D378-9977CA9E0120}"/>
          </ac:picMkLst>
        </pc:picChg>
        <pc:picChg chg="add del mod">
          <ac:chgData name="Giulio Antonini" userId="85c0ae81-b7e0-45b3-a738-51186c9a409e" providerId="ADAL" clId="{85921F03-C437-4F24-A516-AE736F31B917}" dt="2024-08-03T14:49:12.358" v="579" actId="478"/>
          <ac:picMkLst>
            <pc:docMk/>
            <pc:sldMk cId="4144825795" sldId="286"/>
            <ac:picMk id="29" creationId="{98D9322E-67B5-2127-E95E-B7086D9172D9}"/>
          </ac:picMkLst>
        </pc:picChg>
        <pc:picChg chg="add del mod">
          <ac:chgData name="Giulio Antonini" userId="85c0ae81-b7e0-45b3-a738-51186c9a409e" providerId="ADAL" clId="{85921F03-C437-4F24-A516-AE736F31B917}" dt="2024-08-03T14:49:12.358" v="579" actId="478"/>
          <ac:picMkLst>
            <pc:docMk/>
            <pc:sldMk cId="4144825795" sldId="286"/>
            <ac:picMk id="30" creationId="{7A1BE409-59DF-76C3-9D9A-BAC3F9F09758}"/>
          </ac:picMkLst>
        </pc:picChg>
        <pc:picChg chg="del">
          <ac:chgData name="Giulio Antonini" userId="85c0ae81-b7e0-45b3-a738-51186c9a409e" providerId="ADAL" clId="{85921F03-C437-4F24-A516-AE736F31B917}" dt="2024-08-03T14:46:42.142" v="576" actId="478"/>
          <ac:picMkLst>
            <pc:docMk/>
            <pc:sldMk cId="4144825795" sldId="286"/>
            <ac:picMk id="41" creationId="{7FA1604C-0C76-D4EB-8FB7-942C9CEEBCC8}"/>
          </ac:picMkLst>
        </pc:picChg>
        <pc:picChg chg="del">
          <ac:chgData name="Giulio Antonini" userId="85c0ae81-b7e0-45b3-a738-51186c9a409e" providerId="ADAL" clId="{85921F03-C437-4F24-A516-AE736F31B917}" dt="2024-08-03T14:46:42.142" v="576" actId="478"/>
          <ac:picMkLst>
            <pc:docMk/>
            <pc:sldMk cId="4144825795" sldId="286"/>
            <ac:picMk id="42" creationId="{1F7E8769-B2CE-7B0A-9B1D-1CCD5186A20D}"/>
          </ac:picMkLst>
        </pc:picChg>
        <pc:picChg chg="del">
          <ac:chgData name="Giulio Antonini" userId="85c0ae81-b7e0-45b3-a738-51186c9a409e" providerId="ADAL" clId="{85921F03-C437-4F24-A516-AE736F31B917}" dt="2024-08-03T14:46:42.142" v="576" actId="478"/>
          <ac:picMkLst>
            <pc:docMk/>
            <pc:sldMk cId="4144825795" sldId="286"/>
            <ac:picMk id="43" creationId="{036AB684-0C64-E877-7116-E7B939CF7FFC}"/>
          </ac:picMkLst>
        </pc:picChg>
        <pc:picChg chg="del">
          <ac:chgData name="Giulio Antonini" userId="85c0ae81-b7e0-45b3-a738-51186c9a409e" providerId="ADAL" clId="{85921F03-C437-4F24-A516-AE736F31B917}" dt="2024-08-03T14:46:42.142" v="576" actId="478"/>
          <ac:picMkLst>
            <pc:docMk/>
            <pc:sldMk cId="4144825795" sldId="286"/>
            <ac:picMk id="44" creationId="{619523D7-EF3E-8BD1-A1ED-685BB18E4857}"/>
          </ac:picMkLst>
        </pc:picChg>
        <pc:picChg chg="del">
          <ac:chgData name="Giulio Antonini" userId="85c0ae81-b7e0-45b3-a738-51186c9a409e" providerId="ADAL" clId="{85921F03-C437-4F24-A516-AE736F31B917}" dt="2024-08-03T14:46:42.142" v="576" actId="478"/>
          <ac:picMkLst>
            <pc:docMk/>
            <pc:sldMk cId="4144825795" sldId="286"/>
            <ac:picMk id="46" creationId="{786BFD9F-376D-F7F1-DD68-44DE170698D6}"/>
          </ac:picMkLst>
        </pc:picChg>
        <pc:picChg chg="del">
          <ac:chgData name="Giulio Antonini" userId="85c0ae81-b7e0-45b3-a738-51186c9a409e" providerId="ADAL" clId="{85921F03-C437-4F24-A516-AE736F31B917}" dt="2024-08-03T14:46:42.142" v="576" actId="478"/>
          <ac:picMkLst>
            <pc:docMk/>
            <pc:sldMk cId="4144825795" sldId="286"/>
            <ac:picMk id="47" creationId="{852C18A3-D8B4-FB17-78EC-CEB5A141ECB3}"/>
          </ac:picMkLst>
        </pc:picChg>
        <pc:picChg chg="del">
          <ac:chgData name="Giulio Antonini" userId="85c0ae81-b7e0-45b3-a738-51186c9a409e" providerId="ADAL" clId="{85921F03-C437-4F24-A516-AE736F31B917}" dt="2024-08-03T14:46:42.142" v="576" actId="478"/>
          <ac:picMkLst>
            <pc:docMk/>
            <pc:sldMk cId="4144825795" sldId="286"/>
            <ac:picMk id="54" creationId="{2E4C1483-24CE-9FAF-5F69-926C1C41981A}"/>
          </ac:picMkLst>
        </pc:picChg>
        <pc:picChg chg="del">
          <ac:chgData name="Giulio Antonini" userId="85c0ae81-b7e0-45b3-a738-51186c9a409e" providerId="ADAL" clId="{85921F03-C437-4F24-A516-AE736F31B917}" dt="2024-08-03T14:46:42.142" v="576" actId="478"/>
          <ac:picMkLst>
            <pc:docMk/>
            <pc:sldMk cId="4144825795" sldId="286"/>
            <ac:picMk id="55" creationId="{ABC5A835-DA91-A7B6-2C3F-46B48158A9B6}"/>
          </ac:picMkLst>
        </pc:picChg>
        <pc:picChg chg="del">
          <ac:chgData name="Giulio Antonini" userId="85c0ae81-b7e0-45b3-a738-51186c9a409e" providerId="ADAL" clId="{85921F03-C437-4F24-A516-AE736F31B917}" dt="2024-08-03T14:46:42.142" v="576" actId="478"/>
          <ac:picMkLst>
            <pc:docMk/>
            <pc:sldMk cId="4144825795" sldId="286"/>
            <ac:picMk id="56" creationId="{5DAFDE58-4305-9EE7-C509-B3AAB6405C9E}"/>
          </ac:picMkLst>
        </pc:picChg>
        <pc:picChg chg="del">
          <ac:chgData name="Giulio Antonini" userId="85c0ae81-b7e0-45b3-a738-51186c9a409e" providerId="ADAL" clId="{85921F03-C437-4F24-A516-AE736F31B917}" dt="2024-08-03T14:46:42.142" v="576" actId="478"/>
          <ac:picMkLst>
            <pc:docMk/>
            <pc:sldMk cId="4144825795" sldId="286"/>
            <ac:picMk id="57" creationId="{37EE4170-6C9E-905A-063B-9186FA4A3642}"/>
          </ac:picMkLst>
        </pc:picChg>
        <pc:picChg chg="del">
          <ac:chgData name="Giulio Antonini" userId="85c0ae81-b7e0-45b3-a738-51186c9a409e" providerId="ADAL" clId="{85921F03-C437-4F24-A516-AE736F31B917}" dt="2024-08-03T14:46:42.142" v="576" actId="478"/>
          <ac:picMkLst>
            <pc:docMk/>
            <pc:sldMk cId="4144825795" sldId="286"/>
            <ac:picMk id="62" creationId="{EE0EFFA9-12B8-AC2B-AA73-C8D1EC505556}"/>
          </ac:picMkLst>
        </pc:picChg>
        <pc:picChg chg="del">
          <ac:chgData name="Giulio Antonini" userId="85c0ae81-b7e0-45b3-a738-51186c9a409e" providerId="ADAL" clId="{85921F03-C437-4F24-A516-AE736F31B917}" dt="2024-08-03T14:46:42.142" v="576" actId="478"/>
          <ac:picMkLst>
            <pc:docMk/>
            <pc:sldMk cId="4144825795" sldId="286"/>
            <ac:picMk id="63" creationId="{7CBFA5F8-24DD-463C-4722-24A0EDAA6F36}"/>
          </ac:picMkLst>
        </pc:picChg>
        <pc:picChg chg="del">
          <ac:chgData name="Giulio Antonini" userId="85c0ae81-b7e0-45b3-a738-51186c9a409e" providerId="ADAL" clId="{85921F03-C437-4F24-A516-AE736F31B917}" dt="2024-08-03T14:46:42.142" v="576" actId="478"/>
          <ac:picMkLst>
            <pc:docMk/>
            <pc:sldMk cId="4144825795" sldId="286"/>
            <ac:picMk id="5133" creationId="{2E28BF5A-131D-4FAE-8B5A-9E0DC53A3FD0}"/>
          </ac:picMkLst>
        </pc:picChg>
        <pc:picChg chg="mod">
          <ac:chgData name="Giulio Antonini" userId="85c0ae81-b7e0-45b3-a738-51186c9a409e" providerId="ADAL" clId="{85921F03-C437-4F24-A516-AE736F31B917}" dt="2024-08-03T14:48:55.789" v="577"/>
          <ac:picMkLst>
            <pc:docMk/>
            <pc:sldMk cId="4144825795" sldId="286"/>
            <ac:picMk id="5136" creationId="{CF0B1765-7F83-EB5F-67F4-E79891F2D5AC}"/>
          </ac:picMkLst>
        </pc:picChg>
        <pc:picChg chg="add del mod">
          <ac:chgData name="Giulio Antonini" userId="85c0ae81-b7e0-45b3-a738-51186c9a409e" providerId="ADAL" clId="{85921F03-C437-4F24-A516-AE736F31B917}" dt="2024-08-03T14:49:12.358" v="579" actId="478"/>
          <ac:picMkLst>
            <pc:docMk/>
            <pc:sldMk cId="4144825795" sldId="286"/>
            <ac:picMk id="5137" creationId="{462EE4DD-6C97-C3AB-B324-5C138D927127}"/>
          </ac:picMkLst>
        </pc:picChg>
        <pc:picChg chg="add del mod">
          <ac:chgData name="Giulio Antonini" userId="85c0ae81-b7e0-45b3-a738-51186c9a409e" providerId="ADAL" clId="{85921F03-C437-4F24-A516-AE736F31B917}" dt="2024-08-03T14:49:12.358" v="579" actId="478"/>
          <ac:picMkLst>
            <pc:docMk/>
            <pc:sldMk cId="4144825795" sldId="286"/>
            <ac:picMk id="5138" creationId="{DA1A3CBA-861B-6744-36DD-852B5ABFDCAB}"/>
          </ac:picMkLst>
        </pc:picChg>
        <pc:picChg chg="add del mod">
          <ac:chgData name="Giulio Antonini" userId="85c0ae81-b7e0-45b3-a738-51186c9a409e" providerId="ADAL" clId="{85921F03-C437-4F24-A516-AE736F31B917}" dt="2024-08-03T14:49:12.358" v="579" actId="478"/>
          <ac:picMkLst>
            <pc:docMk/>
            <pc:sldMk cId="4144825795" sldId="286"/>
            <ac:picMk id="5149" creationId="{F729C933-E301-0FDA-6AAF-463C27E71AFC}"/>
          </ac:picMkLst>
        </pc:picChg>
        <pc:picChg chg="add mod">
          <ac:chgData name="Giulio Antonini" userId="85c0ae81-b7e0-45b3-a738-51186c9a409e" providerId="ADAL" clId="{85921F03-C437-4F24-A516-AE736F31B917}" dt="2024-08-03T14:49:45.396" v="581" actId="1076"/>
          <ac:picMkLst>
            <pc:docMk/>
            <pc:sldMk cId="4144825795" sldId="286"/>
            <ac:picMk id="5150" creationId="{16973570-D250-D8BB-82A5-DEE2D79E4384}"/>
          </ac:picMkLst>
        </pc:picChg>
        <pc:picChg chg="mod">
          <ac:chgData name="Giulio Antonini" userId="85c0ae81-b7e0-45b3-a738-51186c9a409e" providerId="ADAL" clId="{85921F03-C437-4F24-A516-AE736F31B917}" dt="2024-08-03T14:49:42.069" v="580"/>
          <ac:picMkLst>
            <pc:docMk/>
            <pc:sldMk cId="4144825795" sldId="286"/>
            <ac:picMk id="5153" creationId="{008BF187-7E74-92F2-85E8-0368BA902234}"/>
          </ac:picMkLst>
        </pc:picChg>
        <pc:picChg chg="mod">
          <ac:chgData name="Giulio Antonini" userId="85c0ae81-b7e0-45b3-a738-51186c9a409e" providerId="ADAL" clId="{85921F03-C437-4F24-A516-AE736F31B917}" dt="2024-08-03T14:49:42.069" v="580"/>
          <ac:picMkLst>
            <pc:docMk/>
            <pc:sldMk cId="4144825795" sldId="286"/>
            <ac:picMk id="5154" creationId="{3148AE50-964F-0862-7CE5-21E8B2C4A45C}"/>
          </ac:picMkLst>
        </pc:picChg>
        <pc:picChg chg="mod">
          <ac:chgData name="Giulio Antonini" userId="85c0ae81-b7e0-45b3-a738-51186c9a409e" providerId="ADAL" clId="{85921F03-C437-4F24-A516-AE736F31B917}" dt="2024-08-03T14:49:42.069" v="580"/>
          <ac:picMkLst>
            <pc:docMk/>
            <pc:sldMk cId="4144825795" sldId="286"/>
            <ac:picMk id="5155" creationId="{A02D9876-29CC-3097-DF07-E17599DFD974}"/>
          </ac:picMkLst>
        </pc:picChg>
        <pc:picChg chg="mod">
          <ac:chgData name="Giulio Antonini" userId="85c0ae81-b7e0-45b3-a738-51186c9a409e" providerId="ADAL" clId="{85921F03-C437-4F24-A516-AE736F31B917}" dt="2024-08-03T14:49:42.069" v="580"/>
          <ac:picMkLst>
            <pc:docMk/>
            <pc:sldMk cId="4144825795" sldId="286"/>
            <ac:picMk id="5156" creationId="{18490724-D5E5-9613-91AC-37C0D93BFA5C}"/>
          </ac:picMkLst>
        </pc:picChg>
        <pc:picChg chg="mod">
          <ac:chgData name="Giulio Antonini" userId="85c0ae81-b7e0-45b3-a738-51186c9a409e" providerId="ADAL" clId="{85921F03-C437-4F24-A516-AE736F31B917}" dt="2024-08-03T14:49:42.069" v="580"/>
          <ac:picMkLst>
            <pc:docMk/>
            <pc:sldMk cId="4144825795" sldId="286"/>
            <ac:picMk id="5157" creationId="{D7C7EF6A-5E5B-29AF-0A77-37CFACAA1F97}"/>
          </ac:picMkLst>
        </pc:picChg>
        <pc:picChg chg="mod">
          <ac:chgData name="Giulio Antonini" userId="85c0ae81-b7e0-45b3-a738-51186c9a409e" providerId="ADAL" clId="{85921F03-C437-4F24-A516-AE736F31B917}" dt="2024-08-03T14:49:42.069" v="580"/>
          <ac:picMkLst>
            <pc:docMk/>
            <pc:sldMk cId="4144825795" sldId="286"/>
            <ac:picMk id="5161" creationId="{60E026B8-480C-D5E5-C96C-11652C7D691A}"/>
          </ac:picMkLst>
        </pc:picChg>
        <pc:picChg chg="mod">
          <ac:chgData name="Giulio Antonini" userId="85c0ae81-b7e0-45b3-a738-51186c9a409e" providerId="ADAL" clId="{85921F03-C437-4F24-A516-AE736F31B917}" dt="2024-08-03T14:49:42.069" v="580"/>
          <ac:picMkLst>
            <pc:docMk/>
            <pc:sldMk cId="4144825795" sldId="286"/>
            <ac:picMk id="5162" creationId="{B9FE6AF5-04FA-C94C-1817-FECE1E4F4C95}"/>
          </ac:picMkLst>
        </pc:picChg>
        <pc:picChg chg="mod">
          <ac:chgData name="Giulio Antonini" userId="85c0ae81-b7e0-45b3-a738-51186c9a409e" providerId="ADAL" clId="{85921F03-C437-4F24-A516-AE736F31B917}" dt="2024-08-03T14:49:42.069" v="580"/>
          <ac:picMkLst>
            <pc:docMk/>
            <pc:sldMk cId="4144825795" sldId="286"/>
            <ac:picMk id="5163" creationId="{21F94BBC-C646-A92E-C882-47C3D841DFA3}"/>
          </ac:picMkLst>
        </pc:picChg>
        <pc:picChg chg="mod">
          <ac:chgData name="Giulio Antonini" userId="85c0ae81-b7e0-45b3-a738-51186c9a409e" providerId="ADAL" clId="{85921F03-C437-4F24-A516-AE736F31B917}" dt="2024-08-03T14:49:42.069" v="580"/>
          <ac:picMkLst>
            <pc:docMk/>
            <pc:sldMk cId="4144825795" sldId="286"/>
            <ac:picMk id="5164" creationId="{2C9B2CEC-0684-76A4-A64F-43CB1DF81B79}"/>
          </ac:picMkLst>
        </pc:picChg>
        <pc:picChg chg="mod">
          <ac:chgData name="Giulio Antonini" userId="85c0ae81-b7e0-45b3-a738-51186c9a409e" providerId="ADAL" clId="{85921F03-C437-4F24-A516-AE736F31B917}" dt="2024-08-03T14:49:42.069" v="580"/>
          <ac:picMkLst>
            <pc:docMk/>
            <pc:sldMk cId="4144825795" sldId="286"/>
            <ac:picMk id="5165" creationId="{948E9B1E-1689-6EBB-B610-36686EB3E17A}"/>
          </ac:picMkLst>
        </pc:picChg>
        <pc:picChg chg="add mod">
          <ac:chgData name="Giulio Antonini" userId="85c0ae81-b7e0-45b3-a738-51186c9a409e" providerId="ADAL" clId="{85921F03-C437-4F24-A516-AE736F31B917}" dt="2024-08-03T14:49:45.396" v="581" actId="1076"/>
          <ac:picMkLst>
            <pc:docMk/>
            <pc:sldMk cId="4144825795" sldId="286"/>
            <ac:picMk id="5167" creationId="{FED5F3FC-5D00-EC39-F67A-2535FCE6BC08}"/>
          </ac:picMkLst>
        </pc:picChg>
        <pc:picChg chg="mod">
          <ac:chgData name="Giulio Antonini" userId="85c0ae81-b7e0-45b3-a738-51186c9a409e" providerId="ADAL" clId="{85921F03-C437-4F24-A516-AE736F31B917}" dt="2024-08-03T14:49:42.069" v="580"/>
          <ac:picMkLst>
            <pc:docMk/>
            <pc:sldMk cId="4144825795" sldId="286"/>
            <ac:picMk id="5171" creationId="{B420E43C-1209-3E3D-0703-9FB41041A235}"/>
          </ac:picMkLst>
        </pc:picChg>
        <pc:picChg chg="add mod">
          <ac:chgData name="Giulio Antonini" userId="85c0ae81-b7e0-45b3-a738-51186c9a409e" providerId="ADAL" clId="{85921F03-C437-4F24-A516-AE736F31B917}" dt="2024-08-03T14:49:45.396" v="581" actId="1076"/>
          <ac:picMkLst>
            <pc:docMk/>
            <pc:sldMk cId="4144825795" sldId="286"/>
            <ac:picMk id="5172" creationId="{1E3474C7-77E0-4DD0-5463-B0BD44D2C92E}"/>
          </ac:picMkLst>
        </pc:picChg>
        <pc:picChg chg="add mod">
          <ac:chgData name="Giulio Antonini" userId="85c0ae81-b7e0-45b3-a738-51186c9a409e" providerId="ADAL" clId="{85921F03-C437-4F24-A516-AE736F31B917}" dt="2024-08-03T14:49:45.396" v="581" actId="1076"/>
          <ac:picMkLst>
            <pc:docMk/>
            <pc:sldMk cId="4144825795" sldId="286"/>
            <ac:picMk id="5173" creationId="{184C82CE-F320-DF71-BC13-C9010857D70A}"/>
          </ac:picMkLst>
        </pc:picChg>
        <pc:picChg chg="add mod">
          <ac:chgData name="Giulio Antonini" userId="85c0ae81-b7e0-45b3-a738-51186c9a409e" providerId="ADAL" clId="{85921F03-C437-4F24-A516-AE736F31B917}" dt="2024-08-03T14:49:45.396" v="581" actId="1076"/>
          <ac:picMkLst>
            <pc:docMk/>
            <pc:sldMk cId="4144825795" sldId="286"/>
            <ac:picMk id="5174" creationId="{855F54E8-B722-036F-E9D2-40686F27A6E7}"/>
          </ac:picMkLst>
        </pc:picChg>
        <pc:picChg chg="add mod">
          <ac:chgData name="Giulio Antonini" userId="85c0ae81-b7e0-45b3-a738-51186c9a409e" providerId="ADAL" clId="{85921F03-C437-4F24-A516-AE736F31B917}" dt="2024-08-03T14:49:45.396" v="581" actId="1076"/>
          <ac:picMkLst>
            <pc:docMk/>
            <pc:sldMk cId="4144825795" sldId="286"/>
            <ac:picMk id="5177" creationId="{CC5AAE44-8B9C-6FF7-9DE3-4422D1BAA7F8}"/>
          </ac:picMkLst>
        </pc:picChg>
        <pc:picChg chg="add mod">
          <ac:chgData name="Giulio Antonini" userId="85c0ae81-b7e0-45b3-a738-51186c9a409e" providerId="ADAL" clId="{85921F03-C437-4F24-A516-AE736F31B917}" dt="2024-08-03T14:49:45.396" v="581" actId="1076"/>
          <ac:picMkLst>
            <pc:docMk/>
            <pc:sldMk cId="4144825795" sldId="286"/>
            <ac:picMk id="5178" creationId="{BF1B1425-D0B3-CD9E-D4EB-CCD81D7F2C07}"/>
          </ac:picMkLst>
        </pc:picChg>
        <pc:picChg chg="add mod">
          <ac:chgData name="Giulio Antonini" userId="85c0ae81-b7e0-45b3-a738-51186c9a409e" providerId="ADAL" clId="{85921F03-C437-4F24-A516-AE736F31B917}" dt="2024-08-03T14:49:45.396" v="581" actId="1076"/>
          <ac:picMkLst>
            <pc:docMk/>
            <pc:sldMk cId="4144825795" sldId="286"/>
            <ac:picMk id="5179" creationId="{8CDBC252-9FB4-40FA-6686-BD3158D89902}"/>
          </ac:picMkLst>
        </pc:picChg>
        <pc:picChg chg="add mod">
          <ac:chgData name="Giulio Antonini" userId="85c0ae81-b7e0-45b3-a738-51186c9a409e" providerId="ADAL" clId="{85921F03-C437-4F24-A516-AE736F31B917}" dt="2024-08-03T14:49:45.396" v="581" actId="1076"/>
          <ac:picMkLst>
            <pc:docMk/>
            <pc:sldMk cId="4144825795" sldId="286"/>
            <ac:picMk id="5181" creationId="{53BDAC11-E239-0D7E-644D-1833BF619F9B}"/>
          </ac:picMkLst>
        </pc:picChg>
        <pc:picChg chg="add mod">
          <ac:chgData name="Giulio Antonini" userId="85c0ae81-b7e0-45b3-a738-51186c9a409e" providerId="ADAL" clId="{85921F03-C437-4F24-A516-AE736F31B917}" dt="2024-08-03T14:49:45.396" v="581" actId="1076"/>
          <ac:picMkLst>
            <pc:docMk/>
            <pc:sldMk cId="4144825795" sldId="286"/>
            <ac:picMk id="5182" creationId="{5097BDC3-A57E-1067-F8EB-267318E0CB23}"/>
          </ac:picMkLst>
        </pc:picChg>
        <pc:picChg chg="mod">
          <ac:chgData name="Giulio Antonini" userId="85c0ae81-b7e0-45b3-a738-51186c9a409e" providerId="ADAL" clId="{85921F03-C437-4F24-A516-AE736F31B917}" dt="2024-08-03T14:49:42.069" v="580"/>
          <ac:picMkLst>
            <pc:docMk/>
            <pc:sldMk cId="4144825795" sldId="286"/>
            <ac:picMk id="5186" creationId="{C88D2381-6942-1057-E4D9-A85D8C733596}"/>
          </ac:picMkLst>
        </pc:picChg>
        <pc:picChg chg="add mod">
          <ac:chgData name="Giulio Antonini" userId="85c0ae81-b7e0-45b3-a738-51186c9a409e" providerId="ADAL" clId="{85921F03-C437-4F24-A516-AE736F31B917}" dt="2024-08-03T14:49:45.396" v="581" actId="1076"/>
          <ac:picMkLst>
            <pc:docMk/>
            <pc:sldMk cId="4144825795" sldId="286"/>
            <ac:picMk id="5187" creationId="{1D7E2757-5869-CCD5-4FC8-351767ECC541}"/>
          </ac:picMkLst>
        </pc:picChg>
        <pc:picChg chg="add mod">
          <ac:chgData name="Giulio Antonini" userId="85c0ae81-b7e0-45b3-a738-51186c9a409e" providerId="ADAL" clId="{85921F03-C437-4F24-A516-AE736F31B917}" dt="2024-08-03T14:49:45.396" v="581" actId="1076"/>
          <ac:picMkLst>
            <pc:docMk/>
            <pc:sldMk cId="4144825795" sldId="286"/>
            <ac:picMk id="5188" creationId="{984A6853-A268-A241-CB82-70C254545CF4}"/>
          </ac:picMkLst>
        </pc:picChg>
        <pc:picChg chg="add mod">
          <ac:chgData name="Giulio Antonini" userId="85c0ae81-b7e0-45b3-a738-51186c9a409e" providerId="ADAL" clId="{85921F03-C437-4F24-A516-AE736F31B917}" dt="2024-08-03T14:49:45.396" v="581" actId="1076"/>
          <ac:picMkLst>
            <pc:docMk/>
            <pc:sldMk cId="4144825795" sldId="286"/>
            <ac:picMk id="5189" creationId="{D2197612-AC97-A98C-956F-477051E4F700}"/>
          </ac:picMkLst>
        </pc:picChg>
        <pc:picChg chg="add mod">
          <ac:chgData name="Giulio Antonini" userId="85c0ae81-b7e0-45b3-a738-51186c9a409e" providerId="ADAL" clId="{85921F03-C437-4F24-A516-AE736F31B917}" dt="2024-08-03T14:49:45.396" v="581" actId="1076"/>
          <ac:picMkLst>
            <pc:docMk/>
            <pc:sldMk cId="4144825795" sldId="286"/>
            <ac:picMk id="5190" creationId="{B59BE62A-BEEB-E164-4DBE-1CD95C11D2B1}"/>
          </ac:picMkLst>
        </pc:picChg>
        <pc:picChg chg="add mod">
          <ac:chgData name="Giulio Antonini" userId="85c0ae81-b7e0-45b3-a738-51186c9a409e" providerId="ADAL" clId="{85921F03-C437-4F24-A516-AE736F31B917}" dt="2024-08-03T14:49:45.396" v="581" actId="1076"/>
          <ac:picMkLst>
            <pc:docMk/>
            <pc:sldMk cId="4144825795" sldId="286"/>
            <ac:picMk id="5191" creationId="{2AB27535-41D1-D9B2-7DFB-C075542414D0}"/>
          </ac:picMkLst>
        </pc:picChg>
        <pc:picChg chg="add mod">
          <ac:chgData name="Giulio Antonini" userId="85c0ae81-b7e0-45b3-a738-51186c9a409e" providerId="ADAL" clId="{85921F03-C437-4F24-A516-AE736F31B917}" dt="2024-08-03T14:49:45.396" v="581" actId="1076"/>
          <ac:picMkLst>
            <pc:docMk/>
            <pc:sldMk cId="4144825795" sldId="286"/>
            <ac:picMk id="5192" creationId="{E4DC7F76-BABC-8206-3773-11EEDDE54A27}"/>
          </ac:picMkLst>
        </pc:picChg>
      </pc:sldChg>
      <pc:sldChg chg="addSp delSp modSp add mod">
        <pc:chgData name="Giulio Antonini" userId="85c0ae81-b7e0-45b3-a738-51186c9a409e" providerId="ADAL" clId="{85921F03-C437-4F24-A516-AE736F31B917}" dt="2024-08-03T14:50:23.810" v="585" actId="1076"/>
        <pc:sldMkLst>
          <pc:docMk/>
          <pc:sldMk cId="649333742" sldId="287"/>
        </pc:sldMkLst>
        <pc:spChg chg="add mod">
          <ac:chgData name="Giulio Antonini" userId="85c0ae81-b7e0-45b3-a738-51186c9a409e" providerId="ADAL" clId="{85921F03-C437-4F24-A516-AE736F31B917}" dt="2024-08-03T14:50:23.810" v="585" actId="1076"/>
          <ac:spMkLst>
            <pc:docMk/>
            <pc:sldMk cId="649333742" sldId="287"/>
            <ac:spMk id="3" creationId="{8F8E5AD6-92C5-C634-FBEB-0550DF314883}"/>
          </ac:spMkLst>
        </pc:spChg>
        <pc:spChg chg="add mod">
          <ac:chgData name="Giulio Antonini" userId="85c0ae81-b7e0-45b3-a738-51186c9a409e" providerId="ADAL" clId="{85921F03-C437-4F24-A516-AE736F31B917}" dt="2024-08-03T14:50:23.810" v="585" actId="1076"/>
          <ac:spMkLst>
            <pc:docMk/>
            <pc:sldMk cId="649333742" sldId="287"/>
            <ac:spMk id="6" creationId="{80B2E086-719B-18B9-AF66-BA0A1E1ED4D8}"/>
          </ac:spMkLst>
        </pc:spChg>
        <pc:spChg chg="add mod">
          <ac:chgData name="Giulio Antonini" userId="85c0ae81-b7e0-45b3-a738-51186c9a409e" providerId="ADAL" clId="{85921F03-C437-4F24-A516-AE736F31B917}" dt="2024-08-03T14:50:23.810" v="585" actId="1076"/>
          <ac:spMkLst>
            <pc:docMk/>
            <pc:sldMk cId="649333742" sldId="287"/>
            <ac:spMk id="9" creationId="{3D0C4A2A-967E-C933-1A4A-ACA286B6E0BC}"/>
          </ac:spMkLst>
        </pc:spChg>
        <pc:spChg chg="add mod">
          <ac:chgData name="Giulio Antonini" userId="85c0ae81-b7e0-45b3-a738-51186c9a409e" providerId="ADAL" clId="{85921F03-C437-4F24-A516-AE736F31B917}" dt="2024-08-03T14:50:23.810" v="585" actId="1076"/>
          <ac:spMkLst>
            <pc:docMk/>
            <pc:sldMk cId="649333742" sldId="287"/>
            <ac:spMk id="10" creationId="{AAC29A69-2E69-122E-1EAF-52DC35CAAE5A}"/>
          </ac:spMkLst>
        </pc:spChg>
        <pc:spChg chg="del">
          <ac:chgData name="Giulio Antonini" userId="85c0ae81-b7e0-45b3-a738-51186c9a409e" providerId="ADAL" clId="{85921F03-C437-4F24-A516-AE736F31B917}" dt="2024-08-03T14:50:03.074" v="583" actId="478"/>
          <ac:spMkLst>
            <pc:docMk/>
            <pc:sldMk cId="649333742" sldId="287"/>
            <ac:spMk id="5151" creationId="{C831A3E4-737E-4896-62F0-6844F88068EA}"/>
          </ac:spMkLst>
        </pc:spChg>
        <pc:spChg chg="del">
          <ac:chgData name="Giulio Antonini" userId="85c0ae81-b7e0-45b3-a738-51186c9a409e" providerId="ADAL" clId="{85921F03-C437-4F24-A516-AE736F31B917}" dt="2024-08-03T14:50:03.074" v="583" actId="478"/>
          <ac:spMkLst>
            <pc:docMk/>
            <pc:sldMk cId="649333742" sldId="287"/>
            <ac:spMk id="5158" creationId="{AEDD09CC-298F-A6AD-1596-CE622CA17AC1}"/>
          </ac:spMkLst>
        </pc:spChg>
        <pc:spChg chg="del">
          <ac:chgData name="Giulio Antonini" userId="85c0ae81-b7e0-45b3-a738-51186c9a409e" providerId="ADAL" clId="{85921F03-C437-4F24-A516-AE736F31B917}" dt="2024-08-03T14:50:03.074" v="583" actId="478"/>
          <ac:spMkLst>
            <pc:docMk/>
            <pc:sldMk cId="649333742" sldId="287"/>
            <ac:spMk id="5166" creationId="{F403DF21-FD2C-4AD5-8A8F-8EC7875176D3}"/>
          </ac:spMkLst>
        </pc:spChg>
        <pc:spChg chg="del">
          <ac:chgData name="Giulio Antonini" userId="85c0ae81-b7e0-45b3-a738-51186c9a409e" providerId="ADAL" clId="{85921F03-C437-4F24-A516-AE736F31B917}" dt="2024-08-03T14:50:03.074" v="583" actId="478"/>
          <ac:spMkLst>
            <pc:docMk/>
            <pc:sldMk cId="649333742" sldId="287"/>
            <ac:spMk id="5175" creationId="{B2F47E83-C1CF-BC37-0917-34678110F993}"/>
          </ac:spMkLst>
        </pc:spChg>
        <pc:spChg chg="del">
          <ac:chgData name="Giulio Antonini" userId="85c0ae81-b7e0-45b3-a738-51186c9a409e" providerId="ADAL" clId="{85921F03-C437-4F24-A516-AE736F31B917}" dt="2024-08-03T14:50:03.074" v="583" actId="478"/>
          <ac:spMkLst>
            <pc:docMk/>
            <pc:sldMk cId="649333742" sldId="287"/>
            <ac:spMk id="5176" creationId="{A55E1228-07A5-A460-8324-377F118EBD3D}"/>
          </ac:spMkLst>
        </pc:spChg>
        <pc:spChg chg="del">
          <ac:chgData name="Giulio Antonini" userId="85c0ae81-b7e0-45b3-a738-51186c9a409e" providerId="ADAL" clId="{85921F03-C437-4F24-A516-AE736F31B917}" dt="2024-08-03T14:50:03.074" v="583" actId="478"/>
          <ac:spMkLst>
            <pc:docMk/>
            <pc:sldMk cId="649333742" sldId="287"/>
            <ac:spMk id="5180" creationId="{AB0B25B2-B5C6-5BF8-70AA-3B6183388C28}"/>
          </ac:spMkLst>
        </pc:spChg>
        <pc:spChg chg="del">
          <ac:chgData name="Giulio Antonini" userId="85c0ae81-b7e0-45b3-a738-51186c9a409e" providerId="ADAL" clId="{85921F03-C437-4F24-A516-AE736F31B917}" dt="2024-08-03T14:50:03.074" v="583" actId="478"/>
          <ac:spMkLst>
            <pc:docMk/>
            <pc:sldMk cId="649333742" sldId="287"/>
            <ac:spMk id="5183" creationId="{138014AF-7C12-4625-D791-68FAC4B280C4}"/>
          </ac:spMkLst>
        </pc:spChg>
        <pc:grpChg chg="del">
          <ac:chgData name="Giulio Antonini" userId="85c0ae81-b7e0-45b3-a738-51186c9a409e" providerId="ADAL" clId="{85921F03-C437-4F24-A516-AE736F31B917}" dt="2024-08-03T14:50:03.074" v="583" actId="478"/>
          <ac:grpSpMkLst>
            <pc:docMk/>
            <pc:sldMk cId="649333742" sldId="287"/>
            <ac:grpSpMk id="5152" creationId="{123EA6BA-50EA-EBB3-9BFA-8A7A90287A66}"/>
          </ac:grpSpMkLst>
        </pc:grpChg>
        <pc:grpChg chg="del">
          <ac:chgData name="Giulio Antonini" userId="85c0ae81-b7e0-45b3-a738-51186c9a409e" providerId="ADAL" clId="{85921F03-C437-4F24-A516-AE736F31B917}" dt="2024-08-03T14:50:03.074" v="583" actId="478"/>
          <ac:grpSpMkLst>
            <pc:docMk/>
            <pc:sldMk cId="649333742" sldId="287"/>
            <ac:grpSpMk id="5159" creationId="{EAF8C18E-57F7-1EDE-F8CB-FE8934E454F7}"/>
          </ac:grpSpMkLst>
        </pc:grpChg>
        <pc:grpChg chg="del">
          <ac:chgData name="Giulio Antonini" userId="85c0ae81-b7e0-45b3-a738-51186c9a409e" providerId="ADAL" clId="{85921F03-C437-4F24-A516-AE736F31B917}" dt="2024-08-03T14:50:03.074" v="583" actId="478"/>
          <ac:grpSpMkLst>
            <pc:docMk/>
            <pc:sldMk cId="649333742" sldId="287"/>
            <ac:grpSpMk id="5168" creationId="{C38C69D0-EB5D-FA19-40E3-09F02D33B162}"/>
          </ac:grpSpMkLst>
        </pc:grpChg>
        <pc:grpChg chg="del">
          <ac:chgData name="Giulio Antonini" userId="85c0ae81-b7e0-45b3-a738-51186c9a409e" providerId="ADAL" clId="{85921F03-C437-4F24-A516-AE736F31B917}" dt="2024-08-03T14:50:03.074" v="583" actId="478"/>
          <ac:grpSpMkLst>
            <pc:docMk/>
            <pc:sldMk cId="649333742" sldId="287"/>
            <ac:grpSpMk id="5184" creationId="{6FEA95BA-FB99-D681-C30E-088895E19DC3}"/>
          </ac:grpSpMkLst>
        </pc:grpChg>
        <pc:picChg chg="add mod">
          <ac:chgData name="Giulio Antonini" userId="85c0ae81-b7e0-45b3-a738-51186c9a409e" providerId="ADAL" clId="{85921F03-C437-4F24-A516-AE736F31B917}" dt="2024-08-03T14:50:23.810" v="585" actId="1076"/>
          <ac:picMkLst>
            <pc:docMk/>
            <pc:sldMk cId="649333742" sldId="287"/>
            <ac:picMk id="4" creationId="{07478A2E-3AD4-083F-2C36-0FED6FAAA7AE}"/>
          </ac:picMkLst>
        </pc:picChg>
        <pc:picChg chg="add mod">
          <ac:chgData name="Giulio Antonini" userId="85c0ae81-b7e0-45b3-a738-51186c9a409e" providerId="ADAL" clId="{85921F03-C437-4F24-A516-AE736F31B917}" dt="2024-08-03T14:50:23.810" v="585" actId="1076"/>
          <ac:picMkLst>
            <pc:docMk/>
            <pc:sldMk cId="649333742" sldId="287"/>
            <ac:picMk id="5" creationId="{1E31C82B-7D9F-285D-F3ED-594389486A9B}"/>
          </ac:picMkLst>
        </pc:picChg>
        <pc:picChg chg="add mod">
          <ac:chgData name="Giulio Antonini" userId="85c0ae81-b7e0-45b3-a738-51186c9a409e" providerId="ADAL" clId="{85921F03-C437-4F24-A516-AE736F31B917}" dt="2024-08-03T14:50:23.810" v="585" actId="1076"/>
          <ac:picMkLst>
            <pc:docMk/>
            <pc:sldMk cId="649333742" sldId="287"/>
            <ac:picMk id="7" creationId="{F03C6EB2-42F1-71B3-4FD0-76EEAE567542}"/>
          </ac:picMkLst>
        </pc:picChg>
        <pc:picChg chg="add mod">
          <ac:chgData name="Giulio Antonini" userId="85c0ae81-b7e0-45b3-a738-51186c9a409e" providerId="ADAL" clId="{85921F03-C437-4F24-A516-AE736F31B917}" dt="2024-08-03T14:50:23.810" v="585" actId="1076"/>
          <ac:picMkLst>
            <pc:docMk/>
            <pc:sldMk cId="649333742" sldId="287"/>
            <ac:picMk id="8" creationId="{74461833-7B56-BA91-2148-0A567BCC6D9B}"/>
          </ac:picMkLst>
        </pc:picChg>
        <pc:picChg chg="del">
          <ac:chgData name="Giulio Antonini" userId="85c0ae81-b7e0-45b3-a738-51186c9a409e" providerId="ADAL" clId="{85921F03-C437-4F24-A516-AE736F31B917}" dt="2024-08-03T14:50:03.074" v="583" actId="478"/>
          <ac:picMkLst>
            <pc:docMk/>
            <pc:sldMk cId="649333742" sldId="287"/>
            <ac:picMk id="5150" creationId="{16973570-D250-D8BB-82A5-DEE2D79E4384}"/>
          </ac:picMkLst>
        </pc:picChg>
        <pc:picChg chg="del">
          <ac:chgData name="Giulio Antonini" userId="85c0ae81-b7e0-45b3-a738-51186c9a409e" providerId="ADAL" clId="{85921F03-C437-4F24-A516-AE736F31B917}" dt="2024-08-03T14:50:03.074" v="583" actId="478"/>
          <ac:picMkLst>
            <pc:docMk/>
            <pc:sldMk cId="649333742" sldId="287"/>
            <ac:picMk id="5167" creationId="{FED5F3FC-5D00-EC39-F67A-2535FCE6BC08}"/>
          </ac:picMkLst>
        </pc:picChg>
        <pc:picChg chg="del">
          <ac:chgData name="Giulio Antonini" userId="85c0ae81-b7e0-45b3-a738-51186c9a409e" providerId="ADAL" clId="{85921F03-C437-4F24-A516-AE736F31B917}" dt="2024-08-03T14:50:03.074" v="583" actId="478"/>
          <ac:picMkLst>
            <pc:docMk/>
            <pc:sldMk cId="649333742" sldId="287"/>
            <ac:picMk id="5172" creationId="{1E3474C7-77E0-4DD0-5463-B0BD44D2C92E}"/>
          </ac:picMkLst>
        </pc:picChg>
        <pc:picChg chg="del">
          <ac:chgData name="Giulio Antonini" userId="85c0ae81-b7e0-45b3-a738-51186c9a409e" providerId="ADAL" clId="{85921F03-C437-4F24-A516-AE736F31B917}" dt="2024-08-03T14:50:03.074" v="583" actId="478"/>
          <ac:picMkLst>
            <pc:docMk/>
            <pc:sldMk cId="649333742" sldId="287"/>
            <ac:picMk id="5173" creationId="{184C82CE-F320-DF71-BC13-C9010857D70A}"/>
          </ac:picMkLst>
        </pc:picChg>
        <pc:picChg chg="del">
          <ac:chgData name="Giulio Antonini" userId="85c0ae81-b7e0-45b3-a738-51186c9a409e" providerId="ADAL" clId="{85921F03-C437-4F24-A516-AE736F31B917}" dt="2024-08-03T14:50:03.074" v="583" actId="478"/>
          <ac:picMkLst>
            <pc:docMk/>
            <pc:sldMk cId="649333742" sldId="287"/>
            <ac:picMk id="5174" creationId="{855F54E8-B722-036F-E9D2-40686F27A6E7}"/>
          </ac:picMkLst>
        </pc:picChg>
        <pc:picChg chg="del">
          <ac:chgData name="Giulio Antonini" userId="85c0ae81-b7e0-45b3-a738-51186c9a409e" providerId="ADAL" clId="{85921F03-C437-4F24-A516-AE736F31B917}" dt="2024-08-03T14:50:03.074" v="583" actId="478"/>
          <ac:picMkLst>
            <pc:docMk/>
            <pc:sldMk cId="649333742" sldId="287"/>
            <ac:picMk id="5177" creationId="{CC5AAE44-8B9C-6FF7-9DE3-4422D1BAA7F8}"/>
          </ac:picMkLst>
        </pc:picChg>
        <pc:picChg chg="del">
          <ac:chgData name="Giulio Antonini" userId="85c0ae81-b7e0-45b3-a738-51186c9a409e" providerId="ADAL" clId="{85921F03-C437-4F24-A516-AE736F31B917}" dt="2024-08-03T14:50:03.074" v="583" actId="478"/>
          <ac:picMkLst>
            <pc:docMk/>
            <pc:sldMk cId="649333742" sldId="287"/>
            <ac:picMk id="5178" creationId="{BF1B1425-D0B3-CD9E-D4EB-CCD81D7F2C07}"/>
          </ac:picMkLst>
        </pc:picChg>
        <pc:picChg chg="del">
          <ac:chgData name="Giulio Antonini" userId="85c0ae81-b7e0-45b3-a738-51186c9a409e" providerId="ADAL" clId="{85921F03-C437-4F24-A516-AE736F31B917}" dt="2024-08-03T14:50:03.074" v="583" actId="478"/>
          <ac:picMkLst>
            <pc:docMk/>
            <pc:sldMk cId="649333742" sldId="287"/>
            <ac:picMk id="5179" creationId="{8CDBC252-9FB4-40FA-6686-BD3158D89902}"/>
          </ac:picMkLst>
        </pc:picChg>
        <pc:picChg chg="del">
          <ac:chgData name="Giulio Antonini" userId="85c0ae81-b7e0-45b3-a738-51186c9a409e" providerId="ADAL" clId="{85921F03-C437-4F24-A516-AE736F31B917}" dt="2024-08-03T14:50:03.074" v="583" actId="478"/>
          <ac:picMkLst>
            <pc:docMk/>
            <pc:sldMk cId="649333742" sldId="287"/>
            <ac:picMk id="5181" creationId="{53BDAC11-E239-0D7E-644D-1833BF619F9B}"/>
          </ac:picMkLst>
        </pc:picChg>
        <pc:picChg chg="del">
          <ac:chgData name="Giulio Antonini" userId="85c0ae81-b7e0-45b3-a738-51186c9a409e" providerId="ADAL" clId="{85921F03-C437-4F24-A516-AE736F31B917}" dt="2024-08-03T14:50:03.074" v="583" actId="478"/>
          <ac:picMkLst>
            <pc:docMk/>
            <pc:sldMk cId="649333742" sldId="287"/>
            <ac:picMk id="5182" creationId="{5097BDC3-A57E-1067-F8EB-267318E0CB23}"/>
          </ac:picMkLst>
        </pc:picChg>
        <pc:picChg chg="del">
          <ac:chgData name="Giulio Antonini" userId="85c0ae81-b7e0-45b3-a738-51186c9a409e" providerId="ADAL" clId="{85921F03-C437-4F24-A516-AE736F31B917}" dt="2024-08-03T14:50:03.074" v="583" actId="478"/>
          <ac:picMkLst>
            <pc:docMk/>
            <pc:sldMk cId="649333742" sldId="287"/>
            <ac:picMk id="5187" creationId="{1D7E2757-5869-CCD5-4FC8-351767ECC541}"/>
          </ac:picMkLst>
        </pc:picChg>
        <pc:picChg chg="del">
          <ac:chgData name="Giulio Antonini" userId="85c0ae81-b7e0-45b3-a738-51186c9a409e" providerId="ADAL" clId="{85921F03-C437-4F24-A516-AE736F31B917}" dt="2024-08-03T14:50:03.074" v="583" actId="478"/>
          <ac:picMkLst>
            <pc:docMk/>
            <pc:sldMk cId="649333742" sldId="287"/>
            <ac:picMk id="5188" creationId="{984A6853-A268-A241-CB82-70C254545CF4}"/>
          </ac:picMkLst>
        </pc:picChg>
        <pc:picChg chg="del">
          <ac:chgData name="Giulio Antonini" userId="85c0ae81-b7e0-45b3-a738-51186c9a409e" providerId="ADAL" clId="{85921F03-C437-4F24-A516-AE736F31B917}" dt="2024-08-03T14:50:03.074" v="583" actId="478"/>
          <ac:picMkLst>
            <pc:docMk/>
            <pc:sldMk cId="649333742" sldId="287"/>
            <ac:picMk id="5189" creationId="{D2197612-AC97-A98C-956F-477051E4F700}"/>
          </ac:picMkLst>
        </pc:picChg>
        <pc:picChg chg="del">
          <ac:chgData name="Giulio Antonini" userId="85c0ae81-b7e0-45b3-a738-51186c9a409e" providerId="ADAL" clId="{85921F03-C437-4F24-A516-AE736F31B917}" dt="2024-08-03T14:50:03.074" v="583" actId="478"/>
          <ac:picMkLst>
            <pc:docMk/>
            <pc:sldMk cId="649333742" sldId="287"/>
            <ac:picMk id="5190" creationId="{B59BE62A-BEEB-E164-4DBE-1CD95C11D2B1}"/>
          </ac:picMkLst>
        </pc:picChg>
        <pc:picChg chg="del">
          <ac:chgData name="Giulio Antonini" userId="85c0ae81-b7e0-45b3-a738-51186c9a409e" providerId="ADAL" clId="{85921F03-C437-4F24-A516-AE736F31B917}" dt="2024-08-03T14:50:03.074" v="583" actId="478"/>
          <ac:picMkLst>
            <pc:docMk/>
            <pc:sldMk cId="649333742" sldId="287"/>
            <ac:picMk id="5191" creationId="{2AB27535-41D1-D9B2-7DFB-C075542414D0}"/>
          </ac:picMkLst>
        </pc:picChg>
        <pc:picChg chg="del">
          <ac:chgData name="Giulio Antonini" userId="85c0ae81-b7e0-45b3-a738-51186c9a409e" providerId="ADAL" clId="{85921F03-C437-4F24-A516-AE736F31B917}" dt="2024-08-03T14:50:03.074" v="583" actId="478"/>
          <ac:picMkLst>
            <pc:docMk/>
            <pc:sldMk cId="649333742" sldId="287"/>
            <ac:picMk id="5192" creationId="{E4DC7F76-BABC-8206-3773-11EEDDE54A27}"/>
          </ac:picMkLst>
        </pc:picChg>
      </pc:sldChg>
      <pc:sldChg chg="del">
        <pc:chgData name="Giulio Antonini" userId="85c0ae81-b7e0-45b3-a738-51186c9a409e" providerId="ADAL" clId="{85921F03-C437-4F24-A516-AE736F31B917}" dt="2024-08-03T09:52:25.092" v="23" actId="47"/>
        <pc:sldMkLst>
          <pc:docMk/>
          <pc:sldMk cId="1339783754" sldId="287"/>
        </pc:sldMkLst>
      </pc:sldChg>
      <pc:sldChg chg="del">
        <pc:chgData name="Giulio Antonini" userId="85c0ae81-b7e0-45b3-a738-51186c9a409e" providerId="ADAL" clId="{85921F03-C437-4F24-A516-AE736F31B917}" dt="2024-08-03T09:52:25.092" v="23" actId="47"/>
        <pc:sldMkLst>
          <pc:docMk/>
          <pc:sldMk cId="614888017" sldId="288"/>
        </pc:sldMkLst>
      </pc:sldChg>
      <pc:sldChg chg="addSp delSp modSp add mod">
        <pc:chgData name="Giulio Antonini" userId="85c0ae81-b7e0-45b3-a738-51186c9a409e" providerId="ADAL" clId="{85921F03-C437-4F24-A516-AE736F31B917}" dt="2024-08-03T14:51:48.600" v="635" actId="14100"/>
        <pc:sldMkLst>
          <pc:docMk/>
          <pc:sldMk cId="3230237201" sldId="288"/>
        </pc:sldMkLst>
        <pc:spChg chg="del">
          <ac:chgData name="Giulio Antonini" userId="85c0ae81-b7e0-45b3-a738-51186c9a409e" providerId="ADAL" clId="{85921F03-C437-4F24-A516-AE736F31B917}" dt="2024-08-03T14:50:32.683" v="587" actId="478"/>
          <ac:spMkLst>
            <pc:docMk/>
            <pc:sldMk cId="3230237201" sldId="288"/>
            <ac:spMk id="3" creationId="{8F8E5AD6-92C5-C634-FBEB-0550DF314883}"/>
          </ac:spMkLst>
        </pc:spChg>
        <pc:spChg chg="del">
          <ac:chgData name="Giulio Antonini" userId="85c0ae81-b7e0-45b3-a738-51186c9a409e" providerId="ADAL" clId="{85921F03-C437-4F24-A516-AE736F31B917}" dt="2024-08-03T14:50:32.683" v="587" actId="478"/>
          <ac:spMkLst>
            <pc:docMk/>
            <pc:sldMk cId="3230237201" sldId="288"/>
            <ac:spMk id="6" creationId="{80B2E086-719B-18B9-AF66-BA0A1E1ED4D8}"/>
          </ac:spMkLst>
        </pc:spChg>
        <pc:spChg chg="del">
          <ac:chgData name="Giulio Antonini" userId="85c0ae81-b7e0-45b3-a738-51186c9a409e" providerId="ADAL" clId="{85921F03-C437-4F24-A516-AE736F31B917}" dt="2024-08-03T14:50:32.683" v="587" actId="478"/>
          <ac:spMkLst>
            <pc:docMk/>
            <pc:sldMk cId="3230237201" sldId="288"/>
            <ac:spMk id="9" creationId="{3D0C4A2A-967E-C933-1A4A-ACA286B6E0BC}"/>
          </ac:spMkLst>
        </pc:spChg>
        <pc:spChg chg="del">
          <ac:chgData name="Giulio Antonini" userId="85c0ae81-b7e0-45b3-a738-51186c9a409e" providerId="ADAL" clId="{85921F03-C437-4F24-A516-AE736F31B917}" dt="2024-08-03T14:50:32.683" v="587" actId="478"/>
          <ac:spMkLst>
            <pc:docMk/>
            <pc:sldMk cId="3230237201" sldId="288"/>
            <ac:spMk id="10" creationId="{AAC29A69-2E69-122E-1EAF-52DC35CAAE5A}"/>
          </ac:spMkLst>
        </pc:spChg>
        <pc:spChg chg="add mod">
          <ac:chgData name="Giulio Antonini" userId="85c0ae81-b7e0-45b3-a738-51186c9a409e" providerId="ADAL" clId="{85921F03-C437-4F24-A516-AE736F31B917}" dt="2024-08-03T14:51:33.798" v="632" actId="1076"/>
          <ac:spMkLst>
            <pc:docMk/>
            <pc:sldMk cId="3230237201" sldId="288"/>
            <ac:spMk id="11" creationId="{50320E8F-6E50-F191-C90F-A602E9689744}"/>
          </ac:spMkLst>
        </pc:spChg>
        <pc:spChg chg="add mod">
          <ac:chgData name="Giulio Antonini" userId="85c0ae81-b7e0-45b3-a738-51186c9a409e" providerId="ADAL" clId="{85921F03-C437-4F24-A516-AE736F31B917}" dt="2024-08-03T14:51:33.798" v="632" actId="1076"/>
          <ac:spMkLst>
            <pc:docMk/>
            <pc:sldMk cId="3230237201" sldId="288"/>
            <ac:spMk id="18" creationId="{184234F0-32C1-C2FE-0076-BD000DC729B4}"/>
          </ac:spMkLst>
        </pc:spChg>
        <pc:spChg chg="add mod">
          <ac:chgData name="Giulio Antonini" userId="85c0ae81-b7e0-45b3-a738-51186c9a409e" providerId="ADAL" clId="{85921F03-C437-4F24-A516-AE736F31B917}" dt="2024-08-03T14:51:33.798" v="632" actId="1076"/>
          <ac:spMkLst>
            <pc:docMk/>
            <pc:sldMk cId="3230237201" sldId="288"/>
            <ac:spMk id="20" creationId="{632DABBB-7F91-6F3E-1FF5-0DA4E31F35B1}"/>
          </ac:spMkLst>
        </pc:spChg>
        <pc:spChg chg="add mod">
          <ac:chgData name="Giulio Antonini" userId="85c0ae81-b7e0-45b3-a738-51186c9a409e" providerId="ADAL" clId="{85921F03-C437-4F24-A516-AE736F31B917}" dt="2024-08-03T14:51:33.798" v="632" actId="1076"/>
          <ac:spMkLst>
            <pc:docMk/>
            <pc:sldMk cId="3230237201" sldId="288"/>
            <ac:spMk id="21" creationId="{CB93431D-966F-EE31-897C-DC53990CED30}"/>
          </ac:spMkLst>
        </pc:spChg>
        <pc:spChg chg="add mod">
          <ac:chgData name="Giulio Antonini" userId="85c0ae81-b7e0-45b3-a738-51186c9a409e" providerId="ADAL" clId="{85921F03-C437-4F24-A516-AE736F31B917}" dt="2024-08-03T14:51:33.798" v="632" actId="1076"/>
          <ac:spMkLst>
            <pc:docMk/>
            <pc:sldMk cId="3230237201" sldId="288"/>
            <ac:spMk id="22" creationId="{3E9AE426-1253-A01B-5273-6D04AEEF8B81}"/>
          </ac:spMkLst>
        </pc:spChg>
        <pc:spChg chg="add mod">
          <ac:chgData name="Giulio Antonini" userId="85c0ae81-b7e0-45b3-a738-51186c9a409e" providerId="ADAL" clId="{85921F03-C437-4F24-A516-AE736F31B917}" dt="2024-08-03T14:51:33.798" v="632" actId="1076"/>
          <ac:spMkLst>
            <pc:docMk/>
            <pc:sldMk cId="3230237201" sldId="288"/>
            <ac:spMk id="23" creationId="{527B64DA-7C1E-CB58-189C-944FB2B017D9}"/>
          </ac:spMkLst>
        </pc:spChg>
        <pc:spChg chg="add mod">
          <ac:chgData name="Giulio Antonini" userId="85c0ae81-b7e0-45b3-a738-51186c9a409e" providerId="ADAL" clId="{85921F03-C437-4F24-A516-AE736F31B917}" dt="2024-08-03T14:51:33.798" v="632" actId="1076"/>
          <ac:spMkLst>
            <pc:docMk/>
            <pc:sldMk cId="3230237201" sldId="288"/>
            <ac:spMk id="24" creationId="{88477177-EF14-9E97-EAA1-2435601C6988}"/>
          </ac:spMkLst>
        </pc:spChg>
        <pc:spChg chg="add mod">
          <ac:chgData name="Giulio Antonini" userId="85c0ae81-b7e0-45b3-a738-51186c9a409e" providerId="ADAL" clId="{85921F03-C437-4F24-A516-AE736F31B917}" dt="2024-08-03T14:51:33.798" v="632" actId="1076"/>
          <ac:spMkLst>
            <pc:docMk/>
            <pc:sldMk cId="3230237201" sldId="288"/>
            <ac:spMk id="32" creationId="{AF2BBA40-8439-B2E1-4B66-AEEBE7048FDC}"/>
          </ac:spMkLst>
        </pc:spChg>
        <pc:spChg chg="add mod">
          <ac:chgData name="Giulio Antonini" userId="85c0ae81-b7e0-45b3-a738-51186c9a409e" providerId="ADAL" clId="{85921F03-C437-4F24-A516-AE736F31B917}" dt="2024-08-03T14:51:33.798" v="632" actId="1076"/>
          <ac:spMkLst>
            <pc:docMk/>
            <pc:sldMk cId="3230237201" sldId="288"/>
            <ac:spMk id="33" creationId="{ADA57113-958F-3BE0-FD20-CEDDB6221855}"/>
          </ac:spMkLst>
        </pc:spChg>
        <pc:spChg chg="add mod">
          <ac:chgData name="Giulio Antonini" userId="85c0ae81-b7e0-45b3-a738-51186c9a409e" providerId="ADAL" clId="{85921F03-C437-4F24-A516-AE736F31B917}" dt="2024-08-03T14:51:33.798" v="632" actId="1076"/>
          <ac:spMkLst>
            <pc:docMk/>
            <pc:sldMk cId="3230237201" sldId="288"/>
            <ac:spMk id="34" creationId="{5D04579F-C761-C90D-2569-D94269DF6F6E}"/>
          </ac:spMkLst>
        </pc:spChg>
        <pc:spChg chg="add mod">
          <ac:chgData name="Giulio Antonini" userId="85c0ae81-b7e0-45b3-a738-51186c9a409e" providerId="ADAL" clId="{85921F03-C437-4F24-A516-AE736F31B917}" dt="2024-08-03T14:51:33.798" v="632" actId="1076"/>
          <ac:spMkLst>
            <pc:docMk/>
            <pc:sldMk cId="3230237201" sldId="288"/>
            <ac:spMk id="35" creationId="{FDC741D5-EF72-BF7E-57F2-97D3C6BE261E}"/>
          </ac:spMkLst>
        </pc:spChg>
        <pc:spChg chg="add mod">
          <ac:chgData name="Giulio Antonini" userId="85c0ae81-b7e0-45b3-a738-51186c9a409e" providerId="ADAL" clId="{85921F03-C437-4F24-A516-AE736F31B917}" dt="2024-08-03T14:51:33.798" v="632" actId="1076"/>
          <ac:spMkLst>
            <pc:docMk/>
            <pc:sldMk cId="3230237201" sldId="288"/>
            <ac:spMk id="36" creationId="{11370832-38F2-A000-9257-99E5654C3FC3}"/>
          </ac:spMkLst>
        </pc:spChg>
        <pc:spChg chg="add mod">
          <ac:chgData name="Giulio Antonini" userId="85c0ae81-b7e0-45b3-a738-51186c9a409e" providerId="ADAL" clId="{85921F03-C437-4F24-A516-AE736F31B917}" dt="2024-08-03T14:51:33.798" v="632" actId="1076"/>
          <ac:spMkLst>
            <pc:docMk/>
            <pc:sldMk cId="3230237201" sldId="288"/>
            <ac:spMk id="37" creationId="{C84BF50A-8CF3-4893-F6B2-D4C98A7603BD}"/>
          </ac:spMkLst>
        </pc:spChg>
        <pc:spChg chg="add mod">
          <ac:chgData name="Giulio Antonini" userId="85c0ae81-b7e0-45b3-a738-51186c9a409e" providerId="ADAL" clId="{85921F03-C437-4F24-A516-AE736F31B917}" dt="2024-08-03T14:51:33.798" v="632" actId="1076"/>
          <ac:spMkLst>
            <pc:docMk/>
            <pc:sldMk cId="3230237201" sldId="288"/>
            <ac:spMk id="38" creationId="{3ECA9F2C-1B38-0FED-C255-8069C793FE70}"/>
          </ac:spMkLst>
        </pc:spChg>
        <pc:spChg chg="add mod">
          <ac:chgData name="Giulio Antonini" userId="85c0ae81-b7e0-45b3-a738-51186c9a409e" providerId="ADAL" clId="{85921F03-C437-4F24-A516-AE736F31B917}" dt="2024-08-03T14:51:33.798" v="632" actId="1076"/>
          <ac:spMkLst>
            <pc:docMk/>
            <pc:sldMk cId="3230237201" sldId="288"/>
            <ac:spMk id="39" creationId="{9F3E5FC9-826B-0C8C-EE02-AF3D6094401C}"/>
          </ac:spMkLst>
        </pc:spChg>
        <pc:spChg chg="add mod">
          <ac:chgData name="Giulio Antonini" userId="85c0ae81-b7e0-45b3-a738-51186c9a409e" providerId="ADAL" clId="{85921F03-C437-4F24-A516-AE736F31B917}" dt="2024-08-03T14:51:33.798" v="632" actId="1076"/>
          <ac:spMkLst>
            <pc:docMk/>
            <pc:sldMk cId="3230237201" sldId="288"/>
            <ac:spMk id="40" creationId="{513BBF0A-E90F-BBE2-7D80-4FA84720D54B}"/>
          </ac:spMkLst>
        </pc:spChg>
        <pc:spChg chg="mod">
          <ac:chgData name="Giulio Antonini" userId="85c0ae81-b7e0-45b3-a738-51186c9a409e" providerId="ADAL" clId="{85921F03-C437-4F24-A516-AE736F31B917}" dt="2024-08-03T14:51:30.693" v="631"/>
          <ac:spMkLst>
            <pc:docMk/>
            <pc:sldMk cId="3230237201" sldId="288"/>
            <ac:spMk id="42" creationId="{0D51B2C2-8824-32CB-E28E-A7143376C01B}"/>
          </ac:spMkLst>
        </pc:spChg>
        <pc:spChg chg="add mod">
          <ac:chgData name="Giulio Antonini" userId="85c0ae81-b7e0-45b3-a738-51186c9a409e" providerId="ADAL" clId="{85921F03-C437-4F24-A516-AE736F31B917}" dt="2024-08-03T14:51:33.798" v="632" actId="1076"/>
          <ac:spMkLst>
            <pc:docMk/>
            <pc:sldMk cId="3230237201" sldId="288"/>
            <ac:spMk id="44" creationId="{61E86492-D68C-22EF-1591-C2E0906D4329}"/>
          </ac:spMkLst>
        </pc:spChg>
        <pc:spChg chg="add mod">
          <ac:chgData name="Giulio Antonini" userId="85c0ae81-b7e0-45b3-a738-51186c9a409e" providerId="ADAL" clId="{85921F03-C437-4F24-A516-AE736F31B917}" dt="2024-08-03T14:51:33.798" v="632" actId="1076"/>
          <ac:spMkLst>
            <pc:docMk/>
            <pc:sldMk cId="3230237201" sldId="288"/>
            <ac:spMk id="46" creationId="{7F136DDB-D778-C287-9CC4-BD640D9FF5DA}"/>
          </ac:spMkLst>
        </pc:spChg>
        <pc:spChg chg="add mod">
          <ac:chgData name="Giulio Antonini" userId="85c0ae81-b7e0-45b3-a738-51186c9a409e" providerId="ADAL" clId="{85921F03-C437-4F24-A516-AE736F31B917}" dt="2024-08-03T14:51:33.798" v="632" actId="1076"/>
          <ac:spMkLst>
            <pc:docMk/>
            <pc:sldMk cId="3230237201" sldId="288"/>
            <ac:spMk id="47" creationId="{7F95CB25-4DED-2A4B-EFCE-8A8C7C9CAF08}"/>
          </ac:spMkLst>
        </pc:spChg>
        <pc:spChg chg="mod">
          <ac:chgData name="Giulio Antonini" userId="85c0ae81-b7e0-45b3-a738-51186c9a409e" providerId="ADAL" clId="{85921F03-C437-4F24-A516-AE736F31B917}" dt="2024-08-03T14:51:48.600" v="635" actId="14100"/>
          <ac:spMkLst>
            <pc:docMk/>
            <pc:sldMk cId="3230237201" sldId="288"/>
            <ac:spMk id="5123" creationId="{677620D2-1713-96DC-7FF9-D954C0A8BA36}"/>
          </ac:spMkLst>
        </pc:spChg>
        <pc:grpChg chg="add mod">
          <ac:chgData name="Giulio Antonini" userId="85c0ae81-b7e0-45b3-a738-51186c9a409e" providerId="ADAL" clId="{85921F03-C437-4F24-A516-AE736F31B917}" dt="2024-08-03T14:51:33.798" v="632" actId="1076"/>
          <ac:grpSpMkLst>
            <pc:docMk/>
            <pc:sldMk cId="3230237201" sldId="288"/>
            <ac:grpSpMk id="12" creationId="{EE12F934-8EA5-C3F2-1AC4-1AA25E2F7CE7}"/>
          </ac:grpSpMkLst>
        </pc:grpChg>
        <pc:grpChg chg="add mod">
          <ac:chgData name="Giulio Antonini" userId="85c0ae81-b7e0-45b3-a738-51186c9a409e" providerId="ADAL" clId="{85921F03-C437-4F24-A516-AE736F31B917}" dt="2024-08-03T14:51:33.798" v="632" actId="1076"/>
          <ac:grpSpMkLst>
            <pc:docMk/>
            <pc:sldMk cId="3230237201" sldId="288"/>
            <ac:grpSpMk id="28" creationId="{5C0F4D79-66E7-1CFE-6F6F-D025906A0A03}"/>
          </ac:grpSpMkLst>
        </pc:grpChg>
        <pc:grpChg chg="add mod">
          <ac:chgData name="Giulio Antonini" userId="85c0ae81-b7e0-45b3-a738-51186c9a409e" providerId="ADAL" clId="{85921F03-C437-4F24-A516-AE736F31B917}" dt="2024-08-03T14:51:33.798" v="632" actId="1076"/>
          <ac:grpSpMkLst>
            <pc:docMk/>
            <pc:sldMk cId="3230237201" sldId="288"/>
            <ac:grpSpMk id="41" creationId="{04A622C7-BC75-CC6C-1F4B-AFD163090E7E}"/>
          </ac:grpSpMkLst>
        </pc:grpChg>
        <pc:picChg chg="del">
          <ac:chgData name="Giulio Antonini" userId="85c0ae81-b7e0-45b3-a738-51186c9a409e" providerId="ADAL" clId="{85921F03-C437-4F24-A516-AE736F31B917}" dt="2024-08-03T14:50:32.683" v="587" actId="478"/>
          <ac:picMkLst>
            <pc:docMk/>
            <pc:sldMk cId="3230237201" sldId="288"/>
            <ac:picMk id="4" creationId="{07478A2E-3AD4-083F-2C36-0FED6FAAA7AE}"/>
          </ac:picMkLst>
        </pc:picChg>
        <pc:picChg chg="del">
          <ac:chgData name="Giulio Antonini" userId="85c0ae81-b7e0-45b3-a738-51186c9a409e" providerId="ADAL" clId="{85921F03-C437-4F24-A516-AE736F31B917}" dt="2024-08-03T14:50:32.683" v="587" actId="478"/>
          <ac:picMkLst>
            <pc:docMk/>
            <pc:sldMk cId="3230237201" sldId="288"/>
            <ac:picMk id="5" creationId="{1E31C82B-7D9F-285D-F3ED-594389486A9B}"/>
          </ac:picMkLst>
        </pc:picChg>
        <pc:picChg chg="del">
          <ac:chgData name="Giulio Antonini" userId="85c0ae81-b7e0-45b3-a738-51186c9a409e" providerId="ADAL" clId="{85921F03-C437-4F24-A516-AE736F31B917}" dt="2024-08-03T14:50:32.683" v="587" actId="478"/>
          <ac:picMkLst>
            <pc:docMk/>
            <pc:sldMk cId="3230237201" sldId="288"/>
            <ac:picMk id="7" creationId="{F03C6EB2-42F1-71B3-4FD0-76EEAE567542}"/>
          </ac:picMkLst>
        </pc:picChg>
        <pc:picChg chg="del">
          <ac:chgData name="Giulio Antonini" userId="85c0ae81-b7e0-45b3-a738-51186c9a409e" providerId="ADAL" clId="{85921F03-C437-4F24-A516-AE736F31B917}" dt="2024-08-03T14:50:32.683" v="587" actId="478"/>
          <ac:picMkLst>
            <pc:docMk/>
            <pc:sldMk cId="3230237201" sldId="288"/>
            <ac:picMk id="8" creationId="{74461833-7B56-BA91-2148-0A567BCC6D9B}"/>
          </ac:picMkLst>
        </pc:picChg>
        <pc:picChg chg="mod">
          <ac:chgData name="Giulio Antonini" userId="85c0ae81-b7e0-45b3-a738-51186c9a409e" providerId="ADAL" clId="{85921F03-C437-4F24-A516-AE736F31B917}" dt="2024-08-03T14:51:30.693" v="631"/>
          <ac:picMkLst>
            <pc:docMk/>
            <pc:sldMk cId="3230237201" sldId="288"/>
            <ac:picMk id="13" creationId="{B69DAB58-0EE8-CE8F-F861-305BA455452D}"/>
          </ac:picMkLst>
        </pc:picChg>
        <pc:picChg chg="mod">
          <ac:chgData name="Giulio Antonini" userId="85c0ae81-b7e0-45b3-a738-51186c9a409e" providerId="ADAL" clId="{85921F03-C437-4F24-A516-AE736F31B917}" dt="2024-08-03T14:51:30.693" v="631"/>
          <ac:picMkLst>
            <pc:docMk/>
            <pc:sldMk cId="3230237201" sldId="288"/>
            <ac:picMk id="14" creationId="{8EAA9E1B-37DD-5552-A4F2-7B0A8402B120}"/>
          </ac:picMkLst>
        </pc:picChg>
        <pc:picChg chg="mod">
          <ac:chgData name="Giulio Antonini" userId="85c0ae81-b7e0-45b3-a738-51186c9a409e" providerId="ADAL" clId="{85921F03-C437-4F24-A516-AE736F31B917}" dt="2024-08-03T14:51:30.693" v="631"/>
          <ac:picMkLst>
            <pc:docMk/>
            <pc:sldMk cId="3230237201" sldId="288"/>
            <ac:picMk id="15" creationId="{971C194D-B766-2E99-BC7F-F6B2372E06E0}"/>
          </ac:picMkLst>
        </pc:picChg>
        <pc:picChg chg="mod">
          <ac:chgData name="Giulio Antonini" userId="85c0ae81-b7e0-45b3-a738-51186c9a409e" providerId="ADAL" clId="{85921F03-C437-4F24-A516-AE736F31B917}" dt="2024-08-03T14:51:30.693" v="631"/>
          <ac:picMkLst>
            <pc:docMk/>
            <pc:sldMk cId="3230237201" sldId="288"/>
            <ac:picMk id="16" creationId="{817E6E67-A94F-C143-BB15-696BDD68B0BB}"/>
          </ac:picMkLst>
        </pc:picChg>
        <pc:picChg chg="mod">
          <ac:chgData name="Giulio Antonini" userId="85c0ae81-b7e0-45b3-a738-51186c9a409e" providerId="ADAL" clId="{85921F03-C437-4F24-A516-AE736F31B917}" dt="2024-08-03T14:51:30.693" v="631"/>
          <ac:picMkLst>
            <pc:docMk/>
            <pc:sldMk cId="3230237201" sldId="288"/>
            <ac:picMk id="17" creationId="{06E940A4-EFEC-038B-221D-6439D3C0289D}"/>
          </ac:picMkLst>
        </pc:picChg>
        <pc:picChg chg="add mod">
          <ac:chgData name="Giulio Antonini" userId="85c0ae81-b7e0-45b3-a738-51186c9a409e" providerId="ADAL" clId="{85921F03-C437-4F24-A516-AE736F31B917}" dt="2024-08-03T14:51:33.798" v="632" actId="1076"/>
          <ac:picMkLst>
            <pc:docMk/>
            <pc:sldMk cId="3230237201" sldId="288"/>
            <ac:picMk id="19" creationId="{A1C60070-5037-5EBF-4EEC-5EC1629B85F2}"/>
          </ac:picMkLst>
        </pc:picChg>
        <pc:picChg chg="add mod">
          <ac:chgData name="Giulio Antonini" userId="85c0ae81-b7e0-45b3-a738-51186c9a409e" providerId="ADAL" clId="{85921F03-C437-4F24-A516-AE736F31B917}" dt="2024-08-03T14:51:33.798" v="632" actId="1076"/>
          <ac:picMkLst>
            <pc:docMk/>
            <pc:sldMk cId="3230237201" sldId="288"/>
            <ac:picMk id="25" creationId="{E9484E01-213D-CC29-6B20-552A72701967}"/>
          </ac:picMkLst>
        </pc:picChg>
        <pc:picChg chg="add mod">
          <ac:chgData name="Giulio Antonini" userId="85c0ae81-b7e0-45b3-a738-51186c9a409e" providerId="ADAL" clId="{85921F03-C437-4F24-A516-AE736F31B917}" dt="2024-08-03T14:51:33.798" v="632" actId="1076"/>
          <ac:picMkLst>
            <pc:docMk/>
            <pc:sldMk cId="3230237201" sldId="288"/>
            <ac:picMk id="26" creationId="{AE7EFA35-E78D-9187-E717-1E5339906445}"/>
          </ac:picMkLst>
        </pc:picChg>
        <pc:picChg chg="add mod">
          <ac:chgData name="Giulio Antonini" userId="85c0ae81-b7e0-45b3-a738-51186c9a409e" providerId="ADAL" clId="{85921F03-C437-4F24-A516-AE736F31B917}" dt="2024-08-03T14:51:33.798" v="632" actId="1076"/>
          <ac:picMkLst>
            <pc:docMk/>
            <pc:sldMk cId="3230237201" sldId="288"/>
            <ac:picMk id="27" creationId="{3D6E3ECA-4B63-6831-2608-07824B38FE4D}"/>
          </ac:picMkLst>
        </pc:picChg>
        <pc:picChg chg="mod">
          <ac:chgData name="Giulio Antonini" userId="85c0ae81-b7e0-45b3-a738-51186c9a409e" providerId="ADAL" clId="{85921F03-C437-4F24-A516-AE736F31B917}" dt="2024-08-03T14:51:30.693" v="631"/>
          <ac:picMkLst>
            <pc:docMk/>
            <pc:sldMk cId="3230237201" sldId="288"/>
            <ac:picMk id="29" creationId="{1212BC12-58B0-A5E4-9A5B-ECC500A56622}"/>
          </ac:picMkLst>
        </pc:picChg>
        <pc:picChg chg="mod">
          <ac:chgData name="Giulio Antonini" userId="85c0ae81-b7e0-45b3-a738-51186c9a409e" providerId="ADAL" clId="{85921F03-C437-4F24-A516-AE736F31B917}" dt="2024-08-03T14:51:30.693" v="631"/>
          <ac:picMkLst>
            <pc:docMk/>
            <pc:sldMk cId="3230237201" sldId="288"/>
            <ac:picMk id="30" creationId="{8B9F5B1A-461E-D2B5-9C84-DCFAF2BB08E0}"/>
          </ac:picMkLst>
        </pc:picChg>
        <pc:picChg chg="mod">
          <ac:chgData name="Giulio Antonini" userId="85c0ae81-b7e0-45b3-a738-51186c9a409e" providerId="ADAL" clId="{85921F03-C437-4F24-A516-AE736F31B917}" dt="2024-08-03T14:51:30.693" v="631"/>
          <ac:picMkLst>
            <pc:docMk/>
            <pc:sldMk cId="3230237201" sldId="288"/>
            <ac:picMk id="31" creationId="{ED3DD257-35CC-E74E-60FC-2AC49484160D}"/>
          </ac:picMkLst>
        </pc:picChg>
        <pc:picChg chg="mod">
          <ac:chgData name="Giulio Antonini" userId="85c0ae81-b7e0-45b3-a738-51186c9a409e" providerId="ADAL" clId="{85921F03-C437-4F24-A516-AE736F31B917}" dt="2024-08-03T14:51:30.693" v="631"/>
          <ac:picMkLst>
            <pc:docMk/>
            <pc:sldMk cId="3230237201" sldId="288"/>
            <ac:picMk id="43" creationId="{B0998C95-A014-DE9C-CDE0-C201BCB0679C}"/>
          </ac:picMkLst>
        </pc:picChg>
        <pc:picChg chg="add mod">
          <ac:chgData name="Giulio Antonini" userId="85c0ae81-b7e0-45b3-a738-51186c9a409e" providerId="ADAL" clId="{85921F03-C437-4F24-A516-AE736F31B917}" dt="2024-08-03T14:51:33.798" v="632" actId="1076"/>
          <ac:picMkLst>
            <pc:docMk/>
            <pc:sldMk cId="3230237201" sldId="288"/>
            <ac:picMk id="45" creationId="{B3DAC4FE-5598-99D8-D684-2FDC9488D3F7}"/>
          </ac:picMkLst>
        </pc:picChg>
        <pc:picChg chg="add mod">
          <ac:chgData name="Giulio Antonini" userId="85c0ae81-b7e0-45b3-a738-51186c9a409e" providerId="ADAL" clId="{85921F03-C437-4F24-A516-AE736F31B917}" dt="2024-08-03T14:51:33.798" v="632" actId="1076"/>
          <ac:picMkLst>
            <pc:docMk/>
            <pc:sldMk cId="3230237201" sldId="288"/>
            <ac:picMk id="48" creationId="{369E49C3-1FF5-6CDB-F9B6-F7281A3FF1FF}"/>
          </ac:picMkLst>
        </pc:picChg>
        <pc:picChg chg="mod">
          <ac:chgData name="Giulio Antonini" userId="85c0ae81-b7e0-45b3-a738-51186c9a409e" providerId="ADAL" clId="{85921F03-C437-4F24-A516-AE736F31B917}" dt="2024-08-03T14:51:03.672" v="629" actId="1076"/>
          <ac:picMkLst>
            <pc:docMk/>
            <pc:sldMk cId="3230237201" sldId="288"/>
            <ac:picMk id="5122" creationId="{04D5254D-BD6F-0326-67A8-264F075A424F}"/>
          </ac:picMkLst>
        </pc:picChg>
      </pc:sldChg>
      <pc:sldChg chg="del">
        <pc:chgData name="Giulio Antonini" userId="85c0ae81-b7e0-45b3-a738-51186c9a409e" providerId="ADAL" clId="{85921F03-C437-4F24-A516-AE736F31B917}" dt="2024-08-03T09:52:25.092" v="23" actId="47"/>
        <pc:sldMkLst>
          <pc:docMk/>
          <pc:sldMk cId="3534017758" sldId="289"/>
        </pc:sldMkLst>
      </pc:sldChg>
      <pc:sldChg chg="addSp delSp modSp add mod">
        <pc:chgData name="Giulio Antonini" userId="85c0ae81-b7e0-45b3-a738-51186c9a409e" providerId="ADAL" clId="{85921F03-C437-4F24-A516-AE736F31B917}" dt="2024-08-03T14:52:28.052" v="639" actId="1076"/>
        <pc:sldMkLst>
          <pc:docMk/>
          <pc:sldMk cId="4074960124" sldId="289"/>
        </pc:sldMkLst>
        <pc:spChg chg="add mod">
          <ac:chgData name="Giulio Antonini" userId="85c0ae81-b7e0-45b3-a738-51186c9a409e" providerId="ADAL" clId="{85921F03-C437-4F24-A516-AE736F31B917}" dt="2024-08-03T14:52:28.052" v="639" actId="1076"/>
          <ac:spMkLst>
            <pc:docMk/>
            <pc:sldMk cId="4074960124" sldId="289"/>
            <ac:spMk id="8" creationId="{D958B796-D2B2-6BCC-B178-E296A30F2EF0}"/>
          </ac:spMkLst>
        </pc:spChg>
        <pc:spChg chg="add mod">
          <ac:chgData name="Giulio Antonini" userId="85c0ae81-b7e0-45b3-a738-51186c9a409e" providerId="ADAL" clId="{85921F03-C437-4F24-A516-AE736F31B917}" dt="2024-08-03T14:52:28.052" v="639" actId="1076"/>
          <ac:spMkLst>
            <pc:docMk/>
            <pc:sldMk cId="4074960124" sldId="289"/>
            <ac:spMk id="9" creationId="{F6D8A27D-0255-0D65-C061-4832A9B38B78}"/>
          </ac:spMkLst>
        </pc:spChg>
        <pc:spChg chg="add mod">
          <ac:chgData name="Giulio Antonini" userId="85c0ae81-b7e0-45b3-a738-51186c9a409e" providerId="ADAL" clId="{85921F03-C437-4F24-A516-AE736F31B917}" dt="2024-08-03T14:52:28.052" v="639" actId="1076"/>
          <ac:spMkLst>
            <pc:docMk/>
            <pc:sldMk cId="4074960124" sldId="289"/>
            <ac:spMk id="10" creationId="{A54BD7A4-402E-E908-408C-640D7F6ACDDD}"/>
          </ac:spMkLst>
        </pc:spChg>
        <pc:spChg chg="del">
          <ac:chgData name="Giulio Antonini" userId="85c0ae81-b7e0-45b3-a738-51186c9a409e" providerId="ADAL" clId="{85921F03-C437-4F24-A516-AE736F31B917}" dt="2024-08-03T14:52:09.313" v="637" actId="478"/>
          <ac:spMkLst>
            <pc:docMk/>
            <pc:sldMk cId="4074960124" sldId="289"/>
            <ac:spMk id="11" creationId="{50320E8F-6E50-F191-C90F-A602E9689744}"/>
          </ac:spMkLst>
        </pc:spChg>
        <pc:spChg chg="del">
          <ac:chgData name="Giulio Antonini" userId="85c0ae81-b7e0-45b3-a738-51186c9a409e" providerId="ADAL" clId="{85921F03-C437-4F24-A516-AE736F31B917}" dt="2024-08-03T14:52:09.313" v="637" actId="478"/>
          <ac:spMkLst>
            <pc:docMk/>
            <pc:sldMk cId="4074960124" sldId="289"/>
            <ac:spMk id="18" creationId="{184234F0-32C1-C2FE-0076-BD000DC729B4}"/>
          </ac:spMkLst>
        </pc:spChg>
        <pc:spChg chg="del">
          <ac:chgData name="Giulio Antonini" userId="85c0ae81-b7e0-45b3-a738-51186c9a409e" providerId="ADAL" clId="{85921F03-C437-4F24-A516-AE736F31B917}" dt="2024-08-03T14:52:09.313" v="637" actId="478"/>
          <ac:spMkLst>
            <pc:docMk/>
            <pc:sldMk cId="4074960124" sldId="289"/>
            <ac:spMk id="20" creationId="{632DABBB-7F91-6F3E-1FF5-0DA4E31F35B1}"/>
          </ac:spMkLst>
        </pc:spChg>
        <pc:spChg chg="del">
          <ac:chgData name="Giulio Antonini" userId="85c0ae81-b7e0-45b3-a738-51186c9a409e" providerId="ADAL" clId="{85921F03-C437-4F24-A516-AE736F31B917}" dt="2024-08-03T14:52:09.313" v="637" actId="478"/>
          <ac:spMkLst>
            <pc:docMk/>
            <pc:sldMk cId="4074960124" sldId="289"/>
            <ac:spMk id="21" creationId="{CB93431D-966F-EE31-897C-DC53990CED30}"/>
          </ac:spMkLst>
        </pc:spChg>
        <pc:spChg chg="del">
          <ac:chgData name="Giulio Antonini" userId="85c0ae81-b7e0-45b3-a738-51186c9a409e" providerId="ADAL" clId="{85921F03-C437-4F24-A516-AE736F31B917}" dt="2024-08-03T14:52:09.313" v="637" actId="478"/>
          <ac:spMkLst>
            <pc:docMk/>
            <pc:sldMk cId="4074960124" sldId="289"/>
            <ac:spMk id="22" creationId="{3E9AE426-1253-A01B-5273-6D04AEEF8B81}"/>
          </ac:spMkLst>
        </pc:spChg>
        <pc:spChg chg="del">
          <ac:chgData name="Giulio Antonini" userId="85c0ae81-b7e0-45b3-a738-51186c9a409e" providerId="ADAL" clId="{85921F03-C437-4F24-A516-AE736F31B917}" dt="2024-08-03T14:52:09.313" v="637" actId="478"/>
          <ac:spMkLst>
            <pc:docMk/>
            <pc:sldMk cId="4074960124" sldId="289"/>
            <ac:spMk id="23" creationId="{527B64DA-7C1E-CB58-189C-944FB2B017D9}"/>
          </ac:spMkLst>
        </pc:spChg>
        <pc:spChg chg="del">
          <ac:chgData name="Giulio Antonini" userId="85c0ae81-b7e0-45b3-a738-51186c9a409e" providerId="ADAL" clId="{85921F03-C437-4F24-A516-AE736F31B917}" dt="2024-08-03T14:52:09.313" v="637" actId="478"/>
          <ac:spMkLst>
            <pc:docMk/>
            <pc:sldMk cId="4074960124" sldId="289"/>
            <ac:spMk id="24" creationId="{88477177-EF14-9E97-EAA1-2435601C6988}"/>
          </ac:spMkLst>
        </pc:spChg>
        <pc:spChg chg="del">
          <ac:chgData name="Giulio Antonini" userId="85c0ae81-b7e0-45b3-a738-51186c9a409e" providerId="ADAL" clId="{85921F03-C437-4F24-A516-AE736F31B917}" dt="2024-08-03T14:52:09.313" v="637" actId="478"/>
          <ac:spMkLst>
            <pc:docMk/>
            <pc:sldMk cId="4074960124" sldId="289"/>
            <ac:spMk id="32" creationId="{AF2BBA40-8439-B2E1-4B66-AEEBE7048FDC}"/>
          </ac:spMkLst>
        </pc:spChg>
        <pc:spChg chg="del">
          <ac:chgData name="Giulio Antonini" userId="85c0ae81-b7e0-45b3-a738-51186c9a409e" providerId="ADAL" clId="{85921F03-C437-4F24-A516-AE736F31B917}" dt="2024-08-03T14:52:09.313" v="637" actId="478"/>
          <ac:spMkLst>
            <pc:docMk/>
            <pc:sldMk cId="4074960124" sldId="289"/>
            <ac:spMk id="33" creationId="{ADA57113-958F-3BE0-FD20-CEDDB6221855}"/>
          </ac:spMkLst>
        </pc:spChg>
        <pc:spChg chg="del">
          <ac:chgData name="Giulio Antonini" userId="85c0ae81-b7e0-45b3-a738-51186c9a409e" providerId="ADAL" clId="{85921F03-C437-4F24-A516-AE736F31B917}" dt="2024-08-03T14:52:09.313" v="637" actId="478"/>
          <ac:spMkLst>
            <pc:docMk/>
            <pc:sldMk cId="4074960124" sldId="289"/>
            <ac:spMk id="34" creationId="{5D04579F-C761-C90D-2569-D94269DF6F6E}"/>
          </ac:spMkLst>
        </pc:spChg>
        <pc:spChg chg="del">
          <ac:chgData name="Giulio Antonini" userId="85c0ae81-b7e0-45b3-a738-51186c9a409e" providerId="ADAL" clId="{85921F03-C437-4F24-A516-AE736F31B917}" dt="2024-08-03T14:52:09.313" v="637" actId="478"/>
          <ac:spMkLst>
            <pc:docMk/>
            <pc:sldMk cId="4074960124" sldId="289"/>
            <ac:spMk id="35" creationId="{FDC741D5-EF72-BF7E-57F2-97D3C6BE261E}"/>
          </ac:spMkLst>
        </pc:spChg>
        <pc:spChg chg="del">
          <ac:chgData name="Giulio Antonini" userId="85c0ae81-b7e0-45b3-a738-51186c9a409e" providerId="ADAL" clId="{85921F03-C437-4F24-A516-AE736F31B917}" dt="2024-08-03T14:52:09.313" v="637" actId="478"/>
          <ac:spMkLst>
            <pc:docMk/>
            <pc:sldMk cId="4074960124" sldId="289"/>
            <ac:spMk id="36" creationId="{11370832-38F2-A000-9257-99E5654C3FC3}"/>
          </ac:spMkLst>
        </pc:spChg>
        <pc:spChg chg="del">
          <ac:chgData name="Giulio Antonini" userId="85c0ae81-b7e0-45b3-a738-51186c9a409e" providerId="ADAL" clId="{85921F03-C437-4F24-A516-AE736F31B917}" dt="2024-08-03T14:52:09.313" v="637" actId="478"/>
          <ac:spMkLst>
            <pc:docMk/>
            <pc:sldMk cId="4074960124" sldId="289"/>
            <ac:spMk id="37" creationId="{C84BF50A-8CF3-4893-F6B2-D4C98A7603BD}"/>
          </ac:spMkLst>
        </pc:spChg>
        <pc:spChg chg="del">
          <ac:chgData name="Giulio Antonini" userId="85c0ae81-b7e0-45b3-a738-51186c9a409e" providerId="ADAL" clId="{85921F03-C437-4F24-A516-AE736F31B917}" dt="2024-08-03T14:52:09.313" v="637" actId="478"/>
          <ac:spMkLst>
            <pc:docMk/>
            <pc:sldMk cId="4074960124" sldId="289"/>
            <ac:spMk id="38" creationId="{3ECA9F2C-1B38-0FED-C255-8069C793FE70}"/>
          </ac:spMkLst>
        </pc:spChg>
        <pc:spChg chg="del">
          <ac:chgData name="Giulio Antonini" userId="85c0ae81-b7e0-45b3-a738-51186c9a409e" providerId="ADAL" clId="{85921F03-C437-4F24-A516-AE736F31B917}" dt="2024-08-03T14:52:09.313" v="637" actId="478"/>
          <ac:spMkLst>
            <pc:docMk/>
            <pc:sldMk cId="4074960124" sldId="289"/>
            <ac:spMk id="39" creationId="{9F3E5FC9-826B-0C8C-EE02-AF3D6094401C}"/>
          </ac:spMkLst>
        </pc:spChg>
        <pc:spChg chg="del">
          <ac:chgData name="Giulio Antonini" userId="85c0ae81-b7e0-45b3-a738-51186c9a409e" providerId="ADAL" clId="{85921F03-C437-4F24-A516-AE736F31B917}" dt="2024-08-03T14:52:09.313" v="637" actId="478"/>
          <ac:spMkLst>
            <pc:docMk/>
            <pc:sldMk cId="4074960124" sldId="289"/>
            <ac:spMk id="40" creationId="{513BBF0A-E90F-BBE2-7D80-4FA84720D54B}"/>
          </ac:spMkLst>
        </pc:spChg>
        <pc:spChg chg="del">
          <ac:chgData name="Giulio Antonini" userId="85c0ae81-b7e0-45b3-a738-51186c9a409e" providerId="ADAL" clId="{85921F03-C437-4F24-A516-AE736F31B917}" dt="2024-08-03T14:52:09.313" v="637" actId="478"/>
          <ac:spMkLst>
            <pc:docMk/>
            <pc:sldMk cId="4074960124" sldId="289"/>
            <ac:spMk id="44" creationId="{61E86492-D68C-22EF-1591-C2E0906D4329}"/>
          </ac:spMkLst>
        </pc:spChg>
        <pc:spChg chg="del">
          <ac:chgData name="Giulio Antonini" userId="85c0ae81-b7e0-45b3-a738-51186c9a409e" providerId="ADAL" clId="{85921F03-C437-4F24-A516-AE736F31B917}" dt="2024-08-03T14:52:09.313" v="637" actId="478"/>
          <ac:spMkLst>
            <pc:docMk/>
            <pc:sldMk cId="4074960124" sldId="289"/>
            <ac:spMk id="46" creationId="{7F136DDB-D778-C287-9CC4-BD640D9FF5DA}"/>
          </ac:spMkLst>
        </pc:spChg>
        <pc:spChg chg="del">
          <ac:chgData name="Giulio Antonini" userId="85c0ae81-b7e0-45b3-a738-51186c9a409e" providerId="ADAL" clId="{85921F03-C437-4F24-A516-AE736F31B917}" dt="2024-08-03T14:52:09.313" v="637" actId="478"/>
          <ac:spMkLst>
            <pc:docMk/>
            <pc:sldMk cId="4074960124" sldId="289"/>
            <ac:spMk id="47" creationId="{7F95CB25-4DED-2A4B-EFCE-8A8C7C9CAF08}"/>
          </ac:spMkLst>
        </pc:spChg>
        <pc:spChg chg="mod">
          <ac:chgData name="Giulio Antonini" userId="85c0ae81-b7e0-45b3-a738-51186c9a409e" providerId="ADAL" clId="{85921F03-C437-4F24-A516-AE736F31B917}" dt="2024-08-03T14:52:25.194" v="638"/>
          <ac:spMkLst>
            <pc:docMk/>
            <pc:sldMk cId="4074960124" sldId="289"/>
            <ac:spMk id="51" creationId="{9B42B565-58C7-0541-8A08-29E7F8C0F8DD}"/>
          </ac:spMkLst>
        </pc:spChg>
        <pc:spChg chg="add mod">
          <ac:chgData name="Giulio Antonini" userId="85c0ae81-b7e0-45b3-a738-51186c9a409e" providerId="ADAL" clId="{85921F03-C437-4F24-A516-AE736F31B917}" dt="2024-08-03T14:52:28.052" v="639" actId="1076"/>
          <ac:spMkLst>
            <pc:docMk/>
            <pc:sldMk cId="4074960124" sldId="289"/>
            <ac:spMk id="54" creationId="{261D077A-5E27-34DB-8E39-F5ABE811EEFB}"/>
          </ac:spMkLst>
        </pc:spChg>
        <pc:spChg chg="add mod">
          <ac:chgData name="Giulio Antonini" userId="85c0ae81-b7e0-45b3-a738-51186c9a409e" providerId="ADAL" clId="{85921F03-C437-4F24-A516-AE736F31B917}" dt="2024-08-03T14:52:28.052" v="639" actId="1076"/>
          <ac:spMkLst>
            <pc:docMk/>
            <pc:sldMk cId="4074960124" sldId="289"/>
            <ac:spMk id="55" creationId="{BF51D73E-21B0-582B-F71E-8C0442E989AD}"/>
          </ac:spMkLst>
        </pc:spChg>
        <pc:spChg chg="add mod">
          <ac:chgData name="Giulio Antonini" userId="85c0ae81-b7e0-45b3-a738-51186c9a409e" providerId="ADAL" clId="{85921F03-C437-4F24-A516-AE736F31B917}" dt="2024-08-03T14:52:28.052" v="639" actId="1076"/>
          <ac:spMkLst>
            <pc:docMk/>
            <pc:sldMk cId="4074960124" sldId="289"/>
            <ac:spMk id="5132" creationId="{C62AB134-8D3F-4E5D-D77E-4C78CEF02A74}"/>
          </ac:spMkLst>
        </pc:spChg>
        <pc:spChg chg="add mod">
          <ac:chgData name="Giulio Antonini" userId="85c0ae81-b7e0-45b3-a738-51186c9a409e" providerId="ADAL" clId="{85921F03-C437-4F24-A516-AE736F31B917}" dt="2024-08-03T14:52:28.052" v="639" actId="1076"/>
          <ac:spMkLst>
            <pc:docMk/>
            <pc:sldMk cId="4074960124" sldId="289"/>
            <ac:spMk id="5133" creationId="{A4EB6346-4681-129E-813A-A49426D9D558}"/>
          </ac:spMkLst>
        </pc:spChg>
        <pc:spChg chg="add mod">
          <ac:chgData name="Giulio Antonini" userId="85c0ae81-b7e0-45b3-a738-51186c9a409e" providerId="ADAL" clId="{85921F03-C437-4F24-A516-AE736F31B917}" dt="2024-08-03T14:52:28.052" v="639" actId="1076"/>
          <ac:spMkLst>
            <pc:docMk/>
            <pc:sldMk cId="4074960124" sldId="289"/>
            <ac:spMk id="5134" creationId="{67732787-FF3E-ECB3-C714-92AB5205B21E}"/>
          </ac:spMkLst>
        </pc:spChg>
        <pc:spChg chg="add mod">
          <ac:chgData name="Giulio Antonini" userId="85c0ae81-b7e0-45b3-a738-51186c9a409e" providerId="ADAL" clId="{85921F03-C437-4F24-A516-AE736F31B917}" dt="2024-08-03T14:52:28.052" v="639" actId="1076"/>
          <ac:spMkLst>
            <pc:docMk/>
            <pc:sldMk cId="4074960124" sldId="289"/>
            <ac:spMk id="5135" creationId="{71D72E2F-B647-08E4-4C56-004E9AD4E48D}"/>
          </ac:spMkLst>
        </pc:spChg>
        <pc:spChg chg="add mod">
          <ac:chgData name="Giulio Antonini" userId="85c0ae81-b7e0-45b3-a738-51186c9a409e" providerId="ADAL" clId="{85921F03-C437-4F24-A516-AE736F31B917}" dt="2024-08-03T14:52:28.052" v="639" actId="1076"/>
          <ac:spMkLst>
            <pc:docMk/>
            <pc:sldMk cId="4074960124" sldId="289"/>
            <ac:spMk id="5136" creationId="{4B2483F6-411E-BE86-27D0-63E34229F44D}"/>
          </ac:spMkLst>
        </pc:spChg>
        <pc:spChg chg="add mod">
          <ac:chgData name="Giulio Antonini" userId="85c0ae81-b7e0-45b3-a738-51186c9a409e" providerId="ADAL" clId="{85921F03-C437-4F24-A516-AE736F31B917}" dt="2024-08-03T14:52:28.052" v="639" actId="1076"/>
          <ac:spMkLst>
            <pc:docMk/>
            <pc:sldMk cId="4074960124" sldId="289"/>
            <ac:spMk id="5137" creationId="{8E72DDE8-9B90-046D-4FEB-A7912F9B695B}"/>
          </ac:spMkLst>
        </pc:spChg>
        <pc:spChg chg="add mod">
          <ac:chgData name="Giulio Antonini" userId="85c0ae81-b7e0-45b3-a738-51186c9a409e" providerId="ADAL" clId="{85921F03-C437-4F24-A516-AE736F31B917}" dt="2024-08-03T14:52:28.052" v="639" actId="1076"/>
          <ac:spMkLst>
            <pc:docMk/>
            <pc:sldMk cId="4074960124" sldId="289"/>
            <ac:spMk id="5138" creationId="{0121CDCE-3DAE-37C7-DCBA-B2FBEE3B7433}"/>
          </ac:spMkLst>
        </pc:spChg>
        <pc:spChg chg="add mod">
          <ac:chgData name="Giulio Antonini" userId="85c0ae81-b7e0-45b3-a738-51186c9a409e" providerId="ADAL" clId="{85921F03-C437-4F24-A516-AE736F31B917}" dt="2024-08-03T14:52:28.052" v="639" actId="1076"/>
          <ac:spMkLst>
            <pc:docMk/>
            <pc:sldMk cId="4074960124" sldId="289"/>
            <ac:spMk id="5150" creationId="{69111F6C-3475-2868-C135-D8AAD0358562}"/>
          </ac:spMkLst>
        </pc:spChg>
        <pc:grpChg chg="add mod">
          <ac:chgData name="Giulio Antonini" userId="85c0ae81-b7e0-45b3-a738-51186c9a409e" providerId="ADAL" clId="{85921F03-C437-4F24-A516-AE736F31B917}" dt="2024-08-03T14:52:28.052" v="639" actId="1076"/>
          <ac:grpSpMkLst>
            <pc:docMk/>
            <pc:sldMk cId="4074960124" sldId="289"/>
            <ac:grpSpMk id="3" creationId="{82B28FE9-1AB8-D864-15DC-6B7A65F23A57}"/>
          </ac:grpSpMkLst>
        </pc:grpChg>
        <pc:grpChg chg="del">
          <ac:chgData name="Giulio Antonini" userId="85c0ae81-b7e0-45b3-a738-51186c9a409e" providerId="ADAL" clId="{85921F03-C437-4F24-A516-AE736F31B917}" dt="2024-08-03T14:52:09.313" v="637" actId="478"/>
          <ac:grpSpMkLst>
            <pc:docMk/>
            <pc:sldMk cId="4074960124" sldId="289"/>
            <ac:grpSpMk id="12" creationId="{EE12F934-8EA5-C3F2-1AC4-1AA25E2F7CE7}"/>
          </ac:grpSpMkLst>
        </pc:grpChg>
        <pc:grpChg chg="del">
          <ac:chgData name="Giulio Antonini" userId="85c0ae81-b7e0-45b3-a738-51186c9a409e" providerId="ADAL" clId="{85921F03-C437-4F24-A516-AE736F31B917}" dt="2024-08-03T14:52:09.313" v="637" actId="478"/>
          <ac:grpSpMkLst>
            <pc:docMk/>
            <pc:sldMk cId="4074960124" sldId="289"/>
            <ac:grpSpMk id="28" creationId="{5C0F4D79-66E7-1CFE-6F6F-D025906A0A03}"/>
          </ac:grpSpMkLst>
        </pc:grpChg>
        <pc:grpChg chg="del">
          <ac:chgData name="Giulio Antonini" userId="85c0ae81-b7e0-45b3-a738-51186c9a409e" providerId="ADAL" clId="{85921F03-C437-4F24-A516-AE736F31B917}" dt="2024-08-03T14:52:09.313" v="637" actId="478"/>
          <ac:grpSpMkLst>
            <pc:docMk/>
            <pc:sldMk cId="4074960124" sldId="289"/>
            <ac:grpSpMk id="41" creationId="{04A622C7-BC75-CC6C-1F4B-AFD163090E7E}"/>
          </ac:grpSpMkLst>
        </pc:grpChg>
        <pc:grpChg chg="add mod">
          <ac:chgData name="Giulio Antonini" userId="85c0ae81-b7e0-45b3-a738-51186c9a409e" providerId="ADAL" clId="{85921F03-C437-4F24-A516-AE736F31B917}" dt="2024-08-03T14:52:28.052" v="639" actId="1076"/>
          <ac:grpSpMkLst>
            <pc:docMk/>
            <pc:sldMk cId="4074960124" sldId="289"/>
            <ac:grpSpMk id="49" creationId="{B74D4A45-3B65-4CD6-F0BE-17AC4A1FAB33}"/>
          </ac:grpSpMkLst>
        </pc:grpChg>
        <pc:grpChg chg="add mod">
          <ac:chgData name="Giulio Antonini" userId="85c0ae81-b7e0-45b3-a738-51186c9a409e" providerId="ADAL" clId="{85921F03-C437-4F24-A516-AE736F31B917}" dt="2024-08-03T14:52:28.052" v="639" actId="1076"/>
          <ac:grpSpMkLst>
            <pc:docMk/>
            <pc:sldMk cId="4074960124" sldId="289"/>
            <ac:grpSpMk id="57" creationId="{DD7EE026-AD4E-040C-3B7C-9E33B5D6FA40}"/>
          </ac:grpSpMkLst>
        </pc:grpChg>
        <pc:grpChg chg="add mod">
          <ac:chgData name="Giulio Antonini" userId="85c0ae81-b7e0-45b3-a738-51186c9a409e" providerId="ADAL" clId="{85921F03-C437-4F24-A516-AE736F31B917}" dt="2024-08-03T14:52:28.052" v="639" actId="1076"/>
          <ac:grpSpMkLst>
            <pc:docMk/>
            <pc:sldMk cId="4074960124" sldId="289"/>
            <ac:grpSpMk id="60" creationId="{B305C5E9-61CF-8CCB-D6F7-0DE4BD88A4E3}"/>
          </ac:grpSpMkLst>
        </pc:grpChg>
        <pc:grpChg chg="add mod">
          <ac:chgData name="Giulio Antonini" userId="85c0ae81-b7e0-45b3-a738-51186c9a409e" providerId="ADAL" clId="{85921F03-C437-4F24-A516-AE736F31B917}" dt="2024-08-03T14:52:28.052" v="639" actId="1076"/>
          <ac:grpSpMkLst>
            <pc:docMk/>
            <pc:sldMk cId="4074960124" sldId="289"/>
            <ac:grpSpMk id="5127" creationId="{47503A5E-69F4-01EA-AAB9-8170DFCA14B4}"/>
          </ac:grpSpMkLst>
        </pc:grpChg>
        <pc:graphicFrameChg chg="add mod">
          <ac:chgData name="Giulio Antonini" userId="85c0ae81-b7e0-45b3-a738-51186c9a409e" providerId="ADAL" clId="{85921F03-C437-4F24-A516-AE736F31B917}" dt="2024-08-03T14:52:28.052" v="639" actId="1076"/>
          <ac:graphicFrameMkLst>
            <pc:docMk/>
            <pc:sldMk cId="4074960124" sldId="289"/>
            <ac:graphicFrameMk id="5139" creationId="{19532875-08AF-C0A4-65DC-B17CD038135B}"/>
          </ac:graphicFrameMkLst>
        </pc:graphicFrameChg>
        <pc:picChg chg="mod">
          <ac:chgData name="Giulio Antonini" userId="85c0ae81-b7e0-45b3-a738-51186c9a409e" providerId="ADAL" clId="{85921F03-C437-4F24-A516-AE736F31B917}" dt="2024-08-03T14:52:25.194" v="638"/>
          <ac:picMkLst>
            <pc:docMk/>
            <pc:sldMk cId="4074960124" sldId="289"/>
            <ac:picMk id="4" creationId="{5A959BF3-8496-1109-0C0D-D0C6A09E8605}"/>
          </ac:picMkLst>
        </pc:picChg>
        <pc:picChg chg="mod">
          <ac:chgData name="Giulio Antonini" userId="85c0ae81-b7e0-45b3-a738-51186c9a409e" providerId="ADAL" clId="{85921F03-C437-4F24-A516-AE736F31B917}" dt="2024-08-03T14:52:25.194" v="638"/>
          <ac:picMkLst>
            <pc:docMk/>
            <pc:sldMk cId="4074960124" sldId="289"/>
            <ac:picMk id="5" creationId="{B5FC9B0C-6075-AEE7-6460-2CE8713E8D46}"/>
          </ac:picMkLst>
        </pc:picChg>
        <pc:picChg chg="mod">
          <ac:chgData name="Giulio Antonini" userId="85c0ae81-b7e0-45b3-a738-51186c9a409e" providerId="ADAL" clId="{85921F03-C437-4F24-A516-AE736F31B917}" dt="2024-08-03T14:52:25.194" v="638"/>
          <ac:picMkLst>
            <pc:docMk/>
            <pc:sldMk cId="4074960124" sldId="289"/>
            <ac:picMk id="6" creationId="{B9B7FBF4-C7DC-50B7-4F25-018740B22A1C}"/>
          </ac:picMkLst>
        </pc:picChg>
        <pc:picChg chg="mod">
          <ac:chgData name="Giulio Antonini" userId="85c0ae81-b7e0-45b3-a738-51186c9a409e" providerId="ADAL" clId="{85921F03-C437-4F24-A516-AE736F31B917}" dt="2024-08-03T14:52:25.194" v="638"/>
          <ac:picMkLst>
            <pc:docMk/>
            <pc:sldMk cId="4074960124" sldId="289"/>
            <ac:picMk id="7" creationId="{F8833CBC-543D-BF9A-51FB-3F12CFCA6B82}"/>
          </ac:picMkLst>
        </pc:picChg>
        <pc:picChg chg="del">
          <ac:chgData name="Giulio Antonini" userId="85c0ae81-b7e0-45b3-a738-51186c9a409e" providerId="ADAL" clId="{85921F03-C437-4F24-A516-AE736F31B917}" dt="2024-08-03T14:52:09.313" v="637" actId="478"/>
          <ac:picMkLst>
            <pc:docMk/>
            <pc:sldMk cId="4074960124" sldId="289"/>
            <ac:picMk id="19" creationId="{A1C60070-5037-5EBF-4EEC-5EC1629B85F2}"/>
          </ac:picMkLst>
        </pc:picChg>
        <pc:picChg chg="del">
          <ac:chgData name="Giulio Antonini" userId="85c0ae81-b7e0-45b3-a738-51186c9a409e" providerId="ADAL" clId="{85921F03-C437-4F24-A516-AE736F31B917}" dt="2024-08-03T14:52:09.313" v="637" actId="478"/>
          <ac:picMkLst>
            <pc:docMk/>
            <pc:sldMk cId="4074960124" sldId="289"/>
            <ac:picMk id="25" creationId="{E9484E01-213D-CC29-6B20-552A72701967}"/>
          </ac:picMkLst>
        </pc:picChg>
        <pc:picChg chg="del">
          <ac:chgData name="Giulio Antonini" userId="85c0ae81-b7e0-45b3-a738-51186c9a409e" providerId="ADAL" clId="{85921F03-C437-4F24-A516-AE736F31B917}" dt="2024-08-03T14:52:09.313" v="637" actId="478"/>
          <ac:picMkLst>
            <pc:docMk/>
            <pc:sldMk cId="4074960124" sldId="289"/>
            <ac:picMk id="26" creationId="{AE7EFA35-E78D-9187-E717-1E5339906445}"/>
          </ac:picMkLst>
        </pc:picChg>
        <pc:picChg chg="del">
          <ac:chgData name="Giulio Antonini" userId="85c0ae81-b7e0-45b3-a738-51186c9a409e" providerId="ADAL" clId="{85921F03-C437-4F24-A516-AE736F31B917}" dt="2024-08-03T14:52:09.313" v="637" actId="478"/>
          <ac:picMkLst>
            <pc:docMk/>
            <pc:sldMk cId="4074960124" sldId="289"/>
            <ac:picMk id="27" creationId="{3D6E3ECA-4B63-6831-2608-07824B38FE4D}"/>
          </ac:picMkLst>
        </pc:picChg>
        <pc:picChg chg="del">
          <ac:chgData name="Giulio Antonini" userId="85c0ae81-b7e0-45b3-a738-51186c9a409e" providerId="ADAL" clId="{85921F03-C437-4F24-A516-AE736F31B917}" dt="2024-08-03T14:52:09.313" v="637" actId="478"/>
          <ac:picMkLst>
            <pc:docMk/>
            <pc:sldMk cId="4074960124" sldId="289"/>
            <ac:picMk id="45" creationId="{B3DAC4FE-5598-99D8-D684-2FDC9488D3F7}"/>
          </ac:picMkLst>
        </pc:picChg>
        <pc:picChg chg="del">
          <ac:chgData name="Giulio Antonini" userId="85c0ae81-b7e0-45b3-a738-51186c9a409e" providerId="ADAL" clId="{85921F03-C437-4F24-A516-AE736F31B917}" dt="2024-08-03T14:52:09.313" v="637" actId="478"/>
          <ac:picMkLst>
            <pc:docMk/>
            <pc:sldMk cId="4074960124" sldId="289"/>
            <ac:picMk id="48" creationId="{369E49C3-1FF5-6CDB-F9B6-F7281A3FF1FF}"/>
          </ac:picMkLst>
        </pc:picChg>
        <pc:picChg chg="mod">
          <ac:chgData name="Giulio Antonini" userId="85c0ae81-b7e0-45b3-a738-51186c9a409e" providerId="ADAL" clId="{85921F03-C437-4F24-A516-AE736F31B917}" dt="2024-08-03T14:52:25.194" v="638"/>
          <ac:picMkLst>
            <pc:docMk/>
            <pc:sldMk cId="4074960124" sldId="289"/>
            <ac:picMk id="50" creationId="{7EC77EA7-C559-B2C4-FD83-AF0837AFCF85}"/>
          </ac:picMkLst>
        </pc:picChg>
        <pc:picChg chg="mod">
          <ac:chgData name="Giulio Antonini" userId="85c0ae81-b7e0-45b3-a738-51186c9a409e" providerId="ADAL" clId="{85921F03-C437-4F24-A516-AE736F31B917}" dt="2024-08-03T14:52:25.194" v="638"/>
          <ac:picMkLst>
            <pc:docMk/>
            <pc:sldMk cId="4074960124" sldId="289"/>
            <ac:picMk id="52" creationId="{EEACDA2B-59DC-D7F1-8EB4-15CB7B4CE67B}"/>
          </ac:picMkLst>
        </pc:picChg>
        <pc:picChg chg="mod">
          <ac:chgData name="Giulio Antonini" userId="85c0ae81-b7e0-45b3-a738-51186c9a409e" providerId="ADAL" clId="{85921F03-C437-4F24-A516-AE736F31B917}" dt="2024-08-03T14:52:25.194" v="638"/>
          <ac:picMkLst>
            <pc:docMk/>
            <pc:sldMk cId="4074960124" sldId="289"/>
            <ac:picMk id="53" creationId="{8C23B0E2-1B51-5A49-2D35-817EB3AD2DCC}"/>
          </ac:picMkLst>
        </pc:picChg>
        <pc:picChg chg="add mod">
          <ac:chgData name="Giulio Antonini" userId="85c0ae81-b7e0-45b3-a738-51186c9a409e" providerId="ADAL" clId="{85921F03-C437-4F24-A516-AE736F31B917}" dt="2024-08-03T14:52:28.052" v="639" actId="1076"/>
          <ac:picMkLst>
            <pc:docMk/>
            <pc:sldMk cId="4074960124" sldId="289"/>
            <ac:picMk id="56" creationId="{7F040D90-BC47-E0C7-BAD7-F66A56062E10}"/>
          </ac:picMkLst>
        </pc:picChg>
        <pc:picChg chg="mod">
          <ac:chgData name="Giulio Antonini" userId="85c0ae81-b7e0-45b3-a738-51186c9a409e" providerId="ADAL" clId="{85921F03-C437-4F24-A516-AE736F31B917}" dt="2024-08-03T14:52:25.194" v="638"/>
          <ac:picMkLst>
            <pc:docMk/>
            <pc:sldMk cId="4074960124" sldId="289"/>
            <ac:picMk id="58" creationId="{95E05C2D-744C-7C2E-0677-A742D1E35A6D}"/>
          </ac:picMkLst>
        </pc:picChg>
        <pc:picChg chg="mod">
          <ac:chgData name="Giulio Antonini" userId="85c0ae81-b7e0-45b3-a738-51186c9a409e" providerId="ADAL" clId="{85921F03-C437-4F24-A516-AE736F31B917}" dt="2024-08-03T14:52:25.194" v="638"/>
          <ac:picMkLst>
            <pc:docMk/>
            <pc:sldMk cId="4074960124" sldId="289"/>
            <ac:picMk id="59" creationId="{1D72BAFF-2BDF-939E-9205-890C099FD081}"/>
          </ac:picMkLst>
        </pc:picChg>
        <pc:picChg chg="mod">
          <ac:chgData name="Giulio Antonini" userId="85c0ae81-b7e0-45b3-a738-51186c9a409e" providerId="ADAL" clId="{85921F03-C437-4F24-A516-AE736F31B917}" dt="2024-08-03T14:52:25.194" v="638"/>
          <ac:picMkLst>
            <pc:docMk/>
            <pc:sldMk cId="4074960124" sldId="289"/>
            <ac:picMk id="61" creationId="{B3E3D3F7-76F5-9CDA-BEEB-99AB6F777146}"/>
          </ac:picMkLst>
        </pc:picChg>
        <pc:picChg chg="mod">
          <ac:chgData name="Giulio Antonini" userId="85c0ae81-b7e0-45b3-a738-51186c9a409e" providerId="ADAL" clId="{85921F03-C437-4F24-A516-AE736F31B917}" dt="2024-08-03T14:52:25.194" v="638"/>
          <ac:picMkLst>
            <pc:docMk/>
            <pc:sldMk cId="4074960124" sldId="289"/>
            <ac:picMk id="62" creationId="{859753AC-E9F7-C651-88F9-FB0C281AB69A}"/>
          </ac:picMkLst>
        </pc:picChg>
        <pc:picChg chg="mod">
          <ac:chgData name="Giulio Antonini" userId="85c0ae81-b7e0-45b3-a738-51186c9a409e" providerId="ADAL" clId="{85921F03-C437-4F24-A516-AE736F31B917}" dt="2024-08-03T14:52:25.194" v="638"/>
          <ac:picMkLst>
            <pc:docMk/>
            <pc:sldMk cId="4074960124" sldId="289"/>
            <ac:picMk id="63" creationId="{9F58D97E-8AF3-B953-0090-E65C9B77DA72}"/>
          </ac:picMkLst>
        </pc:picChg>
        <pc:picChg chg="mod">
          <ac:chgData name="Giulio Antonini" userId="85c0ae81-b7e0-45b3-a738-51186c9a409e" providerId="ADAL" clId="{85921F03-C437-4F24-A516-AE736F31B917}" dt="2024-08-03T14:52:25.194" v="638"/>
          <ac:picMkLst>
            <pc:docMk/>
            <pc:sldMk cId="4074960124" sldId="289"/>
            <ac:picMk id="5120" creationId="{E255713E-A5FD-BA2A-BC81-035A7DC69C0A}"/>
          </ac:picMkLst>
        </pc:picChg>
        <pc:picChg chg="mod">
          <ac:chgData name="Giulio Antonini" userId="85c0ae81-b7e0-45b3-a738-51186c9a409e" providerId="ADAL" clId="{85921F03-C437-4F24-A516-AE736F31B917}" dt="2024-08-03T14:52:25.194" v="638"/>
          <ac:picMkLst>
            <pc:docMk/>
            <pc:sldMk cId="4074960124" sldId="289"/>
            <ac:picMk id="5124" creationId="{6A44E073-C7AE-A68D-CF81-EE11A7A73EC8}"/>
          </ac:picMkLst>
        </pc:picChg>
        <pc:picChg chg="add mod">
          <ac:chgData name="Giulio Antonini" userId="85c0ae81-b7e0-45b3-a738-51186c9a409e" providerId="ADAL" clId="{85921F03-C437-4F24-A516-AE736F31B917}" dt="2024-08-03T14:52:28.052" v="639" actId="1076"/>
          <ac:picMkLst>
            <pc:docMk/>
            <pc:sldMk cId="4074960124" sldId="289"/>
            <ac:picMk id="5125" creationId="{07FBE875-1590-BB08-0B55-3BF25E673861}"/>
          </ac:picMkLst>
        </pc:picChg>
        <pc:picChg chg="add mod">
          <ac:chgData name="Giulio Antonini" userId="85c0ae81-b7e0-45b3-a738-51186c9a409e" providerId="ADAL" clId="{85921F03-C437-4F24-A516-AE736F31B917}" dt="2024-08-03T14:52:28.052" v="639" actId="1076"/>
          <ac:picMkLst>
            <pc:docMk/>
            <pc:sldMk cId="4074960124" sldId="289"/>
            <ac:picMk id="5126" creationId="{E7F4C9E7-E282-CED7-48D1-63891F42A53D}"/>
          </ac:picMkLst>
        </pc:picChg>
        <pc:picChg chg="mod">
          <ac:chgData name="Giulio Antonini" userId="85c0ae81-b7e0-45b3-a738-51186c9a409e" providerId="ADAL" clId="{85921F03-C437-4F24-A516-AE736F31B917}" dt="2024-08-03T14:52:25.194" v="638"/>
          <ac:picMkLst>
            <pc:docMk/>
            <pc:sldMk cId="4074960124" sldId="289"/>
            <ac:picMk id="5128" creationId="{B06B8A79-DF89-8BFC-61DF-D7226FA46876}"/>
          </ac:picMkLst>
        </pc:picChg>
        <pc:picChg chg="mod">
          <ac:chgData name="Giulio Antonini" userId="85c0ae81-b7e0-45b3-a738-51186c9a409e" providerId="ADAL" clId="{85921F03-C437-4F24-A516-AE736F31B917}" dt="2024-08-03T14:52:25.194" v="638"/>
          <ac:picMkLst>
            <pc:docMk/>
            <pc:sldMk cId="4074960124" sldId="289"/>
            <ac:picMk id="5129" creationId="{2F84B622-2572-9D97-148E-3D2FE5956882}"/>
          </ac:picMkLst>
        </pc:picChg>
        <pc:picChg chg="mod">
          <ac:chgData name="Giulio Antonini" userId="85c0ae81-b7e0-45b3-a738-51186c9a409e" providerId="ADAL" clId="{85921F03-C437-4F24-A516-AE736F31B917}" dt="2024-08-03T14:52:25.194" v="638"/>
          <ac:picMkLst>
            <pc:docMk/>
            <pc:sldMk cId="4074960124" sldId="289"/>
            <ac:picMk id="5130" creationId="{7EE5A46B-2264-333F-29BB-05FDA39F8726}"/>
          </ac:picMkLst>
        </pc:picChg>
        <pc:picChg chg="mod">
          <ac:chgData name="Giulio Antonini" userId="85c0ae81-b7e0-45b3-a738-51186c9a409e" providerId="ADAL" clId="{85921F03-C437-4F24-A516-AE736F31B917}" dt="2024-08-03T14:52:25.194" v="638"/>
          <ac:picMkLst>
            <pc:docMk/>
            <pc:sldMk cId="4074960124" sldId="289"/>
            <ac:picMk id="5131" creationId="{FA4BB647-42B2-B134-8499-6726437B95D6}"/>
          </ac:picMkLst>
        </pc:picChg>
        <pc:picChg chg="add mod">
          <ac:chgData name="Giulio Antonini" userId="85c0ae81-b7e0-45b3-a738-51186c9a409e" providerId="ADAL" clId="{85921F03-C437-4F24-A516-AE736F31B917}" dt="2024-08-03T14:52:28.052" v="639" actId="1076"/>
          <ac:picMkLst>
            <pc:docMk/>
            <pc:sldMk cId="4074960124" sldId="289"/>
            <ac:picMk id="5140" creationId="{D70A8DEF-2233-6C74-421B-7BA2CEEDAAA8}"/>
          </ac:picMkLst>
        </pc:picChg>
        <pc:picChg chg="add mod">
          <ac:chgData name="Giulio Antonini" userId="85c0ae81-b7e0-45b3-a738-51186c9a409e" providerId="ADAL" clId="{85921F03-C437-4F24-A516-AE736F31B917}" dt="2024-08-03T14:52:28.052" v="639" actId="1076"/>
          <ac:picMkLst>
            <pc:docMk/>
            <pc:sldMk cId="4074960124" sldId="289"/>
            <ac:picMk id="5141" creationId="{2246F359-51F4-3028-0BD5-95E3A06C5A57}"/>
          </ac:picMkLst>
        </pc:picChg>
        <pc:picChg chg="add mod">
          <ac:chgData name="Giulio Antonini" userId="85c0ae81-b7e0-45b3-a738-51186c9a409e" providerId="ADAL" clId="{85921F03-C437-4F24-A516-AE736F31B917}" dt="2024-08-03T14:52:28.052" v="639" actId="1076"/>
          <ac:picMkLst>
            <pc:docMk/>
            <pc:sldMk cId="4074960124" sldId="289"/>
            <ac:picMk id="5142" creationId="{2EBF3D08-EE03-EA8B-FB51-D71A3CBBF582}"/>
          </ac:picMkLst>
        </pc:picChg>
        <pc:picChg chg="add mod">
          <ac:chgData name="Giulio Antonini" userId="85c0ae81-b7e0-45b3-a738-51186c9a409e" providerId="ADAL" clId="{85921F03-C437-4F24-A516-AE736F31B917}" dt="2024-08-03T14:52:28.052" v="639" actId="1076"/>
          <ac:picMkLst>
            <pc:docMk/>
            <pc:sldMk cId="4074960124" sldId="289"/>
            <ac:picMk id="5143" creationId="{B51A69A7-76DD-1559-1494-AC9E4AE899AF}"/>
          </ac:picMkLst>
        </pc:picChg>
        <pc:picChg chg="add mod">
          <ac:chgData name="Giulio Antonini" userId="85c0ae81-b7e0-45b3-a738-51186c9a409e" providerId="ADAL" clId="{85921F03-C437-4F24-A516-AE736F31B917}" dt="2024-08-03T14:52:28.052" v="639" actId="1076"/>
          <ac:picMkLst>
            <pc:docMk/>
            <pc:sldMk cId="4074960124" sldId="289"/>
            <ac:picMk id="5144" creationId="{5DE2F172-821D-7857-93CD-A82A2A4E2C2E}"/>
          </ac:picMkLst>
        </pc:picChg>
        <pc:picChg chg="add mod">
          <ac:chgData name="Giulio Antonini" userId="85c0ae81-b7e0-45b3-a738-51186c9a409e" providerId="ADAL" clId="{85921F03-C437-4F24-A516-AE736F31B917}" dt="2024-08-03T14:52:28.052" v="639" actId="1076"/>
          <ac:picMkLst>
            <pc:docMk/>
            <pc:sldMk cId="4074960124" sldId="289"/>
            <ac:picMk id="5145" creationId="{F895A408-FDBC-4D41-7E35-AEB8BD5B0C3E}"/>
          </ac:picMkLst>
        </pc:picChg>
        <pc:picChg chg="add mod">
          <ac:chgData name="Giulio Antonini" userId="85c0ae81-b7e0-45b3-a738-51186c9a409e" providerId="ADAL" clId="{85921F03-C437-4F24-A516-AE736F31B917}" dt="2024-08-03T14:52:28.052" v="639" actId="1076"/>
          <ac:picMkLst>
            <pc:docMk/>
            <pc:sldMk cId="4074960124" sldId="289"/>
            <ac:picMk id="5146" creationId="{5C62382B-8E1A-C526-5616-6BC5D1E4D3E0}"/>
          </ac:picMkLst>
        </pc:picChg>
        <pc:picChg chg="add mod">
          <ac:chgData name="Giulio Antonini" userId="85c0ae81-b7e0-45b3-a738-51186c9a409e" providerId="ADAL" clId="{85921F03-C437-4F24-A516-AE736F31B917}" dt="2024-08-03T14:52:28.052" v="639" actId="1076"/>
          <ac:picMkLst>
            <pc:docMk/>
            <pc:sldMk cId="4074960124" sldId="289"/>
            <ac:picMk id="5147" creationId="{FF49443B-719E-FC6B-5597-D5E33581A2B7}"/>
          </ac:picMkLst>
        </pc:picChg>
        <pc:picChg chg="add mod">
          <ac:chgData name="Giulio Antonini" userId="85c0ae81-b7e0-45b3-a738-51186c9a409e" providerId="ADAL" clId="{85921F03-C437-4F24-A516-AE736F31B917}" dt="2024-08-03T14:52:28.052" v="639" actId="1076"/>
          <ac:picMkLst>
            <pc:docMk/>
            <pc:sldMk cId="4074960124" sldId="289"/>
            <ac:picMk id="5148" creationId="{8A782C84-0A29-5EBF-3EB7-4940D7FD78C6}"/>
          </ac:picMkLst>
        </pc:picChg>
        <pc:picChg chg="add mod">
          <ac:chgData name="Giulio Antonini" userId="85c0ae81-b7e0-45b3-a738-51186c9a409e" providerId="ADAL" clId="{85921F03-C437-4F24-A516-AE736F31B917}" dt="2024-08-03T14:52:28.052" v="639" actId="1076"/>
          <ac:picMkLst>
            <pc:docMk/>
            <pc:sldMk cId="4074960124" sldId="289"/>
            <ac:picMk id="5149" creationId="{76359AB1-29C1-8B34-B467-3D7B66F74059}"/>
          </ac:picMkLst>
        </pc:picChg>
        <pc:picChg chg="add mod">
          <ac:chgData name="Giulio Antonini" userId="85c0ae81-b7e0-45b3-a738-51186c9a409e" providerId="ADAL" clId="{85921F03-C437-4F24-A516-AE736F31B917}" dt="2024-08-03T14:52:28.052" v="639" actId="1076"/>
          <ac:picMkLst>
            <pc:docMk/>
            <pc:sldMk cId="4074960124" sldId="289"/>
            <ac:picMk id="5151" creationId="{BF910BB4-5C8B-CC08-8B78-0466CD210873}"/>
          </ac:picMkLst>
        </pc:picChg>
        <pc:picChg chg="add mod">
          <ac:chgData name="Giulio Antonini" userId="85c0ae81-b7e0-45b3-a738-51186c9a409e" providerId="ADAL" clId="{85921F03-C437-4F24-A516-AE736F31B917}" dt="2024-08-03T14:52:28.052" v="639" actId="1076"/>
          <ac:picMkLst>
            <pc:docMk/>
            <pc:sldMk cId="4074960124" sldId="289"/>
            <ac:picMk id="5152" creationId="{E84534C4-0058-A45C-9B35-61986109BB3B}"/>
          </ac:picMkLst>
        </pc:picChg>
        <pc:picChg chg="add mod">
          <ac:chgData name="Giulio Antonini" userId="85c0ae81-b7e0-45b3-a738-51186c9a409e" providerId="ADAL" clId="{85921F03-C437-4F24-A516-AE736F31B917}" dt="2024-08-03T14:52:28.052" v="639" actId="1076"/>
          <ac:picMkLst>
            <pc:docMk/>
            <pc:sldMk cId="4074960124" sldId="289"/>
            <ac:picMk id="5153" creationId="{1160CE0D-E0D1-5693-A71B-74A2D286F885}"/>
          </ac:picMkLst>
        </pc:picChg>
      </pc:sldChg>
      <pc:sldChg chg="addSp delSp modSp add mod">
        <pc:chgData name="Giulio Antonini" userId="85c0ae81-b7e0-45b3-a738-51186c9a409e" providerId="ADAL" clId="{85921F03-C437-4F24-A516-AE736F31B917}" dt="2024-08-03T14:52:59.149" v="643" actId="1076"/>
        <pc:sldMkLst>
          <pc:docMk/>
          <pc:sldMk cId="1848705834" sldId="290"/>
        </pc:sldMkLst>
        <pc:spChg chg="del">
          <ac:chgData name="Giulio Antonini" userId="85c0ae81-b7e0-45b3-a738-51186c9a409e" providerId="ADAL" clId="{85921F03-C437-4F24-A516-AE736F31B917}" dt="2024-08-03T14:52:44.077" v="641" actId="478"/>
          <ac:spMkLst>
            <pc:docMk/>
            <pc:sldMk cId="1848705834" sldId="290"/>
            <ac:spMk id="8" creationId="{D958B796-D2B2-6BCC-B178-E296A30F2EF0}"/>
          </ac:spMkLst>
        </pc:spChg>
        <pc:spChg chg="del">
          <ac:chgData name="Giulio Antonini" userId="85c0ae81-b7e0-45b3-a738-51186c9a409e" providerId="ADAL" clId="{85921F03-C437-4F24-A516-AE736F31B917}" dt="2024-08-03T14:52:44.077" v="641" actId="478"/>
          <ac:spMkLst>
            <pc:docMk/>
            <pc:sldMk cId="1848705834" sldId="290"/>
            <ac:spMk id="9" creationId="{F6D8A27D-0255-0D65-C061-4832A9B38B78}"/>
          </ac:spMkLst>
        </pc:spChg>
        <pc:spChg chg="del">
          <ac:chgData name="Giulio Antonini" userId="85c0ae81-b7e0-45b3-a738-51186c9a409e" providerId="ADAL" clId="{85921F03-C437-4F24-A516-AE736F31B917}" dt="2024-08-03T14:52:44.077" v="641" actId="478"/>
          <ac:spMkLst>
            <pc:docMk/>
            <pc:sldMk cId="1848705834" sldId="290"/>
            <ac:spMk id="10" creationId="{A54BD7A4-402E-E908-408C-640D7F6ACDDD}"/>
          </ac:spMkLst>
        </pc:spChg>
        <pc:spChg chg="add mod">
          <ac:chgData name="Giulio Antonini" userId="85c0ae81-b7e0-45b3-a738-51186c9a409e" providerId="ADAL" clId="{85921F03-C437-4F24-A516-AE736F31B917}" dt="2024-08-03T14:52:59.149" v="643" actId="1076"/>
          <ac:spMkLst>
            <pc:docMk/>
            <pc:sldMk cId="1848705834" sldId="290"/>
            <ac:spMk id="11" creationId="{87F25F1C-68CA-910D-FEBC-5FDF7029F108}"/>
          </ac:spMkLst>
        </pc:spChg>
        <pc:spChg chg="mod">
          <ac:chgData name="Giulio Antonini" userId="85c0ae81-b7e0-45b3-a738-51186c9a409e" providerId="ADAL" clId="{85921F03-C437-4F24-A516-AE736F31B917}" dt="2024-08-03T14:52:55.119" v="642"/>
          <ac:spMkLst>
            <pc:docMk/>
            <pc:sldMk cId="1848705834" sldId="290"/>
            <ac:spMk id="14" creationId="{E7D1E0A5-8903-DFB4-5E07-96C1A82F2116}"/>
          </ac:spMkLst>
        </pc:spChg>
        <pc:spChg chg="add mod">
          <ac:chgData name="Giulio Antonini" userId="85c0ae81-b7e0-45b3-a738-51186c9a409e" providerId="ADAL" clId="{85921F03-C437-4F24-A516-AE736F31B917}" dt="2024-08-03T14:52:59.149" v="643" actId="1076"/>
          <ac:spMkLst>
            <pc:docMk/>
            <pc:sldMk cId="1848705834" sldId="290"/>
            <ac:spMk id="18" creationId="{4A3DBA88-4FF8-DA67-457F-0B17E1ADD2C5}"/>
          </ac:spMkLst>
        </pc:spChg>
        <pc:spChg chg="add mod">
          <ac:chgData name="Giulio Antonini" userId="85c0ae81-b7e0-45b3-a738-51186c9a409e" providerId="ADAL" clId="{85921F03-C437-4F24-A516-AE736F31B917}" dt="2024-08-03T14:52:59.149" v="643" actId="1076"/>
          <ac:spMkLst>
            <pc:docMk/>
            <pc:sldMk cId="1848705834" sldId="290"/>
            <ac:spMk id="19" creationId="{4F7BDD92-6CB3-E63A-ABD7-04E91BAF8AE7}"/>
          </ac:spMkLst>
        </pc:spChg>
        <pc:spChg chg="add mod">
          <ac:chgData name="Giulio Antonini" userId="85c0ae81-b7e0-45b3-a738-51186c9a409e" providerId="ADAL" clId="{85921F03-C437-4F24-A516-AE736F31B917}" dt="2024-08-03T14:52:59.149" v="643" actId="1076"/>
          <ac:spMkLst>
            <pc:docMk/>
            <pc:sldMk cId="1848705834" sldId="290"/>
            <ac:spMk id="20" creationId="{AC2B9FFD-C5D4-1504-5B29-51F0FD991450}"/>
          </ac:spMkLst>
        </pc:spChg>
        <pc:spChg chg="add mod">
          <ac:chgData name="Giulio Antonini" userId="85c0ae81-b7e0-45b3-a738-51186c9a409e" providerId="ADAL" clId="{85921F03-C437-4F24-A516-AE736F31B917}" dt="2024-08-03T14:52:59.149" v="643" actId="1076"/>
          <ac:spMkLst>
            <pc:docMk/>
            <pc:sldMk cId="1848705834" sldId="290"/>
            <ac:spMk id="21" creationId="{BC673E9A-B419-D3BA-CB0F-09D64F360732}"/>
          </ac:spMkLst>
        </pc:spChg>
        <pc:spChg chg="add mod">
          <ac:chgData name="Giulio Antonini" userId="85c0ae81-b7e0-45b3-a738-51186c9a409e" providerId="ADAL" clId="{85921F03-C437-4F24-A516-AE736F31B917}" dt="2024-08-03T14:52:59.149" v="643" actId="1076"/>
          <ac:spMkLst>
            <pc:docMk/>
            <pc:sldMk cId="1848705834" sldId="290"/>
            <ac:spMk id="22" creationId="{E070845E-439B-7BBA-DF61-14783EB26164}"/>
          </ac:spMkLst>
        </pc:spChg>
        <pc:spChg chg="add mod">
          <ac:chgData name="Giulio Antonini" userId="85c0ae81-b7e0-45b3-a738-51186c9a409e" providerId="ADAL" clId="{85921F03-C437-4F24-A516-AE736F31B917}" dt="2024-08-03T14:52:59.149" v="643" actId="1076"/>
          <ac:spMkLst>
            <pc:docMk/>
            <pc:sldMk cId="1848705834" sldId="290"/>
            <ac:spMk id="23" creationId="{E7AF3EE7-C6C4-59B5-B10B-30F0DE4F4372}"/>
          </ac:spMkLst>
        </pc:spChg>
        <pc:spChg chg="add mod">
          <ac:chgData name="Giulio Antonini" userId="85c0ae81-b7e0-45b3-a738-51186c9a409e" providerId="ADAL" clId="{85921F03-C437-4F24-A516-AE736F31B917}" dt="2024-08-03T14:52:59.149" v="643" actId="1076"/>
          <ac:spMkLst>
            <pc:docMk/>
            <pc:sldMk cId="1848705834" sldId="290"/>
            <ac:spMk id="25" creationId="{59AC3338-D268-FD79-B8C5-0CF3A6211F91}"/>
          </ac:spMkLst>
        </pc:spChg>
        <pc:spChg chg="add mod">
          <ac:chgData name="Giulio Antonini" userId="85c0ae81-b7e0-45b3-a738-51186c9a409e" providerId="ADAL" clId="{85921F03-C437-4F24-A516-AE736F31B917}" dt="2024-08-03T14:52:59.149" v="643" actId="1076"/>
          <ac:spMkLst>
            <pc:docMk/>
            <pc:sldMk cId="1848705834" sldId="290"/>
            <ac:spMk id="27" creationId="{126D0D95-7250-B7FD-56E1-35B7F884A200}"/>
          </ac:spMkLst>
        </pc:spChg>
        <pc:spChg chg="add mod">
          <ac:chgData name="Giulio Antonini" userId="85c0ae81-b7e0-45b3-a738-51186c9a409e" providerId="ADAL" clId="{85921F03-C437-4F24-A516-AE736F31B917}" dt="2024-08-03T14:52:59.149" v="643" actId="1076"/>
          <ac:spMkLst>
            <pc:docMk/>
            <pc:sldMk cId="1848705834" sldId="290"/>
            <ac:spMk id="29" creationId="{D6BDCCF7-370D-9B80-3851-45DB4ABDAA53}"/>
          </ac:spMkLst>
        </pc:spChg>
        <pc:spChg chg="add mod">
          <ac:chgData name="Giulio Antonini" userId="85c0ae81-b7e0-45b3-a738-51186c9a409e" providerId="ADAL" clId="{85921F03-C437-4F24-A516-AE736F31B917}" dt="2024-08-03T14:52:59.149" v="643" actId="1076"/>
          <ac:spMkLst>
            <pc:docMk/>
            <pc:sldMk cId="1848705834" sldId="290"/>
            <ac:spMk id="31" creationId="{47955F8F-D646-E09F-6D4A-9898B441C098}"/>
          </ac:spMkLst>
        </pc:spChg>
        <pc:spChg chg="mod">
          <ac:chgData name="Giulio Antonini" userId="85c0ae81-b7e0-45b3-a738-51186c9a409e" providerId="ADAL" clId="{85921F03-C437-4F24-A516-AE736F31B917}" dt="2024-08-03T14:52:55.119" v="642"/>
          <ac:spMkLst>
            <pc:docMk/>
            <pc:sldMk cId="1848705834" sldId="290"/>
            <ac:spMk id="42" creationId="{1C7C9360-410D-FF83-735E-70AC1A79BDEE}"/>
          </ac:spMkLst>
        </pc:spChg>
        <pc:spChg chg="del">
          <ac:chgData name="Giulio Antonini" userId="85c0ae81-b7e0-45b3-a738-51186c9a409e" providerId="ADAL" clId="{85921F03-C437-4F24-A516-AE736F31B917}" dt="2024-08-03T14:52:44.077" v="641" actId="478"/>
          <ac:spMkLst>
            <pc:docMk/>
            <pc:sldMk cId="1848705834" sldId="290"/>
            <ac:spMk id="54" creationId="{261D077A-5E27-34DB-8E39-F5ABE811EEFB}"/>
          </ac:spMkLst>
        </pc:spChg>
        <pc:spChg chg="del">
          <ac:chgData name="Giulio Antonini" userId="85c0ae81-b7e0-45b3-a738-51186c9a409e" providerId="ADAL" clId="{85921F03-C437-4F24-A516-AE736F31B917}" dt="2024-08-03T14:52:44.077" v="641" actId="478"/>
          <ac:spMkLst>
            <pc:docMk/>
            <pc:sldMk cId="1848705834" sldId="290"/>
            <ac:spMk id="55" creationId="{BF51D73E-21B0-582B-F71E-8C0442E989AD}"/>
          </ac:spMkLst>
        </pc:spChg>
        <pc:spChg chg="del">
          <ac:chgData name="Giulio Antonini" userId="85c0ae81-b7e0-45b3-a738-51186c9a409e" providerId="ADAL" clId="{85921F03-C437-4F24-A516-AE736F31B917}" dt="2024-08-03T14:52:44.077" v="641" actId="478"/>
          <ac:spMkLst>
            <pc:docMk/>
            <pc:sldMk cId="1848705834" sldId="290"/>
            <ac:spMk id="5132" creationId="{C62AB134-8D3F-4E5D-D77E-4C78CEF02A74}"/>
          </ac:spMkLst>
        </pc:spChg>
        <pc:spChg chg="del">
          <ac:chgData name="Giulio Antonini" userId="85c0ae81-b7e0-45b3-a738-51186c9a409e" providerId="ADAL" clId="{85921F03-C437-4F24-A516-AE736F31B917}" dt="2024-08-03T14:52:44.077" v="641" actId="478"/>
          <ac:spMkLst>
            <pc:docMk/>
            <pc:sldMk cId="1848705834" sldId="290"/>
            <ac:spMk id="5133" creationId="{A4EB6346-4681-129E-813A-A49426D9D558}"/>
          </ac:spMkLst>
        </pc:spChg>
        <pc:spChg chg="del">
          <ac:chgData name="Giulio Antonini" userId="85c0ae81-b7e0-45b3-a738-51186c9a409e" providerId="ADAL" clId="{85921F03-C437-4F24-A516-AE736F31B917}" dt="2024-08-03T14:52:44.077" v="641" actId="478"/>
          <ac:spMkLst>
            <pc:docMk/>
            <pc:sldMk cId="1848705834" sldId="290"/>
            <ac:spMk id="5134" creationId="{67732787-FF3E-ECB3-C714-92AB5205B21E}"/>
          </ac:spMkLst>
        </pc:spChg>
        <pc:spChg chg="del">
          <ac:chgData name="Giulio Antonini" userId="85c0ae81-b7e0-45b3-a738-51186c9a409e" providerId="ADAL" clId="{85921F03-C437-4F24-A516-AE736F31B917}" dt="2024-08-03T14:52:44.077" v="641" actId="478"/>
          <ac:spMkLst>
            <pc:docMk/>
            <pc:sldMk cId="1848705834" sldId="290"/>
            <ac:spMk id="5135" creationId="{71D72E2F-B647-08E4-4C56-004E9AD4E48D}"/>
          </ac:spMkLst>
        </pc:spChg>
        <pc:spChg chg="del">
          <ac:chgData name="Giulio Antonini" userId="85c0ae81-b7e0-45b3-a738-51186c9a409e" providerId="ADAL" clId="{85921F03-C437-4F24-A516-AE736F31B917}" dt="2024-08-03T14:52:44.077" v="641" actId="478"/>
          <ac:spMkLst>
            <pc:docMk/>
            <pc:sldMk cId="1848705834" sldId="290"/>
            <ac:spMk id="5136" creationId="{4B2483F6-411E-BE86-27D0-63E34229F44D}"/>
          </ac:spMkLst>
        </pc:spChg>
        <pc:spChg chg="del">
          <ac:chgData name="Giulio Antonini" userId="85c0ae81-b7e0-45b3-a738-51186c9a409e" providerId="ADAL" clId="{85921F03-C437-4F24-A516-AE736F31B917}" dt="2024-08-03T14:52:44.077" v="641" actId="478"/>
          <ac:spMkLst>
            <pc:docMk/>
            <pc:sldMk cId="1848705834" sldId="290"/>
            <ac:spMk id="5137" creationId="{8E72DDE8-9B90-046D-4FEB-A7912F9B695B}"/>
          </ac:spMkLst>
        </pc:spChg>
        <pc:spChg chg="del">
          <ac:chgData name="Giulio Antonini" userId="85c0ae81-b7e0-45b3-a738-51186c9a409e" providerId="ADAL" clId="{85921F03-C437-4F24-A516-AE736F31B917}" dt="2024-08-03T14:52:44.077" v="641" actId="478"/>
          <ac:spMkLst>
            <pc:docMk/>
            <pc:sldMk cId="1848705834" sldId="290"/>
            <ac:spMk id="5138" creationId="{0121CDCE-3DAE-37C7-DCBA-B2FBEE3B7433}"/>
          </ac:spMkLst>
        </pc:spChg>
        <pc:spChg chg="del">
          <ac:chgData name="Giulio Antonini" userId="85c0ae81-b7e0-45b3-a738-51186c9a409e" providerId="ADAL" clId="{85921F03-C437-4F24-A516-AE736F31B917}" dt="2024-08-03T14:52:44.077" v="641" actId="478"/>
          <ac:spMkLst>
            <pc:docMk/>
            <pc:sldMk cId="1848705834" sldId="290"/>
            <ac:spMk id="5150" creationId="{69111F6C-3475-2868-C135-D8AAD0358562}"/>
          </ac:spMkLst>
        </pc:spChg>
        <pc:spChg chg="mod">
          <ac:chgData name="Giulio Antonini" userId="85c0ae81-b7e0-45b3-a738-51186c9a409e" providerId="ADAL" clId="{85921F03-C437-4F24-A516-AE736F31B917}" dt="2024-08-03T14:52:55.119" v="642"/>
          <ac:spMkLst>
            <pc:docMk/>
            <pc:sldMk cId="1848705834" sldId="290"/>
            <ac:spMk id="5157" creationId="{16C1DE58-DC4B-166B-6F2D-7604F6C31DED}"/>
          </ac:spMkLst>
        </pc:spChg>
        <pc:spChg chg="mod">
          <ac:chgData name="Giulio Antonini" userId="85c0ae81-b7e0-45b3-a738-51186c9a409e" providerId="ADAL" clId="{85921F03-C437-4F24-A516-AE736F31B917}" dt="2024-08-03T14:52:55.119" v="642"/>
          <ac:spMkLst>
            <pc:docMk/>
            <pc:sldMk cId="1848705834" sldId="290"/>
            <ac:spMk id="5159" creationId="{9209D512-A262-F702-9D7E-9DB65B74ED06}"/>
          </ac:spMkLst>
        </pc:spChg>
        <pc:spChg chg="mod">
          <ac:chgData name="Giulio Antonini" userId="85c0ae81-b7e0-45b3-a738-51186c9a409e" providerId="ADAL" clId="{85921F03-C437-4F24-A516-AE736F31B917}" dt="2024-08-03T14:52:55.119" v="642"/>
          <ac:spMkLst>
            <pc:docMk/>
            <pc:sldMk cId="1848705834" sldId="290"/>
            <ac:spMk id="5160" creationId="{75F107C0-443C-5623-A3CF-296E7FDCD716}"/>
          </ac:spMkLst>
        </pc:spChg>
        <pc:spChg chg="add mod">
          <ac:chgData name="Giulio Antonini" userId="85c0ae81-b7e0-45b3-a738-51186c9a409e" providerId="ADAL" clId="{85921F03-C437-4F24-A516-AE736F31B917}" dt="2024-08-03T14:52:59.149" v="643" actId="1076"/>
          <ac:spMkLst>
            <pc:docMk/>
            <pc:sldMk cId="1848705834" sldId="290"/>
            <ac:spMk id="5168" creationId="{7B036FD3-9981-C9E2-EEC0-486896AA79F3}"/>
          </ac:spMkLst>
        </pc:spChg>
        <pc:grpChg chg="del">
          <ac:chgData name="Giulio Antonini" userId="85c0ae81-b7e0-45b3-a738-51186c9a409e" providerId="ADAL" clId="{85921F03-C437-4F24-A516-AE736F31B917}" dt="2024-08-03T14:52:44.077" v="641" actId="478"/>
          <ac:grpSpMkLst>
            <pc:docMk/>
            <pc:sldMk cId="1848705834" sldId="290"/>
            <ac:grpSpMk id="3" creationId="{82B28FE9-1AB8-D864-15DC-6B7A65F23A57}"/>
          </ac:grpSpMkLst>
        </pc:grpChg>
        <pc:grpChg chg="add mod">
          <ac:chgData name="Giulio Antonini" userId="85c0ae81-b7e0-45b3-a738-51186c9a409e" providerId="ADAL" clId="{85921F03-C437-4F24-A516-AE736F31B917}" dt="2024-08-03T14:52:59.149" v="643" actId="1076"/>
          <ac:grpSpMkLst>
            <pc:docMk/>
            <pc:sldMk cId="1848705834" sldId="290"/>
            <ac:grpSpMk id="12" creationId="{05BB460B-4CB6-0B74-3E6C-DFB33702A16C}"/>
          </ac:grpSpMkLst>
        </pc:grpChg>
        <pc:grpChg chg="add mod">
          <ac:chgData name="Giulio Antonini" userId="85c0ae81-b7e0-45b3-a738-51186c9a409e" providerId="ADAL" clId="{85921F03-C437-4F24-A516-AE736F31B917}" dt="2024-08-03T14:52:59.149" v="643" actId="1076"/>
          <ac:grpSpMkLst>
            <pc:docMk/>
            <pc:sldMk cId="1848705834" sldId="290"/>
            <ac:grpSpMk id="41" creationId="{F6B50495-4EEE-FA96-B741-D4557920CF53}"/>
          </ac:grpSpMkLst>
        </pc:grpChg>
        <pc:grpChg chg="add mod">
          <ac:chgData name="Giulio Antonini" userId="85c0ae81-b7e0-45b3-a738-51186c9a409e" providerId="ADAL" clId="{85921F03-C437-4F24-A516-AE736F31B917}" dt="2024-08-03T14:52:59.149" v="643" actId="1076"/>
          <ac:grpSpMkLst>
            <pc:docMk/>
            <pc:sldMk cId="1848705834" sldId="290"/>
            <ac:grpSpMk id="48" creationId="{6835957D-4083-223B-87C1-B37203B6A79F}"/>
          </ac:grpSpMkLst>
        </pc:grpChg>
        <pc:grpChg chg="del">
          <ac:chgData name="Giulio Antonini" userId="85c0ae81-b7e0-45b3-a738-51186c9a409e" providerId="ADAL" clId="{85921F03-C437-4F24-A516-AE736F31B917}" dt="2024-08-03T14:52:44.077" v="641" actId="478"/>
          <ac:grpSpMkLst>
            <pc:docMk/>
            <pc:sldMk cId="1848705834" sldId="290"/>
            <ac:grpSpMk id="49" creationId="{B74D4A45-3B65-4CD6-F0BE-17AC4A1FAB33}"/>
          </ac:grpSpMkLst>
        </pc:grpChg>
        <pc:grpChg chg="del">
          <ac:chgData name="Giulio Antonini" userId="85c0ae81-b7e0-45b3-a738-51186c9a409e" providerId="ADAL" clId="{85921F03-C437-4F24-A516-AE736F31B917}" dt="2024-08-03T14:52:44.077" v="641" actId="478"/>
          <ac:grpSpMkLst>
            <pc:docMk/>
            <pc:sldMk cId="1848705834" sldId="290"/>
            <ac:grpSpMk id="57" creationId="{DD7EE026-AD4E-040C-3B7C-9E33B5D6FA40}"/>
          </ac:grpSpMkLst>
        </pc:grpChg>
        <pc:grpChg chg="del">
          <ac:chgData name="Giulio Antonini" userId="85c0ae81-b7e0-45b3-a738-51186c9a409e" providerId="ADAL" clId="{85921F03-C437-4F24-A516-AE736F31B917}" dt="2024-08-03T14:52:44.077" v="641" actId="478"/>
          <ac:grpSpMkLst>
            <pc:docMk/>
            <pc:sldMk cId="1848705834" sldId="290"/>
            <ac:grpSpMk id="60" creationId="{B305C5E9-61CF-8CCB-D6F7-0DE4BD88A4E3}"/>
          </ac:grpSpMkLst>
        </pc:grpChg>
        <pc:grpChg chg="del">
          <ac:chgData name="Giulio Antonini" userId="85c0ae81-b7e0-45b3-a738-51186c9a409e" providerId="ADAL" clId="{85921F03-C437-4F24-A516-AE736F31B917}" dt="2024-08-03T14:52:44.077" v="641" actId="478"/>
          <ac:grpSpMkLst>
            <pc:docMk/>
            <pc:sldMk cId="1848705834" sldId="290"/>
            <ac:grpSpMk id="5127" creationId="{47503A5E-69F4-01EA-AAB9-8170DFCA14B4}"/>
          </ac:grpSpMkLst>
        </pc:grpChg>
        <pc:grpChg chg="add mod">
          <ac:chgData name="Giulio Antonini" userId="85c0ae81-b7e0-45b3-a738-51186c9a409e" providerId="ADAL" clId="{85921F03-C437-4F24-A516-AE736F31B917}" dt="2024-08-03T14:52:59.149" v="643" actId="1076"/>
          <ac:grpSpMkLst>
            <pc:docMk/>
            <pc:sldMk cId="1848705834" sldId="290"/>
            <ac:grpSpMk id="5156" creationId="{F28FDDF6-497E-AD31-F594-CD4284986246}"/>
          </ac:grpSpMkLst>
        </pc:grpChg>
        <pc:graphicFrameChg chg="del">
          <ac:chgData name="Giulio Antonini" userId="85c0ae81-b7e0-45b3-a738-51186c9a409e" providerId="ADAL" clId="{85921F03-C437-4F24-A516-AE736F31B917}" dt="2024-08-03T14:52:44.077" v="641" actId="478"/>
          <ac:graphicFrameMkLst>
            <pc:docMk/>
            <pc:sldMk cId="1848705834" sldId="290"/>
            <ac:graphicFrameMk id="5139" creationId="{19532875-08AF-C0A4-65DC-B17CD038135B}"/>
          </ac:graphicFrameMkLst>
        </pc:graphicFrameChg>
        <pc:picChg chg="mod">
          <ac:chgData name="Giulio Antonini" userId="85c0ae81-b7e0-45b3-a738-51186c9a409e" providerId="ADAL" clId="{85921F03-C437-4F24-A516-AE736F31B917}" dt="2024-08-03T14:52:55.119" v="642"/>
          <ac:picMkLst>
            <pc:docMk/>
            <pc:sldMk cId="1848705834" sldId="290"/>
            <ac:picMk id="13" creationId="{C46AE4B3-D5DB-8F29-8F3D-6B99B7392F1A}"/>
          </ac:picMkLst>
        </pc:picChg>
        <pc:picChg chg="mod">
          <ac:chgData name="Giulio Antonini" userId="85c0ae81-b7e0-45b3-a738-51186c9a409e" providerId="ADAL" clId="{85921F03-C437-4F24-A516-AE736F31B917}" dt="2024-08-03T14:52:55.119" v="642"/>
          <ac:picMkLst>
            <pc:docMk/>
            <pc:sldMk cId="1848705834" sldId="290"/>
            <ac:picMk id="15" creationId="{F0F254DF-0F9B-808D-95A0-6CAE1083C1A8}"/>
          </ac:picMkLst>
        </pc:picChg>
        <pc:picChg chg="mod">
          <ac:chgData name="Giulio Antonini" userId="85c0ae81-b7e0-45b3-a738-51186c9a409e" providerId="ADAL" clId="{85921F03-C437-4F24-A516-AE736F31B917}" dt="2024-08-03T14:52:55.119" v="642"/>
          <ac:picMkLst>
            <pc:docMk/>
            <pc:sldMk cId="1848705834" sldId="290"/>
            <ac:picMk id="16" creationId="{60F03EBF-A23C-A8BF-9BA5-93BA5329FB18}"/>
          </ac:picMkLst>
        </pc:picChg>
        <pc:picChg chg="add mod">
          <ac:chgData name="Giulio Antonini" userId="85c0ae81-b7e0-45b3-a738-51186c9a409e" providerId="ADAL" clId="{85921F03-C437-4F24-A516-AE736F31B917}" dt="2024-08-03T14:52:59.149" v="643" actId="1076"/>
          <ac:picMkLst>
            <pc:docMk/>
            <pc:sldMk cId="1848705834" sldId="290"/>
            <ac:picMk id="17" creationId="{A5FC10B0-D91D-9835-A87E-028010A0E1D9}"/>
          </ac:picMkLst>
        </pc:picChg>
        <pc:picChg chg="add mod">
          <ac:chgData name="Giulio Antonini" userId="85c0ae81-b7e0-45b3-a738-51186c9a409e" providerId="ADAL" clId="{85921F03-C437-4F24-A516-AE736F31B917}" dt="2024-08-03T14:52:59.149" v="643" actId="1076"/>
          <ac:picMkLst>
            <pc:docMk/>
            <pc:sldMk cId="1848705834" sldId="290"/>
            <ac:picMk id="24" creationId="{E5E4C41C-0CF8-AC2E-7224-00F08C285E9F}"/>
          </ac:picMkLst>
        </pc:picChg>
        <pc:picChg chg="add mod">
          <ac:chgData name="Giulio Antonini" userId="85c0ae81-b7e0-45b3-a738-51186c9a409e" providerId="ADAL" clId="{85921F03-C437-4F24-A516-AE736F31B917}" dt="2024-08-03T14:52:59.149" v="643" actId="1076"/>
          <ac:picMkLst>
            <pc:docMk/>
            <pc:sldMk cId="1848705834" sldId="290"/>
            <ac:picMk id="26" creationId="{F6D8841C-27D5-7310-499F-0B7DCC8C330D}"/>
          </ac:picMkLst>
        </pc:picChg>
        <pc:picChg chg="add mod">
          <ac:chgData name="Giulio Antonini" userId="85c0ae81-b7e0-45b3-a738-51186c9a409e" providerId="ADAL" clId="{85921F03-C437-4F24-A516-AE736F31B917}" dt="2024-08-03T14:52:59.149" v="643" actId="1076"/>
          <ac:picMkLst>
            <pc:docMk/>
            <pc:sldMk cId="1848705834" sldId="290"/>
            <ac:picMk id="28" creationId="{C244E5BD-C5C9-4551-B9D5-8CC0376E77B3}"/>
          </ac:picMkLst>
        </pc:picChg>
        <pc:picChg chg="add mod">
          <ac:chgData name="Giulio Antonini" userId="85c0ae81-b7e0-45b3-a738-51186c9a409e" providerId="ADAL" clId="{85921F03-C437-4F24-A516-AE736F31B917}" dt="2024-08-03T14:52:59.149" v="643" actId="1076"/>
          <ac:picMkLst>
            <pc:docMk/>
            <pc:sldMk cId="1848705834" sldId="290"/>
            <ac:picMk id="30" creationId="{18A07308-DB24-077D-B490-C7EC9BB92C3C}"/>
          </ac:picMkLst>
        </pc:picChg>
        <pc:picChg chg="add mod">
          <ac:chgData name="Giulio Antonini" userId="85c0ae81-b7e0-45b3-a738-51186c9a409e" providerId="ADAL" clId="{85921F03-C437-4F24-A516-AE736F31B917}" dt="2024-08-03T14:52:59.149" v="643" actId="1076"/>
          <ac:picMkLst>
            <pc:docMk/>
            <pc:sldMk cId="1848705834" sldId="290"/>
            <ac:picMk id="32" creationId="{D81AFBFA-A79E-D85B-68B3-818086905A5F}"/>
          </ac:picMkLst>
        </pc:picChg>
        <pc:picChg chg="add mod">
          <ac:chgData name="Giulio Antonini" userId="85c0ae81-b7e0-45b3-a738-51186c9a409e" providerId="ADAL" clId="{85921F03-C437-4F24-A516-AE736F31B917}" dt="2024-08-03T14:52:59.149" v="643" actId="1076"/>
          <ac:picMkLst>
            <pc:docMk/>
            <pc:sldMk cId="1848705834" sldId="290"/>
            <ac:picMk id="33" creationId="{40A9D04A-FB90-5C38-C627-0F3D099FBF97}"/>
          </ac:picMkLst>
        </pc:picChg>
        <pc:picChg chg="add mod">
          <ac:chgData name="Giulio Antonini" userId="85c0ae81-b7e0-45b3-a738-51186c9a409e" providerId="ADAL" clId="{85921F03-C437-4F24-A516-AE736F31B917}" dt="2024-08-03T14:52:59.149" v="643" actId="1076"/>
          <ac:picMkLst>
            <pc:docMk/>
            <pc:sldMk cId="1848705834" sldId="290"/>
            <ac:picMk id="34" creationId="{B7A06725-3264-5AD4-3FB2-C6143B8DEE67}"/>
          </ac:picMkLst>
        </pc:picChg>
        <pc:picChg chg="add mod">
          <ac:chgData name="Giulio Antonini" userId="85c0ae81-b7e0-45b3-a738-51186c9a409e" providerId="ADAL" clId="{85921F03-C437-4F24-A516-AE736F31B917}" dt="2024-08-03T14:52:59.149" v="643" actId="1076"/>
          <ac:picMkLst>
            <pc:docMk/>
            <pc:sldMk cId="1848705834" sldId="290"/>
            <ac:picMk id="35" creationId="{FFE67744-56FC-850C-BAE5-978264801901}"/>
          </ac:picMkLst>
        </pc:picChg>
        <pc:picChg chg="add mod">
          <ac:chgData name="Giulio Antonini" userId="85c0ae81-b7e0-45b3-a738-51186c9a409e" providerId="ADAL" clId="{85921F03-C437-4F24-A516-AE736F31B917}" dt="2024-08-03T14:52:59.149" v="643" actId="1076"/>
          <ac:picMkLst>
            <pc:docMk/>
            <pc:sldMk cId="1848705834" sldId="290"/>
            <ac:picMk id="36" creationId="{5117D1F5-CA9F-BE07-6DA4-E0D286CE7642}"/>
          </ac:picMkLst>
        </pc:picChg>
        <pc:picChg chg="add mod">
          <ac:chgData name="Giulio Antonini" userId="85c0ae81-b7e0-45b3-a738-51186c9a409e" providerId="ADAL" clId="{85921F03-C437-4F24-A516-AE736F31B917}" dt="2024-08-03T14:52:59.149" v="643" actId="1076"/>
          <ac:picMkLst>
            <pc:docMk/>
            <pc:sldMk cId="1848705834" sldId="290"/>
            <ac:picMk id="37" creationId="{BFFFD2F2-1EA8-A973-6492-19ABAB4E4F23}"/>
          </ac:picMkLst>
        </pc:picChg>
        <pc:picChg chg="add mod">
          <ac:chgData name="Giulio Antonini" userId="85c0ae81-b7e0-45b3-a738-51186c9a409e" providerId="ADAL" clId="{85921F03-C437-4F24-A516-AE736F31B917}" dt="2024-08-03T14:52:59.149" v="643" actId="1076"/>
          <ac:picMkLst>
            <pc:docMk/>
            <pc:sldMk cId="1848705834" sldId="290"/>
            <ac:picMk id="38" creationId="{6C95DFCF-057C-C698-F93D-4FC021F79A73}"/>
          </ac:picMkLst>
        </pc:picChg>
        <pc:picChg chg="add mod">
          <ac:chgData name="Giulio Antonini" userId="85c0ae81-b7e0-45b3-a738-51186c9a409e" providerId="ADAL" clId="{85921F03-C437-4F24-A516-AE736F31B917}" dt="2024-08-03T14:52:59.149" v="643" actId="1076"/>
          <ac:picMkLst>
            <pc:docMk/>
            <pc:sldMk cId="1848705834" sldId="290"/>
            <ac:picMk id="39" creationId="{9803FD02-3AB3-22B8-D185-88FB3EB69CDC}"/>
          </ac:picMkLst>
        </pc:picChg>
        <pc:picChg chg="add mod">
          <ac:chgData name="Giulio Antonini" userId="85c0ae81-b7e0-45b3-a738-51186c9a409e" providerId="ADAL" clId="{85921F03-C437-4F24-A516-AE736F31B917}" dt="2024-08-03T14:52:59.149" v="643" actId="1076"/>
          <ac:picMkLst>
            <pc:docMk/>
            <pc:sldMk cId="1848705834" sldId="290"/>
            <ac:picMk id="40" creationId="{DE780777-6D73-7AD5-090D-D44C7384CDA7}"/>
          </ac:picMkLst>
        </pc:picChg>
        <pc:picChg chg="mod">
          <ac:chgData name="Giulio Antonini" userId="85c0ae81-b7e0-45b3-a738-51186c9a409e" providerId="ADAL" clId="{85921F03-C437-4F24-A516-AE736F31B917}" dt="2024-08-03T14:52:55.119" v="642"/>
          <ac:picMkLst>
            <pc:docMk/>
            <pc:sldMk cId="1848705834" sldId="290"/>
            <ac:picMk id="43" creationId="{BC209607-DE03-E802-D1A6-0236349A9736}"/>
          </ac:picMkLst>
        </pc:picChg>
        <pc:picChg chg="mod">
          <ac:chgData name="Giulio Antonini" userId="85c0ae81-b7e0-45b3-a738-51186c9a409e" providerId="ADAL" clId="{85921F03-C437-4F24-A516-AE736F31B917}" dt="2024-08-03T14:52:55.119" v="642"/>
          <ac:picMkLst>
            <pc:docMk/>
            <pc:sldMk cId="1848705834" sldId="290"/>
            <ac:picMk id="44" creationId="{7E2F72D9-746E-C600-0F57-D174E27F8C2F}"/>
          </ac:picMkLst>
        </pc:picChg>
        <pc:picChg chg="mod">
          <ac:chgData name="Giulio Antonini" userId="85c0ae81-b7e0-45b3-a738-51186c9a409e" providerId="ADAL" clId="{85921F03-C437-4F24-A516-AE736F31B917}" dt="2024-08-03T14:52:55.119" v="642"/>
          <ac:picMkLst>
            <pc:docMk/>
            <pc:sldMk cId="1848705834" sldId="290"/>
            <ac:picMk id="45" creationId="{65597D2E-DF78-E0E6-D369-4E50D0AAD792}"/>
          </ac:picMkLst>
        </pc:picChg>
        <pc:picChg chg="mod">
          <ac:chgData name="Giulio Antonini" userId="85c0ae81-b7e0-45b3-a738-51186c9a409e" providerId="ADAL" clId="{85921F03-C437-4F24-A516-AE736F31B917}" dt="2024-08-03T14:52:55.119" v="642"/>
          <ac:picMkLst>
            <pc:docMk/>
            <pc:sldMk cId="1848705834" sldId="290"/>
            <ac:picMk id="46" creationId="{A6C402EB-EE16-22F4-CE65-0900E490B94E}"/>
          </ac:picMkLst>
        </pc:picChg>
        <pc:picChg chg="add mod">
          <ac:chgData name="Giulio Antonini" userId="85c0ae81-b7e0-45b3-a738-51186c9a409e" providerId="ADAL" clId="{85921F03-C437-4F24-A516-AE736F31B917}" dt="2024-08-03T14:52:59.149" v="643" actId="1076"/>
          <ac:picMkLst>
            <pc:docMk/>
            <pc:sldMk cId="1848705834" sldId="290"/>
            <ac:picMk id="47" creationId="{3FA85866-7D10-6737-31ED-ACC530348426}"/>
          </ac:picMkLst>
        </pc:picChg>
        <pc:picChg chg="del">
          <ac:chgData name="Giulio Antonini" userId="85c0ae81-b7e0-45b3-a738-51186c9a409e" providerId="ADAL" clId="{85921F03-C437-4F24-A516-AE736F31B917}" dt="2024-08-03T14:52:44.077" v="641" actId="478"/>
          <ac:picMkLst>
            <pc:docMk/>
            <pc:sldMk cId="1848705834" sldId="290"/>
            <ac:picMk id="56" creationId="{7F040D90-BC47-E0C7-BAD7-F66A56062E10}"/>
          </ac:picMkLst>
        </pc:picChg>
        <pc:picChg chg="del">
          <ac:chgData name="Giulio Antonini" userId="85c0ae81-b7e0-45b3-a738-51186c9a409e" providerId="ADAL" clId="{85921F03-C437-4F24-A516-AE736F31B917}" dt="2024-08-03T14:52:44.077" v="641" actId="478"/>
          <ac:picMkLst>
            <pc:docMk/>
            <pc:sldMk cId="1848705834" sldId="290"/>
            <ac:picMk id="5125" creationId="{07FBE875-1590-BB08-0B55-3BF25E673861}"/>
          </ac:picMkLst>
        </pc:picChg>
        <pc:picChg chg="del">
          <ac:chgData name="Giulio Antonini" userId="85c0ae81-b7e0-45b3-a738-51186c9a409e" providerId="ADAL" clId="{85921F03-C437-4F24-A516-AE736F31B917}" dt="2024-08-03T14:52:44.077" v="641" actId="478"/>
          <ac:picMkLst>
            <pc:docMk/>
            <pc:sldMk cId="1848705834" sldId="290"/>
            <ac:picMk id="5126" creationId="{E7F4C9E7-E282-CED7-48D1-63891F42A53D}"/>
          </ac:picMkLst>
        </pc:picChg>
        <pc:picChg chg="del">
          <ac:chgData name="Giulio Antonini" userId="85c0ae81-b7e0-45b3-a738-51186c9a409e" providerId="ADAL" clId="{85921F03-C437-4F24-A516-AE736F31B917}" dt="2024-08-03T14:52:44.077" v="641" actId="478"/>
          <ac:picMkLst>
            <pc:docMk/>
            <pc:sldMk cId="1848705834" sldId="290"/>
            <ac:picMk id="5140" creationId="{D70A8DEF-2233-6C74-421B-7BA2CEEDAAA8}"/>
          </ac:picMkLst>
        </pc:picChg>
        <pc:picChg chg="del">
          <ac:chgData name="Giulio Antonini" userId="85c0ae81-b7e0-45b3-a738-51186c9a409e" providerId="ADAL" clId="{85921F03-C437-4F24-A516-AE736F31B917}" dt="2024-08-03T14:52:44.077" v="641" actId="478"/>
          <ac:picMkLst>
            <pc:docMk/>
            <pc:sldMk cId="1848705834" sldId="290"/>
            <ac:picMk id="5141" creationId="{2246F359-51F4-3028-0BD5-95E3A06C5A57}"/>
          </ac:picMkLst>
        </pc:picChg>
        <pc:picChg chg="del">
          <ac:chgData name="Giulio Antonini" userId="85c0ae81-b7e0-45b3-a738-51186c9a409e" providerId="ADAL" clId="{85921F03-C437-4F24-A516-AE736F31B917}" dt="2024-08-03T14:52:44.077" v="641" actId="478"/>
          <ac:picMkLst>
            <pc:docMk/>
            <pc:sldMk cId="1848705834" sldId="290"/>
            <ac:picMk id="5142" creationId="{2EBF3D08-EE03-EA8B-FB51-D71A3CBBF582}"/>
          </ac:picMkLst>
        </pc:picChg>
        <pc:picChg chg="del">
          <ac:chgData name="Giulio Antonini" userId="85c0ae81-b7e0-45b3-a738-51186c9a409e" providerId="ADAL" clId="{85921F03-C437-4F24-A516-AE736F31B917}" dt="2024-08-03T14:52:44.077" v="641" actId="478"/>
          <ac:picMkLst>
            <pc:docMk/>
            <pc:sldMk cId="1848705834" sldId="290"/>
            <ac:picMk id="5143" creationId="{B51A69A7-76DD-1559-1494-AC9E4AE899AF}"/>
          </ac:picMkLst>
        </pc:picChg>
        <pc:picChg chg="del">
          <ac:chgData name="Giulio Antonini" userId="85c0ae81-b7e0-45b3-a738-51186c9a409e" providerId="ADAL" clId="{85921F03-C437-4F24-A516-AE736F31B917}" dt="2024-08-03T14:52:44.077" v="641" actId="478"/>
          <ac:picMkLst>
            <pc:docMk/>
            <pc:sldMk cId="1848705834" sldId="290"/>
            <ac:picMk id="5144" creationId="{5DE2F172-821D-7857-93CD-A82A2A4E2C2E}"/>
          </ac:picMkLst>
        </pc:picChg>
        <pc:picChg chg="del">
          <ac:chgData name="Giulio Antonini" userId="85c0ae81-b7e0-45b3-a738-51186c9a409e" providerId="ADAL" clId="{85921F03-C437-4F24-A516-AE736F31B917}" dt="2024-08-03T14:52:44.077" v="641" actId="478"/>
          <ac:picMkLst>
            <pc:docMk/>
            <pc:sldMk cId="1848705834" sldId="290"/>
            <ac:picMk id="5145" creationId="{F895A408-FDBC-4D41-7E35-AEB8BD5B0C3E}"/>
          </ac:picMkLst>
        </pc:picChg>
        <pc:picChg chg="del">
          <ac:chgData name="Giulio Antonini" userId="85c0ae81-b7e0-45b3-a738-51186c9a409e" providerId="ADAL" clId="{85921F03-C437-4F24-A516-AE736F31B917}" dt="2024-08-03T14:52:44.077" v="641" actId="478"/>
          <ac:picMkLst>
            <pc:docMk/>
            <pc:sldMk cId="1848705834" sldId="290"/>
            <ac:picMk id="5146" creationId="{5C62382B-8E1A-C526-5616-6BC5D1E4D3E0}"/>
          </ac:picMkLst>
        </pc:picChg>
        <pc:picChg chg="del">
          <ac:chgData name="Giulio Antonini" userId="85c0ae81-b7e0-45b3-a738-51186c9a409e" providerId="ADAL" clId="{85921F03-C437-4F24-A516-AE736F31B917}" dt="2024-08-03T14:52:44.077" v="641" actId="478"/>
          <ac:picMkLst>
            <pc:docMk/>
            <pc:sldMk cId="1848705834" sldId="290"/>
            <ac:picMk id="5147" creationId="{FF49443B-719E-FC6B-5597-D5E33581A2B7}"/>
          </ac:picMkLst>
        </pc:picChg>
        <pc:picChg chg="del">
          <ac:chgData name="Giulio Antonini" userId="85c0ae81-b7e0-45b3-a738-51186c9a409e" providerId="ADAL" clId="{85921F03-C437-4F24-A516-AE736F31B917}" dt="2024-08-03T14:52:44.077" v="641" actId="478"/>
          <ac:picMkLst>
            <pc:docMk/>
            <pc:sldMk cId="1848705834" sldId="290"/>
            <ac:picMk id="5148" creationId="{8A782C84-0A29-5EBF-3EB7-4940D7FD78C6}"/>
          </ac:picMkLst>
        </pc:picChg>
        <pc:picChg chg="del">
          <ac:chgData name="Giulio Antonini" userId="85c0ae81-b7e0-45b3-a738-51186c9a409e" providerId="ADAL" clId="{85921F03-C437-4F24-A516-AE736F31B917}" dt="2024-08-03T14:52:44.077" v="641" actId="478"/>
          <ac:picMkLst>
            <pc:docMk/>
            <pc:sldMk cId="1848705834" sldId="290"/>
            <ac:picMk id="5149" creationId="{76359AB1-29C1-8B34-B467-3D7B66F74059}"/>
          </ac:picMkLst>
        </pc:picChg>
        <pc:picChg chg="del">
          <ac:chgData name="Giulio Antonini" userId="85c0ae81-b7e0-45b3-a738-51186c9a409e" providerId="ADAL" clId="{85921F03-C437-4F24-A516-AE736F31B917}" dt="2024-08-03T14:52:44.077" v="641" actId="478"/>
          <ac:picMkLst>
            <pc:docMk/>
            <pc:sldMk cId="1848705834" sldId="290"/>
            <ac:picMk id="5151" creationId="{BF910BB4-5C8B-CC08-8B78-0466CD210873}"/>
          </ac:picMkLst>
        </pc:picChg>
        <pc:picChg chg="del">
          <ac:chgData name="Giulio Antonini" userId="85c0ae81-b7e0-45b3-a738-51186c9a409e" providerId="ADAL" clId="{85921F03-C437-4F24-A516-AE736F31B917}" dt="2024-08-03T14:52:44.077" v="641" actId="478"/>
          <ac:picMkLst>
            <pc:docMk/>
            <pc:sldMk cId="1848705834" sldId="290"/>
            <ac:picMk id="5152" creationId="{E84534C4-0058-A45C-9B35-61986109BB3B}"/>
          </ac:picMkLst>
        </pc:picChg>
        <pc:picChg chg="del">
          <ac:chgData name="Giulio Antonini" userId="85c0ae81-b7e0-45b3-a738-51186c9a409e" providerId="ADAL" clId="{85921F03-C437-4F24-A516-AE736F31B917}" dt="2024-08-03T14:52:44.077" v="641" actId="478"/>
          <ac:picMkLst>
            <pc:docMk/>
            <pc:sldMk cId="1848705834" sldId="290"/>
            <ac:picMk id="5153" creationId="{1160CE0D-E0D1-5693-A71B-74A2D286F885}"/>
          </ac:picMkLst>
        </pc:picChg>
        <pc:picChg chg="mod">
          <ac:chgData name="Giulio Antonini" userId="85c0ae81-b7e0-45b3-a738-51186c9a409e" providerId="ADAL" clId="{85921F03-C437-4F24-A516-AE736F31B917}" dt="2024-08-03T14:52:55.119" v="642"/>
          <ac:picMkLst>
            <pc:docMk/>
            <pc:sldMk cId="1848705834" sldId="290"/>
            <ac:picMk id="5154" creationId="{647BACC0-896E-91D5-2278-735C7E872E2B}"/>
          </ac:picMkLst>
        </pc:picChg>
        <pc:picChg chg="mod">
          <ac:chgData name="Giulio Antonini" userId="85c0ae81-b7e0-45b3-a738-51186c9a409e" providerId="ADAL" clId="{85921F03-C437-4F24-A516-AE736F31B917}" dt="2024-08-03T14:52:55.119" v="642"/>
          <ac:picMkLst>
            <pc:docMk/>
            <pc:sldMk cId="1848705834" sldId="290"/>
            <ac:picMk id="5155" creationId="{25FED9DC-6584-BFC0-8A3B-0DC51A543898}"/>
          </ac:picMkLst>
        </pc:picChg>
        <pc:picChg chg="mod">
          <ac:chgData name="Giulio Antonini" userId="85c0ae81-b7e0-45b3-a738-51186c9a409e" providerId="ADAL" clId="{85921F03-C437-4F24-A516-AE736F31B917}" dt="2024-08-03T14:52:55.119" v="642"/>
          <ac:picMkLst>
            <pc:docMk/>
            <pc:sldMk cId="1848705834" sldId="290"/>
            <ac:picMk id="5158" creationId="{BF05482E-89AB-DA57-EFDB-0AC7D17F25A3}"/>
          </ac:picMkLst>
        </pc:picChg>
        <pc:picChg chg="mod">
          <ac:chgData name="Giulio Antonini" userId="85c0ae81-b7e0-45b3-a738-51186c9a409e" providerId="ADAL" clId="{85921F03-C437-4F24-A516-AE736F31B917}" dt="2024-08-03T14:52:55.119" v="642"/>
          <ac:picMkLst>
            <pc:docMk/>
            <pc:sldMk cId="1848705834" sldId="290"/>
            <ac:picMk id="5161" creationId="{4208A2BD-AA73-7390-3C31-742311ED81F9}"/>
          </ac:picMkLst>
        </pc:picChg>
        <pc:picChg chg="mod">
          <ac:chgData name="Giulio Antonini" userId="85c0ae81-b7e0-45b3-a738-51186c9a409e" providerId="ADAL" clId="{85921F03-C437-4F24-A516-AE736F31B917}" dt="2024-08-03T14:52:55.119" v="642"/>
          <ac:picMkLst>
            <pc:docMk/>
            <pc:sldMk cId="1848705834" sldId="290"/>
            <ac:picMk id="5162" creationId="{A22F665F-632B-CBAA-10AD-98870C35A6CB}"/>
          </ac:picMkLst>
        </pc:picChg>
        <pc:picChg chg="mod">
          <ac:chgData name="Giulio Antonini" userId="85c0ae81-b7e0-45b3-a738-51186c9a409e" providerId="ADAL" clId="{85921F03-C437-4F24-A516-AE736F31B917}" dt="2024-08-03T14:52:55.119" v="642"/>
          <ac:picMkLst>
            <pc:docMk/>
            <pc:sldMk cId="1848705834" sldId="290"/>
            <ac:picMk id="5163" creationId="{7FD5244D-3FF1-C938-E768-722111056C03}"/>
          </ac:picMkLst>
        </pc:picChg>
        <pc:picChg chg="mod">
          <ac:chgData name="Giulio Antonini" userId="85c0ae81-b7e0-45b3-a738-51186c9a409e" providerId="ADAL" clId="{85921F03-C437-4F24-A516-AE736F31B917}" dt="2024-08-03T14:52:55.119" v="642"/>
          <ac:picMkLst>
            <pc:docMk/>
            <pc:sldMk cId="1848705834" sldId="290"/>
            <ac:picMk id="5164" creationId="{062E9A93-A1E1-8127-F4C8-2060642ACB3D}"/>
          </ac:picMkLst>
        </pc:picChg>
        <pc:picChg chg="mod">
          <ac:chgData name="Giulio Antonini" userId="85c0ae81-b7e0-45b3-a738-51186c9a409e" providerId="ADAL" clId="{85921F03-C437-4F24-A516-AE736F31B917}" dt="2024-08-03T14:52:55.119" v="642"/>
          <ac:picMkLst>
            <pc:docMk/>
            <pc:sldMk cId="1848705834" sldId="290"/>
            <ac:picMk id="5165" creationId="{4E7144F6-BDBF-FEA3-60B4-B8667589E226}"/>
          </ac:picMkLst>
        </pc:picChg>
        <pc:picChg chg="add mod">
          <ac:chgData name="Giulio Antonini" userId="85c0ae81-b7e0-45b3-a738-51186c9a409e" providerId="ADAL" clId="{85921F03-C437-4F24-A516-AE736F31B917}" dt="2024-08-03T14:52:59.149" v="643" actId="1076"/>
          <ac:picMkLst>
            <pc:docMk/>
            <pc:sldMk cId="1848705834" sldId="290"/>
            <ac:picMk id="5166" creationId="{8A69A507-58DF-9CF9-9F88-39AEEA344A05}"/>
          </ac:picMkLst>
        </pc:picChg>
        <pc:picChg chg="add mod">
          <ac:chgData name="Giulio Antonini" userId="85c0ae81-b7e0-45b3-a738-51186c9a409e" providerId="ADAL" clId="{85921F03-C437-4F24-A516-AE736F31B917}" dt="2024-08-03T14:52:59.149" v="643" actId="1076"/>
          <ac:picMkLst>
            <pc:docMk/>
            <pc:sldMk cId="1848705834" sldId="290"/>
            <ac:picMk id="5167" creationId="{C041AADB-73FB-2B68-2222-032308EEB6AC}"/>
          </ac:picMkLst>
        </pc:picChg>
      </pc:sldChg>
      <pc:sldChg chg="del">
        <pc:chgData name="Giulio Antonini" userId="85c0ae81-b7e0-45b3-a738-51186c9a409e" providerId="ADAL" clId="{85921F03-C437-4F24-A516-AE736F31B917}" dt="2024-08-03T09:52:25.092" v="23" actId="47"/>
        <pc:sldMkLst>
          <pc:docMk/>
          <pc:sldMk cId="2715894859" sldId="290"/>
        </pc:sldMkLst>
      </pc:sldChg>
      <pc:sldChg chg="del">
        <pc:chgData name="Giulio Antonini" userId="85c0ae81-b7e0-45b3-a738-51186c9a409e" providerId="ADAL" clId="{85921F03-C437-4F24-A516-AE736F31B917}" dt="2024-08-03T09:52:25.092" v="23" actId="47"/>
        <pc:sldMkLst>
          <pc:docMk/>
          <pc:sldMk cId="1359450854" sldId="291"/>
        </pc:sldMkLst>
      </pc:sldChg>
      <pc:sldChg chg="addSp delSp modSp add mod">
        <pc:chgData name="Giulio Antonini" userId="85c0ae81-b7e0-45b3-a738-51186c9a409e" providerId="ADAL" clId="{85921F03-C437-4F24-A516-AE736F31B917}" dt="2024-08-03T14:55:01.682" v="679" actId="1076"/>
        <pc:sldMkLst>
          <pc:docMk/>
          <pc:sldMk cId="2479411229" sldId="291"/>
        </pc:sldMkLst>
        <pc:spChg chg="add mod">
          <ac:chgData name="Giulio Antonini" userId="85c0ae81-b7e0-45b3-a738-51186c9a409e" providerId="ADAL" clId="{85921F03-C437-4F24-A516-AE736F31B917}" dt="2024-08-03T14:54:55.472" v="676"/>
          <ac:spMkLst>
            <pc:docMk/>
            <pc:sldMk cId="2479411229" sldId="291"/>
            <ac:spMk id="3" creationId="{D534F336-C5BD-4CD6-2D7C-11A7959E8B33}"/>
          </ac:spMkLst>
        </pc:spChg>
        <pc:spChg chg="add mod">
          <ac:chgData name="Giulio Antonini" userId="85c0ae81-b7e0-45b3-a738-51186c9a409e" providerId="ADAL" clId="{85921F03-C437-4F24-A516-AE736F31B917}" dt="2024-08-03T14:54:55.472" v="676"/>
          <ac:spMkLst>
            <pc:docMk/>
            <pc:sldMk cId="2479411229" sldId="291"/>
            <ac:spMk id="4" creationId="{914B1AE4-57CF-092C-7910-37210AF7A3BA}"/>
          </ac:spMkLst>
        </pc:spChg>
        <pc:spChg chg="add mod">
          <ac:chgData name="Giulio Antonini" userId="85c0ae81-b7e0-45b3-a738-51186c9a409e" providerId="ADAL" clId="{85921F03-C437-4F24-A516-AE736F31B917}" dt="2024-08-03T14:54:55.472" v="676"/>
          <ac:spMkLst>
            <pc:docMk/>
            <pc:sldMk cId="2479411229" sldId="291"/>
            <ac:spMk id="5" creationId="{0C713E0E-E752-D761-3542-76B32D6183FA}"/>
          </ac:spMkLst>
        </pc:spChg>
        <pc:spChg chg="add mod">
          <ac:chgData name="Giulio Antonini" userId="85c0ae81-b7e0-45b3-a738-51186c9a409e" providerId="ADAL" clId="{85921F03-C437-4F24-A516-AE736F31B917}" dt="2024-08-03T14:54:55.472" v="676"/>
          <ac:spMkLst>
            <pc:docMk/>
            <pc:sldMk cId="2479411229" sldId="291"/>
            <ac:spMk id="6" creationId="{FAED80AD-3FFB-DBF6-4B93-4979DFCDE97B}"/>
          </ac:spMkLst>
        </pc:spChg>
        <pc:spChg chg="add mod">
          <ac:chgData name="Giulio Antonini" userId="85c0ae81-b7e0-45b3-a738-51186c9a409e" providerId="ADAL" clId="{85921F03-C437-4F24-A516-AE736F31B917}" dt="2024-08-03T14:54:55.472" v="676"/>
          <ac:spMkLst>
            <pc:docMk/>
            <pc:sldMk cId="2479411229" sldId="291"/>
            <ac:spMk id="7" creationId="{B15DB5E0-C909-7ECA-2D12-B00A0D16BA3B}"/>
          </ac:spMkLst>
        </pc:spChg>
        <pc:spChg chg="add mod">
          <ac:chgData name="Giulio Antonini" userId="85c0ae81-b7e0-45b3-a738-51186c9a409e" providerId="ADAL" clId="{85921F03-C437-4F24-A516-AE736F31B917}" dt="2024-08-03T14:54:55.472" v="676"/>
          <ac:spMkLst>
            <pc:docMk/>
            <pc:sldMk cId="2479411229" sldId="291"/>
            <ac:spMk id="8" creationId="{5A9E9703-6AC5-80E3-17D6-D4AC6E3C3A80}"/>
          </ac:spMkLst>
        </pc:spChg>
        <pc:spChg chg="add mod">
          <ac:chgData name="Giulio Antonini" userId="85c0ae81-b7e0-45b3-a738-51186c9a409e" providerId="ADAL" clId="{85921F03-C437-4F24-A516-AE736F31B917}" dt="2024-08-03T14:54:55.472" v="676"/>
          <ac:spMkLst>
            <pc:docMk/>
            <pc:sldMk cId="2479411229" sldId="291"/>
            <ac:spMk id="9" creationId="{3460EE12-485E-6B83-0DA1-61FFD76882FF}"/>
          </ac:spMkLst>
        </pc:spChg>
        <pc:spChg chg="add mod">
          <ac:chgData name="Giulio Antonini" userId="85c0ae81-b7e0-45b3-a738-51186c9a409e" providerId="ADAL" clId="{85921F03-C437-4F24-A516-AE736F31B917}" dt="2024-08-03T14:54:55.472" v="676"/>
          <ac:spMkLst>
            <pc:docMk/>
            <pc:sldMk cId="2479411229" sldId="291"/>
            <ac:spMk id="10" creationId="{5B2DC69C-CAE8-E72A-E36F-39FFE2252DB1}"/>
          </ac:spMkLst>
        </pc:spChg>
        <pc:spChg chg="del">
          <ac:chgData name="Giulio Antonini" userId="85c0ae81-b7e0-45b3-a738-51186c9a409e" providerId="ADAL" clId="{85921F03-C437-4F24-A516-AE736F31B917}" dt="2024-08-03T14:54:07.168" v="645" actId="478"/>
          <ac:spMkLst>
            <pc:docMk/>
            <pc:sldMk cId="2479411229" sldId="291"/>
            <ac:spMk id="11" creationId="{87F25F1C-68CA-910D-FEBC-5FDF7029F108}"/>
          </ac:spMkLst>
        </pc:spChg>
        <pc:spChg chg="del">
          <ac:chgData name="Giulio Antonini" userId="85c0ae81-b7e0-45b3-a738-51186c9a409e" providerId="ADAL" clId="{85921F03-C437-4F24-A516-AE736F31B917}" dt="2024-08-03T14:54:07.168" v="645" actId="478"/>
          <ac:spMkLst>
            <pc:docMk/>
            <pc:sldMk cId="2479411229" sldId="291"/>
            <ac:spMk id="18" creationId="{4A3DBA88-4FF8-DA67-457F-0B17E1ADD2C5}"/>
          </ac:spMkLst>
        </pc:spChg>
        <pc:spChg chg="del">
          <ac:chgData name="Giulio Antonini" userId="85c0ae81-b7e0-45b3-a738-51186c9a409e" providerId="ADAL" clId="{85921F03-C437-4F24-A516-AE736F31B917}" dt="2024-08-03T14:54:07.168" v="645" actId="478"/>
          <ac:spMkLst>
            <pc:docMk/>
            <pc:sldMk cId="2479411229" sldId="291"/>
            <ac:spMk id="19" creationId="{4F7BDD92-6CB3-E63A-ABD7-04E91BAF8AE7}"/>
          </ac:spMkLst>
        </pc:spChg>
        <pc:spChg chg="del">
          <ac:chgData name="Giulio Antonini" userId="85c0ae81-b7e0-45b3-a738-51186c9a409e" providerId="ADAL" clId="{85921F03-C437-4F24-A516-AE736F31B917}" dt="2024-08-03T14:54:07.168" v="645" actId="478"/>
          <ac:spMkLst>
            <pc:docMk/>
            <pc:sldMk cId="2479411229" sldId="291"/>
            <ac:spMk id="20" creationId="{AC2B9FFD-C5D4-1504-5B29-51F0FD991450}"/>
          </ac:spMkLst>
        </pc:spChg>
        <pc:spChg chg="del">
          <ac:chgData name="Giulio Antonini" userId="85c0ae81-b7e0-45b3-a738-51186c9a409e" providerId="ADAL" clId="{85921F03-C437-4F24-A516-AE736F31B917}" dt="2024-08-03T14:54:07.168" v="645" actId="478"/>
          <ac:spMkLst>
            <pc:docMk/>
            <pc:sldMk cId="2479411229" sldId="291"/>
            <ac:spMk id="21" creationId="{BC673E9A-B419-D3BA-CB0F-09D64F360732}"/>
          </ac:spMkLst>
        </pc:spChg>
        <pc:spChg chg="del">
          <ac:chgData name="Giulio Antonini" userId="85c0ae81-b7e0-45b3-a738-51186c9a409e" providerId="ADAL" clId="{85921F03-C437-4F24-A516-AE736F31B917}" dt="2024-08-03T14:54:07.168" v="645" actId="478"/>
          <ac:spMkLst>
            <pc:docMk/>
            <pc:sldMk cId="2479411229" sldId="291"/>
            <ac:spMk id="22" creationId="{E070845E-439B-7BBA-DF61-14783EB26164}"/>
          </ac:spMkLst>
        </pc:spChg>
        <pc:spChg chg="del">
          <ac:chgData name="Giulio Antonini" userId="85c0ae81-b7e0-45b3-a738-51186c9a409e" providerId="ADAL" clId="{85921F03-C437-4F24-A516-AE736F31B917}" dt="2024-08-03T14:54:07.168" v="645" actId="478"/>
          <ac:spMkLst>
            <pc:docMk/>
            <pc:sldMk cId="2479411229" sldId="291"/>
            <ac:spMk id="23" creationId="{E7AF3EE7-C6C4-59B5-B10B-30F0DE4F4372}"/>
          </ac:spMkLst>
        </pc:spChg>
        <pc:spChg chg="del">
          <ac:chgData name="Giulio Antonini" userId="85c0ae81-b7e0-45b3-a738-51186c9a409e" providerId="ADAL" clId="{85921F03-C437-4F24-A516-AE736F31B917}" dt="2024-08-03T14:54:07.168" v="645" actId="478"/>
          <ac:spMkLst>
            <pc:docMk/>
            <pc:sldMk cId="2479411229" sldId="291"/>
            <ac:spMk id="25" creationId="{59AC3338-D268-FD79-B8C5-0CF3A6211F91}"/>
          </ac:spMkLst>
        </pc:spChg>
        <pc:spChg chg="del">
          <ac:chgData name="Giulio Antonini" userId="85c0ae81-b7e0-45b3-a738-51186c9a409e" providerId="ADAL" clId="{85921F03-C437-4F24-A516-AE736F31B917}" dt="2024-08-03T14:54:07.168" v="645" actId="478"/>
          <ac:spMkLst>
            <pc:docMk/>
            <pc:sldMk cId="2479411229" sldId="291"/>
            <ac:spMk id="27" creationId="{126D0D95-7250-B7FD-56E1-35B7F884A200}"/>
          </ac:spMkLst>
        </pc:spChg>
        <pc:spChg chg="del">
          <ac:chgData name="Giulio Antonini" userId="85c0ae81-b7e0-45b3-a738-51186c9a409e" providerId="ADAL" clId="{85921F03-C437-4F24-A516-AE736F31B917}" dt="2024-08-03T14:54:07.168" v="645" actId="478"/>
          <ac:spMkLst>
            <pc:docMk/>
            <pc:sldMk cId="2479411229" sldId="291"/>
            <ac:spMk id="29" creationId="{D6BDCCF7-370D-9B80-3851-45DB4ABDAA53}"/>
          </ac:spMkLst>
        </pc:spChg>
        <pc:spChg chg="del">
          <ac:chgData name="Giulio Antonini" userId="85c0ae81-b7e0-45b3-a738-51186c9a409e" providerId="ADAL" clId="{85921F03-C437-4F24-A516-AE736F31B917}" dt="2024-08-03T14:54:07.168" v="645" actId="478"/>
          <ac:spMkLst>
            <pc:docMk/>
            <pc:sldMk cId="2479411229" sldId="291"/>
            <ac:spMk id="31" creationId="{47955F8F-D646-E09F-6D4A-9898B441C098}"/>
          </ac:spMkLst>
        </pc:spChg>
        <pc:spChg chg="add mod">
          <ac:chgData name="Giulio Antonini" userId="85c0ae81-b7e0-45b3-a738-51186c9a409e" providerId="ADAL" clId="{85921F03-C437-4F24-A516-AE736F31B917}" dt="2024-08-03T14:54:55.472" v="676"/>
          <ac:spMkLst>
            <pc:docMk/>
            <pc:sldMk cId="2479411229" sldId="291"/>
            <ac:spMk id="49" creationId="{A653784C-DA9D-6127-319B-1D044977499E}"/>
          </ac:spMkLst>
        </pc:spChg>
        <pc:spChg chg="add mod">
          <ac:chgData name="Giulio Antonini" userId="85c0ae81-b7e0-45b3-a738-51186c9a409e" providerId="ADAL" clId="{85921F03-C437-4F24-A516-AE736F31B917}" dt="2024-08-03T14:54:55.472" v="676"/>
          <ac:spMkLst>
            <pc:docMk/>
            <pc:sldMk cId="2479411229" sldId="291"/>
            <ac:spMk id="50" creationId="{2DA32167-9AB1-12B8-352C-D36DB2389D23}"/>
          </ac:spMkLst>
        </pc:spChg>
        <pc:spChg chg="add mod">
          <ac:chgData name="Giulio Antonini" userId="85c0ae81-b7e0-45b3-a738-51186c9a409e" providerId="ADAL" clId="{85921F03-C437-4F24-A516-AE736F31B917}" dt="2024-08-03T14:54:55.472" v="676"/>
          <ac:spMkLst>
            <pc:docMk/>
            <pc:sldMk cId="2479411229" sldId="291"/>
            <ac:spMk id="51" creationId="{F6BFB420-E085-C843-4B0C-BA10792AB1C6}"/>
          </ac:spMkLst>
        </pc:spChg>
        <pc:spChg chg="add mod">
          <ac:chgData name="Giulio Antonini" userId="85c0ae81-b7e0-45b3-a738-51186c9a409e" providerId="ADAL" clId="{85921F03-C437-4F24-A516-AE736F31B917}" dt="2024-08-03T14:54:55.472" v="676"/>
          <ac:spMkLst>
            <pc:docMk/>
            <pc:sldMk cId="2479411229" sldId="291"/>
            <ac:spMk id="52" creationId="{A10F1913-2B73-043A-9149-1F80B745F866}"/>
          </ac:spMkLst>
        </pc:spChg>
        <pc:spChg chg="add mod">
          <ac:chgData name="Giulio Antonini" userId="85c0ae81-b7e0-45b3-a738-51186c9a409e" providerId="ADAL" clId="{85921F03-C437-4F24-A516-AE736F31B917}" dt="2024-08-03T14:54:55.472" v="676"/>
          <ac:spMkLst>
            <pc:docMk/>
            <pc:sldMk cId="2479411229" sldId="291"/>
            <ac:spMk id="53" creationId="{26A06087-194E-CB05-7534-BE6678FD2488}"/>
          </ac:spMkLst>
        </pc:spChg>
        <pc:spChg chg="add mod">
          <ac:chgData name="Giulio Antonini" userId="85c0ae81-b7e0-45b3-a738-51186c9a409e" providerId="ADAL" clId="{85921F03-C437-4F24-A516-AE736F31B917}" dt="2024-08-03T14:54:55.472" v="676"/>
          <ac:spMkLst>
            <pc:docMk/>
            <pc:sldMk cId="2479411229" sldId="291"/>
            <ac:spMk id="54" creationId="{08118FC8-6FED-5388-0B7F-6CEF9634F8CD}"/>
          </ac:spMkLst>
        </pc:spChg>
        <pc:spChg chg="add mod">
          <ac:chgData name="Giulio Antonini" userId="85c0ae81-b7e0-45b3-a738-51186c9a409e" providerId="ADAL" clId="{85921F03-C437-4F24-A516-AE736F31B917}" dt="2024-08-03T14:54:56.739" v="677"/>
          <ac:spMkLst>
            <pc:docMk/>
            <pc:sldMk cId="2479411229" sldId="291"/>
            <ac:spMk id="55" creationId="{5B99294F-1F7A-7FE6-DBE0-1A47D85ABEA2}"/>
          </ac:spMkLst>
        </pc:spChg>
        <pc:spChg chg="mod">
          <ac:chgData name="Giulio Antonini" userId="85c0ae81-b7e0-45b3-a738-51186c9a409e" providerId="ADAL" clId="{85921F03-C437-4F24-A516-AE736F31B917}" dt="2024-08-03T14:54:55.472" v="676"/>
          <ac:spMkLst>
            <pc:docMk/>
            <pc:sldMk cId="2479411229" sldId="291"/>
            <ac:spMk id="58" creationId="{2141F14A-BCA2-E4B7-B49F-75EC9A967C06}"/>
          </ac:spMkLst>
        </pc:spChg>
        <pc:spChg chg="add mod">
          <ac:chgData name="Giulio Antonini" userId="85c0ae81-b7e0-45b3-a738-51186c9a409e" providerId="ADAL" clId="{85921F03-C437-4F24-A516-AE736F31B917}" dt="2024-08-03T14:54:55.472" v="676"/>
          <ac:spMkLst>
            <pc:docMk/>
            <pc:sldMk cId="2479411229" sldId="291"/>
            <ac:spMk id="61" creationId="{682EDA1B-BAF8-523B-FB5E-5C54F1DF35B7}"/>
          </ac:spMkLst>
        </pc:spChg>
        <pc:spChg chg="add mod">
          <ac:chgData name="Giulio Antonini" userId="85c0ae81-b7e0-45b3-a738-51186c9a409e" providerId="ADAL" clId="{85921F03-C437-4F24-A516-AE736F31B917}" dt="2024-08-03T14:54:55.472" v="676"/>
          <ac:spMkLst>
            <pc:docMk/>
            <pc:sldMk cId="2479411229" sldId="291"/>
            <ac:spMk id="63" creationId="{12982AE8-3C61-24D0-2A57-CB621B2CAA3E}"/>
          </ac:spMkLst>
        </pc:spChg>
        <pc:spChg chg="mod">
          <ac:chgData name="Giulio Antonini" userId="85c0ae81-b7e0-45b3-a738-51186c9a409e" providerId="ADAL" clId="{85921F03-C437-4F24-A516-AE736F31B917}" dt="2024-08-03T14:54:39.471" v="675" actId="14100"/>
          <ac:spMkLst>
            <pc:docMk/>
            <pc:sldMk cId="2479411229" sldId="291"/>
            <ac:spMk id="5123" creationId="{677620D2-1713-96DC-7FF9-D954C0A8BA36}"/>
          </ac:spMkLst>
        </pc:spChg>
        <pc:spChg chg="mod">
          <ac:chgData name="Giulio Antonini" userId="85c0ae81-b7e0-45b3-a738-51186c9a409e" providerId="ADAL" clId="{85921F03-C437-4F24-A516-AE736F31B917}" dt="2024-08-03T14:54:55.472" v="676"/>
          <ac:spMkLst>
            <pc:docMk/>
            <pc:sldMk cId="2479411229" sldId="291"/>
            <ac:spMk id="5124" creationId="{C11E1FC2-298F-6C35-12AD-B6FCD55FA589}"/>
          </ac:spMkLst>
        </pc:spChg>
        <pc:spChg chg="mod">
          <ac:chgData name="Giulio Antonini" userId="85c0ae81-b7e0-45b3-a738-51186c9a409e" providerId="ADAL" clId="{85921F03-C437-4F24-A516-AE736F31B917}" dt="2024-08-03T14:54:55.472" v="676"/>
          <ac:spMkLst>
            <pc:docMk/>
            <pc:sldMk cId="2479411229" sldId="291"/>
            <ac:spMk id="5126" creationId="{DBB4C462-4553-63E5-3F40-8D37789DCE94}"/>
          </ac:spMkLst>
        </pc:spChg>
        <pc:spChg chg="mod">
          <ac:chgData name="Giulio Antonini" userId="85c0ae81-b7e0-45b3-a738-51186c9a409e" providerId="ADAL" clId="{85921F03-C437-4F24-A516-AE736F31B917}" dt="2024-08-03T14:54:55.472" v="676"/>
          <ac:spMkLst>
            <pc:docMk/>
            <pc:sldMk cId="2479411229" sldId="291"/>
            <ac:spMk id="5143" creationId="{08A56E73-873A-D954-7579-48BD8DC583C3}"/>
          </ac:spMkLst>
        </pc:spChg>
        <pc:spChg chg="mod">
          <ac:chgData name="Giulio Antonini" userId="85c0ae81-b7e0-45b3-a738-51186c9a409e" providerId="ADAL" clId="{85921F03-C437-4F24-A516-AE736F31B917}" dt="2024-08-03T14:54:55.472" v="676"/>
          <ac:spMkLst>
            <pc:docMk/>
            <pc:sldMk cId="2479411229" sldId="291"/>
            <ac:spMk id="5144" creationId="{DD588092-3877-64D4-2F43-6ABB1F17CCE3}"/>
          </ac:spMkLst>
        </pc:spChg>
        <pc:spChg chg="mod">
          <ac:chgData name="Giulio Antonini" userId="85c0ae81-b7e0-45b3-a738-51186c9a409e" providerId="ADAL" clId="{85921F03-C437-4F24-A516-AE736F31B917}" dt="2024-08-03T14:54:55.472" v="676"/>
          <ac:spMkLst>
            <pc:docMk/>
            <pc:sldMk cId="2479411229" sldId="291"/>
            <ac:spMk id="5153" creationId="{1EF355E0-84D1-28AF-D163-824480FDB6E6}"/>
          </ac:spMkLst>
        </pc:spChg>
        <pc:spChg chg="del">
          <ac:chgData name="Giulio Antonini" userId="85c0ae81-b7e0-45b3-a738-51186c9a409e" providerId="ADAL" clId="{85921F03-C437-4F24-A516-AE736F31B917}" dt="2024-08-03T14:54:07.168" v="645" actId="478"/>
          <ac:spMkLst>
            <pc:docMk/>
            <pc:sldMk cId="2479411229" sldId="291"/>
            <ac:spMk id="5168" creationId="{7B036FD3-9981-C9E2-EEC0-486896AA79F3}"/>
          </ac:spMkLst>
        </pc:spChg>
        <pc:spChg chg="mod">
          <ac:chgData name="Giulio Antonini" userId="85c0ae81-b7e0-45b3-a738-51186c9a409e" providerId="ADAL" clId="{85921F03-C437-4F24-A516-AE736F31B917}" dt="2024-08-03T14:54:55.472" v="676"/>
          <ac:spMkLst>
            <pc:docMk/>
            <pc:sldMk cId="2479411229" sldId="291"/>
            <ac:spMk id="5172" creationId="{7CCA2ED7-7BC8-AE84-B8A1-8E1C954D6DBE}"/>
          </ac:spMkLst>
        </pc:spChg>
        <pc:spChg chg="mod">
          <ac:chgData name="Giulio Antonini" userId="85c0ae81-b7e0-45b3-a738-51186c9a409e" providerId="ADAL" clId="{85921F03-C437-4F24-A516-AE736F31B917}" dt="2024-08-03T14:54:55.472" v="676"/>
          <ac:spMkLst>
            <pc:docMk/>
            <pc:sldMk cId="2479411229" sldId="291"/>
            <ac:spMk id="5173" creationId="{082CED46-02FA-A1C5-12CC-E2D8B65E73A9}"/>
          </ac:spMkLst>
        </pc:spChg>
        <pc:spChg chg="add mod">
          <ac:chgData name="Giulio Antonini" userId="85c0ae81-b7e0-45b3-a738-51186c9a409e" providerId="ADAL" clId="{85921F03-C437-4F24-A516-AE736F31B917}" dt="2024-08-03T14:54:55.472" v="676"/>
          <ac:spMkLst>
            <pc:docMk/>
            <pc:sldMk cId="2479411229" sldId="291"/>
            <ac:spMk id="5178" creationId="{224A2012-3E54-115E-9D8F-F4CC70FF9AAB}"/>
          </ac:spMkLst>
        </pc:spChg>
        <pc:spChg chg="add mod">
          <ac:chgData name="Giulio Antonini" userId="85c0ae81-b7e0-45b3-a738-51186c9a409e" providerId="ADAL" clId="{85921F03-C437-4F24-A516-AE736F31B917}" dt="2024-08-03T14:54:55.472" v="676"/>
          <ac:spMkLst>
            <pc:docMk/>
            <pc:sldMk cId="2479411229" sldId="291"/>
            <ac:spMk id="5180" creationId="{3C23B486-9B59-43BE-1FCF-8C68A0A9A9BE}"/>
          </ac:spMkLst>
        </pc:spChg>
        <pc:spChg chg="add mod">
          <ac:chgData name="Giulio Antonini" userId="85c0ae81-b7e0-45b3-a738-51186c9a409e" providerId="ADAL" clId="{85921F03-C437-4F24-A516-AE736F31B917}" dt="2024-08-03T14:54:55.472" v="676"/>
          <ac:spMkLst>
            <pc:docMk/>
            <pc:sldMk cId="2479411229" sldId="291"/>
            <ac:spMk id="5181" creationId="{A323A437-3E86-5B3E-90FE-970A64277154}"/>
          </ac:spMkLst>
        </pc:spChg>
        <pc:spChg chg="add mod">
          <ac:chgData name="Giulio Antonini" userId="85c0ae81-b7e0-45b3-a738-51186c9a409e" providerId="ADAL" clId="{85921F03-C437-4F24-A516-AE736F31B917}" dt="2024-08-03T14:54:55.472" v="676"/>
          <ac:spMkLst>
            <pc:docMk/>
            <pc:sldMk cId="2479411229" sldId="291"/>
            <ac:spMk id="5184" creationId="{0AEA15D1-E891-8F89-FE89-B9E0CB19E4C9}"/>
          </ac:spMkLst>
        </pc:spChg>
        <pc:spChg chg="add mod">
          <ac:chgData name="Giulio Antonini" userId="85c0ae81-b7e0-45b3-a738-51186c9a409e" providerId="ADAL" clId="{85921F03-C437-4F24-A516-AE736F31B917}" dt="2024-08-03T14:54:55.472" v="676"/>
          <ac:spMkLst>
            <pc:docMk/>
            <pc:sldMk cId="2479411229" sldId="291"/>
            <ac:spMk id="5185" creationId="{7DBD01FB-972D-CDF3-1DB5-D533B3E63A57}"/>
          </ac:spMkLst>
        </pc:spChg>
        <pc:spChg chg="add mod">
          <ac:chgData name="Giulio Antonini" userId="85c0ae81-b7e0-45b3-a738-51186c9a409e" providerId="ADAL" clId="{85921F03-C437-4F24-A516-AE736F31B917}" dt="2024-08-03T14:54:55.472" v="676"/>
          <ac:spMkLst>
            <pc:docMk/>
            <pc:sldMk cId="2479411229" sldId="291"/>
            <ac:spMk id="5187" creationId="{6410EDCE-FAC7-602C-BEA7-AD26077B3614}"/>
          </ac:spMkLst>
        </pc:spChg>
        <pc:spChg chg="add mod">
          <ac:chgData name="Giulio Antonini" userId="85c0ae81-b7e0-45b3-a738-51186c9a409e" providerId="ADAL" clId="{85921F03-C437-4F24-A516-AE736F31B917}" dt="2024-08-03T14:54:55.472" v="676"/>
          <ac:spMkLst>
            <pc:docMk/>
            <pc:sldMk cId="2479411229" sldId="291"/>
            <ac:spMk id="5190" creationId="{95167F9B-286E-5B12-90ED-4F8605998904}"/>
          </ac:spMkLst>
        </pc:spChg>
        <pc:spChg chg="add mod">
          <ac:chgData name="Giulio Antonini" userId="85c0ae81-b7e0-45b3-a738-51186c9a409e" providerId="ADAL" clId="{85921F03-C437-4F24-A516-AE736F31B917}" dt="2024-08-03T14:55:01.682" v="679" actId="1076"/>
          <ac:spMkLst>
            <pc:docMk/>
            <pc:sldMk cId="2479411229" sldId="291"/>
            <ac:spMk id="5191" creationId="{0AA57A65-2A8A-C760-7E4A-F09DB59AFD90}"/>
          </ac:spMkLst>
        </pc:spChg>
        <pc:spChg chg="add mod">
          <ac:chgData name="Giulio Antonini" userId="85c0ae81-b7e0-45b3-a738-51186c9a409e" providerId="ADAL" clId="{85921F03-C437-4F24-A516-AE736F31B917}" dt="2024-08-03T14:55:01.682" v="679" actId="1076"/>
          <ac:spMkLst>
            <pc:docMk/>
            <pc:sldMk cId="2479411229" sldId="291"/>
            <ac:spMk id="5192" creationId="{4F87EDA3-C859-D286-5967-AC23DF3495F2}"/>
          </ac:spMkLst>
        </pc:spChg>
        <pc:spChg chg="add mod">
          <ac:chgData name="Giulio Antonini" userId="85c0ae81-b7e0-45b3-a738-51186c9a409e" providerId="ADAL" clId="{85921F03-C437-4F24-A516-AE736F31B917}" dt="2024-08-03T14:55:01.682" v="679" actId="1076"/>
          <ac:spMkLst>
            <pc:docMk/>
            <pc:sldMk cId="2479411229" sldId="291"/>
            <ac:spMk id="5193" creationId="{5DBCE02C-653A-22F5-1C33-064750D17502}"/>
          </ac:spMkLst>
        </pc:spChg>
        <pc:spChg chg="add mod">
          <ac:chgData name="Giulio Antonini" userId="85c0ae81-b7e0-45b3-a738-51186c9a409e" providerId="ADAL" clId="{85921F03-C437-4F24-A516-AE736F31B917}" dt="2024-08-03T14:55:01.682" v="679" actId="1076"/>
          <ac:spMkLst>
            <pc:docMk/>
            <pc:sldMk cId="2479411229" sldId="291"/>
            <ac:spMk id="5194" creationId="{A37A0744-3522-11F2-006E-0BA98F7B7A58}"/>
          </ac:spMkLst>
        </pc:spChg>
        <pc:spChg chg="add mod">
          <ac:chgData name="Giulio Antonini" userId="85c0ae81-b7e0-45b3-a738-51186c9a409e" providerId="ADAL" clId="{85921F03-C437-4F24-A516-AE736F31B917}" dt="2024-08-03T14:55:01.682" v="679" actId="1076"/>
          <ac:spMkLst>
            <pc:docMk/>
            <pc:sldMk cId="2479411229" sldId="291"/>
            <ac:spMk id="5195" creationId="{90403165-13D7-A366-C5D5-32E0E70A1D8C}"/>
          </ac:spMkLst>
        </pc:spChg>
        <pc:spChg chg="add mod">
          <ac:chgData name="Giulio Antonini" userId="85c0ae81-b7e0-45b3-a738-51186c9a409e" providerId="ADAL" clId="{85921F03-C437-4F24-A516-AE736F31B917}" dt="2024-08-03T14:55:01.682" v="679" actId="1076"/>
          <ac:spMkLst>
            <pc:docMk/>
            <pc:sldMk cId="2479411229" sldId="291"/>
            <ac:spMk id="5196" creationId="{CE2A2EBE-0A50-A4CB-4EC2-25A5CA608CD3}"/>
          </ac:spMkLst>
        </pc:spChg>
        <pc:spChg chg="add mod">
          <ac:chgData name="Giulio Antonini" userId="85c0ae81-b7e0-45b3-a738-51186c9a409e" providerId="ADAL" clId="{85921F03-C437-4F24-A516-AE736F31B917}" dt="2024-08-03T14:55:01.682" v="679" actId="1076"/>
          <ac:spMkLst>
            <pc:docMk/>
            <pc:sldMk cId="2479411229" sldId="291"/>
            <ac:spMk id="5197" creationId="{B2038B2F-C40F-CC1A-D3DD-1B9678B48967}"/>
          </ac:spMkLst>
        </pc:spChg>
        <pc:spChg chg="add mod">
          <ac:chgData name="Giulio Antonini" userId="85c0ae81-b7e0-45b3-a738-51186c9a409e" providerId="ADAL" clId="{85921F03-C437-4F24-A516-AE736F31B917}" dt="2024-08-03T14:55:01.682" v="679" actId="1076"/>
          <ac:spMkLst>
            <pc:docMk/>
            <pc:sldMk cId="2479411229" sldId="291"/>
            <ac:spMk id="5198" creationId="{418E0B26-427E-14E9-1749-38074135C1AC}"/>
          </ac:spMkLst>
        </pc:spChg>
        <pc:spChg chg="add mod">
          <ac:chgData name="Giulio Antonini" userId="85c0ae81-b7e0-45b3-a738-51186c9a409e" providerId="ADAL" clId="{85921F03-C437-4F24-A516-AE736F31B917}" dt="2024-08-03T14:55:01.682" v="679" actId="1076"/>
          <ac:spMkLst>
            <pc:docMk/>
            <pc:sldMk cId="2479411229" sldId="291"/>
            <ac:spMk id="5199" creationId="{E97B84D1-D764-B192-8E85-ED407F0B2643}"/>
          </ac:spMkLst>
        </pc:spChg>
        <pc:spChg chg="add mod">
          <ac:chgData name="Giulio Antonini" userId="85c0ae81-b7e0-45b3-a738-51186c9a409e" providerId="ADAL" clId="{85921F03-C437-4F24-A516-AE736F31B917}" dt="2024-08-03T14:55:01.682" v="679" actId="1076"/>
          <ac:spMkLst>
            <pc:docMk/>
            <pc:sldMk cId="2479411229" sldId="291"/>
            <ac:spMk id="5200" creationId="{2D13AF67-904F-FF69-63C8-7A5E43EF9FE0}"/>
          </ac:spMkLst>
        </pc:spChg>
        <pc:spChg chg="add mod">
          <ac:chgData name="Giulio Antonini" userId="85c0ae81-b7e0-45b3-a738-51186c9a409e" providerId="ADAL" clId="{85921F03-C437-4F24-A516-AE736F31B917}" dt="2024-08-03T14:55:01.682" v="679" actId="1076"/>
          <ac:spMkLst>
            <pc:docMk/>
            <pc:sldMk cId="2479411229" sldId="291"/>
            <ac:spMk id="5201" creationId="{B10F3D40-24B8-EB9B-1AC0-65FA7CE68445}"/>
          </ac:spMkLst>
        </pc:spChg>
        <pc:spChg chg="add mod">
          <ac:chgData name="Giulio Antonini" userId="85c0ae81-b7e0-45b3-a738-51186c9a409e" providerId="ADAL" clId="{85921F03-C437-4F24-A516-AE736F31B917}" dt="2024-08-03T14:55:01.682" v="679" actId="1076"/>
          <ac:spMkLst>
            <pc:docMk/>
            <pc:sldMk cId="2479411229" sldId="291"/>
            <ac:spMk id="5202" creationId="{64BAD605-427B-85C2-CF7E-B7CA7D699F05}"/>
          </ac:spMkLst>
        </pc:spChg>
        <pc:spChg chg="add mod">
          <ac:chgData name="Giulio Antonini" userId="85c0ae81-b7e0-45b3-a738-51186c9a409e" providerId="ADAL" clId="{85921F03-C437-4F24-A516-AE736F31B917}" dt="2024-08-03T14:55:01.682" v="679" actId="1076"/>
          <ac:spMkLst>
            <pc:docMk/>
            <pc:sldMk cId="2479411229" sldId="291"/>
            <ac:spMk id="5203" creationId="{35AC0212-012C-6BA0-48BA-E9A8E37F7F4B}"/>
          </ac:spMkLst>
        </pc:spChg>
        <pc:spChg chg="add mod">
          <ac:chgData name="Giulio Antonini" userId="85c0ae81-b7e0-45b3-a738-51186c9a409e" providerId="ADAL" clId="{85921F03-C437-4F24-A516-AE736F31B917}" dt="2024-08-03T14:55:01.682" v="679" actId="1076"/>
          <ac:spMkLst>
            <pc:docMk/>
            <pc:sldMk cId="2479411229" sldId="291"/>
            <ac:spMk id="5204" creationId="{18B12DC8-18B8-2796-E754-03D295B5599C}"/>
          </ac:spMkLst>
        </pc:spChg>
        <pc:spChg chg="add mod">
          <ac:chgData name="Giulio Antonini" userId="85c0ae81-b7e0-45b3-a738-51186c9a409e" providerId="ADAL" clId="{85921F03-C437-4F24-A516-AE736F31B917}" dt="2024-08-03T14:55:01.682" v="679" actId="1076"/>
          <ac:spMkLst>
            <pc:docMk/>
            <pc:sldMk cId="2479411229" sldId="291"/>
            <ac:spMk id="5205" creationId="{B05A0296-56B1-4627-691A-B969BE7B9BD3}"/>
          </ac:spMkLst>
        </pc:spChg>
        <pc:spChg chg="mod">
          <ac:chgData name="Giulio Antonini" userId="85c0ae81-b7e0-45b3-a738-51186c9a409e" providerId="ADAL" clId="{85921F03-C437-4F24-A516-AE736F31B917}" dt="2024-08-03T14:54:58.462" v="678"/>
          <ac:spMkLst>
            <pc:docMk/>
            <pc:sldMk cId="2479411229" sldId="291"/>
            <ac:spMk id="5208" creationId="{B340349D-A0A5-CB51-8A12-389183EFB44E}"/>
          </ac:spMkLst>
        </pc:spChg>
        <pc:spChg chg="add mod">
          <ac:chgData name="Giulio Antonini" userId="85c0ae81-b7e0-45b3-a738-51186c9a409e" providerId="ADAL" clId="{85921F03-C437-4F24-A516-AE736F31B917}" dt="2024-08-03T14:55:01.682" v="679" actId="1076"/>
          <ac:spMkLst>
            <pc:docMk/>
            <pc:sldMk cId="2479411229" sldId="291"/>
            <ac:spMk id="5211" creationId="{EA46D2D3-F7F4-B786-3C62-823CE3681822}"/>
          </ac:spMkLst>
        </pc:spChg>
        <pc:spChg chg="add mod">
          <ac:chgData name="Giulio Antonini" userId="85c0ae81-b7e0-45b3-a738-51186c9a409e" providerId="ADAL" clId="{85921F03-C437-4F24-A516-AE736F31B917}" dt="2024-08-03T14:55:01.682" v="679" actId="1076"/>
          <ac:spMkLst>
            <pc:docMk/>
            <pc:sldMk cId="2479411229" sldId="291"/>
            <ac:spMk id="5213" creationId="{CEB848F7-8F18-E2E1-B791-C0B0216A7459}"/>
          </ac:spMkLst>
        </pc:spChg>
        <pc:spChg chg="mod">
          <ac:chgData name="Giulio Antonini" userId="85c0ae81-b7e0-45b3-a738-51186c9a409e" providerId="ADAL" clId="{85921F03-C437-4F24-A516-AE736F31B917}" dt="2024-08-03T14:54:58.462" v="678"/>
          <ac:spMkLst>
            <pc:docMk/>
            <pc:sldMk cId="2479411229" sldId="291"/>
            <ac:spMk id="5215" creationId="{4B01ABF7-B43F-BE31-A353-494FDCB61572}"/>
          </ac:spMkLst>
        </pc:spChg>
        <pc:spChg chg="mod">
          <ac:chgData name="Giulio Antonini" userId="85c0ae81-b7e0-45b3-a738-51186c9a409e" providerId="ADAL" clId="{85921F03-C437-4F24-A516-AE736F31B917}" dt="2024-08-03T14:54:58.462" v="678"/>
          <ac:spMkLst>
            <pc:docMk/>
            <pc:sldMk cId="2479411229" sldId="291"/>
            <ac:spMk id="5217" creationId="{3BB62B77-9061-CF2E-B6A8-A1C4E2C2DCC8}"/>
          </ac:spMkLst>
        </pc:spChg>
        <pc:spChg chg="mod">
          <ac:chgData name="Giulio Antonini" userId="85c0ae81-b7e0-45b3-a738-51186c9a409e" providerId="ADAL" clId="{85921F03-C437-4F24-A516-AE736F31B917}" dt="2024-08-03T14:54:58.462" v="678"/>
          <ac:spMkLst>
            <pc:docMk/>
            <pc:sldMk cId="2479411229" sldId="291"/>
            <ac:spMk id="5234" creationId="{0E318E7A-9481-0A76-DC6F-D057BEEA1A22}"/>
          </ac:spMkLst>
        </pc:spChg>
        <pc:spChg chg="mod">
          <ac:chgData name="Giulio Antonini" userId="85c0ae81-b7e0-45b3-a738-51186c9a409e" providerId="ADAL" clId="{85921F03-C437-4F24-A516-AE736F31B917}" dt="2024-08-03T14:54:58.462" v="678"/>
          <ac:spMkLst>
            <pc:docMk/>
            <pc:sldMk cId="2479411229" sldId="291"/>
            <ac:spMk id="5235" creationId="{3EEFA2A0-5CAF-C5A7-BF88-08EA03FC30AC}"/>
          </ac:spMkLst>
        </pc:spChg>
        <pc:spChg chg="mod">
          <ac:chgData name="Giulio Antonini" userId="85c0ae81-b7e0-45b3-a738-51186c9a409e" providerId="ADAL" clId="{85921F03-C437-4F24-A516-AE736F31B917}" dt="2024-08-03T14:54:58.462" v="678"/>
          <ac:spMkLst>
            <pc:docMk/>
            <pc:sldMk cId="2479411229" sldId="291"/>
            <ac:spMk id="5244" creationId="{916AB560-E857-5F3F-FB81-E224DE8E4086}"/>
          </ac:spMkLst>
        </pc:spChg>
        <pc:spChg chg="mod">
          <ac:chgData name="Giulio Antonini" userId="85c0ae81-b7e0-45b3-a738-51186c9a409e" providerId="ADAL" clId="{85921F03-C437-4F24-A516-AE736F31B917}" dt="2024-08-03T14:54:58.462" v="678"/>
          <ac:spMkLst>
            <pc:docMk/>
            <pc:sldMk cId="2479411229" sldId="291"/>
            <ac:spMk id="5248" creationId="{B0E1FEFC-7F1E-0311-23D3-CFA044C92FC9}"/>
          </ac:spMkLst>
        </pc:spChg>
        <pc:spChg chg="mod">
          <ac:chgData name="Giulio Antonini" userId="85c0ae81-b7e0-45b3-a738-51186c9a409e" providerId="ADAL" clId="{85921F03-C437-4F24-A516-AE736F31B917}" dt="2024-08-03T14:54:58.462" v="678"/>
          <ac:spMkLst>
            <pc:docMk/>
            <pc:sldMk cId="2479411229" sldId="291"/>
            <ac:spMk id="5249" creationId="{6AD4904C-76C4-24E7-DDAE-CE1A9D6F0781}"/>
          </ac:spMkLst>
        </pc:spChg>
        <pc:spChg chg="add mod">
          <ac:chgData name="Giulio Antonini" userId="85c0ae81-b7e0-45b3-a738-51186c9a409e" providerId="ADAL" clId="{85921F03-C437-4F24-A516-AE736F31B917}" dt="2024-08-03T14:55:01.682" v="679" actId="1076"/>
          <ac:spMkLst>
            <pc:docMk/>
            <pc:sldMk cId="2479411229" sldId="291"/>
            <ac:spMk id="5254" creationId="{1FCB62B0-6E8E-DD89-FD21-69AE8BB1EECC}"/>
          </ac:spMkLst>
        </pc:spChg>
        <pc:spChg chg="add mod">
          <ac:chgData name="Giulio Antonini" userId="85c0ae81-b7e0-45b3-a738-51186c9a409e" providerId="ADAL" clId="{85921F03-C437-4F24-A516-AE736F31B917}" dt="2024-08-03T14:55:01.682" v="679" actId="1076"/>
          <ac:spMkLst>
            <pc:docMk/>
            <pc:sldMk cId="2479411229" sldId="291"/>
            <ac:spMk id="5256" creationId="{F4FF1288-F6C6-4AA5-4AAF-EECA6F103F0E}"/>
          </ac:spMkLst>
        </pc:spChg>
        <pc:spChg chg="add mod">
          <ac:chgData name="Giulio Antonini" userId="85c0ae81-b7e0-45b3-a738-51186c9a409e" providerId="ADAL" clId="{85921F03-C437-4F24-A516-AE736F31B917}" dt="2024-08-03T14:55:01.682" v="679" actId="1076"/>
          <ac:spMkLst>
            <pc:docMk/>
            <pc:sldMk cId="2479411229" sldId="291"/>
            <ac:spMk id="5257" creationId="{C0412120-E14C-1DA6-9166-07EF0BE02AB2}"/>
          </ac:spMkLst>
        </pc:spChg>
        <pc:spChg chg="add mod">
          <ac:chgData name="Giulio Antonini" userId="85c0ae81-b7e0-45b3-a738-51186c9a409e" providerId="ADAL" clId="{85921F03-C437-4F24-A516-AE736F31B917}" dt="2024-08-03T14:55:01.682" v="679" actId="1076"/>
          <ac:spMkLst>
            <pc:docMk/>
            <pc:sldMk cId="2479411229" sldId="291"/>
            <ac:spMk id="5260" creationId="{2FEB63AF-35B4-6143-EF20-7C7199555218}"/>
          </ac:spMkLst>
        </pc:spChg>
        <pc:spChg chg="add mod">
          <ac:chgData name="Giulio Antonini" userId="85c0ae81-b7e0-45b3-a738-51186c9a409e" providerId="ADAL" clId="{85921F03-C437-4F24-A516-AE736F31B917}" dt="2024-08-03T14:55:01.682" v="679" actId="1076"/>
          <ac:spMkLst>
            <pc:docMk/>
            <pc:sldMk cId="2479411229" sldId="291"/>
            <ac:spMk id="5261" creationId="{96F7C825-FD64-3D80-9011-B06A2C4271C4}"/>
          </ac:spMkLst>
        </pc:spChg>
        <pc:spChg chg="add mod">
          <ac:chgData name="Giulio Antonini" userId="85c0ae81-b7e0-45b3-a738-51186c9a409e" providerId="ADAL" clId="{85921F03-C437-4F24-A516-AE736F31B917}" dt="2024-08-03T14:55:01.682" v="679" actId="1076"/>
          <ac:spMkLst>
            <pc:docMk/>
            <pc:sldMk cId="2479411229" sldId="291"/>
            <ac:spMk id="5263" creationId="{F5BD718E-0605-3B35-FF34-D96D854F8CBA}"/>
          </ac:spMkLst>
        </pc:spChg>
        <pc:spChg chg="add mod">
          <ac:chgData name="Giulio Antonini" userId="85c0ae81-b7e0-45b3-a738-51186c9a409e" providerId="ADAL" clId="{85921F03-C437-4F24-A516-AE736F31B917}" dt="2024-08-03T14:55:01.682" v="679" actId="1076"/>
          <ac:spMkLst>
            <pc:docMk/>
            <pc:sldMk cId="2479411229" sldId="291"/>
            <ac:spMk id="5266" creationId="{0B29A78F-60EE-B64C-454D-9FC3ED52AC9F}"/>
          </ac:spMkLst>
        </pc:spChg>
        <pc:grpChg chg="del">
          <ac:chgData name="Giulio Antonini" userId="85c0ae81-b7e0-45b3-a738-51186c9a409e" providerId="ADAL" clId="{85921F03-C437-4F24-A516-AE736F31B917}" dt="2024-08-03T14:54:07.168" v="645" actId="478"/>
          <ac:grpSpMkLst>
            <pc:docMk/>
            <pc:sldMk cId="2479411229" sldId="291"/>
            <ac:grpSpMk id="12" creationId="{05BB460B-4CB6-0B74-3E6C-DFB33702A16C}"/>
          </ac:grpSpMkLst>
        </pc:grpChg>
        <pc:grpChg chg="del">
          <ac:chgData name="Giulio Antonini" userId="85c0ae81-b7e0-45b3-a738-51186c9a409e" providerId="ADAL" clId="{85921F03-C437-4F24-A516-AE736F31B917}" dt="2024-08-03T14:54:07.168" v="645" actId="478"/>
          <ac:grpSpMkLst>
            <pc:docMk/>
            <pc:sldMk cId="2479411229" sldId="291"/>
            <ac:grpSpMk id="41" creationId="{F6B50495-4EEE-FA96-B741-D4557920CF53}"/>
          </ac:grpSpMkLst>
        </pc:grpChg>
        <pc:grpChg chg="del">
          <ac:chgData name="Giulio Antonini" userId="85c0ae81-b7e0-45b3-a738-51186c9a409e" providerId="ADAL" clId="{85921F03-C437-4F24-A516-AE736F31B917}" dt="2024-08-03T14:54:07.168" v="645" actId="478"/>
          <ac:grpSpMkLst>
            <pc:docMk/>
            <pc:sldMk cId="2479411229" sldId="291"/>
            <ac:grpSpMk id="48" creationId="{6835957D-4083-223B-87C1-B37203B6A79F}"/>
          </ac:grpSpMkLst>
        </pc:grpChg>
        <pc:grpChg chg="add mod">
          <ac:chgData name="Giulio Antonini" userId="85c0ae81-b7e0-45b3-a738-51186c9a409e" providerId="ADAL" clId="{85921F03-C437-4F24-A516-AE736F31B917}" dt="2024-08-03T14:54:55.472" v="676"/>
          <ac:grpSpMkLst>
            <pc:docMk/>
            <pc:sldMk cId="2479411229" sldId="291"/>
            <ac:grpSpMk id="56" creationId="{CB6C3471-3C84-6F22-05FF-9EB83BF7441C}"/>
          </ac:grpSpMkLst>
        </pc:grpChg>
        <pc:grpChg chg="add mod">
          <ac:chgData name="Giulio Antonini" userId="85c0ae81-b7e0-45b3-a738-51186c9a409e" providerId="ADAL" clId="{85921F03-C437-4F24-A516-AE736F31B917}" dt="2024-08-03T14:54:55.472" v="676"/>
          <ac:grpSpMkLst>
            <pc:docMk/>
            <pc:sldMk cId="2479411229" sldId="291"/>
            <ac:grpSpMk id="5120" creationId="{01E84585-D37A-FDFB-EF1E-35F2E94E3686}"/>
          </ac:grpSpMkLst>
        </pc:grpChg>
        <pc:grpChg chg="add mod">
          <ac:chgData name="Giulio Antonini" userId="85c0ae81-b7e0-45b3-a738-51186c9a409e" providerId="ADAL" clId="{85921F03-C437-4F24-A516-AE736F31B917}" dt="2024-08-03T14:54:55.472" v="676"/>
          <ac:grpSpMkLst>
            <pc:docMk/>
            <pc:sldMk cId="2479411229" sldId="291"/>
            <ac:grpSpMk id="5129" creationId="{26955462-12CF-8FD6-C8FF-F54F2E0E1AB6}"/>
          </ac:grpSpMkLst>
        </pc:grpChg>
        <pc:grpChg chg="add mod">
          <ac:chgData name="Giulio Antonini" userId="85c0ae81-b7e0-45b3-a738-51186c9a409e" providerId="ADAL" clId="{85921F03-C437-4F24-A516-AE736F31B917}" dt="2024-08-03T14:54:55.472" v="676"/>
          <ac:grpSpMkLst>
            <pc:docMk/>
            <pc:sldMk cId="2479411229" sldId="291"/>
            <ac:grpSpMk id="5133" creationId="{F671EB58-CDE0-BBD7-4F8E-DB854C5A8E36}"/>
          </ac:grpSpMkLst>
        </pc:grpChg>
        <pc:grpChg chg="add mod">
          <ac:chgData name="Giulio Antonini" userId="85c0ae81-b7e0-45b3-a738-51186c9a409e" providerId="ADAL" clId="{85921F03-C437-4F24-A516-AE736F31B917}" dt="2024-08-03T14:54:55.472" v="676"/>
          <ac:grpSpMkLst>
            <pc:docMk/>
            <pc:sldMk cId="2479411229" sldId="291"/>
            <ac:grpSpMk id="5142" creationId="{DF8D3134-F3E2-1462-4268-3ACE89DA5B09}"/>
          </ac:grpSpMkLst>
        </pc:grpChg>
        <pc:grpChg chg="add mod">
          <ac:chgData name="Giulio Antonini" userId="85c0ae81-b7e0-45b3-a738-51186c9a409e" providerId="ADAL" clId="{85921F03-C437-4F24-A516-AE736F31B917}" dt="2024-08-03T14:54:55.472" v="676"/>
          <ac:grpSpMkLst>
            <pc:docMk/>
            <pc:sldMk cId="2479411229" sldId="291"/>
            <ac:grpSpMk id="5147" creationId="{0F14FA41-07D8-23BF-E944-F3729FA78678}"/>
          </ac:grpSpMkLst>
        </pc:grpChg>
        <pc:grpChg chg="add mod">
          <ac:chgData name="Giulio Antonini" userId="85c0ae81-b7e0-45b3-a738-51186c9a409e" providerId="ADAL" clId="{85921F03-C437-4F24-A516-AE736F31B917}" dt="2024-08-03T14:54:55.472" v="676"/>
          <ac:grpSpMkLst>
            <pc:docMk/>
            <pc:sldMk cId="2479411229" sldId="291"/>
            <ac:grpSpMk id="5152" creationId="{B7EDE1A2-EF72-10E0-6B9D-27647A5B7739}"/>
          </ac:grpSpMkLst>
        </pc:grpChg>
        <pc:grpChg chg="del">
          <ac:chgData name="Giulio Antonini" userId="85c0ae81-b7e0-45b3-a738-51186c9a409e" providerId="ADAL" clId="{85921F03-C437-4F24-A516-AE736F31B917}" dt="2024-08-03T14:54:07.168" v="645" actId="478"/>
          <ac:grpSpMkLst>
            <pc:docMk/>
            <pc:sldMk cId="2479411229" sldId="291"/>
            <ac:grpSpMk id="5156" creationId="{F28FDDF6-497E-AD31-F594-CD4284986246}"/>
          </ac:grpSpMkLst>
        </pc:grpChg>
        <pc:grpChg chg="add mod">
          <ac:chgData name="Giulio Antonini" userId="85c0ae81-b7e0-45b3-a738-51186c9a409e" providerId="ADAL" clId="{85921F03-C437-4F24-A516-AE736F31B917}" dt="2024-08-03T14:55:01.682" v="679" actId="1076"/>
          <ac:grpSpMkLst>
            <pc:docMk/>
            <pc:sldMk cId="2479411229" sldId="291"/>
            <ac:grpSpMk id="5206" creationId="{46C360B8-125C-50DE-3C96-3173D9C90008}"/>
          </ac:grpSpMkLst>
        </pc:grpChg>
        <pc:grpChg chg="add mod">
          <ac:chgData name="Giulio Antonini" userId="85c0ae81-b7e0-45b3-a738-51186c9a409e" providerId="ADAL" clId="{85921F03-C437-4F24-A516-AE736F31B917}" dt="2024-08-03T14:55:01.682" v="679" actId="1076"/>
          <ac:grpSpMkLst>
            <pc:docMk/>
            <pc:sldMk cId="2479411229" sldId="291"/>
            <ac:grpSpMk id="5214" creationId="{507A30F2-E975-187E-FAFB-E18475EB2320}"/>
          </ac:grpSpMkLst>
        </pc:grpChg>
        <pc:grpChg chg="add mod">
          <ac:chgData name="Giulio Antonini" userId="85c0ae81-b7e0-45b3-a738-51186c9a409e" providerId="ADAL" clId="{85921F03-C437-4F24-A516-AE736F31B917}" dt="2024-08-03T14:55:01.682" v="679" actId="1076"/>
          <ac:grpSpMkLst>
            <pc:docMk/>
            <pc:sldMk cId="2479411229" sldId="291"/>
            <ac:grpSpMk id="5220" creationId="{8F153E38-1CAC-9750-88FF-76F85950B965}"/>
          </ac:grpSpMkLst>
        </pc:grpChg>
        <pc:grpChg chg="add mod">
          <ac:chgData name="Giulio Antonini" userId="85c0ae81-b7e0-45b3-a738-51186c9a409e" providerId="ADAL" clId="{85921F03-C437-4F24-A516-AE736F31B917}" dt="2024-08-03T14:55:01.682" v="679" actId="1076"/>
          <ac:grpSpMkLst>
            <pc:docMk/>
            <pc:sldMk cId="2479411229" sldId="291"/>
            <ac:grpSpMk id="5224" creationId="{E93366AC-7054-488D-AB4B-642359AFDED8}"/>
          </ac:grpSpMkLst>
        </pc:grpChg>
        <pc:grpChg chg="add mod">
          <ac:chgData name="Giulio Antonini" userId="85c0ae81-b7e0-45b3-a738-51186c9a409e" providerId="ADAL" clId="{85921F03-C437-4F24-A516-AE736F31B917}" dt="2024-08-03T14:55:01.682" v="679" actId="1076"/>
          <ac:grpSpMkLst>
            <pc:docMk/>
            <pc:sldMk cId="2479411229" sldId="291"/>
            <ac:grpSpMk id="5233" creationId="{AB4C3C5C-2D04-F402-80B7-19D35D5D664E}"/>
          </ac:grpSpMkLst>
        </pc:grpChg>
        <pc:grpChg chg="add mod">
          <ac:chgData name="Giulio Antonini" userId="85c0ae81-b7e0-45b3-a738-51186c9a409e" providerId="ADAL" clId="{85921F03-C437-4F24-A516-AE736F31B917}" dt="2024-08-03T14:55:01.682" v="679" actId="1076"/>
          <ac:grpSpMkLst>
            <pc:docMk/>
            <pc:sldMk cId="2479411229" sldId="291"/>
            <ac:grpSpMk id="5238" creationId="{E8D4DBEA-C4D2-8A04-26D6-593BD2E18CF7}"/>
          </ac:grpSpMkLst>
        </pc:grpChg>
        <pc:grpChg chg="add mod">
          <ac:chgData name="Giulio Antonini" userId="85c0ae81-b7e0-45b3-a738-51186c9a409e" providerId="ADAL" clId="{85921F03-C437-4F24-A516-AE736F31B917}" dt="2024-08-03T14:55:01.682" v="679" actId="1076"/>
          <ac:grpSpMkLst>
            <pc:docMk/>
            <pc:sldMk cId="2479411229" sldId="291"/>
            <ac:grpSpMk id="5243" creationId="{E50EBF59-1DCE-404B-E549-58036D254AB3}"/>
          </ac:grpSpMkLst>
        </pc:grpChg>
        <pc:picChg chg="del">
          <ac:chgData name="Giulio Antonini" userId="85c0ae81-b7e0-45b3-a738-51186c9a409e" providerId="ADAL" clId="{85921F03-C437-4F24-A516-AE736F31B917}" dt="2024-08-03T14:54:07.168" v="645" actId="478"/>
          <ac:picMkLst>
            <pc:docMk/>
            <pc:sldMk cId="2479411229" sldId="291"/>
            <ac:picMk id="17" creationId="{A5FC10B0-D91D-9835-A87E-028010A0E1D9}"/>
          </ac:picMkLst>
        </pc:picChg>
        <pc:picChg chg="del">
          <ac:chgData name="Giulio Antonini" userId="85c0ae81-b7e0-45b3-a738-51186c9a409e" providerId="ADAL" clId="{85921F03-C437-4F24-A516-AE736F31B917}" dt="2024-08-03T14:54:07.168" v="645" actId="478"/>
          <ac:picMkLst>
            <pc:docMk/>
            <pc:sldMk cId="2479411229" sldId="291"/>
            <ac:picMk id="24" creationId="{E5E4C41C-0CF8-AC2E-7224-00F08C285E9F}"/>
          </ac:picMkLst>
        </pc:picChg>
        <pc:picChg chg="del">
          <ac:chgData name="Giulio Antonini" userId="85c0ae81-b7e0-45b3-a738-51186c9a409e" providerId="ADAL" clId="{85921F03-C437-4F24-A516-AE736F31B917}" dt="2024-08-03T14:54:07.168" v="645" actId="478"/>
          <ac:picMkLst>
            <pc:docMk/>
            <pc:sldMk cId="2479411229" sldId="291"/>
            <ac:picMk id="26" creationId="{F6D8841C-27D5-7310-499F-0B7DCC8C330D}"/>
          </ac:picMkLst>
        </pc:picChg>
        <pc:picChg chg="del">
          <ac:chgData name="Giulio Antonini" userId="85c0ae81-b7e0-45b3-a738-51186c9a409e" providerId="ADAL" clId="{85921F03-C437-4F24-A516-AE736F31B917}" dt="2024-08-03T14:54:07.168" v="645" actId="478"/>
          <ac:picMkLst>
            <pc:docMk/>
            <pc:sldMk cId="2479411229" sldId="291"/>
            <ac:picMk id="28" creationId="{C244E5BD-C5C9-4551-B9D5-8CC0376E77B3}"/>
          </ac:picMkLst>
        </pc:picChg>
        <pc:picChg chg="del">
          <ac:chgData name="Giulio Antonini" userId="85c0ae81-b7e0-45b3-a738-51186c9a409e" providerId="ADAL" clId="{85921F03-C437-4F24-A516-AE736F31B917}" dt="2024-08-03T14:54:07.168" v="645" actId="478"/>
          <ac:picMkLst>
            <pc:docMk/>
            <pc:sldMk cId="2479411229" sldId="291"/>
            <ac:picMk id="30" creationId="{18A07308-DB24-077D-B490-C7EC9BB92C3C}"/>
          </ac:picMkLst>
        </pc:picChg>
        <pc:picChg chg="del">
          <ac:chgData name="Giulio Antonini" userId="85c0ae81-b7e0-45b3-a738-51186c9a409e" providerId="ADAL" clId="{85921F03-C437-4F24-A516-AE736F31B917}" dt="2024-08-03T14:54:07.168" v="645" actId="478"/>
          <ac:picMkLst>
            <pc:docMk/>
            <pc:sldMk cId="2479411229" sldId="291"/>
            <ac:picMk id="32" creationId="{D81AFBFA-A79E-D85B-68B3-818086905A5F}"/>
          </ac:picMkLst>
        </pc:picChg>
        <pc:picChg chg="del">
          <ac:chgData name="Giulio Antonini" userId="85c0ae81-b7e0-45b3-a738-51186c9a409e" providerId="ADAL" clId="{85921F03-C437-4F24-A516-AE736F31B917}" dt="2024-08-03T14:54:07.168" v="645" actId="478"/>
          <ac:picMkLst>
            <pc:docMk/>
            <pc:sldMk cId="2479411229" sldId="291"/>
            <ac:picMk id="33" creationId="{40A9D04A-FB90-5C38-C627-0F3D099FBF97}"/>
          </ac:picMkLst>
        </pc:picChg>
        <pc:picChg chg="del">
          <ac:chgData name="Giulio Antonini" userId="85c0ae81-b7e0-45b3-a738-51186c9a409e" providerId="ADAL" clId="{85921F03-C437-4F24-A516-AE736F31B917}" dt="2024-08-03T14:54:07.168" v="645" actId="478"/>
          <ac:picMkLst>
            <pc:docMk/>
            <pc:sldMk cId="2479411229" sldId="291"/>
            <ac:picMk id="34" creationId="{B7A06725-3264-5AD4-3FB2-C6143B8DEE67}"/>
          </ac:picMkLst>
        </pc:picChg>
        <pc:picChg chg="del">
          <ac:chgData name="Giulio Antonini" userId="85c0ae81-b7e0-45b3-a738-51186c9a409e" providerId="ADAL" clId="{85921F03-C437-4F24-A516-AE736F31B917}" dt="2024-08-03T14:54:07.168" v="645" actId="478"/>
          <ac:picMkLst>
            <pc:docMk/>
            <pc:sldMk cId="2479411229" sldId="291"/>
            <ac:picMk id="35" creationId="{FFE67744-56FC-850C-BAE5-978264801901}"/>
          </ac:picMkLst>
        </pc:picChg>
        <pc:picChg chg="del">
          <ac:chgData name="Giulio Antonini" userId="85c0ae81-b7e0-45b3-a738-51186c9a409e" providerId="ADAL" clId="{85921F03-C437-4F24-A516-AE736F31B917}" dt="2024-08-03T14:54:07.168" v="645" actId="478"/>
          <ac:picMkLst>
            <pc:docMk/>
            <pc:sldMk cId="2479411229" sldId="291"/>
            <ac:picMk id="36" creationId="{5117D1F5-CA9F-BE07-6DA4-E0D286CE7642}"/>
          </ac:picMkLst>
        </pc:picChg>
        <pc:picChg chg="del">
          <ac:chgData name="Giulio Antonini" userId="85c0ae81-b7e0-45b3-a738-51186c9a409e" providerId="ADAL" clId="{85921F03-C437-4F24-A516-AE736F31B917}" dt="2024-08-03T14:54:07.168" v="645" actId="478"/>
          <ac:picMkLst>
            <pc:docMk/>
            <pc:sldMk cId="2479411229" sldId="291"/>
            <ac:picMk id="37" creationId="{BFFFD2F2-1EA8-A973-6492-19ABAB4E4F23}"/>
          </ac:picMkLst>
        </pc:picChg>
        <pc:picChg chg="del">
          <ac:chgData name="Giulio Antonini" userId="85c0ae81-b7e0-45b3-a738-51186c9a409e" providerId="ADAL" clId="{85921F03-C437-4F24-A516-AE736F31B917}" dt="2024-08-03T14:54:07.168" v="645" actId="478"/>
          <ac:picMkLst>
            <pc:docMk/>
            <pc:sldMk cId="2479411229" sldId="291"/>
            <ac:picMk id="38" creationId="{6C95DFCF-057C-C698-F93D-4FC021F79A73}"/>
          </ac:picMkLst>
        </pc:picChg>
        <pc:picChg chg="del">
          <ac:chgData name="Giulio Antonini" userId="85c0ae81-b7e0-45b3-a738-51186c9a409e" providerId="ADAL" clId="{85921F03-C437-4F24-A516-AE736F31B917}" dt="2024-08-03T14:54:07.168" v="645" actId="478"/>
          <ac:picMkLst>
            <pc:docMk/>
            <pc:sldMk cId="2479411229" sldId="291"/>
            <ac:picMk id="39" creationId="{9803FD02-3AB3-22B8-D185-88FB3EB69CDC}"/>
          </ac:picMkLst>
        </pc:picChg>
        <pc:picChg chg="del">
          <ac:chgData name="Giulio Antonini" userId="85c0ae81-b7e0-45b3-a738-51186c9a409e" providerId="ADAL" clId="{85921F03-C437-4F24-A516-AE736F31B917}" dt="2024-08-03T14:54:07.168" v="645" actId="478"/>
          <ac:picMkLst>
            <pc:docMk/>
            <pc:sldMk cId="2479411229" sldId="291"/>
            <ac:picMk id="40" creationId="{DE780777-6D73-7AD5-090D-D44C7384CDA7}"/>
          </ac:picMkLst>
        </pc:picChg>
        <pc:picChg chg="del">
          <ac:chgData name="Giulio Antonini" userId="85c0ae81-b7e0-45b3-a738-51186c9a409e" providerId="ADAL" clId="{85921F03-C437-4F24-A516-AE736F31B917}" dt="2024-08-03T14:54:07.168" v="645" actId="478"/>
          <ac:picMkLst>
            <pc:docMk/>
            <pc:sldMk cId="2479411229" sldId="291"/>
            <ac:picMk id="47" creationId="{3FA85866-7D10-6737-31ED-ACC530348426}"/>
          </ac:picMkLst>
        </pc:picChg>
        <pc:picChg chg="mod">
          <ac:chgData name="Giulio Antonini" userId="85c0ae81-b7e0-45b3-a738-51186c9a409e" providerId="ADAL" clId="{85921F03-C437-4F24-A516-AE736F31B917}" dt="2024-08-03T14:54:55.472" v="676"/>
          <ac:picMkLst>
            <pc:docMk/>
            <pc:sldMk cId="2479411229" sldId="291"/>
            <ac:picMk id="57" creationId="{F178EC95-6ABC-44D9-0EB5-2E54F68B7F90}"/>
          </ac:picMkLst>
        </pc:picChg>
        <pc:picChg chg="mod">
          <ac:chgData name="Giulio Antonini" userId="85c0ae81-b7e0-45b3-a738-51186c9a409e" providerId="ADAL" clId="{85921F03-C437-4F24-A516-AE736F31B917}" dt="2024-08-03T14:54:55.472" v="676"/>
          <ac:picMkLst>
            <pc:docMk/>
            <pc:sldMk cId="2479411229" sldId="291"/>
            <ac:picMk id="59" creationId="{9475F99F-2835-C834-539F-CA47BBF47279}"/>
          </ac:picMkLst>
        </pc:picChg>
        <pc:picChg chg="mod">
          <ac:chgData name="Giulio Antonini" userId="85c0ae81-b7e0-45b3-a738-51186c9a409e" providerId="ADAL" clId="{85921F03-C437-4F24-A516-AE736F31B917}" dt="2024-08-03T14:54:55.472" v="676"/>
          <ac:picMkLst>
            <pc:docMk/>
            <pc:sldMk cId="2479411229" sldId="291"/>
            <ac:picMk id="60" creationId="{0C7C32E5-08BD-7384-9070-E7C2F92B4443}"/>
          </ac:picMkLst>
        </pc:picChg>
        <pc:picChg chg="add mod">
          <ac:chgData name="Giulio Antonini" userId="85c0ae81-b7e0-45b3-a738-51186c9a409e" providerId="ADAL" clId="{85921F03-C437-4F24-A516-AE736F31B917}" dt="2024-08-03T14:54:55.472" v="676"/>
          <ac:picMkLst>
            <pc:docMk/>
            <pc:sldMk cId="2479411229" sldId="291"/>
            <ac:picMk id="62" creationId="{264F4DF0-5104-8130-E1D6-1175C3CF0BD4}"/>
          </ac:picMkLst>
        </pc:picChg>
        <pc:picChg chg="mod">
          <ac:chgData name="Giulio Antonini" userId="85c0ae81-b7e0-45b3-a738-51186c9a409e" providerId="ADAL" clId="{85921F03-C437-4F24-A516-AE736F31B917}" dt="2024-08-03T14:54:55.472" v="676"/>
          <ac:picMkLst>
            <pc:docMk/>
            <pc:sldMk cId="2479411229" sldId="291"/>
            <ac:picMk id="5125" creationId="{4CBF899C-C379-1E84-4EE8-A5193C98AAA3}"/>
          </ac:picMkLst>
        </pc:picChg>
        <pc:picChg chg="mod">
          <ac:chgData name="Giulio Antonini" userId="85c0ae81-b7e0-45b3-a738-51186c9a409e" providerId="ADAL" clId="{85921F03-C437-4F24-A516-AE736F31B917}" dt="2024-08-03T14:54:55.472" v="676"/>
          <ac:picMkLst>
            <pc:docMk/>
            <pc:sldMk cId="2479411229" sldId="291"/>
            <ac:picMk id="5127" creationId="{06393D06-7D74-EF09-C50E-6648032C1FE9}"/>
          </ac:picMkLst>
        </pc:picChg>
        <pc:picChg chg="add mod">
          <ac:chgData name="Giulio Antonini" userId="85c0ae81-b7e0-45b3-a738-51186c9a409e" providerId="ADAL" clId="{85921F03-C437-4F24-A516-AE736F31B917}" dt="2024-08-03T14:54:55.472" v="676"/>
          <ac:picMkLst>
            <pc:docMk/>
            <pc:sldMk cId="2479411229" sldId="291"/>
            <ac:picMk id="5128" creationId="{3C31288C-5BD3-E22A-7EA0-037505BBAA66}"/>
          </ac:picMkLst>
        </pc:picChg>
        <pc:picChg chg="mod">
          <ac:chgData name="Giulio Antonini" userId="85c0ae81-b7e0-45b3-a738-51186c9a409e" providerId="ADAL" clId="{85921F03-C437-4F24-A516-AE736F31B917}" dt="2024-08-03T14:54:55.472" v="676"/>
          <ac:picMkLst>
            <pc:docMk/>
            <pc:sldMk cId="2479411229" sldId="291"/>
            <ac:picMk id="5130" creationId="{9B129FF8-C19E-2708-C7AD-A730A68695C4}"/>
          </ac:picMkLst>
        </pc:picChg>
        <pc:picChg chg="mod">
          <ac:chgData name="Giulio Antonini" userId="85c0ae81-b7e0-45b3-a738-51186c9a409e" providerId="ADAL" clId="{85921F03-C437-4F24-A516-AE736F31B917}" dt="2024-08-03T14:54:55.472" v="676"/>
          <ac:picMkLst>
            <pc:docMk/>
            <pc:sldMk cId="2479411229" sldId="291"/>
            <ac:picMk id="5131" creationId="{6EE15BB1-7926-102A-C50C-1BBF7BB70DE8}"/>
          </ac:picMkLst>
        </pc:picChg>
        <pc:picChg chg="add mod">
          <ac:chgData name="Giulio Antonini" userId="85c0ae81-b7e0-45b3-a738-51186c9a409e" providerId="ADAL" clId="{85921F03-C437-4F24-A516-AE736F31B917}" dt="2024-08-03T14:54:55.472" v="676"/>
          <ac:picMkLst>
            <pc:docMk/>
            <pc:sldMk cId="2479411229" sldId="291"/>
            <ac:picMk id="5132" creationId="{BBDD2E6E-C73F-29EF-7351-BDBD5E445CA6}"/>
          </ac:picMkLst>
        </pc:picChg>
        <pc:picChg chg="mod">
          <ac:chgData name="Giulio Antonini" userId="85c0ae81-b7e0-45b3-a738-51186c9a409e" providerId="ADAL" clId="{85921F03-C437-4F24-A516-AE736F31B917}" dt="2024-08-03T14:54:55.472" v="676"/>
          <ac:picMkLst>
            <pc:docMk/>
            <pc:sldMk cId="2479411229" sldId="291"/>
            <ac:picMk id="5134" creationId="{00C907A4-914A-44F5-6FFA-BCB6A5D88301}"/>
          </ac:picMkLst>
        </pc:picChg>
        <pc:picChg chg="mod">
          <ac:chgData name="Giulio Antonini" userId="85c0ae81-b7e0-45b3-a738-51186c9a409e" providerId="ADAL" clId="{85921F03-C437-4F24-A516-AE736F31B917}" dt="2024-08-03T14:54:55.472" v="676"/>
          <ac:picMkLst>
            <pc:docMk/>
            <pc:sldMk cId="2479411229" sldId="291"/>
            <ac:picMk id="5135" creationId="{7A1A0729-FFA0-2461-4E6F-347B309EB090}"/>
          </ac:picMkLst>
        </pc:picChg>
        <pc:picChg chg="add mod">
          <ac:chgData name="Giulio Antonini" userId="85c0ae81-b7e0-45b3-a738-51186c9a409e" providerId="ADAL" clId="{85921F03-C437-4F24-A516-AE736F31B917}" dt="2024-08-03T14:54:55.472" v="676"/>
          <ac:picMkLst>
            <pc:docMk/>
            <pc:sldMk cId="2479411229" sldId="291"/>
            <ac:picMk id="5136" creationId="{2F13ADA5-08B7-6E0D-10A6-CAC6F0620EBD}"/>
          </ac:picMkLst>
        </pc:picChg>
        <pc:picChg chg="add mod">
          <ac:chgData name="Giulio Antonini" userId="85c0ae81-b7e0-45b3-a738-51186c9a409e" providerId="ADAL" clId="{85921F03-C437-4F24-A516-AE736F31B917}" dt="2024-08-03T14:54:55.472" v="676"/>
          <ac:picMkLst>
            <pc:docMk/>
            <pc:sldMk cId="2479411229" sldId="291"/>
            <ac:picMk id="5137" creationId="{CD40650D-0C3C-C376-EFF4-A85A5DA708E2}"/>
          </ac:picMkLst>
        </pc:picChg>
        <pc:picChg chg="add mod">
          <ac:chgData name="Giulio Antonini" userId="85c0ae81-b7e0-45b3-a738-51186c9a409e" providerId="ADAL" clId="{85921F03-C437-4F24-A516-AE736F31B917}" dt="2024-08-03T14:54:55.472" v="676"/>
          <ac:picMkLst>
            <pc:docMk/>
            <pc:sldMk cId="2479411229" sldId="291"/>
            <ac:picMk id="5138" creationId="{F4FE112E-11B3-7E02-F1F1-D325EB8573DA}"/>
          </ac:picMkLst>
        </pc:picChg>
        <pc:picChg chg="add mod">
          <ac:chgData name="Giulio Antonini" userId="85c0ae81-b7e0-45b3-a738-51186c9a409e" providerId="ADAL" clId="{85921F03-C437-4F24-A516-AE736F31B917}" dt="2024-08-03T14:54:55.472" v="676"/>
          <ac:picMkLst>
            <pc:docMk/>
            <pc:sldMk cId="2479411229" sldId="291"/>
            <ac:picMk id="5139" creationId="{2CC5FCFD-5335-96E1-71EF-A969B80EB1CF}"/>
          </ac:picMkLst>
        </pc:picChg>
        <pc:picChg chg="add mod">
          <ac:chgData name="Giulio Antonini" userId="85c0ae81-b7e0-45b3-a738-51186c9a409e" providerId="ADAL" clId="{85921F03-C437-4F24-A516-AE736F31B917}" dt="2024-08-03T14:54:55.472" v="676"/>
          <ac:picMkLst>
            <pc:docMk/>
            <pc:sldMk cId="2479411229" sldId="291"/>
            <ac:picMk id="5140" creationId="{CBE284D2-5743-11FF-CA95-9F92D72854E1}"/>
          </ac:picMkLst>
        </pc:picChg>
        <pc:picChg chg="add mod">
          <ac:chgData name="Giulio Antonini" userId="85c0ae81-b7e0-45b3-a738-51186c9a409e" providerId="ADAL" clId="{85921F03-C437-4F24-A516-AE736F31B917}" dt="2024-08-03T14:54:55.472" v="676"/>
          <ac:picMkLst>
            <pc:docMk/>
            <pc:sldMk cId="2479411229" sldId="291"/>
            <ac:picMk id="5141" creationId="{DA91CA79-6BBF-F323-1DC5-7C07FC36B9D7}"/>
          </ac:picMkLst>
        </pc:picChg>
        <pc:picChg chg="mod">
          <ac:chgData name="Giulio Antonini" userId="85c0ae81-b7e0-45b3-a738-51186c9a409e" providerId="ADAL" clId="{85921F03-C437-4F24-A516-AE736F31B917}" dt="2024-08-03T14:54:55.472" v="676"/>
          <ac:picMkLst>
            <pc:docMk/>
            <pc:sldMk cId="2479411229" sldId="291"/>
            <ac:picMk id="5145" creationId="{D1A7AB61-024D-01E7-68AB-FBB284B5D07C}"/>
          </ac:picMkLst>
        </pc:picChg>
        <pc:picChg chg="mod">
          <ac:chgData name="Giulio Antonini" userId="85c0ae81-b7e0-45b3-a738-51186c9a409e" providerId="ADAL" clId="{85921F03-C437-4F24-A516-AE736F31B917}" dt="2024-08-03T14:54:55.472" v="676"/>
          <ac:picMkLst>
            <pc:docMk/>
            <pc:sldMk cId="2479411229" sldId="291"/>
            <ac:picMk id="5146" creationId="{DFCBA01C-976D-1683-2D05-EC2EE380593D}"/>
          </ac:picMkLst>
        </pc:picChg>
        <pc:picChg chg="mod">
          <ac:chgData name="Giulio Antonini" userId="85c0ae81-b7e0-45b3-a738-51186c9a409e" providerId="ADAL" clId="{85921F03-C437-4F24-A516-AE736F31B917}" dt="2024-08-03T14:54:55.472" v="676"/>
          <ac:picMkLst>
            <pc:docMk/>
            <pc:sldMk cId="2479411229" sldId="291"/>
            <ac:picMk id="5148" creationId="{16242A18-6D4B-81D6-2779-BD8C5ABA05BF}"/>
          </ac:picMkLst>
        </pc:picChg>
        <pc:picChg chg="mod">
          <ac:chgData name="Giulio Antonini" userId="85c0ae81-b7e0-45b3-a738-51186c9a409e" providerId="ADAL" clId="{85921F03-C437-4F24-A516-AE736F31B917}" dt="2024-08-03T14:54:55.472" v="676"/>
          <ac:picMkLst>
            <pc:docMk/>
            <pc:sldMk cId="2479411229" sldId="291"/>
            <ac:picMk id="5149" creationId="{BD3166E5-2276-009F-7D6A-02F91EE189A4}"/>
          </ac:picMkLst>
        </pc:picChg>
        <pc:picChg chg="mod">
          <ac:chgData name="Giulio Antonini" userId="85c0ae81-b7e0-45b3-a738-51186c9a409e" providerId="ADAL" clId="{85921F03-C437-4F24-A516-AE736F31B917}" dt="2024-08-03T14:54:55.472" v="676"/>
          <ac:picMkLst>
            <pc:docMk/>
            <pc:sldMk cId="2479411229" sldId="291"/>
            <ac:picMk id="5150" creationId="{0D10C226-1F27-2920-EBF1-1ADD6EEF7F64}"/>
          </ac:picMkLst>
        </pc:picChg>
        <pc:picChg chg="mod">
          <ac:chgData name="Giulio Antonini" userId="85c0ae81-b7e0-45b3-a738-51186c9a409e" providerId="ADAL" clId="{85921F03-C437-4F24-A516-AE736F31B917}" dt="2024-08-03T14:54:55.472" v="676"/>
          <ac:picMkLst>
            <pc:docMk/>
            <pc:sldMk cId="2479411229" sldId="291"/>
            <ac:picMk id="5151" creationId="{9D5FE047-2C27-A29A-55F7-A22920C411B0}"/>
          </ac:picMkLst>
        </pc:picChg>
        <pc:picChg chg="del">
          <ac:chgData name="Giulio Antonini" userId="85c0ae81-b7e0-45b3-a738-51186c9a409e" providerId="ADAL" clId="{85921F03-C437-4F24-A516-AE736F31B917}" dt="2024-08-03T14:54:07.168" v="645" actId="478"/>
          <ac:picMkLst>
            <pc:docMk/>
            <pc:sldMk cId="2479411229" sldId="291"/>
            <ac:picMk id="5166" creationId="{8A69A507-58DF-9CF9-9F88-39AEEA344A05}"/>
          </ac:picMkLst>
        </pc:picChg>
        <pc:picChg chg="del">
          <ac:chgData name="Giulio Antonini" userId="85c0ae81-b7e0-45b3-a738-51186c9a409e" providerId="ADAL" clId="{85921F03-C437-4F24-A516-AE736F31B917}" dt="2024-08-03T14:54:07.168" v="645" actId="478"/>
          <ac:picMkLst>
            <pc:docMk/>
            <pc:sldMk cId="2479411229" sldId="291"/>
            <ac:picMk id="5167" creationId="{C041AADB-73FB-2B68-2222-032308EEB6AC}"/>
          </ac:picMkLst>
        </pc:picChg>
        <pc:picChg chg="mod">
          <ac:chgData name="Giulio Antonini" userId="85c0ae81-b7e0-45b3-a738-51186c9a409e" providerId="ADAL" clId="{85921F03-C437-4F24-A516-AE736F31B917}" dt="2024-08-03T14:54:55.472" v="676"/>
          <ac:picMkLst>
            <pc:docMk/>
            <pc:sldMk cId="2479411229" sldId="291"/>
            <ac:picMk id="5169" creationId="{EA15FE9A-3340-60F1-A6A5-7B987F9243FA}"/>
          </ac:picMkLst>
        </pc:picChg>
        <pc:picChg chg="mod">
          <ac:chgData name="Giulio Antonini" userId="85c0ae81-b7e0-45b3-a738-51186c9a409e" providerId="ADAL" clId="{85921F03-C437-4F24-A516-AE736F31B917}" dt="2024-08-03T14:54:55.472" v="676"/>
          <ac:picMkLst>
            <pc:docMk/>
            <pc:sldMk cId="2479411229" sldId="291"/>
            <ac:picMk id="5170" creationId="{7E16CBA1-91F5-B15E-63A7-56AA3FA09688}"/>
          </ac:picMkLst>
        </pc:picChg>
        <pc:picChg chg="mod">
          <ac:chgData name="Giulio Antonini" userId="85c0ae81-b7e0-45b3-a738-51186c9a409e" providerId="ADAL" clId="{85921F03-C437-4F24-A516-AE736F31B917}" dt="2024-08-03T14:54:55.472" v="676"/>
          <ac:picMkLst>
            <pc:docMk/>
            <pc:sldMk cId="2479411229" sldId="291"/>
            <ac:picMk id="5171" creationId="{84D029A6-797B-6130-269F-E4816A64F8BE}"/>
          </ac:picMkLst>
        </pc:picChg>
        <pc:picChg chg="mod">
          <ac:chgData name="Giulio Antonini" userId="85c0ae81-b7e0-45b3-a738-51186c9a409e" providerId="ADAL" clId="{85921F03-C437-4F24-A516-AE736F31B917}" dt="2024-08-03T14:54:55.472" v="676"/>
          <ac:picMkLst>
            <pc:docMk/>
            <pc:sldMk cId="2479411229" sldId="291"/>
            <ac:picMk id="5174" creationId="{B2340672-D90B-23DA-439F-706EA16E582C}"/>
          </ac:picMkLst>
        </pc:picChg>
        <pc:picChg chg="mod">
          <ac:chgData name="Giulio Antonini" userId="85c0ae81-b7e0-45b3-a738-51186c9a409e" providerId="ADAL" clId="{85921F03-C437-4F24-A516-AE736F31B917}" dt="2024-08-03T14:54:55.472" v="676"/>
          <ac:picMkLst>
            <pc:docMk/>
            <pc:sldMk cId="2479411229" sldId="291"/>
            <ac:picMk id="5175" creationId="{D354350A-38D5-BAC3-9ACB-6C5E2F75E4EF}"/>
          </ac:picMkLst>
        </pc:picChg>
        <pc:picChg chg="mod">
          <ac:chgData name="Giulio Antonini" userId="85c0ae81-b7e0-45b3-a738-51186c9a409e" providerId="ADAL" clId="{85921F03-C437-4F24-A516-AE736F31B917}" dt="2024-08-03T14:54:55.472" v="676"/>
          <ac:picMkLst>
            <pc:docMk/>
            <pc:sldMk cId="2479411229" sldId="291"/>
            <ac:picMk id="5176" creationId="{F471E832-86A5-3AD9-DD25-6083A34FC7A2}"/>
          </ac:picMkLst>
        </pc:picChg>
        <pc:picChg chg="mod">
          <ac:chgData name="Giulio Antonini" userId="85c0ae81-b7e0-45b3-a738-51186c9a409e" providerId="ADAL" clId="{85921F03-C437-4F24-A516-AE736F31B917}" dt="2024-08-03T14:54:55.472" v="676"/>
          <ac:picMkLst>
            <pc:docMk/>
            <pc:sldMk cId="2479411229" sldId="291"/>
            <ac:picMk id="5177" creationId="{CAAF9B02-2056-F113-AC05-321DD6B7B6DF}"/>
          </ac:picMkLst>
        </pc:picChg>
        <pc:picChg chg="add mod">
          <ac:chgData name="Giulio Antonini" userId="85c0ae81-b7e0-45b3-a738-51186c9a409e" providerId="ADAL" clId="{85921F03-C437-4F24-A516-AE736F31B917}" dt="2024-08-03T14:54:55.472" v="676"/>
          <ac:picMkLst>
            <pc:docMk/>
            <pc:sldMk cId="2479411229" sldId="291"/>
            <ac:picMk id="5179" creationId="{37BC9109-8103-4A8B-05B1-84E1E868C25A}"/>
          </ac:picMkLst>
        </pc:picChg>
        <pc:picChg chg="add mod">
          <ac:chgData name="Giulio Antonini" userId="85c0ae81-b7e0-45b3-a738-51186c9a409e" providerId="ADAL" clId="{85921F03-C437-4F24-A516-AE736F31B917}" dt="2024-08-03T14:54:55.472" v="676"/>
          <ac:picMkLst>
            <pc:docMk/>
            <pc:sldMk cId="2479411229" sldId="291"/>
            <ac:picMk id="5182" creationId="{DA2206A4-34FA-A93A-0BE9-463275885830}"/>
          </ac:picMkLst>
        </pc:picChg>
        <pc:picChg chg="add mod">
          <ac:chgData name="Giulio Antonini" userId="85c0ae81-b7e0-45b3-a738-51186c9a409e" providerId="ADAL" clId="{85921F03-C437-4F24-A516-AE736F31B917}" dt="2024-08-03T14:54:55.472" v="676"/>
          <ac:picMkLst>
            <pc:docMk/>
            <pc:sldMk cId="2479411229" sldId="291"/>
            <ac:picMk id="5183" creationId="{95ECD315-074B-2F10-29D1-903813E9C751}"/>
          </ac:picMkLst>
        </pc:picChg>
        <pc:picChg chg="add mod">
          <ac:chgData name="Giulio Antonini" userId="85c0ae81-b7e0-45b3-a738-51186c9a409e" providerId="ADAL" clId="{85921F03-C437-4F24-A516-AE736F31B917}" dt="2024-08-03T14:54:55.472" v="676"/>
          <ac:picMkLst>
            <pc:docMk/>
            <pc:sldMk cId="2479411229" sldId="291"/>
            <ac:picMk id="5186" creationId="{0CC2A932-F7FB-28CD-5FDE-F89B8DC0DD20}"/>
          </ac:picMkLst>
        </pc:picChg>
        <pc:picChg chg="add mod">
          <ac:chgData name="Giulio Antonini" userId="85c0ae81-b7e0-45b3-a738-51186c9a409e" providerId="ADAL" clId="{85921F03-C437-4F24-A516-AE736F31B917}" dt="2024-08-03T14:54:55.472" v="676"/>
          <ac:picMkLst>
            <pc:docMk/>
            <pc:sldMk cId="2479411229" sldId="291"/>
            <ac:picMk id="5188" creationId="{13FC60E8-6EA2-C289-225B-571CF4642FB5}"/>
          </ac:picMkLst>
        </pc:picChg>
        <pc:picChg chg="add mod">
          <ac:chgData name="Giulio Antonini" userId="85c0ae81-b7e0-45b3-a738-51186c9a409e" providerId="ADAL" clId="{85921F03-C437-4F24-A516-AE736F31B917}" dt="2024-08-03T14:54:55.472" v="676"/>
          <ac:picMkLst>
            <pc:docMk/>
            <pc:sldMk cId="2479411229" sldId="291"/>
            <ac:picMk id="5189" creationId="{BB92B59C-B56D-B620-B789-20D5C00DF722}"/>
          </ac:picMkLst>
        </pc:picChg>
        <pc:picChg chg="mod">
          <ac:chgData name="Giulio Antonini" userId="85c0ae81-b7e0-45b3-a738-51186c9a409e" providerId="ADAL" clId="{85921F03-C437-4F24-A516-AE736F31B917}" dt="2024-08-03T14:54:58.462" v="678"/>
          <ac:picMkLst>
            <pc:docMk/>
            <pc:sldMk cId="2479411229" sldId="291"/>
            <ac:picMk id="5207" creationId="{3E7F64E6-4B8F-5437-33FE-795C6EB608EF}"/>
          </ac:picMkLst>
        </pc:picChg>
        <pc:picChg chg="mod">
          <ac:chgData name="Giulio Antonini" userId="85c0ae81-b7e0-45b3-a738-51186c9a409e" providerId="ADAL" clId="{85921F03-C437-4F24-A516-AE736F31B917}" dt="2024-08-03T14:54:58.462" v="678"/>
          <ac:picMkLst>
            <pc:docMk/>
            <pc:sldMk cId="2479411229" sldId="291"/>
            <ac:picMk id="5209" creationId="{4F0A7749-08CF-6944-6B36-E8C5009C4166}"/>
          </ac:picMkLst>
        </pc:picChg>
        <pc:picChg chg="mod">
          <ac:chgData name="Giulio Antonini" userId="85c0ae81-b7e0-45b3-a738-51186c9a409e" providerId="ADAL" clId="{85921F03-C437-4F24-A516-AE736F31B917}" dt="2024-08-03T14:54:58.462" v="678"/>
          <ac:picMkLst>
            <pc:docMk/>
            <pc:sldMk cId="2479411229" sldId="291"/>
            <ac:picMk id="5210" creationId="{DBD5D3C7-F5F2-7F52-6928-D6117A994A10}"/>
          </ac:picMkLst>
        </pc:picChg>
        <pc:picChg chg="add mod">
          <ac:chgData name="Giulio Antonini" userId="85c0ae81-b7e0-45b3-a738-51186c9a409e" providerId="ADAL" clId="{85921F03-C437-4F24-A516-AE736F31B917}" dt="2024-08-03T14:55:01.682" v="679" actId="1076"/>
          <ac:picMkLst>
            <pc:docMk/>
            <pc:sldMk cId="2479411229" sldId="291"/>
            <ac:picMk id="5212" creationId="{E3D295A6-F270-EF86-593F-14ED8B35C2AC}"/>
          </ac:picMkLst>
        </pc:picChg>
        <pc:picChg chg="mod">
          <ac:chgData name="Giulio Antonini" userId="85c0ae81-b7e0-45b3-a738-51186c9a409e" providerId="ADAL" clId="{85921F03-C437-4F24-A516-AE736F31B917}" dt="2024-08-03T14:54:58.462" v="678"/>
          <ac:picMkLst>
            <pc:docMk/>
            <pc:sldMk cId="2479411229" sldId="291"/>
            <ac:picMk id="5216" creationId="{6D58AF6D-88C4-E811-A7D2-5AC4638B4396}"/>
          </ac:picMkLst>
        </pc:picChg>
        <pc:picChg chg="mod">
          <ac:chgData name="Giulio Antonini" userId="85c0ae81-b7e0-45b3-a738-51186c9a409e" providerId="ADAL" clId="{85921F03-C437-4F24-A516-AE736F31B917}" dt="2024-08-03T14:54:58.462" v="678"/>
          <ac:picMkLst>
            <pc:docMk/>
            <pc:sldMk cId="2479411229" sldId="291"/>
            <ac:picMk id="5218" creationId="{7DB82B5E-7504-FA5F-6913-7E9E8EE08B30}"/>
          </ac:picMkLst>
        </pc:picChg>
        <pc:picChg chg="add mod">
          <ac:chgData name="Giulio Antonini" userId="85c0ae81-b7e0-45b3-a738-51186c9a409e" providerId="ADAL" clId="{85921F03-C437-4F24-A516-AE736F31B917}" dt="2024-08-03T14:55:01.682" v="679" actId="1076"/>
          <ac:picMkLst>
            <pc:docMk/>
            <pc:sldMk cId="2479411229" sldId="291"/>
            <ac:picMk id="5219" creationId="{DDC71D6F-BFAC-EFFE-C665-0E9F375B5226}"/>
          </ac:picMkLst>
        </pc:picChg>
        <pc:picChg chg="mod">
          <ac:chgData name="Giulio Antonini" userId="85c0ae81-b7e0-45b3-a738-51186c9a409e" providerId="ADAL" clId="{85921F03-C437-4F24-A516-AE736F31B917}" dt="2024-08-03T14:54:58.462" v="678"/>
          <ac:picMkLst>
            <pc:docMk/>
            <pc:sldMk cId="2479411229" sldId="291"/>
            <ac:picMk id="5221" creationId="{910820C9-3752-18A6-1E33-093EFA11163F}"/>
          </ac:picMkLst>
        </pc:picChg>
        <pc:picChg chg="mod">
          <ac:chgData name="Giulio Antonini" userId="85c0ae81-b7e0-45b3-a738-51186c9a409e" providerId="ADAL" clId="{85921F03-C437-4F24-A516-AE736F31B917}" dt="2024-08-03T14:54:58.462" v="678"/>
          <ac:picMkLst>
            <pc:docMk/>
            <pc:sldMk cId="2479411229" sldId="291"/>
            <ac:picMk id="5222" creationId="{530914D4-06C7-C59D-D4A6-CFB73F6A3145}"/>
          </ac:picMkLst>
        </pc:picChg>
        <pc:picChg chg="add mod">
          <ac:chgData name="Giulio Antonini" userId="85c0ae81-b7e0-45b3-a738-51186c9a409e" providerId="ADAL" clId="{85921F03-C437-4F24-A516-AE736F31B917}" dt="2024-08-03T14:55:01.682" v="679" actId="1076"/>
          <ac:picMkLst>
            <pc:docMk/>
            <pc:sldMk cId="2479411229" sldId="291"/>
            <ac:picMk id="5223" creationId="{35612DFD-4713-688C-E08D-31EE72B3C4C5}"/>
          </ac:picMkLst>
        </pc:picChg>
        <pc:picChg chg="mod">
          <ac:chgData name="Giulio Antonini" userId="85c0ae81-b7e0-45b3-a738-51186c9a409e" providerId="ADAL" clId="{85921F03-C437-4F24-A516-AE736F31B917}" dt="2024-08-03T14:54:58.462" v="678"/>
          <ac:picMkLst>
            <pc:docMk/>
            <pc:sldMk cId="2479411229" sldId="291"/>
            <ac:picMk id="5225" creationId="{2699BA04-677F-BC82-3516-535A97FCF9CC}"/>
          </ac:picMkLst>
        </pc:picChg>
        <pc:picChg chg="mod">
          <ac:chgData name="Giulio Antonini" userId="85c0ae81-b7e0-45b3-a738-51186c9a409e" providerId="ADAL" clId="{85921F03-C437-4F24-A516-AE736F31B917}" dt="2024-08-03T14:54:58.462" v="678"/>
          <ac:picMkLst>
            <pc:docMk/>
            <pc:sldMk cId="2479411229" sldId="291"/>
            <ac:picMk id="5226" creationId="{CAEC380C-5927-53A6-6BF2-C36113ED53A6}"/>
          </ac:picMkLst>
        </pc:picChg>
        <pc:picChg chg="add mod">
          <ac:chgData name="Giulio Antonini" userId="85c0ae81-b7e0-45b3-a738-51186c9a409e" providerId="ADAL" clId="{85921F03-C437-4F24-A516-AE736F31B917}" dt="2024-08-03T14:55:01.682" v="679" actId="1076"/>
          <ac:picMkLst>
            <pc:docMk/>
            <pc:sldMk cId="2479411229" sldId="291"/>
            <ac:picMk id="5227" creationId="{3B389FDA-71FE-FF36-74BD-2F61DC01B493}"/>
          </ac:picMkLst>
        </pc:picChg>
        <pc:picChg chg="add mod">
          <ac:chgData name="Giulio Antonini" userId="85c0ae81-b7e0-45b3-a738-51186c9a409e" providerId="ADAL" clId="{85921F03-C437-4F24-A516-AE736F31B917}" dt="2024-08-03T14:55:01.682" v="679" actId="1076"/>
          <ac:picMkLst>
            <pc:docMk/>
            <pc:sldMk cId="2479411229" sldId="291"/>
            <ac:picMk id="5228" creationId="{65384194-4700-0C3D-68D9-DAC0162AD807}"/>
          </ac:picMkLst>
        </pc:picChg>
        <pc:picChg chg="add mod">
          <ac:chgData name="Giulio Antonini" userId="85c0ae81-b7e0-45b3-a738-51186c9a409e" providerId="ADAL" clId="{85921F03-C437-4F24-A516-AE736F31B917}" dt="2024-08-03T14:55:01.682" v="679" actId="1076"/>
          <ac:picMkLst>
            <pc:docMk/>
            <pc:sldMk cId="2479411229" sldId="291"/>
            <ac:picMk id="5229" creationId="{47F343B5-DDB9-45B3-F46F-DAA7CAC3A39B}"/>
          </ac:picMkLst>
        </pc:picChg>
        <pc:picChg chg="add mod">
          <ac:chgData name="Giulio Antonini" userId="85c0ae81-b7e0-45b3-a738-51186c9a409e" providerId="ADAL" clId="{85921F03-C437-4F24-A516-AE736F31B917}" dt="2024-08-03T14:55:01.682" v="679" actId="1076"/>
          <ac:picMkLst>
            <pc:docMk/>
            <pc:sldMk cId="2479411229" sldId="291"/>
            <ac:picMk id="5230" creationId="{30FD5CA3-EA0B-8750-B155-767CA47AFEBE}"/>
          </ac:picMkLst>
        </pc:picChg>
        <pc:picChg chg="add mod">
          <ac:chgData name="Giulio Antonini" userId="85c0ae81-b7e0-45b3-a738-51186c9a409e" providerId="ADAL" clId="{85921F03-C437-4F24-A516-AE736F31B917}" dt="2024-08-03T14:55:01.682" v="679" actId="1076"/>
          <ac:picMkLst>
            <pc:docMk/>
            <pc:sldMk cId="2479411229" sldId="291"/>
            <ac:picMk id="5231" creationId="{13133207-2EE2-EE33-BE71-7E5F8135061E}"/>
          </ac:picMkLst>
        </pc:picChg>
        <pc:picChg chg="add mod">
          <ac:chgData name="Giulio Antonini" userId="85c0ae81-b7e0-45b3-a738-51186c9a409e" providerId="ADAL" clId="{85921F03-C437-4F24-A516-AE736F31B917}" dt="2024-08-03T14:55:01.682" v="679" actId="1076"/>
          <ac:picMkLst>
            <pc:docMk/>
            <pc:sldMk cId="2479411229" sldId="291"/>
            <ac:picMk id="5232" creationId="{FE5937D4-AACF-57F1-E67C-2340AA5DA106}"/>
          </ac:picMkLst>
        </pc:picChg>
        <pc:picChg chg="mod">
          <ac:chgData name="Giulio Antonini" userId="85c0ae81-b7e0-45b3-a738-51186c9a409e" providerId="ADAL" clId="{85921F03-C437-4F24-A516-AE736F31B917}" dt="2024-08-03T14:54:58.462" v="678"/>
          <ac:picMkLst>
            <pc:docMk/>
            <pc:sldMk cId="2479411229" sldId="291"/>
            <ac:picMk id="5236" creationId="{F0EDAADD-A7CD-0450-46AF-5D79BF913415}"/>
          </ac:picMkLst>
        </pc:picChg>
        <pc:picChg chg="mod">
          <ac:chgData name="Giulio Antonini" userId="85c0ae81-b7e0-45b3-a738-51186c9a409e" providerId="ADAL" clId="{85921F03-C437-4F24-A516-AE736F31B917}" dt="2024-08-03T14:54:58.462" v="678"/>
          <ac:picMkLst>
            <pc:docMk/>
            <pc:sldMk cId="2479411229" sldId="291"/>
            <ac:picMk id="5237" creationId="{71DF50CB-7CD4-6905-F67C-F1AB68DAF701}"/>
          </ac:picMkLst>
        </pc:picChg>
        <pc:picChg chg="mod">
          <ac:chgData name="Giulio Antonini" userId="85c0ae81-b7e0-45b3-a738-51186c9a409e" providerId="ADAL" clId="{85921F03-C437-4F24-A516-AE736F31B917}" dt="2024-08-03T14:54:58.462" v="678"/>
          <ac:picMkLst>
            <pc:docMk/>
            <pc:sldMk cId="2479411229" sldId="291"/>
            <ac:picMk id="5239" creationId="{52C3C120-23FC-1AEB-22CB-3D266B4C33F6}"/>
          </ac:picMkLst>
        </pc:picChg>
        <pc:picChg chg="mod">
          <ac:chgData name="Giulio Antonini" userId="85c0ae81-b7e0-45b3-a738-51186c9a409e" providerId="ADAL" clId="{85921F03-C437-4F24-A516-AE736F31B917}" dt="2024-08-03T14:54:58.462" v="678"/>
          <ac:picMkLst>
            <pc:docMk/>
            <pc:sldMk cId="2479411229" sldId="291"/>
            <ac:picMk id="5240" creationId="{E3BAD1AA-5BA3-3DAC-D1D5-07800D8B2C84}"/>
          </ac:picMkLst>
        </pc:picChg>
        <pc:picChg chg="mod">
          <ac:chgData name="Giulio Antonini" userId="85c0ae81-b7e0-45b3-a738-51186c9a409e" providerId="ADAL" clId="{85921F03-C437-4F24-A516-AE736F31B917}" dt="2024-08-03T14:54:58.462" v="678"/>
          <ac:picMkLst>
            <pc:docMk/>
            <pc:sldMk cId="2479411229" sldId="291"/>
            <ac:picMk id="5241" creationId="{FDD3E3DB-DC6C-9504-6365-7789ECBE9ED2}"/>
          </ac:picMkLst>
        </pc:picChg>
        <pc:picChg chg="mod">
          <ac:chgData name="Giulio Antonini" userId="85c0ae81-b7e0-45b3-a738-51186c9a409e" providerId="ADAL" clId="{85921F03-C437-4F24-A516-AE736F31B917}" dt="2024-08-03T14:54:58.462" v="678"/>
          <ac:picMkLst>
            <pc:docMk/>
            <pc:sldMk cId="2479411229" sldId="291"/>
            <ac:picMk id="5242" creationId="{7496D417-9BD8-E1D5-F18A-E3C5F61DE3B0}"/>
          </ac:picMkLst>
        </pc:picChg>
        <pc:picChg chg="mod">
          <ac:chgData name="Giulio Antonini" userId="85c0ae81-b7e0-45b3-a738-51186c9a409e" providerId="ADAL" clId="{85921F03-C437-4F24-A516-AE736F31B917}" dt="2024-08-03T14:54:58.462" v="678"/>
          <ac:picMkLst>
            <pc:docMk/>
            <pc:sldMk cId="2479411229" sldId="291"/>
            <ac:picMk id="5245" creationId="{5D6441FD-D670-2BCF-B873-9B096752C6EE}"/>
          </ac:picMkLst>
        </pc:picChg>
        <pc:picChg chg="mod">
          <ac:chgData name="Giulio Antonini" userId="85c0ae81-b7e0-45b3-a738-51186c9a409e" providerId="ADAL" clId="{85921F03-C437-4F24-A516-AE736F31B917}" dt="2024-08-03T14:54:58.462" v="678"/>
          <ac:picMkLst>
            <pc:docMk/>
            <pc:sldMk cId="2479411229" sldId="291"/>
            <ac:picMk id="5246" creationId="{EFB17E48-8311-9DF9-3C98-E92EAE86A959}"/>
          </ac:picMkLst>
        </pc:picChg>
        <pc:picChg chg="mod">
          <ac:chgData name="Giulio Antonini" userId="85c0ae81-b7e0-45b3-a738-51186c9a409e" providerId="ADAL" clId="{85921F03-C437-4F24-A516-AE736F31B917}" dt="2024-08-03T14:54:58.462" v="678"/>
          <ac:picMkLst>
            <pc:docMk/>
            <pc:sldMk cId="2479411229" sldId="291"/>
            <ac:picMk id="5247" creationId="{A3880DDE-657E-53A2-C8D7-788A66E61D59}"/>
          </ac:picMkLst>
        </pc:picChg>
        <pc:picChg chg="mod">
          <ac:chgData name="Giulio Antonini" userId="85c0ae81-b7e0-45b3-a738-51186c9a409e" providerId="ADAL" clId="{85921F03-C437-4F24-A516-AE736F31B917}" dt="2024-08-03T14:54:58.462" v="678"/>
          <ac:picMkLst>
            <pc:docMk/>
            <pc:sldMk cId="2479411229" sldId="291"/>
            <ac:picMk id="5250" creationId="{7AD32054-6372-3536-6927-13B56865F7FB}"/>
          </ac:picMkLst>
        </pc:picChg>
        <pc:picChg chg="mod">
          <ac:chgData name="Giulio Antonini" userId="85c0ae81-b7e0-45b3-a738-51186c9a409e" providerId="ADAL" clId="{85921F03-C437-4F24-A516-AE736F31B917}" dt="2024-08-03T14:54:58.462" v="678"/>
          <ac:picMkLst>
            <pc:docMk/>
            <pc:sldMk cId="2479411229" sldId="291"/>
            <ac:picMk id="5251" creationId="{F0B16AA3-26E5-4B83-4BC4-A7888A2F3AE1}"/>
          </ac:picMkLst>
        </pc:picChg>
        <pc:picChg chg="mod">
          <ac:chgData name="Giulio Antonini" userId="85c0ae81-b7e0-45b3-a738-51186c9a409e" providerId="ADAL" clId="{85921F03-C437-4F24-A516-AE736F31B917}" dt="2024-08-03T14:54:58.462" v="678"/>
          <ac:picMkLst>
            <pc:docMk/>
            <pc:sldMk cId="2479411229" sldId="291"/>
            <ac:picMk id="5252" creationId="{6EAC6BAA-7B65-D709-7090-50ECF36656A4}"/>
          </ac:picMkLst>
        </pc:picChg>
        <pc:picChg chg="mod">
          <ac:chgData name="Giulio Antonini" userId="85c0ae81-b7e0-45b3-a738-51186c9a409e" providerId="ADAL" clId="{85921F03-C437-4F24-A516-AE736F31B917}" dt="2024-08-03T14:54:58.462" v="678"/>
          <ac:picMkLst>
            <pc:docMk/>
            <pc:sldMk cId="2479411229" sldId="291"/>
            <ac:picMk id="5253" creationId="{9C8ED4A2-C6DB-4D53-2690-0ABF7910C3B9}"/>
          </ac:picMkLst>
        </pc:picChg>
        <pc:picChg chg="add mod">
          <ac:chgData name="Giulio Antonini" userId="85c0ae81-b7e0-45b3-a738-51186c9a409e" providerId="ADAL" clId="{85921F03-C437-4F24-A516-AE736F31B917}" dt="2024-08-03T14:55:01.682" v="679" actId="1076"/>
          <ac:picMkLst>
            <pc:docMk/>
            <pc:sldMk cId="2479411229" sldId="291"/>
            <ac:picMk id="5255" creationId="{FF6D3E69-064E-1051-68C2-AA0E25672ECE}"/>
          </ac:picMkLst>
        </pc:picChg>
        <pc:picChg chg="add mod">
          <ac:chgData name="Giulio Antonini" userId="85c0ae81-b7e0-45b3-a738-51186c9a409e" providerId="ADAL" clId="{85921F03-C437-4F24-A516-AE736F31B917}" dt="2024-08-03T14:55:01.682" v="679" actId="1076"/>
          <ac:picMkLst>
            <pc:docMk/>
            <pc:sldMk cId="2479411229" sldId="291"/>
            <ac:picMk id="5258" creationId="{9CECC9EB-0FAC-532B-4473-B2FC61DEEE67}"/>
          </ac:picMkLst>
        </pc:picChg>
        <pc:picChg chg="add mod">
          <ac:chgData name="Giulio Antonini" userId="85c0ae81-b7e0-45b3-a738-51186c9a409e" providerId="ADAL" clId="{85921F03-C437-4F24-A516-AE736F31B917}" dt="2024-08-03T14:55:01.682" v="679" actId="1076"/>
          <ac:picMkLst>
            <pc:docMk/>
            <pc:sldMk cId="2479411229" sldId="291"/>
            <ac:picMk id="5259" creationId="{243C7679-1C5F-1B4A-6ED1-1CEFCB4115B1}"/>
          </ac:picMkLst>
        </pc:picChg>
        <pc:picChg chg="add mod">
          <ac:chgData name="Giulio Antonini" userId="85c0ae81-b7e0-45b3-a738-51186c9a409e" providerId="ADAL" clId="{85921F03-C437-4F24-A516-AE736F31B917}" dt="2024-08-03T14:55:01.682" v="679" actId="1076"/>
          <ac:picMkLst>
            <pc:docMk/>
            <pc:sldMk cId="2479411229" sldId="291"/>
            <ac:picMk id="5262" creationId="{FEB58D5F-F6A0-28E0-697E-F39D47D64AA1}"/>
          </ac:picMkLst>
        </pc:picChg>
        <pc:picChg chg="add mod">
          <ac:chgData name="Giulio Antonini" userId="85c0ae81-b7e0-45b3-a738-51186c9a409e" providerId="ADAL" clId="{85921F03-C437-4F24-A516-AE736F31B917}" dt="2024-08-03T14:55:01.682" v="679" actId="1076"/>
          <ac:picMkLst>
            <pc:docMk/>
            <pc:sldMk cId="2479411229" sldId="291"/>
            <ac:picMk id="5264" creationId="{0F590D67-0D51-2C5F-3618-7D199779AD96}"/>
          </ac:picMkLst>
        </pc:picChg>
        <pc:picChg chg="add mod">
          <ac:chgData name="Giulio Antonini" userId="85c0ae81-b7e0-45b3-a738-51186c9a409e" providerId="ADAL" clId="{85921F03-C437-4F24-A516-AE736F31B917}" dt="2024-08-03T14:55:01.682" v="679" actId="1076"/>
          <ac:picMkLst>
            <pc:docMk/>
            <pc:sldMk cId="2479411229" sldId="291"/>
            <ac:picMk id="5265" creationId="{94ACF74C-0DA7-5F0D-8466-EF99079BA85E}"/>
          </ac:picMkLst>
        </pc:picChg>
      </pc:sldChg>
      <pc:sldChg chg="del">
        <pc:chgData name="Giulio Antonini" userId="85c0ae81-b7e0-45b3-a738-51186c9a409e" providerId="ADAL" clId="{85921F03-C437-4F24-A516-AE736F31B917}" dt="2024-08-03T09:52:25.092" v="23" actId="47"/>
        <pc:sldMkLst>
          <pc:docMk/>
          <pc:sldMk cId="1926680945" sldId="292"/>
        </pc:sldMkLst>
      </pc:sldChg>
      <pc:sldChg chg="addSp delSp modSp add mod">
        <pc:chgData name="Giulio Antonini" userId="85c0ae81-b7e0-45b3-a738-51186c9a409e" providerId="ADAL" clId="{85921F03-C437-4F24-A516-AE736F31B917}" dt="2024-08-03T14:55:26.335" v="683" actId="1076"/>
        <pc:sldMkLst>
          <pc:docMk/>
          <pc:sldMk cId="2497792880" sldId="292"/>
        </pc:sldMkLst>
        <pc:spChg chg="add mod">
          <ac:chgData name="Giulio Antonini" userId="85c0ae81-b7e0-45b3-a738-51186c9a409e" providerId="ADAL" clId="{85921F03-C437-4F24-A516-AE736F31B917}" dt="2024-08-03T14:55:26.335" v="683" actId="1076"/>
          <ac:spMkLst>
            <pc:docMk/>
            <pc:sldMk cId="2497792880" sldId="292"/>
            <ac:spMk id="4" creationId="{C32C2FAB-7DFE-4F54-1F26-DED1DD770F9B}"/>
          </ac:spMkLst>
        </pc:spChg>
        <pc:spChg chg="add mod">
          <ac:chgData name="Giulio Antonini" userId="85c0ae81-b7e0-45b3-a738-51186c9a409e" providerId="ADAL" clId="{85921F03-C437-4F24-A516-AE736F31B917}" dt="2024-08-03T14:55:26.335" v="683" actId="1076"/>
          <ac:spMkLst>
            <pc:docMk/>
            <pc:sldMk cId="2497792880" sldId="292"/>
            <ac:spMk id="6" creationId="{D52F3404-A56E-A7EF-51F0-9CAC98AD724F}"/>
          </ac:spMkLst>
        </pc:spChg>
        <pc:spChg chg="mod">
          <ac:chgData name="Giulio Antonini" userId="85c0ae81-b7e0-45b3-a738-51186c9a409e" providerId="ADAL" clId="{85921F03-C437-4F24-A516-AE736F31B917}" dt="2024-08-03T14:55:23.334" v="682"/>
          <ac:spMkLst>
            <pc:docMk/>
            <pc:sldMk cId="2497792880" sldId="292"/>
            <ac:spMk id="9" creationId="{B56A8249-BD67-E425-B920-359DB968F3BE}"/>
          </ac:spMkLst>
        </pc:spChg>
        <pc:spChg chg="mod">
          <ac:chgData name="Giulio Antonini" userId="85c0ae81-b7e0-45b3-a738-51186c9a409e" providerId="ADAL" clId="{85921F03-C437-4F24-A516-AE736F31B917}" dt="2024-08-03T14:55:23.334" v="682"/>
          <ac:spMkLst>
            <pc:docMk/>
            <pc:sldMk cId="2497792880" sldId="292"/>
            <ac:spMk id="12" creationId="{6915F0B3-F615-7278-3418-ACF66DE59334}"/>
          </ac:spMkLst>
        </pc:spChg>
        <pc:spChg chg="mod">
          <ac:chgData name="Giulio Antonini" userId="85c0ae81-b7e0-45b3-a738-51186c9a409e" providerId="ADAL" clId="{85921F03-C437-4F24-A516-AE736F31B917}" dt="2024-08-03T14:55:23.334" v="682"/>
          <ac:spMkLst>
            <pc:docMk/>
            <pc:sldMk cId="2497792880" sldId="292"/>
            <ac:spMk id="13" creationId="{2F569173-2C36-B1C3-230F-70DAAD4342A2}"/>
          </ac:spMkLst>
        </pc:spChg>
        <pc:spChg chg="mod">
          <ac:chgData name="Giulio Antonini" userId="85c0ae81-b7e0-45b3-a738-51186c9a409e" providerId="ADAL" clId="{85921F03-C437-4F24-A516-AE736F31B917}" dt="2024-08-03T14:55:23.334" v="682"/>
          <ac:spMkLst>
            <pc:docMk/>
            <pc:sldMk cId="2497792880" sldId="292"/>
            <ac:spMk id="16" creationId="{D74DD675-E1F6-5D2F-9964-6C24B5DCBDF3}"/>
          </ac:spMkLst>
        </pc:spChg>
        <pc:spChg chg="mod">
          <ac:chgData name="Giulio Antonini" userId="85c0ae81-b7e0-45b3-a738-51186c9a409e" providerId="ADAL" clId="{85921F03-C437-4F24-A516-AE736F31B917}" dt="2024-08-03T14:55:23.334" v="682"/>
          <ac:spMkLst>
            <pc:docMk/>
            <pc:sldMk cId="2497792880" sldId="292"/>
            <ac:spMk id="17" creationId="{9135A783-7CE8-CC92-A8EB-046EE44641B3}"/>
          </ac:spMkLst>
        </pc:spChg>
        <pc:spChg chg="mod">
          <ac:chgData name="Giulio Antonini" userId="85c0ae81-b7e0-45b3-a738-51186c9a409e" providerId="ADAL" clId="{85921F03-C437-4F24-A516-AE736F31B917}" dt="2024-08-03T14:55:23.334" v="682"/>
          <ac:spMkLst>
            <pc:docMk/>
            <pc:sldMk cId="2497792880" sldId="292"/>
            <ac:spMk id="21" creationId="{A3E39C92-97EE-E6F0-D855-B899A454BB7E}"/>
          </ac:spMkLst>
        </pc:spChg>
        <pc:spChg chg="add mod">
          <ac:chgData name="Giulio Antonini" userId="85c0ae81-b7e0-45b3-a738-51186c9a409e" providerId="ADAL" clId="{85921F03-C437-4F24-A516-AE736F31B917}" dt="2024-08-03T14:55:26.335" v="683" actId="1076"/>
          <ac:spMkLst>
            <pc:docMk/>
            <pc:sldMk cId="2497792880" sldId="292"/>
            <ac:spMk id="23" creationId="{B4F35E26-1C9A-DDBF-FB94-85C478176BBA}"/>
          </ac:spMkLst>
        </pc:spChg>
        <pc:spChg chg="add mod">
          <ac:chgData name="Giulio Antonini" userId="85c0ae81-b7e0-45b3-a738-51186c9a409e" providerId="ADAL" clId="{85921F03-C437-4F24-A516-AE736F31B917}" dt="2024-08-03T14:55:26.335" v="683" actId="1076"/>
          <ac:spMkLst>
            <pc:docMk/>
            <pc:sldMk cId="2497792880" sldId="292"/>
            <ac:spMk id="24" creationId="{0F36F8D0-D539-1474-65C9-24106ADC9110}"/>
          </ac:spMkLst>
        </pc:spChg>
        <pc:spChg chg="add mod">
          <ac:chgData name="Giulio Antonini" userId="85c0ae81-b7e0-45b3-a738-51186c9a409e" providerId="ADAL" clId="{85921F03-C437-4F24-A516-AE736F31B917}" dt="2024-08-03T14:55:26.335" v="683" actId="1076"/>
          <ac:spMkLst>
            <pc:docMk/>
            <pc:sldMk cId="2497792880" sldId="292"/>
            <ac:spMk id="28" creationId="{E9362224-72BF-05DC-223B-A6D52D53EB6A}"/>
          </ac:spMkLst>
        </pc:spChg>
        <pc:spChg chg="add mod">
          <ac:chgData name="Giulio Antonini" userId="85c0ae81-b7e0-45b3-a738-51186c9a409e" providerId="ADAL" clId="{85921F03-C437-4F24-A516-AE736F31B917}" dt="2024-08-03T14:55:26.335" v="683" actId="1076"/>
          <ac:spMkLst>
            <pc:docMk/>
            <pc:sldMk cId="2497792880" sldId="292"/>
            <ac:spMk id="30" creationId="{80AB46A8-22D3-AE28-BBBD-DBE3FA987306}"/>
          </ac:spMkLst>
        </pc:spChg>
        <pc:spChg chg="mod">
          <ac:chgData name="Giulio Antonini" userId="85c0ae81-b7e0-45b3-a738-51186c9a409e" providerId="ADAL" clId="{85921F03-C437-4F24-A516-AE736F31B917}" dt="2024-08-03T14:55:23.334" v="682"/>
          <ac:spMkLst>
            <pc:docMk/>
            <pc:sldMk cId="2497792880" sldId="292"/>
            <ac:spMk id="33" creationId="{9452FB18-B407-734A-E94F-1A24F7C0902D}"/>
          </ac:spMkLst>
        </pc:spChg>
        <pc:spChg chg="mod">
          <ac:chgData name="Giulio Antonini" userId="85c0ae81-b7e0-45b3-a738-51186c9a409e" providerId="ADAL" clId="{85921F03-C437-4F24-A516-AE736F31B917}" dt="2024-08-03T14:55:23.334" v="682"/>
          <ac:spMkLst>
            <pc:docMk/>
            <pc:sldMk cId="2497792880" sldId="292"/>
            <ac:spMk id="34" creationId="{86E580D4-4E98-D275-90ED-B342FB36C80E}"/>
          </ac:spMkLst>
        </pc:spChg>
        <pc:spChg chg="add mod">
          <ac:chgData name="Giulio Antonini" userId="85c0ae81-b7e0-45b3-a738-51186c9a409e" providerId="ADAL" clId="{85921F03-C437-4F24-A516-AE736F31B917}" dt="2024-08-03T14:55:26.335" v="683" actId="1076"/>
          <ac:spMkLst>
            <pc:docMk/>
            <pc:sldMk cId="2497792880" sldId="292"/>
            <ac:spMk id="40" creationId="{7E04C8AB-BA1B-CBEE-38C4-1D5F6C97BD41}"/>
          </ac:spMkLst>
        </pc:spChg>
        <pc:spChg chg="add mod">
          <ac:chgData name="Giulio Antonini" userId="85c0ae81-b7e0-45b3-a738-51186c9a409e" providerId="ADAL" clId="{85921F03-C437-4F24-A516-AE736F31B917}" dt="2024-08-03T14:55:26.335" v="683" actId="1076"/>
          <ac:spMkLst>
            <pc:docMk/>
            <pc:sldMk cId="2497792880" sldId="292"/>
            <ac:spMk id="41" creationId="{96655FB4-DDFC-6FED-E1F5-A222D00265E0}"/>
          </ac:spMkLst>
        </pc:spChg>
        <pc:spChg chg="add mod">
          <ac:chgData name="Giulio Antonini" userId="85c0ae81-b7e0-45b3-a738-51186c9a409e" providerId="ADAL" clId="{85921F03-C437-4F24-A516-AE736F31B917}" dt="2024-08-03T14:55:26.335" v="683" actId="1076"/>
          <ac:spMkLst>
            <pc:docMk/>
            <pc:sldMk cId="2497792880" sldId="292"/>
            <ac:spMk id="42" creationId="{C8F386EE-58EB-3A15-7729-344DAE275B53}"/>
          </ac:spMkLst>
        </pc:spChg>
        <pc:spChg chg="del">
          <ac:chgData name="Giulio Antonini" userId="85c0ae81-b7e0-45b3-a738-51186c9a409e" providerId="ADAL" clId="{85921F03-C437-4F24-A516-AE736F31B917}" dt="2024-08-03T14:55:09.592" v="681" actId="478"/>
          <ac:spMkLst>
            <pc:docMk/>
            <pc:sldMk cId="2497792880" sldId="292"/>
            <ac:spMk id="5191" creationId="{0AA57A65-2A8A-C760-7E4A-F09DB59AFD90}"/>
          </ac:spMkLst>
        </pc:spChg>
        <pc:spChg chg="del">
          <ac:chgData name="Giulio Antonini" userId="85c0ae81-b7e0-45b3-a738-51186c9a409e" providerId="ADAL" clId="{85921F03-C437-4F24-A516-AE736F31B917}" dt="2024-08-03T14:55:09.592" v="681" actId="478"/>
          <ac:spMkLst>
            <pc:docMk/>
            <pc:sldMk cId="2497792880" sldId="292"/>
            <ac:spMk id="5192" creationId="{4F87EDA3-C859-D286-5967-AC23DF3495F2}"/>
          </ac:spMkLst>
        </pc:spChg>
        <pc:spChg chg="del">
          <ac:chgData name="Giulio Antonini" userId="85c0ae81-b7e0-45b3-a738-51186c9a409e" providerId="ADAL" clId="{85921F03-C437-4F24-A516-AE736F31B917}" dt="2024-08-03T14:55:09.592" v="681" actId="478"/>
          <ac:spMkLst>
            <pc:docMk/>
            <pc:sldMk cId="2497792880" sldId="292"/>
            <ac:spMk id="5193" creationId="{5DBCE02C-653A-22F5-1C33-064750D17502}"/>
          </ac:spMkLst>
        </pc:spChg>
        <pc:spChg chg="del">
          <ac:chgData name="Giulio Antonini" userId="85c0ae81-b7e0-45b3-a738-51186c9a409e" providerId="ADAL" clId="{85921F03-C437-4F24-A516-AE736F31B917}" dt="2024-08-03T14:55:09.592" v="681" actId="478"/>
          <ac:spMkLst>
            <pc:docMk/>
            <pc:sldMk cId="2497792880" sldId="292"/>
            <ac:spMk id="5194" creationId="{A37A0744-3522-11F2-006E-0BA98F7B7A58}"/>
          </ac:spMkLst>
        </pc:spChg>
        <pc:spChg chg="del">
          <ac:chgData name="Giulio Antonini" userId="85c0ae81-b7e0-45b3-a738-51186c9a409e" providerId="ADAL" clId="{85921F03-C437-4F24-A516-AE736F31B917}" dt="2024-08-03T14:55:09.592" v="681" actId="478"/>
          <ac:spMkLst>
            <pc:docMk/>
            <pc:sldMk cId="2497792880" sldId="292"/>
            <ac:spMk id="5195" creationId="{90403165-13D7-A366-C5D5-32E0E70A1D8C}"/>
          </ac:spMkLst>
        </pc:spChg>
        <pc:spChg chg="del">
          <ac:chgData name="Giulio Antonini" userId="85c0ae81-b7e0-45b3-a738-51186c9a409e" providerId="ADAL" clId="{85921F03-C437-4F24-A516-AE736F31B917}" dt="2024-08-03T14:55:09.592" v="681" actId="478"/>
          <ac:spMkLst>
            <pc:docMk/>
            <pc:sldMk cId="2497792880" sldId="292"/>
            <ac:spMk id="5196" creationId="{CE2A2EBE-0A50-A4CB-4EC2-25A5CA608CD3}"/>
          </ac:spMkLst>
        </pc:spChg>
        <pc:spChg chg="del">
          <ac:chgData name="Giulio Antonini" userId="85c0ae81-b7e0-45b3-a738-51186c9a409e" providerId="ADAL" clId="{85921F03-C437-4F24-A516-AE736F31B917}" dt="2024-08-03T14:55:09.592" v="681" actId="478"/>
          <ac:spMkLst>
            <pc:docMk/>
            <pc:sldMk cId="2497792880" sldId="292"/>
            <ac:spMk id="5197" creationId="{B2038B2F-C40F-CC1A-D3DD-1B9678B48967}"/>
          </ac:spMkLst>
        </pc:spChg>
        <pc:spChg chg="del">
          <ac:chgData name="Giulio Antonini" userId="85c0ae81-b7e0-45b3-a738-51186c9a409e" providerId="ADAL" clId="{85921F03-C437-4F24-A516-AE736F31B917}" dt="2024-08-03T14:55:09.592" v="681" actId="478"/>
          <ac:spMkLst>
            <pc:docMk/>
            <pc:sldMk cId="2497792880" sldId="292"/>
            <ac:spMk id="5198" creationId="{418E0B26-427E-14E9-1749-38074135C1AC}"/>
          </ac:spMkLst>
        </pc:spChg>
        <pc:spChg chg="del">
          <ac:chgData name="Giulio Antonini" userId="85c0ae81-b7e0-45b3-a738-51186c9a409e" providerId="ADAL" clId="{85921F03-C437-4F24-A516-AE736F31B917}" dt="2024-08-03T14:55:09.592" v="681" actId="478"/>
          <ac:spMkLst>
            <pc:docMk/>
            <pc:sldMk cId="2497792880" sldId="292"/>
            <ac:spMk id="5199" creationId="{E97B84D1-D764-B192-8E85-ED407F0B2643}"/>
          </ac:spMkLst>
        </pc:spChg>
        <pc:spChg chg="del">
          <ac:chgData name="Giulio Antonini" userId="85c0ae81-b7e0-45b3-a738-51186c9a409e" providerId="ADAL" clId="{85921F03-C437-4F24-A516-AE736F31B917}" dt="2024-08-03T14:55:09.592" v="681" actId="478"/>
          <ac:spMkLst>
            <pc:docMk/>
            <pc:sldMk cId="2497792880" sldId="292"/>
            <ac:spMk id="5200" creationId="{2D13AF67-904F-FF69-63C8-7A5E43EF9FE0}"/>
          </ac:spMkLst>
        </pc:spChg>
        <pc:spChg chg="del">
          <ac:chgData name="Giulio Antonini" userId="85c0ae81-b7e0-45b3-a738-51186c9a409e" providerId="ADAL" clId="{85921F03-C437-4F24-A516-AE736F31B917}" dt="2024-08-03T14:55:09.592" v="681" actId="478"/>
          <ac:spMkLst>
            <pc:docMk/>
            <pc:sldMk cId="2497792880" sldId="292"/>
            <ac:spMk id="5201" creationId="{B10F3D40-24B8-EB9B-1AC0-65FA7CE68445}"/>
          </ac:spMkLst>
        </pc:spChg>
        <pc:spChg chg="del">
          <ac:chgData name="Giulio Antonini" userId="85c0ae81-b7e0-45b3-a738-51186c9a409e" providerId="ADAL" clId="{85921F03-C437-4F24-A516-AE736F31B917}" dt="2024-08-03T14:55:09.592" v="681" actId="478"/>
          <ac:spMkLst>
            <pc:docMk/>
            <pc:sldMk cId="2497792880" sldId="292"/>
            <ac:spMk id="5202" creationId="{64BAD605-427B-85C2-CF7E-B7CA7D699F05}"/>
          </ac:spMkLst>
        </pc:spChg>
        <pc:spChg chg="del">
          <ac:chgData name="Giulio Antonini" userId="85c0ae81-b7e0-45b3-a738-51186c9a409e" providerId="ADAL" clId="{85921F03-C437-4F24-A516-AE736F31B917}" dt="2024-08-03T14:55:09.592" v="681" actId="478"/>
          <ac:spMkLst>
            <pc:docMk/>
            <pc:sldMk cId="2497792880" sldId="292"/>
            <ac:spMk id="5203" creationId="{35AC0212-012C-6BA0-48BA-E9A8E37F7F4B}"/>
          </ac:spMkLst>
        </pc:spChg>
        <pc:spChg chg="del">
          <ac:chgData name="Giulio Antonini" userId="85c0ae81-b7e0-45b3-a738-51186c9a409e" providerId="ADAL" clId="{85921F03-C437-4F24-A516-AE736F31B917}" dt="2024-08-03T14:55:09.592" v="681" actId="478"/>
          <ac:spMkLst>
            <pc:docMk/>
            <pc:sldMk cId="2497792880" sldId="292"/>
            <ac:spMk id="5204" creationId="{18B12DC8-18B8-2796-E754-03D295B5599C}"/>
          </ac:spMkLst>
        </pc:spChg>
        <pc:spChg chg="del">
          <ac:chgData name="Giulio Antonini" userId="85c0ae81-b7e0-45b3-a738-51186c9a409e" providerId="ADAL" clId="{85921F03-C437-4F24-A516-AE736F31B917}" dt="2024-08-03T14:55:09.592" v="681" actId="478"/>
          <ac:spMkLst>
            <pc:docMk/>
            <pc:sldMk cId="2497792880" sldId="292"/>
            <ac:spMk id="5205" creationId="{B05A0296-56B1-4627-691A-B969BE7B9BD3}"/>
          </ac:spMkLst>
        </pc:spChg>
        <pc:spChg chg="del">
          <ac:chgData name="Giulio Antonini" userId="85c0ae81-b7e0-45b3-a738-51186c9a409e" providerId="ADAL" clId="{85921F03-C437-4F24-A516-AE736F31B917}" dt="2024-08-03T14:55:09.592" v="681" actId="478"/>
          <ac:spMkLst>
            <pc:docMk/>
            <pc:sldMk cId="2497792880" sldId="292"/>
            <ac:spMk id="5211" creationId="{EA46D2D3-F7F4-B786-3C62-823CE3681822}"/>
          </ac:spMkLst>
        </pc:spChg>
        <pc:spChg chg="del">
          <ac:chgData name="Giulio Antonini" userId="85c0ae81-b7e0-45b3-a738-51186c9a409e" providerId="ADAL" clId="{85921F03-C437-4F24-A516-AE736F31B917}" dt="2024-08-03T14:55:09.592" v="681" actId="478"/>
          <ac:spMkLst>
            <pc:docMk/>
            <pc:sldMk cId="2497792880" sldId="292"/>
            <ac:spMk id="5213" creationId="{CEB848F7-8F18-E2E1-B791-C0B0216A7459}"/>
          </ac:spMkLst>
        </pc:spChg>
        <pc:spChg chg="del">
          <ac:chgData name="Giulio Antonini" userId="85c0ae81-b7e0-45b3-a738-51186c9a409e" providerId="ADAL" clId="{85921F03-C437-4F24-A516-AE736F31B917}" dt="2024-08-03T14:55:09.592" v="681" actId="478"/>
          <ac:spMkLst>
            <pc:docMk/>
            <pc:sldMk cId="2497792880" sldId="292"/>
            <ac:spMk id="5254" creationId="{1FCB62B0-6E8E-DD89-FD21-69AE8BB1EECC}"/>
          </ac:spMkLst>
        </pc:spChg>
        <pc:spChg chg="del">
          <ac:chgData name="Giulio Antonini" userId="85c0ae81-b7e0-45b3-a738-51186c9a409e" providerId="ADAL" clId="{85921F03-C437-4F24-A516-AE736F31B917}" dt="2024-08-03T14:55:09.592" v="681" actId="478"/>
          <ac:spMkLst>
            <pc:docMk/>
            <pc:sldMk cId="2497792880" sldId="292"/>
            <ac:spMk id="5256" creationId="{F4FF1288-F6C6-4AA5-4AAF-EECA6F103F0E}"/>
          </ac:spMkLst>
        </pc:spChg>
        <pc:spChg chg="del">
          <ac:chgData name="Giulio Antonini" userId="85c0ae81-b7e0-45b3-a738-51186c9a409e" providerId="ADAL" clId="{85921F03-C437-4F24-A516-AE736F31B917}" dt="2024-08-03T14:55:09.592" v="681" actId="478"/>
          <ac:spMkLst>
            <pc:docMk/>
            <pc:sldMk cId="2497792880" sldId="292"/>
            <ac:spMk id="5257" creationId="{C0412120-E14C-1DA6-9166-07EF0BE02AB2}"/>
          </ac:spMkLst>
        </pc:spChg>
        <pc:spChg chg="del">
          <ac:chgData name="Giulio Antonini" userId="85c0ae81-b7e0-45b3-a738-51186c9a409e" providerId="ADAL" clId="{85921F03-C437-4F24-A516-AE736F31B917}" dt="2024-08-03T14:55:09.592" v="681" actId="478"/>
          <ac:spMkLst>
            <pc:docMk/>
            <pc:sldMk cId="2497792880" sldId="292"/>
            <ac:spMk id="5260" creationId="{2FEB63AF-35B4-6143-EF20-7C7199555218}"/>
          </ac:spMkLst>
        </pc:spChg>
        <pc:spChg chg="del">
          <ac:chgData name="Giulio Antonini" userId="85c0ae81-b7e0-45b3-a738-51186c9a409e" providerId="ADAL" clId="{85921F03-C437-4F24-A516-AE736F31B917}" dt="2024-08-03T14:55:09.592" v="681" actId="478"/>
          <ac:spMkLst>
            <pc:docMk/>
            <pc:sldMk cId="2497792880" sldId="292"/>
            <ac:spMk id="5261" creationId="{96F7C825-FD64-3D80-9011-B06A2C4271C4}"/>
          </ac:spMkLst>
        </pc:spChg>
        <pc:spChg chg="del">
          <ac:chgData name="Giulio Antonini" userId="85c0ae81-b7e0-45b3-a738-51186c9a409e" providerId="ADAL" clId="{85921F03-C437-4F24-A516-AE736F31B917}" dt="2024-08-03T14:55:09.592" v="681" actId="478"/>
          <ac:spMkLst>
            <pc:docMk/>
            <pc:sldMk cId="2497792880" sldId="292"/>
            <ac:spMk id="5263" creationId="{F5BD718E-0605-3B35-FF34-D96D854F8CBA}"/>
          </ac:spMkLst>
        </pc:spChg>
        <pc:spChg chg="del">
          <ac:chgData name="Giulio Antonini" userId="85c0ae81-b7e0-45b3-a738-51186c9a409e" providerId="ADAL" clId="{85921F03-C437-4F24-A516-AE736F31B917}" dt="2024-08-03T14:55:09.592" v="681" actId="478"/>
          <ac:spMkLst>
            <pc:docMk/>
            <pc:sldMk cId="2497792880" sldId="292"/>
            <ac:spMk id="5266" creationId="{0B29A78F-60EE-B64C-454D-9FC3ED52AC9F}"/>
          </ac:spMkLst>
        </pc:spChg>
        <pc:grpChg chg="add mod">
          <ac:chgData name="Giulio Antonini" userId="85c0ae81-b7e0-45b3-a738-51186c9a409e" providerId="ADAL" clId="{85921F03-C437-4F24-A516-AE736F31B917}" dt="2024-08-03T14:55:26.335" v="683" actId="1076"/>
          <ac:grpSpMkLst>
            <pc:docMk/>
            <pc:sldMk cId="2497792880" sldId="292"/>
            <ac:grpSpMk id="8" creationId="{2F582364-0139-92B4-5B0E-8E7757EB36C6}"/>
          </ac:grpSpMkLst>
        </pc:grpChg>
        <pc:grpChg chg="add mod">
          <ac:chgData name="Giulio Antonini" userId="85c0ae81-b7e0-45b3-a738-51186c9a409e" providerId="ADAL" clId="{85921F03-C437-4F24-A516-AE736F31B917}" dt="2024-08-03T14:55:26.335" v="683" actId="1076"/>
          <ac:grpSpMkLst>
            <pc:docMk/>
            <pc:sldMk cId="2497792880" sldId="292"/>
            <ac:grpSpMk id="11" creationId="{D950D1B7-1D22-81DC-8868-656E3719CDCF}"/>
          </ac:grpSpMkLst>
        </pc:grpChg>
        <pc:grpChg chg="add mod">
          <ac:chgData name="Giulio Antonini" userId="85c0ae81-b7e0-45b3-a738-51186c9a409e" providerId="ADAL" clId="{85921F03-C437-4F24-A516-AE736F31B917}" dt="2024-08-03T14:55:26.335" v="683" actId="1076"/>
          <ac:grpSpMkLst>
            <pc:docMk/>
            <pc:sldMk cId="2497792880" sldId="292"/>
            <ac:grpSpMk id="20" creationId="{47BF47C1-F6F9-CB67-31EE-B01DDF4E0FFD}"/>
          </ac:grpSpMkLst>
        </pc:grpChg>
        <pc:grpChg chg="add mod">
          <ac:chgData name="Giulio Antonini" userId="85c0ae81-b7e0-45b3-a738-51186c9a409e" providerId="ADAL" clId="{85921F03-C437-4F24-A516-AE736F31B917}" dt="2024-08-03T14:55:26.335" v="683" actId="1076"/>
          <ac:grpSpMkLst>
            <pc:docMk/>
            <pc:sldMk cId="2497792880" sldId="292"/>
            <ac:grpSpMk id="32" creationId="{39A7C308-A3DF-75A9-BBB5-9BB44EF475F8}"/>
          </ac:grpSpMkLst>
        </pc:grpChg>
        <pc:grpChg chg="add mod">
          <ac:chgData name="Giulio Antonini" userId="85c0ae81-b7e0-45b3-a738-51186c9a409e" providerId="ADAL" clId="{85921F03-C437-4F24-A516-AE736F31B917}" dt="2024-08-03T14:55:26.335" v="683" actId="1076"/>
          <ac:grpSpMkLst>
            <pc:docMk/>
            <pc:sldMk cId="2497792880" sldId="292"/>
            <ac:grpSpMk id="43" creationId="{7DAA3FF4-2002-2D9B-DE88-762D43D0F394}"/>
          </ac:grpSpMkLst>
        </pc:grpChg>
        <pc:grpChg chg="del">
          <ac:chgData name="Giulio Antonini" userId="85c0ae81-b7e0-45b3-a738-51186c9a409e" providerId="ADAL" clId="{85921F03-C437-4F24-A516-AE736F31B917}" dt="2024-08-03T14:55:09.592" v="681" actId="478"/>
          <ac:grpSpMkLst>
            <pc:docMk/>
            <pc:sldMk cId="2497792880" sldId="292"/>
            <ac:grpSpMk id="5206" creationId="{46C360B8-125C-50DE-3C96-3173D9C90008}"/>
          </ac:grpSpMkLst>
        </pc:grpChg>
        <pc:grpChg chg="del">
          <ac:chgData name="Giulio Antonini" userId="85c0ae81-b7e0-45b3-a738-51186c9a409e" providerId="ADAL" clId="{85921F03-C437-4F24-A516-AE736F31B917}" dt="2024-08-03T14:55:09.592" v="681" actId="478"/>
          <ac:grpSpMkLst>
            <pc:docMk/>
            <pc:sldMk cId="2497792880" sldId="292"/>
            <ac:grpSpMk id="5214" creationId="{507A30F2-E975-187E-FAFB-E18475EB2320}"/>
          </ac:grpSpMkLst>
        </pc:grpChg>
        <pc:grpChg chg="del">
          <ac:chgData name="Giulio Antonini" userId="85c0ae81-b7e0-45b3-a738-51186c9a409e" providerId="ADAL" clId="{85921F03-C437-4F24-A516-AE736F31B917}" dt="2024-08-03T14:55:09.592" v="681" actId="478"/>
          <ac:grpSpMkLst>
            <pc:docMk/>
            <pc:sldMk cId="2497792880" sldId="292"/>
            <ac:grpSpMk id="5220" creationId="{8F153E38-1CAC-9750-88FF-76F85950B965}"/>
          </ac:grpSpMkLst>
        </pc:grpChg>
        <pc:grpChg chg="del">
          <ac:chgData name="Giulio Antonini" userId="85c0ae81-b7e0-45b3-a738-51186c9a409e" providerId="ADAL" clId="{85921F03-C437-4F24-A516-AE736F31B917}" dt="2024-08-03T14:55:09.592" v="681" actId="478"/>
          <ac:grpSpMkLst>
            <pc:docMk/>
            <pc:sldMk cId="2497792880" sldId="292"/>
            <ac:grpSpMk id="5224" creationId="{E93366AC-7054-488D-AB4B-642359AFDED8}"/>
          </ac:grpSpMkLst>
        </pc:grpChg>
        <pc:grpChg chg="del">
          <ac:chgData name="Giulio Antonini" userId="85c0ae81-b7e0-45b3-a738-51186c9a409e" providerId="ADAL" clId="{85921F03-C437-4F24-A516-AE736F31B917}" dt="2024-08-03T14:55:09.592" v="681" actId="478"/>
          <ac:grpSpMkLst>
            <pc:docMk/>
            <pc:sldMk cId="2497792880" sldId="292"/>
            <ac:grpSpMk id="5233" creationId="{AB4C3C5C-2D04-F402-80B7-19D35D5D664E}"/>
          </ac:grpSpMkLst>
        </pc:grpChg>
        <pc:grpChg chg="del">
          <ac:chgData name="Giulio Antonini" userId="85c0ae81-b7e0-45b3-a738-51186c9a409e" providerId="ADAL" clId="{85921F03-C437-4F24-A516-AE736F31B917}" dt="2024-08-03T14:55:09.592" v="681" actId="478"/>
          <ac:grpSpMkLst>
            <pc:docMk/>
            <pc:sldMk cId="2497792880" sldId="292"/>
            <ac:grpSpMk id="5238" creationId="{E8D4DBEA-C4D2-8A04-26D6-593BD2E18CF7}"/>
          </ac:grpSpMkLst>
        </pc:grpChg>
        <pc:grpChg chg="del">
          <ac:chgData name="Giulio Antonini" userId="85c0ae81-b7e0-45b3-a738-51186c9a409e" providerId="ADAL" clId="{85921F03-C437-4F24-A516-AE736F31B917}" dt="2024-08-03T14:55:09.592" v="681" actId="478"/>
          <ac:grpSpMkLst>
            <pc:docMk/>
            <pc:sldMk cId="2497792880" sldId="292"/>
            <ac:grpSpMk id="5243" creationId="{E50EBF59-1DCE-404B-E549-58036D254AB3}"/>
          </ac:grpSpMkLst>
        </pc:grpChg>
        <pc:picChg chg="add mod">
          <ac:chgData name="Giulio Antonini" userId="85c0ae81-b7e0-45b3-a738-51186c9a409e" providerId="ADAL" clId="{85921F03-C437-4F24-A516-AE736F31B917}" dt="2024-08-03T14:55:26.335" v="683" actId="1076"/>
          <ac:picMkLst>
            <pc:docMk/>
            <pc:sldMk cId="2497792880" sldId="292"/>
            <ac:picMk id="3" creationId="{6044810E-24E9-77C5-0AE8-5CD3B5C580AD}"/>
          </ac:picMkLst>
        </pc:picChg>
        <pc:picChg chg="add mod">
          <ac:chgData name="Giulio Antonini" userId="85c0ae81-b7e0-45b3-a738-51186c9a409e" providerId="ADAL" clId="{85921F03-C437-4F24-A516-AE736F31B917}" dt="2024-08-03T14:55:26.335" v="683" actId="1076"/>
          <ac:picMkLst>
            <pc:docMk/>
            <pc:sldMk cId="2497792880" sldId="292"/>
            <ac:picMk id="5" creationId="{A84E1ABE-269B-9362-8A29-2423AE7DF41E}"/>
          </ac:picMkLst>
        </pc:picChg>
        <pc:picChg chg="add mod">
          <ac:chgData name="Giulio Antonini" userId="85c0ae81-b7e0-45b3-a738-51186c9a409e" providerId="ADAL" clId="{85921F03-C437-4F24-A516-AE736F31B917}" dt="2024-08-03T14:55:26.335" v="683" actId="1076"/>
          <ac:picMkLst>
            <pc:docMk/>
            <pc:sldMk cId="2497792880" sldId="292"/>
            <ac:picMk id="7" creationId="{81A192D6-0512-4ED6-1834-31BBE8433F18}"/>
          </ac:picMkLst>
        </pc:picChg>
        <pc:picChg chg="mod">
          <ac:chgData name="Giulio Antonini" userId="85c0ae81-b7e0-45b3-a738-51186c9a409e" providerId="ADAL" clId="{85921F03-C437-4F24-A516-AE736F31B917}" dt="2024-08-03T14:55:23.334" v="682"/>
          <ac:picMkLst>
            <pc:docMk/>
            <pc:sldMk cId="2497792880" sldId="292"/>
            <ac:picMk id="10" creationId="{30E381EF-2FAE-1CDA-14BD-4C5E3A1C8CFA}"/>
          </ac:picMkLst>
        </pc:picChg>
        <pc:picChg chg="mod">
          <ac:chgData name="Giulio Antonini" userId="85c0ae81-b7e0-45b3-a738-51186c9a409e" providerId="ADAL" clId="{85921F03-C437-4F24-A516-AE736F31B917}" dt="2024-08-03T14:55:23.334" v="682"/>
          <ac:picMkLst>
            <pc:docMk/>
            <pc:sldMk cId="2497792880" sldId="292"/>
            <ac:picMk id="14" creationId="{1A0B95E3-FB4C-E3A0-5507-1D7570921BEE}"/>
          </ac:picMkLst>
        </pc:picChg>
        <pc:picChg chg="mod">
          <ac:chgData name="Giulio Antonini" userId="85c0ae81-b7e0-45b3-a738-51186c9a409e" providerId="ADAL" clId="{85921F03-C437-4F24-A516-AE736F31B917}" dt="2024-08-03T14:55:23.334" v="682"/>
          <ac:picMkLst>
            <pc:docMk/>
            <pc:sldMk cId="2497792880" sldId="292"/>
            <ac:picMk id="15" creationId="{E1FE58FD-6947-732B-55F0-259F758C3EB5}"/>
          </ac:picMkLst>
        </pc:picChg>
        <pc:picChg chg="mod">
          <ac:chgData name="Giulio Antonini" userId="85c0ae81-b7e0-45b3-a738-51186c9a409e" providerId="ADAL" clId="{85921F03-C437-4F24-A516-AE736F31B917}" dt="2024-08-03T14:55:23.334" v="682"/>
          <ac:picMkLst>
            <pc:docMk/>
            <pc:sldMk cId="2497792880" sldId="292"/>
            <ac:picMk id="18" creationId="{A8228CC2-91A8-B731-6496-373E368E121E}"/>
          </ac:picMkLst>
        </pc:picChg>
        <pc:picChg chg="mod">
          <ac:chgData name="Giulio Antonini" userId="85c0ae81-b7e0-45b3-a738-51186c9a409e" providerId="ADAL" clId="{85921F03-C437-4F24-A516-AE736F31B917}" dt="2024-08-03T14:55:23.334" v="682"/>
          <ac:picMkLst>
            <pc:docMk/>
            <pc:sldMk cId="2497792880" sldId="292"/>
            <ac:picMk id="19" creationId="{40BEC742-91E8-B875-B6C7-F62657C1EF23}"/>
          </ac:picMkLst>
        </pc:picChg>
        <pc:picChg chg="mod">
          <ac:chgData name="Giulio Antonini" userId="85c0ae81-b7e0-45b3-a738-51186c9a409e" providerId="ADAL" clId="{85921F03-C437-4F24-A516-AE736F31B917}" dt="2024-08-03T14:55:23.334" v="682"/>
          <ac:picMkLst>
            <pc:docMk/>
            <pc:sldMk cId="2497792880" sldId="292"/>
            <ac:picMk id="22" creationId="{A1766B3A-464D-9955-5DAA-940934342025}"/>
          </ac:picMkLst>
        </pc:picChg>
        <pc:picChg chg="add mod">
          <ac:chgData name="Giulio Antonini" userId="85c0ae81-b7e0-45b3-a738-51186c9a409e" providerId="ADAL" clId="{85921F03-C437-4F24-A516-AE736F31B917}" dt="2024-08-03T14:55:26.335" v="683" actId="1076"/>
          <ac:picMkLst>
            <pc:docMk/>
            <pc:sldMk cId="2497792880" sldId="292"/>
            <ac:picMk id="25" creationId="{A3F31083-162B-3790-61CA-1D3D9009CF8A}"/>
          </ac:picMkLst>
        </pc:picChg>
        <pc:picChg chg="add mod">
          <ac:chgData name="Giulio Antonini" userId="85c0ae81-b7e0-45b3-a738-51186c9a409e" providerId="ADAL" clId="{85921F03-C437-4F24-A516-AE736F31B917}" dt="2024-08-03T14:55:26.335" v="683" actId="1076"/>
          <ac:picMkLst>
            <pc:docMk/>
            <pc:sldMk cId="2497792880" sldId="292"/>
            <ac:picMk id="26" creationId="{D6C78828-9861-B4E7-D836-DD5F50DE9199}"/>
          </ac:picMkLst>
        </pc:picChg>
        <pc:picChg chg="add mod">
          <ac:chgData name="Giulio Antonini" userId="85c0ae81-b7e0-45b3-a738-51186c9a409e" providerId="ADAL" clId="{85921F03-C437-4F24-A516-AE736F31B917}" dt="2024-08-03T14:55:26.335" v="683" actId="1076"/>
          <ac:picMkLst>
            <pc:docMk/>
            <pc:sldMk cId="2497792880" sldId="292"/>
            <ac:picMk id="27" creationId="{2E117495-D892-678C-A05E-670AD8780139}"/>
          </ac:picMkLst>
        </pc:picChg>
        <pc:picChg chg="add mod">
          <ac:chgData name="Giulio Antonini" userId="85c0ae81-b7e0-45b3-a738-51186c9a409e" providerId="ADAL" clId="{85921F03-C437-4F24-A516-AE736F31B917}" dt="2024-08-03T14:55:26.335" v="683" actId="1076"/>
          <ac:picMkLst>
            <pc:docMk/>
            <pc:sldMk cId="2497792880" sldId="292"/>
            <ac:picMk id="29" creationId="{626A546C-E109-6969-C959-2408EC509C9D}"/>
          </ac:picMkLst>
        </pc:picChg>
        <pc:picChg chg="add mod">
          <ac:chgData name="Giulio Antonini" userId="85c0ae81-b7e0-45b3-a738-51186c9a409e" providerId="ADAL" clId="{85921F03-C437-4F24-A516-AE736F31B917}" dt="2024-08-03T14:55:26.335" v="683" actId="1076"/>
          <ac:picMkLst>
            <pc:docMk/>
            <pc:sldMk cId="2497792880" sldId="292"/>
            <ac:picMk id="31" creationId="{B37B1A01-CC74-6518-0A02-BBB47C6DA5DD}"/>
          </ac:picMkLst>
        </pc:picChg>
        <pc:picChg chg="mod">
          <ac:chgData name="Giulio Antonini" userId="85c0ae81-b7e0-45b3-a738-51186c9a409e" providerId="ADAL" clId="{85921F03-C437-4F24-A516-AE736F31B917}" dt="2024-08-03T14:55:23.334" v="682"/>
          <ac:picMkLst>
            <pc:docMk/>
            <pc:sldMk cId="2497792880" sldId="292"/>
            <ac:picMk id="35" creationId="{2E30B266-0E69-A546-6D73-7BA41AE70DCD}"/>
          </ac:picMkLst>
        </pc:picChg>
        <pc:picChg chg="mod">
          <ac:chgData name="Giulio Antonini" userId="85c0ae81-b7e0-45b3-a738-51186c9a409e" providerId="ADAL" clId="{85921F03-C437-4F24-A516-AE736F31B917}" dt="2024-08-03T14:55:23.334" v="682"/>
          <ac:picMkLst>
            <pc:docMk/>
            <pc:sldMk cId="2497792880" sldId="292"/>
            <ac:picMk id="36" creationId="{E55423B4-97CB-41EF-5B22-5C74AE78A951}"/>
          </ac:picMkLst>
        </pc:picChg>
        <pc:picChg chg="add mod">
          <ac:chgData name="Giulio Antonini" userId="85c0ae81-b7e0-45b3-a738-51186c9a409e" providerId="ADAL" clId="{85921F03-C437-4F24-A516-AE736F31B917}" dt="2024-08-03T14:55:26.335" v="683" actId="1076"/>
          <ac:picMkLst>
            <pc:docMk/>
            <pc:sldMk cId="2497792880" sldId="292"/>
            <ac:picMk id="37" creationId="{D2D5C10F-76DE-C81F-4702-949254228120}"/>
          </ac:picMkLst>
        </pc:picChg>
        <pc:picChg chg="add mod">
          <ac:chgData name="Giulio Antonini" userId="85c0ae81-b7e0-45b3-a738-51186c9a409e" providerId="ADAL" clId="{85921F03-C437-4F24-A516-AE736F31B917}" dt="2024-08-03T14:55:26.335" v="683" actId="1076"/>
          <ac:picMkLst>
            <pc:docMk/>
            <pc:sldMk cId="2497792880" sldId="292"/>
            <ac:picMk id="38" creationId="{1F6580DA-85FB-9B46-33ED-A889139D62E5}"/>
          </ac:picMkLst>
        </pc:picChg>
        <pc:picChg chg="add mod">
          <ac:chgData name="Giulio Antonini" userId="85c0ae81-b7e0-45b3-a738-51186c9a409e" providerId="ADAL" clId="{85921F03-C437-4F24-A516-AE736F31B917}" dt="2024-08-03T14:55:26.335" v="683" actId="1076"/>
          <ac:picMkLst>
            <pc:docMk/>
            <pc:sldMk cId="2497792880" sldId="292"/>
            <ac:picMk id="39" creationId="{81E2403A-2831-CF0D-B844-1C7794478CF0}"/>
          </ac:picMkLst>
        </pc:picChg>
        <pc:picChg chg="mod">
          <ac:chgData name="Giulio Antonini" userId="85c0ae81-b7e0-45b3-a738-51186c9a409e" providerId="ADAL" clId="{85921F03-C437-4F24-A516-AE736F31B917}" dt="2024-08-03T14:55:23.334" v="682"/>
          <ac:picMkLst>
            <pc:docMk/>
            <pc:sldMk cId="2497792880" sldId="292"/>
            <ac:picMk id="44" creationId="{98E590F7-990A-B2A0-222A-9EB70D8364FD}"/>
          </ac:picMkLst>
        </pc:picChg>
        <pc:picChg chg="mod">
          <ac:chgData name="Giulio Antonini" userId="85c0ae81-b7e0-45b3-a738-51186c9a409e" providerId="ADAL" clId="{85921F03-C437-4F24-A516-AE736F31B917}" dt="2024-08-03T14:55:23.334" v="682"/>
          <ac:picMkLst>
            <pc:docMk/>
            <pc:sldMk cId="2497792880" sldId="292"/>
            <ac:picMk id="45" creationId="{816D199C-C132-E858-6DF7-F78927E3CB94}"/>
          </ac:picMkLst>
        </pc:picChg>
        <pc:picChg chg="del">
          <ac:chgData name="Giulio Antonini" userId="85c0ae81-b7e0-45b3-a738-51186c9a409e" providerId="ADAL" clId="{85921F03-C437-4F24-A516-AE736F31B917}" dt="2024-08-03T14:55:09.592" v="681" actId="478"/>
          <ac:picMkLst>
            <pc:docMk/>
            <pc:sldMk cId="2497792880" sldId="292"/>
            <ac:picMk id="5212" creationId="{E3D295A6-F270-EF86-593F-14ED8B35C2AC}"/>
          </ac:picMkLst>
        </pc:picChg>
        <pc:picChg chg="del">
          <ac:chgData name="Giulio Antonini" userId="85c0ae81-b7e0-45b3-a738-51186c9a409e" providerId="ADAL" clId="{85921F03-C437-4F24-A516-AE736F31B917}" dt="2024-08-03T14:55:09.592" v="681" actId="478"/>
          <ac:picMkLst>
            <pc:docMk/>
            <pc:sldMk cId="2497792880" sldId="292"/>
            <ac:picMk id="5219" creationId="{DDC71D6F-BFAC-EFFE-C665-0E9F375B5226}"/>
          </ac:picMkLst>
        </pc:picChg>
        <pc:picChg chg="del">
          <ac:chgData name="Giulio Antonini" userId="85c0ae81-b7e0-45b3-a738-51186c9a409e" providerId="ADAL" clId="{85921F03-C437-4F24-A516-AE736F31B917}" dt="2024-08-03T14:55:09.592" v="681" actId="478"/>
          <ac:picMkLst>
            <pc:docMk/>
            <pc:sldMk cId="2497792880" sldId="292"/>
            <ac:picMk id="5223" creationId="{35612DFD-4713-688C-E08D-31EE72B3C4C5}"/>
          </ac:picMkLst>
        </pc:picChg>
        <pc:picChg chg="del">
          <ac:chgData name="Giulio Antonini" userId="85c0ae81-b7e0-45b3-a738-51186c9a409e" providerId="ADAL" clId="{85921F03-C437-4F24-A516-AE736F31B917}" dt="2024-08-03T14:55:09.592" v="681" actId="478"/>
          <ac:picMkLst>
            <pc:docMk/>
            <pc:sldMk cId="2497792880" sldId="292"/>
            <ac:picMk id="5227" creationId="{3B389FDA-71FE-FF36-74BD-2F61DC01B493}"/>
          </ac:picMkLst>
        </pc:picChg>
        <pc:picChg chg="del">
          <ac:chgData name="Giulio Antonini" userId="85c0ae81-b7e0-45b3-a738-51186c9a409e" providerId="ADAL" clId="{85921F03-C437-4F24-A516-AE736F31B917}" dt="2024-08-03T14:55:09.592" v="681" actId="478"/>
          <ac:picMkLst>
            <pc:docMk/>
            <pc:sldMk cId="2497792880" sldId="292"/>
            <ac:picMk id="5228" creationId="{65384194-4700-0C3D-68D9-DAC0162AD807}"/>
          </ac:picMkLst>
        </pc:picChg>
        <pc:picChg chg="del">
          <ac:chgData name="Giulio Antonini" userId="85c0ae81-b7e0-45b3-a738-51186c9a409e" providerId="ADAL" clId="{85921F03-C437-4F24-A516-AE736F31B917}" dt="2024-08-03T14:55:09.592" v="681" actId="478"/>
          <ac:picMkLst>
            <pc:docMk/>
            <pc:sldMk cId="2497792880" sldId="292"/>
            <ac:picMk id="5229" creationId="{47F343B5-DDB9-45B3-F46F-DAA7CAC3A39B}"/>
          </ac:picMkLst>
        </pc:picChg>
        <pc:picChg chg="del">
          <ac:chgData name="Giulio Antonini" userId="85c0ae81-b7e0-45b3-a738-51186c9a409e" providerId="ADAL" clId="{85921F03-C437-4F24-A516-AE736F31B917}" dt="2024-08-03T14:55:09.592" v="681" actId="478"/>
          <ac:picMkLst>
            <pc:docMk/>
            <pc:sldMk cId="2497792880" sldId="292"/>
            <ac:picMk id="5230" creationId="{30FD5CA3-EA0B-8750-B155-767CA47AFEBE}"/>
          </ac:picMkLst>
        </pc:picChg>
        <pc:picChg chg="del">
          <ac:chgData name="Giulio Antonini" userId="85c0ae81-b7e0-45b3-a738-51186c9a409e" providerId="ADAL" clId="{85921F03-C437-4F24-A516-AE736F31B917}" dt="2024-08-03T14:55:09.592" v="681" actId="478"/>
          <ac:picMkLst>
            <pc:docMk/>
            <pc:sldMk cId="2497792880" sldId="292"/>
            <ac:picMk id="5231" creationId="{13133207-2EE2-EE33-BE71-7E5F8135061E}"/>
          </ac:picMkLst>
        </pc:picChg>
        <pc:picChg chg="del">
          <ac:chgData name="Giulio Antonini" userId="85c0ae81-b7e0-45b3-a738-51186c9a409e" providerId="ADAL" clId="{85921F03-C437-4F24-A516-AE736F31B917}" dt="2024-08-03T14:55:09.592" v="681" actId="478"/>
          <ac:picMkLst>
            <pc:docMk/>
            <pc:sldMk cId="2497792880" sldId="292"/>
            <ac:picMk id="5232" creationId="{FE5937D4-AACF-57F1-E67C-2340AA5DA106}"/>
          </ac:picMkLst>
        </pc:picChg>
        <pc:picChg chg="del">
          <ac:chgData name="Giulio Antonini" userId="85c0ae81-b7e0-45b3-a738-51186c9a409e" providerId="ADAL" clId="{85921F03-C437-4F24-A516-AE736F31B917}" dt="2024-08-03T14:55:09.592" v="681" actId="478"/>
          <ac:picMkLst>
            <pc:docMk/>
            <pc:sldMk cId="2497792880" sldId="292"/>
            <ac:picMk id="5255" creationId="{FF6D3E69-064E-1051-68C2-AA0E25672ECE}"/>
          </ac:picMkLst>
        </pc:picChg>
        <pc:picChg chg="del">
          <ac:chgData name="Giulio Antonini" userId="85c0ae81-b7e0-45b3-a738-51186c9a409e" providerId="ADAL" clId="{85921F03-C437-4F24-A516-AE736F31B917}" dt="2024-08-03T14:55:09.592" v="681" actId="478"/>
          <ac:picMkLst>
            <pc:docMk/>
            <pc:sldMk cId="2497792880" sldId="292"/>
            <ac:picMk id="5258" creationId="{9CECC9EB-0FAC-532B-4473-B2FC61DEEE67}"/>
          </ac:picMkLst>
        </pc:picChg>
        <pc:picChg chg="del">
          <ac:chgData name="Giulio Antonini" userId="85c0ae81-b7e0-45b3-a738-51186c9a409e" providerId="ADAL" clId="{85921F03-C437-4F24-A516-AE736F31B917}" dt="2024-08-03T14:55:09.592" v="681" actId="478"/>
          <ac:picMkLst>
            <pc:docMk/>
            <pc:sldMk cId="2497792880" sldId="292"/>
            <ac:picMk id="5259" creationId="{243C7679-1C5F-1B4A-6ED1-1CEFCB4115B1}"/>
          </ac:picMkLst>
        </pc:picChg>
        <pc:picChg chg="del">
          <ac:chgData name="Giulio Antonini" userId="85c0ae81-b7e0-45b3-a738-51186c9a409e" providerId="ADAL" clId="{85921F03-C437-4F24-A516-AE736F31B917}" dt="2024-08-03T14:55:09.592" v="681" actId="478"/>
          <ac:picMkLst>
            <pc:docMk/>
            <pc:sldMk cId="2497792880" sldId="292"/>
            <ac:picMk id="5262" creationId="{FEB58D5F-F6A0-28E0-697E-F39D47D64AA1}"/>
          </ac:picMkLst>
        </pc:picChg>
        <pc:picChg chg="del">
          <ac:chgData name="Giulio Antonini" userId="85c0ae81-b7e0-45b3-a738-51186c9a409e" providerId="ADAL" clId="{85921F03-C437-4F24-A516-AE736F31B917}" dt="2024-08-03T14:55:09.592" v="681" actId="478"/>
          <ac:picMkLst>
            <pc:docMk/>
            <pc:sldMk cId="2497792880" sldId="292"/>
            <ac:picMk id="5264" creationId="{0F590D67-0D51-2C5F-3618-7D199779AD96}"/>
          </ac:picMkLst>
        </pc:picChg>
        <pc:picChg chg="del">
          <ac:chgData name="Giulio Antonini" userId="85c0ae81-b7e0-45b3-a738-51186c9a409e" providerId="ADAL" clId="{85921F03-C437-4F24-A516-AE736F31B917}" dt="2024-08-03T14:55:09.592" v="681" actId="478"/>
          <ac:picMkLst>
            <pc:docMk/>
            <pc:sldMk cId="2497792880" sldId="292"/>
            <ac:picMk id="5265" creationId="{94ACF74C-0DA7-5F0D-8466-EF99079BA85E}"/>
          </ac:picMkLst>
        </pc:picChg>
      </pc:sldChg>
      <pc:sldChg chg="del">
        <pc:chgData name="Giulio Antonini" userId="85c0ae81-b7e0-45b3-a738-51186c9a409e" providerId="ADAL" clId="{85921F03-C437-4F24-A516-AE736F31B917}" dt="2024-08-03T09:52:25.092" v="23" actId="47"/>
        <pc:sldMkLst>
          <pc:docMk/>
          <pc:sldMk cId="796542692" sldId="293"/>
        </pc:sldMkLst>
      </pc:sldChg>
      <pc:sldChg chg="addSp delSp modSp add mod">
        <pc:chgData name="Giulio Antonini" userId="85c0ae81-b7e0-45b3-a738-51186c9a409e" providerId="ADAL" clId="{85921F03-C437-4F24-A516-AE736F31B917}" dt="2024-08-03T14:56:52.036" v="700" actId="478"/>
        <pc:sldMkLst>
          <pc:docMk/>
          <pc:sldMk cId="1236928309" sldId="293"/>
        </pc:sldMkLst>
        <pc:spChg chg="del">
          <ac:chgData name="Giulio Antonini" userId="85c0ae81-b7e0-45b3-a738-51186c9a409e" providerId="ADAL" clId="{85921F03-C437-4F24-A516-AE736F31B917}" dt="2024-08-03T14:55:33.566" v="685" actId="478"/>
          <ac:spMkLst>
            <pc:docMk/>
            <pc:sldMk cId="1236928309" sldId="293"/>
            <ac:spMk id="4" creationId="{C32C2FAB-7DFE-4F54-1F26-DED1DD770F9B}"/>
          </ac:spMkLst>
        </pc:spChg>
        <pc:spChg chg="del">
          <ac:chgData name="Giulio Antonini" userId="85c0ae81-b7e0-45b3-a738-51186c9a409e" providerId="ADAL" clId="{85921F03-C437-4F24-A516-AE736F31B917}" dt="2024-08-03T14:55:33.566" v="685" actId="478"/>
          <ac:spMkLst>
            <pc:docMk/>
            <pc:sldMk cId="1236928309" sldId="293"/>
            <ac:spMk id="6" creationId="{D52F3404-A56E-A7EF-51F0-9CAC98AD724F}"/>
          </ac:spMkLst>
        </pc:spChg>
        <pc:spChg chg="del">
          <ac:chgData name="Giulio Antonini" userId="85c0ae81-b7e0-45b3-a738-51186c9a409e" providerId="ADAL" clId="{85921F03-C437-4F24-A516-AE736F31B917}" dt="2024-08-03T14:55:33.566" v="685" actId="478"/>
          <ac:spMkLst>
            <pc:docMk/>
            <pc:sldMk cId="1236928309" sldId="293"/>
            <ac:spMk id="23" creationId="{B4F35E26-1C9A-DDBF-FB94-85C478176BBA}"/>
          </ac:spMkLst>
        </pc:spChg>
        <pc:spChg chg="del">
          <ac:chgData name="Giulio Antonini" userId="85c0ae81-b7e0-45b3-a738-51186c9a409e" providerId="ADAL" clId="{85921F03-C437-4F24-A516-AE736F31B917}" dt="2024-08-03T14:55:33.566" v="685" actId="478"/>
          <ac:spMkLst>
            <pc:docMk/>
            <pc:sldMk cId="1236928309" sldId="293"/>
            <ac:spMk id="24" creationId="{0F36F8D0-D539-1474-65C9-24106ADC9110}"/>
          </ac:spMkLst>
        </pc:spChg>
        <pc:spChg chg="del">
          <ac:chgData name="Giulio Antonini" userId="85c0ae81-b7e0-45b3-a738-51186c9a409e" providerId="ADAL" clId="{85921F03-C437-4F24-A516-AE736F31B917}" dt="2024-08-03T14:55:33.566" v="685" actId="478"/>
          <ac:spMkLst>
            <pc:docMk/>
            <pc:sldMk cId="1236928309" sldId="293"/>
            <ac:spMk id="28" creationId="{E9362224-72BF-05DC-223B-A6D52D53EB6A}"/>
          </ac:spMkLst>
        </pc:spChg>
        <pc:spChg chg="del">
          <ac:chgData name="Giulio Antonini" userId="85c0ae81-b7e0-45b3-a738-51186c9a409e" providerId="ADAL" clId="{85921F03-C437-4F24-A516-AE736F31B917}" dt="2024-08-03T14:55:33.566" v="685" actId="478"/>
          <ac:spMkLst>
            <pc:docMk/>
            <pc:sldMk cId="1236928309" sldId="293"/>
            <ac:spMk id="30" creationId="{80AB46A8-22D3-AE28-BBBD-DBE3FA987306}"/>
          </ac:spMkLst>
        </pc:spChg>
        <pc:spChg chg="del">
          <ac:chgData name="Giulio Antonini" userId="85c0ae81-b7e0-45b3-a738-51186c9a409e" providerId="ADAL" clId="{85921F03-C437-4F24-A516-AE736F31B917}" dt="2024-08-03T14:55:33.566" v="685" actId="478"/>
          <ac:spMkLst>
            <pc:docMk/>
            <pc:sldMk cId="1236928309" sldId="293"/>
            <ac:spMk id="40" creationId="{7E04C8AB-BA1B-CBEE-38C4-1D5F6C97BD41}"/>
          </ac:spMkLst>
        </pc:spChg>
        <pc:spChg chg="del">
          <ac:chgData name="Giulio Antonini" userId="85c0ae81-b7e0-45b3-a738-51186c9a409e" providerId="ADAL" clId="{85921F03-C437-4F24-A516-AE736F31B917}" dt="2024-08-03T14:55:33.566" v="685" actId="478"/>
          <ac:spMkLst>
            <pc:docMk/>
            <pc:sldMk cId="1236928309" sldId="293"/>
            <ac:spMk id="41" creationId="{96655FB4-DDFC-6FED-E1F5-A222D00265E0}"/>
          </ac:spMkLst>
        </pc:spChg>
        <pc:spChg chg="del">
          <ac:chgData name="Giulio Antonini" userId="85c0ae81-b7e0-45b3-a738-51186c9a409e" providerId="ADAL" clId="{85921F03-C437-4F24-A516-AE736F31B917}" dt="2024-08-03T14:55:33.566" v="685" actId="478"/>
          <ac:spMkLst>
            <pc:docMk/>
            <pc:sldMk cId="1236928309" sldId="293"/>
            <ac:spMk id="42" creationId="{C8F386EE-58EB-3A15-7729-344DAE275B53}"/>
          </ac:spMkLst>
        </pc:spChg>
        <pc:spChg chg="add mod">
          <ac:chgData name="Giulio Antonini" userId="85c0ae81-b7e0-45b3-a738-51186c9a409e" providerId="ADAL" clId="{85921F03-C437-4F24-A516-AE736F31B917}" dt="2024-08-03T14:55:50.249" v="687" actId="1076"/>
          <ac:spMkLst>
            <pc:docMk/>
            <pc:sldMk cId="1236928309" sldId="293"/>
            <ac:spMk id="47" creationId="{107C35A6-1C97-63A2-71E1-2085FC6E1903}"/>
          </ac:spMkLst>
        </pc:spChg>
        <pc:spChg chg="add mod">
          <ac:chgData name="Giulio Antonini" userId="85c0ae81-b7e0-45b3-a738-51186c9a409e" providerId="ADAL" clId="{85921F03-C437-4F24-A516-AE736F31B917}" dt="2024-08-03T14:55:50.249" v="687" actId="1076"/>
          <ac:spMkLst>
            <pc:docMk/>
            <pc:sldMk cId="1236928309" sldId="293"/>
            <ac:spMk id="49" creationId="{7F955846-30BB-3AE7-EE23-77AD00B57140}"/>
          </ac:spMkLst>
        </pc:spChg>
        <pc:spChg chg="mod">
          <ac:chgData name="Giulio Antonini" userId="85c0ae81-b7e0-45b3-a738-51186c9a409e" providerId="ADAL" clId="{85921F03-C437-4F24-A516-AE736F31B917}" dt="2024-08-03T14:55:46.768" v="686"/>
          <ac:spMkLst>
            <pc:docMk/>
            <pc:sldMk cId="1236928309" sldId="293"/>
            <ac:spMk id="52" creationId="{65FC8388-2758-0A9A-D559-E4B21C9E490D}"/>
          </ac:spMkLst>
        </pc:spChg>
        <pc:spChg chg="mod">
          <ac:chgData name="Giulio Antonini" userId="85c0ae81-b7e0-45b3-a738-51186c9a409e" providerId="ADAL" clId="{85921F03-C437-4F24-A516-AE736F31B917}" dt="2024-08-03T14:55:46.768" v="686"/>
          <ac:spMkLst>
            <pc:docMk/>
            <pc:sldMk cId="1236928309" sldId="293"/>
            <ac:spMk id="55" creationId="{59E36979-0FFE-A98F-5051-9B106F62E5B2}"/>
          </ac:spMkLst>
        </pc:spChg>
        <pc:spChg chg="mod">
          <ac:chgData name="Giulio Antonini" userId="85c0ae81-b7e0-45b3-a738-51186c9a409e" providerId="ADAL" clId="{85921F03-C437-4F24-A516-AE736F31B917}" dt="2024-08-03T14:55:46.768" v="686"/>
          <ac:spMkLst>
            <pc:docMk/>
            <pc:sldMk cId="1236928309" sldId="293"/>
            <ac:spMk id="56" creationId="{99B1B241-8BC8-86FA-E67E-347EAEC7AA11}"/>
          </ac:spMkLst>
        </pc:spChg>
        <pc:spChg chg="mod">
          <ac:chgData name="Giulio Antonini" userId="85c0ae81-b7e0-45b3-a738-51186c9a409e" providerId="ADAL" clId="{85921F03-C437-4F24-A516-AE736F31B917}" dt="2024-08-03T14:55:46.768" v="686"/>
          <ac:spMkLst>
            <pc:docMk/>
            <pc:sldMk cId="1236928309" sldId="293"/>
            <ac:spMk id="59" creationId="{16CE6345-1420-ADEA-05FA-449B6153FF13}"/>
          </ac:spMkLst>
        </pc:spChg>
        <pc:spChg chg="mod">
          <ac:chgData name="Giulio Antonini" userId="85c0ae81-b7e0-45b3-a738-51186c9a409e" providerId="ADAL" clId="{85921F03-C437-4F24-A516-AE736F31B917}" dt="2024-08-03T14:55:46.768" v="686"/>
          <ac:spMkLst>
            <pc:docMk/>
            <pc:sldMk cId="1236928309" sldId="293"/>
            <ac:spMk id="60" creationId="{B201D229-207C-7542-490C-582CC0CAEC58}"/>
          </ac:spMkLst>
        </pc:spChg>
        <pc:spChg chg="mod">
          <ac:chgData name="Giulio Antonini" userId="85c0ae81-b7e0-45b3-a738-51186c9a409e" providerId="ADAL" clId="{85921F03-C437-4F24-A516-AE736F31B917}" dt="2024-08-03T14:55:46.768" v="686"/>
          <ac:spMkLst>
            <pc:docMk/>
            <pc:sldMk cId="1236928309" sldId="293"/>
            <ac:spMk id="5120" creationId="{51D305A2-24FF-3590-E84B-0F4A050FB038}"/>
          </ac:spMkLst>
        </pc:spChg>
        <pc:spChg chg="add mod">
          <ac:chgData name="Giulio Antonini" userId="85c0ae81-b7e0-45b3-a738-51186c9a409e" providerId="ADAL" clId="{85921F03-C437-4F24-A516-AE736F31B917}" dt="2024-08-03T14:55:50.249" v="687" actId="1076"/>
          <ac:spMkLst>
            <pc:docMk/>
            <pc:sldMk cId="1236928309" sldId="293"/>
            <ac:spMk id="5125" creationId="{7942F872-C96D-10D7-E203-1BABD01B3DE6}"/>
          </ac:spMkLst>
        </pc:spChg>
        <pc:spChg chg="add mod">
          <ac:chgData name="Giulio Antonini" userId="85c0ae81-b7e0-45b3-a738-51186c9a409e" providerId="ADAL" clId="{85921F03-C437-4F24-A516-AE736F31B917}" dt="2024-08-03T14:55:50.249" v="687" actId="1076"/>
          <ac:spMkLst>
            <pc:docMk/>
            <pc:sldMk cId="1236928309" sldId="293"/>
            <ac:spMk id="5126" creationId="{88AC58B4-00E1-C492-2994-F682C3204584}"/>
          </ac:spMkLst>
        </pc:spChg>
        <pc:spChg chg="add mod">
          <ac:chgData name="Giulio Antonini" userId="85c0ae81-b7e0-45b3-a738-51186c9a409e" providerId="ADAL" clId="{85921F03-C437-4F24-A516-AE736F31B917}" dt="2024-08-03T14:55:50.249" v="687" actId="1076"/>
          <ac:spMkLst>
            <pc:docMk/>
            <pc:sldMk cId="1236928309" sldId="293"/>
            <ac:spMk id="5130" creationId="{F187609F-7883-52CA-C634-5023A9524EFD}"/>
          </ac:spMkLst>
        </pc:spChg>
        <pc:spChg chg="add mod">
          <ac:chgData name="Giulio Antonini" userId="85c0ae81-b7e0-45b3-a738-51186c9a409e" providerId="ADAL" clId="{85921F03-C437-4F24-A516-AE736F31B917}" dt="2024-08-03T14:55:50.249" v="687" actId="1076"/>
          <ac:spMkLst>
            <pc:docMk/>
            <pc:sldMk cId="1236928309" sldId="293"/>
            <ac:spMk id="5132" creationId="{781CF8A8-7E16-71B3-FE1A-B6C4E6E0EFCA}"/>
          </ac:spMkLst>
        </pc:spChg>
        <pc:spChg chg="mod">
          <ac:chgData name="Giulio Antonini" userId="85c0ae81-b7e0-45b3-a738-51186c9a409e" providerId="ADAL" clId="{85921F03-C437-4F24-A516-AE736F31B917}" dt="2024-08-03T14:55:46.768" v="686"/>
          <ac:spMkLst>
            <pc:docMk/>
            <pc:sldMk cId="1236928309" sldId="293"/>
            <ac:spMk id="5135" creationId="{1DFFCC68-54AF-C02F-4479-1711048E8140}"/>
          </ac:spMkLst>
        </pc:spChg>
        <pc:spChg chg="mod">
          <ac:chgData name="Giulio Antonini" userId="85c0ae81-b7e0-45b3-a738-51186c9a409e" providerId="ADAL" clId="{85921F03-C437-4F24-A516-AE736F31B917}" dt="2024-08-03T14:55:46.768" v="686"/>
          <ac:spMkLst>
            <pc:docMk/>
            <pc:sldMk cId="1236928309" sldId="293"/>
            <ac:spMk id="5136" creationId="{4B3161D2-27E6-5F3A-343A-6C7E1968B013}"/>
          </ac:spMkLst>
        </pc:spChg>
        <pc:spChg chg="add mod">
          <ac:chgData name="Giulio Antonini" userId="85c0ae81-b7e0-45b3-a738-51186c9a409e" providerId="ADAL" clId="{85921F03-C437-4F24-A516-AE736F31B917}" dt="2024-08-03T14:55:50.249" v="687" actId="1076"/>
          <ac:spMkLst>
            <pc:docMk/>
            <pc:sldMk cId="1236928309" sldId="293"/>
            <ac:spMk id="5146" creationId="{439A719F-06FD-3211-3B69-AB18EB6E94F4}"/>
          </ac:spMkLst>
        </pc:spChg>
        <pc:spChg chg="add mod">
          <ac:chgData name="Giulio Antonini" userId="85c0ae81-b7e0-45b3-a738-51186c9a409e" providerId="ADAL" clId="{85921F03-C437-4F24-A516-AE736F31B917}" dt="2024-08-03T14:55:50.249" v="687" actId="1076"/>
          <ac:spMkLst>
            <pc:docMk/>
            <pc:sldMk cId="1236928309" sldId="293"/>
            <ac:spMk id="5148" creationId="{956918BD-6227-F061-7046-AAEDAC2B11A1}"/>
          </ac:spMkLst>
        </pc:spChg>
        <pc:spChg chg="add mod">
          <ac:chgData name="Giulio Antonini" userId="85c0ae81-b7e0-45b3-a738-51186c9a409e" providerId="ADAL" clId="{85921F03-C437-4F24-A516-AE736F31B917}" dt="2024-08-03T14:55:50.249" v="687" actId="1076"/>
          <ac:spMkLst>
            <pc:docMk/>
            <pc:sldMk cId="1236928309" sldId="293"/>
            <ac:spMk id="5155" creationId="{C434BDB3-7B8D-8117-125C-C2961A4E1220}"/>
          </ac:spMkLst>
        </pc:spChg>
        <pc:spChg chg="add mod">
          <ac:chgData name="Giulio Antonini" userId="85c0ae81-b7e0-45b3-a738-51186c9a409e" providerId="ADAL" clId="{85921F03-C437-4F24-A516-AE736F31B917}" dt="2024-08-03T14:55:50.249" v="687" actId="1076"/>
          <ac:spMkLst>
            <pc:docMk/>
            <pc:sldMk cId="1236928309" sldId="293"/>
            <ac:spMk id="5156" creationId="{1D672A35-395A-C31A-D2C5-BF6D3938C680}"/>
          </ac:spMkLst>
        </pc:spChg>
        <pc:spChg chg="add mod">
          <ac:chgData name="Giulio Antonini" userId="85c0ae81-b7e0-45b3-a738-51186c9a409e" providerId="ADAL" clId="{85921F03-C437-4F24-A516-AE736F31B917}" dt="2024-08-03T14:55:50.249" v="687" actId="1076"/>
          <ac:spMkLst>
            <pc:docMk/>
            <pc:sldMk cId="1236928309" sldId="293"/>
            <ac:spMk id="5157" creationId="{4FB80170-3B40-D3B1-6BA6-A7FFA20BAE6A}"/>
          </ac:spMkLst>
        </pc:spChg>
        <pc:spChg chg="add del mod">
          <ac:chgData name="Giulio Antonini" userId="85c0ae81-b7e0-45b3-a738-51186c9a409e" providerId="ADAL" clId="{85921F03-C437-4F24-A516-AE736F31B917}" dt="2024-08-03T14:56:52.036" v="700" actId="478"/>
          <ac:spMkLst>
            <pc:docMk/>
            <pc:sldMk cId="1236928309" sldId="293"/>
            <ac:spMk id="5169" creationId="{86CE8AF5-C4E8-7369-950A-8A6139CB156E}"/>
          </ac:spMkLst>
        </pc:spChg>
        <pc:grpChg chg="del">
          <ac:chgData name="Giulio Antonini" userId="85c0ae81-b7e0-45b3-a738-51186c9a409e" providerId="ADAL" clId="{85921F03-C437-4F24-A516-AE736F31B917}" dt="2024-08-03T14:55:33.566" v="685" actId="478"/>
          <ac:grpSpMkLst>
            <pc:docMk/>
            <pc:sldMk cId="1236928309" sldId="293"/>
            <ac:grpSpMk id="8" creationId="{2F582364-0139-92B4-5B0E-8E7757EB36C6}"/>
          </ac:grpSpMkLst>
        </pc:grpChg>
        <pc:grpChg chg="del">
          <ac:chgData name="Giulio Antonini" userId="85c0ae81-b7e0-45b3-a738-51186c9a409e" providerId="ADAL" clId="{85921F03-C437-4F24-A516-AE736F31B917}" dt="2024-08-03T14:55:33.566" v="685" actId="478"/>
          <ac:grpSpMkLst>
            <pc:docMk/>
            <pc:sldMk cId="1236928309" sldId="293"/>
            <ac:grpSpMk id="11" creationId="{D950D1B7-1D22-81DC-8868-656E3719CDCF}"/>
          </ac:grpSpMkLst>
        </pc:grpChg>
        <pc:grpChg chg="del">
          <ac:chgData name="Giulio Antonini" userId="85c0ae81-b7e0-45b3-a738-51186c9a409e" providerId="ADAL" clId="{85921F03-C437-4F24-A516-AE736F31B917}" dt="2024-08-03T14:55:33.566" v="685" actId="478"/>
          <ac:grpSpMkLst>
            <pc:docMk/>
            <pc:sldMk cId="1236928309" sldId="293"/>
            <ac:grpSpMk id="20" creationId="{47BF47C1-F6F9-CB67-31EE-B01DDF4E0FFD}"/>
          </ac:grpSpMkLst>
        </pc:grpChg>
        <pc:grpChg chg="del">
          <ac:chgData name="Giulio Antonini" userId="85c0ae81-b7e0-45b3-a738-51186c9a409e" providerId="ADAL" clId="{85921F03-C437-4F24-A516-AE736F31B917}" dt="2024-08-03T14:55:33.566" v="685" actId="478"/>
          <ac:grpSpMkLst>
            <pc:docMk/>
            <pc:sldMk cId="1236928309" sldId="293"/>
            <ac:grpSpMk id="32" creationId="{39A7C308-A3DF-75A9-BBB5-9BB44EF475F8}"/>
          </ac:grpSpMkLst>
        </pc:grpChg>
        <pc:grpChg chg="del">
          <ac:chgData name="Giulio Antonini" userId="85c0ae81-b7e0-45b3-a738-51186c9a409e" providerId="ADAL" clId="{85921F03-C437-4F24-A516-AE736F31B917}" dt="2024-08-03T14:55:33.566" v="685" actId="478"/>
          <ac:grpSpMkLst>
            <pc:docMk/>
            <pc:sldMk cId="1236928309" sldId="293"/>
            <ac:grpSpMk id="43" creationId="{7DAA3FF4-2002-2D9B-DE88-762D43D0F394}"/>
          </ac:grpSpMkLst>
        </pc:grpChg>
        <pc:grpChg chg="add mod">
          <ac:chgData name="Giulio Antonini" userId="85c0ae81-b7e0-45b3-a738-51186c9a409e" providerId="ADAL" clId="{85921F03-C437-4F24-A516-AE736F31B917}" dt="2024-08-03T14:55:50.249" v="687" actId="1076"/>
          <ac:grpSpMkLst>
            <pc:docMk/>
            <pc:sldMk cId="1236928309" sldId="293"/>
            <ac:grpSpMk id="51" creationId="{D40DCBC7-CC9B-C87C-686D-1AA6226F1D10}"/>
          </ac:grpSpMkLst>
        </pc:grpChg>
        <pc:grpChg chg="add mod">
          <ac:chgData name="Giulio Antonini" userId="85c0ae81-b7e0-45b3-a738-51186c9a409e" providerId="ADAL" clId="{85921F03-C437-4F24-A516-AE736F31B917}" dt="2024-08-03T14:55:50.249" v="687" actId="1076"/>
          <ac:grpSpMkLst>
            <pc:docMk/>
            <pc:sldMk cId="1236928309" sldId="293"/>
            <ac:grpSpMk id="54" creationId="{C88EF5A7-9383-802E-B507-99611833D9D2}"/>
          </ac:grpSpMkLst>
        </pc:grpChg>
        <pc:grpChg chg="add mod">
          <ac:chgData name="Giulio Antonini" userId="85c0ae81-b7e0-45b3-a738-51186c9a409e" providerId="ADAL" clId="{85921F03-C437-4F24-A516-AE736F31B917}" dt="2024-08-03T14:55:50.249" v="687" actId="1076"/>
          <ac:grpSpMkLst>
            <pc:docMk/>
            <pc:sldMk cId="1236928309" sldId="293"/>
            <ac:grpSpMk id="63" creationId="{14E18EE0-B9BB-0D4F-560F-38EA085556C7}"/>
          </ac:grpSpMkLst>
        </pc:grpChg>
        <pc:grpChg chg="add mod">
          <ac:chgData name="Giulio Antonini" userId="85c0ae81-b7e0-45b3-a738-51186c9a409e" providerId="ADAL" clId="{85921F03-C437-4F24-A516-AE736F31B917}" dt="2024-08-03T14:55:50.249" v="687" actId="1076"/>
          <ac:grpSpMkLst>
            <pc:docMk/>
            <pc:sldMk cId="1236928309" sldId="293"/>
            <ac:grpSpMk id="5134" creationId="{169280DD-5FD0-CC6A-EF23-D50AC21EF7A7}"/>
          </ac:grpSpMkLst>
        </pc:grpChg>
        <pc:grpChg chg="add mod">
          <ac:chgData name="Giulio Antonini" userId="85c0ae81-b7e0-45b3-a738-51186c9a409e" providerId="ADAL" clId="{85921F03-C437-4F24-A516-AE736F31B917}" dt="2024-08-03T14:55:50.249" v="687" actId="1076"/>
          <ac:grpSpMkLst>
            <pc:docMk/>
            <pc:sldMk cId="1236928309" sldId="293"/>
            <ac:grpSpMk id="5152" creationId="{E300B7DA-4E51-BC8D-1D1F-F06AE59CB44A}"/>
          </ac:grpSpMkLst>
        </pc:grpChg>
        <pc:grpChg chg="add mod">
          <ac:chgData name="Giulio Antonini" userId="85c0ae81-b7e0-45b3-a738-51186c9a409e" providerId="ADAL" clId="{85921F03-C437-4F24-A516-AE736F31B917}" dt="2024-08-03T14:55:50.249" v="687" actId="1076"/>
          <ac:grpSpMkLst>
            <pc:docMk/>
            <pc:sldMk cId="1236928309" sldId="293"/>
            <ac:grpSpMk id="5158" creationId="{07CDFC9E-C061-67E7-8563-74AAF0E229DC}"/>
          </ac:grpSpMkLst>
        </pc:grpChg>
        <pc:grpChg chg="add mod">
          <ac:chgData name="Giulio Antonini" userId="85c0ae81-b7e0-45b3-a738-51186c9a409e" providerId="ADAL" clId="{85921F03-C437-4F24-A516-AE736F31B917}" dt="2024-08-03T14:55:50.249" v="687" actId="1076"/>
          <ac:grpSpMkLst>
            <pc:docMk/>
            <pc:sldMk cId="1236928309" sldId="293"/>
            <ac:grpSpMk id="5166" creationId="{1C1F605A-EF6D-2441-306C-423A69A797AC}"/>
          </ac:grpSpMkLst>
        </pc:grpChg>
        <pc:picChg chg="del">
          <ac:chgData name="Giulio Antonini" userId="85c0ae81-b7e0-45b3-a738-51186c9a409e" providerId="ADAL" clId="{85921F03-C437-4F24-A516-AE736F31B917}" dt="2024-08-03T14:55:33.566" v="685" actId="478"/>
          <ac:picMkLst>
            <pc:docMk/>
            <pc:sldMk cId="1236928309" sldId="293"/>
            <ac:picMk id="3" creationId="{6044810E-24E9-77C5-0AE8-5CD3B5C580AD}"/>
          </ac:picMkLst>
        </pc:picChg>
        <pc:picChg chg="del">
          <ac:chgData name="Giulio Antonini" userId="85c0ae81-b7e0-45b3-a738-51186c9a409e" providerId="ADAL" clId="{85921F03-C437-4F24-A516-AE736F31B917}" dt="2024-08-03T14:55:33.566" v="685" actId="478"/>
          <ac:picMkLst>
            <pc:docMk/>
            <pc:sldMk cId="1236928309" sldId="293"/>
            <ac:picMk id="5" creationId="{A84E1ABE-269B-9362-8A29-2423AE7DF41E}"/>
          </ac:picMkLst>
        </pc:picChg>
        <pc:picChg chg="del">
          <ac:chgData name="Giulio Antonini" userId="85c0ae81-b7e0-45b3-a738-51186c9a409e" providerId="ADAL" clId="{85921F03-C437-4F24-A516-AE736F31B917}" dt="2024-08-03T14:55:33.566" v="685" actId="478"/>
          <ac:picMkLst>
            <pc:docMk/>
            <pc:sldMk cId="1236928309" sldId="293"/>
            <ac:picMk id="7" creationId="{81A192D6-0512-4ED6-1834-31BBE8433F18}"/>
          </ac:picMkLst>
        </pc:picChg>
        <pc:picChg chg="del">
          <ac:chgData name="Giulio Antonini" userId="85c0ae81-b7e0-45b3-a738-51186c9a409e" providerId="ADAL" clId="{85921F03-C437-4F24-A516-AE736F31B917}" dt="2024-08-03T14:55:33.566" v="685" actId="478"/>
          <ac:picMkLst>
            <pc:docMk/>
            <pc:sldMk cId="1236928309" sldId="293"/>
            <ac:picMk id="25" creationId="{A3F31083-162B-3790-61CA-1D3D9009CF8A}"/>
          </ac:picMkLst>
        </pc:picChg>
        <pc:picChg chg="del">
          <ac:chgData name="Giulio Antonini" userId="85c0ae81-b7e0-45b3-a738-51186c9a409e" providerId="ADAL" clId="{85921F03-C437-4F24-A516-AE736F31B917}" dt="2024-08-03T14:55:33.566" v="685" actId="478"/>
          <ac:picMkLst>
            <pc:docMk/>
            <pc:sldMk cId="1236928309" sldId="293"/>
            <ac:picMk id="26" creationId="{D6C78828-9861-B4E7-D836-DD5F50DE9199}"/>
          </ac:picMkLst>
        </pc:picChg>
        <pc:picChg chg="del">
          <ac:chgData name="Giulio Antonini" userId="85c0ae81-b7e0-45b3-a738-51186c9a409e" providerId="ADAL" clId="{85921F03-C437-4F24-A516-AE736F31B917}" dt="2024-08-03T14:55:33.566" v="685" actId="478"/>
          <ac:picMkLst>
            <pc:docMk/>
            <pc:sldMk cId="1236928309" sldId="293"/>
            <ac:picMk id="27" creationId="{2E117495-D892-678C-A05E-670AD8780139}"/>
          </ac:picMkLst>
        </pc:picChg>
        <pc:picChg chg="del">
          <ac:chgData name="Giulio Antonini" userId="85c0ae81-b7e0-45b3-a738-51186c9a409e" providerId="ADAL" clId="{85921F03-C437-4F24-A516-AE736F31B917}" dt="2024-08-03T14:55:33.566" v="685" actId="478"/>
          <ac:picMkLst>
            <pc:docMk/>
            <pc:sldMk cId="1236928309" sldId="293"/>
            <ac:picMk id="29" creationId="{626A546C-E109-6969-C959-2408EC509C9D}"/>
          </ac:picMkLst>
        </pc:picChg>
        <pc:picChg chg="del">
          <ac:chgData name="Giulio Antonini" userId="85c0ae81-b7e0-45b3-a738-51186c9a409e" providerId="ADAL" clId="{85921F03-C437-4F24-A516-AE736F31B917}" dt="2024-08-03T14:55:33.566" v="685" actId="478"/>
          <ac:picMkLst>
            <pc:docMk/>
            <pc:sldMk cId="1236928309" sldId="293"/>
            <ac:picMk id="31" creationId="{B37B1A01-CC74-6518-0A02-BBB47C6DA5DD}"/>
          </ac:picMkLst>
        </pc:picChg>
        <pc:picChg chg="del">
          <ac:chgData name="Giulio Antonini" userId="85c0ae81-b7e0-45b3-a738-51186c9a409e" providerId="ADAL" clId="{85921F03-C437-4F24-A516-AE736F31B917}" dt="2024-08-03T14:55:33.566" v="685" actId="478"/>
          <ac:picMkLst>
            <pc:docMk/>
            <pc:sldMk cId="1236928309" sldId="293"/>
            <ac:picMk id="37" creationId="{D2D5C10F-76DE-C81F-4702-949254228120}"/>
          </ac:picMkLst>
        </pc:picChg>
        <pc:picChg chg="del">
          <ac:chgData name="Giulio Antonini" userId="85c0ae81-b7e0-45b3-a738-51186c9a409e" providerId="ADAL" clId="{85921F03-C437-4F24-A516-AE736F31B917}" dt="2024-08-03T14:55:33.566" v="685" actId="478"/>
          <ac:picMkLst>
            <pc:docMk/>
            <pc:sldMk cId="1236928309" sldId="293"/>
            <ac:picMk id="38" creationId="{1F6580DA-85FB-9B46-33ED-A889139D62E5}"/>
          </ac:picMkLst>
        </pc:picChg>
        <pc:picChg chg="del">
          <ac:chgData name="Giulio Antonini" userId="85c0ae81-b7e0-45b3-a738-51186c9a409e" providerId="ADAL" clId="{85921F03-C437-4F24-A516-AE736F31B917}" dt="2024-08-03T14:55:33.566" v="685" actId="478"/>
          <ac:picMkLst>
            <pc:docMk/>
            <pc:sldMk cId="1236928309" sldId="293"/>
            <ac:picMk id="39" creationId="{81E2403A-2831-CF0D-B844-1C7794478CF0}"/>
          </ac:picMkLst>
        </pc:picChg>
        <pc:picChg chg="add mod">
          <ac:chgData name="Giulio Antonini" userId="85c0ae81-b7e0-45b3-a738-51186c9a409e" providerId="ADAL" clId="{85921F03-C437-4F24-A516-AE736F31B917}" dt="2024-08-03T14:55:50.249" v="687" actId="1076"/>
          <ac:picMkLst>
            <pc:docMk/>
            <pc:sldMk cId="1236928309" sldId="293"/>
            <ac:picMk id="46" creationId="{0A3B96CA-0A5A-1606-E2A3-BFA7BE725370}"/>
          </ac:picMkLst>
        </pc:picChg>
        <pc:picChg chg="add mod">
          <ac:chgData name="Giulio Antonini" userId="85c0ae81-b7e0-45b3-a738-51186c9a409e" providerId="ADAL" clId="{85921F03-C437-4F24-A516-AE736F31B917}" dt="2024-08-03T14:55:50.249" v="687" actId="1076"/>
          <ac:picMkLst>
            <pc:docMk/>
            <pc:sldMk cId="1236928309" sldId="293"/>
            <ac:picMk id="48" creationId="{E1AF5679-7768-472D-5419-ECE1583BB4ED}"/>
          </ac:picMkLst>
        </pc:picChg>
        <pc:picChg chg="add mod">
          <ac:chgData name="Giulio Antonini" userId="85c0ae81-b7e0-45b3-a738-51186c9a409e" providerId="ADAL" clId="{85921F03-C437-4F24-A516-AE736F31B917}" dt="2024-08-03T14:55:50.249" v="687" actId="1076"/>
          <ac:picMkLst>
            <pc:docMk/>
            <pc:sldMk cId="1236928309" sldId="293"/>
            <ac:picMk id="50" creationId="{8F36B739-36E3-9C76-453B-2E97B2EAE903}"/>
          </ac:picMkLst>
        </pc:picChg>
        <pc:picChg chg="mod">
          <ac:chgData name="Giulio Antonini" userId="85c0ae81-b7e0-45b3-a738-51186c9a409e" providerId="ADAL" clId="{85921F03-C437-4F24-A516-AE736F31B917}" dt="2024-08-03T14:55:46.768" v="686"/>
          <ac:picMkLst>
            <pc:docMk/>
            <pc:sldMk cId="1236928309" sldId="293"/>
            <ac:picMk id="53" creationId="{720515C7-CAAF-1136-DB22-6E58CF6F87B7}"/>
          </ac:picMkLst>
        </pc:picChg>
        <pc:picChg chg="mod">
          <ac:chgData name="Giulio Antonini" userId="85c0ae81-b7e0-45b3-a738-51186c9a409e" providerId="ADAL" clId="{85921F03-C437-4F24-A516-AE736F31B917}" dt="2024-08-03T14:55:46.768" v="686"/>
          <ac:picMkLst>
            <pc:docMk/>
            <pc:sldMk cId="1236928309" sldId="293"/>
            <ac:picMk id="57" creationId="{D0C315DB-872F-444F-A269-F7D8A482119C}"/>
          </ac:picMkLst>
        </pc:picChg>
        <pc:picChg chg="mod">
          <ac:chgData name="Giulio Antonini" userId="85c0ae81-b7e0-45b3-a738-51186c9a409e" providerId="ADAL" clId="{85921F03-C437-4F24-A516-AE736F31B917}" dt="2024-08-03T14:55:46.768" v="686"/>
          <ac:picMkLst>
            <pc:docMk/>
            <pc:sldMk cId="1236928309" sldId="293"/>
            <ac:picMk id="58" creationId="{BF6B19F5-CC45-D807-06D4-83C4790E240A}"/>
          </ac:picMkLst>
        </pc:picChg>
        <pc:picChg chg="mod">
          <ac:chgData name="Giulio Antonini" userId="85c0ae81-b7e0-45b3-a738-51186c9a409e" providerId="ADAL" clId="{85921F03-C437-4F24-A516-AE736F31B917}" dt="2024-08-03T14:55:46.768" v="686"/>
          <ac:picMkLst>
            <pc:docMk/>
            <pc:sldMk cId="1236928309" sldId="293"/>
            <ac:picMk id="61" creationId="{20720474-1F4F-AF51-5A8A-6BC8A3C20CF3}"/>
          </ac:picMkLst>
        </pc:picChg>
        <pc:picChg chg="mod">
          <ac:chgData name="Giulio Antonini" userId="85c0ae81-b7e0-45b3-a738-51186c9a409e" providerId="ADAL" clId="{85921F03-C437-4F24-A516-AE736F31B917}" dt="2024-08-03T14:55:46.768" v="686"/>
          <ac:picMkLst>
            <pc:docMk/>
            <pc:sldMk cId="1236928309" sldId="293"/>
            <ac:picMk id="62" creationId="{1BF80CCB-ECCA-19B2-F21F-8851C9E9C811}"/>
          </ac:picMkLst>
        </pc:picChg>
        <pc:picChg chg="mod">
          <ac:chgData name="Giulio Antonini" userId="85c0ae81-b7e0-45b3-a738-51186c9a409e" providerId="ADAL" clId="{85921F03-C437-4F24-A516-AE736F31B917}" dt="2024-08-03T14:55:46.768" v="686"/>
          <ac:picMkLst>
            <pc:docMk/>
            <pc:sldMk cId="1236928309" sldId="293"/>
            <ac:picMk id="5124" creationId="{865E44F4-BED4-9070-3626-80E0C0C49C0B}"/>
          </ac:picMkLst>
        </pc:picChg>
        <pc:picChg chg="add mod">
          <ac:chgData name="Giulio Antonini" userId="85c0ae81-b7e0-45b3-a738-51186c9a409e" providerId="ADAL" clId="{85921F03-C437-4F24-A516-AE736F31B917}" dt="2024-08-03T14:55:50.249" v="687" actId="1076"/>
          <ac:picMkLst>
            <pc:docMk/>
            <pc:sldMk cId="1236928309" sldId="293"/>
            <ac:picMk id="5127" creationId="{EF56F935-1292-C190-5ED4-ABAC4BD8242B}"/>
          </ac:picMkLst>
        </pc:picChg>
        <pc:picChg chg="add mod">
          <ac:chgData name="Giulio Antonini" userId="85c0ae81-b7e0-45b3-a738-51186c9a409e" providerId="ADAL" clId="{85921F03-C437-4F24-A516-AE736F31B917}" dt="2024-08-03T14:55:50.249" v="687" actId="1076"/>
          <ac:picMkLst>
            <pc:docMk/>
            <pc:sldMk cId="1236928309" sldId="293"/>
            <ac:picMk id="5128" creationId="{39A8FC0B-E263-F490-1AAC-CE6A392CE638}"/>
          </ac:picMkLst>
        </pc:picChg>
        <pc:picChg chg="add mod">
          <ac:chgData name="Giulio Antonini" userId="85c0ae81-b7e0-45b3-a738-51186c9a409e" providerId="ADAL" clId="{85921F03-C437-4F24-A516-AE736F31B917}" dt="2024-08-03T14:55:50.249" v="687" actId="1076"/>
          <ac:picMkLst>
            <pc:docMk/>
            <pc:sldMk cId="1236928309" sldId="293"/>
            <ac:picMk id="5129" creationId="{7F7AAEAA-9D0D-A63C-845D-A798BDFEC9BE}"/>
          </ac:picMkLst>
        </pc:picChg>
        <pc:picChg chg="add mod">
          <ac:chgData name="Giulio Antonini" userId="85c0ae81-b7e0-45b3-a738-51186c9a409e" providerId="ADAL" clId="{85921F03-C437-4F24-A516-AE736F31B917}" dt="2024-08-03T14:55:50.249" v="687" actId="1076"/>
          <ac:picMkLst>
            <pc:docMk/>
            <pc:sldMk cId="1236928309" sldId="293"/>
            <ac:picMk id="5131" creationId="{44E81869-3AE6-7FD9-EA82-5A590037F1DD}"/>
          </ac:picMkLst>
        </pc:picChg>
        <pc:picChg chg="add mod">
          <ac:chgData name="Giulio Antonini" userId="85c0ae81-b7e0-45b3-a738-51186c9a409e" providerId="ADAL" clId="{85921F03-C437-4F24-A516-AE736F31B917}" dt="2024-08-03T14:55:50.249" v="687" actId="1076"/>
          <ac:picMkLst>
            <pc:docMk/>
            <pc:sldMk cId="1236928309" sldId="293"/>
            <ac:picMk id="5133" creationId="{7D4514D7-A5E7-3C5E-40E6-C9CBC65BB8FF}"/>
          </ac:picMkLst>
        </pc:picChg>
        <pc:picChg chg="mod">
          <ac:chgData name="Giulio Antonini" userId="85c0ae81-b7e0-45b3-a738-51186c9a409e" providerId="ADAL" clId="{85921F03-C437-4F24-A516-AE736F31B917}" dt="2024-08-03T14:55:46.768" v="686"/>
          <ac:picMkLst>
            <pc:docMk/>
            <pc:sldMk cId="1236928309" sldId="293"/>
            <ac:picMk id="5137" creationId="{F2BAD247-3D8A-0399-9FC3-B1BB881C36EB}"/>
          </ac:picMkLst>
        </pc:picChg>
        <pc:picChg chg="mod">
          <ac:chgData name="Giulio Antonini" userId="85c0ae81-b7e0-45b3-a738-51186c9a409e" providerId="ADAL" clId="{85921F03-C437-4F24-A516-AE736F31B917}" dt="2024-08-03T14:55:46.768" v="686"/>
          <ac:picMkLst>
            <pc:docMk/>
            <pc:sldMk cId="1236928309" sldId="293"/>
            <ac:picMk id="5138" creationId="{C3398F77-BEA4-CFB8-189F-4EEFD76BCABD}"/>
          </ac:picMkLst>
        </pc:picChg>
        <pc:picChg chg="mod">
          <ac:chgData name="Giulio Antonini" userId="85c0ae81-b7e0-45b3-a738-51186c9a409e" providerId="ADAL" clId="{85921F03-C437-4F24-A516-AE736F31B917}" dt="2024-08-03T14:55:46.768" v="686"/>
          <ac:picMkLst>
            <pc:docMk/>
            <pc:sldMk cId="1236928309" sldId="293"/>
            <ac:picMk id="5139" creationId="{21B07DD9-4D8C-FC52-762C-CEBF9BA602E4}"/>
          </ac:picMkLst>
        </pc:picChg>
        <pc:picChg chg="mod">
          <ac:chgData name="Giulio Antonini" userId="85c0ae81-b7e0-45b3-a738-51186c9a409e" providerId="ADAL" clId="{85921F03-C437-4F24-A516-AE736F31B917}" dt="2024-08-03T14:55:46.768" v="686"/>
          <ac:picMkLst>
            <pc:docMk/>
            <pc:sldMk cId="1236928309" sldId="293"/>
            <ac:picMk id="5140" creationId="{97DE7F46-B8D7-803C-4C94-FD29AD834DA7}"/>
          </ac:picMkLst>
        </pc:picChg>
        <pc:picChg chg="mod">
          <ac:chgData name="Giulio Antonini" userId="85c0ae81-b7e0-45b3-a738-51186c9a409e" providerId="ADAL" clId="{85921F03-C437-4F24-A516-AE736F31B917}" dt="2024-08-03T14:55:46.768" v="686"/>
          <ac:picMkLst>
            <pc:docMk/>
            <pc:sldMk cId="1236928309" sldId="293"/>
            <ac:picMk id="5141" creationId="{A9717600-EFCB-CC31-0835-C909BD15DE1B}"/>
          </ac:picMkLst>
        </pc:picChg>
        <pc:picChg chg="mod">
          <ac:chgData name="Giulio Antonini" userId="85c0ae81-b7e0-45b3-a738-51186c9a409e" providerId="ADAL" clId="{85921F03-C437-4F24-A516-AE736F31B917}" dt="2024-08-03T14:55:46.768" v="686"/>
          <ac:picMkLst>
            <pc:docMk/>
            <pc:sldMk cId="1236928309" sldId="293"/>
            <ac:picMk id="5142" creationId="{90AF732B-8DF6-A6F9-E7BB-63D158DE7191}"/>
          </ac:picMkLst>
        </pc:picChg>
        <pc:picChg chg="add mod">
          <ac:chgData name="Giulio Antonini" userId="85c0ae81-b7e0-45b3-a738-51186c9a409e" providerId="ADAL" clId="{85921F03-C437-4F24-A516-AE736F31B917}" dt="2024-08-03T14:55:50.249" v="687" actId="1076"/>
          <ac:picMkLst>
            <pc:docMk/>
            <pc:sldMk cId="1236928309" sldId="293"/>
            <ac:picMk id="5143" creationId="{B84B14A9-1DEE-556A-9475-FEEAA2B7DED2}"/>
          </ac:picMkLst>
        </pc:picChg>
        <pc:picChg chg="add mod">
          <ac:chgData name="Giulio Antonini" userId="85c0ae81-b7e0-45b3-a738-51186c9a409e" providerId="ADAL" clId="{85921F03-C437-4F24-A516-AE736F31B917}" dt="2024-08-03T14:55:50.249" v="687" actId="1076"/>
          <ac:picMkLst>
            <pc:docMk/>
            <pc:sldMk cId="1236928309" sldId="293"/>
            <ac:picMk id="5144" creationId="{5D448BD5-3952-21D1-EA5D-F8A817D60CF2}"/>
          </ac:picMkLst>
        </pc:picChg>
        <pc:picChg chg="add mod">
          <ac:chgData name="Giulio Antonini" userId="85c0ae81-b7e0-45b3-a738-51186c9a409e" providerId="ADAL" clId="{85921F03-C437-4F24-A516-AE736F31B917}" dt="2024-08-03T14:55:50.249" v="687" actId="1076"/>
          <ac:picMkLst>
            <pc:docMk/>
            <pc:sldMk cId="1236928309" sldId="293"/>
            <ac:picMk id="5145" creationId="{6DAC14D2-8720-DC57-199E-3CFE57BD72DA}"/>
          </ac:picMkLst>
        </pc:picChg>
        <pc:picChg chg="add mod">
          <ac:chgData name="Giulio Antonini" userId="85c0ae81-b7e0-45b3-a738-51186c9a409e" providerId="ADAL" clId="{85921F03-C437-4F24-A516-AE736F31B917}" dt="2024-08-03T14:55:50.249" v="687" actId="1076"/>
          <ac:picMkLst>
            <pc:docMk/>
            <pc:sldMk cId="1236928309" sldId="293"/>
            <ac:picMk id="5147" creationId="{9EE37268-5EE4-6430-53F2-DCC8F8A8FA87}"/>
          </ac:picMkLst>
        </pc:picChg>
        <pc:picChg chg="add mod">
          <ac:chgData name="Giulio Antonini" userId="85c0ae81-b7e0-45b3-a738-51186c9a409e" providerId="ADAL" clId="{85921F03-C437-4F24-A516-AE736F31B917}" dt="2024-08-03T14:55:50.249" v="687" actId="1076"/>
          <ac:picMkLst>
            <pc:docMk/>
            <pc:sldMk cId="1236928309" sldId="293"/>
            <ac:picMk id="5149" creationId="{E79ACA03-E992-BDB2-7C76-E50D6D580C7E}"/>
          </ac:picMkLst>
        </pc:picChg>
        <pc:picChg chg="add mod">
          <ac:chgData name="Giulio Antonini" userId="85c0ae81-b7e0-45b3-a738-51186c9a409e" providerId="ADAL" clId="{85921F03-C437-4F24-A516-AE736F31B917}" dt="2024-08-03T14:55:50.249" v="687" actId="1076"/>
          <ac:picMkLst>
            <pc:docMk/>
            <pc:sldMk cId="1236928309" sldId="293"/>
            <ac:picMk id="5150" creationId="{C04516AD-643B-49E1-290F-FFB9285E952E}"/>
          </ac:picMkLst>
        </pc:picChg>
        <pc:picChg chg="add mod">
          <ac:chgData name="Giulio Antonini" userId="85c0ae81-b7e0-45b3-a738-51186c9a409e" providerId="ADAL" clId="{85921F03-C437-4F24-A516-AE736F31B917}" dt="2024-08-03T14:55:50.249" v="687" actId="1076"/>
          <ac:picMkLst>
            <pc:docMk/>
            <pc:sldMk cId="1236928309" sldId="293"/>
            <ac:picMk id="5151" creationId="{0EA4A23D-8491-2923-673E-B415A961A958}"/>
          </ac:picMkLst>
        </pc:picChg>
        <pc:picChg chg="mod">
          <ac:chgData name="Giulio Antonini" userId="85c0ae81-b7e0-45b3-a738-51186c9a409e" providerId="ADAL" clId="{85921F03-C437-4F24-A516-AE736F31B917}" dt="2024-08-03T14:55:46.768" v="686"/>
          <ac:picMkLst>
            <pc:docMk/>
            <pc:sldMk cId="1236928309" sldId="293"/>
            <ac:picMk id="5153" creationId="{E9C7EBC0-414B-1EFE-3202-F13B6E3B35D1}"/>
          </ac:picMkLst>
        </pc:picChg>
        <pc:picChg chg="mod">
          <ac:chgData name="Giulio Antonini" userId="85c0ae81-b7e0-45b3-a738-51186c9a409e" providerId="ADAL" clId="{85921F03-C437-4F24-A516-AE736F31B917}" dt="2024-08-03T14:55:46.768" v="686"/>
          <ac:picMkLst>
            <pc:docMk/>
            <pc:sldMk cId="1236928309" sldId="293"/>
            <ac:picMk id="5154" creationId="{4FFFACC4-BF7D-7161-95CA-06560D0B9EA6}"/>
          </ac:picMkLst>
        </pc:picChg>
        <pc:picChg chg="mod">
          <ac:chgData name="Giulio Antonini" userId="85c0ae81-b7e0-45b3-a738-51186c9a409e" providerId="ADAL" clId="{85921F03-C437-4F24-A516-AE736F31B917}" dt="2024-08-03T14:55:46.768" v="686"/>
          <ac:picMkLst>
            <pc:docMk/>
            <pc:sldMk cId="1236928309" sldId="293"/>
            <ac:picMk id="5159" creationId="{12A13981-FC94-E719-29BE-CA6DF27EB05D}"/>
          </ac:picMkLst>
        </pc:picChg>
        <pc:picChg chg="mod">
          <ac:chgData name="Giulio Antonini" userId="85c0ae81-b7e0-45b3-a738-51186c9a409e" providerId="ADAL" clId="{85921F03-C437-4F24-A516-AE736F31B917}" dt="2024-08-03T14:55:46.768" v="686"/>
          <ac:picMkLst>
            <pc:docMk/>
            <pc:sldMk cId="1236928309" sldId="293"/>
            <ac:picMk id="5160" creationId="{C2F24864-15B8-56AC-1355-96EF324B6AD9}"/>
          </ac:picMkLst>
        </pc:picChg>
        <pc:picChg chg="add mod">
          <ac:chgData name="Giulio Antonini" userId="85c0ae81-b7e0-45b3-a738-51186c9a409e" providerId="ADAL" clId="{85921F03-C437-4F24-A516-AE736F31B917}" dt="2024-08-03T14:55:50.249" v="687" actId="1076"/>
          <ac:picMkLst>
            <pc:docMk/>
            <pc:sldMk cId="1236928309" sldId="293"/>
            <ac:picMk id="5161" creationId="{C68FC1BA-BD63-0B55-3392-804B36F50677}"/>
          </ac:picMkLst>
        </pc:picChg>
        <pc:picChg chg="add mod">
          <ac:chgData name="Giulio Antonini" userId="85c0ae81-b7e0-45b3-a738-51186c9a409e" providerId="ADAL" clId="{85921F03-C437-4F24-A516-AE736F31B917}" dt="2024-08-03T14:55:50.249" v="687" actId="1076"/>
          <ac:picMkLst>
            <pc:docMk/>
            <pc:sldMk cId="1236928309" sldId="293"/>
            <ac:picMk id="5162" creationId="{3658978B-9ECC-6AD9-0108-FD7128D99F98}"/>
          </ac:picMkLst>
        </pc:picChg>
        <pc:picChg chg="add mod">
          <ac:chgData name="Giulio Antonini" userId="85c0ae81-b7e0-45b3-a738-51186c9a409e" providerId="ADAL" clId="{85921F03-C437-4F24-A516-AE736F31B917}" dt="2024-08-03T14:55:50.249" v="687" actId="1076"/>
          <ac:picMkLst>
            <pc:docMk/>
            <pc:sldMk cId="1236928309" sldId="293"/>
            <ac:picMk id="5163" creationId="{7B10F804-068C-B32D-EBF5-7B8CC17166B5}"/>
          </ac:picMkLst>
        </pc:picChg>
        <pc:picChg chg="add mod">
          <ac:chgData name="Giulio Antonini" userId="85c0ae81-b7e0-45b3-a738-51186c9a409e" providerId="ADAL" clId="{85921F03-C437-4F24-A516-AE736F31B917}" dt="2024-08-03T14:55:50.249" v="687" actId="1076"/>
          <ac:picMkLst>
            <pc:docMk/>
            <pc:sldMk cId="1236928309" sldId="293"/>
            <ac:picMk id="5164" creationId="{EC8F8BFD-E319-2691-2C52-D7A3391675B6}"/>
          </ac:picMkLst>
        </pc:picChg>
        <pc:picChg chg="add mod">
          <ac:chgData name="Giulio Antonini" userId="85c0ae81-b7e0-45b3-a738-51186c9a409e" providerId="ADAL" clId="{85921F03-C437-4F24-A516-AE736F31B917}" dt="2024-08-03T14:55:50.249" v="687" actId="1076"/>
          <ac:picMkLst>
            <pc:docMk/>
            <pc:sldMk cId="1236928309" sldId="293"/>
            <ac:picMk id="5165" creationId="{B94DAD1B-A7C5-16C3-BAF4-5AA800445615}"/>
          </ac:picMkLst>
        </pc:picChg>
        <pc:picChg chg="mod">
          <ac:chgData name="Giulio Antonini" userId="85c0ae81-b7e0-45b3-a738-51186c9a409e" providerId="ADAL" clId="{85921F03-C437-4F24-A516-AE736F31B917}" dt="2024-08-03T14:55:46.768" v="686"/>
          <ac:picMkLst>
            <pc:docMk/>
            <pc:sldMk cId="1236928309" sldId="293"/>
            <ac:picMk id="5167" creationId="{1624BF05-E578-F279-C081-599AED1D2C09}"/>
          </ac:picMkLst>
        </pc:picChg>
        <pc:picChg chg="mod">
          <ac:chgData name="Giulio Antonini" userId="85c0ae81-b7e0-45b3-a738-51186c9a409e" providerId="ADAL" clId="{85921F03-C437-4F24-A516-AE736F31B917}" dt="2024-08-03T14:55:46.768" v="686"/>
          <ac:picMkLst>
            <pc:docMk/>
            <pc:sldMk cId="1236928309" sldId="293"/>
            <ac:picMk id="5168" creationId="{0DDA00E1-4916-8149-D050-0F07AACB6725}"/>
          </ac:picMkLst>
        </pc:picChg>
      </pc:sldChg>
      <pc:sldChg chg="del">
        <pc:chgData name="Giulio Antonini" userId="85c0ae81-b7e0-45b3-a738-51186c9a409e" providerId="ADAL" clId="{85921F03-C437-4F24-A516-AE736F31B917}" dt="2024-08-03T09:52:25.092" v="23" actId="47"/>
        <pc:sldMkLst>
          <pc:docMk/>
          <pc:sldMk cId="1002923352" sldId="294"/>
        </pc:sldMkLst>
      </pc:sldChg>
      <pc:sldChg chg="addSp delSp modSp add mod ord">
        <pc:chgData name="Giulio Antonini" userId="85c0ae81-b7e0-45b3-a738-51186c9a409e" providerId="ADAL" clId="{85921F03-C437-4F24-A516-AE736F31B917}" dt="2024-08-03T14:56:48.241" v="699" actId="478"/>
        <pc:sldMkLst>
          <pc:docMk/>
          <pc:sldMk cId="2874951105" sldId="294"/>
        </pc:sldMkLst>
        <pc:spChg chg="add mod">
          <ac:chgData name="Giulio Antonini" userId="85c0ae81-b7e0-45b3-a738-51186c9a409e" providerId="ADAL" clId="{85921F03-C437-4F24-A516-AE736F31B917}" dt="2024-08-03T14:56:18.269" v="691" actId="1076"/>
          <ac:spMkLst>
            <pc:docMk/>
            <pc:sldMk cId="2874951105" sldId="294"/>
            <ac:spMk id="3" creationId="{56C4AAD3-A246-F6E1-FF20-F31A550360A7}"/>
          </ac:spMkLst>
        </pc:spChg>
        <pc:spChg chg="add mod">
          <ac:chgData name="Giulio Antonini" userId="85c0ae81-b7e0-45b3-a738-51186c9a409e" providerId="ADAL" clId="{85921F03-C437-4F24-A516-AE736F31B917}" dt="2024-08-03T14:56:18.269" v="691" actId="1076"/>
          <ac:spMkLst>
            <pc:docMk/>
            <pc:sldMk cId="2874951105" sldId="294"/>
            <ac:spMk id="4" creationId="{2D35DC1C-D2D3-6E1C-954F-12F478E178CF}"/>
          </ac:spMkLst>
        </pc:spChg>
        <pc:spChg chg="add mod">
          <ac:chgData name="Giulio Antonini" userId="85c0ae81-b7e0-45b3-a738-51186c9a409e" providerId="ADAL" clId="{85921F03-C437-4F24-A516-AE736F31B917}" dt="2024-08-03T14:56:18.269" v="691" actId="1076"/>
          <ac:spMkLst>
            <pc:docMk/>
            <pc:sldMk cId="2874951105" sldId="294"/>
            <ac:spMk id="5" creationId="{B3B4B53E-236F-FC48-FA20-16B377972644}"/>
          </ac:spMkLst>
        </pc:spChg>
        <pc:spChg chg="add mod">
          <ac:chgData name="Giulio Antonini" userId="85c0ae81-b7e0-45b3-a738-51186c9a409e" providerId="ADAL" clId="{85921F03-C437-4F24-A516-AE736F31B917}" dt="2024-08-03T14:56:18.269" v="691" actId="1076"/>
          <ac:spMkLst>
            <pc:docMk/>
            <pc:sldMk cId="2874951105" sldId="294"/>
            <ac:spMk id="6" creationId="{DC430D83-FA8D-B51A-B7EF-6E5E045A89C8}"/>
          </ac:spMkLst>
        </pc:spChg>
        <pc:spChg chg="add mod">
          <ac:chgData name="Giulio Antonini" userId="85c0ae81-b7e0-45b3-a738-51186c9a409e" providerId="ADAL" clId="{85921F03-C437-4F24-A516-AE736F31B917}" dt="2024-08-03T14:56:18.269" v="691" actId="1076"/>
          <ac:spMkLst>
            <pc:docMk/>
            <pc:sldMk cId="2874951105" sldId="294"/>
            <ac:spMk id="7" creationId="{9878F292-FE62-2019-3A30-4D1C75663077}"/>
          </ac:spMkLst>
        </pc:spChg>
        <pc:spChg chg="add mod">
          <ac:chgData name="Giulio Antonini" userId="85c0ae81-b7e0-45b3-a738-51186c9a409e" providerId="ADAL" clId="{85921F03-C437-4F24-A516-AE736F31B917}" dt="2024-08-03T14:56:18.269" v="691" actId="1076"/>
          <ac:spMkLst>
            <pc:docMk/>
            <pc:sldMk cId="2874951105" sldId="294"/>
            <ac:spMk id="8" creationId="{94992D68-879E-F5C4-EB25-C5585DC1715C}"/>
          </ac:spMkLst>
        </pc:spChg>
        <pc:spChg chg="add mod">
          <ac:chgData name="Giulio Antonini" userId="85c0ae81-b7e0-45b3-a738-51186c9a409e" providerId="ADAL" clId="{85921F03-C437-4F24-A516-AE736F31B917}" dt="2024-08-03T14:56:18.269" v="691" actId="1076"/>
          <ac:spMkLst>
            <pc:docMk/>
            <pc:sldMk cId="2874951105" sldId="294"/>
            <ac:spMk id="9" creationId="{11B4682D-8AB0-B77C-0877-F7F5BCCB75F8}"/>
          </ac:spMkLst>
        </pc:spChg>
        <pc:spChg chg="mod topLvl">
          <ac:chgData name="Giulio Antonini" userId="85c0ae81-b7e0-45b3-a738-51186c9a409e" providerId="ADAL" clId="{85921F03-C437-4F24-A516-AE736F31B917}" dt="2024-08-03T14:56:29.114" v="693" actId="165"/>
          <ac:spMkLst>
            <pc:docMk/>
            <pc:sldMk cId="2874951105" sldId="294"/>
            <ac:spMk id="11" creationId="{F8C37EF7-1106-777D-D72F-770CA2B7A8E4}"/>
          </ac:spMkLst>
        </pc:spChg>
        <pc:spChg chg="mod topLvl">
          <ac:chgData name="Giulio Antonini" userId="85c0ae81-b7e0-45b3-a738-51186c9a409e" providerId="ADAL" clId="{85921F03-C437-4F24-A516-AE736F31B917}" dt="2024-08-03T14:56:29.114" v="693" actId="165"/>
          <ac:spMkLst>
            <pc:docMk/>
            <pc:sldMk cId="2874951105" sldId="294"/>
            <ac:spMk id="12" creationId="{C67122A6-70A7-5E1C-AB13-9DE8150F19F7}"/>
          </ac:spMkLst>
        </pc:spChg>
        <pc:spChg chg="mod">
          <ac:chgData name="Giulio Antonini" userId="85c0ae81-b7e0-45b3-a738-51186c9a409e" providerId="ADAL" clId="{85921F03-C437-4F24-A516-AE736F31B917}" dt="2024-08-03T14:56:15.153" v="690"/>
          <ac:spMkLst>
            <pc:docMk/>
            <pc:sldMk cId="2874951105" sldId="294"/>
            <ac:spMk id="19" creationId="{1096AB04-5A15-EB46-1B96-9BF57ABD5BD0}"/>
          </ac:spMkLst>
        </pc:spChg>
        <pc:spChg chg="add mod">
          <ac:chgData name="Giulio Antonini" userId="85c0ae81-b7e0-45b3-a738-51186c9a409e" providerId="ADAL" clId="{85921F03-C437-4F24-A516-AE736F31B917}" dt="2024-08-03T14:56:18.269" v="691" actId="1076"/>
          <ac:spMkLst>
            <pc:docMk/>
            <pc:sldMk cId="2874951105" sldId="294"/>
            <ac:spMk id="21" creationId="{45FC0026-6042-33BE-1CF2-D67F9D4F9A58}"/>
          </ac:spMkLst>
        </pc:spChg>
        <pc:spChg chg="add mod">
          <ac:chgData name="Giulio Antonini" userId="85c0ae81-b7e0-45b3-a738-51186c9a409e" providerId="ADAL" clId="{85921F03-C437-4F24-A516-AE736F31B917}" dt="2024-08-03T14:56:18.269" v="691" actId="1076"/>
          <ac:spMkLst>
            <pc:docMk/>
            <pc:sldMk cId="2874951105" sldId="294"/>
            <ac:spMk id="22" creationId="{45C4A57E-79D3-9962-AFE6-D843B951274F}"/>
          </ac:spMkLst>
        </pc:spChg>
        <pc:spChg chg="del">
          <ac:chgData name="Giulio Antonini" userId="85c0ae81-b7e0-45b3-a738-51186c9a409e" providerId="ADAL" clId="{85921F03-C437-4F24-A516-AE736F31B917}" dt="2024-08-03T14:55:59.290" v="689" actId="478"/>
          <ac:spMkLst>
            <pc:docMk/>
            <pc:sldMk cId="2874951105" sldId="294"/>
            <ac:spMk id="47" creationId="{107C35A6-1C97-63A2-71E1-2085FC6E1903}"/>
          </ac:spMkLst>
        </pc:spChg>
        <pc:spChg chg="del">
          <ac:chgData name="Giulio Antonini" userId="85c0ae81-b7e0-45b3-a738-51186c9a409e" providerId="ADAL" clId="{85921F03-C437-4F24-A516-AE736F31B917}" dt="2024-08-03T14:55:59.290" v="689" actId="478"/>
          <ac:spMkLst>
            <pc:docMk/>
            <pc:sldMk cId="2874951105" sldId="294"/>
            <ac:spMk id="49" creationId="{7F955846-30BB-3AE7-EE23-77AD00B57140}"/>
          </ac:spMkLst>
        </pc:spChg>
        <pc:spChg chg="del">
          <ac:chgData name="Giulio Antonini" userId="85c0ae81-b7e0-45b3-a738-51186c9a409e" providerId="ADAL" clId="{85921F03-C437-4F24-A516-AE736F31B917}" dt="2024-08-03T14:55:59.290" v="689" actId="478"/>
          <ac:spMkLst>
            <pc:docMk/>
            <pc:sldMk cId="2874951105" sldId="294"/>
            <ac:spMk id="5125" creationId="{7942F872-C96D-10D7-E203-1BABD01B3DE6}"/>
          </ac:spMkLst>
        </pc:spChg>
        <pc:spChg chg="del">
          <ac:chgData name="Giulio Antonini" userId="85c0ae81-b7e0-45b3-a738-51186c9a409e" providerId="ADAL" clId="{85921F03-C437-4F24-A516-AE736F31B917}" dt="2024-08-03T14:55:59.290" v="689" actId="478"/>
          <ac:spMkLst>
            <pc:docMk/>
            <pc:sldMk cId="2874951105" sldId="294"/>
            <ac:spMk id="5126" creationId="{88AC58B4-00E1-C492-2994-F682C3204584}"/>
          </ac:spMkLst>
        </pc:spChg>
        <pc:spChg chg="del">
          <ac:chgData name="Giulio Antonini" userId="85c0ae81-b7e0-45b3-a738-51186c9a409e" providerId="ADAL" clId="{85921F03-C437-4F24-A516-AE736F31B917}" dt="2024-08-03T14:55:59.290" v="689" actId="478"/>
          <ac:spMkLst>
            <pc:docMk/>
            <pc:sldMk cId="2874951105" sldId="294"/>
            <ac:spMk id="5130" creationId="{F187609F-7883-52CA-C634-5023A9524EFD}"/>
          </ac:spMkLst>
        </pc:spChg>
        <pc:spChg chg="del">
          <ac:chgData name="Giulio Antonini" userId="85c0ae81-b7e0-45b3-a738-51186c9a409e" providerId="ADAL" clId="{85921F03-C437-4F24-A516-AE736F31B917}" dt="2024-08-03T14:55:59.290" v="689" actId="478"/>
          <ac:spMkLst>
            <pc:docMk/>
            <pc:sldMk cId="2874951105" sldId="294"/>
            <ac:spMk id="5132" creationId="{781CF8A8-7E16-71B3-FE1A-B6C4E6E0EFCA}"/>
          </ac:spMkLst>
        </pc:spChg>
        <pc:spChg chg="del">
          <ac:chgData name="Giulio Antonini" userId="85c0ae81-b7e0-45b3-a738-51186c9a409e" providerId="ADAL" clId="{85921F03-C437-4F24-A516-AE736F31B917}" dt="2024-08-03T14:55:59.290" v="689" actId="478"/>
          <ac:spMkLst>
            <pc:docMk/>
            <pc:sldMk cId="2874951105" sldId="294"/>
            <ac:spMk id="5146" creationId="{439A719F-06FD-3211-3B69-AB18EB6E94F4}"/>
          </ac:spMkLst>
        </pc:spChg>
        <pc:spChg chg="del">
          <ac:chgData name="Giulio Antonini" userId="85c0ae81-b7e0-45b3-a738-51186c9a409e" providerId="ADAL" clId="{85921F03-C437-4F24-A516-AE736F31B917}" dt="2024-08-03T14:55:59.290" v="689" actId="478"/>
          <ac:spMkLst>
            <pc:docMk/>
            <pc:sldMk cId="2874951105" sldId="294"/>
            <ac:spMk id="5148" creationId="{956918BD-6227-F061-7046-AAEDAC2B11A1}"/>
          </ac:spMkLst>
        </pc:spChg>
        <pc:spChg chg="del">
          <ac:chgData name="Giulio Antonini" userId="85c0ae81-b7e0-45b3-a738-51186c9a409e" providerId="ADAL" clId="{85921F03-C437-4F24-A516-AE736F31B917}" dt="2024-08-03T14:55:59.290" v="689" actId="478"/>
          <ac:spMkLst>
            <pc:docMk/>
            <pc:sldMk cId="2874951105" sldId="294"/>
            <ac:spMk id="5155" creationId="{C434BDB3-7B8D-8117-125C-C2961A4E1220}"/>
          </ac:spMkLst>
        </pc:spChg>
        <pc:spChg chg="del">
          <ac:chgData name="Giulio Antonini" userId="85c0ae81-b7e0-45b3-a738-51186c9a409e" providerId="ADAL" clId="{85921F03-C437-4F24-A516-AE736F31B917}" dt="2024-08-03T14:55:59.290" v="689" actId="478"/>
          <ac:spMkLst>
            <pc:docMk/>
            <pc:sldMk cId="2874951105" sldId="294"/>
            <ac:spMk id="5156" creationId="{1D672A35-395A-C31A-D2C5-BF6D3938C680}"/>
          </ac:spMkLst>
        </pc:spChg>
        <pc:spChg chg="del">
          <ac:chgData name="Giulio Antonini" userId="85c0ae81-b7e0-45b3-a738-51186c9a409e" providerId="ADAL" clId="{85921F03-C437-4F24-A516-AE736F31B917}" dt="2024-08-03T14:55:59.290" v="689" actId="478"/>
          <ac:spMkLst>
            <pc:docMk/>
            <pc:sldMk cId="2874951105" sldId="294"/>
            <ac:spMk id="5157" creationId="{4FB80170-3B40-D3B1-6BA6-A7FFA20BAE6A}"/>
          </ac:spMkLst>
        </pc:spChg>
        <pc:spChg chg="del">
          <ac:chgData name="Giulio Antonini" userId="85c0ae81-b7e0-45b3-a738-51186c9a409e" providerId="ADAL" clId="{85921F03-C437-4F24-A516-AE736F31B917}" dt="2024-08-03T14:56:48.241" v="699" actId="478"/>
          <ac:spMkLst>
            <pc:docMk/>
            <pc:sldMk cId="2874951105" sldId="294"/>
            <ac:spMk id="5169" creationId="{86CE8AF5-C4E8-7369-950A-8A6139CB156E}"/>
          </ac:spMkLst>
        </pc:spChg>
        <pc:grpChg chg="add del mod">
          <ac:chgData name="Giulio Antonini" userId="85c0ae81-b7e0-45b3-a738-51186c9a409e" providerId="ADAL" clId="{85921F03-C437-4F24-A516-AE736F31B917}" dt="2024-08-03T14:56:29.114" v="693" actId="165"/>
          <ac:grpSpMkLst>
            <pc:docMk/>
            <pc:sldMk cId="2874951105" sldId="294"/>
            <ac:grpSpMk id="10" creationId="{D274A453-1427-5C4E-399C-8E72A1A8A37C}"/>
          </ac:grpSpMkLst>
        </pc:grpChg>
        <pc:grpChg chg="add mod">
          <ac:chgData name="Giulio Antonini" userId="85c0ae81-b7e0-45b3-a738-51186c9a409e" providerId="ADAL" clId="{85921F03-C437-4F24-A516-AE736F31B917}" dt="2024-08-03T14:56:18.269" v="691" actId="1076"/>
          <ac:grpSpMkLst>
            <pc:docMk/>
            <pc:sldMk cId="2874951105" sldId="294"/>
            <ac:grpSpMk id="18" creationId="{87ED700C-B072-0335-DA7F-E58B5F68FA74}"/>
          </ac:grpSpMkLst>
        </pc:grpChg>
        <pc:grpChg chg="add mod">
          <ac:chgData name="Giulio Antonini" userId="85c0ae81-b7e0-45b3-a738-51186c9a409e" providerId="ADAL" clId="{85921F03-C437-4F24-A516-AE736F31B917}" dt="2024-08-03T14:56:18.269" v="691" actId="1076"/>
          <ac:grpSpMkLst>
            <pc:docMk/>
            <pc:sldMk cId="2874951105" sldId="294"/>
            <ac:grpSpMk id="31" creationId="{E8F1090D-0D3B-97FD-69A7-AA0941687E4C}"/>
          </ac:grpSpMkLst>
        </pc:grpChg>
        <pc:grpChg chg="add mod">
          <ac:chgData name="Giulio Antonini" userId="85c0ae81-b7e0-45b3-a738-51186c9a409e" providerId="ADAL" clId="{85921F03-C437-4F24-A516-AE736F31B917}" dt="2024-08-03T14:56:18.269" v="691" actId="1076"/>
          <ac:grpSpMkLst>
            <pc:docMk/>
            <pc:sldMk cId="2874951105" sldId="294"/>
            <ac:grpSpMk id="39" creationId="{C499E9CB-8E71-FAC5-D1D2-8EF0B0DE1923}"/>
          </ac:grpSpMkLst>
        </pc:grpChg>
        <pc:grpChg chg="del">
          <ac:chgData name="Giulio Antonini" userId="85c0ae81-b7e0-45b3-a738-51186c9a409e" providerId="ADAL" clId="{85921F03-C437-4F24-A516-AE736F31B917}" dt="2024-08-03T14:55:59.290" v="689" actId="478"/>
          <ac:grpSpMkLst>
            <pc:docMk/>
            <pc:sldMk cId="2874951105" sldId="294"/>
            <ac:grpSpMk id="51" creationId="{D40DCBC7-CC9B-C87C-686D-1AA6226F1D10}"/>
          </ac:grpSpMkLst>
        </pc:grpChg>
        <pc:grpChg chg="del">
          <ac:chgData name="Giulio Antonini" userId="85c0ae81-b7e0-45b3-a738-51186c9a409e" providerId="ADAL" clId="{85921F03-C437-4F24-A516-AE736F31B917}" dt="2024-08-03T14:55:59.290" v="689" actId="478"/>
          <ac:grpSpMkLst>
            <pc:docMk/>
            <pc:sldMk cId="2874951105" sldId="294"/>
            <ac:grpSpMk id="54" creationId="{C88EF5A7-9383-802E-B507-99611833D9D2}"/>
          </ac:grpSpMkLst>
        </pc:grpChg>
        <pc:grpChg chg="del">
          <ac:chgData name="Giulio Antonini" userId="85c0ae81-b7e0-45b3-a738-51186c9a409e" providerId="ADAL" clId="{85921F03-C437-4F24-A516-AE736F31B917}" dt="2024-08-03T14:55:59.290" v="689" actId="478"/>
          <ac:grpSpMkLst>
            <pc:docMk/>
            <pc:sldMk cId="2874951105" sldId="294"/>
            <ac:grpSpMk id="63" creationId="{14E18EE0-B9BB-0D4F-560F-38EA085556C7}"/>
          </ac:grpSpMkLst>
        </pc:grpChg>
        <pc:grpChg chg="del">
          <ac:chgData name="Giulio Antonini" userId="85c0ae81-b7e0-45b3-a738-51186c9a409e" providerId="ADAL" clId="{85921F03-C437-4F24-A516-AE736F31B917}" dt="2024-08-03T14:55:59.290" v="689" actId="478"/>
          <ac:grpSpMkLst>
            <pc:docMk/>
            <pc:sldMk cId="2874951105" sldId="294"/>
            <ac:grpSpMk id="5134" creationId="{169280DD-5FD0-CC6A-EF23-D50AC21EF7A7}"/>
          </ac:grpSpMkLst>
        </pc:grpChg>
        <pc:grpChg chg="del">
          <ac:chgData name="Giulio Antonini" userId="85c0ae81-b7e0-45b3-a738-51186c9a409e" providerId="ADAL" clId="{85921F03-C437-4F24-A516-AE736F31B917}" dt="2024-08-03T14:55:59.290" v="689" actId="478"/>
          <ac:grpSpMkLst>
            <pc:docMk/>
            <pc:sldMk cId="2874951105" sldId="294"/>
            <ac:grpSpMk id="5152" creationId="{E300B7DA-4E51-BC8D-1D1F-F06AE59CB44A}"/>
          </ac:grpSpMkLst>
        </pc:grpChg>
        <pc:grpChg chg="del">
          <ac:chgData name="Giulio Antonini" userId="85c0ae81-b7e0-45b3-a738-51186c9a409e" providerId="ADAL" clId="{85921F03-C437-4F24-A516-AE736F31B917}" dt="2024-08-03T14:55:59.290" v="689" actId="478"/>
          <ac:grpSpMkLst>
            <pc:docMk/>
            <pc:sldMk cId="2874951105" sldId="294"/>
            <ac:grpSpMk id="5158" creationId="{07CDFC9E-C061-67E7-8563-74AAF0E229DC}"/>
          </ac:grpSpMkLst>
        </pc:grpChg>
        <pc:grpChg chg="del">
          <ac:chgData name="Giulio Antonini" userId="85c0ae81-b7e0-45b3-a738-51186c9a409e" providerId="ADAL" clId="{85921F03-C437-4F24-A516-AE736F31B917}" dt="2024-08-03T14:55:59.290" v="689" actId="478"/>
          <ac:grpSpMkLst>
            <pc:docMk/>
            <pc:sldMk cId="2874951105" sldId="294"/>
            <ac:grpSpMk id="5166" creationId="{1C1F605A-EF6D-2441-306C-423A69A797AC}"/>
          </ac:grpSpMkLst>
        </pc:grpChg>
        <pc:grpChg chg="add mod">
          <ac:chgData name="Giulio Antonini" userId="85c0ae81-b7e0-45b3-a738-51186c9a409e" providerId="ADAL" clId="{85921F03-C437-4F24-A516-AE736F31B917}" dt="2024-08-03T14:56:18.269" v="691" actId="1076"/>
          <ac:grpSpMkLst>
            <pc:docMk/>
            <pc:sldMk cId="2874951105" sldId="294"/>
            <ac:grpSpMk id="5170" creationId="{153420E3-E7CC-963E-4942-9B2D9CE22A47}"/>
          </ac:grpSpMkLst>
        </pc:grpChg>
        <pc:picChg chg="mod topLvl">
          <ac:chgData name="Giulio Antonini" userId="85c0ae81-b7e0-45b3-a738-51186c9a409e" providerId="ADAL" clId="{85921F03-C437-4F24-A516-AE736F31B917}" dt="2024-08-03T14:56:29.114" v="693" actId="165"/>
          <ac:picMkLst>
            <pc:docMk/>
            <pc:sldMk cId="2874951105" sldId="294"/>
            <ac:picMk id="13" creationId="{D80B8DD9-1B3A-45FB-762F-EF12F4C7FD71}"/>
          </ac:picMkLst>
        </pc:picChg>
        <pc:picChg chg="del mod topLvl">
          <ac:chgData name="Giulio Antonini" userId="85c0ae81-b7e0-45b3-a738-51186c9a409e" providerId="ADAL" clId="{85921F03-C437-4F24-A516-AE736F31B917}" dt="2024-08-03T14:56:32.402" v="694" actId="478"/>
          <ac:picMkLst>
            <pc:docMk/>
            <pc:sldMk cId="2874951105" sldId="294"/>
            <ac:picMk id="14" creationId="{D1D0AEE3-F2AF-9715-7CDB-21E3CAF5C6BA}"/>
          </ac:picMkLst>
        </pc:picChg>
        <pc:picChg chg="add mod">
          <ac:chgData name="Giulio Antonini" userId="85c0ae81-b7e0-45b3-a738-51186c9a409e" providerId="ADAL" clId="{85921F03-C437-4F24-A516-AE736F31B917}" dt="2024-08-03T14:56:18.269" v="691" actId="1076"/>
          <ac:picMkLst>
            <pc:docMk/>
            <pc:sldMk cId="2874951105" sldId="294"/>
            <ac:picMk id="15" creationId="{CE809E65-E7BF-0DAB-9F52-CFAB3ED1E452}"/>
          </ac:picMkLst>
        </pc:picChg>
        <pc:picChg chg="add mod">
          <ac:chgData name="Giulio Antonini" userId="85c0ae81-b7e0-45b3-a738-51186c9a409e" providerId="ADAL" clId="{85921F03-C437-4F24-A516-AE736F31B917}" dt="2024-08-03T14:56:18.269" v="691" actId="1076"/>
          <ac:picMkLst>
            <pc:docMk/>
            <pc:sldMk cId="2874951105" sldId="294"/>
            <ac:picMk id="16" creationId="{E4C599DF-B10F-8962-4157-DEE768A1F573}"/>
          </ac:picMkLst>
        </pc:picChg>
        <pc:picChg chg="add mod">
          <ac:chgData name="Giulio Antonini" userId="85c0ae81-b7e0-45b3-a738-51186c9a409e" providerId="ADAL" clId="{85921F03-C437-4F24-A516-AE736F31B917}" dt="2024-08-03T14:56:18.269" v="691" actId="1076"/>
          <ac:picMkLst>
            <pc:docMk/>
            <pc:sldMk cId="2874951105" sldId="294"/>
            <ac:picMk id="17" creationId="{C7552048-641B-00C9-DF22-A2314C272FFD}"/>
          </ac:picMkLst>
        </pc:picChg>
        <pc:picChg chg="mod">
          <ac:chgData name="Giulio Antonini" userId="85c0ae81-b7e0-45b3-a738-51186c9a409e" providerId="ADAL" clId="{85921F03-C437-4F24-A516-AE736F31B917}" dt="2024-08-03T14:56:15.153" v="690"/>
          <ac:picMkLst>
            <pc:docMk/>
            <pc:sldMk cId="2874951105" sldId="294"/>
            <ac:picMk id="20" creationId="{82957BCF-20B1-23F8-3ED6-ADAF8DDCA3EC}"/>
          </ac:picMkLst>
        </pc:picChg>
        <pc:picChg chg="add mod">
          <ac:chgData name="Giulio Antonini" userId="85c0ae81-b7e0-45b3-a738-51186c9a409e" providerId="ADAL" clId="{85921F03-C437-4F24-A516-AE736F31B917}" dt="2024-08-03T14:56:18.269" v="691" actId="1076"/>
          <ac:picMkLst>
            <pc:docMk/>
            <pc:sldMk cId="2874951105" sldId="294"/>
            <ac:picMk id="23" creationId="{EC7C9243-2E64-3FED-C097-CBBF502BB4C3}"/>
          </ac:picMkLst>
        </pc:picChg>
        <pc:picChg chg="add mod">
          <ac:chgData name="Giulio Antonini" userId="85c0ae81-b7e0-45b3-a738-51186c9a409e" providerId="ADAL" clId="{85921F03-C437-4F24-A516-AE736F31B917}" dt="2024-08-03T14:56:18.269" v="691" actId="1076"/>
          <ac:picMkLst>
            <pc:docMk/>
            <pc:sldMk cId="2874951105" sldId="294"/>
            <ac:picMk id="24" creationId="{9C1009C3-8E44-7124-2B22-E8F6E8ECB86E}"/>
          </ac:picMkLst>
        </pc:picChg>
        <pc:picChg chg="add mod">
          <ac:chgData name="Giulio Antonini" userId="85c0ae81-b7e0-45b3-a738-51186c9a409e" providerId="ADAL" clId="{85921F03-C437-4F24-A516-AE736F31B917}" dt="2024-08-03T14:56:18.269" v="691" actId="1076"/>
          <ac:picMkLst>
            <pc:docMk/>
            <pc:sldMk cId="2874951105" sldId="294"/>
            <ac:picMk id="25" creationId="{3C35CCF4-44D1-D94A-3C04-14B5646FF6D3}"/>
          </ac:picMkLst>
        </pc:picChg>
        <pc:picChg chg="add mod">
          <ac:chgData name="Giulio Antonini" userId="85c0ae81-b7e0-45b3-a738-51186c9a409e" providerId="ADAL" clId="{85921F03-C437-4F24-A516-AE736F31B917}" dt="2024-08-03T14:56:18.269" v="691" actId="1076"/>
          <ac:picMkLst>
            <pc:docMk/>
            <pc:sldMk cId="2874951105" sldId="294"/>
            <ac:picMk id="26" creationId="{D249EA4A-6F31-D9DB-2437-E10154155AB2}"/>
          </ac:picMkLst>
        </pc:picChg>
        <pc:picChg chg="add mod">
          <ac:chgData name="Giulio Antonini" userId="85c0ae81-b7e0-45b3-a738-51186c9a409e" providerId="ADAL" clId="{85921F03-C437-4F24-A516-AE736F31B917}" dt="2024-08-03T14:56:18.269" v="691" actId="1076"/>
          <ac:picMkLst>
            <pc:docMk/>
            <pc:sldMk cId="2874951105" sldId="294"/>
            <ac:picMk id="27" creationId="{DD22E8F2-9B1B-AF92-3818-8CDAB355BAE5}"/>
          </ac:picMkLst>
        </pc:picChg>
        <pc:picChg chg="add mod">
          <ac:chgData name="Giulio Antonini" userId="85c0ae81-b7e0-45b3-a738-51186c9a409e" providerId="ADAL" clId="{85921F03-C437-4F24-A516-AE736F31B917}" dt="2024-08-03T14:56:18.269" v="691" actId="1076"/>
          <ac:picMkLst>
            <pc:docMk/>
            <pc:sldMk cId="2874951105" sldId="294"/>
            <ac:picMk id="28" creationId="{357C1518-7EC9-5D2A-143E-584DBE1A3D83}"/>
          </ac:picMkLst>
        </pc:picChg>
        <pc:picChg chg="add mod">
          <ac:chgData name="Giulio Antonini" userId="85c0ae81-b7e0-45b3-a738-51186c9a409e" providerId="ADAL" clId="{85921F03-C437-4F24-A516-AE736F31B917}" dt="2024-08-03T14:56:18.269" v="691" actId="1076"/>
          <ac:picMkLst>
            <pc:docMk/>
            <pc:sldMk cId="2874951105" sldId="294"/>
            <ac:picMk id="29" creationId="{AF6C40DE-812B-AE61-B089-EB9823F53362}"/>
          </ac:picMkLst>
        </pc:picChg>
        <pc:picChg chg="add mod">
          <ac:chgData name="Giulio Antonini" userId="85c0ae81-b7e0-45b3-a738-51186c9a409e" providerId="ADAL" clId="{85921F03-C437-4F24-A516-AE736F31B917}" dt="2024-08-03T14:56:18.269" v="691" actId="1076"/>
          <ac:picMkLst>
            <pc:docMk/>
            <pc:sldMk cId="2874951105" sldId="294"/>
            <ac:picMk id="30" creationId="{F151CD1C-6BC0-F9F9-2F0C-8CFEA198D7BF}"/>
          </ac:picMkLst>
        </pc:picChg>
        <pc:picChg chg="mod">
          <ac:chgData name="Giulio Antonini" userId="85c0ae81-b7e0-45b3-a738-51186c9a409e" providerId="ADAL" clId="{85921F03-C437-4F24-A516-AE736F31B917}" dt="2024-08-03T14:56:15.153" v="690"/>
          <ac:picMkLst>
            <pc:docMk/>
            <pc:sldMk cId="2874951105" sldId="294"/>
            <ac:picMk id="32" creationId="{DBD80D8A-18F9-CAEB-614C-0F3CC6E44636}"/>
          </ac:picMkLst>
        </pc:picChg>
        <pc:picChg chg="mod">
          <ac:chgData name="Giulio Antonini" userId="85c0ae81-b7e0-45b3-a738-51186c9a409e" providerId="ADAL" clId="{85921F03-C437-4F24-A516-AE736F31B917}" dt="2024-08-03T14:56:15.153" v="690"/>
          <ac:picMkLst>
            <pc:docMk/>
            <pc:sldMk cId="2874951105" sldId="294"/>
            <ac:picMk id="33" creationId="{23E23965-3048-BCCB-F29E-655CE2619682}"/>
          </ac:picMkLst>
        </pc:picChg>
        <pc:picChg chg="mod">
          <ac:chgData name="Giulio Antonini" userId="85c0ae81-b7e0-45b3-a738-51186c9a409e" providerId="ADAL" clId="{85921F03-C437-4F24-A516-AE736F31B917}" dt="2024-08-03T14:56:15.153" v="690"/>
          <ac:picMkLst>
            <pc:docMk/>
            <pc:sldMk cId="2874951105" sldId="294"/>
            <ac:picMk id="34" creationId="{7A9B2897-E4D8-6227-0C82-220BE1A7F9C2}"/>
          </ac:picMkLst>
        </pc:picChg>
        <pc:picChg chg="add mod">
          <ac:chgData name="Giulio Antonini" userId="85c0ae81-b7e0-45b3-a738-51186c9a409e" providerId="ADAL" clId="{85921F03-C437-4F24-A516-AE736F31B917}" dt="2024-08-03T14:56:18.269" v="691" actId="1076"/>
          <ac:picMkLst>
            <pc:docMk/>
            <pc:sldMk cId="2874951105" sldId="294"/>
            <ac:picMk id="35" creationId="{04F0D03B-64B9-C49C-9C02-89504E086220}"/>
          </ac:picMkLst>
        </pc:picChg>
        <pc:picChg chg="add mod">
          <ac:chgData name="Giulio Antonini" userId="85c0ae81-b7e0-45b3-a738-51186c9a409e" providerId="ADAL" clId="{85921F03-C437-4F24-A516-AE736F31B917}" dt="2024-08-03T14:56:18.269" v="691" actId="1076"/>
          <ac:picMkLst>
            <pc:docMk/>
            <pc:sldMk cId="2874951105" sldId="294"/>
            <ac:picMk id="36" creationId="{F81AC247-D23E-3DDB-FDF0-D882D3B6FE82}"/>
          </ac:picMkLst>
        </pc:picChg>
        <pc:picChg chg="add mod">
          <ac:chgData name="Giulio Antonini" userId="85c0ae81-b7e0-45b3-a738-51186c9a409e" providerId="ADAL" clId="{85921F03-C437-4F24-A516-AE736F31B917}" dt="2024-08-03T14:56:18.269" v="691" actId="1076"/>
          <ac:picMkLst>
            <pc:docMk/>
            <pc:sldMk cId="2874951105" sldId="294"/>
            <ac:picMk id="37" creationId="{E18FCFCD-8B93-1913-53BA-7C715E954D69}"/>
          </ac:picMkLst>
        </pc:picChg>
        <pc:picChg chg="add mod">
          <ac:chgData name="Giulio Antonini" userId="85c0ae81-b7e0-45b3-a738-51186c9a409e" providerId="ADAL" clId="{85921F03-C437-4F24-A516-AE736F31B917}" dt="2024-08-03T14:56:18.269" v="691" actId="1076"/>
          <ac:picMkLst>
            <pc:docMk/>
            <pc:sldMk cId="2874951105" sldId="294"/>
            <ac:picMk id="38" creationId="{37020B0E-E512-4DB1-CED0-BC56983DC871}"/>
          </ac:picMkLst>
        </pc:picChg>
        <pc:picChg chg="mod">
          <ac:chgData name="Giulio Antonini" userId="85c0ae81-b7e0-45b3-a738-51186c9a409e" providerId="ADAL" clId="{85921F03-C437-4F24-A516-AE736F31B917}" dt="2024-08-03T14:56:15.153" v="690"/>
          <ac:picMkLst>
            <pc:docMk/>
            <pc:sldMk cId="2874951105" sldId="294"/>
            <ac:picMk id="40" creationId="{EE36A805-DB54-0545-3D5E-E6A448287848}"/>
          </ac:picMkLst>
        </pc:picChg>
        <pc:picChg chg="mod">
          <ac:chgData name="Giulio Antonini" userId="85c0ae81-b7e0-45b3-a738-51186c9a409e" providerId="ADAL" clId="{85921F03-C437-4F24-A516-AE736F31B917}" dt="2024-08-03T14:56:15.153" v="690"/>
          <ac:picMkLst>
            <pc:docMk/>
            <pc:sldMk cId="2874951105" sldId="294"/>
            <ac:picMk id="41" creationId="{FF1D2B99-B5D5-453A-E4CD-6E6C05CE66DA}"/>
          </ac:picMkLst>
        </pc:picChg>
        <pc:picChg chg="add mod">
          <ac:chgData name="Giulio Antonini" userId="85c0ae81-b7e0-45b3-a738-51186c9a409e" providerId="ADAL" clId="{85921F03-C437-4F24-A516-AE736F31B917}" dt="2024-08-03T14:56:18.269" v="691" actId="1076"/>
          <ac:picMkLst>
            <pc:docMk/>
            <pc:sldMk cId="2874951105" sldId="294"/>
            <ac:picMk id="42" creationId="{C97738F7-FAB2-5461-DF4A-1E0E43DADD8A}"/>
          </ac:picMkLst>
        </pc:picChg>
        <pc:picChg chg="add mod">
          <ac:chgData name="Giulio Antonini" userId="85c0ae81-b7e0-45b3-a738-51186c9a409e" providerId="ADAL" clId="{85921F03-C437-4F24-A516-AE736F31B917}" dt="2024-08-03T14:56:18.269" v="691" actId="1076"/>
          <ac:picMkLst>
            <pc:docMk/>
            <pc:sldMk cId="2874951105" sldId="294"/>
            <ac:picMk id="43" creationId="{9CEFB246-F4DD-0B93-4AA1-5485D6C2E92A}"/>
          </ac:picMkLst>
        </pc:picChg>
        <pc:picChg chg="add mod">
          <ac:chgData name="Giulio Antonini" userId="85c0ae81-b7e0-45b3-a738-51186c9a409e" providerId="ADAL" clId="{85921F03-C437-4F24-A516-AE736F31B917}" dt="2024-08-03T14:56:18.269" v="691" actId="1076"/>
          <ac:picMkLst>
            <pc:docMk/>
            <pc:sldMk cId="2874951105" sldId="294"/>
            <ac:picMk id="44" creationId="{B7EFDD34-FE4E-608A-9046-90EA8AF6E2D3}"/>
          </ac:picMkLst>
        </pc:picChg>
        <pc:picChg chg="add mod">
          <ac:chgData name="Giulio Antonini" userId="85c0ae81-b7e0-45b3-a738-51186c9a409e" providerId="ADAL" clId="{85921F03-C437-4F24-A516-AE736F31B917}" dt="2024-08-03T14:56:18.269" v="691" actId="1076"/>
          <ac:picMkLst>
            <pc:docMk/>
            <pc:sldMk cId="2874951105" sldId="294"/>
            <ac:picMk id="45" creationId="{1DD23903-BA15-67C6-A72D-30AEC1DB3750}"/>
          </ac:picMkLst>
        </pc:picChg>
        <pc:picChg chg="del">
          <ac:chgData name="Giulio Antonini" userId="85c0ae81-b7e0-45b3-a738-51186c9a409e" providerId="ADAL" clId="{85921F03-C437-4F24-A516-AE736F31B917}" dt="2024-08-03T14:55:59.290" v="689" actId="478"/>
          <ac:picMkLst>
            <pc:docMk/>
            <pc:sldMk cId="2874951105" sldId="294"/>
            <ac:picMk id="46" creationId="{0A3B96CA-0A5A-1606-E2A3-BFA7BE725370}"/>
          </ac:picMkLst>
        </pc:picChg>
        <pc:picChg chg="del">
          <ac:chgData name="Giulio Antonini" userId="85c0ae81-b7e0-45b3-a738-51186c9a409e" providerId="ADAL" clId="{85921F03-C437-4F24-A516-AE736F31B917}" dt="2024-08-03T14:55:59.290" v="689" actId="478"/>
          <ac:picMkLst>
            <pc:docMk/>
            <pc:sldMk cId="2874951105" sldId="294"/>
            <ac:picMk id="48" creationId="{E1AF5679-7768-472D-5419-ECE1583BB4ED}"/>
          </ac:picMkLst>
        </pc:picChg>
        <pc:picChg chg="del">
          <ac:chgData name="Giulio Antonini" userId="85c0ae81-b7e0-45b3-a738-51186c9a409e" providerId="ADAL" clId="{85921F03-C437-4F24-A516-AE736F31B917}" dt="2024-08-03T14:55:59.290" v="689" actId="478"/>
          <ac:picMkLst>
            <pc:docMk/>
            <pc:sldMk cId="2874951105" sldId="294"/>
            <ac:picMk id="50" creationId="{8F36B739-36E3-9C76-453B-2E97B2EAE903}"/>
          </ac:picMkLst>
        </pc:picChg>
        <pc:picChg chg="del">
          <ac:chgData name="Giulio Antonini" userId="85c0ae81-b7e0-45b3-a738-51186c9a409e" providerId="ADAL" clId="{85921F03-C437-4F24-A516-AE736F31B917}" dt="2024-08-03T14:55:59.290" v="689" actId="478"/>
          <ac:picMkLst>
            <pc:docMk/>
            <pc:sldMk cId="2874951105" sldId="294"/>
            <ac:picMk id="5127" creationId="{EF56F935-1292-C190-5ED4-ABAC4BD8242B}"/>
          </ac:picMkLst>
        </pc:picChg>
        <pc:picChg chg="del">
          <ac:chgData name="Giulio Antonini" userId="85c0ae81-b7e0-45b3-a738-51186c9a409e" providerId="ADAL" clId="{85921F03-C437-4F24-A516-AE736F31B917}" dt="2024-08-03T14:55:59.290" v="689" actId="478"/>
          <ac:picMkLst>
            <pc:docMk/>
            <pc:sldMk cId="2874951105" sldId="294"/>
            <ac:picMk id="5128" creationId="{39A8FC0B-E263-F490-1AAC-CE6A392CE638}"/>
          </ac:picMkLst>
        </pc:picChg>
        <pc:picChg chg="del">
          <ac:chgData name="Giulio Antonini" userId="85c0ae81-b7e0-45b3-a738-51186c9a409e" providerId="ADAL" clId="{85921F03-C437-4F24-A516-AE736F31B917}" dt="2024-08-03T14:55:59.290" v="689" actId="478"/>
          <ac:picMkLst>
            <pc:docMk/>
            <pc:sldMk cId="2874951105" sldId="294"/>
            <ac:picMk id="5129" creationId="{7F7AAEAA-9D0D-A63C-845D-A798BDFEC9BE}"/>
          </ac:picMkLst>
        </pc:picChg>
        <pc:picChg chg="del">
          <ac:chgData name="Giulio Antonini" userId="85c0ae81-b7e0-45b3-a738-51186c9a409e" providerId="ADAL" clId="{85921F03-C437-4F24-A516-AE736F31B917}" dt="2024-08-03T14:55:59.290" v="689" actId="478"/>
          <ac:picMkLst>
            <pc:docMk/>
            <pc:sldMk cId="2874951105" sldId="294"/>
            <ac:picMk id="5131" creationId="{44E81869-3AE6-7FD9-EA82-5A590037F1DD}"/>
          </ac:picMkLst>
        </pc:picChg>
        <pc:picChg chg="del">
          <ac:chgData name="Giulio Antonini" userId="85c0ae81-b7e0-45b3-a738-51186c9a409e" providerId="ADAL" clId="{85921F03-C437-4F24-A516-AE736F31B917}" dt="2024-08-03T14:55:59.290" v="689" actId="478"/>
          <ac:picMkLst>
            <pc:docMk/>
            <pc:sldMk cId="2874951105" sldId="294"/>
            <ac:picMk id="5133" creationId="{7D4514D7-A5E7-3C5E-40E6-C9CBC65BB8FF}"/>
          </ac:picMkLst>
        </pc:picChg>
        <pc:picChg chg="del">
          <ac:chgData name="Giulio Antonini" userId="85c0ae81-b7e0-45b3-a738-51186c9a409e" providerId="ADAL" clId="{85921F03-C437-4F24-A516-AE736F31B917}" dt="2024-08-03T14:55:59.290" v="689" actId="478"/>
          <ac:picMkLst>
            <pc:docMk/>
            <pc:sldMk cId="2874951105" sldId="294"/>
            <ac:picMk id="5143" creationId="{B84B14A9-1DEE-556A-9475-FEEAA2B7DED2}"/>
          </ac:picMkLst>
        </pc:picChg>
        <pc:picChg chg="del">
          <ac:chgData name="Giulio Antonini" userId="85c0ae81-b7e0-45b3-a738-51186c9a409e" providerId="ADAL" clId="{85921F03-C437-4F24-A516-AE736F31B917}" dt="2024-08-03T14:55:59.290" v="689" actId="478"/>
          <ac:picMkLst>
            <pc:docMk/>
            <pc:sldMk cId="2874951105" sldId="294"/>
            <ac:picMk id="5144" creationId="{5D448BD5-3952-21D1-EA5D-F8A817D60CF2}"/>
          </ac:picMkLst>
        </pc:picChg>
        <pc:picChg chg="del">
          <ac:chgData name="Giulio Antonini" userId="85c0ae81-b7e0-45b3-a738-51186c9a409e" providerId="ADAL" clId="{85921F03-C437-4F24-A516-AE736F31B917}" dt="2024-08-03T14:55:59.290" v="689" actId="478"/>
          <ac:picMkLst>
            <pc:docMk/>
            <pc:sldMk cId="2874951105" sldId="294"/>
            <ac:picMk id="5145" creationId="{6DAC14D2-8720-DC57-199E-3CFE57BD72DA}"/>
          </ac:picMkLst>
        </pc:picChg>
        <pc:picChg chg="del">
          <ac:chgData name="Giulio Antonini" userId="85c0ae81-b7e0-45b3-a738-51186c9a409e" providerId="ADAL" clId="{85921F03-C437-4F24-A516-AE736F31B917}" dt="2024-08-03T14:55:59.290" v="689" actId="478"/>
          <ac:picMkLst>
            <pc:docMk/>
            <pc:sldMk cId="2874951105" sldId="294"/>
            <ac:picMk id="5147" creationId="{9EE37268-5EE4-6430-53F2-DCC8F8A8FA87}"/>
          </ac:picMkLst>
        </pc:picChg>
        <pc:picChg chg="del">
          <ac:chgData name="Giulio Antonini" userId="85c0ae81-b7e0-45b3-a738-51186c9a409e" providerId="ADAL" clId="{85921F03-C437-4F24-A516-AE736F31B917}" dt="2024-08-03T14:55:59.290" v="689" actId="478"/>
          <ac:picMkLst>
            <pc:docMk/>
            <pc:sldMk cId="2874951105" sldId="294"/>
            <ac:picMk id="5149" creationId="{E79ACA03-E992-BDB2-7C76-E50D6D580C7E}"/>
          </ac:picMkLst>
        </pc:picChg>
        <pc:picChg chg="del">
          <ac:chgData name="Giulio Antonini" userId="85c0ae81-b7e0-45b3-a738-51186c9a409e" providerId="ADAL" clId="{85921F03-C437-4F24-A516-AE736F31B917}" dt="2024-08-03T14:55:59.290" v="689" actId="478"/>
          <ac:picMkLst>
            <pc:docMk/>
            <pc:sldMk cId="2874951105" sldId="294"/>
            <ac:picMk id="5150" creationId="{C04516AD-643B-49E1-290F-FFB9285E952E}"/>
          </ac:picMkLst>
        </pc:picChg>
        <pc:picChg chg="del">
          <ac:chgData name="Giulio Antonini" userId="85c0ae81-b7e0-45b3-a738-51186c9a409e" providerId="ADAL" clId="{85921F03-C437-4F24-A516-AE736F31B917}" dt="2024-08-03T14:55:59.290" v="689" actId="478"/>
          <ac:picMkLst>
            <pc:docMk/>
            <pc:sldMk cId="2874951105" sldId="294"/>
            <ac:picMk id="5151" creationId="{0EA4A23D-8491-2923-673E-B415A961A958}"/>
          </ac:picMkLst>
        </pc:picChg>
        <pc:picChg chg="del">
          <ac:chgData name="Giulio Antonini" userId="85c0ae81-b7e0-45b3-a738-51186c9a409e" providerId="ADAL" clId="{85921F03-C437-4F24-A516-AE736F31B917}" dt="2024-08-03T14:55:59.290" v="689" actId="478"/>
          <ac:picMkLst>
            <pc:docMk/>
            <pc:sldMk cId="2874951105" sldId="294"/>
            <ac:picMk id="5161" creationId="{C68FC1BA-BD63-0B55-3392-804B36F50677}"/>
          </ac:picMkLst>
        </pc:picChg>
        <pc:picChg chg="del">
          <ac:chgData name="Giulio Antonini" userId="85c0ae81-b7e0-45b3-a738-51186c9a409e" providerId="ADAL" clId="{85921F03-C437-4F24-A516-AE736F31B917}" dt="2024-08-03T14:55:59.290" v="689" actId="478"/>
          <ac:picMkLst>
            <pc:docMk/>
            <pc:sldMk cId="2874951105" sldId="294"/>
            <ac:picMk id="5162" creationId="{3658978B-9ECC-6AD9-0108-FD7128D99F98}"/>
          </ac:picMkLst>
        </pc:picChg>
        <pc:picChg chg="del">
          <ac:chgData name="Giulio Antonini" userId="85c0ae81-b7e0-45b3-a738-51186c9a409e" providerId="ADAL" clId="{85921F03-C437-4F24-A516-AE736F31B917}" dt="2024-08-03T14:55:59.290" v="689" actId="478"/>
          <ac:picMkLst>
            <pc:docMk/>
            <pc:sldMk cId="2874951105" sldId="294"/>
            <ac:picMk id="5163" creationId="{7B10F804-068C-B32D-EBF5-7B8CC17166B5}"/>
          </ac:picMkLst>
        </pc:picChg>
        <pc:picChg chg="del">
          <ac:chgData name="Giulio Antonini" userId="85c0ae81-b7e0-45b3-a738-51186c9a409e" providerId="ADAL" clId="{85921F03-C437-4F24-A516-AE736F31B917}" dt="2024-08-03T14:55:59.290" v="689" actId="478"/>
          <ac:picMkLst>
            <pc:docMk/>
            <pc:sldMk cId="2874951105" sldId="294"/>
            <ac:picMk id="5164" creationId="{EC8F8BFD-E319-2691-2C52-D7A3391675B6}"/>
          </ac:picMkLst>
        </pc:picChg>
        <pc:picChg chg="del">
          <ac:chgData name="Giulio Antonini" userId="85c0ae81-b7e0-45b3-a738-51186c9a409e" providerId="ADAL" clId="{85921F03-C437-4F24-A516-AE736F31B917}" dt="2024-08-03T14:55:59.290" v="689" actId="478"/>
          <ac:picMkLst>
            <pc:docMk/>
            <pc:sldMk cId="2874951105" sldId="294"/>
            <ac:picMk id="5165" creationId="{B94DAD1B-A7C5-16C3-BAF4-5AA800445615}"/>
          </ac:picMkLst>
        </pc:picChg>
        <pc:picChg chg="mod">
          <ac:chgData name="Giulio Antonini" userId="85c0ae81-b7e0-45b3-a738-51186c9a409e" providerId="ADAL" clId="{85921F03-C437-4F24-A516-AE736F31B917}" dt="2024-08-03T14:56:15.153" v="690"/>
          <ac:picMkLst>
            <pc:docMk/>
            <pc:sldMk cId="2874951105" sldId="294"/>
            <ac:picMk id="5171" creationId="{7C64E873-A35E-CDDA-7004-04BC6E08C51F}"/>
          </ac:picMkLst>
        </pc:picChg>
        <pc:picChg chg="mod">
          <ac:chgData name="Giulio Antonini" userId="85c0ae81-b7e0-45b3-a738-51186c9a409e" providerId="ADAL" clId="{85921F03-C437-4F24-A516-AE736F31B917}" dt="2024-08-03T14:56:15.153" v="690"/>
          <ac:picMkLst>
            <pc:docMk/>
            <pc:sldMk cId="2874951105" sldId="294"/>
            <ac:picMk id="5172" creationId="{4B04BF5E-0E38-3DFE-4DB1-12EFC7E75389}"/>
          </ac:picMkLst>
        </pc:picChg>
        <pc:picChg chg="mod">
          <ac:chgData name="Giulio Antonini" userId="85c0ae81-b7e0-45b3-a738-51186c9a409e" providerId="ADAL" clId="{85921F03-C437-4F24-A516-AE736F31B917}" dt="2024-08-03T14:56:15.153" v="690"/>
          <ac:picMkLst>
            <pc:docMk/>
            <pc:sldMk cId="2874951105" sldId="294"/>
            <ac:picMk id="5173" creationId="{181F15F8-36BB-D379-8037-712AA2826DB0}"/>
          </ac:picMkLst>
        </pc:picChg>
        <pc:picChg chg="mod">
          <ac:chgData name="Giulio Antonini" userId="85c0ae81-b7e0-45b3-a738-51186c9a409e" providerId="ADAL" clId="{85921F03-C437-4F24-A516-AE736F31B917}" dt="2024-08-03T14:56:15.153" v="690"/>
          <ac:picMkLst>
            <pc:docMk/>
            <pc:sldMk cId="2874951105" sldId="294"/>
            <ac:picMk id="5174" creationId="{6FD533C6-0E2F-BE2D-2567-54063E39B2A1}"/>
          </ac:picMkLst>
        </pc:picChg>
        <pc:picChg chg="add mod">
          <ac:chgData name="Giulio Antonini" userId="85c0ae81-b7e0-45b3-a738-51186c9a409e" providerId="ADAL" clId="{85921F03-C437-4F24-A516-AE736F31B917}" dt="2024-08-03T14:56:18.269" v="691" actId="1076"/>
          <ac:picMkLst>
            <pc:docMk/>
            <pc:sldMk cId="2874951105" sldId="294"/>
            <ac:picMk id="5175" creationId="{6F8FE0FC-36A0-47EB-72A2-AB60D46DE3EE}"/>
          </ac:picMkLst>
        </pc:picChg>
        <pc:picChg chg="add mod">
          <ac:chgData name="Giulio Antonini" userId="85c0ae81-b7e0-45b3-a738-51186c9a409e" providerId="ADAL" clId="{85921F03-C437-4F24-A516-AE736F31B917}" dt="2024-08-03T14:56:18.269" v="691" actId="1076"/>
          <ac:picMkLst>
            <pc:docMk/>
            <pc:sldMk cId="2874951105" sldId="294"/>
            <ac:picMk id="5176" creationId="{C7FD85CF-AF54-2AC1-3F6C-AD28C371AE6E}"/>
          </ac:picMkLst>
        </pc:picChg>
        <pc:picChg chg="add mod">
          <ac:chgData name="Giulio Antonini" userId="85c0ae81-b7e0-45b3-a738-51186c9a409e" providerId="ADAL" clId="{85921F03-C437-4F24-A516-AE736F31B917}" dt="2024-08-03T14:56:18.269" v="691" actId="1076"/>
          <ac:picMkLst>
            <pc:docMk/>
            <pc:sldMk cId="2874951105" sldId="294"/>
            <ac:picMk id="5177" creationId="{3B16DCF4-3BC7-4D82-CDE0-9A27147C0573}"/>
          </ac:picMkLst>
        </pc:picChg>
        <pc:picChg chg="add mod">
          <ac:chgData name="Giulio Antonini" userId="85c0ae81-b7e0-45b3-a738-51186c9a409e" providerId="ADAL" clId="{85921F03-C437-4F24-A516-AE736F31B917}" dt="2024-08-03T14:56:18.269" v="691" actId="1076"/>
          <ac:picMkLst>
            <pc:docMk/>
            <pc:sldMk cId="2874951105" sldId="294"/>
            <ac:picMk id="5178" creationId="{660D4685-5FCA-50A8-AE72-70D8ABEB335D}"/>
          </ac:picMkLst>
        </pc:picChg>
        <pc:picChg chg="add del mod">
          <ac:chgData name="Giulio Antonini" userId="85c0ae81-b7e0-45b3-a738-51186c9a409e" providerId="ADAL" clId="{85921F03-C437-4F24-A516-AE736F31B917}" dt="2024-08-03T14:56:22.895" v="692" actId="478"/>
          <ac:picMkLst>
            <pc:docMk/>
            <pc:sldMk cId="2874951105" sldId="294"/>
            <ac:picMk id="5179" creationId="{BD8E6284-40B8-8AD5-6572-C3E27EF50A86}"/>
          </ac:picMkLst>
        </pc:picChg>
      </pc:sldChg>
      <pc:sldChg chg="addSp delSp modSp add mod">
        <pc:chgData name="Giulio Antonini" userId="85c0ae81-b7e0-45b3-a738-51186c9a409e" providerId="ADAL" clId="{85921F03-C437-4F24-A516-AE736F31B917}" dt="2024-08-03T14:57:44.042" v="710" actId="1076"/>
        <pc:sldMkLst>
          <pc:docMk/>
          <pc:sldMk cId="1679664596" sldId="295"/>
        </pc:sldMkLst>
        <pc:spChg chg="del">
          <ac:chgData name="Giulio Antonini" userId="85c0ae81-b7e0-45b3-a738-51186c9a409e" providerId="ADAL" clId="{85921F03-C437-4F24-A516-AE736F31B917}" dt="2024-08-03T14:56:43.858" v="698" actId="478"/>
          <ac:spMkLst>
            <pc:docMk/>
            <pc:sldMk cId="1679664596" sldId="295"/>
            <ac:spMk id="3" creationId="{56C4AAD3-A246-F6E1-FF20-F31A550360A7}"/>
          </ac:spMkLst>
        </pc:spChg>
        <pc:spChg chg="del">
          <ac:chgData name="Giulio Antonini" userId="85c0ae81-b7e0-45b3-a738-51186c9a409e" providerId="ADAL" clId="{85921F03-C437-4F24-A516-AE736F31B917}" dt="2024-08-03T14:56:43.858" v="698" actId="478"/>
          <ac:spMkLst>
            <pc:docMk/>
            <pc:sldMk cId="1679664596" sldId="295"/>
            <ac:spMk id="4" creationId="{2D35DC1C-D2D3-6E1C-954F-12F478E178CF}"/>
          </ac:spMkLst>
        </pc:spChg>
        <pc:spChg chg="del">
          <ac:chgData name="Giulio Antonini" userId="85c0ae81-b7e0-45b3-a738-51186c9a409e" providerId="ADAL" clId="{85921F03-C437-4F24-A516-AE736F31B917}" dt="2024-08-03T14:56:43.858" v="698" actId="478"/>
          <ac:spMkLst>
            <pc:docMk/>
            <pc:sldMk cId="1679664596" sldId="295"/>
            <ac:spMk id="5" creationId="{B3B4B53E-236F-FC48-FA20-16B377972644}"/>
          </ac:spMkLst>
        </pc:spChg>
        <pc:spChg chg="del">
          <ac:chgData name="Giulio Antonini" userId="85c0ae81-b7e0-45b3-a738-51186c9a409e" providerId="ADAL" clId="{85921F03-C437-4F24-A516-AE736F31B917}" dt="2024-08-03T14:56:43.858" v="698" actId="478"/>
          <ac:spMkLst>
            <pc:docMk/>
            <pc:sldMk cId="1679664596" sldId="295"/>
            <ac:spMk id="6" creationId="{DC430D83-FA8D-B51A-B7EF-6E5E045A89C8}"/>
          </ac:spMkLst>
        </pc:spChg>
        <pc:spChg chg="del">
          <ac:chgData name="Giulio Antonini" userId="85c0ae81-b7e0-45b3-a738-51186c9a409e" providerId="ADAL" clId="{85921F03-C437-4F24-A516-AE736F31B917}" dt="2024-08-03T14:56:43.858" v="698" actId="478"/>
          <ac:spMkLst>
            <pc:docMk/>
            <pc:sldMk cId="1679664596" sldId="295"/>
            <ac:spMk id="7" creationId="{9878F292-FE62-2019-3A30-4D1C75663077}"/>
          </ac:spMkLst>
        </pc:spChg>
        <pc:spChg chg="del">
          <ac:chgData name="Giulio Antonini" userId="85c0ae81-b7e0-45b3-a738-51186c9a409e" providerId="ADAL" clId="{85921F03-C437-4F24-A516-AE736F31B917}" dt="2024-08-03T14:56:43.858" v="698" actId="478"/>
          <ac:spMkLst>
            <pc:docMk/>
            <pc:sldMk cId="1679664596" sldId="295"/>
            <ac:spMk id="8" creationId="{94992D68-879E-F5C4-EB25-C5585DC1715C}"/>
          </ac:spMkLst>
        </pc:spChg>
        <pc:spChg chg="del">
          <ac:chgData name="Giulio Antonini" userId="85c0ae81-b7e0-45b3-a738-51186c9a409e" providerId="ADAL" clId="{85921F03-C437-4F24-A516-AE736F31B917}" dt="2024-08-03T14:56:43.858" v="698" actId="478"/>
          <ac:spMkLst>
            <pc:docMk/>
            <pc:sldMk cId="1679664596" sldId="295"/>
            <ac:spMk id="9" creationId="{11B4682D-8AB0-B77C-0877-F7F5BCCB75F8}"/>
          </ac:spMkLst>
        </pc:spChg>
        <pc:spChg chg="add mod">
          <ac:chgData name="Giulio Antonini" userId="85c0ae81-b7e0-45b3-a738-51186c9a409e" providerId="ADAL" clId="{85921F03-C437-4F24-A516-AE736F31B917}" dt="2024-08-03T14:57:44.042" v="710" actId="1076"/>
          <ac:spMkLst>
            <pc:docMk/>
            <pc:sldMk cId="1679664596" sldId="295"/>
            <ac:spMk id="10" creationId="{8E9BC930-45DA-F393-3603-1E5D01EA28EB}"/>
          </ac:spMkLst>
        </pc:spChg>
        <pc:spChg chg="del">
          <ac:chgData name="Giulio Antonini" userId="85c0ae81-b7e0-45b3-a738-51186c9a409e" providerId="ADAL" clId="{85921F03-C437-4F24-A516-AE736F31B917}" dt="2024-08-03T14:56:43.858" v="698" actId="478"/>
          <ac:spMkLst>
            <pc:docMk/>
            <pc:sldMk cId="1679664596" sldId="295"/>
            <ac:spMk id="11" creationId="{F8C37EF7-1106-777D-D72F-770CA2B7A8E4}"/>
          </ac:spMkLst>
        </pc:spChg>
        <pc:spChg chg="del">
          <ac:chgData name="Giulio Antonini" userId="85c0ae81-b7e0-45b3-a738-51186c9a409e" providerId="ADAL" clId="{85921F03-C437-4F24-A516-AE736F31B917}" dt="2024-08-03T14:56:43.858" v="698" actId="478"/>
          <ac:spMkLst>
            <pc:docMk/>
            <pc:sldMk cId="1679664596" sldId="295"/>
            <ac:spMk id="12" creationId="{C67122A6-70A7-5E1C-AB13-9DE8150F19F7}"/>
          </ac:spMkLst>
        </pc:spChg>
        <pc:spChg chg="add mod">
          <ac:chgData name="Giulio Antonini" userId="85c0ae81-b7e0-45b3-a738-51186c9a409e" providerId="ADAL" clId="{85921F03-C437-4F24-A516-AE736F31B917}" dt="2024-08-03T14:57:44.042" v="710" actId="1076"/>
          <ac:spMkLst>
            <pc:docMk/>
            <pc:sldMk cId="1679664596" sldId="295"/>
            <ac:spMk id="14" creationId="{3D8270FA-A7EA-A713-7D1A-87E5350EB16C}"/>
          </ac:spMkLst>
        </pc:spChg>
        <pc:spChg chg="del">
          <ac:chgData name="Giulio Antonini" userId="85c0ae81-b7e0-45b3-a738-51186c9a409e" providerId="ADAL" clId="{85921F03-C437-4F24-A516-AE736F31B917}" dt="2024-08-03T14:56:43.858" v="698" actId="478"/>
          <ac:spMkLst>
            <pc:docMk/>
            <pc:sldMk cId="1679664596" sldId="295"/>
            <ac:spMk id="21" creationId="{45FC0026-6042-33BE-1CF2-D67F9D4F9A58}"/>
          </ac:spMkLst>
        </pc:spChg>
        <pc:spChg chg="del">
          <ac:chgData name="Giulio Antonini" userId="85c0ae81-b7e0-45b3-a738-51186c9a409e" providerId="ADAL" clId="{85921F03-C437-4F24-A516-AE736F31B917}" dt="2024-08-03T14:56:43.858" v="698" actId="478"/>
          <ac:spMkLst>
            <pc:docMk/>
            <pc:sldMk cId="1679664596" sldId="295"/>
            <ac:spMk id="22" creationId="{45C4A57E-79D3-9962-AFE6-D843B951274F}"/>
          </ac:spMkLst>
        </pc:spChg>
        <pc:spChg chg="add mod">
          <ac:chgData name="Giulio Antonini" userId="85c0ae81-b7e0-45b3-a738-51186c9a409e" providerId="ADAL" clId="{85921F03-C437-4F24-A516-AE736F31B917}" dt="2024-08-03T14:57:44.042" v="710" actId="1076"/>
          <ac:spMkLst>
            <pc:docMk/>
            <pc:sldMk cId="1679664596" sldId="295"/>
            <ac:spMk id="46" creationId="{F5CA4855-79C5-785B-DAB0-B6BB667206F7}"/>
          </ac:spMkLst>
        </pc:spChg>
        <pc:spChg chg="add mod">
          <ac:chgData name="Giulio Antonini" userId="85c0ae81-b7e0-45b3-a738-51186c9a409e" providerId="ADAL" clId="{85921F03-C437-4F24-A516-AE736F31B917}" dt="2024-08-03T14:57:44.042" v="710" actId="1076"/>
          <ac:spMkLst>
            <pc:docMk/>
            <pc:sldMk cId="1679664596" sldId="295"/>
            <ac:spMk id="47" creationId="{1AA2AD64-5B50-8CE6-E1D2-537851A132EE}"/>
          </ac:spMkLst>
        </pc:spChg>
        <pc:spChg chg="add mod">
          <ac:chgData name="Giulio Antonini" userId="85c0ae81-b7e0-45b3-a738-51186c9a409e" providerId="ADAL" clId="{85921F03-C437-4F24-A516-AE736F31B917}" dt="2024-08-03T14:57:44.042" v="710" actId="1076"/>
          <ac:spMkLst>
            <pc:docMk/>
            <pc:sldMk cId="1679664596" sldId="295"/>
            <ac:spMk id="48" creationId="{EB0BBC61-B46F-B316-C125-B7681E7727F7}"/>
          </ac:spMkLst>
        </pc:spChg>
        <pc:spChg chg="add mod">
          <ac:chgData name="Giulio Antonini" userId="85c0ae81-b7e0-45b3-a738-51186c9a409e" providerId="ADAL" clId="{85921F03-C437-4F24-A516-AE736F31B917}" dt="2024-08-03T14:57:44.042" v="710" actId="1076"/>
          <ac:spMkLst>
            <pc:docMk/>
            <pc:sldMk cId="1679664596" sldId="295"/>
            <ac:spMk id="49" creationId="{7A6637E9-F7D5-B6B4-11C4-F67E571006BA}"/>
          </ac:spMkLst>
        </pc:spChg>
        <pc:spChg chg="add mod">
          <ac:chgData name="Giulio Antonini" userId="85c0ae81-b7e0-45b3-a738-51186c9a409e" providerId="ADAL" clId="{85921F03-C437-4F24-A516-AE736F31B917}" dt="2024-08-03T14:57:44.042" v="710" actId="1076"/>
          <ac:spMkLst>
            <pc:docMk/>
            <pc:sldMk cId="1679664596" sldId="295"/>
            <ac:spMk id="50" creationId="{33BE3976-908E-B31A-D3B6-D0D24F7334B5}"/>
          </ac:spMkLst>
        </pc:spChg>
        <pc:spChg chg="add mod">
          <ac:chgData name="Giulio Antonini" userId="85c0ae81-b7e0-45b3-a738-51186c9a409e" providerId="ADAL" clId="{85921F03-C437-4F24-A516-AE736F31B917}" dt="2024-08-03T14:57:44.042" v="710" actId="1076"/>
          <ac:spMkLst>
            <pc:docMk/>
            <pc:sldMk cId="1679664596" sldId="295"/>
            <ac:spMk id="51" creationId="{0F2E7835-F463-44B8-274B-AA7469A61F2C}"/>
          </ac:spMkLst>
        </pc:spChg>
        <pc:spChg chg="add mod">
          <ac:chgData name="Giulio Antonini" userId="85c0ae81-b7e0-45b3-a738-51186c9a409e" providerId="ADAL" clId="{85921F03-C437-4F24-A516-AE736F31B917}" dt="2024-08-03T14:57:44.042" v="710" actId="1076"/>
          <ac:spMkLst>
            <pc:docMk/>
            <pc:sldMk cId="1679664596" sldId="295"/>
            <ac:spMk id="52" creationId="{62AD8A47-38F3-5837-3B36-4922E82FED23}"/>
          </ac:spMkLst>
        </pc:spChg>
        <pc:spChg chg="add mod">
          <ac:chgData name="Giulio Antonini" userId="85c0ae81-b7e0-45b3-a738-51186c9a409e" providerId="ADAL" clId="{85921F03-C437-4F24-A516-AE736F31B917}" dt="2024-08-03T14:57:44.042" v="710" actId="1076"/>
          <ac:spMkLst>
            <pc:docMk/>
            <pc:sldMk cId="1679664596" sldId="295"/>
            <ac:spMk id="53" creationId="{ACE93302-B229-B004-50FA-9D99523905CD}"/>
          </ac:spMkLst>
        </pc:spChg>
        <pc:spChg chg="add mod">
          <ac:chgData name="Giulio Antonini" userId="85c0ae81-b7e0-45b3-a738-51186c9a409e" providerId="ADAL" clId="{85921F03-C437-4F24-A516-AE736F31B917}" dt="2024-08-03T14:57:44.042" v="710" actId="1076"/>
          <ac:spMkLst>
            <pc:docMk/>
            <pc:sldMk cId="1679664596" sldId="295"/>
            <ac:spMk id="55" creationId="{4B5C4288-6DB1-373F-6E37-B59FE6F8E578}"/>
          </ac:spMkLst>
        </pc:spChg>
        <pc:spChg chg="add mod">
          <ac:chgData name="Giulio Antonini" userId="85c0ae81-b7e0-45b3-a738-51186c9a409e" providerId="ADAL" clId="{85921F03-C437-4F24-A516-AE736F31B917}" dt="2024-08-03T14:57:44.042" v="710" actId="1076"/>
          <ac:spMkLst>
            <pc:docMk/>
            <pc:sldMk cId="1679664596" sldId="295"/>
            <ac:spMk id="56" creationId="{2F841AD8-1230-CA65-46FD-F26AC6B1FB4C}"/>
          </ac:spMkLst>
        </pc:spChg>
        <pc:spChg chg="add mod">
          <ac:chgData name="Giulio Antonini" userId="85c0ae81-b7e0-45b3-a738-51186c9a409e" providerId="ADAL" clId="{85921F03-C437-4F24-A516-AE736F31B917}" dt="2024-08-03T14:57:44.042" v="710" actId="1076"/>
          <ac:spMkLst>
            <pc:docMk/>
            <pc:sldMk cId="1679664596" sldId="295"/>
            <ac:spMk id="57" creationId="{E09CE7D5-AA0E-F875-ACC1-F3F451340445}"/>
          </ac:spMkLst>
        </pc:spChg>
        <pc:spChg chg="add mod">
          <ac:chgData name="Giulio Antonini" userId="85c0ae81-b7e0-45b3-a738-51186c9a409e" providerId="ADAL" clId="{85921F03-C437-4F24-A516-AE736F31B917}" dt="2024-08-03T14:57:44.042" v="710" actId="1076"/>
          <ac:spMkLst>
            <pc:docMk/>
            <pc:sldMk cId="1679664596" sldId="295"/>
            <ac:spMk id="58" creationId="{05E8265D-B981-BADF-FB82-CA6BCEFF4F28}"/>
          </ac:spMkLst>
        </pc:spChg>
        <pc:spChg chg="mod">
          <ac:chgData name="Giulio Antonini" userId="85c0ae81-b7e0-45b3-a738-51186c9a409e" providerId="ADAL" clId="{85921F03-C437-4F24-A516-AE736F31B917}" dt="2024-08-03T14:57:40.906" v="709"/>
          <ac:spMkLst>
            <pc:docMk/>
            <pc:sldMk cId="1679664596" sldId="295"/>
            <ac:spMk id="60" creationId="{F34F6778-32D4-9AD9-3961-0C310D78E986}"/>
          </ac:spMkLst>
        </pc:spChg>
        <pc:spChg chg="add mod">
          <ac:chgData name="Giulio Antonini" userId="85c0ae81-b7e0-45b3-a738-51186c9a409e" providerId="ADAL" clId="{85921F03-C437-4F24-A516-AE736F31B917}" dt="2024-08-03T14:57:44.042" v="710" actId="1076"/>
          <ac:spMkLst>
            <pc:docMk/>
            <pc:sldMk cId="1679664596" sldId="295"/>
            <ac:spMk id="62" creationId="{A7481C5C-8722-EEAB-F7EA-CCE6F3850ACB}"/>
          </ac:spMkLst>
        </pc:spChg>
        <pc:spChg chg="mod">
          <ac:chgData name="Giulio Antonini" userId="85c0ae81-b7e0-45b3-a738-51186c9a409e" providerId="ADAL" clId="{85921F03-C437-4F24-A516-AE736F31B917}" dt="2024-08-03T14:57:40.906" v="709"/>
          <ac:spMkLst>
            <pc:docMk/>
            <pc:sldMk cId="1679664596" sldId="295"/>
            <ac:spMk id="5120" creationId="{1D7ED106-16B1-AE1B-34B0-AB26684C84DC}"/>
          </ac:spMkLst>
        </pc:spChg>
        <pc:spChg chg="mod">
          <ac:chgData name="Giulio Antonini" userId="85c0ae81-b7e0-45b3-a738-51186c9a409e" providerId="ADAL" clId="{85921F03-C437-4F24-A516-AE736F31B917}" dt="2024-08-03T14:57:24.392" v="708" actId="14100"/>
          <ac:spMkLst>
            <pc:docMk/>
            <pc:sldMk cId="1679664596" sldId="295"/>
            <ac:spMk id="5123" creationId="{677620D2-1713-96DC-7FF9-D954C0A8BA36}"/>
          </ac:spMkLst>
        </pc:spChg>
        <pc:spChg chg="add mod">
          <ac:chgData name="Giulio Antonini" userId="85c0ae81-b7e0-45b3-a738-51186c9a409e" providerId="ADAL" clId="{85921F03-C437-4F24-A516-AE736F31B917}" dt="2024-08-03T14:57:44.042" v="710" actId="1076"/>
          <ac:spMkLst>
            <pc:docMk/>
            <pc:sldMk cId="1679664596" sldId="295"/>
            <ac:spMk id="5125" creationId="{17C3C78F-58A3-ABDB-482A-1F288B7EAA43}"/>
          </ac:spMkLst>
        </pc:spChg>
        <pc:spChg chg="mod">
          <ac:chgData name="Giulio Antonini" userId="85c0ae81-b7e0-45b3-a738-51186c9a409e" providerId="ADAL" clId="{85921F03-C437-4F24-A516-AE736F31B917}" dt="2024-08-03T14:57:40.906" v="709"/>
          <ac:spMkLst>
            <pc:docMk/>
            <pc:sldMk cId="1679664596" sldId="295"/>
            <ac:spMk id="5127" creationId="{F77E0328-05F9-E559-7032-1EBFB3E7BC56}"/>
          </ac:spMkLst>
        </pc:spChg>
        <pc:spChg chg="add mod">
          <ac:chgData name="Giulio Antonini" userId="85c0ae81-b7e0-45b3-a738-51186c9a409e" providerId="ADAL" clId="{85921F03-C437-4F24-A516-AE736F31B917}" dt="2024-08-03T14:57:44.042" v="710" actId="1076"/>
          <ac:spMkLst>
            <pc:docMk/>
            <pc:sldMk cId="1679664596" sldId="295"/>
            <ac:spMk id="5129" creationId="{49E5B437-0D81-B989-644F-731EF082616E}"/>
          </ac:spMkLst>
        </pc:spChg>
        <pc:spChg chg="add mod">
          <ac:chgData name="Giulio Antonini" userId="85c0ae81-b7e0-45b3-a738-51186c9a409e" providerId="ADAL" clId="{85921F03-C437-4F24-A516-AE736F31B917}" dt="2024-08-03T14:57:44.042" v="710" actId="1076"/>
          <ac:spMkLst>
            <pc:docMk/>
            <pc:sldMk cId="1679664596" sldId="295"/>
            <ac:spMk id="5130" creationId="{CD9F7823-386F-6E42-8EC3-8D8260E1DD07}"/>
          </ac:spMkLst>
        </pc:spChg>
        <pc:spChg chg="add mod">
          <ac:chgData name="Giulio Antonini" userId="85c0ae81-b7e0-45b3-a738-51186c9a409e" providerId="ADAL" clId="{85921F03-C437-4F24-A516-AE736F31B917}" dt="2024-08-03T14:57:44.042" v="710" actId="1076"/>
          <ac:spMkLst>
            <pc:docMk/>
            <pc:sldMk cId="1679664596" sldId="295"/>
            <ac:spMk id="5131" creationId="{20040A21-0109-807A-9D9D-56E31A4204BC}"/>
          </ac:spMkLst>
        </pc:spChg>
        <pc:spChg chg="add mod">
          <ac:chgData name="Giulio Antonini" userId="85c0ae81-b7e0-45b3-a738-51186c9a409e" providerId="ADAL" clId="{85921F03-C437-4F24-A516-AE736F31B917}" dt="2024-08-03T14:57:44.042" v="710" actId="1076"/>
          <ac:spMkLst>
            <pc:docMk/>
            <pc:sldMk cId="1679664596" sldId="295"/>
            <ac:spMk id="5132" creationId="{5B4651D1-7334-8085-B0BA-D0563C8E2957}"/>
          </ac:spMkLst>
        </pc:spChg>
        <pc:spChg chg="add mod">
          <ac:chgData name="Giulio Antonini" userId="85c0ae81-b7e0-45b3-a738-51186c9a409e" providerId="ADAL" clId="{85921F03-C437-4F24-A516-AE736F31B917}" dt="2024-08-03T14:57:44.042" v="710" actId="1076"/>
          <ac:spMkLst>
            <pc:docMk/>
            <pc:sldMk cId="1679664596" sldId="295"/>
            <ac:spMk id="5133" creationId="{0818B010-1D2A-B91A-6764-9F8EB3E93785}"/>
          </ac:spMkLst>
        </pc:spChg>
        <pc:spChg chg="add mod">
          <ac:chgData name="Giulio Antonini" userId="85c0ae81-b7e0-45b3-a738-51186c9a409e" providerId="ADAL" clId="{85921F03-C437-4F24-A516-AE736F31B917}" dt="2024-08-03T14:57:44.042" v="710" actId="1076"/>
          <ac:spMkLst>
            <pc:docMk/>
            <pc:sldMk cId="1679664596" sldId="295"/>
            <ac:spMk id="5134" creationId="{8230E076-575E-BD6B-6711-9316351A0CA6}"/>
          </ac:spMkLst>
        </pc:spChg>
        <pc:spChg chg="add mod">
          <ac:chgData name="Giulio Antonini" userId="85c0ae81-b7e0-45b3-a738-51186c9a409e" providerId="ADAL" clId="{85921F03-C437-4F24-A516-AE736F31B917}" dt="2024-08-03T14:57:44.042" v="710" actId="1076"/>
          <ac:spMkLst>
            <pc:docMk/>
            <pc:sldMk cId="1679664596" sldId="295"/>
            <ac:spMk id="5135" creationId="{7FD50E91-04BC-4973-8FFD-7715CD320814}"/>
          </ac:spMkLst>
        </pc:spChg>
        <pc:spChg chg="add mod">
          <ac:chgData name="Giulio Antonini" userId="85c0ae81-b7e0-45b3-a738-51186c9a409e" providerId="ADAL" clId="{85921F03-C437-4F24-A516-AE736F31B917}" dt="2024-08-03T14:57:44.042" v="710" actId="1076"/>
          <ac:spMkLst>
            <pc:docMk/>
            <pc:sldMk cId="1679664596" sldId="295"/>
            <ac:spMk id="5137" creationId="{730AFD6B-C69A-A511-DA50-CCCBC966CA99}"/>
          </ac:spMkLst>
        </pc:spChg>
        <pc:spChg chg="add mod">
          <ac:chgData name="Giulio Antonini" userId="85c0ae81-b7e0-45b3-a738-51186c9a409e" providerId="ADAL" clId="{85921F03-C437-4F24-A516-AE736F31B917}" dt="2024-08-03T14:57:44.042" v="710" actId="1076"/>
          <ac:spMkLst>
            <pc:docMk/>
            <pc:sldMk cId="1679664596" sldId="295"/>
            <ac:spMk id="5138" creationId="{FD9CE010-A3F6-A1D4-ECC8-791068281A8E}"/>
          </ac:spMkLst>
        </pc:spChg>
        <pc:spChg chg="add mod">
          <ac:chgData name="Giulio Antonini" userId="85c0ae81-b7e0-45b3-a738-51186c9a409e" providerId="ADAL" clId="{85921F03-C437-4F24-A516-AE736F31B917}" dt="2024-08-03T14:57:44.042" v="710" actId="1076"/>
          <ac:spMkLst>
            <pc:docMk/>
            <pc:sldMk cId="1679664596" sldId="295"/>
            <ac:spMk id="5139" creationId="{A7C665F6-FA0E-A1A4-5C25-C5A17E238D8D}"/>
          </ac:spMkLst>
        </pc:spChg>
        <pc:spChg chg="add mod">
          <ac:chgData name="Giulio Antonini" userId="85c0ae81-b7e0-45b3-a738-51186c9a409e" providerId="ADAL" clId="{85921F03-C437-4F24-A516-AE736F31B917}" dt="2024-08-03T14:57:44.042" v="710" actId="1076"/>
          <ac:spMkLst>
            <pc:docMk/>
            <pc:sldMk cId="1679664596" sldId="295"/>
            <ac:spMk id="5140" creationId="{2229CDE7-E4E0-02FF-6939-5A142AB21A1D}"/>
          </ac:spMkLst>
        </pc:spChg>
        <pc:spChg chg="add mod">
          <ac:chgData name="Giulio Antonini" userId="85c0ae81-b7e0-45b3-a738-51186c9a409e" providerId="ADAL" clId="{85921F03-C437-4F24-A516-AE736F31B917}" dt="2024-08-03T14:57:44.042" v="710" actId="1076"/>
          <ac:spMkLst>
            <pc:docMk/>
            <pc:sldMk cId="1679664596" sldId="295"/>
            <ac:spMk id="5141" creationId="{71F3A18B-2E8C-85D5-02C5-7C5433FC4776}"/>
          </ac:spMkLst>
        </pc:spChg>
        <pc:spChg chg="add mod">
          <ac:chgData name="Giulio Antonini" userId="85c0ae81-b7e0-45b3-a738-51186c9a409e" providerId="ADAL" clId="{85921F03-C437-4F24-A516-AE736F31B917}" dt="2024-08-03T14:57:44.042" v="710" actId="1076"/>
          <ac:spMkLst>
            <pc:docMk/>
            <pc:sldMk cId="1679664596" sldId="295"/>
            <ac:spMk id="5142" creationId="{15400FF6-2342-517F-FA03-43F1A8EDEEB5}"/>
          </ac:spMkLst>
        </pc:spChg>
        <pc:spChg chg="mod">
          <ac:chgData name="Giulio Antonini" userId="85c0ae81-b7e0-45b3-a738-51186c9a409e" providerId="ADAL" clId="{85921F03-C437-4F24-A516-AE736F31B917}" dt="2024-08-03T14:57:40.906" v="709"/>
          <ac:spMkLst>
            <pc:docMk/>
            <pc:sldMk cId="1679664596" sldId="295"/>
            <ac:spMk id="5150" creationId="{EE16469D-4D96-AC45-8144-440C334C165F}"/>
          </ac:spMkLst>
        </pc:spChg>
        <pc:spChg chg="del">
          <ac:chgData name="Giulio Antonini" userId="85c0ae81-b7e0-45b3-a738-51186c9a409e" providerId="ADAL" clId="{85921F03-C437-4F24-A516-AE736F31B917}" dt="2024-08-03T14:56:43.858" v="698" actId="478"/>
          <ac:spMkLst>
            <pc:docMk/>
            <pc:sldMk cId="1679664596" sldId="295"/>
            <ac:spMk id="5169" creationId="{86CE8AF5-C4E8-7369-950A-8A6139CB156E}"/>
          </ac:spMkLst>
        </pc:spChg>
        <pc:spChg chg="mod">
          <ac:chgData name="Giulio Antonini" userId="85c0ae81-b7e0-45b3-a738-51186c9a409e" providerId="ADAL" clId="{85921F03-C437-4F24-A516-AE736F31B917}" dt="2024-08-03T14:57:40.906" v="709"/>
          <ac:spMkLst>
            <pc:docMk/>
            <pc:sldMk cId="1679664596" sldId="295"/>
            <ac:spMk id="5181" creationId="{5A66A9C5-F137-D655-89DB-27C2CBA67F47}"/>
          </ac:spMkLst>
        </pc:spChg>
        <pc:spChg chg="mod">
          <ac:chgData name="Giulio Antonini" userId="85c0ae81-b7e0-45b3-a738-51186c9a409e" providerId="ADAL" clId="{85921F03-C437-4F24-A516-AE736F31B917}" dt="2024-08-03T14:57:40.906" v="709"/>
          <ac:spMkLst>
            <pc:docMk/>
            <pc:sldMk cId="1679664596" sldId="295"/>
            <ac:spMk id="5182" creationId="{E767D593-AB88-9F6F-6019-AB0333FA0EF5}"/>
          </ac:spMkLst>
        </pc:spChg>
        <pc:spChg chg="mod">
          <ac:chgData name="Giulio Antonini" userId="85c0ae81-b7e0-45b3-a738-51186c9a409e" providerId="ADAL" clId="{85921F03-C437-4F24-A516-AE736F31B917}" dt="2024-08-03T14:57:40.906" v="709"/>
          <ac:spMkLst>
            <pc:docMk/>
            <pc:sldMk cId="1679664596" sldId="295"/>
            <ac:spMk id="5183" creationId="{081485CE-13C9-5E57-1E9E-23B014D2428E}"/>
          </ac:spMkLst>
        </pc:spChg>
        <pc:spChg chg="mod">
          <ac:chgData name="Giulio Antonini" userId="85c0ae81-b7e0-45b3-a738-51186c9a409e" providerId="ADAL" clId="{85921F03-C437-4F24-A516-AE736F31B917}" dt="2024-08-03T14:57:40.906" v="709"/>
          <ac:spMkLst>
            <pc:docMk/>
            <pc:sldMk cId="1679664596" sldId="295"/>
            <ac:spMk id="5184" creationId="{714A1896-A592-F3EF-938E-F1703927766B}"/>
          </ac:spMkLst>
        </pc:spChg>
        <pc:spChg chg="mod">
          <ac:chgData name="Giulio Antonini" userId="85c0ae81-b7e0-45b3-a738-51186c9a409e" providerId="ADAL" clId="{85921F03-C437-4F24-A516-AE736F31B917}" dt="2024-08-03T14:57:40.906" v="709"/>
          <ac:spMkLst>
            <pc:docMk/>
            <pc:sldMk cId="1679664596" sldId="295"/>
            <ac:spMk id="5185" creationId="{4E130D25-70D3-E117-4C7B-753A4EF93F9D}"/>
          </ac:spMkLst>
        </pc:spChg>
        <pc:spChg chg="mod">
          <ac:chgData name="Giulio Antonini" userId="85c0ae81-b7e0-45b3-a738-51186c9a409e" providerId="ADAL" clId="{85921F03-C437-4F24-A516-AE736F31B917}" dt="2024-08-03T14:57:40.906" v="709"/>
          <ac:spMkLst>
            <pc:docMk/>
            <pc:sldMk cId="1679664596" sldId="295"/>
            <ac:spMk id="5186" creationId="{422B1776-5AB1-21F6-754B-6D9D2795D658}"/>
          </ac:spMkLst>
        </pc:spChg>
        <pc:spChg chg="mod">
          <ac:chgData name="Giulio Antonini" userId="85c0ae81-b7e0-45b3-a738-51186c9a409e" providerId="ADAL" clId="{85921F03-C437-4F24-A516-AE736F31B917}" dt="2024-08-03T14:57:40.906" v="709"/>
          <ac:spMkLst>
            <pc:docMk/>
            <pc:sldMk cId="1679664596" sldId="295"/>
            <ac:spMk id="5187" creationId="{4F76AFC8-7CAA-87C7-247F-2FDE44E856BE}"/>
          </ac:spMkLst>
        </pc:spChg>
        <pc:spChg chg="mod">
          <ac:chgData name="Giulio Antonini" userId="85c0ae81-b7e0-45b3-a738-51186c9a409e" providerId="ADAL" clId="{85921F03-C437-4F24-A516-AE736F31B917}" dt="2024-08-03T14:57:40.906" v="709"/>
          <ac:spMkLst>
            <pc:docMk/>
            <pc:sldMk cId="1679664596" sldId="295"/>
            <ac:spMk id="5188" creationId="{293D802B-CFCE-F2C8-74D0-B0351F2FFF6F}"/>
          </ac:spMkLst>
        </pc:spChg>
        <pc:spChg chg="mod">
          <ac:chgData name="Giulio Antonini" userId="85c0ae81-b7e0-45b3-a738-51186c9a409e" providerId="ADAL" clId="{85921F03-C437-4F24-A516-AE736F31B917}" dt="2024-08-03T14:57:40.906" v="709"/>
          <ac:spMkLst>
            <pc:docMk/>
            <pc:sldMk cId="1679664596" sldId="295"/>
            <ac:spMk id="5189" creationId="{AAF1D002-6AA9-F88E-75AE-0C0693B222D2}"/>
          </ac:spMkLst>
        </pc:spChg>
        <pc:spChg chg="mod">
          <ac:chgData name="Giulio Antonini" userId="85c0ae81-b7e0-45b3-a738-51186c9a409e" providerId="ADAL" clId="{85921F03-C437-4F24-A516-AE736F31B917}" dt="2024-08-03T14:57:40.906" v="709"/>
          <ac:spMkLst>
            <pc:docMk/>
            <pc:sldMk cId="1679664596" sldId="295"/>
            <ac:spMk id="5190" creationId="{DBCCE1D1-755F-2580-C795-AD9E16DB1DCC}"/>
          </ac:spMkLst>
        </pc:spChg>
        <pc:spChg chg="mod">
          <ac:chgData name="Giulio Antonini" userId="85c0ae81-b7e0-45b3-a738-51186c9a409e" providerId="ADAL" clId="{85921F03-C437-4F24-A516-AE736F31B917}" dt="2024-08-03T14:57:40.906" v="709"/>
          <ac:spMkLst>
            <pc:docMk/>
            <pc:sldMk cId="1679664596" sldId="295"/>
            <ac:spMk id="5191" creationId="{B8ED0F06-3D6B-8E47-7BCD-FD37A458FD4C}"/>
          </ac:spMkLst>
        </pc:spChg>
        <pc:spChg chg="mod">
          <ac:chgData name="Giulio Antonini" userId="85c0ae81-b7e0-45b3-a738-51186c9a409e" providerId="ADAL" clId="{85921F03-C437-4F24-A516-AE736F31B917}" dt="2024-08-03T14:57:40.906" v="709"/>
          <ac:spMkLst>
            <pc:docMk/>
            <pc:sldMk cId="1679664596" sldId="295"/>
            <ac:spMk id="5192" creationId="{6FB24755-E159-58DA-FD74-31C62BA2C309}"/>
          </ac:spMkLst>
        </pc:spChg>
        <pc:spChg chg="mod">
          <ac:chgData name="Giulio Antonini" userId="85c0ae81-b7e0-45b3-a738-51186c9a409e" providerId="ADAL" clId="{85921F03-C437-4F24-A516-AE736F31B917}" dt="2024-08-03T14:57:40.906" v="709"/>
          <ac:spMkLst>
            <pc:docMk/>
            <pc:sldMk cId="1679664596" sldId="295"/>
            <ac:spMk id="5193" creationId="{7A5B9093-40F8-428E-4A52-4E83D9DB8A10}"/>
          </ac:spMkLst>
        </pc:spChg>
        <pc:spChg chg="mod">
          <ac:chgData name="Giulio Antonini" userId="85c0ae81-b7e0-45b3-a738-51186c9a409e" providerId="ADAL" clId="{85921F03-C437-4F24-A516-AE736F31B917}" dt="2024-08-03T14:57:40.906" v="709"/>
          <ac:spMkLst>
            <pc:docMk/>
            <pc:sldMk cId="1679664596" sldId="295"/>
            <ac:spMk id="5194" creationId="{AD9AB2D0-929E-5CAD-A11F-B3A35C7517FB}"/>
          </ac:spMkLst>
        </pc:spChg>
        <pc:spChg chg="mod">
          <ac:chgData name="Giulio Antonini" userId="85c0ae81-b7e0-45b3-a738-51186c9a409e" providerId="ADAL" clId="{85921F03-C437-4F24-A516-AE736F31B917}" dt="2024-08-03T14:57:40.906" v="709"/>
          <ac:spMkLst>
            <pc:docMk/>
            <pc:sldMk cId="1679664596" sldId="295"/>
            <ac:spMk id="5195" creationId="{F3DA8F5A-BA41-F11A-92F0-C1A867693C01}"/>
          </ac:spMkLst>
        </pc:spChg>
        <pc:spChg chg="mod">
          <ac:chgData name="Giulio Antonini" userId="85c0ae81-b7e0-45b3-a738-51186c9a409e" providerId="ADAL" clId="{85921F03-C437-4F24-A516-AE736F31B917}" dt="2024-08-03T14:57:40.906" v="709"/>
          <ac:spMkLst>
            <pc:docMk/>
            <pc:sldMk cId="1679664596" sldId="295"/>
            <ac:spMk id="5196" creationId="{F2E7EEF3-F8EC-B248-CDA6-DE5DFDF578DC}"/>
          </ac:spMkLst>
        </pc:spChg>
        <pc:grpChg chg="del">
          <ac:chgData name="Giulio Antonini" userId="85c0ae81-b7e0-45b3-a738-51186c9a409e" providerId="ADAL" clId="{85921F03-C437-4F24-A516-AE736F31B917}" dt="2024-08-03T14:56:43.858" v="698" actId="478"/>
          <ac:grpSpMkLst>
            <pc:docMk/>
            <pc:sldMk cId="1679664596" sldId="295"/>
            <ac:grpSpMk id="18" creationId="{87ED700C-B072-0335-DA7F-E58B5F68FA74}"/>
          </ac:grpSpMkLst>
        </pc:grpChg>
        <pc:grpChg chg="del">
          <ac:chgData name="Giulio Antonini" userId="85c0ae81-b7e0-45b3-a738-51186c9a409e" providerId="ADAL" clId="{85921F03-C437-4F24-A516-AE736F31B917}" dt="2024-08-03T14:56:43.858" v="698" actId="478"/>
          <ac:grpSpMkLst>
            <pc:docMk/>
            <pc:sldMk cId="1679664596" sldId="295"/>
            <ac:grpSpMk id="31" creationId="{E8F1090D-0D3B-97FD-69A7-AA0941687E4C}"/>
          </ac:grpSpMkLst>
        </pc:grpChg>
        <pc:grpChg chg="del">
          <ac:chgData name="Giulio Antonini" userId="85c0ae81-b7e0-45b3-a738-51186c9a409e" providerId="ADAL" clId="{85921F03-C437-4F24-A516-AE736F31B917}" dt="2024-08-03T14:56:43.858" v="698" actId="478"/>
          <ac:grpSpMkLst>
            <pc:docMk/>
            <pc:sldMk cId="1679664596" sldId="295"/>
            <ac:grpSpMk id="39" creationId="{C499E9CB-8E71-FAC5-D1D2-8EF0B0DE1923}"/>
          </ac:grpSpMkLst>
        </pc:grpChg>
        <pc:grpChg chg="add mod">
          <ac:chgData name="Giulio Antonini" userId="85c0ae81-b7e0-45b3-a738-51186c9a409e" providerId="ADAL" clId="{85921F03-C437-4F24-A516-AE736F31B917}" dt="2024-08-03T14:57:44.042" v="710" actId="1076"/>
          <ac:grpSpMkLst>
            <pc:docMk/>
            <pc:sldMk cId="1679664596" sldId="295"/>
            <ac:grpSpMk id="59" creationId="{A467A3FE-906B-25CF-9F29-35ED91363105}"/>
          </ac:grpSpMkLst>
        </pc:grpChg>
        <pc:grpChg chg="add mod">
          <ac:chgData name="Giulio Antonini" userId="85c0ae81-b7e0-45b3-a738-51186c9a409e" providerId="ADAL" clId="{85921F03-C437-4F24-A516-AE736F31B917}" dt="2024-08-03T14:57:44.042" v="710" actId="1076"/>
          <ac:grpSpMkLst>
            <pc:docMk/>
            <pc:sldMk cId="1679664596" sldId="295"/>
            <ac:grpSpMk id="63" creationId="{2183FFA9-043A-5F21-A2B7-AB1C9EA7811F}"/>
          </ac:grpSpMkLst>
        </pc:grpChg>
        <pc:grpChg chg="add mod">
          <ac:chgData name="Giulio Antonini" userId="85c0ae81-b7e0-45b3-a738-51186c9a409e" providerId="ADAL" clId="{85921F03-C437-4F24-A516-AE736F31B917}" dt="2024-08-03T14:57:44.042" v="710" actId="1076"/>
          <ac:grpSpMkLst>
            <pc:docMk/>
            <pc:sldMk cId="1679664596" sldId="295"/>
            <ac:grpSpMk id="5126" creationId="{999C6EDB-800F-768E-5786-613F74E23395}"/>
          </ac:grpSpMkLst>
        </pc:grpChg>
        <pc:grpChg chg="add mod">
          <ac:chgData name="Giulio Antonini" userId="85c0ae81-b7e0-45b3-a738-51186c9a409e" providerId="ADAL" clId="{85921F03-C437-4F24-A516-AE736F31B917}" dt="2024-08-03T14:57:44.042" v="710" actId="1076"/>
          <ac:grpSpMkLst>
            <pc:docMk/>
            <pc:sldMk cId="1679664596" sldId="295"/>
            <ac:grpSpMk id="5149" creationId="{A4BC3D3C-B42A-8079-58B9-3BD1B3F01EC0}"/>
          </ac:grpSpMkLst>
        </pc:grpChg>
        <pc:grpChg chg="del">
          <ac:chgData name="Giulio Antonini" userId="85c0ae81-b7e0-45b3-a738-51186c9a409e" providerId="ADAL" clId="{85921F03-C437-4F24-A516-AE736F31B917}" dt="2024-08-03T14:56:43.858" v="698" actId="478"/>
          <ac:grpSpMkLst>
            <pc:docMk/>
            <pc:sldMk cId="1679664596" sldId="295"/>
            <ac:grpSpMk id="5170" creationId="{153420E3-E7CC-963E-4942-9B2D9CE22A47}"/>
          </ac:grpSpMkLst>
        </pc:grpChg>
        <pc:grpChg chg="add mod">
          <ac:chgData name="Giulio Antonini" userId="85c0ae81-b7e0-45b3-a738-51186c9a409e" providerId="ADAL" clId="{85921F03-C437-4F24-A516-AE736F31B917}" dt="2024-08-03T14:57:44.042" v="710" actId="1076"/>
          <ac:grpSpMkLst>
            <pc:docMk/>
            <pc:sldMk cId="1679664596" sldId="295"/>
            <ac:grpSpMk id="5180" creationId="{532E0AF4-EE33-2275-B0CF-652479800312}"/>
          </ac:grpSpMkLst>
        </pc:grpChg>
        <pc:picChg chg="del">
          <ac:chgData name="Giulio Antonini" userId="85c0ae81-b7e0-45b3-a738-51186c9a409e" providerId="ADAL" clId="{85921F03-C437-4F24-A516-AE736F31B917}" dt="2024-08-03T14:56:43.858" v="698" actId="478"/>
          <ac:picMkLst>
            <pc:docMk/>
            <pc:sldMk cId="1679664596" sldId="295"/>
            <ac:picMk id="13" creationId="{D80B8DD9-1B3A-45FB-762F-EF12F4C7FD71}"/>
          </ac:picMkLst>
        </pc:picChg>
        <pc:picChg chg="del">
          <ac:chgData name="Giulio Antonini" userId="85c0ae81-b7e0-45b3-a738-51186c9a409e" providerId="ADAL" clId="{85921F03-C437-4F24-A516-AE736F31B917}" dt="2024-08-03T14:56:43.858" v="698" actId="478"/>
          <ac:picMkLst>
            <pc:docMk/>
            <pc:sldMk cId="1679664596" sldId="295"/>
            <ac:picMk id="15" creationId="{CE809E65-E7BF-0DAB-9F52-CFAB3ED1E452}"/>
          </ac:picMkLst>
        </pc:picChg>
        <pc:picChg chg="del">
          <ac:chgData name="Giulio Antonini" userId="85c0ae81-b7e0-45b3-a738-51186c9a409e" providerId="ADAL" clId="{85921F03-C437-4F24-A516-AE736F31B917}" dt="2024-08-03T14:56:43.858" v="698" actId="478"/>
          <ac:picMkLst>
            <pc:docMk/>
            <pc:sldMk cId="1679664596" sldId="295"/>
            <ac:picMk id="16" creationId="{E4C599DF-B10F-8962-4157-DEE768A1F573}"/>
          </ac:picMkLst>
        </pc:picChg>
        <pc:picChg chg="del">
          <ac:chgData name="Giulio Antonini" userId="85c0ae81-b7e0-45b3-a738-51186c9a409e" providerId="ADAL" clId="{85921F03-C437-4F24-A516-AE736F31B917}" dt="2024-08-03T14:56:43.858" v="698" actId="478"/>
          <ac:picMkLst>
            <pc:docMk/>
            <pc:sldMk cId="1679664596" sldId="295"/>
            <ac:picMk id="17" creationId="{C7552048-641B-00C9-DF22-A2314C272FFD}"/>
          </ac:picMkLst>
        </pc:picChg>
        <pc:picChg chg="del">
          <ac:chgData name="Giulio Antonini" userId="85c0ae81-b7e0-45b3-a738-51186c9a409e" providerId="ADAL" clId="{85921F03-C437-4F24-A516-AE736F31B917}" dt="2024-08-03T14:56:43.858" v="698" actId="478"/>
          <ac:picMkLst>
            <pc:docMk/>
            <pc:sldMk cId="1679664596" sldId="295"/>
            <ac:picMk id="23" creationId="{EC7C9243-2E64-3FED-C097-CBBF502BB4C3}"/>
          </ac:picMkLst>
        </pc:picChg>
        <pc:picChg chg="del">
          <ac:chgData name="Giulio Antonini" userId="85c0ae81-b7e0-45b3-a738-51186c9a409e" providerId="ADAL" clId="{85921F03-C437-4F24-A516-AE736F31B917}" dt="2024-08-03T14:56:43.858" v="698" actId="478"/>
          <ac:picMkLst>
            <pc:docMk/>
            <pc:sldMk cId="1679664596" sldId="295"/>
            <ac:picMk id="24" creationId="{9C1009C3-8E44-7124-2B22-E8F6E8ECB86E}"/>
          </ac:picMkLst>
        </pc:picChg>
        <pc:picChg chg="del">
          <ac:chgData name="Giulio Antonini" userId="85c0ae81-b7e0-45b3-a738-51186c9a409e" providerId="ADAL" clId="{85921F03-C437-4F24-A516-AE736F31B917}" dt="2024-08-03T14:56:43.858" v="698" actId="478"/>
          <ac:picMkLst>
            <pc:docMk/>
            <pc:sldMk cId="1679664596" sldId="295"/>
            <ac:picMk id="25" creationId="{3C35CCF4-44D1-D94A-3C04-14B5646FF6D3}"/>
          </ac:picMkLst>
        </pc:picChg>
        <pc:picChg chg="del">
          <ac:chgData name="Giulio Antonini" userId="85c0ae81-b7e0-45b3-a738-51186c9a409e" providerId="ADAL" clId="{85921F03-C437-4F24-A516-AE736F31B917}" dt="2024-08-03T14:56:43.858" v="698" actId="478"/>
          <ac:picMkLst>
            <pc:docMk/>
            <pc:sldMk cId="1679664596" sldId="295"/>
            <ac:picMk id="26" creationId="{D249EA4A-6F31-D9DB-2437-E10154155AB2}"/>
          </ac:picMkLst>
        </pc:picChg>
        <pc:picChg chg="del">
          <ac:chgData name="Giulio Antonini" userId="85c0ae81-b7e0-45b3-a738-51186c9a409e" providerId="ADAL" clId="{85921F03-C437-4F24-A516-AE736F31B917}" dt="2024-08-03T14:56:43.858" v="698" actId="478"/>
          <ac:picMkLst>
            <pc:docMk/>
            <pc:sldMk cId="1679664596" sldId="295"/>
            <ac:picMk id="27" creationId="{DD22E8F2-9B1B-AF92-3818-8CDAB355BAE5}"/>
          </ac:picMkLst>
        </pc:picChg>
        <pc:picChg chg="del">
          <ac:chgData name="Giulio Antonini" userId="85c0ae81-b7e0-45b3-a738-51186c9a409e" providerId="ADAL" clId="{85921F03-C437-4F24-A516-AE736F31B917}" dt="2024-08-03T14:56:43.858" v="698" actId="478"/>
          <ac:picMkLst>
            <pc:docMk/>
            <pc:sldMk cId="1679664596" sldId="295"/>
            <ac:picMk id="28" creationId="{357C1518-7EC9-5D2A-143E-584DBE1A3D83}"/>
          </ac:picMkLst>
        </pc:picChg>
        <pc:picChg chg="del">
          <ac:chgData name="Giulio Antonini" userId="85c0ae81-b7e0-45b3-a738-51186c9a409e" providerId="ADAL" clId="{85921F03-C437-4F24-A516-AE736F31B917}" dt="2024-08-03T14:56:43.858" v="698" actId="478"/>
          <ac:picMkLst>
            <pc:docMk/>
            <pc:sldMk cId="1679664596" sldId="295"/>
            <ac:picMk id="29" creationId="{AF6C40DE-812B-AE61-B089-EB9823F53362}"/>
          </ac:picMkLst>
        </pc:picChg>
        <pc:picChg chg="del">
          <ac:chgData name="Giulio Antonini" userId="85c0ae81-b7e0-45b3-a738-51186c9a409e" providerId="ADAL" clId="{85921F03-C437-4F24-A516-AE736F31B917}" dt="2024-08-03T14:56:43.858" v="698" actId="478"/>
          <ac:picMkLst>
            <pc:docMk/>
            <pc:sldMk cId="1679664596" sldId="295"/>
            <ac:picMk id="30" creationId="{F151CD1C-6BC0-F9F9-2F0C-8CFEA198D7BF}"/>
          </ac:picMkLst>
        </pc:picChg>
        <pc:picChg chg="del">
          <ac:chgData name="Giulio Antonini" userId="85c0ae81-b7e0-45b3-a738-51186c9a409e" providerId="ADAL" clId="{85921F03-C437-4F24-A516-AE736F31B917}" dt="2024-08-03T14:56:43.858" v="698" actId="478"/>
          <ac:picMkLst>
            <pc:docMk/>
            <pc:sldMk cId="1679664596" sldId="295"/>
            <ac:picMk id="35" creationId="{04F0D03B-64B9-C49C-9C02-89504E086220}"/>
          </ac:picMkLst>
        </pc:picChg>
        <pc:picChg chg="del">
          <ac:chgData name="Giulio Antonini" userId="85c0ae81-b7e0-45b3-a738-51186c9a409e" providerId="ADAL" clId="{85921F03-C437-4F24-A516-AE736F31B917}" dt="2024-08-03T14:56:43.858" v="698" actId="478"/>
          <ac:picMkLst>
            <pc:docMk/>
            <pc:sldMk cId="1679664596" sldId="295"/>
            <ac:picMk id="36" creationId="{F81AC247-D23E-3DDB-FDF0-D882D3B6FE82}"/>
          </ac:picMkLst>
        </pc:picChg>
        <pc:picChg chg="del">
          <ac:chgData name="Giulio Antonini" userId="85c0ae81-b7e0-45b3-a738-51186c9a409e" providerId="ADAL" clId="{85921F03-C437-4F24-A516-AE736F31B917}" dt="2024-08-03T14:56:43.858" v="698" actId="478"/>
          <ac:picMkLst>
            <pc:docMk/>
            <pc:sldMk cId="1679664596" sldId="295"/>
            <ac:picMk id="37" creationId="{E18FCFCD-8B93-1913-53BA-7C715E954D69}"/>
          </ac:picMkLst>
        </pc:picChg>
        <pc:picChg chg="del">
          <ac:chgData name="Giulio Antonini" userId="85c0ae81-b7e0-45b3-a738-51186c9a409e" providerId="ADAL" clId="{85921F03-C437-4F24-A516-AE736F31B917}" dt="2024-08-03T14:56:43.858" v="698" actId="478"/>
          <ac:picMkLst>
            <pc:docMk/>
            <pc:sldMk cId="1679664596" sldId="295"/>
            <ac:picMk id="38" creationId="{37020B0E-E512-4DB1-CED0-BC56983DC871}"/>
          </ac:picMkLst>
        </pc:picChg>
        <pc:picChg chg="del">
          <ac:chgData name="Giulio Antonini" userId="85c0ae81-b7e0-45b3-a738-51186c9a409e" providerId="ADAL" clId="{85921F03-C437-4F24-A516-AE736F31B917}" dt="2024-08-03T14:56:43.858" v="698" actId="478"/>
          <ac:picMkLst>
            <pc:docMk/>
            <pc:sldMk cId="1679664596" sldId="295"/>
            <ac:picMk id="42" creationId="{C97738F7-FAB2-5461-DF4A-1E0E43DADD8A}"/>
          </ac:picMkLst>
        </pc:picChg>
        <pc:picChg chg="del">
          <ac:chgData name="Giulio Antonini" userId="85c0ae81-b7e0-45b3-a738-51186c9a409e" providerId="ADAL" clId="{85921F03-C437-4F24-A516-AE736F31B917}" dt="2024-08-03T14:56:43.858" v="698" actId="478"/>
          <ac:picMkLst>
            <pc:docMk/>
            <pc:sldMk cId="1679664596" sldId="295"/>
            <ac:picMk id="43" creationId="{9CEFB246-F4DD-0B93-4AA1-5485D6C2E92A}"/>
          </ac:picMkLst>
        </pc:picChg>
        <pc:picChg chg="del">
          <ac:chgData name="Giulio Antonini" userId="85c0ae81-b7e0-45b3-a738-51186c9a409e" providerId="ADAL" clId="{85921F03-C437-4F24-A516-AE736F31B917}" dt="2024-08-03T14:56:43.858" v="698" actId="478"/>
          <ac:picMkLst>
            <pc:docMk/>
            <pc:sldMk cId="1679664596" sldId="295"/>
            <ac:picMk id="44" creationId="{B7EFDD34-FE4E-608A-9046-90EA8AF6E2D3}"/>
          </ac:picMkLst>
        </pc:picChg>
        <pc:picChg chg="del">
          <ac:chgData name="Giulio Antonini" userId="85c0ae81-b7e0-45b3-a738-51186c9a409e" providerId="ADAL" clId="{85921F03-C437-4F24-A516-AE736F31B917}" dt="2024-08-03T14:56:43.858" v="698" actId="478"/>
          <ac:picMkLst>
            <pc:docMk/>
            <pc:sldMk cId="1679664596" sldId="295"/>
            <ac:picMk id="45" creationId="{1DD23903-BA15-67C6-A72D-30AEC1DB3750}"/>
          </ac:picMkLst>
        </pc:picChg>
        <pc:picChg chg="add mod">
          <ac:chgData name="Giulio Antonini" userId="85c0ae81-b7e0-45b3-a738-51186c9a409e" providerId="ADAL" clId="{85921F03-C437-4F24-A516-AE736F31B917}" dt="2024-08-03T14:57:44.042" v="710" actId="1076"/>
          <ac:picMkLst>
            <pc:docMk/>
            <pc:sldMk cId="1679664596" sldId="295"/>
            <ac:picMk id="54" creationId="{4EAEF08B-21B7-4E7A-CA6F-4F8196044669}"/>
          </ac:picMkLst>
        </pc:picChg>
        <pc:picChg chg="mod">
          <ac:chgData name="Giulio Antonini" userId="85c0ae81-b7e0-45b3-a738-51186c9a409e" providerId="ADAL" clId="{85921F03-C437-4F24-A516-AE736F31B917}" dt="2024-08-03T14:57:40.906" v="709"/>
          <ac:picMkLst>
            <pc:docMk/>
            <pc:sldMk cId="1679664596" sldId="295"/>
            <ac:picMk id="61" creationId="{BBDF92B6-7EBB-5BC4-714E-8F2ED0A9194A}"/>
          </ac:picMkLst>
        </pc:picChg>
        <pc:picChg chg="mod">
          <ac:chgData name="Giulio Antonini" userId="85c0ae81-b7e0-45b3-a738-51186c9a409e" providerId="ADAL" clId="{85921F03-C437-4F24-A516-AE736F31B917}" dt="2024-08-03T14:57:40.906" v="709"/>
          <ac:picMkLst>
            <pc:docMk/>
            <pc:sldMk cId="1679664596" sldId="295"/>
            <ac:picMk id="5124" creationId="{D722423E-A167-E386-DA3A-BA7B969122A8}"/>
          </ac:picMkLst>
        </pc:picChg>
        <pc:picChg chg="mod">
          <ac:chgData name="Giulio Antonini" userId="85c0ae81-b7e0-45b3-a738-51186c9a409e" providerId="ADAL" clId="{85921F03-C437-4F24-A516-AE736F31B917}" dt="2024-08-03T14:57:40.906" v="709"/>
          <ac:picMkLst>
            <pc:docMk/>
            <pc:sldMk cId="1679664596" sldId="295"/>
            <ac:picMk id="5128" creationId="{850FBFA7-B89C-2A68-0960-06969F25F2E0}"/>
          </ac:picMkLst>
        </pc:picChg>
        <pc:picChg chg="add mod">
          <ac:chgData name="Giulio Antonini" userId="85c0ae81-b7e0-45b3-a738-51186c9a409e" providerId="ADAL" clId="{85921F03-C437-4F24-A516-AE736F31B917}" dt="2024-08-03T14:57:44.042" v="710" actId="1076"/>
          <ac:picMkLst>
            <pc:docMk/>
            <pc:sldMk cId="1679664596" sldId="295"/>
            <ac:picMk id="5136" creationId="{3CAA8C48-6EE9-8957-0F8D-AC01657D9005}"/>
          </ac:picMkLst>
        </pc:picChg>
        <pc:picChg chg="add mod">
          <ac:chgData name="Giulio Antonini" userId="85c0ae81-b7e0-45b3-a738-51186c9a409e" providerId="ADAL" clId="{85921F03-C437-4F24-A516-AE736F31B917}" dt="2024-08-03T14:57:44.042" v="710" actId="1076"/>
          <ac:picMkLst>
            <pc:docMk/>
            <pc:sldMk cId="1679664596" sldId="295"/>
            <ac:picMk id="5143" creationId="{1104B27C-C7F1-7835-3B9B-EEA9598165F4}"/>
          </ac:picMkLst>
        </pc:picChg>
        <pc:picChg chg="add mod">
          <ac:chgData name="Giulio Antonini" userId="85c0ae81-b7e0-45b3-a738-51186c9a409e" providerId="ADAL" clId="{85921F03-C437-4F24-A516-AE736F31B917}" dt="2024-08-03T14:57:44.042" v="710" actId="1076"/>
          <ac:picMkLst>
            <pc:docMk/>
            <pc:sldMk cId="1679664596" sldId="295"/>
            <ac:picMk id="5144" creationId="{CC774C60-2A89-FDD7-F5D0-30DD436A4496}"/>
          </ac:picMkLst>
        </pc:picChg>
        <pc:picChg chg="add mod">
          <ac:chgData name="Giulio Antonini" userId="85c0ae81-b7e0-45b3-a738-51186c9a409e" providerId="ADAL" clId="{85921F03-C437-4F24-A516-AE736F31B917}" dt="2024-08-03T14:57:44.042" v="710" actId="1076"/>
          <ac:picMkLst>
            <pc:docMk/>
            <pc:sldMk cId="1679664596" sldId="295"/>
            <ac:picMk id="5145" creationId="{ABB304DA-0942-87D3-9AC2-BA05BDA5D862}"/>
          </ac:picMkLst>
        </pc:picChg>
        <pc:picChg chg="add mod">
          <ac:chgData name="Giulio Antonini" userId="85c0ae81-b7e0-45b3-a738-51186c9a409e" providerId="ADAL" clId="{85921F03-C437-4F24-A516-AE736F31B917}" dt="2024-08-03T14:57:44.042" v="710" actId="1076"/>
          <ac:picMkLst>
            <pc:docMk/>
            <pc:sldMk cId="1679664596" sldId="295"/>
            <ac:picMk id="5146" creationId="{EE307D22-781F-5FDC-69AE-FFC5A817FA47}"/>
          </ac:picMkLst>
        </pc:picChg>
        <pc:picChg chg="add mod">
          <ac:chgData name="Giulio Antonini" userId="85c0ae81-b7e0-45b3-a738-51186c9a409e" providerId="ADAL" clId="{85921F03-C437-4F24-A516-AE736F31B917}" dt="2024-08-03T14:57:44.042" v="710" actId="1076"/>
          <ac:picMkLst>
            <pc:docMk/>
            <pc:sldMk cId="1679664596" sldId="295"/>
            <ac:picMk id="5147" creationId="{5B00A265-8DA3-DE79-779A-74BD1D56AF37}"/>
          </ac:picMkLst>
        </pc:picChg>
        <pc:picChg chg="add mod">
          <ac:chgData name="Giulio Antonini" userId="85c0ae81-b7e0-45b3-a738-51186c9a409e" providerId="ADAL" clId="{85921F03-C437-4F24-A516-AE736F31B917}" dt="2024-08-03T14:57:44.042" v="710" actId="1076"/>
          <ac:picMkLst>
            <pc:docMk/>
            <pc:sldMk cId="1679664596" sldId="295"/>
            <ac:picMk id="5148" creationId="{CAA7E662-334F-2680-2935-61128B613772}"/>
          </ac:picMkLst>
        </pc:picChg>
        <pc:picChg chg="mod">
          <ac:chgData name="Giulio Antonini" userId="85c0ae81-b7e0-45b3-a738-51186c9a409e" providerId="ADAL" clId="{85921F03-C437-4F24-A516-AE736F31B917}" dt="2024-08-03T14:57:40.906" v="709"/>
          <ac:picMkLst>
            <pc:docMk/>
            <pc:sldMk cId="1679664596" sldId="295"/>
            <ac:picMk id="5151" creationId="{34696F33-5776-82C7-60C4-DF8CC60F9C43}"/>
          </ac:picMkLst>
        </pc:picChg>
        <pc:picChg chg="mod">
          <ac:chgData name="Giulio Antonini" userId="85c0ae81-b7e0-45b3-a738-51186c9a409e" providerId="ADAL" clId="{85921F03-C437-4F24-A516-AE736F31B917}" dt="2024-08-03T14:57:40.906" v="709"/>
          <ac:picMkLst>
            <pc:docMk/>
            <pc:sldMk cId="1679664596" sldId="295"/>
            <ac:picMk id="5152" creationId="{3945B3BB-25DF-BA9B-8FF7-5DDE8C5CAB4A}"/>
          </ac:picMkLst>
        </pc:picChg>
        <pc:picChg chg="mod">
          <ac:chgData name="Giulio Antonini" userId="85c0ae81-b7e0-45b3-a738-51186c9a409e" providerId="ADAL" clId="{85921F03-C437-4F24-A516-AE736F31B917}" dt="2024-08-03T14:57:40.906" v="709"/>
          <ac:picMkLst>
            <pc:docMk/>
            <pc:sldMk cId="1679664596" sldId="295"/>
            <ac:picMk id="5153" creationId="{BF83C55F-E9B8-D427-6DFD-42959992DA38}"/>
          </ac:picMkLst>
        </pc:picChg>
        <pc:picChg chg="mod">
          <ac:chgData name="Giulio Antonini" userId="85c0ae81-b7e0-45b3-a738-51186c9a409e" providerId="ADAL" clId="{85921F03-C437-4F24-A516-AE736F31B917}" dt="2024-08-03T14:57:40.906" v="709"/>
          <ac:picMkLst>
            <pc:docMk/>
            <pc:sldMk cId="1679664596" sldId="295"/>
            <ac:picMk id="5154" creationId="{F15695EE-DE3E-7347-94A6-D28B63BA78F1}"/>
          </ac:picMkLst>
        </pc:picChg>
        <pc:picChg chg="mod">
          <ac:chgData name="Giulio Antonini" userId="85c0ae81-b7e0-45b3-a738-51186c9a409e" providerId="ADAL" clId="{85921F03-C437-4F24-A516-AE736F31B917}" dt="2024-08-03T14:57:40.906" v="709"/>
          <ac:picMkLst>
            <pc:docMk/>
            <pc:sldMk cId="1679664596" sldId="295"/>
            <ac:picMk id="5155" creationId="{373FED57-E55D-0CC5-38C6-5F0184765577}"/>
          </ac:picMkLst>
        </pc:picChg>
        <pc:picChg chg="mod">
          <ac:chgData name="Giulio Antonini" userId="85c0ae81-b7e0-45b3-a738-51186c9a409e" providerId="ADAL" clId="{85921F03-C437-4F24-A516-AE736F31B917}" dt="2024-08-03T14:57:40.906" v="709"/>
          <ac:picMkLst>
            <pc:docMk/>
            <pc:sldMk cId="1679664596" sldId="295"/>
            <ac:picMk id="5156" creationId="{90B4F655-1024-88AC-3757-DD3029DA89B6}"/>
          </ac:picMkLst>
        </pc:picChg>
        <pc:picChg chg="mod">
          <ac:chgData name="Giulio Antonini" userId="85c0ae81-b7e0-45b3-a738-51186c9a409e" providerId="ADAL" clId="{85921F03-C437-4F24-A516-AE736F31B917}" dt="2024-08-03T14:57:40.906" v="709"/>
          <ac:picMkLst>
            <pc:docMk/>
            <pc:sldMk cId="1679664596" sldId="295"/>
            <ac:picMk id="5157" creationId="{EF887110-8802-1704-0280-AAABA97BA2C4}"/>
          </ac:picMkLst>
        </pc:picChg>
        <pc:picChg chg="mod">
          <ac:chgData name="Giulio Antonini" userId="85c0ae81-b7e0-45b3-a738-51186c9a409e" providerId="ADAL" clId="{85921F03-C437-4F24-A516-AE736F31B917}" dt="2024-08-03T14:57:40.906" v="709"/>
          <ac:picMkLst>
            <pc:docMk/>
            <pc:sldMk cId="1679664596" sldId="295"/>
            <ac:picMk id="5158" creationId="{32752B2D-2AE4-0EDE-274F-86E83B3951A1}"/>
          </ac:picMkLst>
        </pc:picChg>
        <pc:picChg chg="mod">
          <ac:chgData name="Giulio Antonini" userId="85c0ae81-b7e0-45b3-a738-51186c9a409e" providerId="ADAL" clId="{85921F03-C437-4F24-A516-AE736F31B917}" dt="2024-08-03T14:57:40.906" v="709"/>
          <ac:picMkLst>
            <pc:docMk/>
            <pc:sldMk cId="1679664596" sldId="295"/>
            <ac:picMk id="5159" creationId="{4221B773-51A9-E3CB-B845-FFAAF1573BD7}"/>
          </ac:picMkLst>
        </pc:picChg>
        <pc:picChg chg="mod">
          <ac:chgData name="Giulio Antonini" userId="85c0ae81-b7e0-45b3-a738-51186c9a409e" providerId="ADAL" clId="{85921F03-C437-4F24-A516-AE736F31B917}" dt="2024-08-03T14:57:40.906" v="709"/>
          <ac:picMkLst>
            <pc:docMk/>
            <pc:sldMk cId="1679664596" sldId="295"/>
            <ac:picMk id="5160" creationId="{7FE507E7-5933-258B-4769-7A704DC4CBFC}"/>
          </ac:picMkLst>
        </pc:picChg>
        <pc:picChg chg="mod">
          <ac:chgData name="Giulio Antonini" userId="85c0ae81-b7e0-45b3-a738-51186c9a409e" providerId="ADAL" clId="{85921F03-C437-4F24-A516-AE736F31B917}" dt="2024-08-03T14:57:40.906" v="709"/>
          <ac:picMkLst>
            <pc:docMk/>
            <pc:sldMk cId="1679664596" sldId="295"/>
            <ac:picMk id="5161" creationId="{253CBD61-AB28-4E2D-EC51-0865E00C3C05}"/>
          </ac:picMkLst>
        </pc:picChg>
        <pc:picChg chg="mod">
          <ac:chgData name="Giulio Antonini" userId="85c0ae81-b7e0-45b3-a738-51186c9a409e" providerId="ADAL" clId="{85921F03-C437-4F24-A516-AE736F31B917}" dt="2024-08-03T14:57:40.906" v="709"/>
          <ac:picMkLst>
            <pc:docMk/>
            <pc:sldMk cId="1679664596" sldId="295"/>
            <ac:picMk id="5162" creationId="{336C2F52-D43E-C972-621E-3021ADD5F36C}"/>
          </ac:picMkLst>
        </pc:picChg>
        <pc:picChg chg="mod">
          <ac:chgData name="Giulio Antonini" userId="85c0ae81-b7e0-45b3-a738-51186c9a409e" providerId="ADAL" clId="{85921F03-C437-4F24-A516-AE736F31B917}" dt="2024-08-03T14:57:40.906" v="709"/>
          <ac:picMkLst>
            <pc:docMk/>
            <pc:sldMk cId="1679664596" sldId="295"/>
            <ac:picMk id="5163" creationId="{F08D6E88-237F-A0EB-56D9-A82AD142E999}"/>
          </ac:picMkLst>
        </pc:picChg>
        <pc:picChg chg="mod">
          <ac:chgData name="Giulio Antonini" userId="85c0ae81-b7e0-45b3-a738-51186c9a409e" providerId="ADAL" clId="{85921F03-C437-4F24-A516-AE736F31B917}" dt="2024-08-03T14:57:40.906" v="709"/>
          <ac:picMkLst>
            <pc:docMk/>
            <pc:sldMk cId="1679664596" sldId="295"/>
            <ac:picMk id="5164" creationId="{F7C9EBC5-C97E-109D-784F-F96DF28EF65F}"/>
          </ac:picMkLst>
        </pc:picChg>
        <pc:picChg chg="mod">
          <ac:chgData name="Giulio Antonini" userId="85c0ae81-b7e0-45b3-a738-51186c9a409e" providerId="ADAL" clId="{85921F03-C437-4F24-A516-AE736F31B917}" dt="2024-08-03T14:57:40.906" v="709"/>
          <ac:picMkLst>
            <pc:docMk/>
            <pc:sldMk cId="1679664596" sldId="295"/>
            <ac:picMk id="5165" creationId="{276ED4AA-E9BC-09EC-C65A-EF078E4B2796}"/>
          </ac:picMkLst>
        </pc:picChg>
        <pc:picChg chg="mod">
          <ac:chgData name="Giulio Antonini" userId="85c0ae81-b7e0-45b3-a738-51186c9a409e" providerId="ADAL" clId="{85921F03-C437-4F24-A516-AE736F31B917}" dt="2024-08-03T14:57:40.906" v="709"/>
          <ac:picMkLst>
            <pc:docMk/>
            <pc:sldMk cId="1679664596" sldId="295"/>
            <ac:picMk id="5166" creationId="{24BF782D-1160-72F1-00E4-B11D07426DC2}"/>
          </ac:picMkLst>
        </pc:picChg>
        <pc:picChg chg="mod">
          <ac:chgData name="Giulio Antonini" userId="85c0ae81-b7e0-45b3-a738-51186c9a409e" providerId="ADAL" clId="{85921F03-C437-4F24-A516-AE736F31B917}" dt="2024-08-03T14:57:40.906" v="709"/>
          <ac:picMkLst>
            <pc:docMk/>
            <pc:sldMk cId="1679664596" sldId="295"/>
            <ac:picMk id="5167" creationId="{E159D2E6-7BC0-9AF0-3F37-B178631D89FA}"/>
          </ac:picMkLst>
        </pc:picChg>
        <pc:picChg chg="mod">
          <ac:chgData name="Giulio Antonini" userId="85c0ae81-b7e0-45b3-a738-51186c9a409e" providerId="ADAL" clId="{85921F03-C437-4F24-A516-AE736F31B917}" dt="2024-08-03T14:57:40.906" v="709"/>
          <ac:picMkLst>
            <pc:docMk/>
            <pc:sldMk cId="1679664596" sldId="295"/>
            <ac:picMk id="5168" creationId="{8F73869F-1706-1FB4-03A1-30F32AA13D71}"/>
          </ac:picMkLst>
        </pc:picChg>
        <pc:picChg chg="del">
          <ac:chgData name="Giulio Antonini" userId="85c0ae81-b7e0-45b3-a738-51186c9a409e" providerId="ADAL" clId="{85921F03-C437-4F24-A516-AE736F31B917}" dt="2024-08-03T14:56:43.858" v="698" actId="478"/>
          <ac:picMkLst>
            <pc:docMk/>
            <pc:sldMk cId="1679664596" sldId="295"/>
            <ac:picMk id="5175" creationId="{6F8FE0FC-36A0-47EB-72A2-AB60D46DE3EE}"/>
          </ac:picMkLst>
        </pc:picChg>
        <pc:picChg chg="del">
          <ac:chgData name="Giulio Antonini" userId="85c0ae81-b7e0-45b3-a738-51186c9a409e" providerId="ADAL" clId="{85921F03-C437-4F24-A516-AE736F31B917}" dt="2024-08-03T14:56:43.858" v="698" actId="478"/>
          <ac:picMkLst>
            <pc:docMk/>
            <pc:sldMk cId="1679664596" sldId="295"/>
            <ac:picMk id="5176" creationId="{C7FD85CF-AF54-2AC1-3F6C-AD28C371AE6E}"/>
          </ac:picMkLst>
        </pc:picChg>
        <pc:picChg chg="del">
          <ac:chgData name="Giulio Antonini" userId="85c0ae81-b7e0-45b3-a738-51186c9a409e" providerId="ADAL" clId="{85921F03-C437-4F24-A516-AE736F31B917}" dt="2024-08-03T14:56:43.858" v="698" actId="478"/>
          <ac:picMkLst>
            <pc:docMk/>
            <pc:sldMk cId="1679664596" sldId="295"/>
            <ac:picMk id="5177" creationId="{3B16DCF4-3BC7-4D82-CDE0-9A27147C0573}"/>
          </ac:picMkLst>
        </pc:picChg>
        <pc:picChg chg="del">
          <ac:chgData name="Giulio Antonini" userId="85c0ae81-b7e0-45b3-a738-51186c9a409e" providerId="ADAL" clId="{85921F03-C437-4F24-A516-AE736F31B917}" dt="2024-08-03T14:56:43.858" v="698" actId="478"/>
          <ac:picMkLst>
            <pc:docMk/>
            <pc:sldMk cId="1679664596" sldId="295"/>
            <ac:picMk id="5178" creationId="{660D4685-5FCA-50A8-AE72-70D8ABEB335D}"/>
          </ac:picMkLst>
        </pc:picChg>
        <pc:picChg chg="mod">
          <ac:chgData name="Giulio Antonini" userId="85c0ae81-b7e0-45b3-a738-51186c9a409e" providerId="ADAL" clId="{85921F03-C437-4F24-A516-AE736F31B917}" dt="2024-08-03T14:57:40.906" v="709"/>
          <ac:picMkLst>
            <pc:docMk/>
            <pc:sldMk cId="1679664596" sldId="295"/>
            <ac:picMk id="5179" creationId="{8AE0BF62-1B9B-1CC8-4D8F-ABEE64D143F1}"/>
          </ac:picMkLst>
        </pc:picChg>
      </pc:sldChg>
      <pc:sldChg chg="del">
        <pc:chgData name="Giulio Antonini" userId="85c0ae81-b7e0-45b3-a738-51186c9a409e" providerId="ADAL" clId="{85921F03-C437-4F24-A516-AE736F31B917}" dt="2024-08-03T09:52:25.092" v="23" actId="47"/>
        <pc:sldMkLst>
          <pc:docMk/>
          <pc:sldMk cId="3479424478" sldId="295"/>
        </pc:sldMkLst>
      </pc:sldChg>
      <pc:sldChg chg="del">
        <pc:chgData name="Giulio Antonini" userId="85c0ae81-b7e0-45b3-a738-51186c9a409e" providerId="ADAL" clId="{85921F03-C437-4F24-A516-AE736F31B917}" dt="2024-08-03T09:52:25.092" v="23" actId="47"/>
        <pc:sldMkLst>
          <pc:docMk/>
          <pc:sldMk cId="187862898" sldId="296"/>
        </pc:sldMkLst>
      </pc:sldChg>
      <pc:sldChg chg="addSp delSp modSp add mod">
        <pc:chgData name="Giulio Antonini" userId="85c0ae81-b7e0-45b3-a738-51186c9a409e" providerId="ADAL" clId="{85921F03-C437-4F24-A516-AE736F31B917}" dt="2024-08-03T14:58:10.514" v="716" actId="1076"/>
        <pc:sldMkLst>
          <pc:docMk/>
          <pc:sldMk cId="3395586901" sldId="296"/>
        </pc:sldMkLst>
        <pc:spChg chg="add mod">
          <ac:chgData name="Giulio Antonini" userId="85c0ae81-b7e0-45b3-a738-51186c9a409e" providerId="ADAL" clId="{85921F03-C437-4F24-A516-AE736F31B917}" dt="2024-08-03T14:58:10.514" v="716" actId="1076"/>
          <ac:spMkLst>
            <pc:docMk/>
            <pc:sldMk cId="3395586901" sldId="296"/>
            <ac:spMk id="3" creationId="{BDC00B2F-3920-CF32-7AA9-2E601A94A118}"/>
          </ac:spMkLst>
        </pc:spChg>
        <pc:spChg chg="add mod">
          <ac:chgData name="Giulio Antonini" userId="85c0ae81-b7e0-45b3-a738-51186c9a409e" providerId="ADAL" clId="{85921F03-C437-4F24-A516-AE736F31B917}" dt="2024-08-03T14:58:10.514" v="716" actId="1076"/>
          <ac:spMkLst>
            <pc:docMk/>
            <pc:sldMk cId="3395586901" sldId="296"/>
            <ac:spMk id="5" creationId="{56A4D174-8B85-9E9D-C32B-DCC2725BD295}"/>
          </ac:spMkLst>
        </pc:spChg>
        <pc:spChg chg="add mod">
          <ac:chgData name="Giulio Antonini" userId="85c0ae81-b7e0-45b3-a738-51186c9a409e" providerId="ADAL" clId="{85921F03-C437-4F24-A516-AE736F31B917}" dt="2024-08-03T14:58:10.514" v="716" actId="1076"/>
          <ac:spMkLst>
            <pc:docMk/>
            <pc:sldMk cId="3395586901" sldId="296"/>
            <ac:spMk id="6" creationId="{B7F297DD-B1BE-8E82-9055-3FEFA2629A47}"/>
          </ac:spMkLst>
        </pc:spChg>
        <pc:spChg chg="add mod">
          <ac:chgData name="Giulio Antonini" userId="85c0ae81-b7e0-45b3-a738-51186c9a409e" providerId="ADAL" clId="{85921F03-C437-4F24-A516-AE736F31B917}" dt="2024-08-03T14:58:10.514" v="716" actId="1076"/>
          <ac:spMkLst>
            <pc:docMk/>
            <pc:sldMk cId="3395586901" sldId="296"/>
            <ac:spMk id="7" creationId="{4D072767-F8A3-547C-DFDA-DB02140D0524}"/>
          </ac:spMkLst>
        </pc:spChg>
        <pc:spChg chg="add mod">
          <ac:chgData name="Giulio Antonini" userId="85c0ae81-b7e0-45b3-a738-51186c9a409e" providerId="ADAL" clId="{85921F03-C437-4F24-A516-AE736F31B917}" dt="2024-08-03T14:58:10.514" v="716" actId="1076"/>
          <ac:spMkLst>
            <pc:docMk/>
            <pc:sldMk cId="3395586901" sldId="296"/>
            <ac:spMk id="8" creationId="{5519F03D-A840-65B9-8A4B-BE528A70859D}"/>
          </ac:spMkLst>
        </pc:spChg>
        <pc:spChg chg="add mod">
          <ac:chgData name="Giulio Antonini" userId="85c0ae81-b7e0-45b3-a738-51186c9a409e" providerId="ADAL" clId="{85921F03-C437-4F24-A516-AE736F31B917}" dt="2024-08-03T14:58:10.514" v="716" actId="1076"/>
          <ac:spMkLst>
            <pc:docMk/>
            <pc:sldMk cId="3395586901" sldId="296"/>
            <ac:spMk id="9" creationId="{B6A2C454-C4A0-2BFD-1E61-54CDF766E033}"/>
          </ac:spMkLst>
        </pc:spChg>
        <pc:spChg chg="del">
          <ac:chgData name="Giulio Antonini" userId="85c0ae81-b7e0-45b3-a738-51186c9a409e" providerId="ADAL" clId="{85921F03-C437-4F24-A516-AE736F31B917}" dt="2024-08-03T14:57:56.486" v="714" actId="478"/>
          <ac:spMkLst>
            <pc:docMk/>
            <pc:sldMk cId="3395586901" sldId="296"/>
            <ac:spMk id="10" creationId="{8E9BC930-45DA-F393-3603-1E5D01EA28EB}"/>
          </ac:spMkLst>
        </pc:spChg>
        <pc:spChg chg="add mod">
          <ac:chgData name="Giulio Antonini" userId="85c0ae81-b7e0-45b3-a738-51186c9a409e" providerId="ADAL" clId="{85921F03-C437-4F24-A516-AE736F31B917}" dt="2024-08-03T14:58:10.514" v="716" actId="1076"/>
          <ac:spMkLst>
            <pc:docMk/>
            <pc:sldMk cId="3395586901" sldId="296"/>
            <ac:spMk id="11" creationId="{D5D1A1BB-4B40-1177-A392-E8C83002C270}"/>
          </ac:spMkLst>
        </pc:spChg>
        <pc:spChg chg="add mod">
          <ac:chgData name="Giulio Antonini" userId="85c0ae81-b7e0-45b3-a738-51186c9a409e" providerId="ADAL" clId="{85921F03-C437-4F24-A516-AE736F31B917}" dt="2024-08-03T14:58:10.514" v="716" actId="1076"/>
          <ac:spMkLst>
            <pc:docMk/>
            <pc:sldMk cId="3395586901" sldId="296"/>
            <ac:spMk id="13" creationId="{6706E798-FAC0-80C8-B06D-0067083BC648}"/>
          </ac:spMkLst>
        </pc:spChg>
        <pc:spChg chg="del">
          <ac:chgData name="Giulio Antonini" userId="85c0ae81-b7e0-45b3-a738-51186c9a409e" providerId="ADAL" clId="{85921F03-C437-4F24-A516-AE736F31B917}" dt="2024-08-03T14:57:56.486" v="714" actId="478"/>
          <ac:spMkLst>
            <pc:docMk/>
            <pc:sldMk cId="3395586901" sldId="296"/>
            <ac:spMk id="14" creationId="{3D8270FA-A7EA-A713-7D1A-87E5350EB16C}"/>
          </ac:spMkLst>
        </pc:spChg>
        <pc:spChg chg="add mod">
          <ac:chgData name="Giulio Antonini" userId="85c0ae81-b7e0-45b3-a738-51186c9a409e" providerId="ADAL" clId="{85921F03-C437-4F24-A516-AE736F31B917}" dt="2024-08-03T14:58:10.514" v="716" actId="1076"/>
          <ac:spMkLst>
            <pc:docMk/>
            <pc:sldMk cId="3395586901" sldId="296"/>
            <ac:spMk id="15" creationId="{7CD03E8A-3093-FC7C-0701-DC643EFE8283}"/>
          </ac:spMkLst>
        </pc:spChg>
        <pc:spChg chg="add mod">
          <ac:chgData name="Giulio Antonini" userId="85c0ae81-b7e0-45b3-a738-51186c9a409e" providerId="ADAL" clId="{85921F03-C437-4F24-A516-AE736F31B917}" dt="2024-08-03T14:58:10.514" v="716" actId="1076"/>
          <ac:spMkLst>
            <pc:docMk/>
            <pc:sldMk cId="3395586901" sldId="296"/>
            <ac:spMk id="16" creationId="{D1391880-9219-1D4A-2C2C-E7173DCB45A8}"/>
          </ac:spMkLst>
        </pc:spChg>
        <pc:spChg chg="add mod">
          <ac:chgData name="Giulio Antonini" userId="85c0ae81-b7e0-45b3-a738-51186c9a409e" providerId="ADAL" clId="{85921F03-C437-4F24-A516-AE736F31B917}" dt="2024-08-03T14:58:10.514" v="716" actId="1076"/>
          <ac:spMkLst>
            <pc:docMk/>
            <pc:sldMk cId="3395586901" sldId="296"/>
            <ac:spMk id="17" creationId="{3B0D377D-FCD6-D3C7-B487-DA7DC42FE13A}"/>
          </ac:spMkLst>
        </pc:spChg>
        <pc:spChg chg="mod">
          <ac:chgData name="Giulio Antonini" userId="85c0ae81-b7e0-45b3-a738-51186c9a409e" providerId="ADAL" clId="{85921F03-C437-4F24-A516-AE736F31B917}" dt="2024-08-03T14:58:07.838" v="715"/>
          <ac:spMkLst>
            <pc:docMk/>
            <pc:sldMk cId="3395586901" sldId="296"/>
            <ac:spMk id="19" creationId="{239A6456-971C-1144-49A3-B6C8006ACFB7}"/>
          </ac:spMkLst>
        </pc:spChg>
        <pc:spChg chg="add mod">
          <ac:chgData name="Giulio Antonini" userId="85c0ae81-b7e0-45b3-a738-51186c9a409e" providerId="ADAL" clId="{85921F03-C437-4F24-A516-AE736F31B917}" dt="2024-08-03T14:58:10.514" v="716" actId="1076"/>
          <ac:spMkLst>
            <pc:docMk/>
            <pc:sldMk cId="3395586901" sldId="296"/>
            <ac:spMk id="21" creationId="{C0CF2786-8181-8F37-4CFB-672B67A6DC0F}"/>
          </ac:spMkLst>
        </pc:spChg>
        <pc:spChg chg="mod">
          <ac:chgData name="Giulio Antonini" userId="85c0ae81-b7e0-45b3-a738-51186c9a409e" providerId="ADAL" clId="{85921F03-C437-4F24-A516-AE736F31B917}" dt="2024-08-03T14:58:07.838" v="715"/>
          <ac:spMkLst>
            <pc:docMk/>
            <pc:sldMk cId="3395586901" sldId="296"/>
            <ac:spMk id="23" creationId="{21627E7E-5A30-13AD-A8A8-9D09D42F2217}"/>
          </ac:spMkLst>
        </pc:spChg>
        <pc:spChg chg="add mod">
          <ac:chgData name="Giulio Antonini" userId="85c0ae81-b7e0-45b3-a738-51186c9a409e" providerId="ADAL" clId="{85921F03-C437-4F24-A516-AE736F31B917}" dt="2024-08-03T14:58:10.514" v="716" actId="1076"/>
          <ac:spMkLst>
            <pc:docMk/>
            <pc:sldMk cId="3395586901" sldId="296"/>
            <ac:spMk id="25" creationId="{EBB83F2F-AAD4-8BD1-11A7-ED1A2EC05953}"/>
          </ac:spMkLst>
        </pc:spChg>
        <pc:spChg chg="add mod">
          <ac:chgData name="Giulio Antonini" userId="85c0ae81-b7e0-45b3-a738-51186c9a409e" providerId="ADAL" clId="{85921F03-C437-4F24-A516-AE736F31B917}" dt="2024-08-03T14:58:10.514" v="716" actId="1076"/>
          <ac:spMkLst>
            <pc:docMk/>
            <pc:sldMk cId="3395586901" sldId="296"/>
            <ac:spMk id="26" creationId="{854455A8-7A10-C360-E957-97A9CF042685}"/>
          </ac:spMkLst>
        </pc:spChg>
        <pc:spChg chg="add mod">
          <ac:chgData name="Giulio Antonini" userId="85c0ae81-b7e0-45b3-a738-51186c9a409e" providerId="ADAL" clId="{85921F03-C437-4F24-A516-AE736F31B917}" dt="2024-08-03T14:58:10.514" v="716" actId="1076"/>
          <ac:spMkLst>
            <pc:docMk/>
            <pc:sldMk cId="3395586901" sldId="296"/>
            <ac:spMk id="27" creationId="{72A0507A-EAC7-7891-88B4-B4E7E0992A8E}"/>
          </ac:spMkLst>
        </pc:spChg>
        <pc:spChg chg="mod">
          <ac:chgData name="Giulio Antonini" userId="85c0ae81-b7e0-45b3-a738-51186c9a409e" providerId="ADAL" clId="{85921F03-C437-4F24-A516-AE736F31B917}" dt="2024-08-03T14:58:07.838" v="715"/>
          <ac:spMkLst>
            <pc:docMk/>
            <pc:sldMk cId="3395586901" sldId="296"/>
            <ac:spMk id="29" creationId="{D4567E98-824A-64F4-E466-6C7449DF650C}"/>
          </ac:spMkLst>
        </pc:spChg>
        <pc:spChg chg="add mod">
          <ac:chgData name="Giulio Antonini" userId="85c0ae81-b7e0-45b3-a738-51186c9a409e" providerId="ADAL" clId="{85921F03-C437-4F24-A516-AE736F31B917}" dt="2024-08-03T14:58:10.514" v="716" actId="1076"/>
          <ac:spMkLst>
            <pc:docMk/>
            <pc:sldMk cId="3395586901" sldId="296"/>
            <ac:spMk id="31" creationId="{464E35B6-E7D5-3A38-ADA2-E0EA124C8F60}"/>
          </ac:spMkLst>
        </pc:spChg>
        <pc:spChg chg="add mod">
          <ac:chgData name="Giulio Antonini" userId="85c0ae81-b7e0-45b3-a738-51186c9a409e" providerId="ADAL" clId="{85921F03-C437-4F24-A516-AE736F31B917}" dt="2024-08-03T14:58:10.514" v="716" actId="1076"/>
          <ac:spMkLst>
            <pc:docMk/>
            <pc:sldMk cId="3395586901" sldId="296"/>
            <ac:spMk id="32" creationId="{587BAA7E-1690-3511-EF84-060D54B4DFD5}"/>
          </ac:spMkLst>
        </pc:spChg>
        <pc:spChg chg="add mod">
          <ac:chgData name="Giulio Antonini" userId="85c0ae81-b7e0-45b3-a738-51186c9a409e" providerId="ADAL" clId="{85921F03-C437-4F24-A516-AE736F31B917}" dt="2024-08-03T14:58:10.514" v="716" actId="1076"/>
          <ac:spMkLst>
            <pc:docMk/>
            <pc:sldMk cId="3395586901" sldId="296"/>
            <ac:spMk id="33" creationId="{3841442F-C917-0C59-E930-7DF34C6A400E}"/>
          </ac:spMkLst>
        </pc:spChg>
        <pc:spChg chg="add mod">
          <ac:chgData name="Giulio Antonini" userId="85c0ae81-b7e0-45b3-a738-51186c9a409e" providerId="ADAL" clId="{85921F03-C437-4F24-A516-AE736F31B917}" dt="2024-08-03T14:58:10.514" v="716" actId="1076"/>
          <ac:spMkLst>
            <pc:docMk/>
            <pc:sldMk cId="3395586901" sldId="296"/>
            <ac:spMk id="34" creationId="{4AFEADD3-A6C7-D4C7-B491-BA55CAC1281C}"/>
          </ac:spMkLst>
        </pc:spChg>
        <pc:spChg chg="add mod">
          <ac:chgData name="Giulio Antonini" userId="85c0ae81-b7e0-45b3-a738-51186c9a409e" providerId="ADAL" clId="{85921F03-C437-4F24-A516-AE736F31B917}" dt="2024-08-03T14:58:10.514" v="716" actId="1076"/>
          <ac:spMkLst>
            <pc:docMk/>
            <pc:sldMk cId="3395586901" sldId="296"/>
            <ac:spMk id="35" creationId="{8DC9A6AD-D478-E8CB-C0BB-982D24396121}"/>
          </ac:spMkLst>
        </pc:spChg>
        <pc:spChg chg="add mod">
          <ac:chgData name="Giulio Antonini" userId="85c0ae81-b7e0-45b3-a738-51186c9a409e" providerId="ADAL" clId="{85921F03-C437-4F24-A516-AE736F31B917}" dt="2024-08-03T14:58:10.514" v="716" actId="1076"/>
          <ac:spMkLst>
            <pc:docMk/>
            <pc:sldMk cId="3395586901" sldId="296"/>
            <ac:spMk id="36" creationId="{EA377911-90E9-2B2D-2E67-51F9CA41FA4E}"/>
          </ac:spMkLst>
        </pc:spChg>
        <pc:spChg chg="add mod">
          <ac:chgData name="Giulio Antonini" userId="85c0ae81-b7e0-45b3-a738-51186c9a409e" providerId="ADAL" clId="{85921F03-C437-4F24-A516-AE736F31B917}" dt="2024-08-03T14:58:10.514" v="716" actId="1076"/>
          <ac:spMkLst>
            <pc:docMk/>
            <pc:sldMk cId="3395586901" sldId="296"/>
            <ac:spMk id="37" creationId="{D4E57CCE-6EE4-F681-8F2B-3BE38ECDC4B1}"/>
          </ac:spMkLst>
        </pc:spChg>
        <pc:spChg chg="add mod">
          <ac:chgData name="Giulio Antonini" userId="85c0ae81-b7e0-45b3-a738-51186c9a409e" providerId="ADAL" clId="{85921F03-C437-4F24-A516-AE736F31B917}" dt="2024-08-03T14:58:10.514" v="716" actId="1076"/>
          <ac:spMkLst>
            <pc:docMk/>
            <pc:sldMk cId="3395586901" sldId="296"/>
            <ac:spMk id="38" creationId="{2701E75B-2CDB-98A3-76F2-5EC2F4C183E8}"/>
          </ac:spMkLst>
        </pc:spChg>
        <pc:spChg chg="add mod">
          <ac:chgData name="Giulio Antonini" userId="85c0ae81-b7e0-45b3-a738-51186c9a409e" providerId="ADAL" clId="{85921F03-C437-4F24-A516-AE736F31B917}" dt="2024-08-03T14:58:10.514" v="716" actId="1076"/>
          <ac:spMkLst>
            <pc:docMk/>
            <pc:sldMk cId="3395586901" sldId="296"/>
            <ac:spMk id="39" creationId="{B6FD1AB5-28BF-050E-669D-9D97FA58F5C9}"/>
          </ac:spMkLst>
        </pc:spChg>
        <pc:spChg chg="mod">
          <ac:chgData name="Giulio Antonini" userId="85c0ae81-b7e0-45b3-a738-51186c9a409e" providerId="ADAL" clId="{85921F03-C437-4F24-A516-AE736F31B917}" dt="2024-08-03T14:58:07.838" v="715"/>
          <ac:spMkLst>
            <pc:docMk/>
            <pc:sldMk cId="3395586901" sldId="296"/>
            <ac:spMk id="41" creationId="{0D39B262-51FB-EA27-9A67-074643322575}"/>
          </ac:spMkLst>
        </pc:spChg>
        <pc:spChg chg="mod">
          <ac:chgData name="Giulio Antonini" userId="85c0ae81-b7e0-45b3-a738-51186c9a409e" providerId="ADAL" clId="{85921F03-C437-4F24-A516-AE736F31B917}" dt="2024-08-03T14:58:07.838" v="715"/>
          <ac:spMkLst>
            <pc:docMk/>
            <pc:sldMk cId="3395586901" sldId="296"/>
            <ac:spMk id="44" creationId="{92561223-52E0-A24F-AC9B-1E4A4777FBE1}"/>
          </ac:spMkLst>
        </pc:spChg>
        <pc:spChg chg="mod">
          <ac:chgData name="Giulio Antonini" userId="85c0ae81-b7e0-45b3-a738-51186c9a409e" providerId="ADAL" clId="{85921F03-C437-4F24-A516-AE736F31B917}" dt="2024-08-03T14:58:07.838" v="715"/>
          <ac:spMkLst>
            <pc:docMk/>
            <pc:sldMk cId="3395586901" sldId="296"/>
            <ac:spMk id="45" creationId="{E6910510-5E58-67DC-3EA3-7DD6344B8BCB}"/>
          </ac:spMkLst>
        </pc:spChg>
        <pc:spChg chg="del">
          <ac:chgData name="Giulio Antonini" userId="85c0ae81-b7e0-45b3-a738-51186c9a409e" providerId="ADAL" clId="{85921F03-C437-4F24-A516-AE736F31B917}" dt="2024-08-03T14:57:56.486" v="714" actId="478"/>
          <ac:spMkLst>
            <pc:docMk/>
            <pc:sldMk cId="3395586901" sldId="296"/>
            <ac:spMk id="46" creationId="{F5CA4855-79C5-785B-DAB0-B6BB667206F7}"/>
          </ac:spMkLst>
        </pc:spChg>
        <pc:spChg chg="del">
          <ac:chgData name="Giulio Antonini" userId="85c0ae81-b7e0-45b3-a738-51186c9a409e" providerId="ADAL" clId="{85921F03-C437-4F24-A516-AE736F31B917}" dt="2024-08-03T14:57:56.486" v="714" actId="478"/>
          <ac:spMkLst>
            <pc:docMk/>
            <pc:sldMk cId="3395586901" sldId="296"/>
            <ac:spMk id="47" creationId="{1AA2AD64-5B50-8CE6-E1D2-537851A132EE}"/>
          </ac:spMkLst>
        </pc:spChg>
        <pc:spChg chg="del">
          <ac:chgData name="Giulio Antonini" userId="85c0ae81-b7e0-45b3-a738-51186c9a409e" providerId="ADAL" clId="{85921F03-C437-4F24-A516-AE736F31B917}" dt="2024-08-03T14:57:56.486" v="714" actId="478"/>
          <ac:spMkLst>
            <pc:docMk/>
            <pc:sldMk cId="3395586901" sldId="296"/>
            <ac:spMk id="48" creationId="{EB0BBC61-B46F-B316-C125-B7681E7727F7}"/>
          </ac:spMkLst>
        </pc:spChg>
        <pc:spChg chg="del">
          <ac:chgData name="Giulio Antonini" userId="85c0ae81-b7e0-45b3-a738-51186c9a409e" providerId="ADAL" clId="{85921F03-C437-4F24-A516-AE736F31B917}" dt="2024-08-03T14:57:56.486" v="714" actId="478"/>
          <ac:spMkLst>
            <pc:docMk/>
            <pc:sldMk cId="3395586901" sldId="296"/>
            <ac:spMk id="49" creationId="{7A6637E9-F7D5-B6B4-11C4-F67E571006BA}"/>
          </ac:spMkLst>
        </pc:spChg>
        <pc:spChg chg="del">
          <ac:chgData name="Giulio Antonini" userId="85c0ae81-b7e0-45b3-a738-51186c9a409e" providerId="ADAL" clId="{85921F03-C437-4F24-A516-AE736F31B917}" dt="2024-08-03T14:57:56.486" v="714" actId="478"/>
          <ac:spMkLst>
            <pc:docMk/>
            <pc:sldMk cId="3395586901" sldId="296"/>
            <ac:spMk id="50" creationId="{33BE3976-908E-B31A-D3B6-D0D24F7334B5}"/>
          </ac:spMkLst>
        </pc:spChg>
        <pc:spChg chg="del">
          <ac:chgData name="Giulio Antonini" userId="85c0ae81-b7e0-45b3-a738-51186c9a409e" providerId="ADAL" clId="{85921F03-C437-4F24-A516-AE736F31B917}" dt="2024-08-03T14:57:56.486" v="714" actId="478"/>
          <ac:spMkLst>
            <pc:docMk/>
            <pc:sldMk cId="3395586901" sldId="296"/>
            <ac:spMk id="51" creationId="{0F2E7835-F463-44B8-274B-AA7469A61F2C}"/>
          </ac:spMkLst>
        </pc:spChg>
        <pc:spChg chg="del">
          <ac:chgData name="Giulio Antonini" userId="85c0ae81-b7e0-45b3-a738-51186c9a409e" providerId="ADAL" clId="{85921F03-C437-4F24-A516-AE736F31B917}" dt="2024-08-03T14:57:56.486" v="714" actId="478"/>
          <ac:spMkLst>
            <pc:docMk/>
            <pc:sldMk cId="3395586901" sldId="296"/>
            <ac:spMk id="52" creationId="{62AD8A47-38F3-5837-3B36-4922E82FED23}"/>
          </ac:spMkLst>
        </pc:spChg>
        <pc:spChg chg="del">
          <ac:chgData name="Giulio Antonini" userId="85c0ae81-b7e0-45b3-a738-51186c9a409e" providerId="ADAL" clId="{85921F03-C437-4F24-A516-AE736F31B917}" dt="2024-08-03T14:57:56.486" v="714" actId="478"/>
          <ac:spMkLst>
            <pc:docMk/>
            <pc:sldMk cId="3395586901" sldId="296"/>
            <ac:spMk id="53" creationId="{ACE93302-B229-B004-50FA-9D99523905CD}"/>
          </ac:spMkLst>
        </pc:spChg>
        <pc:spChg chg="del">
          <ac:chgData name="Giulio Antonini" userId="85c0ae81-b7e0-45b3-a738-51186c9a409e" providerId="ADAL" clId="{85921F03-C437-4F24-A516-AE736F31B917}" dt="2024-08-03T14:57:56.486" v="714" actId="478"/>
          <ac:spMkLst>
            <pc:docMk/>
            <pc:sldMk cId="3395586901" sldId="296"/>
            <ac:spMk id="55" creationId="{4B5C4288-6DB1-373F-6E37-B59FE6F8E578}"/>
          </ac:spMkLst>
        </pc:spChg>
        <pc:spChg chg="del">
          <ac:chgData name="Giulio Antonini" userId="85c0ae81-b7e0-45b3-a738-51186c9a409e" providerId="ADAL" clId="{85921F03-C437-4F24-A516-AE736F31B917}" dt="2024-08-03T14:57:56.486" v="714" actId="478"/>
          <ac:spMkLst>
            <pc:docMk/>
            <pc:sldMk cId="3395586901" sldId="296"/>
            <ac:spMk id="56" creationId="{2F841AD8-1230-CA65-46FD-F26AC6B1FB4C}"/>
          </ac:spMkLst>
        </pc:spChg>
        <pc:spChg chg="del">
          <ac:chgData name="Giulio Antonini" userId="85c0ae81-b7e0-45b3-a738-51186c9a409e" providerId="ADAL" clId="{85921F03-C437-4F24-A516-AE736F31B917}" dt="2024-08-03T14:57:56.486" v="714" actId="478"/>
          <ac:spMkLst>
            <pc:docMk/>
            <pc:sldMk cId="3395586901" sldId="296"/>
            <ac:spMk id="57" creationId="{E09CE7D5-AA0E-F875-ACC1-F3F451340445}"/>
          </ac:spMkLst>
        </pc:spChg>
        <pc:spChg chg="del">
          <ac:chgData name="Giulio Antonini" userId="85c0ae81-b7e0-45b3-a738-51186c9a409e" providerId="ADAL" clId="{85921F03-C437-4F24-A516-AE736F31B917}" dt="2024-08-03T14:57:56.486" v="714" actId="478"/>
          <ac:spMkLst>
            <pc:docMk/>
            <pc:sldMk cId="3395586901" sldId="296"/>
            <ac:spMk id="58" creationId="{05E8265D-B981-BADF-FB82-CA6BCEFF4F28}"/>
          </ac:spMkLst>
        </pc:spChg>
        <pc:spChg chg="del">
          <ac:chgData name="Giulio Antonini" userId="85c0ae81-b7e0-45b3-a738-51186c9a409e" providerId="ADAL" clId="{85921F03-C437-4F24-A516-AE736F31B917}" dt="2024-08-03T14:57:56.486" v="714" actId="478"/>
          <ac:spMkLst>
            <pc:docMk/>
            <pc:sldMk cId="3395586901" sldId="296"/>
            <ac:spMk id="62" creationId="{A7481C5C-8722-EEAB-F7EA-CCE6F3850ACB}"/>
          </ac:spMkLst>
        </pc:spChg>
        <pc:spChg chg="del">
          <ac:chgData name="Giulio Antonini" userId="85c0ae81-b7e0-45b3-a738-51186c9a409e" providerId="ADAL" clId="{85921F03-C437-4F24-A516-AE736F31B917}" dt="2024-08-03T14:57:56.486" v="714" actId="478"/>
          <ac:spMkLst>
            <pc:docMk/>
            <pc:sldMk cId="3395586901" sldId="296"/>
            <ac:spMk id="5125" creationId="{17C3C78F-58A3-ABDB-482A-1F288B7EAA43}"/>
          </ac:spMkLst>
        </pc:spChg>
        <pc:spChg chg="del">
          <ac:chgData name="Giulio Antonini" userId="85c0ae81-b7e0-45b3-a738-51186c9a409e" providerId="ADAL" clId="{85921F03-C437-4F24-A516-AE736F31B917}" dt="2024-08-03T14:57:56.486" v="714" actId="478"/>
          <ac:spMkLst>
            <pc:docMk/>
            <pc:sldMk cId="3395586901" sldId="296"/>
            <ac:spMk id="5129" creationId="{49E5B437-0D81-B989-644F-731EF082616E}"/>
          </ac:spMkLst>
        </pc:spChg>
        <pc:spChg chg="del">
          <ac:chgData name="Giulio Antonini" userId="85c0ae81-b7e0-45b3-a738-51186c9a409e" providerId="ADAL" clId="{85921F03-C437-4F24-A516-AE736F31B917}" dt="2024-08-03T14:57:56.486" v="714" actId="478"/>
          <ac:spMkLst>
            <pc:docMk/>
            <pc:sldMk cId="3395586901" sldId="296"/>
            <ac:spMk id="5130" creationId="{CD9F7823-386F-6E42-8EC3-8D8260E1DD07}"/>
          </ac:spMkLst>
        </pc:spChg>
        <pc:spChg chg="del">
          <ac:chgData name="Giulio Antonini" userId="85c0ae81-b7e0-45b3-a738-51186c9a409e" providerId="ADAL" clId="{85921F03-C437-4F24-A516-AE736F31B917}" dt="2024-08-03T14:57:56.486" v="714" actId="478"/>
          <ac:spMkLst>
            <pc:docMk/>
            <pc:sldMk cId="3395586901" sldId="296"/>
            <ac:spMk id="5131" creationId="{20040A21-0109-807A-9D9D-56E31A4204BC}"/>
          </ac:spMkLst>
        </pc:spChg>
        <pc:spChg chg="del">
          <ac:chgData name="Giulio Antonini" userId="85c0ae81-b7e0-45b3-a738-51186c9a409e" providerId="ADAL" clId="{85921F03-C437-4F24-A516-AE736F31B917}" dt="2024-08-03T14:57:56.486" v="714" actId="478"/>
          <ac:spMkLst>
            <pc:docMk/>
            <pc:sldMk cId="3395586901" sldId="296"/>
            <ac:spMk id="5132" creationId="{5B4651D1-7334-8085-B0BA-D0563C8E2957}"/>
          </ac:spMkLst>
        </pc:spChg>
        <pc:spChg chg="del">
          <ac:chgData name="Giulio Antonini" userId="85c0ae81-b7e0-45b3-a738-51186c9a409e" providerId="ADAL" clId="{85921F03-C437-4F24-A516-AE736F31B917}" dt="2024-08-03T14:57:56.486" v="714" actId="478"/>
          <ac:spMkLst>
            <pc:docMk/>
            <pc:sldMk cId="3395586901" sldId="296"/>
            <ac:spMk id="5133" creationId="{0818B010-1D2A-B91A-6764-9F8EB3E93785}"/>
          </ac:spMkLst>
        </pc:spChg>
        <pc:spChg chg="del">
          <ac:chgData name="Giulio Antonini" userId="85c0ae81-b7e0-45b3-a738-51186c9a409e" providerId="ADAL" clId="{85921F03-C437-4F24-A516-AE736F31B917}" dt="2024-08-03T14:57:56.486" v="714" actId="478"/>
          <ac:spMkLst>
            <pc:docMk/>
            <pc:sldMk cId="3395586901" sldId="296"/>
            <ac:spMk id="5134" creationId="{8230E076-575E-BD6B-6711-9316351A0CA6}"/>
          </ac:spMkLst>
        </pc:spChg>
        <pc:spChg chg="del">
          <ac:chgData name="Giulio Antonini" userId="85c0ae81-b7e0-45b3-a738-51186c9a409e" providerId="ADAL" clId="{85921F03-C437-4F24-A516-AE736F31B917}" dt="2024-08-03T14:57:56.486" v="714" actId="478"/>
          <ac:spMkLst>
            <pc:docMk/>
            <pc:sldMk cId="3395586901" sldId="296"/>
            <ac:spMk id="5135" creationId="{7FD50E91-04BC-4973-8FFD-7715CD320814}"/>
          </ac:spMkLst>
        </pc:spChg>
        <pc:spChg chg="del">
          <ac:chgData name="Giulio Antonini" userId="85c0ae81-b7e0-45b3-a738-51186c9a409e" providerId="ADAL" clId="{85921F03-C437-4F24-A516-AE736F31B917}" dt="2024-08-03T14:57:56.486" v="714" actId="478"/>
          <ac:spMkLst>
            <pc:docMk/>
            <pc:sldMk cId="3395586901" sldId="296"/>
            <ac:spMk id="5137" creationId="{730AFD6B-C69A-A511-DA50-CCCBC966CA99}"/>
          </ac:spMkLst>
        </pc:spChg>
        <pc:spChg chg="del">
          <ac:chgData name="Giulio Antonini" userId="85c0ae81-b7e0-45b3-a738-51186c9a409e" providerId="ADAL" clId="{85921F03-C437-4F24-A516-AE736F31B917}" dt="2024-08-03T14:57:56.486" v="714" actId="478"/>
          <ac:spMkLst>
            <pc:docMk/>
            <pc:sldMk cId="3395586901" sldId="296"/>
            <ac:spMk id="5138" creationId="{FD9CE010-A3F6-A1D4-ECC8-791068281A8E}"/>
          </ac:spMkLst>
        </pc:spChg>
        <pc:spChg chg="del">
          <ac:chgData name="Giulio Antonini" userId="85c0ae81-b7e0-45b3-a738-51186c9a409e" providerId="ADAL" clId="{85921F03-C437-4F24-A516-AE736F31B917}" dt="2024-08-03T14:57:56.486" v="714" actId="478"/>
          <ac:spMkLst>
            <pc:docMk/>
            <pc:sldMk cId="3395586901" sldId="296"/>
            <ac:spMk id="5139" creationId="{A7C665F6-FA0E-A1A4-5C25-C5A17E238D8D}"/>
          </ac:spMkLst>
        </pc:spChg>
        <pc:spChg chg="del">
          <ac:chgData name="Giulio Antonini" userId="85c0ae81-b7e0-45b3-a738-51186c9a409e" providerId="ADAL" clId="{85921F03-C437-4F24-A516-AE736F31B917}" dt="2024-08-03T14:57:56.486" v="714" actId="478"/>
          <ac:spMkLst>
            <pc:docMk/>
            <pc:sldMk cId="3395586901" sldId="296"/>
            <ac:spMk id="5140" creationId="{2229CDE7-E4E0-02FF-6939-5A142AB21A1D}"/>
          </ac:spMkLst>
        </pc:spChg>
        <pc:spChg chg="del">
          <ac:chgData name="Giulio Antonini" userId="85c0ae81-b7e0-45b3-a738-51186c9a409e" providerId="ADAL" clId="{85921F03-C437-4F24-A516-AE736F31B917}" dt="2024-08-03T14:57:56.486" v="714" actId="478"/>
          <ac:spMkLst>
            <pc:docMk/>
            <pc:sldMk cId="3395586901" sldId="296"/>
            <ac:spMk id="5141" creationId="{71F3A18B-2E8C-85D5-02C5-7C5433FC4776}"/>
          </ac:spMkLst>
        </pc:spChg>
        <pc:spChg chg="del">
          <ac:chgData name="Giulio Antonini" userId="85c0ae81-b7e0-45b3-a738-51186c9a409e" providerId="ADAL" clId="{85921F03-C437-4F24-A516-AE736F31B917}" dt="2024-08-03T14:57:56.486" v="714" actId="478"/>
          <ac:spMkLst>
            <pc:docMk/>
            <pc:sldMk cId="3395586901" sldId="296"/>
            <ac:spMk id="5142" creationId="{15400FF6-2342-517F-FA03-43F1A8EDEEB5}"/>
          </ac:spMkLst>
        </pc:spChg>
        <pc:spChg chg="add mod">
          <ac:chgData name="Giulio Antonini" userId="85c0ae81-b7e0-45b3-a738-51186c9a409e" providerId="ADAL" clId="{85921F03-C437-4F24-A516-AE736F31B917}" dt="2024-08-03T14:58:10.514" v="716" actId="1076"/>
          <ac:spMkLst>
            <pc:docMk/>
            <pc:sldMk cId="3395586901" sldId="296"/>
            <ac:spMk id="5178" creationId="{32C7AAE5-5701-2EE4-E9CA-2A6A93EFDBD5}"/>
          </ac:spMkLst>
        </pc:spChg>
        <pc:spChg chg="add mod">
          <ac:chgData name="Giulio Antonini" userId="85c0ae81-b7e0-45b3-a738-51186c9a409e" providerId="ADAL" clId="{85921F03-C437-4F24-A516-AE736F31B917}" dt="2024-08-03T14:58:10.514" v="716" actId="1076"/>
          <ac:spMkLst>
            <pc:docMk/>
            <pc:sldMk cId="3395586901" sldId="296"/>
            <ac:spMk id="5206" creationId="{FA648865-859E-C5B6-89CE-B80E970DBC89}"/>
          </ac:spMkLst>
        </pc:spChg>
        <pc:spChg chg="add mod">
          <ac:chgData name="Giulio Antonini" userId="85c0ae81-b7e0-45b3-a738-51186c9a409e" providerId="ADAL" clId="{85921F03-C437-4F24-A516-AE736F31B917}" dt="2024-08-03T14:58:10.514" v="716" actId="1076"/>
          <ac:spMkLst>
            <pc:docMk/>
            <pc:sldMk cId="3395586901" sldId="296"/>
            <ac:spMk id="5207" creationId="{7054518B-B25C-E36A-33C8-96F8FC321F61}"/>
          </ac:spMkLst>
        </pc:spChg>
        <pc:spChg chg="add mod">
          <ac:chgData name="Giulio Antonini" userId="85c0ae81-b7e0-45b3-a738-51186c9a409e" providerId="ADAL" clId="{85921F03-C437-4F24-A516-AE736F31B917}" dt="2024-08-03T14:58:10.514" v="716" actId="1076"/>
          <ac:spMkLst>
            <pc:docMk/>
            <pc:sldMk cId="3395586901" sldId="296"/>
            <ac:spMk id="5208" creationId="{D1E487E7-51A7-91F4-78A4-43F6B8E05394}"/>
          </ac:spMkLst>
        </pc:spChg>
        <pc:spChg chg="add mod">
          <ac:chgData name="Giulio Antonini" userId="85c0ae81-b7e0-45b3-a738-51186c9a409e" providerId="ADAL" clId="{85921F03-C437-4F24-A516-AE736F31B917}" dt="2024-08-03T14:58:10.514" v="716" actId="1076"/>
          <ac:spMkLst>
            <pc:docMk/>
            <pc:sldMk cId="3395586901" sldId="296"/>
            <ac:spMk id="5209" creationId="{0B4E595E-D0E0-32A8-A3F0-0D97D5843969}"/>
          </ac:spMkLst>
        </pc:spChg>
        <pc:spChg chg="add mod">
          <ac:chgData name="Giulio Antonini" userId="85c0ae81-b7e0-45b3-a738-51186c9a409e" providerId="ADAL" clId="{85921F03-C437-4F24-A516-AE736F31B917}" dt="2024-08-03T14:58:10.514" v="716" actId="1076"/>
          <ac:spMkLst>
            <pc:docMk/>
            <pc:sldMk cId="3395586901" sldId="296"/>
            <ac:spMk id="5210" creationId="{438B02D3-7E86-6E32-F295-D1AEC995BFA4}"/>
          </ac:spMkLst>
        </pc:spChg>
        <pc:spChg chg="add mod">
          <ac:chgData name="Giulio Antonini" userId="85c0ae81-b7e0-45b3-a738-51186c9a409e" providerId="ADAL" clId="{85921F03-C437-4F24-A516-AE736F31B917}" dt="2024-08-03T14:58:10.514" v="716" actId="1076"/>
          <ac:spMkLst>
            <pc:docMk/>
            <pc:sldMk cId="3395586901" sldId="296"/>
            <ac:spMk id="5211" creationId="{5F72BBCD-1CF8-69A2-2A3B-7E75A6A93688}"/>
          </ac:spMkLst>
        </pc:spChg>
        <pc:spChg chg="add mod">
          <ac:chgData name="Giulio Antonini" userId="85c0ae81-b7e0-45b3-a738-51186c9a409e" providerId="ADAL" clId="{85921F03-C437-4F24-A516-AE736F31B917}" dt="2024-08-03T14:58:10.514" v="716" actId="1076"/>
          <ac:spMkLst>
            <pc:docMk/>
            <pc:sldMk cId="3395586901" sldId="296"/>
            <ac:spMk id="5212" creationId="{53DF3518-54F1-C955-119C-D4DB4CD39CC0}"/>
          </ac:spMkLst>
        </pc:spChg>
        <pc:spChg chg="add mod">
          <ac:chgData name="Giulio Antonini" userId="85c0ae81-b7e0-45b3-a738-51186c9a409e" providerId="ADAL" clId="{85921F03-C437-4F24-A516-AE736F31B917}" dt="2024-08-03T14:58:10.514" v="716" actId="1076"/>
          <ac:spMkLst>
            <pc:docMk/>
            <pc:sldMk cId="3395586901" sldId="296"/>
            <ac:spMk id="5213" creationId="{A6F58209-B6C0-A0D2-DF62-58699E34A8C8}"/>
          </ac:spMkLst>
        </pc:spChg>
        <pc:spChg chg="add mod">
          <ac:chgData name="Giulio Antonini" userId="85c0ae81-b7e0-45b3-a738-51186c9a409e" providerId="ADAL" clId="{85921F03-C437-4F24-A516-AE736F31B917}" dt="2024-08-03T14:58:10.514" v="716" actId="1076"/>
          <ac:spMkLst>
            <pc:docMk/>
            <pc:sldMk cId="3395586901" sldId="296"/>
            <ac:spMk id="5214" creationId="{D3AD928E-DCCD-F56E-5AD1-D6DF3D857FBA}"/>
          </ac:spMkLst>
        </pc:spChg>
        <pc:spChg chg="add mod">
          <ac:chgData name="Giulio Antonini" userId="85c0ae81-b7e0-45b3-a738-51186c9a409e" providerId="ADAL" clId="{85921F03-C437-4F24-A516-AE736F31B917}" dt="2024-08-03T14:58:10.514" v="716" actId="1076"/>
          <ac:spMkLst>
            <pc:docMk/>
            <pc:sldMk cId="3395586901" sldId="296"/>
            <ac:spMk id="5215" creationId="{D5747087-697F-B358-FF00-0DCA62A0F9B3}"/>
          </ac:spMkLst>
        </pc:spChg>
        <pc:spChg chg="add mod">
          <ac:chgData name="Giulio Antonini" userId="85c0ae81-b7e0-45b3-a738-51186c9a409e" providerId="ADAL" clId="{85921F03-C437-4F24-A516-AE736F31B917}" dt="2024-08-03T14:58:10.514" v="716" actId="1076"/>
          <ac:spMkLst>
            <pc:docMk/>
            <pc:sldMk cId="3395586901" sldId="296"/>
            <ac:spMk id="5216" creationId="{763EA506-11D2-D97E-2C30-C3A7F5D0C991}"/>
          </ac:spMkLst>
        </pc:spChg>
        <pc:spChg chg="add mod">
          <ac:chgData name="Giulio Antonini" userId="85c0ae81-b7e0-45b3-a738-51186c9a409e" providerId="ADAL" clId="{85921F03-C437-4F24-A516-AE736F31B917}" dt="2024-08-03T14:58:10.514" v="716" actId="1076"/>
          <ac:spMkLst>
            <pc:docMk/>
            <pc:sldMk cId="3395586901" sldId="296"/>
            <ac:spMk id="5217" creationId="{E761079A-9C40-0D6B-A8EB-82A6D957CC5C}"/>
          </ac:spMkLst>
        </pc:spChg>
        <pc:spChg chg="add mod">
          <ac:chgData name="Giulio Antonini" userId="85c0ae81-b7e0-45b3-a738-51186c9a409e" providerId="ADAL" clId="{85921F03-C437-4F24-A516-AE736F31B917}" dt="2024-08-03T14:58:10.514" v="716" actId="1076"/>
          <ac:spMkLst>
            <pc:docMk/>
            <pc:sldMk cId="3395586901" sldId="296"/>
            <ac:spMk id="5218" creationId="{73C32FD5-737C-18AB-BB4B-514FB4C5C252}"/>
          </ac:spMkLst>
        </pc:spChg>
        <pc:spChg chg="add mod">
          <ac:chgData name="Giulio Antonini" userId="85c0ae81-b7e0-45b3-a738-51186c9a409e" providerId="ADAL" clId="{85921F03-C437-4F24-A516-AE736F31B917}" dt="2024-08-03T14:58:10.514" v="716" actId="1076"/>
          <ac:spMkLst>
            <pc:docMk/>
            <pc:sldMk cId="3395586901" sldId="296"/>
            <ac:spMk id="5219" creationId="{56ED5D69-AE32-5D30-4B47-E9C920B5D3AB}"/>
          </ac:spMkLst>
        </pc:spChg>
        <pc:spChg chg="mod">
          <ac:chgData name="Giulio Antonini" userId="85c0ae81-b7e0-45b3-a738-51186c9a409e" providerId="ADAL" clId="{85921F03-C437-4F24-A516-AE736F31B917}" dt="2024-08-03T14:58:07.838" v="715"/>
          <ac:spMkLst>
            <pc:docMk/>
            <pc:sldMk cId="3395586901" sldId="296"/>
            <ac:spMk id="5221" creationId="{10BBBD22-61D3-164B-6366-4C2293A6A4C7}"/>
          </ac:spMkLst>
        </pc:spChg>
        <pc:grpChg chg="add mod">
          <ac:chgData name="Giulio Antonini" userId="85c0ae81-b7e0-45b3-a738-51186c9a409e" providerId="ADAL" clId="{85921F03-C437-4F24-A516-AE736F31B917}" dt="2024-08-03T14:58:10.514" v="716" actId="1076"/>
          <ac:grpSpMkLst>
            <pc:docMk/>
            <pc:sldMk cId="3395586901" sldId="296"/>
            <ac:grpSpMk id="18" creationId="{709AD06D-0643-A946-42BD-E53976F40541}"/>
          </ac:grpSpMkLst>
        </pc:grpChg>
        <pc:grpChg chg="add mod">
          <ac:chgData name="Giulio Antonini" userId="85c0ae81-b7e0-45b3-a738-51186c9a409e" providerId="ADAL" clId="{85921F03-C437-4F24-A516-AE736F31B917}" dt="2024-08-03T14:58:10.514" v="716" actId="1076"/>
          <ac:grpSpMkLst>
            <pc:docMk/>
            <pc:sldMk cId="3395586901" sldId="296"/>
            <ac:grpSpMk id="22" creationId="{5783CAE1-FA56-0D09-03D8-86A84637DC15}"/>
          </ac:grpSpMkLst>
        </pc:grpChg>
        <pc:grpChg chg="add mod">
          <ac:chgData name="Giulio Antonini" userId="85c0ae81-b7e0-45b3-a738-51186c9a409e" providerId="ADAL" clId="{85921F03-C437-4F24-A516-AE736F31B917}" dt="2024-08-03T14:58:10.514" v="716" actId="1076"/>
          <ac:grpSpMkLst>
            <pc:docMk/>
            <pc:sldMk cId="3395586901" sldId="296"/>
            <ac:grpSpMk id="28" creationId="{A9D7FEE4-6475-FBF9-9AE0-4B49E28EBEA7}"/>
          </ac:grpSpMkLst>
        </pc:grpChg>
        <pc:grpChg chg="add mod">
          <ac:chgData name="Giulio Antonini" userId="85c0ae81-b7e0-45b3-a738-51186c9a409e" providerId="ADAL" clId="{85921F03-C437-4F24-A516-AE736F31B917}" dt="2024-08-03T14:58:10.514" v="716" actId="1076"/>
          <ac:grpSpMkLst>
            <pc:docMk/>
            <pc:sldMk cId="3395586901" sldId="296"/>
            <ac:grpSpMk id="40" creationId="{8DDEFDC6-D3D4-3A32-B3A9-6DB252B5760F}"/>
          </ac:grpSpMkLst>
        </pc:grpChg>
        <pc:grpChg chg="del">
          <ac:chgData name="Giulio Antonini" userId="85c0ae81-b7e0-45b3-a738-51186c9a409e" providerId="ADAL" clId="{85921F03-C437-4F24-A516-AE736F31B917}" dt="2024-08-03T14:57:56.486" v="714" actId="478"/>
          <ac:grpSpMkLst>
            <pc:docMk/>
            <pc:sldMk cId="3395586901" sldId="296"/>
            <ac:grpSpMk id="59" creationId="{A467A3FE-906B-25CF-9F29-35ED91363105}"/>
          </ac:grpSpMkLst>
        </pc:grpChg>
        <pc:grpChg chg="del">
          <ac:chgData name="Giulio Antonini" userId="85c0ae81-b7e0-45b3-a738-51186c9a409e" providerId="ADAL" clId="{85921F03-C437-4F24-A516-AE736F31B917}" dt="2024-08-03T14:57:56.486" v="714" actId="478"/>
          <ac:grpSpMkLst>
            <pc:docMk/>
            <pc:sldMk cId="3395586901" sldId="296"/>
            <ac:grpSpMk id="63" creationId="{2183FFA9-043A-5F21-A2B7-AB1C9EA7811F}"/>
          </ac:grpSpMkLst>
        </pc:grpChg>
        <pc:grpChg chg="del">
          <ac:chgData name="Giulio Antonini" userId="85c0ae81-b7e0-45b3-a738-51186c9a409e" providerId="ADAL" clId="{85921F03-C437-4F24-A516-AE736F31B917}" dt="2024-08-03T14:57:56.486" v="714" actId="478"/>
          <ac:grpSpMkLst>
            <pc:docMk/>
            <pc:sldMk cId="3395586901" sldId="296"/>
            <ac:grpSpMk id="5126" creationId="{999C6EDB-800F-768E-5786-613F74E23395}"/>
          </ac:grpSpMkLst>
        </pc:grpChg>
        <pc:grpChg chg="del">
          <ac:chgData name="Giulio Antonini" userId="85c0ae81-b7e0-45b3-a738-51186c9a409e" providerId="ADAL" clId="{85921F03-C437-4F24-A516-AE736F31B917}" dt="2024-08-03T14:57:56.486" v="714" actId="478"/>
          <ac:grpSpMkLst>
            <pc:docMk/>
            <pc:sldMk cId="3395586901" sldId="296"/>
            <ac:grpSpMk id="5149" creationId="{A4BC3D3C-B42A-8079-58B9-3BD1B3F01EC0}"/>
          </ac:grpSpMkLst>
        </pc:grpChg>
        <pc:grpChg chg="del">
          <ac:chgData name="Giulio Antonini" userId="85c0ae81-b7e0-45b3-a738-51186c9a409e" providerId="ADAL" clId="{85921F03-C437-4F24-A516-AE736F31B917}" dt="2024-08-03T14:57:56.486" v="714" actId="478"/>
          <ac:grpSpMkLst>
            <pc:docMk/>
            <pc:sldMk cId="3395586901" sldId="296"/>
            <ac:grpSpMk id="5180" creationId="{532E0AF4-EE33-2275-B0CF-652479800312}"/>
          </ac:grpSpMkLst>
        </pc:grpChg>
        <pc:grpChg chg="add mod">
          <ac:chgData name="Giulio Antonini" userId="85c0ae81-b7e0-45b3-a738-51186c9a409e" providerId="ADAL" clId="{85921F03-C437-4F24-A516-AE736F31B917}" dt="2024-08-03T14:58:10.514" v="716" actId="1076"/>
          <ac:grpSpMkLst>
            <pc:docMk/>
            <pc:sldMk cId="3395586901" sldId="296"/>
            <ac:grpSpMk id="5201" creationId="{8E2894C9-3073-E1CC-850C-3B1199C31862}"/>
          </ac:grpSpMkLst>
        </pc:grpChg>
        <pc:grpChg chg="add mod">
          <ac:chgData name="Giulio Antonini" userId="85c0ae81-b7e0-45b3-a738-51186c9a409e" providerId="ADAL" clId="{85921F03-C437-4F24-A516-AE736F31B917}" dt="2024-08-03T14:58:10.514" v="716" actId="1076"/>
          <ac:grpSpMkLst>
            <pc:docMk/>
            <pc:sldMk cId="3395586901" sldId="296"/>
            <ac:grpSpMk id="5220" creationId="{E1F8BBAC-BF05-A72B-FCE9-99248318C4DE}"/>
          </ac:grpSpMkLst>
        </pc:grpChg>
        <pc:grpChg chg="add mod">
          <ac:chgData name="Giulio Antonini" userId="85c0ae81-b7e0-45b3-a738-51186c9a409e" providerId="ADAL" clId="{85921F03-C437-4F24-A516-AE736F31B917}" dt="2024-08-03T14:58:10.514" v="716" actId="1076"/>
          <ac:grpSpMkLst>
            <pc:docMk/>
            <pc:sldMk cId="3395586901" sldId="296"/>
            <ac:grpSpMk id="5227" creationId="{CA8C574D-7EAB-6102-5587-17146D0E001F}"/>
          </ac:grpSpMkLst>
        </pc:grpChg>
        <pc:picChg chg="add mod">
          <ac:chgData name="Giulio Antonini" userId="85c0ae81-b7e0-45b3-a738-51186c9a409e" providerId="ADAL" clId="{85921F03-C437-4F24-A516-AE736F31B917}" dt="2024-08-03T14:58:10.514" v="716" actId="1076"/>
          <ac:picMkLst>
            <pc:docMk/>
            <pc:sldMk cId="3395586901" sldId="296"/>
            <ac:picMk id="4" creationId="{2B3B4773-ACA4-5033-9644-132F649E5CE4}"/>
          </ac:picMkLst>
        </pc:picChg>
        <pc:picChg chg="add mod">
          <ac:chgData name="Giulio Antonini" userId="85c0ae81-b7e0-45b3-a738-51186c9a409e" providerId="ADAL" clId="{85921F03-C437-4F24-A516-AE736F31B917}" dt="2024-08-03T14:58:10.514" v="716" actId="1076"/>
          <ac:picMkLst>
            <pc:docMk/>
            <pc:sldMk cId="3395586901" sldId="296"/>
            <ac:picMk id="12" creationId="{B306CC0D-C76B-272B-9171-90FC6D1878B1}"/>
          </ac:picMkLst>
        </pc:picChg>
        <pc:picChg chg="mod">
          <ac:chgData name="Giulio Antonini" userId="85c0ae81-b7e0-45b3-a738-51186c9a409e" providerId="ADAL" clId="{85921F03-C437-4F24-A516-AE736F31B917}" dt="2024-08-03T14:58:07.838" v="715"/>
          <ac:picMkLst>
            <pc:docMk/>
            <pc:sldMk cId="3395586901" sldId="296"/>
            <ac:picMk id="20" creationId="{D5B01E54-1CC1-1194-08EB-7374FFF0A3DC}"/>
          </ac:picMkLst>
        </pc:picChg>
        <pc:picChg chg="mod">
          <ac:chgData name="Giulio Antonini" userId="85c0ae81-b7e0-45b3-a738-51186c9a409e" providerId="ADAL" clId="{85921F03-C437-4F24-A516-AE736F31B917}" dt="2024-08-03T14:58:07.838" v="715"/>
          <ac:picMkLst>
            <pc:docMk/>
            <pc:sldMk cId="3395586901" sldId="296"/>
            <ac:picMk id="24" creationId="{C9EA4B90-5610-189D-F0BF-1FF0E46B7EA6}"/>
          </ac:picMkLst>
        </pc:picChg>
        <pc:picChg chg="mod">
          <ac:chgData name="Giulio Antonini" userId="85c0ae81-b7e0-45b3-a738-51186c9a409e" providerId="ADAL" clId="{85921F03-C437-4F24-A516-AE736F31B917}" dt="2024-08-03T14:58:07.838" v="715"/>
          <ac:picMkLst>
            <pc:docMk/>
            <pc:sldMk cId="3395586901" sldId="296"/>
            <ac:picMk id="30" creationId="{98F6E9A1-122D-FAFD-943D-9A99C99030CE}"/>
          </ac:picMkLst>
        </pc:picChg>
        <pc:picChg chg="mod">
          <ac:chgData name="Giulio Antonini" userId="85c0ae81-b7e0-45b3-a738-51186c9a409e" providerId="ADAL" clId="{85921F03-C437-4F24-A516-AE736F31B917}" dt="2024-08-03T14:58:07.838" v="715"/>
          <ac:picMkLst>
            <pc:docMk/>
            <pc:sldMk cId="3395586901" sldId="296"/>
            <ac:picMk id="42" creationId="{E65F9B57-2464-3C6A-7C5B-ED0DF6A84B43}"/>
          </ac:picMkLst>
        </pc:picChg>
        <pc:picChg chg="mod">
          <ac:chgData name="Giulio Antonini" userId="85c0ae81-b7e0-45b3-a738-51186c9a409e" providerId="ADAL" clId="{85921F03-C437-4F24-A516-AE736F31B917}" dt="2024-08-03T14:58:07.838" v="715"/>
          <ac:picMkLst>
            <pc:docMk/>
            <pc:sldMk cId="3395586901" sldId="296"/>
            <ac:picMk id="43" creationId="{34473B65-4F35-3DBD-F491-CBE95113B4CC}"/>
          </ac:picMkLst>
        </pc:picChg>
        <pc:picChg chg="del">
          <ac:chgData name="Giulio Antonini" userId="85c0ae81-b7e0-45b3-a738-51186c9a409e" providerId="ADAL" clId="{85921F03-C437-4F24-A516-AE736F31B917}" dt="2024-08-03T14:57:56.486" v="714" actId="478"/>
          <ac:picMkLst>
            <pc:docMk/>
            <pc:sldMk cId="3395586901" sldId="296"/>
            <ac:picMk id="54" creationId="{4EAEF08B-21B7-4E7A-CA6F-4F8196044669}"/>
          </ac:picMkLst>
        </pc:picChg>
        <pc:picChg chg="mod">
          <ac:chgData name="Giulio Antonini" userId="85c0ae81-b7e0-45b3-a738-51186c9a409e" providerId="ADAL" clId="{85921F03-C437-4F24-A516-AE736F31B917}" dt="2024-08-03T14:57:50.657" v="713" actId="1076"/>
          <ac:picMkLst>
            <pc:docMk/>
            <pc:sldMk cId="3395586901" sldId="296"/>
            <ac:picMk id="5122" creationId="{04D5254D-BD6F-0326-67A8-264F075A424F}"/>
          </ac:picMkLst>
        </pc:picChg>
        <pc:picChg chg="del">
          <ac:chgData name="Giulio Antonini" userId="85c0ae81-b7e0-45b3-a738-51186c9a409e" providerId="ADAL" clId="{85921F03-C437-4F24-A516-AE736F31B917}" dt="2024-08-03T14:57:56.486" v="714" actId="478"/>
          <ac:picMkLst>
            <pc:docMk/>
            <pc:sldMk cId="3395586901" sldId="296"/>
            <ac:picMk id="5136" creationId="{3CAA8C48-6EE9-8957-0F8D-AC01657D9005}"/>
          </ac:picMkLst>
        </pc:picChg>
        <pc:picChg chg="del">
          <ac:chgData name="Giulio Antonini" userId="85c0ae81-b7e0-45b3-a738-51186c9a409e" providerId="ADAL" clId="{85921F03-C437-4F24-A516-AE736F31B917}" dt="2024-08-03T14:57:56.486" v="714" actId="478"/>
          <ac:picMkLst>
            <pc:docMk/>
            <pc:sldMk cId="3395586901" sldId="296"/>
            <ac:picMk id="5143" creationId="{1104B27C-C7F1-7835-3B9B-EEA9598165F4}"/>
          </ac:picMkLst>
        </pc:picChg>
        <pc:picChg chg="del">
          <ac:chgData name="Giulio Antonini" userId="85c0ae81-b7e0-45b3-a738-51186c9a409e" providerId="ADAL" clId="{85921F03-C437-4F24-A516-AE736F31B917}" dt="2024-08-03T14:57:56.486" v="714" actId="478"/>
          <ac:picMkLst>
            <pc:docMk/>
            <pc:sldMk cId="3395586901" sldId="296"/>
            <ac:picMk id="5144" creationId="{CC774C60-2A89-FDD7-F5D0-30DD436A4496}"/>
          </ac:picMkLst>
        </pc:picChg>
        <pc:picChg chg="del">
          <ac:chgData name="Giulio Antonini" userId="85c0ae81-b7e0-45b3-a738-51186c9a409e" providerId="ADAL" clId="{85921F03-C437-4F24-A516-AE736F31B917}" dt="2024-08-03T14:57:56.486" v="714" actId="478"/>
          <ac:picMkLst>
            <pc:docMk/>
            <pc:sldMk cId="3395586901" sldId="296"/>
            <ac:picMk id="5145" creationId="{ABB304DA-0942-87D3-9AC2-BA05BDA5D862}"/>
          </ac:picMkLst>
        </pc:picChg>
        <pc:picChg chg="del">
          <ac:chgData name="Giulio Antonini" userId="85c0ae81-b7e0-45b3-a738-51186c9a409e" providerId="ADAL" clId="{85921F03-C437-4F24-A516-AE736F31B917}" dt="2024-08-03T14:57:56.486" v="714" actId="478"/>
          <ac:picMkLst>
            <pc:docMk/>
            <pc:sldMk cId="3395586901" sldId="296"/>
            <ac:picMk id="5146" creationId="{EE307D22-781F-5FDC-69AE-FFC5A817FA47}"/>
          </ac:picMkLst>
        </pc:picChg>
        <pc:picChg chg="del">
          <ac:chgData name="Giulio Antonini" userId="85c0ae81-b7e0-45b3-a738-51186c9a409e" providerId="ADAL" clId="{85921F03-C437-4F24-A516-AE736F31B917}" dt="2024-08-03T14:57:56.486" v="714" actId="478"/>
          <ac:picMkLst>
            <pc:docMk/>
            <pc:sldMk cId="3395586901" sldId="296"/>
            <ac:picMk id="5147" creationId="{5B00A265-8DA3-DE79-779A-74BD1D56AF37}"/>
          </ac:picMkLst>
        </pc:picChg>
        <pc:picChg chg="del">
          <ac:chgData name="Giulio Antonini" userId="85c0ae81-b7e0-45b3-a738-51186c9a409e" providerId="ADAL" clId="{85921F03-C437-4F24-A516-AE736F31B917}" dt="2024-08-03T14:57:56.486" v="714" actId="478"/>
          <ac:picMkLst>
            <pc:docMk/>
            <pc:sldMk cId="3395586901" sldId="296"/>
            <ac:picMk id="5148" creationId="{CAA7E662-334F-2680-2935-61128B613772}"/>
          </ac:picMkLst>
        </pc:picChg>
        <pc:picChg chg="mod">
          <ac:chgData name="Giulio Antonini" userId="85c0ae81-b7e0-45b3-a738-51186c9a409e" providerId="ADAL" clId="{85921F03-C437-4F24-A516-AE736F31B917}" dt="2024-08-03T14:58:07.838" v="715"/>
          <ac:picMkLst>
            <pc:docMk/>
            <pc:sldMk cId="3395586901" sldId="296"/>
            <ac:picMk id="5169" creationId="{D80EC2BE-D9CA-2378-5425-385D7B05F89B}"/>
          </ac:picMkLst>
        </pc:picChg>
        <pc:picChg chg="mod">
          <ac:chgData name="Giulio Antonini" userId="85c0ae81-b7e0-45b3-a738-51186c9a409e" providerId="ADAL" clId="{85921F03-C437-4F24-A516-AE736F31B917}" dt="2024-08-03T14:58:07.838" v="715"/>
          <ac:picMkLst>
            <pc:docMk/>
            <pc:sldMk cId="3395586901" sldId="296"/>
            <ac:picMk id="5170" creationId="{2DBC2CD2-ABB9-D47F-B2CA-D7E664E0E428}"/>
          </ac:picMkLst>
        </pc:picChg>
        <pc:picChg chg="mod">
          <ac:chgData name="Giulio Antonini" userId="85c0ae81-b7e0-45b3-a738-51186c9a409e" providerId="ADAL" clId="{85921F03-C437-4F24-A516-AE736F31B917}" dt="2024-08-03T14:58:07.838" v="715"/>
          <ac:picMkLst>
            <pc:docMk/>
            <pc:sldMk cId="3395586901" sldId="296"/>
            <ac:picMk id="5171" creationId="{E316F510-9EE0-A935-6A36-F5C5A9A50354}"/>
          </ac:picMkLst>
        </pc:picChg>
        <pc:picChg chg="mod">
          <ac:chgData name="Giulio Antonini" userId="85c0ae81-b7e0-45b3-a738-51186c9a409e" providerId="ADAL" clId="{85921F03-C437-4F24-A516-AE736F31B917}" dt="2024-08-03T14:58:07.838" v="715"/>
          <ac:picMkLst>
            <pc:docMk/>
            <pc:sldMk cId="3395586901" sldId="296"/>
            <ac:picMk id="5172" creationId="{3D35A870-07AD-7CC1-7889-6082E4E80CD0}"/>
          </ac:picMkLst>
        </pc:picChg>
        <pc:picChg chg="mod">
          <ac:chgData name="Giulio Antonini" userId="85c0ae81-b7e0-45b3-a738-51186c9a409e" providerId="ADAL" clId="{85921F03-C437-4F24-A516-AE736F31B917}" dt="2024-08-03T14:58:07.838" v="715"/>
          <ac:picMkLst>
            <pc:docMk/>
            <pc:sldMk cId="3395586901" sldId="296"/>
            <ac:picMk id="5173" creationId="{CCDC84E9-BDE2-6591-986E-A0CAEB5C055E}"/>
          </ac:picMkLst>
        </pc:picChg>
        <pc:picChg chg="mod">
          <ac:chgData name="Giulio Antonini" userId="85c0ae81-b7e0-45b3-a738-51186c9a409e" providerId="ADAL" clId="{85921F03-C437-4F24-A516-AE736F31B917}" dt="2024-08-03T14:58:07.838" v="715"/>
          <ac:picMkLst>
            <pc:docMk/>
            <pc:sldMk cId="3395586901" sldId="296"/>
            <ac:picMk id="5174" creationId="{414FF87A-19DF-47A4-5735-1BF225BE1AD5}"/>
          </ac:picMkLst>
        </pc:picChg>
        <pc:picChg chg="mod">
          <ac:chgData name="Giulio Antonini" userId="85c0ae81-b7e0-45b3-a738-51186c9a409e" providerId="ADAL" clId="{85921F03-C437-4F24-A516-AE736F31B917}" dt="2024-08-03T14:58:07.838" v="715"/>
          <ac:picMkLst>
            <pc:docMk/>
            <pc:sldMk cId="3395586901" sldId="296"/>
            <ac:picMk id="5175" creationId="{8331BDFB-A6A1-41A6-4E70-45985C62BD3E}"/>
          </ac:picMkLst>
        </pc:picChg>
        <pc:picChg chg="add mod">
          <ac:chgData name="Giulio Antonini" userId="85c0ae81-b7e0-45b3-a738-51186c9a409e" providerId="ADAL" clId="{85921F03-C437-4F24-A516-AE736F31B917}" dt="2024-08-03T14:58:10.514" v="716" actId="1076"/>
          <ac:picMkLst>
            <pc:docMk/>
            <pc:sldMk cId="3395586901" sldId="296"/>
            <ac:picMk id="5176" creationId="{CF31EEB8-F596-133A-D026-284EC08B6223}"/>
          </ac:picMkLst>
        </pc:picChg>
        <pc:picChg chg="add mod">
          <ac:chgData name="Giulio Antonini" userId="85c0ae81-b7e0-45b3-a738-51186c9a409e" providerId="ADAL" clId="{85921F03-C437-4F24-A516-AE736F31B917}" dt="2024-08-03T14:58:10.514" v="716" actId="1076"/>
          <ac:picMkLst>
            <pc:docMk/>
            <pc:sldMk cId="3395586901" sldId="296"/>
            <ac:picMk id="5177" creationId="{468EF8C3-2BD8-FA3D-CEEF-4EB1F08B78C7}"/>
          </ac:picMkLst>
        </pc:picChg>
        <pc:picChg chg="add mod">
          <ac:chgData name="Giulio Antonini" userId="85c0ae81-b7e0-45b3-a738-51186c9a409e" providerId="ADAL" clId="{85921F03-C437-4F24-A516-AE736F31B917}" dt="2024-08-03T14:58:10.514" v="716" actId="1076"/>
          <ac:picMkLst>
            <pc:docMk/>
            <pc:sldMk cId="3395586901" sldId="296"/>
            <ac:picMk id="5197" creationId="{4DADA1E9-B00D-C680-E07F-2C3D221F2C8B}"/>
          </ac:picMkLst>
        </pc:picChg>
        <pc:picChg chg="add mod">
          <ac:chgData name="Giulio Antonini" userId="85c0ae81-b7e0-45b3-a738-51186c9a409e" providerId="ADAL" clId="{85921F03-C437-4F24-A516-AE736F31B917}" dt="2024-08-03T14:58:10.514" v="716" actId="1076"/>
          <ac:picMkLst>
            <pc:docMk/>
            <pc:sldMk cId="3395586901" sldId="296"/>
            <ac:picMk id="5198" creationId="{E0BD6AF8-D956-83E0-5CB9-66DC43B451AD}"/>
          </ac:picMkLst>
        </pc:picChg>
        <pc:picChg chg="add mod">
          <ac:chgData name="Giulio Antonini" userId="85c0ae81-b7e0-45b3-a738-51186c9a409e" providerId="ADAL" clId="{85921F03-C437-4F24-A516-AE736F31B917}" dt="2024-08-03T14:58:10.514" v="716" actId="1076"/>
          <ac:picMkLst>
            <pc:docMk/>
            <pc:sldMk cId="3395586901" sldId="296"/>
            <ac:picMk id="5199" creationId="{6BDEA30A-FB39-FCC5-DDEB-2ECC9367D8D1}"/>
          </ac:picMkLst>
        </pc:picChg>
        <pc:picChg chg="add mod">
          <ac:chgData name="Giulio Antonini" userId="85c0ae81-b7e0-45b3-a738-51186c9a409e" providerId="ADAL" clId="{85921F03-C437-4F24-A516-AE736F31B917}" dt="2024-08-03T14:58:10.514" v="716" actId="1076"/>
          <ac:picMkLst>
            <pc:docMk/>
            <pc:sldMk cId="3395586901" sldId="296"/>
            <ac:picMk id="5200" creationId="{93D6CCB4-CCF9-4B9B-DD4D-B4B7483FCED3}"/>
          </ac:picMkLst>
        </pc:picChg>
        <pc:picChg chg="mod">
          <ac:chgData name="Giulio Antonini" userId="85c0ae81-b7e0-45b3-a738-51186c9a409e" providerId="ADAL" clId="{85921F03-C437-4F24-A516-AE736F31B917}" dt="2024-08-03T14:58:07.838" v="715"/>
          <ac:picMkLst>
            <pc:docMk/>
            <pc:sldMk cId="3395586901" sldId="296"/>
            <ac:picMk id="5202" creationId="{4E9284B7-C7F2-7512-74C2-584D7C7DD4C0}"/>
          </ac:picMkLst>
        </pc:picChg>
        <pc:picChg chg="mod">
          <ac:chgData name="Giulio Antonini" userId="85c0ae81-b7e0-45b3-a738-51186c9a409e" providerId="ADAL" clId="{85921F03-C437-4F24-A516-AE736F31B917}" dt="2024-08-03T14:58:07.838" v="715"/>
          <ac:picMkLst>
            <pc:docMk/>
            <pc:sldMk cId="3395586901" sldId="296"/>
            <ac:picMk id="5203" creationId="{433AFF06-ED33-1B53-2CF9-E3E66096643B}"/>
          </ac:picMkLst>
        </pc:picChg>
        <pc:picChg chg="mod">
          <ac:chgData name="Giulio Antonini" userId="85c0ae81-b7e0-45b3-a738-51186c9a409e" providerId="ADAL" clId="{85921F03-C437-4F24-A516-AE736F31B917}" dt="2024-08-03T14:58:07.838" v="715"/>
          <ac:picMkLst>
            <pc:docMk/>
            <pc:sldMk cId="3395586901" sldId="296"/>
            <ac:picMk id="5204" creationId="{79A804D9-24B6-134A-25BF-0AB09B8AD7AE}"/>
          </ac:picMkLst>
        </pc:picChg>
        <pc:picChg chg="mod">
          <ac:chgData name="Giulio Antonini" userId="85c0ae81-b7e0-45b3-a738-51186c9a409e" providerId="ADAL" clId="{85921F03-C437-4F24-A516-AE736F31B917}" dt="2024-08-03T14:58:07.838" v="715"/>
          <ac:picMkLst>
            <pc:docMk/>
            <pc:sldMk cId="3395586901" sldId="296"/>
            <ac:picMk id="5205" creationId="{68E9C363-82FC-345C-23B8-BE53DDD68B5A}"/>
          </ac:picMkLst>
        </pc:picChg>
        <pc:picChg chg="mod">
          <ac:chgData name="Giulio Antonini" userId="85c0ae81-b7e0-45b3-a738-51186c9a409e" providerId="ADAL" clId="{85921F03-C437-4F24-A516-AE736F31B917}" dt="2024-08-03T14:58:07.838" v="715"/>
          <ac:picMkLst>
            <pc:docMk/>
            <pc:sldMk cId="3395586901" sldId="296"/>
            <ac:picMk id="5222" creationId="{F653C6DB-375C-E4D7-4507-1CE6D61AC0ED}"/>
          </ac:picMkLst>
        </pc:picChg>
        <pc:picChg chg="mod">
          <ac:chgData name="Giulio Antonini" userId="85c0ae81-b7e0-45b3-a738-51186c9a409e" providerId="ADAL" clId="{85921F03-C437-4F24-A516-AE736F31B917}" dt="2024-08-03T14:58:07.838" v="715"/>
          <ac:picMkLst>
            <pc:docMk/>
            <pc:sldMk cId="3395586901" sldId="296"/>
            <ac:picMk id="5223" creationId="{9B684B28-F4E3-D918-897F-4C66CC8BBA0B}"/>
          </ac:picMkLst>
        </pc:picChg>
        <pc:picChg chg="add mod">
          <ac:chgData name="Giulio Antonini" userId="85c0ae81-b7e0-45b3-a738-51186c9a409e" providerId="ADAL" clId="{85921F03-C437-4F24-A516-AE736F31B917}" dt="2024-08-03T14:58:10.514" v="716" actId="1076"/>
          <ac:picMkLst>
            <pc:docMk/>
            <pc:sldMk cId="3395586901" sldId="296"/>
            <ac:picMk id="5224" creationId="{8EF2F53B-0C82-95C1-16F3-EB3C590E328D}"/>
          </ac:picMkLst>
        </pc:picChg>
        <pc:picChg chg="add mod">
          <ac:chgData name="Giulio Antonini" userId="85c0ae81-b7e0-45b3-a738-51186c9a409e" providerId="ADAL" clId="{85921F03-C437-4F24-A516-AE736F31B917}" dt="2024-08-03T14:58:10.514" v="716" actId="1076"/>
          <ac:picMkLst>
            <pc:docMk/>
            <pc:sldMk cId="3395586901" sldId="296"/>
            <ac:picMk id="5225" creationId="{6E2F6AF6-6135-DD28-623A-9C12A27662CB}"/>
          </ac:picMkLst>
        </pc:picChg>
        <pc:picChg chg="add mod">
          <ac:chgData name="Giulio Antonini" userId="85c0ae81-b7e0-45b3-a738-51186c9a409e" providerId="ADAL" clId="{85921F03-C437-4F24-A516-AE736F31B917}" dt="2024-08-03T14:58:10.514" v="716" actId="1076"/>
          <ac:picMkLst>
            <pc:docMk/>
            <pc:sldMk cId="3395586901" sldId="296"/>
            <ac:picMk id="5226" creationId="{8E92CF06-CF78-A0EB-F19B-8A2C55C8D8B3}"/>
          </ac:picMkLst>
        </pc:picChg>
        <pc:picChg chg="mod">
          <ac:chgData name="Giulio Antonini" userId="85c0ae81-b7e0-45b3-a738-51186c9a409e" providerId="ADAL" clId="{85921F03-C437-4F24-A516-AE736F31B917}" dt="2024-08-03T14:58:07.838" v="715"/>
          <ac:picMkLst>
            <pc:docMk/>
            <pc:sldMk cId="3395586901" sldId="296"/>
            <ac:picMk id="5228" creationId="{7326E4C2-8F5A-2745-2A9A-C916DB98B391}"/>
          </ac:picMkLst>
        </pc:picChg>
        <pc:picChg chg="mod">
          <ac:chgData name="Giulio Antonini" userId="85c0ae81-b7e0-45b3-a738-51186c9a409e" providerId="ADAL" clId="{85921F03-C437-4F24-A516-AE736F31B917}" dt="2024-08-03T14:58:07.838" v="715"/>
          <ac:picMkLst>
            <pc:docMk/>
            <pc:sldMk cId="3395586901" sldId="296"/>
            <ac:picMk id="5229" creationId="{A719E1F1-FCEF-DAC6-4134-32D05C51884B}"/>
          </ac:picMkLst>
        </pc:picChg>
        <pc:picChg chg="mod">
          <ac:chgData name="Giulio Antonini" userId="85c0ae81-b7e0-45b3-a738-51186c9a409e" providerId="ADAL" clId="{85921F03-C437-4F24-A516-AE736F31B917}" dt="2024-08-03T14:58:07.838" v="715"/>
          <ac:picMkLst>
            <pc:docMk/>
            <pc:sldMk cId="3395586901" sldId="296"/>
            <ac:picMk id="5230" creationId="{E35D99DD-FDEC-CDA5-4143-4D6ED83D7569}"/>
          </ac:picMkLst>
        </pc:picChg>
        <pc:picChg chg="add mod">
          <ac:chgData name="Giulio Antonini" userId="85c0ae81-b7e0-45b3-a738-51186c9a409e" providerId="ADAL" clId="{85921F03-C437-4F24-A516-AE736F31B917}" dt="2024-08-03T14:58:10.514" v="716" actId="1076"/>
          <ac:picMkLst>
            <pc:docMk/>
            <pc:sldMk cId="3395586901" sldId="296"/>
            <ac:picMk id="5231" creationId="{2419F675-D2C4-C2BA-CEEF-7932F8C251DC}"/>
          </ac:picMkLst>
        </pc:picChg>
        <pc:picChg chg="add mod">
          <ac:chgData name="Giulio Antonini" userId="85c0ae81-b7e0-45b3-a738-51186c9a409e" providerId="ADAL" clId="{85921F03-C437-4F24-A516-AE736F31B917}" dt="2024-08-03T14:58:10.514" v="716" actId="1076"/>
          <ac:picMkLst>
            <pc:docMk/>
            <pc:sldMk cId="3395586901" sldId="296"/>
            <ac:picMk id="5232" creationId="{1905BE70-C850-F319-6D8A-071E43501FFF}"/>
          </ac:picMkLst>
        </pc:picChg>
      </pc:sldChg>
    </pc:docChg>
  </pc:docChgLst>
  <pc:docChgLst>
    <pc:chgData name="Giulio Antonini" userId="85c0ae81-b7e0-45b3-a738-51186c9a409e" providerId="ADAL" clId="{B71FD670-94E0-400C-AE7C-724F10219612}"/>
    <pc:docChg chg="undo custSel modSld">
      <pc:chgData name="Giulio Antonini" userId="85c0ae81-b7e0-45b3-a738-51186c9a409e" providerId="ADAL" clId="{B71FD670-94E0-400C-AE7C-724F10219612}" dt="2024-08-07T08:02:03.794" v="925" actId="1076"/>
      <pc:docMkLst>
        <pc:docMk/>
      </pc:docMkLst>
      <pc:sldChg chg="modNotesTx">
        <pc:chgData name="Giulio Antonini" userId="85c0ae81-b7e0-45b3-a738-51186c9a409e" providerId="ADAL" clId="{B71FD670-94E0-400C-AE7C-724F10219612}" dt="2024-08-07T05:04:43.564" v="65"/>
        <pc:sldMkLst>
          <pc:docMk/>
          <pc:sldMk cId="1351018778" sldId="285"/>
        </pc:sldMkLst>
      </pc:sldChg>
      <pc:sldChg chg="addSp delSp modSp mod modNotesTx">
        <pc:chgData name="Giulio Antonini" userId="85c0ae81-b7e0-45b3-a738-51186c9a409e" providerId="ADAL" clId="{B71FD670-94E0-400C-AE7C-724F10219612}" dt="2024-08-07T05:22:26.024" v="232" actId="21"/>
        <pc:sldMkLst>
          <pc:docMk/>
          <pc:sldMk cId="4144825795" sldId="286"/>
        </pc:sldMkLst>
        <pc:spChg chg="mod">
          <ac:chgData name="Giulio Antonini" userId="85c0ae81-b7e0-45b3-a738-51186c9a409e" providerId="ADAL" clId="{B71FD670-94E0-400C-AE7C-724F10219612}" dt="2024-08-07T05:22:21.318" v="231"/>
          <ac:spMkLst>
            <pc:docMk/>
            <pc:sldMk cId="4144825795" sldId="286"/>
            <ac:spMk id="4" creationId="{37561E19-00E3-EB03-80C6-CBF6D1932C7E}"/>
          </ac:spMkLst>
        </pc:spChg>
        <pc:spChg chg="mod">
          <ac:chgData name="Giulio Antonini" userId="85c0ae81-b7e0-45b3-a738-51186c9a409e" providerId="ADAL" clId="{B71FD670-94E0-400C-AE7C-724F10219612}" dt="2024-08-07T05:03:57.991" v="62" actId="207"/>
          <ac:spMkLst>
            <pc:docMk/>
            <pc:sldMk cId="4144825795" sldId="286"/>
            <ac:spMk id="5151" creationId="{C831A3E4-737E-4896-62F0-6844F88068EA}"/>
          </ac:spMkLst>
        </pc:spChg>
        <pc:spChg chg="del">
          <ac:chgData name="Giulio Antonini" userId="85c0ae81-b7e0-45b3-a738-51186c9a409e" providerId="ADAL" clId="{B71FD670-94E0-400C-AE7C-724F10219612}" dt="2024-08-07T05:11:42.009" v="167" actId="21"/>
          <ac:spMkLst>
            <pc:docMk/>
            <pc:sldMk cId="4144825795" sldId="286"/>
            <ac:spMk id="5193" creationId="{E6C7FA6B-8A86-C77C-76E0-154C2619789F}"/>
          </ac:spMkLst>
        </pc:spChg>
        <pc:grpChg chg="add del mod">
          <ac:chgData name="Giulio Antonini" userId="85c0ae81-b7e0-45b3-a738-51186c9a409e" providerId="ADAL" clId="{B71FD670-94E0-400C-AE7C-724F10219612}" dt="2024-08-07T05:22:26.024" v="232" actId="21"/>
          <ac:grpSpMkLst>
            <pc:docMk/>
            <pc:sldMk cId="4144825795" sldId="286"/>
            <ac:grpSpMk id="3" creationId="{D25BF351-C650-76BC-6270-DBCF91908B08}"/>
          </ac:grpSpMkLst>
        </pc:grpChg>
        <pc:picChg chg="mod">
          <ac:chgData name="Giulio Antonini" userId="85c0ae81-b7e0-45b3-a738-51186c9a409e" providerId="ADAL" clId="{B71FD670-94E0-400C-AE7C-724F10219612}" dt="2024-08-07T05:22:21.318" v="231"/>
          <ac:picMkLst>
            <pc:docMk/>
            <pc:sldMk cId="4144825795" sldId="286"/>
            <ac:picMk id="5" creationId="{BB485745-3A09-F59E-6324-C034075F475B}"/>
          </ac:picMkLst>
        </pc:picChg>
      </pc:sldChg>
      <pc:sldChg chg="addSp modSp mod modNotesTx">
        <pc:chgData name="Giulio Antonini" userId="85c0ae81-b7e0-45b3-a738-51186c9a409e" providerId="ADAL" clId="{B71FD670-94E0-400C-AE7C-724F10219612}" dt="2024-08-07T05:13:41.088" v="225" actId="123"/>
        <pc:sldMkLst>
          <pc:docMk/>
          <pc:sldMk cId="649333742" sldId="287"/>
        </pc:sldMkLst>
        <pc:spChg chg="mod">
          <ac:chgData name="Giulio Antonini" userId="85c0ae81-b7e0-45b3-a738-51186c9a409e" providerId="ADAL" clId="{B71FD670-94E0-400C-AE7C-724F10219612}" dt="2024-08-07T05:13:27.498" v="222" actId="207"/>
          <ac:spMkLst>
            <pc:docMk/>
            <pc:sldMk cId="649333742" sldId="287"/>
            <ac:spMk id="3" creationId="{8F8E5AD6-92C5-C634-FBEB-0550DF314883}"/>
          </ac:spMkLst>
        </pc:spChg>
        <pc:spChg chg="mod">
          <ac:chgData name="Giulio Antonini" userId="85c0ae81-b7e0-45b3-a738-51186c9a409e" providerId="ADAL" clId="{B71FD670-94E0-400C-AE7C-724F10219612}" dt="2024-08-07T05:13:33.511" v="223" actId="207"/>
          <ac:spMkLst>
            <pc:docMk/>
            <pc:sldMk cId="649333742" sldId="287"/>
            <ac:spMk id="6" creationId="{80B2E086-719B-18B9-AF66-BA0A1E1ED4D8}"/>
          </ac:spMkLst>
        </pc:spChg>
        <pc:spChg chg="add mod">
          <ac:chgData name="Giulio Antonini" userId="85c0ae81-b7e0-45b3-a738-51186c9a409e" providerId="ADAL" clId="{B71FD670-94E0-400C-AE7C-724F10219612}" dt="2024-08-07T05:13:41.088" v="225" actId="123"/>
          <ac:spMkLst>
            <pc:docMk/>
            <pc:sldMk cId="649333742" sldId="287"/>
            <ac:spMk id="5193" creationId="{E6C7FA6B-8A86-C77C-76E0-154C2619789F}"/>
          </ac:spMkLst>
        </pc:spChg>
      </pc:sldChg>
      <pc:sldChg chg="addSp delSp modSp mod modNotesTx">
        <pc:chgData name="Giulio Antonini" userId="85c0ae81-b7e0-45b3-a738-51186c9a409e" providerId="ADAL" clId="{B71FD670-94E0-400C-AE7C-724F10219612}" dt="2024-08-07T05:39:21.968" v="408" actId="20577"/>
        <pc:sldMkLst>
          <pc:docMk/>
          <pc:sldMk cId="3230237201" sldId="288"/>
        </pc:sldMkLst>
        <pc:spChg chg="del mod topLvl">
          <ac:chgData name="Giulio Antonini" userId="85c0ae81-b7e0-45b3-a738-51186c9a409e" providerId="ADAL" clId="{B71FD670-94E0-400C-AE7C-724F10219612}" dt="2024-08-07T05:23:39.954" v="307" actId="478"/>
          <ac:spMkLst>
            <pc:docMk/>
            <pc:sldMk cId="3230237201" sldId="288"/>
            <ac:spMk id="4" creationId="{37561E19-00E3-EB03-80C6-CBF6D1932C7E}"/>
          </ac:spMkLst>
        </pc:spChg>
        <pc:spChg chg="add mod">
          <ac:chgData name="Giulio Antonini" userId="85c0ae81-b7e0-45b3-a738-51186c9a409e" providerId="ADAL" clId="{B71FD670-94E0-400C-AE7C-724F10219612}" dt="2024-08-07T05:24:09.223" v="310" actId="1076"/>
          <ac:spMkLst>
            <pc:docMk/>
            <pc:sldMk cId="3230237201" sldId="288"/>
            <ac:spMk id="6" creationId="{74170E0B-6236-4093-B69C-D1B14EECBF56}"/>
          </ac:spMkLst>
        </pc:spChg>
        <pc:spChg chg="mod">
          <ac:chgData name="Giulio Antonini" userId="85c0ae81-b7e0-45b3-a738-51186c9a409e" providerId="ADAL" clId="{B71FD670-94E0-400C-AE7C-724F10219612}" dt="2024-08-07T05:13:50.202" v="226" actId="1076"/>
          <ac:spMkLst>
            <pc:docMk/>
            <pc:sldMk cId="3230237201" sldId="288"/>
            <ac:spMk id="11" creationId="{50320E8F-6E50-F191-C90F-A602E9689744}"/>
          </ac:spMkLst>
        </pc:spChg>
        <pc:spChg chg="mod">
          <ac:chgData name="Giulio Antonini" userId="85c0ae81-b7e0-45b3-a738-51186c9a409e" providerId="ADAL" clId="{B71FD670-94E0-400C-AE7C-724F10219612}" dt="2024-08-07T05:22:33.809" v="235" actId="1076"/>
          <ac:spMkLst>
            <pc:docMk/>
            <pc:sldMk cId="3230237201" sldId="288"/>
            <ac:spMk id="22" creationId="{3E9AE426-1253-A01B-5273-6D04AEEF8B81}"/>
          </ac:spMkLst>
        </pc:spChg>
        <pc:spChg chg="mod">
          <ac:chgData name="Giulio Antonini" userId="85c0ae81-b7e0-45b3-a738-51186c9a409e" providerId="ADAL" clId="{B71FD670-94E0-400C-AE7C-724F10219612}" dt="2024-08-07T05:25:15.771" v="314" actId="1076"/>
          <ac:spMkLst>
            <pc:docMk/>
            <pc:sldMk cId="3230237201" sldId="288"/>
            <ac:spMk id="38" creationId="{3ECA9F2C-1B38-0FED-C255-8069C793FE70}"/>
          </ac:spMkLst>
        </pc:spChg>
        <pc:grpChg chg="add del mod">
          <ac:chgData name="Giulio Antonini" userId="85c0ae81-b7e0-45b3-a738-51186c9a409e" providerId="ADAL" clId="{B71FD670-94E0-400C-AE7C-724F10219612}" dt="2024-08-07T05:22:51.082" v="300" actId="478"/>
          <ac:grpSpMkLst>
            <pc:docMk/>
            <pc:sldMk cId="3230237201" sldId="288"/>
            <ac:grpSpMk id="3" creationId="{D25BF351-C650-76BC-6270-DBCF91908B08}"/>
          </ac:grpSpMkLst>
        </pc:grpChg>
        <pc:picChg chg="del mod topLvl">
          <ac:chgData name="Giulio Antonini" userId="85c0ae81-b7e0-45b3-a738-51186c9a409e" providerId="ADAL" clId="{B71FD670-94E0-400C-AE7C-724F10219612}" dt="2024-08-07T05:22:51.082" v="300" actId="478"/>
          <ac:picMkLst>
            <pc:docMk/>
            <pc:sldMk cId="3230237201" sldId="288"/>
            <ac:picMk id="5" creationId="{BB485745-3A09-F59E-6324-C034075F475B}"/>
          </ac:picMkLst>
        </pc:picChg>
      </pc:sldChg>
      <pc:sldChg chg="modSp mod modNotesTx">
        <pc:chgData name="Giulio Antonini" userId="85c0ae81-b7e0-45b3-a738-51186c9a409e" providerId="ADAL" clId="{B71FD670-94E0-400C-AE7C-724F10219612}" dt="2024-08-07T05:44:46.365" v="468" actId="6549"/>
        <pc:sldMkLst>
          <pc:docMk/>
          <pc:sldMk cId="4074960124" sldId="289"/>
        </pc:sldMkLst>
        <pc:spChg chg="mod">
          <ac:chgData name="Giulio Antonini" userId="85c0ae81-b7e0-45b3-a738-51186c9a409e" providerId="ADAL" clId="{B71FD670-94E0-400C-AE7C-724F10219612}" dt="2024-08-07T05:39:34.623" v="409" actId="207"/>
          <ac:spMkLst>
            <pc:docMk/>
            <pc:sldMk cId="4074960124" sldId="289"/>
            <ac:spMk id="8" creationId="{D958B796-D2B2-6BCC-B178-E296A30F2EF0}"/>
          </ac:spMkLst>
        </pc:spChg>
      </pc:sldChg>
      <pc:sldChg chg="modSp mod modNotesTx">
        <pc:chgData name="Giulio Antonini" userId="85c0ae81-b7e0-45b3-a738-51186c9a409e" providerId="ADAL" clId="{B71FD670-94E0-400C-AE7C-724F10219612}" dt="2024-08-07T05:59:02.294" v="562"/>
        <pc:sldMkLst>
          <pc:docMk/>
          <pc:sldMk cId="1848705834" sldId="290"/>
        </pc:sldMkLst>
        <pc:spChg chg="mod">
          <ac:chgData name="Giulio Antonini" userId="85c0ae81-b7e0-45b3-a738-51186c9a409e" providerId="ADAL" clId="{B71FD670-94E0-400C-AE7C-724F10219612}" dt="2024-08-07T05:43:14.468" v="448" actId="1076"/>
          <ac:spMkLst>
            <pc:docMk/>
            <pc:sldMk cId="1848705834" sldId="290"/>
            <ac:spMk id="11" creationId="{87F25F1C-68CA-910D-FEBC-5FDF7029F108}"/>
          </ac:spMkLst>
        </pc:spChg>
      </pc:sldChg>
      <pc:sldChg chg="delSp modSp mod modNotesTx">
        <pc:chgData name="Giulio Antonini" userId="85c0ae81-b7e0-45b3-a738-51186c9a409e" providerId="ADAL" clId="{B71FD670-94E0-400C-AE7C-724F10219612}" dt="2024-08-07T06:05:52.414" v="677" actId="6549"/>
        <pc:sldMkLst>
          <pc:docMk/>
          <pc:sldMk cId="2479411229" sldId="291"/>
        </pc:sldMkLst>
        <pc:spChg chg="mod">
          <ac:chgData name="Giulio Antonini" userId="85c0ae81-b7e0-45b3-a738-51186c9a409e" providerId="ADAL" clId="{B71FD670-94E0-400C-AE7C-724F10219612}" dt="2024-08-07T05:46:25.109" v="492" actId="207"/>
          <ac:spMkLst>
            <pc:docMk/>
            <pc:sldMk cId="2479411229" sldId="291"/>
            <ac:spMk id="5205" creationId="{B05A0296-56B1-4627-691A-B969BE7B9BD3}"/>
          </ac:spMkLst>
        </pc:spChg>
        <pc:spChg chg="mod topLvl">
          <ac:chgData name="Giulio Antonini" userId="85c0ae81-b7e0-45b3-a738-51186c9a409e" providerId="ADAL" clId="{B71FD670-94E0-400C-AE7C-724F10219612}" dt="2024-08-07T06:01:12.089" v="614" actId="165"/>
          <ac:spMkLst>
            <pc:docMk/>
            <pc:sldMk cId="2479411229" sldId="291"/>
            <ac:spMk id="5244" creationId="{916AB560-E857-5F3F-FB81-E224DE8E4086}"/>
          </ac:spMkLst>
        </pc:spChg>
        <pc:spChg chg="mod topLvl">
          <ac:chgData name="Giulio Antonini" userId="85c0ae81-b7e0-45b3-a738-51186c9a409e" providerId="ADAL" clId="{B71FD670-94E0-400C-AE7C-724F10219612}" dt="2024-08-07T06:01:12.089" v="614" actId="165"/>
          <ac:spMkLst>
            <pc:docMk/>
            <pc:sldMk cId="2479411229" sldId="291"/>
            <ac:spMk id="5248" creationId="{B0E1FEFC-7F1E-0311-23D3-CFA044C92FC9}"/>
          </ac:spMkLst>
        </pc:spChg>
        <pc:spChg chg="mod topLvl">
          <ac:chgData name="Giulio Antonini" userId="85c0ae81-b7e0-45b3-a738-51186c9a409e" providerId="ADAL" clId="{B71FD670-94E0-400C-AE7C-724F10219612}" dt="2024-08-07T06:01:12.089" v="614" actId="165"/>
          <ac:spMkLst>
            <pc:docMk/>
            <pc:sldMk cId="2479411229" sldId="291"/>
            <ac:spMk id="5249" creationId="{6AD4904C-76C4-24E7-DDAE-CE1A9D6F0781}"/>
          </ac:spMkLst>
        </pc:spChg>
        <pc:grpChg chg="del">
          <ac:chgData name="Giulio Antonini" userId="85c0ae81-b7e0-45b3-a738-51186c9a409e" providerId="ADAL" clId="{B71FD670-94E0-400C-AE7C-724F10219612}" dt="2024-08-07T06:01:12.089" v="614" actId="165"/>
          <ac:grpSpMkLst>
            <pc:docMk/>
            <pc:sldMk cId="2479411229" sldId="291"/>
            <ac:grpSpMk id="5243" creationId="{E50EBF59-1DCE-404B-E549-58036D254AB3}"/>
          </ac:grpSpMkLst>
        </pc:grpChg>
        <pc:picChg chg="mod topLvl">
          <ac:chgData name="Giulio Antonini" userId="85c0ae81-b7e0-45b3-a738-51186c9a409e" providerId="ADAL" clId="{B71FD670-94E0-400C-AE7C-724F10219612}" dt="2024-08-07T06:01:12.089" v="614" actId="165"/>
          <ac:picMkLst>
            <pc:docMk/>
            <pc:sldMk cId="2479411229" sldId="291"/>
            <ac:picMk id="5245" creationId="{5D6441FD-D670-2BCF-B873-9B096752C6EE}"/>
          </ac:picMkLst>
        </pc:picChg>
        <pc:picChg chg="mod topLvl">
          <ac:chgData name="Giulio Antonini" userId="85c0ae81-b7e0-45b3-a738-51186c9a409e" providerId="ADAL" clId="{B71FD670-94E0-400C-AE7C-724F10219612}" dt="2024-08-07T06:01:12.089" v="614" actId="165"/>
          <ac:picMkLst>
            <pc:docMk/>
            <pc:sldMk cId="2479411229" sldId="291"/>
            <ac:picMk id="5246" creationId="{EFB17E48-8311-9DF9-3C98-E92EAE86A959}"/>
          </ac:picMkLst>
        </pc:picChg>
        <pc:picChg chg="mod topLvl">
          <ac:chgData name="Giulio Antonini" userId="85c0ae81-b7e0-45b3-a738-51186c9a409e" providerId="ADAL" clId="{B71FD670-94E0-400C-AE7C-724F10219612}" dt="2024-08-07T06:01:12.089" v="614" actId="165"/>
          <ac:picMkLst>
            <pc:docMk/>
            <pc:sldMk cId="2479411229" sldId="291"/>
            <ac:picMk id="5247" creationId="{A3880DDE-657E-53A2-C8D7-788A66E61D59}"/>
          </ac:picMkLst>
        </pc:picChg>
        <pc:picChg chg="mod topLvl">
          <ac:chgData name="Giulio Antonini" userId="85c0ae81-b7e0-45b3-a738-51186c9a409e" providerId="ADAL" clId="{B71FD670-94E0-400C-AE7C-724F10219612}" dt="2024-08-07T06:01:12.089" v="614" actId="165"/>
          <ac:picMkLst>
            <pc:docMk/>
            <pc:sldMk cId="2479411229" sldId="291"/>
            <ac:picMk id="5250" creationId="{7AD32054-6372-3536-6927-13B56865F7FB}"/>
          </ac:picMkLst>
        </pc:picChg>
        <pc:picChg chg="mod topLvl">
          <ac:chgData name="Giulio Antonini" userId="85c0ae81-b7e0-45b3-a738-51186c9a409e" providerId="ADAL" clId="{B71FD670-94E0-400C-AE7C-724F10219612}" dt="2024-08-07T06:01:12.089" v="614" actId="165"/>
          <ac:picMkLst>
            <pc:docMk/>
            <pc:sldMk cId="2479411229" sldId="291"/>
            <ac:picMk id="5251" creationId="{F0B16AA3-26E5-4B83-4BC4-A7888A2F3AE1}"/>
          </ac:picMkLst>
        </pc:picChg>
        <pc:picChg chg="mod topLvl">
          <ac:chgData name="Giulio Antonini" userId="85c0ae81-b7e0-45b3-a738-51186c9a409e" providerId="ADAL" clId="{B71FD670-94E0-400C-AE7C-724F10219612}" dt="2024-08-07T06:01:12.089" v="614" actId="165"/>
          <ac:picMkLst>
            <pc:docMk/>
            <pc:sldMk cId="2479411229" sldId="291"/>
            <ac:picMk id="5252" creationId="{6EAC6BAA-7B65-D709-7090-50ECF36656A4}"/>
          </ac:picMkLst>
        </pc:picChg>
        <pc:picChg chg="mod topLvl">
          <ac:chgData name="Giulio Antonini" userId="85c0ae81-b7e0-45b3-a738-51186c9a409e" providerId="ADAL" clId="{B71FD670-94E0-400C-AE7C-724F10219612}" dt="2024-08-07T06:01:22.125" v="616" actId="1076"/>
          <ac:picMkLst>
            <pc:docMk/>
            <pc:sldMk cId="2479411229" sldId="291"/>
            <ac:picMk id="5253" creationId="{9C8ED4A2-C6DB-4D53-2690-0ABF7910C3B9}"/>
          </ac:picMkLst>
        </pc:picChg>
        <pc:picChg chg="mod">
          <ac:chgData name="Giulio Antonini" userId="85c0ae81-b7e0-45b3-a738-51186c9a409e" providerId="ADAL" clId="{B71FD670-94E0-400C-AE7C-724F10219612}" dt="2024-08-07T06:01:48.261" v="618" actId="1076"/>
          <ac:picMkLst>
            <pc:docMk/>
            <pc:sldMk cId="2479411229" sldId="291"/>
            <ac:picMk id="5262" creationId="{FEB58D5F-F6A0-28E0-697E-F39D47D64AA1}"/>
          </ac:picMkLst>
        </pc:picChg>
      </pc:sldChg>
      <pc:sldChg chg="modSp mod modNotesTx">
        <pc:chgData name="Giulio Antonini" userId="85c0ae81-b7e0-45b3-a738-51186c9a409e" providerId="ADAL" clId="{B71FD670-94E0-400C-AE7C-724F10219612}" dt="2024-08-07T07:50:48.139" v="719" actId="6549"/>
        <pc:sldMkLst>
          <pc:docMk/>
          <pc:sldMk cId="2497792880" sldId="292"/>
        </pc:sldMkLst>
        <pc:spChg chg="mod">
          <ac:chgData name="Giulio Antonini" userId="85c0ae81-b7e0-45b3-a738-51186c9a409e" providerId="ADAL" clId="{B71FD670-94E0-400C-AE7C-724F10219612}" dt="2024-08-07T06:03:59.357" v="672" actId="1076"/>
          <ac:spMkLst>
            <pc:docMk/>
            <pc:sldMk cId="2497792880" sldId="292"/>
            <ac:spMk id="42" creationId="{C8F386EE-58EB-3A15-7729-344DAE275B53}"/>
          </ac:spMkLst>
        </pc:spChg>
      </pc:sldChg>
      <pc:sldChg chg="modSp mod modNotesTx">
        <pc:chgData name="Giulio Antonini" userId="85c0ae81-b7e0-45b3-a738-51186c9a409e" providerId="ADAL" clId="{B71FD670-94E0-400C-AE7C-724F10219612}" dt="2024-08-07T07:55:06.609" v="827" actId="20577"/>
        <pc:sldMkLst>
          <pc:docMk/>
          <pc:sldMk cId="1236928309" sldId="293"/>
        </pc:sldMkLst>
        <pc:spChg chg="mod">
          <ac:chgData name="Giulio Antonini" userId="85c0ae81-b7e0-45b3-a738-51186c9a409e" providerId="ADAL" clId="{B71FD670-94E0-400C-AE7C-724F10219612}" dt="2024-08-07T06:06:45.430" v="689" actId="207"/>
          <ac:spMkLst>
            <pc:docMk/>
            <pc:sldMk cId="1236928309" sldId="293"/>
            <ac:spMk id="5157" creationId="{4FB80170-3B40-D3B1-6BA6-A7FFA20BAE6A}"/>
          </ac:spMkLst>
        </pc:spChg>
      </pc:sldChg>
      <pc:sldChg chg="modSp mod modNotesTx">
        <pc:chgData name="Giulio Antonini" userId="85c0ae81-b7e0-45b3-a738-51186c9a409e" providerId="ADAL" clId="{B71FD670-94E0-400C-AE7C-724F10219612}" dt="2024-08-07T07:58:11.979" v="907" actId="20577"/>
        <pc:sldMkLst>
          <pc:docMk/>
          <pc:sldMk cId="2874951105" sldId="294"/>
        </pc:sldMkLst>
        <pc:spChg chg="mod">
          <ac:chgData name="Giulio Antonini" userId="85c0ae81-b7e0-45b3-a738-51186c9a409e" providerId="ADAL" clId="{B71FD670-94E0-400C-AE7C-724F10219612}" dt="2024-08-07T07:54:40.527" v="789" actId="1076"/>
          <ac:spMkLst>
            <pc:docMk/>
            <pc:sldMk cId="2874951105" sldId="294"/>
            <ac:spMk id="3" creationId="{56C4AAD3-A246-F6E1-FF20-F31A550360A7}"/>
          </ac:spMkLst>
        </pc:spChg>
        <pc:spChg chg="mod">
          <ac:chgData name="Giulio Antonini" userId="85c0ae81-b7e0-45b3-a738-51186c9a409e" providerId="ADAL" clId="{B71FD670-94E0-400C-AE7C-724F10219612}" dt="2024-08-07T07:54:48.875" v="826" actId="1036"/>
          <ac:spMkLst>
            <pc:docMk/>
            <pc:sldMk cId="2874951105" sldId="294"/>
            <ac:spMk id="4" creationId="{2D35DC1C-D2D3-6E1C-954F-12F478E178CF}"/>
          </ac:spMkLst>
        </pc:spChg>
        <pc:spChg chg="mod">
          <ac:chgData name="Giulio Antonini" userId="85c0ae81-b7e0-45b3-a738-51186c9a409e" providerId="ADAL" clId="{B71FD670-94E0-400C-AE7C-724F10219612}" dt="2024-08-07T07:54:48.875" v="826" actId="1036"/>
          <ac:spMkLst>
            <pc:docMk/>
            <pc:sldMk cId="2874951105" sldId="294"/>
            <ac:spMk id="5" creationId="{B3B4B53E-236F-FC48-FA20-16B377972644}"/>
          </ac:spMkLst>
        </pc:spChg>
        <pc:spChg chg="mod">
          <ac:chgData name="Giulio Antonini" userId="85c0ae81-b7e0-45b3-a738-51186c9a409e" providerId="ADAL" clId="{B71FD670-94E0-400C-AE7C-724F10219612}" dt="2024-08-07T07:54:48.875" v="826" actId="1036"/>
          <ac:spMkLst>
            <pc:docMk/>
            <pc:sldMk cId="2874951105" sldId="294"/>
            <ac:spMk id="6" creationId="{DC430D83-FA8D-B51A-B7EF-6E5E045A89C8}"/>
          </ac:spMkLst>
        </pc:spChg>
        <pc:spChg chg="mod">
          <ac:chgData name="Giulio Antonini" userId="85c0ae81-b7e0-45b3-a738-51186c9a409e" providerId="ADAL" clId="{B71FD670-94E0-400C-AE7C-724F10219612}" dt="2024-08-07T07:54:48.875" v="826" actId="1036"/>
          <ac:spMkLst>
            <pc:docMk/>
            <pc:sldMk cId="2874951105" sldId="294"/>
            <ac:spMk id="7" creationId="{9878F292-FE62-2019-3A30-4D1C75663077}"/>
          </ac:spMkLst>
        </pc:spChg>
        <pc:spChg chg="mod">
          <ac:chgData name="Giulio Antonini" userId="85c0ae81-b7e0-45b3-a738-51186c9a409e" providerId="ADAL" clId="{B71FD670-94E0-400C-AE7C-724F10219612}" dt="2024-08-07T07:54:48.875" v="826" actId="1036"/>
          <ac:spMkLst>
            <pc:docMk/>
            <pc:sldMk cId="2874951105" sldId="294"/>
            <ac:spMk id="8" creationId="{94992D68-879E-F5C4-EB25-C5585DC1715C}"/>
          </ac:spMkLst>
        </pc:spChg>
        <pc:spChg chg="mod">
          <ac:chgData name="Giulio Antonini" userId="85c0ae81-b7e0-45b3-a738-51186c9a409e" providerId="ADAL" clId="{B71FD670-94E0-400C-AE7C-724F10219612}" dt="2024-08-07T07:54:48.875" v="826" actId="1036"/>
          <ac:spMkLst>
            <pc:docMk/>
            <pc:sldMk cId="2874951105" sldId="294"/>
            <ac:spMk id="9" creationId="{11B4682D-8AB0-B77C-0877-F7F5BCCB75F8}"/>
          </ac:spMkLst>
        </pc:spChg>
        <pc:spChg chg="mod">
          <ac:chgData name="Giulio Antonini" userId="85c0ae81-b7e0-45b3-a738-51186c9a409e" providerId="ADAL" clId="{B71FD670-94E0-400C-AE7C-724F10219612}" dt="2024-08-07T07:54:48.875" v="826" actId="1036"/>
          <ac:spMkLst>
            <pc:docMk/>
            <pc:sldMk cId="2874951105" sldId="294"/>
            <ac:spMk id="11" creationId="{F8C37EF7-1106-777D-D72F-770CA2B7A8E4}"/>
          </ac:spMkLst>
        </pc:spChg>
        <pc:spChg chg="mod">
          <ac:chgData name="Giulio Antonini" userId="85c0ae81-b7e0-45b3-a738-51186c9a409e" providerId="ADAL" clId="{B71FD670-94E0-400C-AE7C-724F10219612}" dt="2024-08-07T07:54:48.875" v="826" actId="1036"/>
          <ac:spMkLst>
            <pc:docMk/>
            <pc:sldMk cId="2874951105" sldId="294"/>
            <ac:spMk id="12" creationId="{C67122A6-70A7-5E1C-AB13-9DE8150F19F7}"/>
          </ac:spMkLst>
        </pc:spChg>
        <pc:spChg chg="mod">
          <ac:chgData name="Giulio Antonini" userId="85c0ae81-b7e0-45b3-a738-51186c9a409e" providerId="ADAL" clId="{B71FD670-94E0-400C-AE7C-724F10219612}" dt="2024-08-07T07:54:48.875" v="826" actId="1036"/>
          <ac:spMkLst>
            <pc:docMk/>
            <pc:sldMk cId="2874951105" sldId="294"/>
            <ac:spMk id="21" creationId="{45FC0026-6042-33BE-1CF2-D67F9D4F9A58}"/>
          </ac:spMkLst>
        </pc:spChg>
        <pc:spChg chg="mod">
          <ac:chgData name="Giulio Antonini" userId="85c0ae81-b7e0-45b3-a738-51186c9a409e" providerId="ADAL" clId="{B71FD670-94E0-400C-AE7C-724F10219612}" dt="2024-08-07T07:54:48.875" v="826" actId="1036"/>
          <ac:spMkLst>
            <pc:docMk/>
            <pc:sldMk cId="2874951105" sldId="294"/>
            <ac:spMk id="22" creationId="{45C4A57E-79D3-9962-AFE6-D843B951274F}"/>
          </ac:spMkLst>
        </pc:spChg>
        <pc:grpChg chg="mod">
          <ac:chgData name="Giulio Antonini" userId="85c0ae81-b7e0-45b3-a738-51186c9a409e" providerId="ADAL" clId="{B71FD670-94E0-400C-AE7C-724F10219612}" dt="2024-08-07T07:54:48.875" v="826" actId="1036"/>
          <ac:grpSpMkLst>
            <pc:docMk/>
            <pc:sldMk cId="2874951105" sldId="294"/>
            <ac:grpSpMk id="18" creationId="{87ED700C-B072-0335-DA7F-E58B5F68FA74}"/>
          </ac:grpSpMkLst>
        </pc:grpChg>
        <pc:grpChg chg="mod">
          <ac:chgData name="Giulio Antonini" userId="85c0ae81-b7e0-45b3-a738-51186c9a409e" providerId="ADAL" clId="{B71FD670-94E0-400C-AE7C-724F10219612}" dt="2024-08-07T07:54:48.875" v="826" actId="1036"/>
          <ac:grpSpMkLst>
            <pc:docMk/>
            <pc:sldMk cId="2874951105" sldId="294"/>
            <ac:grpSpMk id="31" creationId="{E8F1090D-0D3B-97FD-69A7-AA0941687E4C}"/>
          </ac:grpSpMkLst>
        </pc:grpChg>
        <pc:grpChg chg="mod">
          <ac:chgData name="Giulio Antonini" userId="85c0ae81-b7e0-45b3-a738-51186c9a409e" providerId="ADAL" clId="{B71FD670-94E0-400C-AE7C-724F10219612}" dt="2024-08-07T07:54:48.875" v="826" actId="1036"/>
          <ac:grpSpMkLst>
            <pc:docMk/>
            <pc:sldMk cId="2874951105" sldId="294"/>
            <ac:grpSpMk id="39" creationId="{C499E9CB-8E71-FAC5-D1D2-8EF0B0DE1923}"/>
          </ac:grpSpMkLst>
        </pc:grpChg>
        <pc:grpChg chg="mod">
          <ac:chgData name="Giulio Antonini" userId="85c0ae81-b7e0-45b3-a738-51186c9a409e" providerId="ADAL" clId="{B71FD670-94E0-400C-AE7C-724F10219612}" dt="2024-08-07T07:54:48.875" v="826" actId="1036"/>
          <ac:grpSpMkLst>
            <pc:docMk/>
            <pc:sldMk cId="2874951105" sldId="294"/>
            <ac:grpSpMk id="5170" creationId="{153420E3-E7CC-963E-4942-9B2D9CE22A47}"/>
          </ac:grpSpMkLst>
        </pc:grpChg>
        <pc:picChg chg="mod">
          <ac:chgData name="Giulio Antonini" userId="85c0ae81-b7e0-45b3-a738-51186c9a409e" providerId="ADAL" clId="{B71FD670-94E0-400C-AE7C-724F10219612}" dt="2024-08-07T07:54:48.875" v="826" actId="1036"/>
          <ac:picMkLst>
            <pc:docMk/>
            <pc:sldMk cId="2874951105" sldId="294"/>
            <ac:picMk id="13" creationId="{D80B8DD9-1B3A-45FB-762F-EF12F4C7FD71}"/>
          </ac:picMkLst>
        </pc:picChg>
        <pc:picChg chg="mod">
          <ac:chgData name="Giulio Antonini" userId="85c0ae81-b7e0-45b3-a738-51186c9a409e" providerId="ADAL" clId="{B71FD670-94E0-400C-AE7C-724F10219612}" dt="2024-08-07T07:54:48.875" v="826" actId="1036"/>
          <ac:picMkLst>
            <pc:docMk/>
            <pc:sldMk cId="2874951105" sldId="294"/>
            <ac:picMk id="15" creationId="{CE809E65-E7BF-0DAB-9F52-CFAB3ED1E452}"/>
          </ac:picMkLst>
        </pc:picChg>
        <pc:picChg chg="mod">
          <ac:chgData name="Giulio Antonini" userId="85c0ae81-b7e0-45b3-a738-51186c9a409e" providerId="ADAL" clId="{B71FD670-94E0-400C-AE7C-724F10219612}" dt="2024-08-07T07:54:48.875" v="826" actId="1036"/>
          <ac:picMkLst>
            <pc:docMk/>
            <pc:sldMk cId="2874951105" sldId="294"/>
            <ac:picMk id="16" creationId="{E4C599DF-B10F-8962-4157-DEE768A1F573}"/>
          </ac:picMkLst>
        </pc:picChg>
        <pc:picChg chg="mod">
          <ac:chgData name="Giulio Antonini" userId="85c0ae81-b7e0-45b3-a738-51186c9a409e" providerId="ADAL" clId="{B71FD670-94E0-400C-AE7C-724F10219612}" dt="2024-08-07T07:54:48.875" v="826" actId="1036"/>
          <ac:picMkLst>
            <pc:docMk/>
            <pc:sldMk cId="2874951105" sldId="294"/>
            <ac:picMk id="17" creationId="{C7552048-641B-00C9-DF22-A2314C272FFD}"/>
          </ac:picMkLst>
        </pc:picChg>
        <pc:picChg chg="mod">
          <ac:chgData name="Giulio Antonini" userId="85c0ae81-b7e0-45b3-a738-51186c9a409e" providerId="ADAL" clId="{B71FD670-94E0-400C-AE7C-724F10219612}" dt="2024-08-07T07:54:48.875" v="826" actId="1036"/>
          <ac:picMkLst>
            <pc:docMk/>
            <pc:sldMk cId="2874951105" sldId="294"/>
            <ac:picMk id="23" creationId="{EC7C9243-2E64-3FED-C097-CBBF502BB4C3}"/>
          </ac:picMkLst>
        </pc:picChg>
        <pc:picChg chg="mod">
          <ac:chgData name="Giulio Antonini" userId="85c0ae81-b7e0-45b3-a738-51186c9a409e" providerId="ADAL" clId="{B71FD670-94E0-400C-AE7C-724F10219612}" dt="2024-08-07T07:54:48.875" v="826" actId="1036"/>
          <ac:picMkLst>
            <pc:docMk/>
            <pc:sldMk cId="2874951105" sldId="294"/>
            <ac:picMk id="24" creationId="{9C1009C3-8E44-7124-2B22-E8F6E8ECB86E}"/>
          </ac:picMkLst>
        </pc:picChg>
        <pc:picChg chg="mod">
          <ac:chgData name="Giulio Antonini" userId="85c0ae81-b7e0-45b3-a738-51186c9a409e" providerId="ADAL" clId="{B71FD670-94E0-400C-AE7C-724F10219612}" dt="2024-08-07T07:54:48.875" v="826" actId="1036"/>
          <ac:picMkLst>
            <pc:docMk/>
            <pc:sldMk cId="2874951105" sldId="294"/>
            <ac:picMk id="25" creationId="{3C35CCF4-44D1-D94A-3C04-14B5646FF6D3}"/>
          </ac:picMkLst>
        </pc:picChg>
        <pc:picChg chg="mod">
          <ac:chgData name="Giulio Antonini" userId="85c0ae81-b7e0-45b3-a738-51186c9a409e" providerId="ADAL" clId="{B71FD670-94E0-400C-AE7C-724F10219612}" dt="2024-08-07T07:54:48.875" v="826" actId="1036"/>
          <ac:picMkLst>
            <pc:docMk/>
            <pc:sldMk cId="2874951105" sldId="294"/>
            <ac:picMk id="26" creationId="{D249EA4A-6F31-D9DB-2437-E10154155AB2}"/>
          </ac:picMkLst>
        </pc:picChg>
        <pc:picChg chg="mod">
          <ac:chgData name="Giulio Antonini" userId="85c0ae81-b7e0-45b3-a738-51186c9a409e" providerId="ADAL" clId="{B71FD670-94E0-400C-AE7C-724F10219612}" dt="2024-08-07T07:54:48.875" v="826" actId="1036"/>
          <ac:picMkLst>
            <pc:docMk/>
            <pc:sldMk cId="2874951105" sldId="294"/>
            <ac:picMk id="27" creationId="{DD22E8F2-9B1B-AF92-3818-8CDAB355BAE5}"/>
          </ac:picMkLst>
        </pc:picChg>
        <pc:picChg chg="mod">
          <ac:chgData name="Giulio Antonini" userId="85c0ae81-b7e0-45b3-a738-51186c9a409e" providerId="ADAL" clId="{B71FD670-94E0-400C-AE7C-724F10219612}" dt="2024-08-07T07:54:48.875" v="826" actId="1036"/>
          <ac:picMkLst>
            <pc:docMk/>
            <pc:sldMk cId="2874951105" sldId="294"/>
            <ac:picMk id="28" creationId="{357C1518-7EC9-5D2A-143E-584DBE1A3D83}"/>
          </ac:picMkLst>
        </pc:picChg>
        <pc:picChg chg="mod">
          <ac:chgData name="Giulio Antonini" userId="85c0ae81-b7e0-45b3-a738-51186c9a409e" providerId="ADAL" clId="{B71FD670-94E0-400C-AE7C-724F10219612}" dt="2024-08-07T07:54:48.875" v="826" actId="1036"/>
          <ac:picMkLst>
            <pc:docMk/>
            <pc:sldMk cId="2874951105" sldId="294"/>
            <ac:picMk id="29" creationId="{AF6C40DE-812B-AE61-B089-EB9823F53362}"/>
          </ac:picMkLst>
        </pc:picChg>
        <pc:picChg chg="mod">
          <ac:chgData name="Giulio Antonini" userId="85c0ae81-b7e0-45b3-a738-51186c9a409e" providerId="ADAL" clId="{B71FD670-94E0-400C-AE7C-724F10219612}" dt="2024-08-07T07:54:48.875" v="826" actId="1036"/>
          <ac:picMkLst>
            <pc:docMk/>
            <pc:sldMk cId="2874951105" sldId="294"/>
            <ac:picMk id="30" creationId="{F151CD1C-6BC0-F9F9-2F0C-8CFEA198D7BF}"/>
          </ac:picMkLst>
        </pc:picChg>
        <pc:picChg chg="mod">
          <ac:chgData name="Giulio Antonini" userId="85c0ae81-b7e0-45b3-a738-51186c9a409e" providerId="ADAL" clId="{B71FD670-94E0-400C-AE7C-724F10219612}" dt="2024-08-07T07:54:48.875" v="826" actId="1036"/>
          <ac:picMkLst>
            <pc:docMk/>
            <pc:sldMk cId="2874951105" sldId="294"/>
            <ac:picMk id="35" creationId="{04F0D03B-64B9-C49C-9C02-89504E086220}"/>
          </ac:picMkLst>
        </pc:picChg>
        <pc:picChg chg="mod">
          <ac:chgData name="Giulio Antonini" userId="85c0ae81-b7e0-45b3-a738-51186c9a409e" providerId="ADAL" clId="{B71FD670-94E0-400C-AE7C-724F10219612}" dt="2024-08-07T07:54:48.875" v="826" actId="1036"/>
          <ac:picMkLst>
            <pc:docMk/>
            <pc:sldMk cId="2874951105" sldId="294"/>
            <ac:picMk id="36" creationId="{F81AC247-D23E-3DDB-FDF0-D882D3B6FE82}"/>
          </ac:picMkLst>
        </pc:picChg>
        <pc:picChg chg="mod">
          <ac:chgData name="Giulio Antonini" userId="85c0ae81-b7e0-45b3-a738-51186c9a409e" providerId="ADAL" clId="{B71FD670-94E0-400C-AE7C-724F10219612}" dt="2024-08-07T07:54:48.875" v="826" actId="1036"/>
          <ac:picMkLst>
            <pc:docMk/>
            <pc:sldMk cId="2874951105" sldId="294"/>
            <ac:picMk id="37" creationId="{E18FCFCD-8B93-1913-53BA-7C715E954D69}"/>
          </ac:picMkLst>
        </pc:picChg>
        <pc:picChg chg="mod">
          <ac:chgData name="Giulio Antonini" userId="85c0ae81-b7e0-45b3-a738-51186c9a409e" providerId="ADAL" clId="{B71FD670-94E0-400C-AE7C-724F10219612}" dt="2024-08-07T07:54:48.875" v="826" actId="1036"/>
          <ac:picMkLst>
            <pc:docMk/>
            <pc:sldMk cId="2874951105" sldId="294"/>
            <ac:picMk id="38" creationId="{37020B0E-E512-4DB1-CED0-BC56983DC871}"/>
          </ac:picMkLst>
        </pc:picChg>
        <pc:picChg chg="mod">
          <ac:chgData name="Giulio Antonini" userId="85c0ae81-b7e0-45b3-a738-51186c9a409e" providerId="ADAL" clId="{B71FD670-94E0-400C-AE7C-724F10219612}" dt="2024-08-07T07:54:48.875" v="826" actId="1036"/>
          <ac:picMkLst>
            <pc:docMk/>
            <pc:sldMk cId="2874951105" sldId="294"/>
            <ac:picMk id="42" creationId="{C97738F7-FAB2-5461-DF4A-1E0E43DADD8A}"/>
          </ac:picMkLst>
        </pc:picChg>
        <pc:picChg chg="mod">
          <ac:chgData name="Giulio Antonini" userId="85c0ae81-b7e0-45b3-a738-51186c9a409e" providerId="ADAL" clId="{B71FD670-94E0-400C-AE7C-724F10219612}" dt="2024-08-07T07:54:48.875" v="826" actId="1036"/>
          <ac:picMkLst>
            <pc:docMk/>
            <pc:sldMk cId="2874951105" sldId="294"/>
            <ac:picMk id="43" creationId="{9CEFB246-F4DD-0B93-4AA1-5485D6C2E92A}"/>
          </ac:picMkLst>
        </pc:picChg>
        <pc:picChg chg="mod">
          <ac:chgData name="Giulio Antonini" userId="85c0ae81-b7e0-45b3-a738-51186c9a409e" providerId="ADAL" clId="{B71FD670-94E0-400C-AE7C-724F10219612}" dt="2024-08-07T07:54:48.875" v="826" actId="1036"/>
          <ac:picMkLst>
            <pc:docMk/>
            <pc:sldMk cId="2874951105" sldId="294"/>
            <ac:picMk id="44" creationId="{B7EFDD34-FE4E-608A-9046-90EA8AF6E2D3}"/>
          </ac:picMkLst>
        </pc:picChg>
        <pc:picChg chg="mod">
          <ac:chgData name="Giulio Antonini" userId="85c0ae81-b7e0-45b3-a738-51186c9a409e" providerId="ADAL" clId="{B71FD670-94E0-400C-AE7C-724F10219612}" dt="2024-08-07T07:54:48.875" v="826" actId="1036"/>
          <ac:picMkLst>
            <pc:docMk/>
            <pc:sldMk cId="2874951105" sldId="294"/>
            <ac:picMk id="45" creationId="{1DD23903-BA15-67C6-A72D-30AEC1DB3750}"/>
          </ac:picMkLst>
        </pc:picChg>
        <pc:picChg chg="mod">
          <ac:chgData name="Giulio Antonini" userId="85c0ae81-b7e0-45b3-a738-51186c9a409e" providerId="ADAL" clId="{B71FD670-94E0-400C-AE7C-724F10219612}" dt="2024-08-07T07:54:48.875" v="826" actId="1036"/>
          <ac:picMkLst>
            <pc:docMk/>
            <pc:sldMk cId="2874951105" sldId="294"/>
            <ac:picMk id="5175" creationId="{6F8FE0FC-36A0-47EB-72A2-AB60D46DE3EE}"/>
          </ac:picMkLst>
        </pc:picChg>
        <pc:picChg chg="mod">
          <ac:chgData name="Giulio Antonini" userId="85c0ae81-b7e0-45b3-a738-51186c9a409e" providerId="ADAL" clId="{B71FD670-94E0-400C-AE7C-724F10219612}" dt="2024-08-07T07:54:48.875" v="826" actId="1036"/>
          <ac:picMkLst>
            <pc:docMk/>
            <pc:sldMk cId="2874951105" sldId="294"/>
            <ac:picMk id="5176" creationId="{C7FD85CF-AF54-2AC1-3F6C-AD28C371AE6E}"/>
          </ac:picMkLst>
        </pc:picChg>
        <pc:picChg chg="mod">
          <ac:chgData name="Giulio Antonini" userId="85c0ae81-b7e0-45b3-a738-51186c9a409e" providerId="ADAL" clId="{B71FD670-94E0-400C-AE7C-724F10219612}" dt="2024-08-07T07:54:48.875" v="826" actId="1036"/>
          <ac:picMkLst>
            <pc:docMk/>
            <pc:sldMk cId="2874951105" sldId="294"/>
            <ac:picMk id="5177" creationId="{3B16DCF4-3BC7-4D82-CDE0-9A27147C0573}"/>
          </ac:picMkLst>
        </pc:picChg>
        <pc:picChg chg="mod">
          <ac:chgData name="Giulio Antonini" userId="85c0ae81-b7e0-45b3-a738-51186c9a409e" providerId="ADAL" clId="{B71FD670-94E0-400C-AE7C-724F10219612}" dt="2024-08-07T07:54:48.875" v="826" actId="1036"/>
          <ac:picMkLst>
            <pc:docMk/>
            <pc:sldMk cId="2874951105" sldId="294"/>
            <ac:picMk id="5178" creationId="{660D4685-5FCA-50A8-AE72-70D8ABEB335D}"/>
          </ac:picMkLst>
        </pc:picChg>
      </pc:sldChg>
      <pc:sldChg chg="addSp modSp mod">
        <pc:chgData name="Giulio Antonini" userId="85c0ae81-b7e0-45b3-a738-51186c9a409e" providerId="ADAL" clId="{B71FD670-94E0-400C-AE7C-724F10219612}" dt="2024-08-07T08:02:03.794" v="925" actId="1076"/>
        <pc:sldMkLst>
          <pc:docMk/>
          <pc:sldMk cId="1679664596" sldId="295"/>
        </pc:sldMkLst>
        <pc:spChg chg="add mod">
          <ac:chgData name="Giulio Antonini" userId="85c0ae81-b7e0-45b3-a738-51186c9a409e" providerId="ADAL" clId="{B71FD670-94E0-400C-AE7C-724F10219612}" dt="2024-08-07T08:02:03.794" v="925" actId="1076"/>
          <ac:spMkLst>
            <pc:docMk/>
            <pc:sldMk cId="1679664596" sldId="295"/>
            <ac:spMk id="3" creationId="{6C7C19C0-AE0B-78FE-8BCB-B652C98D0CF8}"/>
          </ac:spMkLst>
        </pc:spChg>
        <pc:spChg chg="mod">
          <ac:chgData name="Giulio Antonini" userId="85c0ae81-b7e0-45b3-a738-51186c9a409e" providerId="ADAL" clId="{B71FD670-94E0-400C-AE7C-724F10219612}" dt="2024-08-07T08:01:55.907" v="924" actId="20577"/>
          <ac:spMkLst>
            <pc:docMk/>
            <pc:sldMk cId="1679664596" sldId="295"/>
            <ac:spMk id="56" creationId="{2F841AD8-1230-CA65-46FD-F26AC6B1FB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82C0EC38-856C-048E-7C56-22A7B572567C}"/>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2050" name="AutoShape 2">
            <a:extLst>
              <a:ext uri="{FF2B5EF4-FFF2-40B4-BE49-F238E27FC236}">
                <a16:creationId xmlns:a16="http://schemas.microsoft.com/office/drawing/2014/main" id="{538F1F5E-D14D-ADD0-4B97-D32B411F418D}"/>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2051" name="Rectangle 3">
            <a:extLst>
              <a:ext uri="{FF2B5EF4-FFF2-40B4-BE49-F238E27FC236}">
                <a16:creationId xmlns:a16="http://schemas.microsoft.com/office/drawing/2014/main" id="{BED61EE1-AA6B-F9D7-7975-9E8928626DD3}"/>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a:extLst>
              <a:ext uri="{FF2B5EF4-FFF2-40B4-BE49-F238E27FC236}">
                <a16:creationId xmlns:a16="http://schemas.microsoft.com/office/drawing/2014/main" id="{C18D9C7B-D559-394C-729C-6A6F6C6DEED7}"/>
              </a:ext>
            </a:extLst>
          </p:cNvPr>
          <p:cNvSpPr>
            <a:spLocks noGrp="1" noChangeArrowheads="1"/>
          </p:cNvSpPr>
          <p:nvPr>
            <p:ph type="body"/>
          </p:nvPr>
        </p:nvSpPr>
        <p:spPr bwMode="auto">
          <a:xfrm>
            <a:off x="685800" y="4343400"/>
            <a:ext cx="5481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it-IT" altLang="it-I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CC776A8C-3DFC-16A2-C709-FD474028BAA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20856723-2918-AC6C-2A32-8BCCFF2262F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Now let's look at a more complex example where the decision boundary is no longer a straight line. As before, crosses denote the class y equals 1, and the little circles denote the class y equals 0. Earlier last week, you saw how to use polynomials in linear regression, and you can do the same in logistic regression. This set z to be w_1, x_1 squared plus w_2, x_2 squared plus b. With this choice of features, polynomial features into a logistic regression. F of x, which equals g of z, is now g of this expression over here. Let's say that we ended up choosing w_1 and w_2 to be 1 and b to be negative 1. Z is equal to 1 times x_1 squared plus 1 times</a:t>
            </a:r>
          </a:p>
          <a:p>
            <a:r>
              <a:rPr lang="en-GB" dirty="0"/>
              <a:t>x_2 squared minus 1. The decision boundary, as before, will correspond to when z is equal to 0. This expression will be equal to 0 when x_1 squared plus x_2</a:t>
            </a:r>
          </a:p>
          <a:p>
            <a:r>
              <a:rPr lang="en-GB" dirty="0"/>
              <a:t>squared is equal to 1. If you plot on the diagram on the left, the curve corresponding to x_1 squared plus x_2 squared equals 1, this turns out to be the circle. When x_1 squared plus x_2 squared is greater than or equal to 1, that's this area outside the circle and that's when you predict y to be 1. Conversely, when x_1 squared plus x_2 squared is less than 1, that's this area inside the circle and that's when you predict y to be 0. </a:t>
            </a:r>
            <a:endParaRPr lang="en-US" dirty="0"/>
          </a:p>
        </p:txBody>
      </p:sp>
    </p:spTree>
    <p:extLst>
      <p:ext uri="{BB962C8B-B14F-4D97-AF65-F5344CB8AC3E}">
        <p14:creationId xmlns:p14="http://schemas.microsoft.com/office/powerpoint/2010/main" val="3216387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Can we come up with even more complex decision boundaries than these? Yes, you can. You can do so by having even higher-order polynomial terms. Say z is w_1, x_1 plus w_2, x_2 plus w_3, x_1 squared plus w_4, x_1, x_2 plus w_5, x_2 squared. Then it's possible you can get even more complex decision boundaries.</a:t>
            </a:r>
          </a:p>
          <a:p>
            <a:r>
              <a:rPr lang="en-GB" dirty="0"/>
              <a:t>The model can define decision boundaries, such as this example, an ellipse just like this, or with a different choice of the parameters. You can even get more</a:t>
            </a:r>
          </a:p>
          <a:p>
            <a:r>
              <a:rPr lang="en-GB" dirty="0"/>
              <a:t>complex decision boundaries, which can look like functions that maybe looks like that. So this is an example of an even more complex decision boundary than the ones we’ve seen previously. This implementation of logistic regression will predict y equals 1 inside this shape and outside the shape will predict y equals 0. With these polynomial features, you can get very complex decision boundaries. In other words, logistic regression can learn to fit pretty complex data. Although if you were to not include any of these higher-order polynomials, so if the only features you use are x_1, x_2, x_3, and so on, then the decision boundary for logistic regression will always be linear, will always be a straight line.</a:t>
            </a:r>
            <a:endParaRPr lang="en-US" dirty="0"/>
          </a:p>
          <a:p>
            <a:endParaRPr lang="en-US" dirty="0"/>
          </a:p>
        </p:txBody>
      </p:sp>
    </p:spTree>
    <p:extLst>
      <p:ext uri="{BB962C8B-B14F-4D97-AF65-F5344CB8AC3E}">
        <p14:creationId xmlns:p14="http://schemas.microsoft.com/office/powerpoint/2010/main" val="189842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Remember that the cost function gives you a way to measure how well a specific set of parameters fits the training data. Thereby gives you a way to try to choose better parameters. In this slides, we'll look at how the squared error cost function is not an ideal cost function for logistic regression. </a:t>
            </a:r>
          </a:p>
          <a:p>
            <a:r>
              <a:rPr lang="en-GB" dirty="0"/>
              <a:t>We'll take a look at a different cost function that can help us choose better parameters for logistic regression. </a:t>
            </a:r>
          </a:p>
          <a:p>
            <a:r>
              <a:rPr lang="en-GB" dirty="0"/>
              <a:t>Here's what the training set for our logistic regression model might look like. </a:t>
            </a:r>
          </a:p>
          <a:p>
            <a:endParaRPr lang="en-GB" dirty="0"/>
          </a:p>
          <a:p>
            <a:r>
              <a:rPr lang="en-GB" dirty="0"/>
              <a:t>Where here each row might correspond to patients that was paying a visit to the doctor and one dealt with some diagnosis. As before, we'll use m to denote the number of training examples. Each training example has one or more features, such as the </a:t>
            </a:r>
            <a:r>
              <a:rPr lang="en-GB" dirty="0" err="1"/>
              <a:t>tumor</a:t>
            </a:r>
            <a:r>
              <a:rPr lang="en-GB" dirty="0"/>
              <a:t> size, the patient's age, and so on for a total of n features. </a:t>
            </a:r>
          </a:p>
          <a:p>
            <a:r>
              <a:rPr lang="en-GB" dirty="0"/>
              <a:t>Let's call the features X_1 through </a:t>
            </a:r>
            <a:r>
              <a:rPr lang="en-GB" dirty="0" err="1"/>
              <a:t>X_n</a:t>
            </a:r>
            <a:r>
              <a:rPr lang="en-GB" dirty="0"/>
              <a:t>. Since this is a binary classification task, the target label y takes on only two values, either 0 or 1. </a:t>
            </a:r>
          </a:p>
          <a:p>
            <a:r>
              <a:rPr lang="en-GB" dirty="0"/>
              <a:t>Finally, the logistic regression model is defined by this equation. </a:t>
            </a:r>
          </a:p>
          <a:p>
            <a:r>
              <a:rPr lang="en-GB" dirty="0"/>
              <a:t>The question you want to answer is, given this training set, how can you choose parameters w and b? </a:t>
            </a:r>
            <a:endParaRPr lang="en-US" dirty="0"/>
          </a:p>
        </p:txBody>
      </p:sp>
    </p:spTree>
    <p:extLst>
      <p:ext uri="{BB962C8B-B14F-4D97-AF65-F5344CB8AC3E}">
        <p14:creationId xmlns:p14="http://schemas.microsoft.com/office/powerpoint/2010/main" val="601008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Recall for linear regression, this is the squared error cost function. The only thing I’ve changed is that I put the one half inside the summation instead of</a:t>
            </a:r>
          </a:p>
          <a:p>
            <a:r>
              <a:rPr lang="en-GB" dirty="0"/>
              <a:t>outside the summation. You might remember that in the case of linear regression, where f of x is the linear function, w dot x plus b. The cost function</a:t>
            </a:r>
          </a:p>
          <a:p>
            <a:r>
              <a:rPr lang="en-GB" dirty="0"/>
              <a:t>looks like this, is a convex function or a bowl shape or hammer shape. </a:t>
            </a:r>
          </a:p>
          <a:p>
            <a:endParaRPr lang="en-GB" dirty="0"/>
          </a:p>
          <a:p>
            <a:r>
              <a:rPr lang="en-GB" dirty="0"/>
              <a:t>Gradient descent will look like this, where you take one step, one step, and so on to converge at the global minimum. </a:t>
            </a:r>
          </a:p>
          <a:p>
            <a:r>
              <a:rPr lang="en-GB" dirty="0"/>
              <a:t>Now you could try to use the same cost function for logistic regression. </a:t>
            </a:r>
          </a:p>
          <a:p>
            <a:r>
              <a:rPr lang="en-GB" dirty="0"/>
              <a:t>But it turns out that if I were to write f of x equals 1 over 1 plus e to the negative </a:t>
            </a:r>
            <a:r>
              <a:rPr lang="en-GB" dirty="0" err="1"/>
              <a:t>wx</a:t>
            </a:r>
            <a:r>
              <a:rPr lang="en-GB" dirty="0"/>
              <a:t> plus b and plot the cost function using this value of f of x, then the cost will</a:t>
            </a:r>
          </a:p>
          <a:p>
            <a:r>
              <a:rPr lang="en-GB" dirty="0"/>
              <a:t>look like this. This becomes what's called a non-convex cost function is not convex. </a:t>
            </a:r>
          </a:p>
          <a:p>
            <a:endParaRPr lang="en-GB" dirty="0"/>
          </a:p>
          <a:p>
            <a:r>
              <a:rPr lang="en-GB" dirty="0"/>
              <a:t>What this means is that if you were to try to use gradient descent, there are lots of local minima that you can get sucking. It turns out that for</a:t>
            </a:r>
          </a:p>
          <a:p>
            <a:r>
              <a:rPr lang="en-GB" dirty="0"/>
              <a:t>logistic regression, this squared error cost function is not a good choice. Instead, there will be a different cost function that can make the cost function</a:t>
            </a:r>
          </a:p>
          <a:p>
            <a:r>
              <a:rPr lang="en-GB" dirty="0"/>
              <a:t>convex again. The gradient descent can be guaranteed to converge to the global minimum. The only thing I've changed is that I put the one half inside the summation instead of </a:t>
            </a:r>
            <a:r>
              <a:rPr lang="en-GB" dirty="0" err="1"/>
              <a:t>outsi</a:t>
            </a:r>
            <a:endParaRPr lang="en-GB" dirty="0"/>
          </a:p>
          <a:p>
            <a:endParaRPr lang="en-GB" dirty="0"/>
          </a:p>
          <a:p>
            <a:r>
              <a:rPr lang="en-GB" dirty="0"/>
              <a:t>In order to build a new cost function, one that we'll use for logistic regression. I'm going to change a little bit the definition of the cost function J of w and b. In particular, if you look inside this summation, let's call this term inside the loss on a single training example. I'm going to denote the loss via this capital L and as a function of the prediction of the learning algorithm, f of x as well as of the true label y. The loss given the predictor f of x and the true label y is equal in this case to 1.5 (?) of the squared difference. We'll see shortly that by choosing a different form for this loss function, will be able to keep the overall cost function, which is 1 over n times the sum of these loss functions to be a convex function. de the summation. This will make the math you see later on this slide a little bit simpler. </a:t>
            </a:r>
          </a:p>
          <a:p>
            <a:endParaRPr lang="en-US" dirty="0"/>
          </a:p>
        </p:txBody>
      </p:sp>
    </p:spTree>
    <p:extLst>
      <p:ext uri="{BB962C8B-B14F-4D97-AF65-F5344CB8AC3E}">
        <p14:creationId xmlns:p14="http://schemas.microsoft.com/office/powerpoint/2010/main" val="67407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Now, the loss function inputs f of x and the true label y and tells us how well we’re doing on that example. I'm going to just write down here at the definition of</a:t>
            </a:r>
          </a:p>
          <a:p>
            <a:r>
              <a:rPr lang="en-GB" dirty="0"/>
              <a:t>the loss function we'll use for logistic regression. If the label y is equal to 1, then the loss is negative log of f of x and if the label y is equal to 0, then the loss is negative log of 1 minus f of x. </a:t>
            </a:r>
          </a:p>
          <a:p>
            <a:r>
              <a:rPr lang="en-GB" dirty="0"/>
              <a:t>Let's take a look at why this loss function hopefully makes sense. Let's first consider the case of y equals 1 and plot what this function looks like to gain some intuition about what this loss function is doing. Remember, the loss function measures how well you're doing on one training example and is by summing up the losses on all of the training examples that you then get, the cost function, which measures how well you're doing on the entire training set. </a:t>
            </a:r>
          </a:p>
          <a:p>
            <a:endParaRPr lang="en-GB" dirty="0"/>
          </a:p>
          <a:p>
            <a:r>
              <a:rPr lang="en-GB" dirty="0"/>
              <a:t>If you plot log of f, it looks like this curve here, where f here is on the horizontal axis. A plot of a negative of the log of f looks like this, where we just flip the curve</a:t>
            </a:r>
          </a:p>
          <a:p>
            <a:r>
              <a:rPr lang="en-GB" dirty="0"/>
              <a:t>along the horizontal axis. Notice that it intersects the horizontal axis at f equals 1 and continues downward from there. Now, f is the output of logistic regression. Thus, f is always between zero and one because the output of logistic regression is always between zero and one. The only part of the function that's relevant is therefore this part over here, corresponding to f between 0 and 1. </a:t>
            </a:r>
          </a:p>
          <a:p>
            <a:endParaRPr lang="en-GB" dirty="0"/>
          </a:p>
          <a:p>
            <a:r>
              <a:rPr lang="en-GB" dirty="0"/>
              <a:t>Let's zoom in and take a closer look at this part of the graph. If the algorithm predicts a probability close to 1 and the true label is 1, then the loss is very small. It's pretty much 0 because you're very close to the right answer. Now continue with the example of the true label y being 1, say everything is a malignant </a:t>
            </a:r>
            <a:r>
              <a:rPr lang="en-GB" dirty="0" err="1"/>
              <a:t>tumor</a:t>
            </a:r>
            <a:r>
              <a:rPr lang="en-GB" dirty="0"/>
              <a:t>. If the algorithm predicts 0.5, then the loss is at this point here, which is a bit higher but not that high. Whereas in contrast, if the algorithm were to have outputs at 0.1 if it thinks that there is only a 10 percent chance of the </a:t>
            </a:r>
            <a:r>
              <a:rPr lang="en-GB" dirty="0" err="1"/>
              <a:t>tumor</a:t>
            </a:r>
            <a:r>
              <a:rPr lang="en-GB" dirty="0"/>
              <a:t> being malignant but y really is 1. If really is malignant, then the loss is this much higher value over here.</a:t>
            </a:r>
          </a:p>
          <a:p>
            <a:endParaRPr lang="en-GB" dirty="0"/>
          </a:p>
          <a:p>
            <a:r>
              <a:rPr lang="en-GB" dirty="0"/>
              <a:t>When y is equal to 1, the loss function incentivizes or nurtures, or helps push the algorithm to make more accurate predictions because the loss is lowest, when it predicts values close to 1. </a:t>
            </a:r>
            <a:endParaRPr lang="en-US" dirty="0"/>
          </a:p>
        </p:txBody>
      </p:sp>
    </p:spTree>
    <p:extLst>
      <p:ext uri="{BB962C8B-B14F-4D97-AF65-F5344CB8AC3E}">
        <p14:creationId xmlns:p14="http://schemas.microsoft.com/office/powerpoint/2010/main" val="2683187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Now on this slide, we'll be looking at what the loss is when y is equal to 1. On this slide, let's look at the second part of the loss function corresponding to when y is equal to 0. In this case, the loss is negative log of 1 minus f of x. When this function is plotted, it actually looks like this. </a:t>
            </a:r>
          </a:p>
          <a:p>
            <a:endParaRPr lang="en-GB" dirty="0"/>
          </a:p>
          <a:p>
            <a:r>
              <a:rPr lang="en-GB" dirty="0"/>
              <a:t>The range of f is limited to 0 to 1 because logistic regression only outputs values between 0 and 1. If we zoom in, this is what it looks like. In this plot, corresponding to y equals 0, the vertical axis shows the value of the loss for different values of f of x. When f is 0 or very close to 0, the loss is also going to be very small which means that if the true label is 0 and the model's prediction is very close to 0, well, you nearly got it right so the loss is appropriately very close to 0. The larger the value of f of x gets, the bigger the loss because the prediction is further from the true label 0. In fact, as that prediction approaches 1, the loss actually approaches infinity. </a:t>
            </a:r>
          </a:p>
          <a:p>
            <a:endParaRPr lang="en-GB" dirty="0"/>
          </a:p>
          <a:p>
            <a:r>
              <a:rPr lang="en-GB" dirty="0"/>
              <a:t>Going back to the </a:t>
            </a:r>
            <a:r>
              <a:rPr lang="en-GB" dirty="0" err="1"/>
              <a:t>tumor</a:t>
            </a:r>
            <a:r>
              <a:rPr lang="en-GB" dirty="0"/>
              <a:t> prediction example just says if the model predicts that the patient's </a:t>
            </a:r>
            <a:r>
              <a:rPr lang="en-GB" dirty="0" err="1"/>
              <a:t>tumor</a:t>
            </a:r>
            <a:r>
              <a:rPr lang="en-GB" dirty="0"/>
              <a:t> is almost certain to be malignant, say, 99.9 percent chance of malignancy, that turns out to actually not be malignant, so y equals 0 then we penalize the model with a very high loss. In this case of y equals 0, so this is in the case of y equals 1 on the previous slide, the further the prediction f of x is away from the true value of y, the higher the loss. In fact, if f of x approaches 0, the loss here actually goes really large and in fact approaches infinity. When the true label is 1, the algorithm is strongly incentivized not to predict something too close to 0. </a:t>
            </a:r>
          </a:p>
          <a:p>
            <a:endParaRPr lang="en-GB" dirty="0"/>
          </a:p>
          <a:p>
            <a:endParaRPr lang="en-US" dirty="0"/>
          </a:p>
        </p:txBody>
      </p:sp>
    </p:spTree>
    <p:extLst>
      <p:ext uri="{BB962C8B-B14F-4D97-AF65-F5344CB8AC3E}">
        <p14:creationId xmlns:p14="http://schemas.microsoft.com/office/powerpoint/2010/main" val="836381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In this slides, you saw why the squared error cost function doesn't work well for logistic regression. We also defined the loss for a single training example and came up with a new definition for the loss function for logistic regression. It turns out that with this choice of loss function, the overall cost function will be convex and thus you can reliably use gradient descent to take you to the global minimum. Proving that this function is convex, it's beyond the scope of this cost. </a:t>
            </a:r>
          </a:p>
          <a:p>
            <a:endParaRPr lang="en-GB" dirty="0"/>
          </a:p>
          <a:p>
            <a:r>
              <a:rPr lang="en-GB" dirty="0"/>
              <a:t>You may remember that the cost function is a function of the entire training set and is, therefore, the average or 1 over m times the sum of the loss function on the individual training examples. The cost on a certain set of parameters, w and b, is equal to 1 over m times the sum of all the training examples of the loss on the training examples. If you can find the value of the parameters, w and b, that minimizes this, then you'd have a pretty good set of values for the parameters w and b for logistic regression. In the upcoming optional lab, you'll get to take a look at how the squared error cost function doesn't work very well for classification, because you see that the surface plot results in a very wiggly costs surface with many local minima. </a:t>
            </a:r>
          </a:p>
          <a:p>
            <a:endParaRPr lang="en-GB" dirty="0"/>
          </a:p>
          <a:p>
            <a:r>
              <a:rPr lang="en-GB" dirty="0"/>
              <a:t>Then you'll take a look at the new logistic loss function. As you can see here, this produces a nice and smooth convex surface plot that does not have all those local minima. Please take a look at the cost and the plots after this video. In the next slides, let's go back and take the loss function for a single train example and use that to define the overall cost function for the entire training set. We'll also figure out a simpler way to write out the cost function, which will then later allow us to run gradient descent to find good parameters for logistic regression. </a:t>
            </a:r>
            <a:endParaRPr lang="en-US" dirty="0"/>
          </a:p>
          <a:p>
            <a:endParaRPr lang="en-US" dirty="0"/>
          </a:p>
        </p:txBody>
      </p:sp>
    </p:spTree>
    <p:extLst>
      <p:ext uri="{BB962C8B-B14F-4D97-AF65-F5344CB8AC3E}">
        <p14:creationId xmlns:p14="http://schemas.microsoft.com/office/powerpoint/2010/main" val="230291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We saw the loss function and the cost function for logistic regression. Now you'll see a slightly simpler way to write out the loss and cost functions, so that the implementation can be a bit simpler when we get to gradient descent for fitting the parameters of a logistic regression model. Let's take a look.</a:t>
            </a:r>
          </a:p>
          <a:p>
            <a:endParaRPr lang="en-GB" dirty="0"/>
          </a:p>
          <a:p>
            <a:r>
              <a:rPr lang="en-GB" dirty="0"/>
              <a:t>As a reminder, here is the loss function that we had defined before for logistic regression. Because we're still working on a binary classification problem, y is either zero or one. Because y is either zero or one and cannot take on any value other than zero or one, we'll be able to come up with a simpler way to write this loss function. You can write the loss function as follows. Given a prediction f of x and the target label y, the loss equals negative y times log of f minus 1 minus y times log of 1 minus f. It turns out this equation, which we just wrote in one line, is completely equivalent to this more complex formula up here. Let's see why this is the case. </a:t>
            </a:r>
          </a:p>
          <a:p>
            <a:endParaRPr lang="en-GB" dirty="0"/>
          </a:p>
          <a:p>
            <a:r>
              <a:rPr lang="en-GB" dirty="0"/>
              <a:t>Remember, y can only take on the values of either one or zero. In the first case, let's say y equals 1. This first y over here is one and this 1 minus y is 1 minus 1, which is therefore equal to 0. So the loss becomes negative 1 times log of f of x minus 0 times a bunch of stuff. That becomes zero and goes away. When y is equal to 1, the loss is indeed the first term on top, negative log of f of x. </a:t>
            </a:r>
            <a:endParaRPr lang="en-US" dirty="0"/>
          </a:p>
        </p:txBody>
      </p:sp>
    </p:spTree>
    <p:extLst>
      <p:ext uri="{BB962C8B-B14F-4D97-AF65-F5344CB8AC3E}">
        <p14:creationId xmlns:p14="http://schemas.microsoft.com/office/powerpoint/2010/main" val="256603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Let's look at the second case, when y is equal to 0. In this case, this y here is equal to 0, so this first term goes away, and the second term is 1 minus 0 times that</a:t>
            </a:r>
          </a:p>
          <a:p>
            <a:r>
              <a:rPr lang="en-GB" dirty="0"/>
              <a:t>logarithmic term. The loss becomes this negative 1 times log of 1 minus f of x. That's just equal to this second term up here. In the case of y equals 0, we also get back the original loss function as defined above. What you see is that whether y is one or zero, this single expression here is equivalent to the more</a:t>
            </a:r>
          </a:p>
          <a:p>
            <a:r>
              <a:rPr lang="en-GB" dirty="0"/>
              <a:t>complex expression up here, which is why this gives us a simpler way to write the loss with just one equation without separating out these two cases,</a:t>
            </a:r>
          </a:p>
          <a:p>
            <a:r>
              <a:rPr lang="en-GB" dirty="0"/>
              <a:t>like we did on top. </a:t>
            </a:r>
          </a:p>
          <a:p>
            <a:endParaRPr lang="en-GB" dirty="0"/>
          </a:p>
        </p:txBody>
      </p:sp>
    </p:spTree>
    <p:extLst>
      <p:ext uri="{BB962C8B-B14F-4D97-AF65-F5344CB8AC3E}">
        <p14:creationId xmlns:p14="http://schemas.microsoft.com/office/powerpoint/2010/main" val="3335642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Using this simplified loss function, let's go back and write out the cost function for logistic regression. Here again is the simplified loss function. Recall that the cost J is just the average loss, average across the entire training set of m examples. So it's 1 over n times the sum of the loss from </a:t>
            </a:r>
            <a:r>
              <a:rPr lang="en-GB" dirty="0" err="1"/>
              <a:t>i</a:t>
            </a:r>
            <a:r>
              <a:rPr lang="en-GB" dirty="0"/>
              <a:t> equals 1 to m. If you plug in the definition for the simplified loss from above, then it looks like this, 1 over m times the sum of this term above. If you bring the negative signs and move them outside, then you end up with this expression over here, and this is the cost function. </a:t>
            </a:r>
          </a:p>
          <a:p>
            <a:endParaRPr lang="en-GB" dirty="0"/>
          </a:p>
          <a:p>
            <a:r>
              <a:rPr lang="en-GB" dirty="0"/>
              <a:t>The cost function that pretty much everyone uses to train logistic regression. You might be wondering, why do we choose this particular function when there could be tons of other costs functions we could have chosen? Although we won’t have time to go into great detail on this in this class, I'd just like to mention that this particular cost function is derived from statistics using a statistical principle called maximum likelihood estimation, which is an idea from statistics on how to efficiently find parameters for different models. </a:t>
            </a:r>
          </a:p>
          <a:p>
            <a:endParaRPr lang="en-GB" dirty="0"/>
          </a:p>
          <a:p>
            <a:r>
              <a:rPr lang="en-GB" dirty="0"/>
              <a:t>This cost function has the nice property that it is convex. But don't worry about learning the details of maximum likelihood. It's just a deeper rationale and justification behind this particular cost function. </a:t>
            </a:r>
          </a:p>
          <a:p>
            <a:endParaRPr lang="en-GB" dirty="0"/>
          </a:p>
          <a:p>
            <a:r>
              <a:rPr lang="en-GB" dirty="0"/>
              <a:t>The upcoming optional lab will show you how the logistic cost function is implemented in code. I recommend taking a look at it, because you implement this later into practice lab at the end of the week. This upcoming optional lab also shows you how two different choices of the parameters will lead to different cost calculations. You can see in the plot that the better fitting blue decision boundary has a lower cost relative to the magenta decision boundary. So with the simplified cost function, we're now ready to jump into applying gradient descent to logistic regression. </a:t>
            </a:r>
            <a:endParaRPr lang="en-US" dirty="0"/>
          </a:p>
        </p:txBody>
      </p:sp>
    </p:spTree>
    <p:extLst>
      <p:ext uri="{BB962C8B-B14F-4D97-AF65-F5344CB8AC3E}">
        <p14:creationId xmlns:p14="http://schemas.microsoft.com/office/powerpoint/2010/main" val="350808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pPr algn="l"/>
            <a:r>
              <a:rPr lang="en-GB" b="0" i="0" dirty="0">
                <a:effectLst/>
                <a:highlight>
                  <a:srgbClr val="FFFFFF"/>
                </a:highlight>
                <a:latin typeface="system-ui"/>
              </a:rPr>
              <a:t>This week, you learn about classification where your output variable y can take on only one of a small handful of possible values instead of any number in an infinite range of numbers. It turns out that linear regression is not a good algorithm for classification problems. Let's take a look at why and this will lead us into a different</a:t>
            </a:r>
          </a:p>
          <a:p>
            <a:pPr algn="l"/>
            <a:r>
              <a:rPr lang="en-GB" b="0" i="0" dirty="0">
                <a:effectLst/>
                <a:highlight>
                  <a:srgbClr val="FFFFFF"/>
                </a:highlight>
                <a:latin typeface="system-ui"/>
              </a:rPr>
              <a:t>algorithm called logistic regression. Which is one of the most popular and most widely used learning algorithms today. Here are some examples of</a:t>
            </a:r>
          </a:p>
          <a:p>
            <a:pPr algn="l"/>
            <a:r>
              <a:rPr lang="en-GB" b="0" i="0" dirty="0">
                <a:effectLst/>
                <a:highlight>
                  <a:srgbClr val="FFFFFF"/>
                </a:highlight>
                <a:latin typeface="system-ui"/>
              </a:rPr>
              <a:t>classification problems recall the example of trying to figure out whether an email is spam. So the answer you want to output is going to be either a no or a yes. Another example would be figuring out if an online financial transaction is fraudulent. Fighting online financial fraud is something I once worked on and it was strangely exhilarating. Because I knew there were forces out there trying to steal money and my team's job was to stop them. So the problem is given a financial transaction. Can your learning algorithm figure out is this transaction fraudulent, such as what this credit card stolen? Another example we’ve touched on before was trying to classify a </a:t>
            </a:r>
            <a:r>
              <a:rPr lang="en-GB" b="0" i="0" dirty="0" err="1">
                <a:effectLst/>
                <a:highlight>
                  <a:srgbClr val="FFFFFF"/>
                </a:highlight>
                <a:latin typeface="system-ui"/>
              </a:rPr>
              <a:t>tumor</a:t>
            </a:r>
            <a:r>
              <a:rPr lang="en-GB" b="0" i="0" dirty="0">
                <a:effectLst/>
                <a:highlight>
                  <a:srgbClr val="FFFFFF"/>
                </a:highlight>
                <a:latin typeface="system-ui"/>
              </a:rPr>
              <a:t> as malignant versus not. In each of these problems the variable that you want to predict can only be one of two possible values. No or yes. This type of classification problem where there are only two possible outputs is called binary classification. Where the word binary refers to there being only two possible classes or two possible categories. In these problems I will use the terms class and category relatively interchangeably. They mean basically the same thing. By convention we can refer to these two classes or categories in a few common ways. We often designate clauses as no or yes or sometimes equivalently false or true or very commonly using the numbers zero or one. Following the common convention in computer science with zero denoting falls and one denoting true. I'm usually going to use the numbers zero and one to represent the answer y. Because that will fit in most easily with the types of learning algorithms we want to implement. But when we talk about it will often say no or yes or false or true as well. One of the technologies commonly used is to call the false or zero class. The negative class and the true or the one class, the positive class. For example, for spam classification, an email that is not spam may be referred to as a negative example. Because the output to the question of is a spam. The output is no or zero. In contrast, an email that has spam might be referred to as a positive training example. Because the answer to is it spam is yes or true or one to be clear, negative and positive. Do not necessarily mean bad versus good or evil versus good. It's just that negative and positive examples are used to convey the concepts of absence or zero or false vs the presence or true or one of something you might be looking for. Such as the absence or presence of the spam illness or the spam property of an email or the absence of presence of broadening activity or absence of presence of malignancy of the </a:t>
            </a:r>
            <a:r>
              <a:rPr lang="en-GB" b="0" i="0" dirty="0" err="1">
                <a:effectLst/>
                <a:highlight>
                  <a:srgbClr val="FFFFFF"/>
                </a:highlight>
                <a:latin typeface="system-ui"/>
              </a:rPr>
              <a:t>tumor</a:t>
            </a:r>
            <a:r>
              <a:rPr lang="en-GB" b="0" i="0" dirty="0">
                <a:effectLst/>
                <a:highlight>
                  <a:srgbClr val="FFFFFF"/>
                </a:highlight>
                <a:latin typeface="system-ui"/>
              </a:rPr>
              <a:t>. Between non spam and spam emails. Which one you call false or zero and which one you call true or one is a little bit arbitrary. Often either choice could work. So, different engineer might actually swap it around and have the positive class B. The presence of a good email or the possible causes be the presence of a real financial transaction or a healthy patient. So how do you build a classification algorithm?</a:t>
            </a:r>
          </a:p>
          <a:p>
            <a:pPr algn="l"/>
            <a:endParaRPr lang="en-GB" b="0" i="0" dirty="0">
              <a:effectLst/>
              <a:highlight>
                <a:srgbClr val="FFFFFF"/>
              </a:highlight>
              <a:latin typeface="system-ui"/>
            </a:endParaRPr>
          </a:p>
          <a:p>
            <a:pPr algn="l"/>
            <a:r>
              <a:rPr lang="en-GB" b="0" i="0" dirty="0">
                <a:effectLst/>
                <a:highlight>
                  <a:srgbClr val="FFFFFF"/>
                </a:highlight>
                <a:latin typeface="system-ui"/>
              </a:rPr>
              <a:t>Examples of classification problems are things like: identifying email as Spam or Not Spam or determining if a </a:t>
            </a:r>
            <a:r>
              <a:rPr lang="en-GB" b="0" i="0" dirty="0" err="1">
                <a:effectLst/>
                <a:highlight>
                  <a:srgbClr val="FFFFFF"/>
                </a:highlight>
                <a:latin typeface="system-ui"/>
              </a:rPr>
              <a:t>tumor</a:t>
            </a:r>
            <a:r>
              <a:rPr lang="en-GB" b="0" i="0" dirty="0">
                <a:effectLst/>
                <a:highlight>
                  <a:srgbClr val="FFFFFF"/>
                </a:highlight>
                <a:latin typeface="system-ui"/>
              </a:rPr>
              <a:t> is malignant or benign. In particular, these are examples of </a:t>
            </a:r>
            <a:r>
              <a:rPr lang="en-GB" b="0" i="1" dirty="0">
                <a:effectLst/>
                <a:highlight>
                  <a:srgbClr val="FFFFFF"/>
                </a:highlight>
                <a:latin typeface="system-ui"/>
              </a:rPr>
              <a:t>binary</a:t>
            </a:r>
            <a:r>
              <a:rPr lang="en-GB" b="0" i="0" dirty="0">
                <a:effectLst/>
                <a:highlight>
                  <a:srgbClr val="FFFFFF"/>
                </a:highlight>
                <a:latin typeface="system-ui"/>
              </a:rPr>
              <a:t> classification where there are two possible outcomes. Outcomes can be described in pairs of 'positive'/'negative' such as 'yes'/'no, 'true'/'false' or '1'/'0'.</a:t>
            </a:r>
          </a:p>
          <a:p>
            <a:pPr algn="l"/>
            <a:r>
              <a:rPr lang="en-GB" b="0" i="0" dirty="0">
                <a:effectLst/>
                <a:highlight>
                  <a:srgbClr val="FFFFFF"/>
                </a:highlight>
                <a:latin typeface="system-ui"/>
              </a:rPr>
              <a:t>Plots of classification data sets often use symbols to indicate the outcome of an example. In the plots below, 'X' is used to represent the positive values while 'O' represents negative outcomes.</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To fit the parameters of a logistic regression model, we're going to try to find the values of the parameters w and b that minimize the cost function J of w and b, and we'll again apply gradient descent to do this. Let's take a look at how. We’ll focus on how to find a good choice of the parameters w and b. </a:t>
            </a:r>
          </a:p>
          <a:p>
            <a:endParaRPr lang="en-GB" dirty="0"/>
          </a:p>
          <a:p>
            <a:r>
              <a:rPr lang="en-GB" dirty="0"/>
              <a:t>After you've done so, if you give the model a new input, x, say a new patients at the hospital with a certain </a:t>
            </a:r>
            <a:r>
              <a:rPr lang="en-GB" dirty="0" err="1"/>
              <a:t>tumor</a:t>
            </a:r>
            <a:r>
              <a:rPr lang="en-GB" dirty="0"/>
              <a:t> size and age, then these are diagnosis. The model can then make a prediction, or it can try to estimate the probability that the label y is one. </a:t>
            </a:r>
            <a:endParaRPr lang="en-US" dirty="0"/>
          </a:p>
        </p:txBody>
      </p:sp>
    </p:spTree>
    <p:extLst>
      <p:ext uri="{BB962C8B-B14F-4D97-AF65-F5344CB8AC3E}">
        <p14:creationId xmlns:p14="http://schemas.microsoft.com/office/powerpoint/2010/main" val="2336749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The average you can use to minimize the cost function is gradient descent. Here again is the cost function. If you want to minimize the cost j as a function of w and b, well, here's the usual gradient descent algorithm, where you repeatedly update each parameter as the 0 value minus Alpha, the learning rate times this derivative term. </a:t>
            </a:r>
          </a:p>
          <a:p>
            <a:endParaRPr lang="en-GB" dirty="0"/>
          </a:p>
          <a:p>
            <a:r>
              <a:rPr lang="en-GB" dirty="0"/>
              <a:t>Let's take a look at the derivative of j with respect to </a:t>
            </a:r>
            <a:r>
              <a:rPr lang="en-GB" dirty="0" err="1"/>
              <a:t>w_j</a:t>
            </a:r>
            <a:r>
              <a:rPr lang="en-GB" dirty="0"/>
              <a:t>. This term up on top here, where as usual, j goes from one through n, where n is the number of features. If someone were to apply the rules of calculus, you can show that the derivative with respect to </a:t>
            </a:r>
            <a:r>
              <a:rPr lang="en-GB" dirty="0" err="1"/>
              <a:t>w_j</a:t>
            </a:r>
            <a:r>
              <a:rPr lang="en-GB" dirty="0"/>
              <a:t> of the cost function capital J is equal to this expression over here, is 1 over m times the sum from 1 through m of this error term. That is f minus the label y times </a:t>
            </a:r>
            <a:r>
              <a:rPr lang="en-GB" dirty="0" err="1"/>
              <a:t>x_j</a:t>
            </a:r>
            <a:r>
              <a:rPr lang="en-GB" dirty="0"/>
              <a:t>. Here are just x I j is the j feature of training example </a:t>
            </a:r>
            <a:r>
              <a:rPr lang="en-GB" dirty="0" err="1"/>
              <a:t>i</a:t>
            </a:r>
            <a:r>
              <a:rPr lang="en-GB" dirty="0"/>
              <a:t>. Now let's also look at the derivative of j with respect to the parameter b. It turns out to be this expression over here. It's quite similar to the expression above, except that it is</a:t>
            </a:r>
          </a:p>
          <a:p>
            <a:r>
              <a:rPr lang="en-GB" dirty="0"/>
              <a:t>not multiplied by this x superscript I subscript j at the end. Just as a reminder, similar to what you saw for linear regression, the way to carry out these updates is to use simultaneous updates, meaning that you first compute the right-hand side for all of these updates and then simultaneously overwrite all the values on</a:t>
            </a:r>
          </a:p>
          <a:p>
            <a:r>
              <a:rPr lang="en-GB" dirty="0"/>
              <a:t>the left at the same time. Let me take these derivative expressions here and plug them into these terms here. This gives you gradient descent for logistic regression. </a:t>
            </a:r>
            <a:endParaRPr lang="en-US" dirty="0"/>
          </a:p>
        </p:txBody>
      </p:sp>
    </p:spTree>
    <p:extLst>
      <p:ext uri="{BB962C8B-B14F-4D97-AF65-F5344CB8AC3E}">
        <p14:creationId xmlns:p14="http://schemas.microsoft.com/office/powerpoint/2010/main" val="3001492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Now, one funny thing you might be wondering is, that's weird. These two equations look exactly like the average we had come up with previously for</a:t>
            </a:r>
          </a:p>
          <a:p>
            <a:r>
              <a:rPr lang="en-GB" dirty="0"/>
              <a:t>linear regression so you might be wondering, is linear regression actually secretly the same as logistic regression? Well, even though these equations look the same, the reason that this is not linear regression is because the definition for the function f of x has changed. In linear regression, f of x is, this is </a:t>
            </a:r>
            <a:r>
              <a:rPr lang="en-GB" dirty="0" err="1"/>
              <a:t>wx</a:t>
            </a:r>
            <a:r>
              <a:rPr lang="en-GB" dirty="0"/>
              <a:t> plus b. But in logistic regression, f of x is defined to be the sigmoid function applied to </a:t>
            </a:r>
            <a:r>
              <a:rPr lang="en-GB" dirty="0" err="1"/>
              <a:t>wx</a:t>
            </a:r>
            <a:r>
              <a:rPr lang="en-GB" dirty="0"/>
              <a:t> plus b. Although the algorithm written looked the same for both linear regression and logistic regression, actually they're two very different algorithms because the definition for f of x is not the same. When we talked about gradient descent for linear regression previously, you saw how you can monitor a gradient descent to make sure it converges. You can just apply the same method for logistic regression to make sure it also converges. I've written out these updates as if you're updating the parameters </a:t>
            </a:r>
            <a:r>
              <a:rPr lang="en-GB" dirty="0" err="1"/>
              <a:t>w_j</a:t>
            </a:r>
            <a:r>
              <a:rPr lang="en-GB" dirty="0"/>
              <a:t> one parameter at a time. Similar to the discussion on vectorized implementations of linear regression, you can also use vectorization to make gradient descent run faster for logistic regression. I won't dive into the details of the vectorized implementation in this video. But you can also learn more about it and see the code in the optional labs. Now you know how to implement gradient descent for logistic regression. You might also remember feature scaling when we were using linear regression. Where you saw how feature scaling, that is scaling all</a:t>
            </a:r>
          </a:p>
          <a:p>
            <a:r>
              <a:rPr lang="en-GB" dirty="0"/>
              <a:t>the features to take on similar ranges of values, say between negative 1 and plus 1, how they can help gradient descent to converge faster. Feature scaling</a:t>
            </a:r>
          </a:p>
          <a:p>
            <a:r>
              <a:rPr lang="en-GB" dirty="0"/>
              <a:t>applied the same way to scale the different features to take on similar ranges of values can also speed up gradient descent for logistic regression. In the upcoming optional lab, you also see how the gradient for the logistic regression can be calculated in code. This will be useful to look at because you also implement this in the practice lab at the end of this week. After you run gradient descent in this lab, there'll be a nice set of animated plots that show gradient descent in action. You see the sigmoid function, the contour plot of the cost, the 3D surface plot of the cost, and the learning curve or evolve as gradient descent runs. </a:t>
            </a:r>
          </a:p>
          <a:p>
            <a:endParaRPr lang="en-GB" dirty="0"/>
          </a:p>
          <a:p>
            <a:r>
              <a:rPr lang="en-GB" dirty="0"/>
              <a:t>There will be another optional lab after that, which is short and sweet, but also very useful because they’re showing you how to use the popular scikit-learn library to train the logistic regression model for classification. </a:t>
            </a:r>
          </a:p>
          <a:p>
            <a:endParaRPr lang="en-GB" dirty="0"/>
          </a:p>
          <a:p>
            <a:r>
              <a:rPr lang="en-GB" dirty="0"/>
              <a:t>Many machine learning practitioners in many companies today use scikit-learn regularly as part of their job. I hope you check out the scikit-learn function as well and take a look at how that is used. That's it. You should now know how to implement logistic regression. This is a very powerful and very widely used learning algorithm and you now know how to get it to work yourself. </a:t>
            </a:r>
            <a:endParaRPr lang="en-US" dirty="0"/>
          </a:p>
          <a:p>
            <a:endParaRPr lang="en-US" dirty="0"/>
          </a:p>
        </p:txBody>
      </p:sp>
    </p:spTree>
    <p:extLst>
      <p:ext uri="{BB962C8B-B14F-4D97-AF65-F5344CB8AC3E}">
        <p14:creationId xmlns:p14="http://schemas.microsoft.com/office/powerpoint/2010/main" val="2641960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Now you've seen a couple of different learning algorithms, linear regression and logistic regression. They work well for many tasks. But sometimes in an application, the algorithm can run into a problem called overfitting, which can cause it to perform poorly. What I like to do now is to show you what is overfitting, as well as a closely-related, almost opposite problem called underfitting. In the next videos after this, I'll share with you some techniques for accuracy overfitting. In particular, there’s a method called regularization. Very useful technique. I use it all the time. </a:t>
            </a:r>
          </a:p>
          <a:p>
            <a:endParaRPr lang="en-GB" dirty="0"/>
          </a:p>
          <a:p>
            <a:r>
              <a:rPr lang="en-GB" dirty="0"/>
              <a:t>Then regularization will help you minimize this overfitting problem and get your learning algorithms to work much better. Let's take a look at what is overfitting? </a:t>
            </a:r>
          </a:p>
          <a:p>
            <a:r>
              <a:rPr lang="en-GB" dirty="0"/>
              <a:t>To help us understand what is overfitting. Let's take a look at a few examples. Let's go back to our original example of predicting housing prices with linear regression. Where you want to predict the price as a function of the size of a house. To help us understand what is overfitting, let's take a look at a</a:t>
            </a:r>
          </a:p>
          <a:p>
            <a:r>
              <a:rPr lang="en-GB" dirty="0"/>
              <a:t>linear regression example. I'm going to go back to our original running example of predicting housing prices with linear regression. </a:t>
            </a:r>
          </a:p>
          <a:p>
            <a:endParaRPr lang="en-GB" dirty="0"/>
          </a:p>
          <a:p>
            <a:r>
              <a:rPr lang="en-GB" dirty="0"/>
              <a:t>Suppose your data-set looks like this, with the input feature x being the size of the house, and the value, y that you're trying to predict the price of the house. One thing you could do is fit a linear function to this data. If you do that, you get a straight line fit to the data that maybe looks like this. But this isn’t a very good model. Looking at the data, it seems pretty clear that as the size of the house increases, the housing process flattened out. This algorithm does not fit the training data very well. The technical term for this is the model is underfitting the training data. </a:t>
            </a:r>
          </a:p>
          <a:p>
            <a:endParaRPr lang="en-GB" dirty="0"/>
          </a:p>
          <a:p>
            <a:r>
              <a:rPr lang="en-GB" dirty="0"/>
              <a:t>Another term is the algorithm has high bias. You may have read in the news about some learning algorithms really, unfortunately, demonstrating bias against certain ethnicities or certain genders. In machine learning, the term bias has multiple meanings. Checking learning algorithms for bias based on characteristics</a:t>
            </a:r>
          </a:p>
          <a:p>
            <a:r>
              <a:rPr lang="en-GB" dirty="0"/>
              <a:t>such as gender or ethnicity is absolutely critical. But the term bias has a second technical meaning as well, which is the one I'm using here, which is if the algorithm</a:t>
            </a:r>
          </a:p>
          <a:p>
            <a:r>
              <a:rPr lang="en-GB" dirty="0"/>
              <a:t>has underfit the data, meaning that it’s just not even able to fit the training set that well. There's a clear pattern in the training data that the algorithm is just</a:t>
            </a:r>
          </a:p>
          <a:p>
            <a:r>
              <a:rPr lang="en-GB" dirty="0"/>
              <a:t>unable to capture. Another way to think of this form of bias is as if the learning algorithm has a very strong preconception, or we say a very strong bias, that the housing prices are going to be a completely linear function of the size despite data to the contrary. This preconception that</a:t>
            </a:r>
          </a:p>
          <a:p>
            <a:r>
              <a:rPr lang="en-GB" dirty="0"/>
              <a:t>the data is linear causes it to fit a straight line that fits the data poorly, leading it to underfitted data. </a:t>
            </a:r>
          </a:p>
          <a:p>
            <a:endParaRPr lang="en-GB" dirty="0"/>
          </a:p>
          <a:p>
            <a:r>
              <a:rPr lang="en-GB" dirty="0"/>
              <a:t>Now, let's look at a second variation of a model, which is if you insert for a quadratic function at the data with two features, x and x^2, then when you fit the</a:t>
            </a:r>
          </a:p>
          <a:p>
            <a:r>
              <a:rPr lang="en-GB" dirty="0"/>
              <a:t>parameters W1 and W2, you can get a curve that fits the data somewhat better. Maybe it looks like this. Also, if you were to get a new house, that's not in this set of</a:t>
            </a:r>
          </a:p>
          <a:p>
            <a:r>
              <a:rPr lang="en-GB" dirty="0"/>
              <a:t>five training examples. This model would probably do quite well on that new house. If you're real estate agents, the idea that you want your learning</a:t>
            </a:r>
          </a:p>
          <a:p>
            <a:r>
              <a:rPr lang="en-GB" dirty="0"/>
              <a:t>algorithm to do well, even on examples that are not on the training set, that’s called generalization. Technically we say that you want your learning algorithm</a:t>
            </a:r>
          </a:p>
          <a:p>
            <a:r>
              <a:rPr lang="en-GB" dirty="0"/>
              <a:t>to generalize well, which means to make good predictions even on brand new examples that it has never seen before. These quadratic models seem to fit the training set not perfectly, but pretty well. I think it would generalize well to new examples. </a:t>
            </a:r>
          </a:p>
          <a:p>
            <a:endParaRPr lang="en-GB" dirty="0"/>
          </a:p>
          <a:p>
            <a:r>
              <a:rPr lang="en-GB" dirty="0"/>
              <a:t>Now let's look at the other extreme. What if you were to fit a fourth-order polynomial to the data? You have x, x^2, x^3, and x^4 all as features. With this fourth</a:t>
            </a:r>
          </a:p>
          <a:p>
            <a:r>
              <a:rPr lang="en-GB" dirty="0"/>
              <a:t>for the polynomial, you can actually fit the curve that passes through all five of the training examples exactly. You might get a curve that looks like this. This, on one hand, seems to do an extremely good job fitting the training data because it passes through all of the training data perfectly. In fact, you'd be able to choose parameters that will result in the cost function being exactly equal to zero because the errors are zero on all five training examples. But this is a very wiggly curve, its going up and down all over the place. If you have this whole size right here, the model would predict that this house is cheaper than houses that are smaller than it. We don't think that this is a particularly good model for predicting housing prices. The technical term is that we'll say this model has overfit the data, or this model has an overfitting problem. Because even though it fits the training set very well, it has fit the data almost too well, hence is overfit. It does not look</a:t>
            </a:r>
          </a:p>
          <a:p>
            <a:r>
              <a:rPr lang="en-GB" dirty="0"/>
              <a:t>like this model will generalize to new examples</a:t>
            </a:r>
          </a:p>
          <a:p>
            <a:r>
              <a:rPr lang="en-GB" dirty="0"/>
              <a:t>that's never seen before. </a:t>
            </a:r>
          </a:p>
          <a:p>
            <a:endParaRPr lang="en-GB" dirty="0"/>
          </a:p>
          <a:p>
            <a:r>
              <a:rPr lang="en-GB" dirty="0"/>
              <a:t>Another term for this is that the algorithm has high variance. In machine learning, many people will use the terms over-fit and high-variance</a:t>
            </a:r>
          </a:p>
          <a:p>
            <a:r>
              <a:rPr lang="en-GB" dirty="0"/>
              <a:t>almost interchangeably. We'll use the terms underfit and high bias almost interchangeably. The intuition behind overfitting or high-variance is</a:t>
            </a:r>
          </a:p>
          <a:p>
            <a:r>
              <a:rPr lang="en-GB" dirty="0"/>
              <a:t>that the algorithm is trying very hard to fit every single training example. It turns out that if your training set were just even a little bit different, say one holes was priced just a little bit more little bit less, then the function that the algorithm fits could end up being totally different. </a:t>
            </a:r>
          </a:p>
          <a:p>
            <a:endParaRPr lang="en-GB" dirty="0"/>
          </a:p>
          <a:p>
            <a:r>
              <a:rPr lang="en-GB" dirty="0"/>
              <a:t>If two different machine learning engineers were to fit this fourth-order polynomial model, to just slightly different datasets, they couldn't end up with</a:t>
            </a:r>
          </a:p>
          <a:p>
            <a:r>
              <a:rPr lang="en-GB" dirty="0"/>
              <a:t>totally different predictions or highly variable predictions. That's why we say the algorithm has high variance. Contrasting this rightmost model with the one in the middle for the same house, it seems, the middle model gives them much more reasonable prediction for price. There isn't really a name for this case in the middle, but I'm just going to call this just right, because it is neither underfit nor overfit. You can say that the goal machine learning is to find a model that hopefully is neither underfitting nor overfitting. In other words, hopefully, a model that has neither high bias nor high variance. </a:t>
            </a:r>
          </a:p>
          <a:p>
            <a:endParaRPr lang="en-GB" dirty="0"/>
          </a:p>
          <a:p>
            <a:r>
              <a:rPr lang="en-GB" dirty="0"/>
              <a:t>When I think about underfitting and overfitting, high bias and high variance. I'm sometimes reminded of the children's story of Goldilocks and the Three</a:t>
            </a:r>
          </a:p>
          <a:p>
            <a:r>
              <a:rPr lang="en-GB" dirty="0"/>
              <a:t>Bears in this children's tale, a girl called Goldilocks visits the home of a bear family. There's a bowl of porridge that's too cold to taste and so that's no good. There's also a bowl of porridge that's too hot to eat. That's no good either. But there's a bowl of porridge that is neither too cold nor too hot. The temperature</a:t>
            </a:r>
          </a:p>
          <a:p>
            <a:r>
              <a:rPr lang="en-GB" dirty="0"/>
              <a:t>is in the middle, which is just right to eat. </a:t>
            </a:r>
          </a:p>
          <a:p>
            <a:endParaRPr lang="en-GB" dirty="0"/>
          </a:p>
          <a:p>
            <a:r>
              <a:rPr lang="en-GB" dirty="0"/>
              <a:t>To recap, if you have too many features like the fourth-order polynomial on the right, then the model may fit the training set well, but almost too well or overfit</a:t>
            </a:r>
          </a:p>
          <a:p>
            <a:r>
              <a:rPr lang="en-GB" dirty="0"/>
              <a:t>and have high variance. On the flip side if you have too few features, then in this example, like the one on the left, it underfits and has high bias. In this example, using quadratic features x and x squared, that seems to be just right. </a:t>
            </a:r>
          </a:p>
        </p:txBody>
      </p:sp>
    </p:spTree>
    <p:extLst>
      <p:ext uri="{BB962C8B-B14F-4D97-AF65-F5344CB8AC3E}">
        <p14:creationId xmlns:p14="http://schemas.microsoft.com/office/powerpoint/2010/main" val="370228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So far we've looked at underfitting and overfitting for linear regression model. Similarly, overfitting applies a classification as well. Here's a classification example with two features, x_1 and x_2, where x_1 is maybe the </a:t>
            </a:r>
            <a:r>
              <a:rPr lang="en-GB" dirty="0" err="1"/>
              <a:t>tumor</a:t>
            </a:r>
            <a:r>
              <a:rPr lang="en-GB" dirty="0"/>
              <a:t> size and x_2 is the age of patient. </a:t>
            </a:r>
          </a:p>
          <a:p>
            <a:endParaRPr lang="en-GB" dirty="0"/>
          </a:p>
          <a:p>
            <a:r>
              <a:rPr lang="en-GB" dirty="0"/>
              <a:t>We're trying to classify if a </a:t>
            </a:r>
            <a:r>
              <a:rPr lang="en-GB" dirty="0" err="1"/>
              <a:t>tumor</a:t>
            </a:r>
            <a:r>
              <a:rPr lang="en-GB" dirty="0"/>
              <a:t> is malignant or benign, as denoted by these crosses and circles, one thing you could do is fit a logistic regression model. Just a simple model like this, where as usual, g is the sigmoid function and this term here inside is z. If you do that, you end up with a straight line as the decision boundary. This is the line where z is equal to zero that separates the positive and negative examples. This straight line doesn't look terrible. It looks okay, but it doesn't look like a very good fit to the data either. This is an example of underfitting or of high bias. Let's look at another example. If you were to add to your features these quadratic terms, then z becomes this new term in the middle and the decision boundary, that is where z equals zero can look more like this, more like an ellipse or part of an ellipse. This is a pretty good fit to the data, even though it does not perfectly classify every single training example in the training set. Notice how some of these crosses get classified among the circles. But this model looks pretty good. I'm going to call it just right. It looks like this generalized pretty well to new patients. Finally, at the other extreme, if you were to fit a very high-order polynomial with many features like these, then the model may try really hard and contoured or twist itself to find a decision boundary that fits your training data perfectly. Having all these higher-order polynomial features allows the algorithm to choose this really over the complex decision boundary. </a:t>
            </a:r>
          </a:p>
          <a:p>
            <a:endParaRPr lang="en-GB" dirty="0"/>
          </a:p>
          <a:p>
            <a:r>
              <a:rPr lang="en-GB" dirty="0"/>
              <a:t>If the features are </a:t>
            </a:r>
            <a:r>
              <a:rPr lang="en-GB" dirty="0" err="1"/>
              <a:t>tumor</a:t>
            </a:r>
            <a:r>
              <a:rPr lang="en-GB" dirty="0"/>
              <a:t> size in age, and you're trying to classify </a:t>
            </a:r>
            <a:r>
              <a:rPr lang="en-GB" dirty="0" err="1"/>
              <a:t>tumors</a:t>
            </a:r>
            <a:r>
              <a:rPr lang="en-GB" dirty="0"/>
              <a:t> as malignant or benign, then this doesn’t really look like a very good model for</a:t>
            </a:r>
          </a:p>
          <a:p>
            <a:r>
              <a:rPr lang="en-GB" dirty="0"/>
              <a:t>making predictions. Once again, this is an instance of overfitting and high variance because its model, despite doing very well on the training set, doesn't look like it'll</a:t>
            </a:r>
          </a:p>
          <a:p>
            <a:r>
              <a:rPr lang="en-GB" dirty="0"/>
              <a:t>generalize well to new examples. Now you've seen how an algorithm can underfit or have high bias or overfit and have high variance. You may want to know</a:t>
            </a:r>
          </a:p>
          <a:p>
            <a:r>
              <a:rPr lang="en-GB" dirty="0"/>
              <a:t>how you can give get a model that is just right. In the next video, we'll look at some ways you can address the issue of overfitting. We'll also touch on some ideas relevant for using underfitting. </a:t>
            </a:r>
            <a:endParaRPr lang="en-US" dirty="0"/>
          </a:p>
        </p:txBody>
      </p:sp>
    </p:spTree>
    <p:extLst>
      <p:ext uri="{BB962C8B-B14F-4D97-AF65-F5344CB8AC3E}">
        <p14:creationId xmlns:p14="http://schemas.microsoft.com/office/powerpoint/2010/main" val="2559092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Later in this specialization, we'll talk about debugging and diagnosing things that can go wrong with learning algorithms. You'll also learn about</a:t>
            </a:r>
          </a:p>
          <a:p>
            <a:r>
              <a:rPr lang="en-GB" dirty="0"/>
              <a:t>specific tools to recognize when overfitting and underfitting may be occurring. But for now, when you think overfitting has occurred, lets talk about what you</a:t>
            </a:r>
          </a:p>
          <a:p>
            <a:r>
              <a:rPr lang="en-GB" dirty="0"/>
              <a:t>can do to address it. Let's say you fit a model and it has high variance, is overfit. Here's our overfit house price prediction model. One way to address</a:t>
            </a:r>
          </a:p>
          <a:p>
            <a:r>
              <a:rPr lang="en-GB" dirty="0"/>
              <a:t>this problem is to collect more training data, that's one option. If you're able to get more data, that is more training examples on sizes and prices of houses, then with the larger training set, the learning algorithm will learn to fit a function that is less wiggly. You can continue to fit a high order polynomial or some of the function with a lot of features, and if you have enough training examples, it will still do okay. </a:t>
            </a:r>
          </a:p>
          <a:p>
            <a:endParaRPr lang="en-GB" dirty="0"/>
          </a:p>
          <a:p>
            <a:r>
              <a:rPr lang="en-GB" dirty="0"/>
              <a:t>To summarize, the number one tool you can use against overfitting is to get more training data. Now, getting more data isn't always an option. Maybe only so many houses have been sold in this location, so maybe there just isn’t more data to be add. But when the data is available, this can work really well. </a:t>
            </a:r>
            <a:endParaRPr lang="en-US" dirty="0"/>
          </a:p>
        </p:txBody>
      </p:sp>
    </p:spTree>
    <p:extLst>
      <p:ext uri="{BB962C8B-B14F-4D97-AF65-F5344CB8AC3E}">
        <p14:creationId xmlns:p14="http://schemas.microsoft.com/office/powerpoint/2010/main" val="1358818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A second option for addressing overfitting is to see if you can use fewer features. In the previous slides, our models features included the size x, as well as the size squared,  and this x squared, and x cubed and x^4 and so on. These were a lot of polynomial features. In that case, one way to reduce overfitting is to just not use so many of these polynomial features. </a:t>
            </a:r>
          </a:p>
          <a:p>
            <a:endParaRPr lang="en-GB" dirty="0"/>
          </a:p>
          <a:p>
            <a:r>
              <a:rPr lang="en-GB" dirty="0"/>
              <a:t>But now let's look at a different example. Maybe you have a lot of different features of a house of which to try to predict its price, ranging from the size, number of bedrooms, number of floors, the age, average income of the </a:t>
            </a:r>
            <a:r>
              <a:rPr lang="en-GB" dirty="0" err="1"/>
              <a:t>neighborhood</a:t>
            </a:r>
            <a:r>
              <a:rPr lang="en-GB" dirty="0"/>
              <a:t>, and so on and so forth, total distance to the nearest coffee shop. It turns out that if you have a lot of features like these but don't have enough training data, then your learning algorithm may also overfit to your training set. Now instead of using all 100 features, if we were to pick just a subset of the most useful ones, maybe size, bedrooms, and the age of the house. If you think those are the most relevant features, then using just that smallest subset of features, you may find that your model no longer overfits as badly. Choosing the most appropriate set of features to use is sometimes also called feature selection. One way you could do so is to use your intuition to choose what you think is the best set of features, what's most relevant for predicting the price. </a:t>
            </a:r>
          </a:p>
          <a:p>
            <a:endParaRPr lang="en-GB" dirty="0"/>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dirty="0"/>
              <a:t>Now, one disadvantage of feature selection is that by using only a subset of the features, the algorithm is throwing away some of the information that you have about the houses. For example, maybe all of these features, all 100 of them are actually useful for predicting the price of a house. Maybe you don't want to throw away some of the information by throwing away some of the features. Later in Course 2, you'll also see some algorithms for automatically choosing the most appropriate set of features to use for our prediction task. Now, this takes us to the third option for reducing overfitting. </a:t>
            </a:r>
          </a:p>
          <a:p>
            <a:endParaRPr lang="en-GB" dirty="0"/>
          </a:p>
        </p:txBody>
      </p:sp>
    </p:spTree>
    <p:extLst>
      <p:ext uri="{BB962C8B-B14F-4D97-AF65-F5344CB8AC3E}">
        <p14:creationId xmlns:p14="http://schemas.microsoft.com/office/powerpoint/2010/main" val="3632015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This technique, which we’ll look at in even greater depth in the next slides is called regularization. If you look at an overfit model, here's a model using polynomial features: x, x squared, x cubed, and so on. You find that the parameters are often relatively large. Now if you were to eliminate some of these features, say, if you were to eliminate the feature x4, that corresponds to setting this parameter to 0. So setting a parameter to 0 is equivalent to eliminating a feature, which is what we saw on the previous slide. </a:t>
            </a:r>
          </a:p>
          <a:p>
            <a:endParaRPr lang="en-GB" dirty="0"/>
          </a:p>
          <a:p>
            <a:r>
              <a:rPr lang="en-GB" dirty="0"/>
              <a:t>It turns out that regularization is a way to more gently reduce the impacts of some of the features without doing something as harsh as eliminating it outright. What regularization does is encourage the learning algorithm to shrink the values of the parameters without necessarily demanding that the parameter is set to exactly 0. It turns out that even if you fit a higher order polynomial like this, so long as you can get the algorithm to use smaller parameter values: w1, w2, w3, w4. </a:t>
            </a:r>
          </a:p>
          <a:p>
            <a:endParaRPr lang="en-GB" dirty="0"/>
          </a:p>
          <a:p>
            <a:r>
              <a:rPr lang="en-GB" dirty="0"/>
              <a:t>You end up with a curve that ends up fitting the training data much better. So what regularization does, is it lets you keep all of your features, but they just prevents the features from having an overly large effect, which is what sometimes can cause overfitting. By the way, by convention, we normally just reduce the size of the </a:t>
            </a:r>
            <a:r>
              <a:rPr lang="en-GB" dirty="0" err="1"/>
              <a:t>wj</a:t>
            </a:r>
            <a:r>
              <a:rPr lang="en-GB" dirty="0"/>
              <a:t> parameters, that is w1 through </a:t>
            </a:r>
            <a:r>
              <a:rPr lang="en-GB" dirty="0" err="1"/>
              <a:t>wn</a:t>
            </a:r>
            <a:r>
              <a:rPr lang="en-GB" dirty="0"/>
              <a:t>. It doesn't make a huge</a:t>
            </a:r>
          </a:p>
          <a:p>
            <a:r>
              <a:rPr lang="en-GB" dirty="0"/>
              <a:t>difference whether you regularize the parameter b as well, you could do so if you want or not if you don't. I usually don't and it's just fine to regularize w1, w2, all the way to </a:t>
            </a:r>
            <a:r>
              <a:rPr lang="en-GB" dirty="0" err="1"/>
              <a:t>wn</a:t>
            </a:r>
            <a:r>
              <a:rPr lang="en-GB" dirty="0"/>
              <a:t>, but not really encourage</a:t>
            </a:r>
          </a:p>
          <a:p>
            <a:r>
              <a:rPr lang="en-GB" dirty="0"/>
              <a:t>b to become smaller. In practice, it should make very little difference whether you also regularize b or not. </a:t>
            </a:r>
          </a:p>
        </p:txBody>
      </p:sp>
    </p:spTree>
    <p:extLst>
      <p:ext uri="{BB962C8B-B14F-4D97-AF65-F5344CB8AC3E}">
        <p14:creationId xmlns:p14="http://schemas.microsoft.com/office/powerpoint/2010/main" val="1310177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To recap, these are the three ways for addressing overfitting. </a:t>
            </a:r>
          </a:p>
          <a:p>
            <a:endParaRPr lang="en-GB" dirty="0"/>
          </a:p>
          <a:p>
            <a:r>
              <a:rPr lang="en-GB" dirty="0"/>
              <a:t>One, collect more data. If you can get more data, this can really help reduce overfitting. Sometimes that's not possible. </a:t>
            </a:r>
          </a:p>
          <a:p>
            <a:endParaRPr lang="en-GB" dirty="0"/>
          </a:p>
          <a:p>
            <a:r>
              <a:rPr lang="en-GB" dirty="0"/>
              <a:t>In which case, some of the options are, two, try selecting and using only a subset of the features. You'll learn more about feature selection in Course 2. </a:t>
            </a:r>
          </a:p>
          <a:p>
            <a:endParaRPr lang="en-GB" dirty="0"/>
          </a:p>
          <a:p>
            <a:r>
              <a:rPr lang="en-GB" dirty="0"/>
              <a:t>Three would be to reduce the size of the parameters using regularization. This will be the subject of the next slides as well. </a:t>
            </a:r>
          </a:p>
          <a:p>
            <a:endParaRPr lang="en-GB" dirty="0"/>
          </a:p>
          <a:p>
            <a:r>
              <a:rPr lang="en-GB" dirty="0"/>
              <a:t>Just for myself, I use regularization all the time. So this is a very useful technique for training learning algorithms, including neural networks specifically, which you'll see later in</a:t>
            </a:r>
          </a:p>
          <a:p>
            <a:r>
              <a:rPr lang="en-GB" dirty="0"/>
              <a:t>this specialization as well. I hope you'll also check out the optional lab on overfitting. In the lab, you'll be able to see different examples of overfitting and adjust those examples by clicking on</a:t>
            </a:r>
          </a:p>
          <a:p>
            <a:r>
              <a:rPr lang="en-GB" dirty="0"/>
              <a:t>options in the plots. You'll also be able to add your own data points by clicking on the plot and see how that changes the curve that is fit. You can also try examples for both regression and classification and you will change the degree of the polynomial to be x, x squared, x cubed, and so on. The lab also lets you play with two different options for addressing overfitting. You can add additional</a:t>
            </a:r>
          </a:p>
          <a:p>
            <a:r>
              <a:rPr lang="en-GB" dirty="0"/>
              <a:t>training data to reduce overfitting and you can also select which features to include or to exclude as another way to try to reduce overfitting. Please take a look at a lab, which I hope will help you</a:t>
            </a:r>
          </a:p>
          <a:p>
            <a:r>
              <a:rPr lang="en-GB" dirty="0"/>
              <a:t>build your intuition about overfitting as well as some methods for addressing it. You also saw the idea of regularization at a relatively high level. </a:t>
            </a:r>
          </a:p>
          <a:p>
            <a:endParaRPr lang="en-GB" dirty="0"/>
          </a:p>
          <a:p>
            <a:r>
              <a:rPr lang="en-GB" dirty="0"/>
              <a:t>All of these details on regularization may not make sense to you yet. But in the next slides, we'll start to formulate exactly how to apply regularization and exactly what regularization means. </a:t>
            </a:r>
          </a:p>
          <a:p>
            <a:r>
              <a:rPr lang="en-GB" dirty="0"/>
              <a:t>Then we'll start to figure out how to make this work with our learning algorithms to make linear regression and logistic regression, and in the future, other algorithms as well avoid overfitting. </a:t>
            </a:r>
            <a:endParaRPr lang="en-US" dirty="0"/>
          </a:p>
        </p:txBody>
      </p:sp>
    </p:spTree>
    <p:extLst>
      <p:ext uri="{BB962C8B-B14F-4D97-AF65-F5344CB8AC3E}">
        <p14:creationId xmlns:p14="http://schemas.microsoft.com/office/powerpoint/2010/main" val="2439886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In the last video we saw that regularization tries to make the parental values W1 through WN small to reduce overfitting. </a:t>
            </a:r>
          </a:p>
          <a:p>
            <a:endParaRPr lang="en-GB" dirty="0"/>
          </a:p>
          <a:p>
            <a:r>
              <a:rPr lang="en-GB" dirty="0"/>
              <a:t>Now, we'll build on that intuition and developed a modified cost function for your learning algorithm that can use to actually apply regularization. </a:t>
            </a:r>
          </a:p>
          <a:p>
            <a:endParaRPr lang="en-GB" dirty="0"/>
          </a:p>
          <a:p>
            <a:r>
              <a:rPr lang="en-GB" dirty="0"/>
              <a:t>Let's jump in, recall this example from the previous slides in which we saw that if you fit a quadratic function to this data, it gives a pretty good fit. </a:t>
            </a:r>
          </a:p>
          <a:p>
            <a:r>
              <a:rPr lang="en-GB" dirty="0"/>
              <a:t>But if you fit a very high-order polynomial, you end up with a curve that overfits the data. But now consider the following, suppose that you had a way to make the parameters W3 and W4 really, really small. Say close to 0. Here's what I mean. Let's say instead of minimizing this objective function, this is a cost function for</a:t>
            </a:r>
          </a:p>
          <a:p>
            <a:r>
              <a:rPr lang="en-GB" dirty="0"/>
              <a:t>linear regression. Let's say you were to modify the cost function and add to it 1000 times W3 squared plus 1000 times W4 squared. </a:t>
            </a:r>
          </a:p>
          <a:p>
            <a:r>
              <a:rPr lang="en-GB" dirty="0"/>
              <a:t>And here I'm just choosing 1000 because it's a big number but any other really large number would be okay. So with this modified cost function, you could in fact be penalizing the model if W3 and W4 are large. Because if you want to minimize this function, the only way to make this new cost function small is if W3 and W4 are both small, right? Because otherwise this 1000 times W3 squared and 1000 times W4 square terms are going to be really, really big. So when you minimize this function, you're going to end up with W3 close to 0 and W4 close to 0. So we're effectively nearly </a:t>
            </a:r>
            <a:r>
              <a:rPr lang="en-GB" dirty="0" err="1"/>
              <a:t>canceling</a:t>
            </a:r>
            <a:r>
              <a:rPr lang="en-GB" dirty="0"/>
              <a:t> out the effects of the features execute and extra power of 4 and getting rid of these two terms over here. And if we do that, then we end up with a fit to the data that's much closer to the quadratic function, including maybe just tiny contributions from the features x cubed and extra 4. And this is good because it's a much better fit to the data compared to if all the parameters could be large and you end up with this weekly quadratic function more generally, here's the idea behind regularization. </a:t>
            </a:r>
          </a:p>
          <a:p>
            <a:endParaRPr lang="en-GB" dirty="0"/>
          </a:p>
          <a:p>
            <a:r>
              <a:rPr lang="en-GB" dirty="0"/>
              <a:t>The idea is that if there are smaller values for the parameters, then that's a bit like having a simpler model. Maybe one with fewer features, which is therefore less prone to overfitting. On the last slide we penalize or we say we regularized only W3 and W4. But more generally, the way that regularization tends to be implemented is if you have a lot of features, say a 100 features, you may not know which are the most important features and which ones to penalize. So the way regularization is typically implemented is to penalize all of the features or more precisely, you penalize all the WJ parameters and it's possible to show that this will</a:t>
            </a:r>
          </a:p>
          <a:p>
            <a:r>
              <a:rPr lang="en-GB" dirty="0"/>
              <a:t>usually result in fitting a smoother simpler, less weekly function that's less prone to overfitting. </a:t>
            </a:r>
          </a:p>
          <a:p>
            <a:endParaRPr lang="en-GB" dirty="0"/>
          </a:p>
        </p:txBody>
      </p:sp>
    </p:spTree>
    <p:extLst>
      <p:ext uri="{BB962C8B-B14F-4D97-AF65-F5344CB8AC3E}">
        <p14:creationId xmlns:p14="http://schemas.microsoft.com/office/powerpoint/2010/main" val="353822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pPr algn="l"/>
            <a:r>
              <a:rPr lang="en-GB" b="0" i="0" dirty="0">
                <a:effectLst/>
                <a:highlight>
                  <a:srgbClr val="FFFFFF"/>
                </a:highlight>
                <a:latin typeface="system-ui"/>
              </a:rPr>
              <a:t> Here's the example of a training set for classifying if the </a:t>
            </a:r>
            <a:r>
              <a:rPr lang="en-GB" b="0" i="0" dirty="0" err="1">
                <a:effectLst/>
                <a:highlight>
                  <a:srgbClr val="FFFFFF"/>
                </a:highlight>
                <a:latin typeface="system-ui"/>
              </a:rPr>
              <a:t>tumor</a:t>
            </a:r>
            <a:r>
              <a:rPr lang="en-GB" b="0" i="0" dirty="0">
                <a:effectLst/>
                <a:highlight>
                  <a:srgbClr val="FFFFFF"/>
                </a:highlight>
                <a:latin typeface="system-ui"/>
              </a:rPr>
              <a:t> is malignant. A class one, positive class, yes class or benign, class zero or negative class. I plotted both the </a:t>
            </a:r>
            <a:r>
              <a:rPr lang="en-GB" b="0" i="0" dirty="0" err="1">
                <a:effectLst/>
                <a:highlight>
                  <a:srgbClr val="FFFFFF"/>
                </a:highlight>
                <a:latin typeface="system-ui"/>
              </a:rPr>
              <a:t>tumor</a:t>
            </a:r>
            <a:r>
              <a:rPr lang="en-GB" b="0" i="0" dirty="0">
                <a:effectLst/>
                <a:highlight>
                  <a:srgbClr val="FFFFFF"/>
                </a:highlight>
                <a:latin typeface="system-ui"/>
              </a:rPr>
              <a:t> size on the horizontal axis as well as the label Y on the vertical axis. By the way, in week one, when we first talked about classification. This is how we previously visualized it on the number line except that now we're calling the classes zero. And one and plotting them on the vertical axis. </a:t>
            </a:r>
          </a:p>
          <a:p>
            <a:pPr algn="l"/>
            <a:endParaRPr lang="en-GB" b="0" i="0" dirty="0">
              <a:effectLst/>
              <a:highlight>
                <a:srgbClr val="FFFFFF"/>
              </a:highlight>
              <a:latin typeface="system-ui"/>
            </a:endParaRPr>
          </a:p>
          <a:p>
            <a:pPr algn="l"/>
            <a:r>
              <a:rPr lang="en-GB" b="0" i="0" dirty="0">
                <a:effectLst/>
                <a:highlight>
                  <a:srgbClr val="FFFFFF"/>
                </a:highlight>
                <a:latin typeface="system-ui"/>
              </a:rPr>
              <a:t>Note in the plots above:</a:t>
            </a:r>
          </a:p>
          <a:p>
            <a:pPr algn="l">
              <a:buFont typeface="Arial" panose="020B0604020202020204" pitchFamily="34" charset="0"/>
              <a:buChar char="•"/>
            </a:pPr>
            <a:r>
              <a:rPr lang="en-GB" b="0" i="0" dirty="0">
                <a:effectLst/>
                <a:highlight>
                  <a:srgbClr val="FFFFFF"/>
                </a:highlight>
                <a:latin typeface="system-ui"/>
              </a:rPr>
              <a:t>In the single variable plot, positive results are shown both a red 'X's and as y=1. Negative results are blue 'O's and are located at y=0.</a:t>
            </a:r>
          </a:p>
          <a:p>
            <a:pPr marL="742950" lvl="1" indent="-285750" algn="l">
              <a:buFont typeface="Arial" panose="020B0604020202020204" pitchFamily="34" charset="0"/>
              <a:buChar char="•"/>
            </a:pPr>
            <a:r>
              <a:rPr lang="en-GB" b="0" i="0" dirty="0">
                <a:effectLst/>
                <a:highlight>
                  <a:srgbClr val="FFFFFF"/>
                </a:highlight>
                <a:latin typeface="system-ui"/>
              </a:rPr>
              <a:t>Recall in the case of linear regression, y would not have been limited to two values but could have been any value.</a:t>
            </a:r>
          </a:p>
          <a:p>
            <a:pPr algn="l">
              <a:buFont typeface="Arial" panose="020B0604020202020204" pitchFamily="34" charset="0"/>
              <a:buChar char="•"/>
            </a:pPr>
            <a:r>
              <a:rPr lang="en-GB" b="0" i="0" dirty="0">
                <a:effectLst/>
                <a:highlight>
                  <a:srgbClr val="FFFFFF"/>
                </a:highlight>
                <a:latin typeface="system-ui"/>
              </a:rPr>
              <a:t>In the two-variable plot, the y axis is not available. Positive results are shown as red 'X's, while negative results use the blue 'O' symbol.</a:t>
            </a:r>
          </a:p>
          <a:p>
            <a:pPr marL="742950" lvl="1" indent="-285750" algn="l">
              <a:buFont typeface="Arial" panose="020B0604020202020204" pitchFamily="34" charset="0"/>
              <a:buChar char="•"/>
            </a:pPr>
            <a:r>
              <a:rPr lang="en-GB" b="0" i="0" dirty="0">
                <a:effectLst/>
                <a:highlight>
                  <a:srgbClr val="FFFFFF"/>
                </a:highlight>
                <a:latin typeface="system-ui"/>
              </a:rPr>
              <a:t>Recall in the case of linear regression with multiple variables, y would not have been limited to two values and a similar plot would have been three-dimensional.</a:t>
            </a:r>
          </a:p>
          <a:p>
            <a:endParaRPr lang="en-US" dirty="0"/>
          </a:p>
        </p:txBody>
      </p:sp>
    </p:spTree>
    <p:extLst>
      <p:ext uri="{BB962C8B-B14F-4D97-AF65-F5344CB8AC3E}">
        <p14:creationId xmlns:p14="http://schemas.microsoft.com/office/powerpoint/2010/main" val="2102295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So for this example, if you have data with 100 features for each house, it may be hard to pick an advance which features to include and which ones to exclude. </a:t>
            </a:r>
          </a:p>
          <a:p>
            <a:r>
              <a:rPr lang="en-GB" dirty="0"/>
              <a:t>So let's build a model that uses all 100 features. So you have these 100 parameters W1 through W100, as well as 100 and first parameter B. Because we don't know which of these parameters are going to be the important ones. Let's penalize all of them a bit and shrink all of them by adding this new term lambda times the sum from J equals 1 through n where n is 100. The number of features of </a:t>
            </a:r>
            <a:r>
              <a:rPr lang="en-GB" dirty="0" err="1"/>
              <a:t>wj</a:t>
            </a:r>
            <a:r>
              <a:rPr lang="en-GB" dirty="0"/>
              <a:t> squared. This value lambda here is the Greek alphabet lambda and it's also called</a:t>
            </a:r>
          </a:p>
          <a:p>
            <a:r>
              <a:rPr lang="en-GB" dirty="0"/>
              <a:t>a regularization parameter. So similar to picking a learning rate alpha, you now also have to choose a number for lambda. </a:t>
            </a:r>
          </a:p>
          <a:p>
            <a:endParaRPr lang="en-GB" dirty="0"/>
          </a:p>
          <a:p>
            <a:r>
              <a:rPr lang="en-GB" dirty="0"/>
              <a:t>A couple of things I would like to point out by convention, instead of using lambda times the sum of </a:t>
            </a:r>
            <a:r>
              <a:rPr lang="en-GB" dirty="0" err="1"/>
              <a:t>wj</a:t>
            </a:r>
            <a:r>
              <a:rPr lang="en-GB" dirty="0"/>
              <a:t> squared. We also divide lambda by 2m so that both the 1st and 2nd terms here are scaled by 1 over 2m. It turns out that by scaling both terms the same way it becomes a little bit easier to choose a good value for lambda. And in particular you find that even if your training set size growth, say you find more training examples. So m the training set size is now bigger. The same value of lambda that you’ve picked previously is now also more likely to continue to work if you have this extra scaling by 2m. </a:t>
            </a:r>
          </a:p>
          <a:p>
            <a:endParaRPr lang="en-GB" dirty="0"/>
          </a:p>
          <a:p>
            <a:endParaRPr lang="en-US" dirty="0"/>
          </a:p>
        </p:txBody>
      </p:sp>
    </p:spTree>
    <p:extLst>
      <p:ext uri="{BB962C8B-B14F-4D97-AF65-F5344CB8AC3E}">
        <p14:creationId xmlns:p14="http://schemas.microsoft.com/office/powerpoint/2010/main" val="1823831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Also by the way, by convention we're not going to penalize the parameter b for being large. In practice, it makes very little difference whether you do or not. And some machine learning engineers and actually some learning algorithm implementations will also include lambda over 2m times the b squared term. But this makes very little difference in practice and the more common convention which was used in this course is to regularize only the parameters w rather than the parameter b. </a:t>
            </a:r>
          </a:p>
          <a:p>
            <a:endParaRPr lang="en-GB" dirty="0"/>
          </a:p>
          <a:p>
            <a:r>
              <a:rPr lang="en-GB" dirty="0"/>
              <a:t>So to summarize in this modified cost function, we want to minimize the original cost, which is the mean squared error cost plus additionally, the second term which is called the regularization term. And so this new cost function trades off two goals that you might have. Trying to minimize this first term encourages the algorithm to fit the training data well by minimizing the squared differences of the predictions and the actual values. And try to minimize the second term. The algorithm also tries to keep the parameters </a:t>
            </a:r>
            <a:r>
              <a:rPr lang="en-GB" dirty="0" err="1"/>
              <a:t>wj</a:t>
            </a:r>
            <a:r>
              <a:rPr lang="en-GB" dirty="0"/>
              <a:t> small, which will tend to reduce overfitting. </a:t>
            </a:r>
          </a:p>
          <a:p>
            <a:endParaRPr lang="en-GB" dirty="0"/>
          </a:p>
          <a:p>
            <a:r>
              <a:rPr lang="en-GB" dirty="0"/>
              <a:t>The value of lambda that you choose, specifies the relative importance or the relative trade off or how you balance between these two goals. Let's take a look at what different values of lambda will cause you're learning algorithm to do. </a:t>
            </a:r>
          </a:p>
          <a:p>
            <a:endParaRPr lang="en-GB" dirty="0"/>
          </a:p>
          <a:p>
            <a:r>
              <a:rPr lang="en-GB" dirty="0"/>
              <a:t>Let's use the housing price prediction example using linear regression. So F of X is the linear regression model. If lambda was set to be 0, then you're not using the regularization term at all because the regularization term is multiplied by 0. And so if lambda was 0, you end up fitting this overly wiggly, overly complex curve and it over fits. So that was one extreme of if lambda was 0. </a:t>
            </a:r>
          </a:p>
          <a:p>
            <a:endParaRPr lang="en-GB" dirty="0"/>
          </a:p>
          <a:p>
            <a:r>
              <a:rPr lang="en-GB" dirty="0"/>
              <a:t>Let's now look at the other extreme. If you said lambda to be a really, really, really large number, say lambda equals 10 to the power of 10, then you're placing a very heavy weight on this regularization term on the right. And the only way to minimize this is to be sure that all the values of w are pretty much very close to 0. So if lambda is very, very large, the learning algorithm will choose W1, W2, W3 and W4 to be extremely close to 0 and thus F of X is basically equal to b and so the learning algorithm fits a horizontal straight line and under fits. </a:t>
            </a:r>
          </a:p>
          <a:p>
            <a:endParaRPr lang="en-GB" dirty="0"/>
          </a:p>
          <a:p>
            <a:r>
              <a:rPr lang="en-GB" dirty="0"/>
              <a:t>To recap, if lambda is 0, this model will overfit. If lambda is enormous, like 10 to the power of 10. This model will underfit. And so what you want is some value of</a:t>
            </a:r>
          </a:p>
          <a:p>
            <a:r>
              <a:rPr lang="en-GB" dirty="0"/>
              <a:t>lambda that is in between that more appropriately balances these first and second terms of trading off, minimizing the mean squared error and keeping the parameters small. And when the value of lambda is not too small and not too large, but just right, then hopefully you end up able to fit a 4th order polynomial, keeping all of these features, but with a function that looks like this. So that's how regularization works. </a:t>
            </a:r>
          </a:p>
          <a:p>
            <a:endParaRPr lang="en-GB" dirty="0"/>
          </a:p>
          <a:p>
            <a:r>
              <a:rPr lang="en-GB" dirty="0"/>
              <a:t>When we talk about model selection, later into specialization will also see a variety of ways to choose good values for lambda. In the next slides will flesh out</a:t>
            </a:r>
          </a:p>
          <a:p>
            <a:r>
              <a:rPr lang="en-GB" dirty="0"/>
              <a:t>how to apply regularization to linear regression and logistic regression, and how to train these models with great in dissent with that, you'll be able to avoid</a:t>
            </a:r>
          </a:p>
          <a:p>
            <a:r>
              <a:rPr lang="en-GB" dirty="0"/>
              <a:t>overfitting with both of these algorithms.</a:t>
            </a:r>
            <a:endParaRPr lang="en-US" dirty="0"/>
          </a:p>
          <a:p>
            <a:endParaRPr lang="en-US" dirty="0"/>
          </a:p>
        </p:txBody>
      </p:sp>
    </p:spTree>
    <p:extLst>
      <p:ext uri="{BB962C8B-B14F-4D97-AF65-F5344CB8AC3E}">
        <p14:creationId xmlns:p14="http://schemas.microsoft.com/office/powerpoint/2010/main" val="1505283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In this next slides, we'll figure out how to get gradient descent to work with regularized linear regression. Let's jump in. </a:t>
            </a:r>
          </a:p>
          <a:p>
            <a:endParaRPr lang="en-GB" dirty="0"/>
          </a:p>
          <a:p>
            <a:r>
              <a:rPr lang="en-GB" dirty="0"/>
              <a:t>Here Is a cost function we've come up with in the last slides for regularized linear regression. The first part is the usual squared error cost function, and now you have this additional regularization term, where Lambda is the regularization parameter, and you'd like to find parameters w and b that minimize the regularized cost function. </a:t>
            </a:r>
          </a:p>
          <a:p>
            <a:endParaRPr lang="en-GB" dirty="0"/>
          </a:p>
          <a:p>
            <a:r>
              <a:rPr lang="en-GB" dirty="0"/>
              <a:t>Previously we were using gradient descent for the original cost function, just the first term before we added that second regularization term, and previously, we had the following gradient descent algorithm, which is that we repeatedly update the parameters w, j, and b for j equals 1 through n according to this formula and b is also updated similarly. Again, Alpha is a very small positive number called the learning rate. In fact, the updates for a regularized linear regression look exactly the same, except that now the cost, J, is defined a bit differently. Previously the derivative of J with respect to </a:t>
            </a:r>
            <a:r>
              <a:rPr lang="en-GB" dirty="0" err="1"/>
              <a:t>w_j</a:t>
            </a:r>
            <a:r>
              <a:rPr lang="en-GB" dirty="0"/>
              <a:t> was given by this expression over here, and the derivative respect to b was given by this expression over here. </a:t>
            </a:r>
          </a:p>
          <a:p>
            <a:endParaRPr lang="en-GB" dirty="0"/>
          </a:p>
          <a:p>
            <a:r>
              <a:rPr lang="en-GB" dirty="0"/>
              <a:t>Now that we've added this additional regularization term, the only thing that changes is that the expression for the derivative with respect to </a:t>
            </a:r>
            <a:r>
              <a:rPr lang="en-GB" dirty="0" err="1"/>
              <a:t>w_j</a:t>
            </a:r>
            <a:r>
              <a:rPr lang="en-GB" dirty="0"/>
              <a:t> ends up with one</a:t>
            </a:r>
          </a:p>
          <a:p>
            <a:r>
              <a:rPr lang="en-GB" dirty="0"/>
              <a:t>additional term, this plus Lambda over m times </a:t>
            </a:r>
            <a:r>
              <a:rPr lang="en-GB" dirty="0" err="1"/>
              <a:t>w_j</a:t>
            </a:r>
            <a:r>
              <a:rPr lang="en-GB" dirty="0"/>
              <a:t>. And in particular for the new definition of the cost function j, these two expressions over here, these are the new derivatives of J with respect to </a:t>
            </a:r>
            <a:r>
              <a:rPr lang="en-GB" dirty="0" err="1"/>
              <a:t>w_j</a:t>
            </a:r>
            <a:r>
              <a:rPr lang="en-GB" dirty="0"/>
              <a:t> and the derivative of J with respect to b. </a:t>
            </a:r>
          </a:p>
          <a:p>
            <a:endParaRPr lang="en-GB" dirty="0"/>
          </a:p>
          <a:p>
            <a:r>
              <a:rPr lang="en-GB" dirty="0"/>
              <a:t>Recall that we don't regularize b, so we're not trying to shrink B. That's why the updated b remains the same as before, whereas the updated w changes because the regularization term causes us to try to shrink </a:t>
            </a:r>
            <a:r>
              <a:rPr lang="en-GB" dirty="0" err="1"/>
              <a:t>w_j</a:t>
            </a:r>
            <a:r>
              <a:rPr lang="en-GB" dirty="0"/>
              <a:t>. </a:t>
            </a:r>
          </a:p>
          <a:p>
            <a:endParaRPr lang="en-GB" dirty="0"/>
          </a:p>
        </p:txBody>
      </p:sp>
    </p:spTree>
    <p:extLst>
      <p:ext uri="{BB962C8B-B14F-4D97-AF65-F5344CB8AC3E}">
        <p14:creationId xmlns:p14="http://schemas.microsoft.com/office/powerpoint/2010/main" val="3882934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Let's take these definitions for the derivatives and put them back into the expression on the left to write out the gradient descent algorithm for regularized linear regression. To implement gradient descent for regularized linear regression, this is what you would have your code do. Here is the update for </a:t>
            </a:r>
            <a:r>
              <a:rPr lang="en-GB" dirty="0" err="1"/>
              <a:t>w_j</a:t>
            </a:r>
            <a:r>
              <a:rPr lang="en-GB" dirty="0"/>
              <a:t>, for j equals 1 through n, and here's the update for b. </a:t>
            </a:r>
          </a:p>
          <a:p>
            <a:endParaRPr lang="en-GB" dirty="0"/>
          </a:p>
          <a:p>
            <a:r>
              <a:rPr lang="en-GB" dirty="0"/>
              <a:t>As usual, please remember to carry out simultaneous updates for all of these parameters. Now, in order for you to get this algorithm to work, this is all you need to know. But what I like to do in the remainder of this video is to go over some optional material to convey a slightly deeper intuition about what this formula</a:t>
            </a:r>
          </a:p>
          <a:p>
            <a:r>
              <a:rPr lang="en-GB" dirty="0"/>
              <a:t>is actually doing, as well as chat briefly about how these derivatives are derived. </a:t>
            </a:r>
          </a:p>
          <a:p>
            <a:endParaRPr lang="en-GB" dirty="0"/>
          </a:p>
          <a:p>
            <a:r>
              <a:rPr lang="en-GB" dirty="0"/>
              <a:t>The rest of this lecture is completely optional. It's completely okay if you skip the rest of this video, but if you have a strong interest in math, then stick with me. It is always nice to hang out with you here, and through these equations, perhaps you can build a deeper intuition about what the math and what the derivatives</a:t>
            </a:r>
          </a:p>
          <a:p>
            <a:r>
              <a:rPr lang="en-GB" dirty="0"/>
              <a:t>are doing as well. </a:t>
            </a:r>
            <a:endParaRPr lang="en-US" dirty="0"/>
          </a:p>
        </p:txBody>
      </p:sp>
    </p:spTree>
    <p:extLst>
      <p:ext uri="{BB962C8B-B14F-4D97-AF65-F5344CB8AC3E}">
        <p14:creationId xmlns:p14="http://schemas.microsoft.com/office/powerpoint/2010/main" val="24651993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Let's look at the update rule for </a:t>
            </a:r>
            <a:r>
              <a:rPr lang="en-GB" dirty="0" err="1"/>
              <a:t>w_j</a:t>
            </a:r>
            <a:r>
              <a:rPr lang="en-GB" dirty="0"/>
              <a:t> and rewrite it in another way. </a:t>
            </a:r>
          </a:p>
          <a:p>
            <a:endParaRPr lang="en-GB" dirty="0"/>
          </a:p>
          <a:p>
            <a:r>
              <a:rPr lang="en-GB" dirty="0"/>
              <a:t>We're updating </a:t>
            </a:r>
            <a:r>
              <a:rPr lang="en-GB" dirty="0" err="1"/>
              <a:t>w_j</a:t>
            </a:r>
            <a:r>
              <a:rPr lang="en-GB" dirty="0"/>
              <a:t> as 1 times </a:t>
            </a:r>
            <a:r>
              <a:rPr lang="en-GB" dirty="0" err="1"/>
              <a:t>w_j</a:t>
            </a:r>
            <a:r>
              <a:rPr lang="en-GB" dirty="0"/>
              <a:t> minus Alpha times Lambda over m times </a:t>
            </a:r>
            <a:r>
              <a:rPr lang="en-GB" dirty="0" err="1"/>
              <a:t>w_j</a:t>
            </a:r>
            <a:r>
              <a:rPr lang="en-GB" dirty="0"/>
              <a:t>. I've moved the term from the end to the front here. Then minus Alpha times 1 over m, and then the rest of that term over there. We just rearranged the terms a little bit. If we simplify, then we’re saying that </a:t>
            </a:r>
            <a:r>
              <a:rPr lang="en-GB" dirty="0" err="1"/>
              <a:t>w_j</a:t>
            </a:r>
            <a:r>
              <a:rPr lang="en-GB" dirty="0"/>
              <a:t> is updated as </a:t>
            </a:r>
            <a:r>
              <a:rPr lang="en-GB" dirty="0" err="1"/>
              <a:t>w_j</a:t>
            </a:r>
            <a:r>
              <a:rPr lang="en-GB" dirty="0"/>
              <a:t> times 1 minus Alpha</a:t>
            </a:r>
          </a:p>
          <a:p>
            <a:r>
              <a:rPr lang="en-GB" dirty="0"/>
              <a:t>times Lambda over m, minus Alpha times this other term over here. You might recognize the second term as the usual gradient descent update for unregularized</a:t>
            </a:r>
          </a:p>
          <a:p>
            <a:r>
              <a:rPr lang="en-GB" dirty="0"/>
              <a:t>linear regression. This is the update for linear regression before we had regularization, and this is the term we saw in Week 2 of this course. </a:t>
            </a:r>
          </a:p>
          <a:p>
            <a:endParaRPr lang="en-GB" dirty="0"/>
          </a:p>
          <a:p>
            <a:r>
              <a:rPr lang="en-GB" dirty="0"/>
              <a:t>The only change we add regularization is that instead of </a:t>
            </a:r>
            <a:r>
              <a:rPr lang="en-GB" dirty="0" err="1"/>
              <a:t>w_j</a:t>
            </a:r>
            <a:r>
              <a:rPr lang="en-GB" dirty="0"/>
              <a:t> being set to be equal to </a:t>
            </a:r>
            <a:r>
              <a:rPr lang="en-GB" dirty="0" err="1"/>
              <a:t>w_j</a:t>
            </a:r>
            <a:r>
              <a:rPr lang="en-GB" dirty="0"/>
              <a:t> minus Alpha times this term is now w times this number</a:t>
            </a:r>
          </a:p>
          <a:p>
            <a:r>
              <a:rPr lang="en-GB" dirty="0"/>
              <a:t>minus the usual update. This is what we had in Week 1 of this course. What is this first term over here? Well, Alpha is a very small positive number, say 0.01. Lambda is usually a small number, say 1 or maybe 10. Let's say lambda is 1 for this example and m is the training set size, say 50. </a:t>
            </a:r>
          </a:p>
          <a:p>
            <a:endParaRPr lang="en-GB" dirty="0"/>
          </a:p>
          <a:p>
            <a:r>
              <a:rPr lang="en-GB" dirty="0"/>
              <a:t>When you multiply Alpha Lambda over m, say 0.01 times 1 divided by 50, this term ends up being a small positive number , say 0.0002, and thus, 1 minus Alpha Lambda over m is going to be a number just slightly less than 1, in this case, 0.9998. The effect of this term is that on every single iteration of gradient descent, you're taking </a:t>
            </a:r>
            <a:r>
              <a:rPr lang="en-GB" dirty="0" err="1"/>
              <a:t>w_j</a:t>
            </a:r>
            <a:r>
              <a:rPr lang="en-GB" dirty="0"/>
              <a:t> and multiplying it by 0.9998, that is by some numbers slightly less than one and for carrying out the usual update. </a:t>
            </a:r>
          </a:p>
          <a:p>
            <a:endParaRPr lang="en-GB" dirty="0"/>
          </a:p>
          <a:p>
            <a:r>
              <a:rPr lang="en-GB" dirty="0"/>
              <a:t>What regularization is doing on every single iteration is you're multiplying w by a number slightly less than 1, and that has the effect of shrinking the value of </a:t>
            </a:r>
            <a:r>
              <a:rPr lang="en-GB" dirty="0" err="1"/>
              <a:t>w_j</a:t>
            </a:r>
            <a:endParaRPr lang="en-GB" dirty="0"/>
          </a:p>
          <a:p>
            <a:r>
              <a:rPr lang="en-GB" dirty="0"/>
              <a:t>just a little bit. This gives us another view on why regularization has the effect of shrinking the parameters </a:t>
            </a:r>
            <a:r>
              <a:rPr lang="en-GB" dirty="0" err="1"/>
              <a:t>w_j</a:t>
            </a:r>
            <a:r>
              <a:rPr lang="en-GB" dirty="0"/>
              <a:t> a little bit on every iteration, and so that's how</a:t>
            </a:r>
          </a:p>
          <a:p>
            <a:r>
              <a:rPr lang="en-GB" dirty="0"/>
              <a:t>regularization works.</a:t>
            </a:r>
            <a:endParaRPr lang="en-US" dirty="0"/>
          </a:p>
        </p:txBody>
      </p:sp>
    </p:spTree>
    <p:extLst>
      <p:ext uri="{BB962C8B-B14F-4D97-AF65-F5344CB8AC3E}">
        <p14:creationId xmlns:p14="http://schemas.microsoft.com/office/powerpoint/2010/main" val="1146920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If you're curious about how these derivative terms were computed, I've just one last optional slide that goes through just a little bit of a calculation of the</a:t>
            </a:r>
          </a:p>
          <a:p>
            <a:r>
              <a:rPr lang="en-GB" dirty="0"/>
              <a:t>derivative term. Again, this slide and the rest of this lecture are completely optional, meaning you won’t need any of this to do the practice labs</a:t>
            </a:r>
          </a:p>
          <a:p>
            <a:r>
              <a:rPr lang="en-GB" dirty="0"/>
              <a:t>and the quizzes. Let's step through quickly to derivative calculation. </a:t>
            </a:r>
          </a:p>
          <a:p>
            <a:endParaRPr lang="en-GB" dirty="0"/>
          </a:p>
          <a:p>
            <a:r>
              <a:rPr lang="en-GB" dirty="0"/>
              <a:t>The derivative of J with respect to </a:t>
            </a:r>
            <a:r>
              <a:rPr lang="en-GB" dirty="0" err="1"/>
              <a:t>w_j</a:t>
            </a:r>
            <a:r>
              <a:rPr lang="en-GB" dirty="0"/>
              <a:t> looks like this. Recall that f of x for linear regression is defined as w dot x plus b or w dot product x plus b. It turns out that by</a:t>
            </a:r>
          </a:p>
          <a:p>
            <a:r>
              <a:rPr lang="en-GB" dirty="0"/>
              <a:t>the rules of calculus, the derivatives look like this, is 1 over 2m times the sum </a:t>
            </a:r>
            <a:r>
              <a:rPr lang="en-GB" dirty="0" err="1"/>
              <a:t>i</a:t>
            </a:r>
            <a:r>
              <a:rPr lang="en-GB" dirty="0"/>
              <a:t> equals 1 through m of w dot x plus b minus y times 2x_j plus the derivative of the regularization term, which is Lambda over 2m times 2 </a:t>
            </a:r>
            <a:r>
              <a:rPr lang="en-GB" dirty="0" err="1"/>
              <a:t>w_j</a:t>
            </a:r>
            <a:r>
              <a:rPr lang="en-GB" dirty="0"/>
              <a:t>. </a:t>
            </a:r>
          </a:p>
          <a:p>
            <a:endParaRPr lang="en-GB" dirty="0"/>
          </a:p>
          <a:p>
            <a:r>
              <a:rPr lang="en-GB" dirty="0"/>
              <a:t>Notice that the second term does not have the summation term from j equals 1 through n anymore. The 2's cancel out here and here, and also here and here. It simplifies to this expression over here. </a:t>
            </a:r>
          </a:p>
          <a:p>
            <a:endParaRPr lang="en-GB" dirty="0"/>
          </a:p>
          <a:p>
            <a:r>
              <a:rPr lang="en-GB" dirty="0"/>
              <a:t>Finally, remember that </a:t>
            </a:r>
            <a:r>
              <a:rPr lang="en-GB" dirty="0" err="1"/>
              <a:t>wx</a:t>
            </a:r>
            <a:r>
              <a:rPr lang="en-GB" dirty="0"/>
              <a:t> plus b is f of x, and so you can rewrite it as this expression down here. This is why this expression is used to compute the gradient in</a:t>
            </a:r>
          </a:p>
          <a:p>
            <a:r>
              <a:rPr lang="en-GB" dirty="0"/>
              <a:t>regularized linear regression. You now know how to implement regularized linear regression. Using this, you really reduce overfitting when you have a lot of features and a relatively small training set. This should let you get linear regression to work much better on many problems. In the next lecture, we'll take this regularization</a:t>
            </a:r>
          </a:p>
          <a:p>
            <a:r>
              <a:rPr lang="en-GB" dirty="0"/>
              <a:t>idea and apply it to logistic regression to avoid overfitting for logistic regression as well.</a:t>
            </a:r>
            <a:endParaRPr lang="en-US" dirty="0"/>
          </a:p>
        </p:txBody>
      </p:sp>
    </p:spTree>
    <p:extLst>
      <p:ext uri="{BB962C8B-B14F-4D97-AF65-F5344CB8AC3E}">
        <p14:creationId xmlns:p14="http://schemas.microsoft.com/office/powerpoint/2010/main" val="3705060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4701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8245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73BCEC9B-3366-1105-232D-64F93E174B58}"/>
              </a:ext>
            </a:extLst>
          </p:cNvPr>
          <p:cNvSpPr>
            <a:spLocks noGrp="1" noRot="1" noChangeAspect="1" noChangeArrowheads="1" noTextEdit="1"/>
          </p:cNvSpPr>
          <p:nvPr>
            <p:ph type="sldImg"/>
          </p:nvPr>
        </p:nvSpPr>
        <p:spPr>
          <a:xfrm>
            <a:off x="2143125" y="695325"/>
            <a:ext cx="257175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a:extLst>
              <a:ext uri="{FF2B5EF4-FFF2-40B4-BE49-F238E27FC236}">
                <a16:creationId xmlns:a16="http://schemas.microsoft.com/office/drawing/2014/main" id="{F1516404-C512-D248-62C0-6FF299FBF0F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pPr algn="l"/>
            <a:r>
              <a:rPr lang="en-GB" b="0" i="0" dirty="0">
                <a:effectLst/>
                <a:highlight>
                  <a:srgbClr val="FFFFFF"/>
                </a:highlight>
                <a:latin typeface="system-ui"/>
              </a:rPr>
              <a:t>Now, one thing you could try on this training set is to apply the album you already know, linear regression and try to fit a straight line to the data. If you do that, maybe the straight line looks like this, right? And that's your F effects. Linear regression predicts not just the values zero and one. But all numbers between zero and one or even less than zero or greater than one. But here we want to predict categories. One thing you could try is to pick a threshold of say 0.5. So that if the model outputs a value below 0.5, then you predict why equal zero or not malignant. And if the model outputs a number equal to or greater than 0.5,</a:t>
            </a:r>
          </a:p>
          <a:p>
            <a:pPr algn="l"/>
            <a:r>
              <a:rPr lang="en-GB" b="0" i="0" dirty="0">
                <a:effectLst/>
                <a:highlight>
                  <a:srgbClr val="FFFFFF"/>
                </a:highlight>
                <a:latin typeface="system-ui"/>
              </a:rPr>
              <a:t>then predict Y equals one or malignant. Notice that this threshold value of 0.5 intersects the best fit straight line at this point. So if you draw this vertical line here, everything to the left ends up with a prediction of y equals zero. And everything on the right ends up with the prediction of y equals one. Now, for this particular data set it looks like linear regression could do something reasonable. </a:t>
            </a:r>
            <a:endParaRPr lang="en-GB" dirty="0"/>
          </a:p>
          <a:p>
            <a:endParaRPr lang="en-GB" dirty="0"/>
          </a:p>
          <a:p>
            <a:pPr algn="l"/>
            <a:r>
              <a:rPr lang="en-GB" b="0" i="0" dirty="0">
                <a:effectLst/>
                <a:highlight>
                  <a:srgbClr val="FFFFFF"/>
                </a:highlight>
                <a:latin typeface="system-ui"/>
              </a:rPr>
              <a:t>But now let's see what happens if your dataset has one more training example. This one way over here on the right. Let's also extend the horizontal axis. Notice that this training example shouldn't really change how you classify the data points. This vertical dividing line that we drew just now still makes sense as the cut off where </a:t>
            </a:r>
            <a:r>
              <a:rPr lang="en-GB" b="0" i="0" dirty="0" err="1">
                <a:effectLst/>
                <a:highlight>
                  <a:srgbClr val="FFFFFF"/>
                </a:highlight>
                <a:latin typeface="system-ui"/>
              </a:rPr>
              <a:t>tumors</a:t>
            </a:r>
            <a:r>
              <a:rPr lang="en-GB" b="0" i="0" dirty="0">
                <a:effectLst/>
                <a:highlight>
                  <a:srgbClr val="FFFFFF"/>
                </a:highlight>
                <a:latin typeface="system-ui"/>
              </a:rPr>
              <a:t> smaller than this should be classified as zero. And </a:t>
            </a:r>
            <a:r>
              <a:rPr lang="en-GB" b="0" i="0" dirty="0" err="1">
                <a:effectLst/>
                <a:highlight>
                  <a:srgbClr val="FFFFFF"/>
                </a:highlight>
                <a:latin typeface="system-ui"/>
              </a:rPr>
              <a:t>tumors</a:t>
            </a:r>
            <a:r>
              <a:rPr lang="en-GB" b="0" i="0" dirty="0">
                <a:effectLst/>
                <a:highlight>
                  <a:srgbClr val="FFFFFF"/>
                </a:highlight>
                <a:latin typeface="system-ui"/>
              </a:rPr>
              <a:t> greater than this should be classified as one. But once you've added this extra training example on the right. The best fit line for linear regression will shift over like this. And if you continue using the threshold of 0.5, you now notice that everything to the left of this point is predicted at zero non malignant. And everything to the right of this point is predicted to be one or malignant. This isn't what we want because adding</a:t>
            </a:r>
          </a:p>
          <a:p>
            <a:pPr algn="l"/>
            <a:r>
              <a:rPr lang="en-GB" b="0" i="0" dirty="0">
                <a:effectLst/>
                <a:highlight>
                  <a:srgbClr val="FFFFFF"/>
                </a:highlight>
                <a:latin typeface="system-ui"/>
              </a:rPr>
              <a:t>that example way to the right shouldn't change any of our conclusions about how to classify malignant versus benign </a:t>
            </a:r>
            <a:r>
              <a:rPr lang="en-GB" b="0" i="0" dirty="0" err="1">
                <a:effectLst/>
                <a:highlight>
                  <a:srgbClr val="FFFFFF"/>
                </a:highlight>
                <a:latin typeface="system-ui"/>
              </a:rPr>
              <a:t>tumors</a:t>
            </a:r>
            <a:r>
              <a:rPr lang="en-GB" b="0" i="0" dirty="0">
                <a:effectLst/>
                <a:highlight>
                  <a:srgbClr val="FFFFFF"/>
                </a:highlight>
                <a:latin typeface="system-ui"/>
              </a:rPr>
              <a:t>. But if you try to do this</a:t>
            </a:r>
          </a:p>
          <a:p>
            <a:pPr algn="l"/>
            <a:r>
              <a:rPr lang="en-GB" b="0" i="0" dirty="0">
                <a:effectLst/>
                <a:highlight>
                  <a:srgbClr val="FFFFFF"/>
                </a:highlight>
                <a:latin typeface="system-ui"/>
              </a:rPr>
              <a:t>with linear regression, adding this one example which feels like it shouldn't be changing anything. It ends up with us learning a much worse</a:t>
            </a:r>
          </a:p>
          <a:p>
            <a:pPr algn="l"/>
            <a:r>
              <a:rPr lang="en-GB" b="0" i="0" dirty="0">
                <a:effectLst/>
                <a:highlight>
                  <a:srgbClr val="FFFFFF"/>
                </a:highlight>
                <a:latin typeface="system-ui"/>
              </a:rPr>
              <a:t>function for this classification problem. Clearly, when the </a:t>
            </a:r>
            <a:r>
              <a:rPr lang="en-GB" b="0" i="0" dirty="0" err="1">
                <a:effectLst/>
                <a:highlight>
                  <a:srgbClr val="FFFFFF"/>
                </a:highlight>
                <a:latin typeface="system-ui"/>
              </a:rPr>
              <a:t>tumor</a:t>
            </a:r>
            <a:r>
              <a:rPr lang="en-GB" b="0" i="0" dirty="0">
                <a:effectLst/>
                <a:highlight>
                  <a:srgbClr val="FFFFFF"/>
                </a:highlight>
                <a:latin typeface="system-ui"/>
              </a:rPr>
              <a:t> is large, we want the algorithm to classify it as malignant. So what we just saw was linear</a:t>
            </a:r>
          </a:p>
          <a:p>
            <a:pPr algn="l"/>
            <a:r>
              <a:rPr lang="en-GB" b="0" i="0" dirty="0">
                <a:effectLst/>
                <a:highlight>
                  <a:srgbClr val="FFFFFF"/>
                </a:highlight>
                <a:latin typeface="system-ui"/>
              </a:rPr>
              <a:t>regression causes the best fit line. When we added one more example to the right to shift over. And does the dividing line also called the decision boundary to shift over to the right. You learn more about the decision boundary in the next slides, you also learn about an algorithm called logistic regression. Where the output value of the outcome will always be between zero and one. And the average will avoid these problems that we're seeing on this slide. By the way one thing confusing about the name logistic regression is that even though it has the word of regression in it is actually used for classification. Don't be confused by the name which</a:t>
            </a:r>
          </a:p>
          <a:p>
            <a:pPr algn="l"/>
            <a:r>
              <a:rPr lang="en-GB" b="0" i="0" dirty="0">
                <a:effectLst/>
                <a:highlight>
                  <a:srgbClr val="FFFFFF"/>
                </a:highlight>
                <a:latin typeface="system-ui"/>
              </a:rPr>
              <a:t>was given for historical reasons. It's actually used to solve binary classification problems with output label y is either zero or one. In the upcoming optional lab you also get to take a look at what happens when you try to use linear regression for classification. Sometimes you get lucky and it may work but often it will not work well. Which is why I don't use linear regression myself for classification. In the optional lab, you see an interactive plot that attempts to classify between two categories. And hopefully notice how this often doesn't work very well. Which is okay because that motivates the need for a different model to do classification talks. So please check out this optional lab and after that we're going to the next slides to look at logistic regression for classification.</a:t>
            </a:r>
          </a:p>
          <a:p>
            <a:endParaRPr lang="en-GB" dirty="0"/>
          </a:p>
          <a:p>
            <a:endParaRPr lang="en-GB" dirty="0"/>
          </a:p>
          <a:p>
            <a:r>
              <a:rPr lang="en-GB" dirty="0"/>
              <a:t>we can start by using our linear regression model, $f_{\</a:t>
            </a:r>
            <a:r>
              <a:rPr lang="en-GB" dirty="0" err="1"/>
              <a:t>mathbf</a:t>
            </a:r>
            <a:r>
              <a:rPr lang="en-GB" dirty="0"/>
              <a:t>{w},b}(\</a:t>
            </a:r>
            <a:r>
              <a:rPr lang="en-GB" dirty="0" err="1"/>
              <a:t>mathbf</a:t>
            </a:r>
            <a:r>
              <a:rPr lang="en-GB" dirty="0"/>
              <a:t>{x}^{(</a:t>
            </a:r>
            <a:r>
              <a:rPr lang="en-GB" dirty="0" err="1"/>
              <a:t>i</a:t>
            </a:r>
            <a:r>
              <a:rPr lang="en-GB" dirty="0"/>
              <a:t>)}) = \</a:t>
            </a:r>
            <a:r>
              <a:rPr lang="en-GB" dirty="0" err="1"/>
              <a:t>mathbf</a:t>
            </a:r>
            <a:r>
              <a:rPr lang="en-GB" dirty="0"/>
              <a:t>{w} \</a:t>
            </a:r>
            <a:r>
              <a:rPr lang="en-GB" dirty="0" err="1"/>
              <a:t>cdot</a:t>
            </a:r>
            <a:r>
              <a:rPr lang="en-GB" dirty="0"/>
              <a:t>  \</a:t>
            </a:r>
            <a:r>
              <a:rPr lang="en-GB" dirty="0" err="1"/>
              <a:t>mathbf</a:t>
            </a:r>
            <a:r>
              <a:rPr lang="en-GB" dirty="0"/>
              <a:t>{x}^{(</a:t>
            </a:r>
            <a:r>
              <a:rPr lang="en-GB" dirty="0" err="1"/>
              <a:t>i</a:t>
            </a:r>
            <a:r>
              <a:rPr lang="en-GB" dirty="0"/>
              <a:t>)} + b$, to predict $y$ given $x$. - However, we would like the predictions of our classification model to be between 0 and 1 since our output variable $y$ is either 0 or 1. - This can be accomplished by using a "sigmoid function" which maps all input values to values between 0 and 1. Let's implement the sigmoid function and see this for ourselves.</a:t>
            </a:r>
            <a:endParaRPr lang="en-US" dirty="0"/>
          </a:p>
        </p:txBody>
      </p:sp>
    </p:spTree>
    <p:extLst>
      <p:ext uri="{BB962C8B-B14F-4D97-AF65-F5344CB8AC3E}">
        <p14:creationId xmlns:p14="http://schemas.microsoft.com/office/powerpoint/2010/main" val="321602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Let's talk about logistic regression, which is probably the single most widely used classification algorithm in the world. This is something that I use</a:t>
            </a:r>
          </a:p>
          <a:p>
            <a:r>
              <a:rPr lang="en-GB" dirty="0"/>
              <a:t>all the time in my work. Let's continue with the example of classifying whether a </a:t>
            </a:r>
            <a:r>
              <a:rPr lang="en-GB" dirty="0" err="1"/>
              <a:t>tumor</a:t>
            </a:r>
            <a:r>
              <a:rPr lang="en-GB" dirty="0"/>
              <a:t> is malignant. Whereas before we're going to use the label 1 or yes to the positive class to represent malignant </a:t>
            </a:r>
            <a:r>
              <a:rPr lang="en-GB" dirty="0" err="1"/>
              <a:t>tumors</a:t>
            </a:r>
            <a:r>
              <a:rPr lang="en-GB" dirty="0"/>
              <a:t>, and zero or no and negative examples to represent benign </a:t>
            </a:r>
            <a:r>
              <a:rPr lang="en-GB" dirty="0" err="1"/>
              <a:t>tumors</a:t>
            </a:r>
            <a:r>
              <a:rPr lang="en-GB" dirty="0"/>
              <a:t>. Here's a graph of the dataset where the horizontal axis is the </a:t>
            </a:r>
            <a:r>
              <a:rPr lang="en-GB" dirty="0" err="1"/>
              <a:t>tumor</a:t>
            </a:r>
            <a:r>
              <a:rPr lang="en-GB" dirty="0"/>
              <a:t> size and the vertical axis takes on only values of 0 and 1, because is a classification problem. You saw in the last slides that linear regression is not a good algorithm for this problem. In contrast, what logistic regression we end up doing is fit a curve that looks like this, S-shaped curve to this dataset. For this example, if a patient comes in with a </a:t>
            </a:r>
            <a:r>
              <a:rPr lang="en-GB" dirty="0" err="1"/>
              <a:t>tumor</a:t>
            </a:r>
            <a:r>
              <a:rPr lang="en-GB" dirty="0"/>
              <a:t> of this size, which I'm showing on the x-axis, then the algorithm will output 0.7 suggesting that is</a:t>
            </a:r>
          </a:p>
          <a:p>
            <a:r>
              <a:rPr lang="en-GB" dirty="0"/>
              <a:t>closer or maybe more likely to be malignant and benign. Will say more later what 0.7 actually means in this context. But the output label y is never 0.7 is only ever 0 or 1. To build out to the logistic regression algorithm, there's an important mathematical function I like to describe which is called the Sigmoid function, sometimes also referred to as the logistic function. The Sigmoid function looks like this. Notice that the x-axis of the graph on the left and right are different. In the graph to the left on the x-axis is the </a:t>
            </a:r>
            <a:r>
              <a:rPr lang="en-GB" dirty="0" err="1"/>
              <a:t>tumor</a:t>
            </a:r>
            <a:r>
              <a:rPr lang="en-GB" dirty="0"/>
              <a:t> size, so is all positive numbers. Whereas in the graph on the right, you have 0 down here, and the horizontal axis takes on both negative and positive values and have label the horizontal axis Z. </a:t>
            </a:r>
            <a:endParaRPr lang="en-US" dirty="0"/>
          </a:p>
        </p:txBody>
      </p:sp>
    </p:spTree>
    <p:extLst>
      <p:ext uri="{BB962C8B-B14F-4D97-AF65-F5344CB8AC3E}">
        <p14:creationId xmlns:p14="http://schemas.microsoft.com/office/powerpoint/2010/main" val="29539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I'm showing here just a range of negative 3 to plus 3. So the Sigmoid function outputs value is between 0 and 1. If I use g of z to denote this function, then the formula of g of z is equal to 1 over 1 plus e to the negative z. Where here e is a mathematical constant that takes on a value of about 2.7, and so e to the</a:t>
            </a:r>
          </a:p>
          <a:p>
            <a:r>
              <a:rPr lang="en-GB" dirty="0"/>
              <a:t>negative z is that mathematical constant to the power of negative z. Notice if z where really be, say a 100, e to the negative z is e to the negative 100 which</a:t>
            </a:r>
          </a:p>
          <a:p>
            <a:r>
              <a:rPr lang="en-GB" dirty="0"/>
              <a:t>is a tiny number. So this ends up being 1 over 1 plus a tiny little number, and so the denominator will be basically very close to 1. Which is why when z is large, g of z that is a Sigmoid function of z is going to be very close to 1. Conversely, you can also check for yourself that when z is a very large negative number, then g of z becomes 1 over a giant number, which is why g of z is very close to 0. That's why the sigmoid function has this shape where it starts very close to zero and slowly builds up or grows to the value of one. Also, in the Sigmoid function when z is equal to 0, then e to the negative z is e to the negative 0 which is equal to 1, and so g of z is equal to 1 over 1 plus 1 which is 0.5, so that's why it passes the vertical axis at 0.5. Now, let's use this to build up to the logistic regression algorithm. We're going to do this in two steps. In the first step, I hope you remember that a straight line function, like a linear regression function can be defined as w. product of x plus b. Let's store this value in a variable which I’m going to call z, and this will turn out to be the same z as the one you saw on the previous slide, but we'll get to</a:t>
            </a:r>
          </a:p>
          <a:p>
            <a:r>
              <a:rPr lang="en-GB" dirty="0"/>
              <a:t>that in a minute. The next step then is to take this value of z and pass it to the Sigmoid function, also called the logistic function, g. Now, g of z then outputs a value</a:t>
            </a:r>
          </a:p>
          <a:p>
            <a:r>
              <a:rPr lang="en-GB" dirty="0"/>
              <a:t>computed by this formula, 1 over 1 plus e to the negative z. There's going to be between 0 and 1. When you take these two equations and put them together, they then give you the logistic regression model f of x, which is equal to g of </a:t>
            </a:r>
            <a:r>
              <a:rPr lang="en-GB" dirty="0" err="1"/>
              <a:t>wx</a:t>
            </a:r>
            <a:r>
              <a:rPr lang="en-GB" dirty="0"/>
              <a:t> plus b. Or equivalently g of z, which is equal to this formula over here. This is the logistic</a:t>
            </a:r>
          </a:p>
          <a:p>
            <a:r>
              <a:rPr lang="en-GB" dirty="0"/>
              <a:t>regression model, and what it does is it inputs feature or set of features X and outputs a number between 0 and 1.</a:t>
            </a:r>
            <a:endParaRPr lang="en-GB" b="0" i="0" dirty="0">
              <a:effectLst/>
              <a:highlight>
                <a:srgbClr val="FFFFFF"/>
              </a:highlight>
              <a:latin typeface="system-ui"/>
            </a:endParaRPr>
          </a:p>
          <a:p>
            <a:endParaRPr lang="en-GB" b="0" i="0" dirty="0">
              <a:effectLst/>
              <a:highlight>
                <a:srgbClr val="FFFFFF"/>
              </a:highlight>
              <a:latin typeface="system-ui"/>
            </a:endParaRPr>
          </a:p>
          <a:p>
            <a:endParaRPr lang="en-GB" b="0" i="0" dirty="0">
              <a:effectLst/>
              <a:highlight>
                <a:srgbClr val="FFFFFF"/>
              </a:highlight>
              <a:latin typeface="system-ui"/>
            </a:endParaRPr>
          </a:p>
          <a:p>
            <a:endParaRPr lang="en-GB" b="0" i="0" dirty="0">
              <a:effectLst/>
              <a:highlight>
                <a:srgbClr val="FFFFFF"/>
              </a:highlight>
              <a:latin typeface="system-ui"/>
            </a:endParaRPr>
          </a:p>
          <a:p>
            <a:endParaRPr lang="en-GB" b="0" i="0" dirty="0">
              <a:effectLst/>
              <a:highlight>
                <a:srgbClr val="FFFFFF"/>
              </a:highlight>
              <a:latin typeface="system-ui"/>
            </a:endParaRPr>
          </a:p>
          <a:p>
            <a:r>
              <a:rPr lang="en-GB" b="0" i="0" dirty="0">
                <a:effectLst/>
                <a:highlight>
                  <a:srgbClr val="FFFFFF"/>
                </a:highlight>
                <a:latin typeface="system-ui"/>
              </a:rPr>
              <a:t>As you can see, the sigmoid function approaches </a:t>
            </a:r>
            <a:r>
              <a:rPr lang="en-GB" dirty="0"/>
              <a:t>0</a:t>
            </a:r>
            <a:r>
              <a:rPr lang="en-GB" b="0" i="0" dirty="0">
                <a:effectLst/>
                <a:highlight>
                  <a:srgbClr val="FFFFFF"/>
                </a:highlight>
                <a:latin typeface="system-ui"/>
              </a:rPr>
              <a:t> as </a:t>
            </a:r>
            <a:r>
              <a:rPr lang="en-GB" dirty="0"/>
              <a:t>z</a:t>
            </a:r>
            <a:r>
              <a:rPr lang="en-GB" b="0" i="0" dirty="0">
                <a:effectLst/>
                <a:highlight>
                  <a:srgbClr val="FFFFFF"/>
                </a:highlight>
                <a:latin typeface="system-ui"/>
              </a:rPr>
              <a:t> goes to large negative values and approaches </a:t>
            </a:r>
            <a:r>
              <a:rPr lang="en-GB" dirty="0"/>
              <a:t>1</a:t>
            </a:r>
            <a:r>
              <a:rPr lang="en-GB" b="0" i="0" dirty="0">
                <a:effectLst/>
                <a:highlight>
                  <a:srgbClr val="FFFFFF"/>
                </a:highlight>
                <a:latin typeface="system-ui"/>
              </a:rPr>
              <a:t> as </a:t>
            </a:r>
            <a:r>
              <a:rPr lang="en-GB" dirty="0"/>
              <a:t>z</a:t>
            </a:r>
            <a:r>
              <a:rPr lang="en-GB" b="0" i="0" dirty="0">
                <a:effectLst/>
                <a:highlight>
                  <a:srgbClr val="FFFFFF"/>
                </a:highlight>
                <a:latin typeface="system-ui"/>
              </a:rPr>
              <a:t> goes to large positive values.</a:t>
            </a:r>
          </a:p>
          <a:p>
            <a:r>
              <a:rPr lang="en-GB" b="0" i="0" dirty="0">
                <a:effectLst/>
                <a:highlight>
                  <a:srgbClr val="FFFFFF"/>
                </a:highlight>
                <a:latin typeface="system-ui"/>
              </a:rPr>
              <a:t>A logistic regression model applies the sigmoid to the familiar linear regression model as g(z) with z=</a:t>
            </a:r>
            <a:r>
              <a:rPr lang="en-GB" b="0" i="0" dirty="0" err="1">
                <a:effectLst/>
                <a:highlight>
                  <a:srgbClr val="FFFFFF"/>
                </a:highlight>
                <a:latin typeface="system-ui"/>
              </a:rPr>
              <a:t>wx+b</a:t>
            </a:r>
            <a:r>
              <a:rPr lang="en-GB" b="0" i="0" dirty="0">
                <a:effectLst/>
                <a:highlight>
                  <a:srgbClr val="FFFFFF"/>
                </a:highlight>
                <a:latin typeface="system-ui"/>
              </a:rPr>
              <a:t>.</a:t>
            </a:r>
          </a:p>
          <a:p>
            <a:endParaRPr lang="en-GB" b="0" i="0" dirty="0">
              <a:effectLst/>
              <a:highlight>
                <a:srgbClr val="FFFFFF"/>
              </a:highlight>
              <a:latin typeface="system-ui"/>
            </a:endParaRPr>
          </a:p>
          <a:p>
            <a:endParaRPr lang="en-US" dirty="0"/>
          </a:p>
        </p:txBody>
      </p:sp>
    </p:spTree>
    <p:extLst>
      <p:ext uri="{BB962C8B-B14F-4D97-AF65-F5344CB8AC3E}">
        <p14:creationId xmlns:p14="http://schemas.microsoft.com/office/powerpoint/2010/main" val="115653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Next, let's take a look at how to interpret the output of logistic regression. We'll return to the </a:t>
            </a:r>
            <a:r>
              <a:rPr lang="en-GB" dirty="0" err="1"/>
              <a:t>tumor</a:t>
            </a:r>
            <a:r>
              <a:rPr lang="en-GB" dirty="0"/>
              <a:t> classification example. The way I encourage</a:t>
            </a:r>
          </a:p>
          <a:p>
            <a:r>
              <a:rPr lang="en-GB" dirty="0"/>
              <a:t>you to think of logistic regressions output is to think of it as outputting the probability that the class or the label y will be equal to 1 given a certain input x. For example, in this application, where x is the </a:t>
            </a:r>
            <a:r>
              <a:rPr lang="en-GB" dirty="0" err="1"/>
              <a:t>tumor</a:t>
            </a:r>
            <a:r>
              <a:rPr lang="en-GB" dirty="0"/>
              <a:t> size and y is either 0 or 1, if you have a patient come in and she has a </a:t>
            </a:r>
            <a:r>
              <a:rPr lang="en-GB" dirty="0" err="1"/>
              <a:t>tumor</a:t>
            </a:r>
            <a:r>
              <a:rPr lang="en-GB" dirty="0"/>
              <a:t> of a certain size x, and if based on this input x, the model I'll plus 0.7, then what that means is that the model is predicting or the model thinks there's a 70 percent chance that the true label y would be equal to 1 for this patient. In other words, the model is telling us that it thinks the patient has a 70 percent chance of the </a:t>
            </a:r>
            <a:r>
              <a:rPr lang="en-GB" dirty="0" err="1"/>
              <a:t>tumor</a:t>
            </a:r>
            <a:r>
              <a:rPr lang="en-GB" dirty="0"/>
              <a:t> turning</a:t>
            </a:r>
          </a:p>
          <a:p>
            <a:r>
              <a:rPr lang="en-GB" dirty="0"/>
              <a:t>out to be malignant. Now, let me ask you a question. See if you can get this right. We know that y has to be either 0 or 1, so if y has a 70 percent</a:t>
            </a:r>
          </a:p>
          <a:p>
            <a:r>
              <a:rPr lang="en-GB" dirty="0"/>
              <a:t>chance of being 1, what is the chance that it is 0? So y has got to be either 0 or 1, and thus the probability of it being 0 or 1 these two numbers have to add up to one or to a 100 percent chance. That's why if the chance of y being 1 is 0.7 or 70 percent chance, then the chance of it being 0 has got to be 0.3 or 30 percent chance. If someday you read research papers or blog pulls of all logistic regression, sometimes you see this notation that f of x is equal to p of y equals 1 given the input features x and with parameters w and b. </a:t>
            </a:r>
          </a:p>
          <a:p>
            <a:r>
              <a:rPr lang="en-GB" dirty="0"/>
              <a:t>What the semicolon here is used to denote is just that w and b are parameters that affect this computation of what is the probability of y being equal to 1 given the input feature x? For the purpose of this class, don't worry too much about what this vertical line and what the semicolon mean. You don't need to remember or follow any of this mathematical notation for this class. I'm mentioning this only because you may see this in other places. In the optional lab that follows this video, you also get to see how the Sigmoid function is implemented in code. You can see a plot that uses the Sigmoid function so as to do better on the</a:t>
            </a:r>
          </a:p>
          <a:p>
            <a:r>
              <a:rPr lang="en-GB" dirty="0"/>
              <a:t>classification tasks that you saw in the previous optional lab. Remember that the code will be provided to you, so you just have to run it. I hope you take a look and</a:t>
            </a:r>
          </a:p>
          <a:p>
            <a:r>
              <a:rPr lang="en-GB" dirty="0"/>
              <a:t>get familiar with the code. </a:t>
            </a:r>
          </a:p>
          <a:p>
            <a:r>
              <a:rPr lang="en-GB" dirty="0"/>
              <a:t>You now know what is the logistic regression model as well as the mathematical formula that defines logistic regression. For a long time, a lot of Internet advertising</a:t>
            </a:r>
          </a:p>
          <a:p>
            <a:r>
              <a:rPr lang="en-GB" dirty="0"/>
              <a:t>was actually driven by basically a slight variation of logistic regression. This was very lucrative for some large companies, and this is basically the algorithm that decided what ad was shown to you and many others on some large websites. Now, there's, even more, to learn about this algorithm. In the next slides, we'll take a look at the details of logistic regression. We'll look at some visualizations and also examines something called the decision boundary. This will give you a</a:t>
            </a:r>
          </a:p>
          <a:p>
            <a:r>
              <a:rPr lang="en-GB" dirty="0"/>
              <a:t>few different ways to map the numbers that this model outputs, such as 0.3, or 0.7, or 0.65 to a prediction of whether y is actually 0 or 1. Let's go on to the</a:t>
            </a:r>
          </a:p>
          <a:p>
            <a:r>
              <a:rPr lang="en-GB" dirty="0"/>
              <a:t>next slides to learn more about logistic regression.</a:t>
            </a:r>
            <a:endParaRPr lang="en-US" dirty="0"/>
          </a:p>
        </p:txBody>
      </p:sp>
    </p:spTree>
    <p:extLst>
      <p:ext uri="{BB962C8B-B14F-4D97-AF65-F5344CB8AC3E}">
        <p14:creationId xmlns:p14="http://schemas.microsoft.com/office/powerpoint/2010/main" val="67489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Now, let's take a look at the decision boundary to get a better sense of how logistic regression is computing these predictions. To recap, here's how the logistic regression models outputs are computed in two steps. In the first step, you compute z as </a:t>
            </a:r>
            <a:r>
              <a:rPr lang="en-GB" dirty="0" err="1"/>
              <a:t>w.x</a:t>
            </a:r>
            <a:r>
              <a:rPr lang="en-GB" dirty="0"/>
              <a:t> plus b. Then you apply the Sigmoid function g to this value z. Here again, is the formula for the Sigmoid function. </a:t>
            </a:r>
          </a:p>
          <a:p>
            <a:r>
              <a:rPr lang="en-GB" dirty="0"/>
              <a:t>Another way to write this is we can say f of x is equal to g, the Sigmoid function, also called the logistic function, applied to </a:t>
            </a:r>
            <a:r>
              <a:rPr lang="en-GB" dirty="0" err="1"/>
              <a:t>w.x</a:t>
            </a:r>
            <a:r>
              <a:rPr lang="en-GB" dirty="0"/>
              <a:t> plus b, where this is of course, the value of z. If you take the definition of the Sigmoid function and plug in the definition of z, then you find that f of x is equal to this formula over here, 1 over 1 plus e to the negative z, where z is </a:t>
            </a:r>
            <a:r>
              <a:rPr lang="en-GB" dirty="0" err="1"/>
              <a:t>wx</a:t>
            </a:r>
            <a:r>
              <a:rPr lang="en-GB" dirty="0"/>
              <a:t> plus b. You may remember we said in the previous video that we interpret this as the probability that y is equal to 1 given x and with</a:t>
            </a:r>
          </a:p>
          <a:p>
            <a:r>
              <a:rPr lang="en-GB" dirty="0"/>
              <a:t>parameters w and b. This is going to be a number like maybe a 0.7 or 0.3. Now, what if you want to learn the algorithm to predict. Is the value of y going</a:t>
            </a:r>
          </a:p>
          <a:p>
            <a:r>
              <a:rPr lang="en-GB" dirty="0"/>
              <a:t>to be zero or one? Well, one thing you might do is set a threshold above which you predict y is one, or you set y hat to prediction to be equal to one and below which you might say y hat, my prediction is going to be equal to zero. </a:t>
            </a:r>
          </a:p>
          <a:p>
            <a:r>
              <a:rPr lang="en-GB" dirty="0"/>
              <a:t>A common choice would be to pick a threshold of 0.5 so that if f of x is greater than or equal to 0.5, then predict y is one. We write that prediction as y hat equals 1, or if f of x is less than 0.5, then predict y is 0, or in other words, the prediction y hat is equal to 0. Now, let's dive deeper into when the model would predict one. In other words, when is f of x greater than or equal to 0.5. </a:t>
            </a:r>
          </a:p>
          <a:p>
            <a:r>
              <a:rPr lang="en-GB" dirty="0"/>
              <a:t>We'll recall that f of x is just equal to g of z. So f is greater than or equal to 0.5 whenever g of z is greater than or equal to 0.5. But when is g of z greater</a:t>
            </a:r>
          </a:p>
          <a:p>
            <a:r>
              <a:rPr lang="en-GB" dirty="0"/>
              <a:t>than or equal to 0.5? Well, here's a Sigmoid function over here. So g of z is greater than or equal to 0.5 whenever z is greater than or equal to 0. That is whenever z is on the right half of this axis. </a:t>
            </a:r>
          </a:p>
          <a:p>
            <a:endParaRPr lang="en-GB" dirty="0"/>
          </a:p>
          <a:p>
            <a:r>
              <a:rPr lang="en-GB" dirty="0"/>
              <a:t>Finally, when is z greater than or equal to zero? Well, z is equal to </a:t>
            </a:r>
            <a:r>
              <a:rPr lang="en-GB" dirty="0" err="1"/>
              <a:t>w.x</a:t>
            </a:r>
            <a:r>
              <a:rPr lang="en-GB" dirty="0"/>
              <a:t> plus b, so z is greater than or equal to zero whenever </a:t>
            </a:r>
            <a:r>
              <a:rPr lang="en-GB" dirty="0" err="1"/>
              <a:t>w.x</a:t>
            </a:r>
            <a:r>
              <a:rPr lang="en-GB" dirty="0"/>
              <a:t> plus b is greater than or equal to zero. To recap, what you've seen here is that the model predicts 1 whenever </a:t>
            </a:r>
            <a:r>
              <a:rPr lang="en-GB" dirty="0" err="1"/>
              <a:t>w.x</a:t>
            </a:r>
            <a:r>
              <a:rPr lang="en-GB" dirty="0"/>
              <a:t> plus b is greater than or equal to 0. </a:t>
            </a:r>
          </a:p>
          <a:p>
            <a:endParaRPr lang="en-GB" dirty="0"/>
          </a:p>
          <a:p>
            <a:r>
              <a:rPr lang="en-GB" dirty="0"/>
              <a:t>Conversely, when </a:t>
            </a:r>
            <a:r>
              <a:rPr lang="en-GB" dirty="0" err="1"/>
              <a:t>w.x</a:t>
            </a:r>
            <a:r>
              <a:rPr lang="en-GB" dirty="0"/>
              <a:t> plus b is less than zero, the algorithm predicts y is 0. Given this, let's now visualize how the model</a:t>
            </a:r>
          </a:p>
          <a:p>
            <a:r>
              <a:rPr lang="en-GB" dirty="0"/>
              <a:t>makes predictions.</a:t>
            </a:r>
            <a:endParaRPr lang="en-US" dirty="0"/>
          </a:p>
        </p:txBody>
      </p:sp>
    </p:spTree>
    <p:extLst>
      <p:ext uri="{BB962C8B-B14F-4D97-AF65-F5344CB8AC3E}">
        <p14:creationId xmlns:p14="http://schemas.microsoft.com/office/powerpoint/2010/main" val="2898011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1B179B-D471-6DE1-F75D-E7C7AE5E6C4B}"/>
              </a:ext>
            </a:extLst>
          </p:cNvPr>
          <p:cNvSpPr>
            <a:spLocks noGrp="1"/>
          </p:cNvSpPr>
          <p:nvPr>
            <p:ph type="body" idx="1"/>
          </p:nvPr>
        </p:nvSpPr>
        <p:spPr/>
        <p:txBody>
          <a:bodyPr/>
          <a:lstStyle/>
          <a:p>
            <a:r>
              <a:rPr lang="en-GB" dirty="0"/>
              <a:t>I'm going to take an example of a classification problem where you have two features, x1 and x2 instead of just one feature. Here's a training set where</a:t>
            </a:r>
          </a:p>
          <a:p>
            <a:r>
              <a:rPr lang="en-GB" dirty="0"/>
              <a:t>the little red crosses denote the positive examples and the little blue circles denote negative examples. The red crosses corresponds to y equals 1, and the blue circles</a:t>
            </a:r>
          </a:p>
          <a:p>
            <a:r>
              <a:rPr lang="en-GB" dirty="0"/>
              <a:t>correspond to y equals 0. The logistic regression model will make predictions using this function f of x equals g of z, where z is now this expression over here, w1x1 plus w2x2 plus b, because we have two features x1 and x2. Let's just say for this example that the value of the parameters are w1 equals 1, w2 equals 1, and b</a:t>
            </a:r>
          </a:p>
          <a:p>
            <a:r>
              <a:rPr lang="en-GB" dirty="0"/>
              <a:t>equals negative 3.</a:t>
            </a:r>
          </a:p>
          <a:p>
            <a:r>
              <a:rPr lang="en-GB" dirty="0"/>
              <a:t>Let's now take a look at how logistic regression makes predictions. In particular, let’s figure out when </a:t>
            </a:r>
            <a:r>
              <a:rPr lang="en-GB" dirty="0" err="1"/>
              <a:t>wx</a:t>
            </a:r>
            <a:r>
              <a:rPr lang="en-GB" dirty="0"/>
              <a:t> plus b is greater than equal to 0 and when </a:t>
            </a:r>
            <a:r>
              <a:rPr lang="en-GB" dirty="0" err="1"/>
              <a:t>wx</a:t>
            </a:r>
            <a:r>
              <a:rPr lang="en-GB" dirty="0"/>
              <a:t> plus</a:t>
            </a:r>
          </a:p>
          <a:p>
            <a:r>
              <a:rPr lang="en-GB" dirty="0"/>
              <a:t>b is less than 0. To figure that out, there's a very interesting line to look at, which is when </a:t>
            </a:r>
            <a:r>
              <a:rPr lang="en-GB" dirty="0" err="1"/>
              <a:t>wx</a:t>
            </a:r>
            <a:r>
              <a:rPr lang="en-GB" dirty="0"/>
              <a:t> plus b is exactly equal to 0. It turns out that this line is also called the decision boundary because that's the line where you're just almost neutral about whether y is 0 or y is 1. Now, for the values of the parameters w_1, w_2, and b that we had written down above, this decision boundary is just x_1 plus x_2 minus 3. When is x_1 plus x_2 minus 3 equal to 0? Well, that will correspond to the line x_1 plus x_2 equals 3, and that is this line shown over here. This line turns out to be the decision boundary, where if the features x are to the right of this line, logistic regression would predict 1 and to the left of this line, logistic regression with predicts 0. In other words, what we have just visualize is the decision boundary for logistic regression when the parameters w_1, w_2, and b are 1,1 and negative 3. Of course, if you had a different choice of the parameters, the decision boundary</a:t>
            </a:r>
          </a:p>
          <a:p>
            <a:r>
              <a:rPr lang="en-GB" dirty="0"/>
              <a:t>would be a different line.</a:t>
            </a:r>
            <a:endParaRPr lang="en-US" dirty="0"/>
          </a:p>
        </p:txBody>
      </p:sp>
    </p:spTree>
    <p:extLst>
      <p:ext uri="{BB962C8B-B14F-4D97-AF65-F5344CB8AC3E}">
        <p14:creationId xmlns:p14="http://schemas.microsoft.com/office/powerpoint/2010/main" val="81794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142C1F-6460-8E13-44D6-8896F09E49CD}"/>
              </a:ext>
            </a:extLst>
          </p:cNvPr>
          <p:cNvSpPr>
            <a:spLocks noGrp="1"/>
          </p:cNvSpPr>
          <p:nvPr>
            <p:ph type="ctrTitle"/>
          </p:nvPr>
        </p:nvSpPr>
        <p:spPr>
          <a:xfrm>
            <a:off x="1524000" y="1122363"/>
            <a:ext cx="9145588"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4358440-792D-D548-1258-21F344560477}"/>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9584F17-5C3F-4FC4-C13E-FC89F704D1F7}"/>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34B450D4-9F65-AF53-E5AD-B5868D2D5EF6}"/>
              </a:ext>
            </a:extLst>
          </p:cNvPr>
          <p:cNvSpPr>
            <a:spLocks noGrp="1"/>
          </p:cNvSpPr>
          <p:nvPr>
            <p:ph type="sldNum" idx="11"/>
          </p:nvPr>
        </p:nvSpPr>
        <p:spPr/>
        <p:txBody>
          <a:bodyPr/>
          <a:lstStyle>
            <a:lvl1pPr>
              <a:defRPr/>
            </a:lvl1pPr>
          </a:lstStyle>
          <a:p>
            <a:fld id="{C077F605-B9E9-4352-946D-0BDC7AA5EEE6}" type="slidenum">
              <a:rPr lang="it-IT" altLang="it-IT"/>
              <a:pPr/>
              <a:t>‹#›</a:t>
            </a:fld>
            <a:endParaRPr lang="it-IT" altLang="it-IT"/>
          </a:p>
        </p:txBody>
      </p:sp>
    </p:spTree>
    <p:extLst>
      <p:ext uri="{BB962C8B-B14F-4D97-AF65-F5344CB8AC3E}">
        <p14:creationId xmlns:p14="http://schemas.microsoft.com/office/powerpoint/2010/main" val="395194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F7DFDC-3259-63A5-56F5-C50503A0392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EA33402-0889-3BA0-7835-AAAD3C10978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2516FCB-A5EC-D97B-F5E0-BCA69A8F22A1}"/>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2FC45503-6FFE-F941-0987-F65AA06F7812}"/>
              </a:ext>
            </a:extLst>
          </p:cNvPr>
          <p:cNvSpPr>
            <a:spLocks noGrp="1"/>
          </p:cNvSpPr>
          <p:nvPr>
            <p:ph type="sldNum" idx="11"/>
          </p:nvPr>
        </p:nvSpPr>
        <p:spPr/>
        <p:txBody>
          <a:bodyPr/>
          <a:lstStyle>
            <a:lvl1pPr>
              <a:defRPr/>
            </a:lvl1pPr>
          </a:lstStyle>
          <a:p>
            <a:fld id="{F7ADF487-E833-4D45-9A69-9D455F70765E}" type="slidenum">
              <a:rPr lang="it-IT" altLang="it-IT"/>
              <a:pPr/>
              <a:t>‹#›</a:t>
            </a:fld>
            <a:endParaRPr lang="it-IT" altLang="it-IT"/>
          </a:p>
        </p:txBody>
      </p:sp>
    </p:spTree>
    <p:extLst>
      <p:ext uri="{BB962C8B-B14F-4D97-AF65-F5344CB8AC3E}">
        <p14:creationId xmlns:p14="http://schemas.microsoft.com/office/powerpoint/2010/main" val="353439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CDFA21-D1F1-FCB8-B344-12265D23C746}"/>
              </a:ext>
            </a:extLst>
          </p:cNvPr>
          <p:cNvSpPr>
            <a:spLocks noGrp="1"/>
          </p:cNvSpPr>
          <p:nvPr>
            <p:ph type="title" orient="vert"/>
          </p:nvPr>
        </p:nvSpPr>
        <p:spPr>
          <a:xfrm>
            <a:off x="8721725" y="365125"/>
            <a:ext cx="2627313" cy="580707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183335-6381-069A-DF19-159DD876194E}"/>
              </a:ext>
            </a:extLst>
          </p:cNvPr>
          <p:cNvSpPr>
            <a:spLocks noGrp="1"/>
          </p:cNvSpPr>
          <p:nvPr>
            <p:ph type="body" orient="vert" idx="1"/>
          </p:nvPr>
        </p:nvSpPr>
        <p:spPr>
          <a:xfrm>
            <a:off x="838200" y="365125"/>
            <a:ext cx="7731125" cy="58070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D827BC-2947-164B-C947-8B26B77DA02B}"/>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4B60355B-F0D0-5E68-6208-05B4413F258C}"/>
              </a:ext>
            </a:extLst>
          </p:cNvPr>
          <p:cNvSpPr>
            <a:spLocks noGrp="1"/>
          </p:cNvSpPr>
          <p:nvPr>
            <p:ph type="sldNum" idx="11"/>
          </p:nvPr>
        </p:nvSpPr>
        <p:spPr/>
        <p:txBody>
          <a:bodyPr/>
          <a:lstStyle>
            <a:lvl1pPr>
              <a:defRPr/>
            </a:lvl1pPr>
          </a:lstStyle>
          <a:p>
            <a:fld id="{2F656630-B254-48B9-BF1A-538B3928879F}" type="slidenum">
              <a:rPr lang="it-IT" altLang="it-IT"/>
              <a:pPr/>
              <a:t>‹#›</a:t>
            </a:fld>
            <a:endParaRPr lang="it-IT" altLang="it-IT"/>
          </a:p>
        </p:txBody>
      </p:sp>
    </p:spTree>
    <p:extLst>
      <p:ext uri="{BB962C8B-B14F-4D97-AF65-F5344CB8AC3E}">
        <p14:creationId xmlns:p14="http://schemas.microsoft.com/office/powerpoint/2010/main" val="233778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711025-DD80-1CDE-6ABF-BAD1BA2509B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1BF9E3D-5FFD-5A8D-2D57-45586B432BD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1A6B6E-2220-6775-BDBE-D7C01E7B67B4}"/>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773D6916-EF16-CEA2-3C1A-F9D42DC30572}"/>
              </a:ext>
            </a:extLst>
          </p:cNvPr>
          <p:cNvSpPr>
            <a:spLocks noGrp="1"/>
          </p:cNvSpPr>
          <p:nvPr>
            <p:ph type="sldNum" idx="11"/>
          </p:nvPr>
        </p:nvSpPr>
        <p:spPr/>
        <p:txBody>
          <a:bodyPr/>
          <a:lstStyle>
            <a:lvl1pPr>
              <a:defRPr/>
            </a:lvl1pPr>
          </a:lstStyle>
          <a:p>
            <a:fld id="{E0F6396D-7F47-4ED6-A64C-841C1BD6A749}" type="slidenum">
              <a:rPr lang="it-IT" altLang="it-IT"/>
              <a:pPr/>
              <a:t>‹#›</a:t>
            </a:fld>
            <a:endParaRPr lang="it-IT" altLang="it-IT"/>
          </a:p>
        </p:txBody>
      </p:sp>
    </p:spTree>
    <p:extLst>
      <p:ext uri="{BB962C8B-B14F-4D97-AF65-F5344CB8AC3E}">
        <p14:creationId xmlns:p14="http://schemas.microsoft.com/office/powerpoint/2010/main" val="16532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80ECA7-396C-B320-8D59-5F3A92F5FA64}"/>
              </a:ext>
            </a:extLst>
          </p:cNvPr>
          <p:cNvSpPr>
            <a:spLocks noGrp="1"/>
          </p:cNvSpPr>
          <p:nvPr>
            <p:ph type="title"/>
          </p:nvPr>
        </p:nvSpPr>
        <p:spPr>
          <a:xfrm>
            <a:off x="831850" y="1709738"/>
            <a:ext cx="10517188"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8192657-4056-F57D-88A5-B981342209D3}"/>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A689B-FA87-4E93-29FD-18E5D151EC39}"/>
              </a:ext>
            </a:extLst>
          </p:cNvPr>
          <p:cNvSpPr>
            <a:spLocks noGrp="1"/>
          </p:cNvSpPr>
          <p:nvPr>
            <p:ph type="dt" idx="10"/>
          </p:nvPr>
        </p:nvSpPr>
        <p:spPr/>
        <p:txBody>
          <a:bodyPr/>
          <a:lstStyle>
            <a:lvl1pPr>
              <a:defRPr/>
            </a:lvl1pPr>
          </a:lstStyle>
          <a:p>
            <a:endParaRPr lang="it-IT" altLang="it-IT"/>
          </a:p>
        </p:txBody>
      </p:sp>
      <p:sp>
        <p:nvSpPr>
          <p:cNvPr id="5" name="Segnaposto numero diapositiva 4">
            <a:extLst>
              <a:ext uri="{FF2B5EF4-FFF2-40B4-BE49-F238E27FC236}">
                <a16:creationId xmlns:a16="http://schemas.microsoft.com/office/drawing/2014/main" id="{0392CCEF-D2B8-9385-A259-CB573B211050}"/>
              </a:ext>
            </a:extLst>
          </p:cNvPr>
          <p:cNvSpPr>
            <a:spLocks noGrp="1"/>
          </p:cNvSpPr>
          <p:nvPr>
            <p:ph type="sldNum" idx="11"/>
          </p:nvPr>
        </p:nvSpPr>
        <p:spPr/>
        <p:txBody>
          <a:bodyPr/>
          <a:lstStyle>
            <a:lvl1pPr>
              <a:defRPr/>
            </a:lvl1pPr>
          </a:lstStyle>
          <a:p>
            <a:fld id="{770EDE88-1764-4D0E-932E-3DC4DC0B2810}" type="slidenum">
              <a:rPr lang="it-IT" altLang="it-IT"/>
              <a:pPr/>
              <a:t>‹#›</a:t>
            </a:fld>
            <a:endParaRPr lang="it-IT" altLang="it-IT"/>
          </a:p>
        </p:txBody>
      </p:sp>
    </p:spTree>
    <p:extLst>
      <p:ext uri="{BB962C8B-B14F-4D97-AF65-F5344CB8AC3E}">
        <p14:creationId xmlns:p14="http://schemas.microsoft.com/office/powerpoint/2010/main" val="119745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2F727-6E3D-1443-E769-4050114D1DC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AEDCF80-4731-7696-1A0E-524AF08A702C}"/>
              </a:ext>
            </a:extLst>
          </p:cNvPr>
          <p:cNvSpPr>
            <a:spLocks noGrp="1"/>
          </p:cNvSpPr>
          <p:nvPr>
            <p:ph sz="half" idx="1"/>
          </p:nvPr>
        </p:nvSpPr>
        <p:spPr>
          <a:xfrm>
            <a:off x="838200" y="1825625"/>
            <a:ext cx="5178425" cy="434657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E8CE2F8-328E-40D5-A808-F5AD5B8D6E6A}"/>
              </a:ext>
            </a:extLst>
          </p:cNvPr>
          <p:cNvSpPr>
            <a:spLocks noGrp="1"/>
          </p:cNvSpPr>
          <p:nvPr>
            <p:ph sz="half" idx="2"/>
          </p:nvPr>
        </p:nvSpPr>
        <p:spPr>
          <a:xfrm>
            <a:off x="6169025" y="1825625"/>
            <a:ext cx="5180013" cy="434657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31C16D3-A8AB-6B4A-B1AE-F5025CE6B82D}"/>
              </a:ext>
            </a:extLst>
          </p:cNvPr>
          <p:cNvSpPr>
            <a:spLocks noGrp="1"/>
          </p:cNvSpPr>
          <p:nvPr>
            <p:ph type="dt" idx="10"/>
          </p:nvPr>
        </p:nvSpPr>
        <p:spPr/>
        <p:txBody>
          <a:bodyPr/>
          <a:lstStyle>
            <a:lvl1pPr>
              <a:defRPr/>
            </a:lvl1pPr>
          </a:lstStyle>
          <a:p>
            <a:endParaRPr lang="it-IT" altLang="it-IT"/>
          </a:p>
        </p:txBody>
      </p:sp>
      <p:sp>
        <p:nvSpPr>
          <p:cNvPr id="6" name="Segnaposto numero diapositiva 5">
            <a:extLst>
              <a:ext uri="{FF2B5EF4-FFF2-40B4-BE49-F238E27FC236}">
                <a16:creationId xmlns:a16="http://schemas.microsoft.com/office/drawing/2014/main" id="{D80F47DF-04AC-1908-BA99-5A8221148A7D}"/>
              </a:ext>
            </a:extLst>
          </p:cNvPr>
          <p:cNvSpPr>
            <a:spLocks noGrp="1"/>
          </p:cNvSpPr>
          <p:nvPr>
            <p:ph type="sldNum" idx="11"/>
          </p:nvPr>
        </p:nvSpPr>
        <p:spPr/>
        <p:txBody>
          <a:bodyPr/>
          <a:lstStyle>
            <a:lvl1pPr>
              <a:defRPr/>
            </a:lvl1pPr>
          </a:lstStyle>
          <a:p>
            <a:fld id="{921C4814-B005-4468-82E1-437B7E07CE6F}" type="slidenum">
              <a:rPr lang="it-IT" altLang="it-IT"/>
              <a:pPr/>
              <a:t>‹#›</a:t>
            </a:fld>
            <a:endParaRPr lang="it-IT" altLang="it-IT"/>
          </a:p>
        </p:txBody>
      </p:sp>
    </p:spTree>
    <p:extLst>
      <p:ext uri="{BB962C8B-B14F-4D97-AF65-F5344CB8AC3E}">
        <p14:creationId xmlns:p14="http://schemas.microsoft.com/office/powerpoint/2010/main" val="233588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FAFEDB-3371-76AD-0F67-9F9F808ECAD0}"/>
              </a:ext>
            </a:extLst>
          </p:cNvPr>
          <p:cNvSpPr>
            <a:spLocks noGrp="1"/>
          </p:cNvSpPr>
          <p:nvPr>
            <p:ph type="title"/>
          </p:nvPr>
        </p:nvSpPr>
        <p:spPr>
          <a:xfrm>
            <a:off x="839788" y="365125"/>
            <a:ext cx="10517187"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6BE7E31-A4D5-796D-0C36-029E7E715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27F5954-D1EF-FE57-0979-C22C6132B11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EE8AAD2-CFC4-29DB-8FA9-7EEEDC8CC99E}"/>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93EACDB-FBED-8893-382A-3DC431627C14}"/>
              </a:ext>
            </a:extLst>
          </p:cNvPr>
          <p:cNvSpPr>
            <a:spLocks noGrp="1"/>
          </p:cNvSpPr>
          <p:nvPr>
            <p:ph sz="quarter" idx="4"/>
          </p:nvPr>
        </p:nvSpPr>
        <p:spPr>
          <a:xfrm>
            <a:off x="6173788" y="2505075"/>
            <a:ext cx="51831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63A1597-2208-53ED-6CB7-14911AE456B5}"/>
              </a:ext>
            </a:extLst>
          </p:cNvPr>
          <p:cNvSpPr>
            <a:spLocks noGrp="1"/>
          </p:cNvSpPr>
          <p:nvPr>
            <p:ph type="dt" idx="10"/>
          </p:nvPr>
        </p:nvSpPr>
        <p:spPr/>
        <p:txBody>
          <a:bodyPr/>
          <a:lstStyle>
            <a:lvl1pPr>
              <a:defRPr/>
            </a:lvl1pPr>
          </a:lstStyle>
          <a:p>
            <a:endParaRPr lang="it-IT" altLang="it-IT"/>
          </a:p>
        </p:txBody>
      </p:sp>
      <p:sp>
        <p:nvSpPr>
          <p:cNvPr id="8" name="Segnaposto numero diapositiva 7">
            <a:extLst>
              <a:ext uri="{FF2B5EF4-FFF2-40B4-BE49-F238E27FC236}">
                <a16:creationId xmlns:a16="http://schemas.microsoft.com/office/drawing/2014/main" id="{02BE8215-3390-CB72-C36E-12C85EE5B4D2}"/>
              </a:ext>
            </a:extLst>
          </p:cNvPr>
          <p:cNvSpPr>
            <a:spLocks noGrp="1"/>
          </p:cNvSpPr>
          <p:nvPr>
            <p:ph type="sldNum" idx="11"/>
          </p:nvPr>
        </p:nvSpPr>
        <p:spPr/>
        <p:txBody>
          <a:bodyPr/>
          <a:lstStyle>
            <a:lvl1pPr>
              <a:defRPr/>
            </a:lvl1pPr>
          </a:lstStyle>
          <a:p>
            <a:fld id="{DBC7DEFA-FE4D-4740-82D0-E137988C256E}" type="slidenum">
              <a:rPr lang="it-IT" altLang="it-IT"/>
              <a:pPr/>
              <a:t>‹#›</a:t>
            </a:fld>
            <a:endParaRPr lang="it-IT" altLang="it-IT"/>
          </a:p>
        </p:txBody>
      </p:sp>
    </p:spTree>
    <p:extLst>
      <p:ext uri="{BB962C8B-B14F-4D97-AF65-F5344CB8AC3E}">
        <p14:creationId xmlns:p14="http://schemas.microsoft.com/office/powerpoint/2010/main" val="248474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A2C1AF-C23B-8DD7-5B11-5A5EA3E6447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E5E7D4F-7D52-DA5A-8F71-AA7A775622BC}"/>
              </a:ext>
            </a:extLst>
          </p:cNvPr>
          <p:cNvSpPr>
            <a:spLocks noGrp="1"/>
          </p:cNvSpPr>
          <p:nvPr>
            <p:ph type="dt" idx="10"/>
          </p:nvPr>
        </p:nvSpPr>
        <p:spPr/>
        <p:txBody>
          <a:bodyPr/>
          <a:lstStyle>
            <a:lvl1pPr>
              <a:defRPr/>
            </a:lvl1pPr>
          </a:lstStyle>
          <a:p>
            <a:endParaRPr lang="it-IT" altLang="it-IT"/>
          </a:p>
        </p:txBody>
      </p:sp>
      <p:sp>
        <p:nvSpPr>
          <p:cNvPr id="4" name="Segnaposto numero diapositiva 3">
            <a:extLst>
              <a:ext uri="{FF2B5EF4-FFF2-40B4-BE49-F238E27FC236}">
                <a16:creationId xmlns:a16="http://schemas.microsoft.com/office/drawing/2014/main" id="{A8B88221-9DB9-5CF5-CCB4-D4E70917A3FD}"/>
              </a:ext>
            </a:extLst>
          </p:cNvPr>
          <p:cNvSpPr>
            <a:spLocks noGrp="1"/>
          </p:cNvSpPr>
          <p:nvPr>
            <p:ph type="sldNum" idx="11"/>
          </p:nvPr>
        </p:nvSpPr>
        <p:spPr/>
        <p:txBody>
          <a:bodyPr/>
          <a:lstStyle>
            <a:lvl1pPr>
              <a:defRPr/>
            </a:lvl1pPr>
          </a:lstStyle>
          <a:p>
            <a:fld id="{7C4C594A-0152-4F3C-8F4B-B4273402902E}" type="slidenum">
              <a:rPr lang="it-IT" altLang="it-IT"/>
              <a:pPr/>
              <a:t>‹#›</a:t>
            </a:fld>
            <a:endParaRPr lang="it-IT" altLang="it-IT"/>
          </a:p>
        </p:txBody>
      </p:sp>
    </p:spTree>
    <p:extLst>
      <p:ext uri="{BB962C8B-B14F-4D97-AF65-F5344CB8AC3E}">
        <p14:creationId xmlns:p14="http://schemas.microsoft.com/office/powerpoint/2010/main" val="86942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7FCE258-2373-AA2E-78A5-AD071C2D5D35}"/>
              </a:ext>
            </a:extLst>
          </p:cNvPr>
          <p:cNvSpPr>
            <a:spLocks noGrp="1"/>
          </p:cNvSpPr>
          <p:nvPr>
            <p:ph type="dt" idx="10"/>
          </p:nvPr>
        </p:nvSpPr>
        <p:spPr/>
        <p:txBody>
          <a:bodyPr/>
          <a:lstStyle>
            <a:lvl1pPr>
              <a:defRPr/>
            </a:lvl1pPr>
          </a:lstStyle>
          <a:p>
            <a:endParaRPr lang="it-IT" altLang="it-IT"/>
          </a:p>
        </p:txBody>
      </p:sp>
      <p:sp>
        <p:nvSpPr>
          <p:cNvPr id="3" name="Segnaposto numero diapositiva 2">
            <a:extLst>
              <a:ext uri="{FF2B5EF4-FFF2-40B4-BE49-F238E27FC236}">
                <a16:creationId xmlns:a16="http://schemas.microsoft.com/office/drawing/2014/main" id="{A158AC55-C8D2-52FB-EEBF-4C3A7F8CAC1F}"/>
              </a:ext>
            </a:extLst>
          </p:cNvPr>
          <p:cNvSpPr>
            <a:spLocks noGrp="1"/>
          </p:cNvSpPr>
          <p:nvPr>
            <p:ph type="sldNum" idx="11"/>
          </p:nvPr>
        </p:nvSpPr>
        <p:spPr/>
        <p:txBody>
          <a:bodyPr/>
          <a:lstStyle>
            <a:lvl1pPr>
              <a:defRPr/>
            </a:lvl1pPr>
          </a:lstStyle>
          <a:p>
            <a:fld id="{72DC949C-8578-417B-AA35-D9E83A939BBB}" type="slidenum">
              <a:rPr lang="it-IT" altLang="it-IT"/>
              <a:pPr/>
              <a:t>‹#›</a:t>
            </a:fld>
            <a:endParaRPr lang="it-IT" altLang="it-IT"/>
          </a:p>
        </p:txBody>
      </p:sp>
    </p:spTree>
    <p:extLst>
      <p:ext uri="{BB962C8B-B14F-4D97-AF65-F5344CB8AC3E}">
        <p14:creationId xmlns:p14="http://schemas.microsoft.com/office/powerpoint/2010/main" val="328205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690FC-957F-3E3F-A235-E302F0499A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A8583C0-1AE6-7E6D-C5FE-190A29B929C8}"/>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C1C46F9-61AE-39A9-986E-028F6A63C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00BEE4D-3C8B-0146-95F2-52EAF817265B}"/>
              </a:ext>
            </a:extLst>
          </p:cNvPr>
          <p:cNvSpPr>
            <a:spLocks noGrp="1"/>
          </p:cNvSpPr>
          <p:nvPr>
            <p:ph type="dt" idx="10"/>
          </p:nvPr>
        </p:nvSpPr>
        <p:spPr/>
        <p:txBody>
          <a:bodyPr/>
          <a:lstStyle>
            <a:lvl1pPr>
              <a:defRPr/>
            </a:lvl1pPr>
          </a:lstStyle>
          <a:p>
            <a:endParaRPr lang="it-IT" altLang="it-IT"/>
          </a:p>
        </p:txBody>
      </p:sp>
      <p:sp>
        <p:nvSpPr>
          <p:cNvPr id="6" name="Segnaposto numero diapositiva 5">
            <a:extLst>
              <a:ext uri="{FF2B5EF4-FFF2-40B4-BE49-F238E27FC236}">
                <a16:creationId xmlns:a16="http://schemas.microsoft.com/office/drawing/2014/main" id="{ED413120-C518-3AD4-8A7C-971D9A8F6692}"/>
              </a:ext>
            </a:extLst>
          </p:cNvPr>
          <p:cNvSpPr>
            <a:spLocks noGrp="1"/>
          </p:cNvSpPr>
          <p:nvPr>
            <p:ph type="sldNum" idx="11"/>
          </p:nvPr>
        </p:nvSpPr>
        <p:spPr/>
        <p:txBody>
          <a:bodyPr/>
          <a:lstStyle>
            <a:lvl1pPr>
              <a:defRPr/>
            </a:lvl1pPr>
          </a:lstStyle>
          <a:p>
            <a:fld id="{B59D3C58-0BD4-4BE5-B6C8-33E8C69EA03F}" type="slidenum">
              <a:rPr lang="it-IT" altLang="it-IT"/>
              <a:pPr/>
              <a:t>‹#›</a:t>
            </a:fld>
            <a:endParaRPr lang="it-IT" altLang="it-IT"/>
          </a:p>
        </p:txBody>
      </p:sp>
    </p:spTree>
    <p:extLst>
      <p:ext uri="{BB962C8B-B14F-4D97-AF65-F5344CB8AC3E}">
        <p14:creationId xmlns:p14="http://schemas.microsoft.com/office/powerpoint/2010/main" val="8525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9A174-7090-A520-3FB8-C8DC67B1FA0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4F06FD4-0072-8DC6-510D-C6DB4A84EEAB}"/>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DA6710B-49C3-8D60-24BD-4A1C04F22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B90E0E4-54CA-2F3A-3A61-A8FC1C39C1BF}"/>
              </a:ext>
            </a:extLst>
          </p:cNvPr>
          <p:cNvSpPr>
            <a:spLocks noGrp="1"/>
          </p:cNvSpPr>
          <p:nvPr>
            <p:ph type="dt" idx="10"/>
          </p:nvPr>
        </p:nvSpPr>
        <p:spPr/>
        <p:txBody>
          <a:bodyPr/>
          <a:lstStyle>
            <a:lvl1pPr>
              <a:defRPr/>
            </a:lvl1pPr>
          </a:lstStyle>
          <a:p>
            <a:endParaRPr lang="it-IT" altLang="it-IT"/>
          </a:p>
        </p:txBody>
      </p:sp>
      <p:sp>
        <p:nvSpPr>
          <p:cNvPr id="6" name="Segnaposto numero diapositiva 5">
            <a:extLst>
              <a:ext uri="{FF2B5EF4-FFF2-40B4-BE49-F238E27FC236}">
                <a16:creationId xmlns:a16="http://schemas.microsoft.com/office/drawing/2014/main" id="{B0DFFA64-9BAB-09B9-E515-0DBAE1A3038F}"/>
              </a:ext>
            </a:extLst>
          </p:cNvPr>
          <p:cNvSpPr>
            <a:spLocks noGrp="1"/>
          </p:cNvSpPr>
          <p:nvPr>
            <p:ph type="sldNum" idx="11"/>
          </p:nvPr>
        </p:nvSpPr>
        <p:spPr/>
        <p:txBody>
          <a:bodyPr/>
          <a:lstStyle>
            <a:lvl1pPr>
              <a:defRPr/>
            </a:lvl1pPr>
          </a:lstStyle>
          <a:p>
            <a:fld id="{B5DF76CF-D667-4C81-A978-34A9CE64DAE4}" type="slidenum">
              <a:rPr lang="it-IT" altLang="it-IT"/>
              <a:pPr/>
              <a:t>‹#›</a:t>
            </a:fld>
            <a:endParaRPr lang="it-IT" altLang="it-IT"/>
          </a:p>
        </p:txBody>
      </p:sp>
    </p:spTree>
    <p:extLst>
      <p:ext uri="{BB962C8B-B14F-4D97-AF65-F5344CB8AC3E}">
        <p14:creationId xmlns:p14="http://schemas.microsoft.com/office/powerpoint/2010/main" val="166231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20477501-2012-05C4-E06B-EFA61CAD237E}"/>
              </a:ext>
            </a:extLst>
          </p:cNvPr>
          <p:cNvSpPr>
            <a:spLocks noGrp="1" noChangeArrowheads="1"/>
          </p:cNvSpPr>
          <p:nvPr>
            <p:ph type="title"/>
          </p:nvPr>
        </p:nvSpPr>
        <p:spPr bwMode="auto">
          <a:xfrm>
            <a:off x="838200" y="365125"/>
            <a:ext cx="10510838"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it-IT"/>
              <a:t>Fai clic per modificare il formato del testo del titolo</a:t>
            </a:r>
          </a:p>
        </p:txBody>
      </p:sp>
      <p:sp>
        <p:nvSpPr>
          <p:cNvPr id="1026" name="Rectangle 2">
            <a:extLst>
              <a:ext uri="{FF2B5EF4-FFF2-40B4-BE49-F238E27FC236}">
                <a16:creationId xmlns:a16="http://schemas.microsoft.com/office/drawing/2014/main" id="{EFAB57AB-7419-EB80-FC64-1BECCE933401}"/>
              </a:ext>
            </a:extLst>
          </p:cNvPr>
          <p:cNvSpPr>
            <a:spLocks noGrp="1" noChangeArrowheads="1"/>
          </p:cNvSpPr>
          <p:nvPr>
            <p:ph type="body" idx="1"/>
          </p:nvPr>
        </p:nvSpPr>
        <p:spPr bwMode="auto">
          <a:xfrm>
            <a:off x="838200" y="1825625"/>
            <a:ext cx="10510838" cy="434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it-IT"/>
              <a:t>Fai clic per modificare il formato del testo della struttura</a:t>
            </a:r>
          </a:p>
          <a:p>
            <a:pPr lvl="1"/>
            <a:r>
              <a:rPr lang="en-GB" altLang="it-IT"/>
              <a:t>Secondo livello struttura</a:t>
            </a:r>
          </a:p>
          <a:p>
            <a:pPr lvl="2"/>
            <a:r>
              <a:rPr lang="en-GB" altLang="it-IT"/>
              <a:t>Terzo livello struttura</a:t>
            </a:r>
          </a:p>
          <a:p>
            <a:pPr lvl="3"/>
            <a:r>
              <a:rPr lang="en-GB" altLang="it-IT"/>
              <a:t>Quarto livello struttura</a:t>
            </a:r>
          </a:p>
          <a:p>
            <a:pPr lvl="4"/>
            <a:r>
              <a:rPr lang="en-GB" altLang="it-IT"/>
              <a:t>Quinto livello struttura</a:t>
            </a:r>
          </a:p>
          <a:p>
            <a:pPr lvl="4"/>
            <a:r>
              <a:rPr lang="en-GB" altLang="it-IT"/>
              <a:t>Sesto livello struttura</a:t>
            </a:r>
          </a:p>
          <a:p>
            <a:pPr lvl="4"/>
            <a:r>
              <a:rPr lang="en-GB" altLang="it-IT"/>
              <a:t>Settimo livello struttura</a:t>
            </a:r>
          </a:p>
        </p:txBody>
      </p:sp>
      <p:sp>
        <p:nvSpPr>
          <p:cNvPr id="1027" name="Rectangle 3">
            <a:extLst>
              <a:ext uri="{FF2B5EF4-FFF2-40B4-BE49-F238E27FC236}">
                <a16:creationId xmlns:a16="http://schemas.microsoft.com/office/drawing/2014/main" id="{6923B6FA-06C8-BE2B-6D9E-676E9381CC23}"/>
              </a:ext>
            </a:extLst>
          </p:cNvPr>
          <p:cNvSpPr>
            <a:spLocks noGrp="1" noChangeArrowheads="1"/>
          </p:cNvSpPr>
          <p:nvPr>
            <p:ph type="dt"/>
          </p:nvPr>
        </p:nvSpPr>
        <p:spPr bwMode="auto">
          <a:xfrm>
            <a:off x="838200" y="6356350"/>
            <a:ext cx="2738438"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1200">
                <a:solidFill>
                  <a:srgbClr val="898989"/>
                </a:solidFill>
                <a:cs typeface="Segoe UI" panose="020B0502040204020203" pitchFamily="34" charset="0"/>
              </a:defRPr>
            </a:lvl1pPr>
          </a:lstStyle>
          <a:p>
            <a:endParaRPr lang="it-IT" altLang="it-IT"/>
          </a:p>
        </p:txBody>
      </p:sp>
      <p:sp>
        <p:nvSpPr>
          <p:cNvPr id="1028" name="Text Box 4">
            <a:extLst>
              <a:ext uri="{FF2B5EF4-FFF2-40B4-BE49-F238E27FC236}">
                <a16:creationId xmlns:a16="http://schemas.microsoft.com/office/drawing/2014/main" id="{3D3918D4-996E-A6F8-953A-F6FB46E950A4}"/>
              </a:ext>
            </a:extLst>
          </p:cNvPr>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29" name="Rectangle 5">
            <a:extLst>
              <a:ext uri="{FF2B5EF4-FFF2-40B4-BE49-F238E27FC236}">
                <a16:creationId xmlns:a16="http://schemas.microsoft.com/office/drawing/2014/main" id="{2FA5291D-E101-12A1-673B-CAFBFA780566}"/>
              </a:ext>
            </a:extLst>
          </p:cNvPr>
          <p:cNvSpPr>
            <a:spLocks noGrp="1" noChangeArrowheads="1"/>
          </p:cNvSpPr>
          <p:nvPr>
            <p:ph type="sldNum"/>
          </p:nvPr>
        </p:nvSpPr>
        <p:spPr bwMode="auto">
          <a:xfrm>
            <a:off x="8610600" y="6356350"/>
            <a:ext cx="2738438"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1200">
                <a:solidFill>
                  <a:srgbClr val="898989"/>
                </a:solidFill>
                <a:cs typeface="Segoe UI" panose="020B0502040204020203" pitchFamily="34" charset="0"/>
              </a:defRPr>
            </a:lvl1pPr>
          </a:lstStyle>
          <a:p>
            <a:fld id="{33B9C2DE-5AA4-431A-8F01-E70791144568}"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marL="11430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marL="16002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marL="20574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49263" rtl="0" fontAlgn="base">
        <a:lnSpc>
          <a:spcPct val="90000"/>
        </a:lnSpc>
        <a:spcBef>
          <a:spcPts val="1038"/>
        </a:spcBef>
        <a:spcAft>
          <a:spcPts val="38"/>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lnSpc>
          <a:spcPct val="90000"/>
        </a:lnSpc>
        <a:spcBef>
          <a:spcPts val="538"/>
        </a:spcBef>
        <a:spcAft>
          <a:spcPts val="38"/>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fontAlgn="base">
        <a:lnSpc>
          <a:spcPct val="90000"/>
        </a:lnSpc>
        <a:spcBef>
          <a:spcPts val="538"/>
        </a:spcBef>
        <a:spcAft>
          <a:spcPts val="38"/>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a:lnSpc>
          <a:spcPct val="90000"/>
        </a:lnSpc>
        <a:spcBef>
          <a:spcPts val="538"/>
        </a:spcBef>
        <a:spcAft>
          <a:spcPts val="38"/>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lnSpc>
          <a:spcPct val="90000"/>
        </a:lnSpc>
        <a:spcBef>
          <a:spcPts val="538"/>
        </a:spcBef>
        <a:spcAft>
          <a:spcPts val="38"/>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26" Type="http://schemas.openxmlformats.org/officeDocument/2006/relationships/image" Target="../media/image103.png"/><Relationship Id="rId3" Type="http://schemas.openxmlformats.org/officeDocument/2006/relationships/image" Target="../media/image3.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5" Type="http://schemas.openxmlformats.org/officeDocument/2006/relationships/image" Target="../media/image102.png"/><Relationship Id="rId2" Type="http://schemas.openxmlformats.org/officeDocument/2006/relationships/notesSlide" Target="../notesSlides/notesSlide10.xml"/><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83.png"/><Relationship Id="rId11" Type="http://schemas.openxmlformats.org/officeDocument/2006/relationships/image" Target="../media/image88.png"/><Relationship Id="rId24" Type="http://schemas.openxmlformats.org/officeDocument/2006/relationships/image" Target="../media/image101.png"/><Relationship Id="rId5" Type="http://schemas.openxmlformats.org/officeDocument/2006/relationships/image" Target="../media/image82.png"/><Relationship Id="rId15" Type="http://schemas.openxmlformats.org/officeDocument/2006/relationships/image" Target="../media/image92.png"/><Relationship Id="rId23" Type="http://schemas.openxmlformats.org/officeDocument/2006/relationships/image" Target="../media/image100.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4.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s>
</file>

<file path=ppt/slides/_rels/slide11.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18" Type="http://schemas.openxmlformats.org/officeDocument/2006/relationships/image" Target="../media/image117.png"/><Relationship Id="rId3" Type="http://schemas.openxmlformats.org/officeDocument/2006/relationships/image" Target="../media/image3.png"/><Relationship Id="rId21" Type="http://schemas.openxmlformats.org/officeDocument/2006/relationships/image" Target="../media/image120.png"/><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16.png"/><Relationship Id="rId2" Type="http://schemas.openxmlformats.org/officeDocument/2006/relationships/notesSlide" Target="../notesSlides/notesSlide11.xml"/><Relationship Id="rId16" Type="http://schemas.openxmlformats.org/officeDocument/2006/relationships/image" Target="../media/image115.png"/><Relationship Id="rId20" Type="http://schemas.openxmlformats.org/officeDocument/2006/relationships/image" Target="../media/image119.png"/><Relationship Id="rId1" Type="http://schemas.openxmlformats.org/officeDocument/2006/relationships/slideLayout" Target="../slideLayouts/slideLayout7.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5" Type="http://schemas.openxmlformats.org/officeDocument/2006/relationships/image" Target="../media/image114.png"/><Relationship Id="rId10" Type="http://schemas.openxmlformats.org/officeDocument/2006/relationships/image" Target="../media/image109.png"/><Relationship Id="rId19" Type="http://schemas.openxmlformats.org/officeDocument/2006/relationships/image" Target="../media/image118.png"/><Relationship Id="rId4" Type="http://schemas.openxmlformats.org/officeDocument/2006/relationships/image" Target="../media/image4.png"/><Relationship Id="rId9" Type="http://schemas.openxmlformats.org/officeDocument/2006/relationships/image" Target="../media/image108.png"/><Relationship Id="rId14" Type="http://schemas.openxmlformats.org/officeDocument/2006/relationships/image" Target="../media/image11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tags" Target="../tags/tag3.xml"/><Relationship Id="rId16" Type="http://schemas.openxmlformats.org/officeDocument/2006/relationships/image" Target="../media/image126.png"/><Relationship Id="rId20" Type="http://schemas.openxmlformats.org/officeDocument/2006/relationships/image" Target="../media/image130.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121.png"/><Relationship Id="rId5" Type="http://schemas.openxmlformats.org/officeDocument/2006/relationships/tags" Target="../tags/tag6.xml"/><Relationship Id="rId15" Type="http://schemas.openxmlformats.org/officeDocument/2006/relationships/image" Target="../media/image125.png"/><Relationship Id="rId10" Type="http://schemas.openxmlformats.org/officeDocument/2006/relationships/image" Target="../media/image4.png"/><Relationship Id="rId19" Type="http://schemas.openxmlformats.org/officeDocument/2006/relationships/image" Target="../media/image129.png"/><Relationship Id="rId4" Type="http://schemas.openxmlformats.org/officeDocument/2006/relationships/tags" Target="../tags/tag5.xml"/><Relationship Id="rId9" Type="http://schemas.openxmlformats.org/officeDocument/2006/relationships/image" Target="../media/image3.png"/><Relationship Id="rId14" Type="http://schemas.openxmlformats.org/officeDocument/2006/relationships/image" Target="../media/image124.png"/></Relationships>
</file>

<file path=ppt/slides/_rels/slide13.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18" Type="http://schemas.openxmlformats.org/officeDocument/2006/relationships/image" Target="../media/image144.png"/><Relationship Id="rId3" Type="http://schemas.openxmlformats.org/officeDocument/2006/relationships/image" Target="../media/image3.png"/><Relationship Id="rId21" Type="http://schemas.openxmlformats.org/officeDocument/2006/relationships/image" Target="../media/image147.png"/><Relationship Id="rId7" Type="http://schemas.openxmlformats.org/officeDocument/2006/relationships/image" Target="../media/image133.png"/><Relationship Id="rId12" Type="http://schemas.openxmlformats.org/officeDocument/2006/relationships/image" Target="../media/image138.png"/><Relationship Id="rId17" Type="http://schemas.openxmlformats.org/officeDocument/2006/relationships/image" Target="../media/image143.png"/><Relationship Id="rId2" Type="http://schemas.openxmlformats.org/officeDocument/2006/relationships/notesSlide" Target="../notesSlides/notesSlide13.xml"/><Relationship Id="rId16" Type="http://schemas.openxmlformats.org/officeDocument/2006/relationships/image" Target="../media/image142.png"/><Relationship Id="rId20" Type="http://schemas.openxmlformats.org/officeDocument/2006/relationships/image" Target="../media/image146.png"/><Relationship Id="rId1" Type="http://schemas.openxmlformats.org/officeDocument/2006/relationships/slideLayout" Target="../slideLayouts/slideLayout7.xml"/><Relationship Id="rId6" Type="http://schemas.openxmlformats.org/officeDocument/2006/relationships/image" Target="../media/image132.png"/><Relationship Id="rId11" Type="http://schemas.openxmlformats.org/officeDocument/2006/relationships/image" Target="../media/image137.png"/><Relationship Id="rId24" Type="http://schemas.openxmlformats.org/officeDocument/2006/relationships/image" Target="../media/image150.png"/><Relationship Id="rId5" Type="http://schemas.openxmlformats.org/officeDocument/2006/relationships/image" Target="../media/image131.png"/><Relationship Id="rId15" Type="http://schemas.openxmlformats.org/officeDocument/2006/relationships/image" Target="../media/image141.png"/><Relationship Id="rId23" Type="http://schemas.openxmlformats.org/officeDocument/2006/relationships/image" Target="../media/image149.png"/><Relationship Id="rId10" Type="http://schemas.openxmlformats.org/officeDocument/2006/relationships/image" Target="../media/image136.png"/><Relationship Id="rId19" Type="http://schemas.openxmlformats.org/officeDocument/2006/relationships/image" Target="../media/image145.png"/><Relationship Id="rId4" Type="http://schemas.openxmlformats.org/officeDocument/2006/relationships/image" Target="../media/image4.png"/><Relationship Id="rId9" Type="http://schemas.openxmlformats.org/officeDocument/2006/relationships/image" Target="../media/image135.png"/><Relationship Id="rId14" Type="http://schemas.openxmlformats.org/officeDocument/2006/relationships/image" Target="../media/image140.png"/><Relationship Id="rId22" Type="http://schemas.openxmlformats.org/officeDocument/2006/relationships/image" Target="../media/image148.png"/></Relationships>
</file>

<file path=ppt/slides/_rels/slide14.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64.png"/><Relationship Id="rId26" Type="http://schemas.openxmlformats.org/officeDocument/2006/relationships/image" Target="../media/image172.png"/><Relationship Id="rId3" Type="http://schemas.openxmlformats.org/officeDocument/2006/relationships/image" Target="../media/image3.png"/><Relationship Id="rId21" Type="http://schemas.openxmlformats.org/officeDocument/2006/relationships/image" Target="../media/image167.png"/><Relationship Id="rId7" Type="http://schemas.openxmlformats.org/officeDocument/2006/relationships/image" Target="../media/image153.png"/><Relationship Id="rId12" Type="http://schemas.openxmlformats.org/officeDocument/2006/relationships/image" Target="../media/image158.png"/><Relationship Id="rId17" Type="http://schemas.openxmlformats.org/officeDocument/2006/relationships/image" Target="../media/image163.png"/><Relationship Id="rId25" Type="http://schemas.openxmlformats.org/officeDocument/2006/relationships/image" Target="../media/image171.png"/><Relationship Id="rId2" Type="http://schemas.openxmlformats.org/officeDocument/2006/relationships/notesSlide" Target="../notesSlides/notesSlide14.xml"/><Relationship Id="rId16" Type="http://schemas.openxmlformats.org/officeDocument/2006/relationships/image" Target="../media/image162.png"/><Relationship Id="rId20" Type="http://schemas.openxmlformats.org/officeDocument/2006/relationships/image" Target="../media/image166.png"/><Relationship Id="rId29" Type="http://schemas.openxmlformats.org/officeDocument/2006/relationships/image" Target="../media/image175.png"/><Relationship Id="rId1" Type="http://schemas.openxmlformats.org/officeDocument/2006/relationships/slideLayout" Target="../slideLayouts/slideLayout7.xml"/><Relationship Id="rId6" Type="http://schemas.openxmlformats.org/officeDocument/2006/relationships/image" Target="../media/image152.png"/><Relationship Id="rId11" Type="http://schemas.openxmlformats.org/officeDocument/2006/relationships/image" Target="../media/image157.png"/><Relationship Id="rId24" Type="http://schemas.openxmlformats.org/officeDocument/2006/relationships/image" Target="../media/image170.png"/><Relationship Id="rId5" Type="http://schemas.openxmlformats.org/officeDocument/2006/relationships/image" Target="../media/image151.png"/><Relationship Id="rId15" Type="http://schemas.openxmlformats.org/officeDocument/2006/relationships/image" Target="../media/image161.png"/><Relationship Id="rId23" Type="http://schemas.openxmlformats.org/officeDocument/2006/relationships/image" Target="../media/image169.png"/><Relationship Id="rId28" Type="http://schemas.openxmlformats.org/officeDocument/2006/relationships/image" Target="../media/image174.png"/><Relationship Id="rId10" Type="http://schemas.openxmlformats.org/officeDocument/2006/relationships/image" Target="../media/image156.png"/><Relationship Id="rId19" Type="http://schemas.openxmlformats.org/officeDocument/2006/relationships/image" Target="../media/image165.png"/><Relationship Id="rId4" Type="http://schemas.openxmlformats.org/officeDocument/2006/relationships/image" Target="../media/image4.png"/><Relationship Id="rId9" Type="http://schemas.openxmlformats.org/officeDocument/2006/relationships/image" Target="../media/image155.png"/><Relationship Id="rId14" Type="http://schemas.openxmlformats.org/officeDocument/2006/relationships/image" Target="../media/image160.png"/><Relationship Id="rId22" Type="http://schemas.openxmlformats.org/officeDocument/2006/relationships/image" Target="../media/image168.png"/><Relationship Id="rId27" Type="http://schemas.openxmlformats.org/officeDocument/2006/relationships/image" Target="../media/image173.png"/></Relationships>
</file>

<file path=ppt/slides/_rels/slide15.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84.png"/><Relationship Id="rId18" Type="http://schemas.openxmlformats.org/officeDocument/2006/relationships/image" Target="../media/image189.png"/><Relationship Id="rId26" Type="http://schemas.openxmlformats.org/officeDocument/2006/relationships/image" Target="../media/image197.png"/><Relationship Id="rId3" Type="http://schemas.openxmlformats.org/officeDocument/2006/relationships/image" Target="../media/image3.png"/><Relationship Id="rId21" Type="http://schemas.openxmlformats.org/officeDocument/2006/relationships/image" Target="../media/image192.png"/><Relationship Id="rId7" Type="http://schemas.openxmlformats.org/officeDocument/2006/relationships/image" Target="../media/image178.png"/><Relationship Id="rId12" Type="http://schemas.openxmlformats.org/officeDocument/2006/relationships/image" Target="../media/image183.png"/><Relationship Id="rId17" Type="http://schemas.openxmlformats.org/officeDocument/2006/relationships/image" Target="../media/image188.png"/><Relationship Id="rId25" Type="http://schemas.openxmlformats.org/officeDocument/2006/relationships/image" Target="../media/image196.png"/><Relationship Id="rId2" Type="http://schemas.openxmlformats.org/officeDocument/2006/relationships/notesSlide" Target="../notesSlides/notesSlide15.xml"/><Relationship Id="rId16" Type="http://schemas.openxmlformats.org/officeDocument/2006/relationships/image" Target="../media/image187.png"/><Relationship Id="rId20" Type="http://schemas.openxmlformats.org/officeDocument/2006/relationships/image" Target="../media/image191.png"/><Relationship Id="rId29"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177.png"/><Relationship Id="rId11" Type="http://schemas.openxmlformats.org/officeDocument/2006/relationships/image" Target="../media/image182.png"/><Relationship Id="rId24" Type="http://schemas.openxmlformats.org/officeDocument/2006/relationships/image" Target="../media/image195.png"/><Relationship Id="rId5" Type="http://schemas.openxmlformats.org/officeDocument/2006/relationships/image" Target="../media/image176.png"/><Relationship Id="rId15" Type="http://schemas.openxmlformats.org/officeDocument/2006/relationships/image" Target="../media/image186.png"/><Relationship Id="rId23" Type="http://schemas.openxmlformats.org/officeDocument/2006/relationships/image" Target="../media/image194.png"/><Relationship Id="rId28" Type="http://schemas.openxmlformats.org/officeDocument/2006/relationships/image" Target="../media/image199.png"/><Relationship Id="rId10" Type="http://schemas.openxmlformats.org/officeDocument/2006/relationships/image" Target="../media/image181.png"/><Relationship Id="rId19" Type="http://schemas.openxmlformats.org/officeDocument/2006/relationships/image" Target="../media/image190.png"/><Relationship Id="rId31" Type="http://schemas.openxmlformats.org/officeDocument/2006/relationships/image" Target="../media/image202.png"/><Relationship Id="rId4" Type="http://schemas.openxmlformats.org/officeDocument/2006/relationships/image" Target="../media/image4.png"/><Relationship Id="rId9" Type="http://schemas.openxmlformats.org/officeDocument/2006/relationships/image" Target="../media/image180.png"/><Relationship Id="rId14" Type="http://schemas.openxmlformats.org/officeDocument/2006/relationships/image" Target="../media/image185.png"/><Relationship Id="rId22" Type="http://schemas.openxmlformats.org/officeDocument/2006/relationships/image" Target="../media/image193.png"/><Relationship Id="rId27" Type="http://schemas.openxmlformats.org/officeDocument/2006/relationships/image" Target="../media/image198.png"/><Relationship Id="rId30" Type="http://schemas.openxmlformats.org/officeDocument/2006/relationships/image" Target="../media/image201.png"/></Relationships>
</file>

<file path=ppt/slides/_rels/slide16.xml.rels><?xml version="1.0" encoding="UTF-8" standalone="yes"?>
<Relationships xmlns="http://schemas.openxmlformats.org/package/2006/relationships"><Relationship Id="rId8" Type="http://schemas.openxmlformats.org/officeDocument/2006/relationships/image" Target="../media/image206.png"/><Relationship Id="rId13" Type="http://schemas.openxmlformats.org/officeDocument/2006/relationships/image" Target="../media/image211.png"/><Relationship Id="rId18" Type="http://schemas.openxmlformats.org/officeDocument/2006/relationships/image" Target="../media/image216.png"/><Relationship Id="rId3" Type="http://schemas.openxmlformats.org/officeDocument/2006/relationships/image" Target="../media/image3.png"/><Relationship Id="rId7" Type="http://schemas.openxmlformats.org/officeDocument/2006/relationships/image" Target="../media/image205.png"/><Relationship Id="rId12" Type="http://schemas.openxmlformats.org/officeDocument/2006/relationships/image" Target="../media/image210.png"/><Relationship Id="rId17" Type="http://schemas.openxmlformats.org/officeDocument/2006/relationships/image" Target="../media/image215.png"/><Relationship Id="rId2" Type="http://schemas.openxmlformats.org/officeDocument/2006/relationships/notesSlide" Target="../notesSlides/notesSlide16.xml"/><Relationship Id="rId16" Type="http://schemas.openxmlformats.org/officeDocument/2006/relationships/image" Target="../media/image214.png"/><Relationship Id="rId20" Type="http://schemas.openxmlformats.org/officeDocument/2006/relationships/image" Target="../media/image218.png"/><Relationship Id="rId1" Type="http://schemas.openxmlformats.org/officeDocument/2006/relationships/slideLayout" Target="../slideLayouts/slideLayout7.xml"/><Relationship Id="rId6" Type="http://schemas.openxmlformats.org/officeDocument/2006/relationships/image" Target="../media/image204.png"/><Relationship Id="rId11" Type="http://schemas.openxmlformats.org/officeDocument/2006/relationships/image" Target="../media/image209.png"/><Relationship Id="rId5" Type="http://schemas.openxmlformats.org/officeDocument/2006/relationships/image" Target="../media/image203.png"/><Relationship Id="rId15" Type="http://schemas.openxmlformats.org/officeDocument/2006/relationships/image" Target="../media/image213.png"/><Relationship Id="rId10" Type="http://schemas.openxmlformats.org/officeDocument/2006/relationships/image" Target="../media/image208.png"/><Relationship Id="rId19" Type="http://schemas.openxmlformats.org/officeDocument/2006/relationships/image" Target="../media/image217.png"/><Relationship Id="rId4" Type="http://schemas.openxmlformats.org/officeDocument/2006/relationships/image" Target="../media/image4.png"/><Relationship Id="rId9" Type="http://schemas.openxmlformats.org/officeDocument/2006/relationships/image" Target="../media/image207.png"/><Relationship Id="rId14" Type="http://schemas.openxmlformats.org/officeDocument/2006/relationships/image" Target="../media/image212.png"/></Relationships>
</file>

<file path=ppt/slides/_rels/slide17.xml.rels><?xml version="1.0" encoding="UTF-8" standalone="yes"?>
<Relationships xmlns="http://schemas.openxmlformats.org/package/2006/relationships"><Relationship Id="rId8" Type="http://schemas.openxmlformats.org/officeDocument/2006/relationships/image" Target="../media/image221.png"/><Relationship Id="rId13" Type="http://schemas.openxmlformats.org/officeDocument/2006/relationships/image" Target="../media/image226.png"/><Relationship Id="rId18" Type="http://schemas.openxmlformats.org/officeDocument/2006/relationships/image" Target="../media/image231.png"/><Relationship Id="rId3" Type="http://schemas.openxmlformats.org/officeDocument/2006/relationships/notesSlide" Target="../notesSlides/notesSlide17.xml"/><Relationship Id="rId21" Type="http://schemas.openxmlformats.org/officeDocument/2006/relationships/image" Target="../media/image234.png"/><Relationship Id="rId7" Type="http://schemas.openxmlformats.org/officeDocument/2006/relationships/image" Target="../media/image220.png"/><Relationship Id="rId12" Type="http://schemas.openxmlformats.org/officeDocument/2006/relationships/image" Target="../media/image225.png"/><Relationship Id="rId17" Type="http://schemas.openxmlformats.org/officeDocument/2006/relationships/image" Target="../media/image230.png"/><Relationship Id="rId2" Type="http://schemas.openxmlformats.org/officeDocument/2006/relationships/slideLayout" Target="../slideLayouts/slideLayout7.xml"/><Relationship Id="rId16" Type="http://schemas.openxmlformats.org/officeDocument/2006/relationships/image" Target="../media/image229.png"/><Relationship Id="rId20" Type="http://schemas.openxmlformats.org/officeDocument/2006/relationships/image" Target="../media/image233.png"/><Relationship Id="rId1" Type="http://schemas.openxmlformats.org/officeDocument/2006/relationships/tags" Target="../tags/tag8.xml"/><Relationship Id="rId6" Type="http://schemas.openxmlformats.org/officeDocument/2006/relationships/image" Target="../media/image219.png"/><Relationship Id="rId11" Type="http://schemas.openxmlformats.org/officeDocument/2006/relationships/image" Target="../media/image224.png"/><Relationship Id="rId24" Type="http://schemas.openxmlformats.org/officeDocument/2006/relationships/image" Target="../media/image237.png"/><Relationship Id="rId5" Type="http://schemas.openxmlformats.org/officeDocument/2006/relationships/image" Target="../media/image4.png"/><Relationship Id="rId15" Type="http://schemas.openxmlformats.org/officeDocument/2006/relationships/image" Target="../media/image228.png"/><Relationship Id="rId23" Type="http://schemas.openxmlformats.org/officeDocument/2006/relationships/image" Target="../media/image236.png"/><Relationship Id="rId10" Type="http://schemas.openxmlformats.org/officeDocument/2006/relationships/image" Target="../media/image223.png"/><Relationship Id="rId19" Type="http://schemas.openxmlformats.org/officeDocument/2006/relationships/image" Target="../media/image232.png"/><Relationship Id="rId4" Type="http://schemas.openxmlformats.org/officeDocument/2006/relationships/image" Target="../media/image3.png"/><Relationship Id="rId9" Type="http://schemas.openxmlformats.org/officeDocument/2006/relationships/image" Target="../media/image222.png"/><Relationship Id="rId14" Type="http://schemas.openxmlformats.org/officeDocument/2006/relationships/image" Target="../media/image227.png"/><Relationship Id="rId22" Type="http://schemas.openxmlformats.org/officeDocument/2006/relationships/image" Target="../media/image235.png"/></Relationships>
</file>

<file path=ppt/slides/_rels/slide18.xml.rels><?xml version="1.0" encoding="UTF-8" standalone="yes"?>
<Relationships xmlns="http://schemas.openxmlformats.org/package/2006/relationships"><Relationship Id="rId13" Type="http://schemas.openxmlformats.org/officeDocument/2006/relationships/image" Target="../media/image239.png"/><Relationship Id="rId18" Type="http://schemas.openxmlformats.org/officeDocument/2006/relationships/image" Target="../media/image243.png"/><Relationship Id="rId26" Type="http://schemas.openxmlformats.org/officeDocument/2006/relationships/image" Target="../media/image250.png"/><Relationship Id="rId3" Type="http://schemas.openxmlformats.org/officeDocument/2006/relationships/image" Target="../media/image3.png"/><Relationship Id="rId21" Type="http://schemas.openxmlformats.org/officeDocument/2006/relationships/image" Target="../media/image246.png"/><Relationship Id="rId34" Type="http://schemas.openxmlformats.org/officeDocument/2006/relationships/image" Target="../media/image258.png"/><Relationship Id="rId7" Type="http://schemas.openxmlformats.org/officeDocument/2006/relationships/image" Target="../media/image221.png"/><Relationship Id="rId12" Type="http://schemas.openxmlformats.org/officeDocument/2006/relationships/image" Target="../media/image226.png"/><Relationship Id="rId17" Type="http://schemas.openxmlformats.org/officeDocument/2006/relationships/image" Target="../media/image242.png"/><Relationship Id="rId25" Type="http://schemas.openxmlformats.org/officeDocument/2006/relationships/image" Target="../media/image249.png"/><Relationship Id="rId33" Type="http://schemas.openxmlformats.org/officeDocument/2006/relationships/image" Target="../media/image257.png"/><Relationship Id="rId2" Type="http://schemas.openxmlformats.org/officeDocument/2006/relationships/notesSlide" Target="../notesSlides/notesSlide18.xml"/><Relationship Id="rId16" Type="http://schemas.openxmlformats.org/officeDocument/2006/relationships/image" Target="../media/image241.png"/><Relationship Id="rId20" Type="http://schemas.openxmlformats.org/officeDocument/2006/relationships/image" Target="../media/image245.png"/><Relationship Id="rId29" Type="http://schemas.openxmlformats.org/officeDocument/2006/relationships/image" Target="../media/image253.png"/><Relationship Id="rId1" Type="http://schemas.openxmlformats.org/officeDocument/2006/relationships/slideLayout" Target="../slideLayouts/slideLayout7.xml"/><Relationship Id="rId6" Type="http://schemas.openxmlformats.org/officeDocument/2006/relationships/image" Target="../media/image220.png"/><Relationship Id="rId11" Type="http://schemas.openxmlformats.org/officeDocument/2006/relationships/image" Target="../media/image229.png"/><Relationship Id="rId24" Type="http://schemas.openxmlformats.org/officeDocument/2006/relationships/image" Target="../media/image233.png"/><Relationship Id="rId32" Type="http://schemas.openxmlformats.org/officeDocument/2006/relationships/image" Target="../media/image256.png"/><Relationship Id="rId5" Type="http://schemas.openxmlformats.org/officeDocument/2006/relationships/image" Target="../media/image219.png"/><Relationship Id="rId15" Type="http://schemas.openxmlformats.org/officeDocument/2006/relationships/image" Target="../media/image225.png"/><Relationship Id="rId23" Type="http://schemas.openxmlformats.org/officeDocument/2006/relationships/image" Target="../media/image248.png"/><Relationship Id="rId28" Type="http://schemas.openxmlformats.org/officeDocument/2006/relationships/image" Target="../media/image252.png"/><Relationship Id="rId10" Type="http://schemas.openxmlformats.org/officeDocument/2006/relationships/image" Target="../media/image224.png"/><Relationship Id="rId19" Type="http://schemas.openxmlformats.org/officeDocument/2006/relationships/image" Target="../media/image244.png"/><Relationship Id="rId31" Type="http://schemas.openxmlformats.org/officeDocument/2006/relationships/image" Target="../media/image255.png"/><Relationship Id="rId4" Type="http://schemas.openxmlformats.org/officeDocument/2006/relationships/image" Target="../media/image4.png"/><Relationship Id="rId9" Type="http://schemas.openxmlformats.org/officeDocument/2006/relationships/image" Target="../media/image238.png"/><Relationship Id="rId14" Type="http://schemas.openxmlformats.org/officeDocument/2006/relationships/image" Target="../media/image240.png"/><Relationship Id="rId22" Type="http://schemas.openxmlformats.org/officeDocument/2006/relationships/image" Target="../media/image247.png"/><Relationship Id="rId27" Type="http://schemas.openxmlformats.org/officeDocument/2006/relationships/image" Target="../media/image251.png"/><Relationship Id="rId30" Type="http://schemas.openxmlformats.org/officeDocument/2006/relationships/image" Target="../media/image254.png"/><Relationship Id="rId8" Type="http://schemas.openxmlformats.org/officeDocument/2006/relationships/image" Target="../media/image222.png"/></Relationships>
</file>

<file path=ppt/slides/_rels/slide19.xml.rels><?xml version="1.0" encoding="UTF-8" standalone="yes"?>
<Relationships xmlns="http://schemas.openxmlformats.org/package/2006/relationships"><Relationship Id="rId13" Type="http://schemas.openxmlformats.org/officeDocument/2006/relationships/image" Target="../media/image267.png"/><Relationship Id="rId18" Type="http://schemas.openxmlformats.org/officeDocument/2006/relationships/image" Target="../media/image272.png"/><Relationship Id="rId26" Type="http://schemas.openxmlformats.org/officeDocument/2006/relationships/image" Target="../media/image280.png"/><Relationship Id="rId21" Type="http://schemas.openxmlformats.org/officeDocument/2006/relationships/image" Target="../media/image275.png"/><Relationship Id="rId34" Type="http://schemas.openxmlformats.org/officeDocument/2006/relationships/image" Target="../media/image288.png"/><Relationship Id="rId7" Type="http://schemas.openxmlformats.org/officeDocument/2006/relationships/image" Target="../media/image261.png"/><Relationship Id="rId12" Type="http://schemas.openxmlformats.org/officeDocument/2006/relationships/image" Target="../media/image266.png"/><Relationship Id="rId17" Type="http://schemas.openxmlformats.org/officeDocument/2006/relationships/image" Target="../media/image271.png"/><Relationship Id="rId25" Type="http://schemas.openxmlformats.org/officeDocument/2006/relationships/image" Target="../media/image279.png"/><Relationship Id="rId33" Type="http://schemas.openxmlformats.org/officeDocument/2006/relationships/image" Target="../media/image287.png"/><Relationship Id="rId2" Type="http://schemas.openxmlformats.org/officeDocument/2006/relationships/notesSlide" Target="../notesSlides/notesSlide19.xml"/><Relationship Id="rId16" Type="http://schemas.openxmlformats.org/officeDocument/2006/relationships/image" Target="../media/image270.png"/><Relationship Id="rId20" Type="http://schemas.openxmlformats.org/officeDocument/2006/relationships/image" Target="../media/image274.png"/><Relationship Id="rId29" Type="http://schemas.openxmlformats.org/officeDocument/2006/relationships/image" Target="../media/image283.png"/><Relationship Id="rId1" Type="http://schemas.openxmlformats.org/officeDocument/2006/relationships/slideLayout" Target="../slideLayouts/slideLayout7.xml"/><Relationship Id="rId6" Type="http://schemas.openxmlformats.org/officeDocument/2006/relationships/image" Target="../media/image260.png"/><Relationship Id="rId11" Type="http://schemas.openxmlformats.org/officeDocument/2006/relationships/image" Target="../media/image265.png"/><Relationship Id="rId24" Type="http://schemas.openxmlformats.org/officeDocument/2006/relationships/image" Target="../media/image278.png"/><Relationship Id="rId32" Type="http://schemas.openxmlformats.org/officeDocument/2006/relationships/image" Target="../media/image286.png"/><Relationship Id="rId37" Type="http://schemas.openxmlformats.org/officeDocument/2006/relationships/image" Target="../media/image291.png"/><Relationship Id="rId5" Type="http://schemas.openxmlformats.org/officeDocument/2006/relationships/image" Target="../media/image259.png"/><Relationship Id="rId15" Type="http://schemas.openxmlformats.org/officeDocument/2006/relationships/image" Target="../media/image269.png"/><Relationship Id="rId23" Type="http://schemas.openxmlformats.org/officeDocument/2006/relationships/image" Target="../media/image277.png"/><Relationship Id="rId28" Type="http://schemas.openxmlformats.org/officeDocument/2006/relationships/image" Target="../media/image282.png"/><Relationship Id="rId36" Type="http://schemas.openxmlformats.org/officeDocument/2006/relationships/image" Target="../media/image290.png"/><Relationship Id="rId10" Type="http://schemas.openxmlformats.org/officeDocument/2006/relationships/image" Target="../media/image264.png"/><Relationship Id="rId19" Type="http://schemas.openxmlformats.org/officeDocument/2006/relationships/image" Target="../media/image273.png"/><Relationship Id="rId31" Type="http://schemas.openxmlformats.org/officeDocument/2006/relationships/image" Target="../media/image285.png"/><Relationship Id="rId4" Type="http://schemas.openxmlformats.org/officeDocument/2006/relationships/image" Target="../media/image4.png"/><Relationship Id="rId9" Type="http://schemas.openxmlformats.org/officeDocument/2006/relationships/image" Target="../media/image263.png"/><Relationship Id="rId14" Type="http://schemas.openxmlformats.org/officeDocument/2006/relationships/image" Target="../media/image268.png"/><Relationship Id="rId22" Type="http://schemas.openxmlformats.org/officeDocument/2006/relationships/image" Target="../media/image276.png"/><Relationship Id="rId27" Type="http://schemas.openxmlformats.org/officeDocument/2006/relationships/image" Target="../media/image281.png"/><Relationship Id="rId30" Type="http://schemas.openxmlformats.org/officeDocument/2006/relationships/image" Target="../media/image284.png"/><Relationship Id="rId35" Type="http://schemas.openxmlformats.org/officeDocument/2006/relationships/image" Target="../media/image289.png"/><Relationship Id="rId8" Type="http://schemas.openxmlformats.org/officeDocument/2006/relationships/image" Target="../media/image262.pn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295.png"/><Relationship Id="rId3" Type="http://schemas.openxmlformats.org/officeDocument/2006/relationships/image" Target="../media/image3.png"/><Relationship Id="rId7" Type="http://schemas.openxmlformats.org/officeDocument/2006/relationships/image" Target="../media/image29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93.png"/><Relationship Id="rId5" Type="http://schemas.openxmlformats.org/officeDocument/2006/relationships/image" Target="../media/image29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18" Type="http://schemas.openxmlformats.org/officeDocument/2006/relationships/image" Target="../media/image309.png"/><Relationship Id="rId3" Type="http://schemas.openxmlformats.org/officeDocument/2006/relationships/image" Target="../media/image3.png"/><Relationship Id="rId21" Type="http://schemas.openxmlformats.org/officeDocument/2006/relationships/image" Target="../media/image312.png"/><Relationship Id="rId7" Type="http://schemas.openxmlformats.org/officeDocument/2006/relationships/image" Target="../media/image298.png"/><Relationship Id="rId12" Type="http://schemas.openxmlformats.org/officeDocument/2006/relationships/image" Target="../media/image303.png"/><Relationship Id="rId17" Type="http://schemas.openxmlformats.org/officeDocument/2006/relationships/image" Target="../media/image308.png"/><Relationship Id="rId2" Type="http://schemas.openxmlformats.org/officeDocument/2006/relationships/notesSlide" Target="../notesSlides/notesSlide21.xml"/><Relationship Id="rId16" Type="http://schemas.openxmlformats.org/officeDocument/2006/relationships/image" Target="../media/image307.png"/><Relationship Id="rId20" Type="http://schemas.openxmlformats.org/officeDocument/2006/relationships/image" Target="../media/image311.png"/><Relationship Id="rId1" Type="http://schemas.openxmlformats.org/officeDocument/2006/relationships/slideLayout" Target="../slideLayouts/slideLayout7.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19" Type="http://schemas.openxmlformats.org/officeDocument/2006/relationships/image" Target="../media/image310.png"/><Relationship Id="rId4" Type="http://schemas.openxmlformats.org/officeDocument/2006/relationships/image" Target="../media/image4.png"/><Relationship Id="rId9" Type="http://schemas.openxmlformats.org/officeDocument/2006/relationships/image" Target="../media/image300.png"/><Relationship Id="rId14" Type="http://schemas.openxmlformats.org/officeDocument/2006/relationships/image" Target="../media/image30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4.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13.png"/><Relationship Id="rId5" Type="http://schemas.openxmlformats.org/officeDocument/2006/relationships/image" Target="../media/image29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318.png"/><Relationship Id="rId13" Type="http://schemas.openxmlformats.org/officeDocument/2006/relationships/image" Target="../media/image323.png"/><Relationship Id="rId18" Type="http://schemas.openxmlformats.org/officeDocument/2006/relationships/image" Target="../media/image328.png"/><Relationship Id="rId3" Type="http://schemas.openxmlformats.org/officeDocument/2006/relationships/image" Target="../media/image3.png"/><Relationship Id="rId21" Type="http://schemas.openxmlformats.org/officeDocument/2006/relationships/image" Target="../media/image331.png"/><Relationship Id="rId7" Type="http://schemas.openxmlformats.org/officeDocument/2006/relationships/image" Target="../media/image317.png"/><Relationship Id="rId12" Type="http://schemas.openxmlformats.org/officeDocument/2006/relationships/image" Target="../media/image322.png"/><Relationship Id="rId17" Type="http://schemas.openxmlformats.org/officeDocument/2006/relationships/image" Target="../media/image327.png"/><Relationship Id="rId2" Type="http://schemas.openxmlformats.org/officeDocument/2006/relationships/notesSlide" Target="../notesSlides/notesSlide23.xml"/><Relationship Id="rId16" Type="http://schemas.openxmlformats.org/officeDocument/2006/relationships/image" Target="../media/image326.png"/><Relationship Id="rId20" Type="http://schemas.openxmlformats.org/officeDocument/2006/relationships/image" Target="../media/image330.png"/><Relationship Id="rId1" Type="http://schemas.openxmlformats.org/officeDocument/2006/relationships/slideLayout" Target="../slideLayouts/slideLayout7.xml"/><Relationship Id="rId6" Type="http://schemas.openxmlformats.org/officeDocument/2006/relationships/image" Target="../media/image316.png"/><Relationship Id="rId11" Type="http://schemas.openxmlformats.org/officeDocument/2006/relationships/image" Target="../media/image321.png"/><Relationship Id="rId24" Type="http://schemas.openxmlformats.org/officeDocument/2006/relationships/image" Target="../media/image334.png"/><Relationship Id="rId5" Type="http://schemas.openxmlformats.org/officeDocument/2006/relationships/image" Target="../media/image315.png"/><Relationship Id="rId15" Type="http://schemas.openxmlformats.org/officeDocument/2006/relationships/image" Target="../media/image325.png"/><Relationship Id="rId23" Type="http://schemas.openxmlformats.org/officeDocument/2006/relationships/image" Target="../media/image333.png"/><Relationship Id="rId10" Type="http://schemas.openxmlformats.org/officeDocument/2006/relationships/image" Target="../media/image320.png"/><Relationship Id="rId19" Type="http://schemas.openxmlformats.org/officeDocument/2006/relationships/image" Target="../media/image329.png"/><Relationship Id="rId4" Type="http://schemas.openxmlformats.org/officeDocument/2006/relationships/image" Target="../media/image4.png"/><Relationship Id="rId9" Type="http://schemas.openxmlformats.org/officeDocument/2006/relationships/image" Target="../media/image319.png"/><Relationship Id="rId14" Type="http://schemas.openxmlformats.org/officeDocument/2006/relationships/image" Target="../media/image324.png"/><Relationship Id="rId22" Type="http://schemas.openxmlformats.org/officeDocument/2006/relationships/image" Target="../media/image332.png"/></Relationships>
</file>

<file path=ppt/slides/_rels/slide24.xml.rels><?xml version="1.0" encoding="UTF-8" standalone="yes"?>
<Relationships xmlns="http://schemas.openxmlformats.org/package/2006/relationships"><Relationship Id="rId13" Type="http://schemas.openxmlformats.org/officeDocument/2006/relationships/image" Target="../media/image343.png"/><Relationship Id="rId18" Type="http://schemas.openxmlformats.org/officeDocument/2006/relationships/image" Target="../media/image348.png"/><Relationship Id="rId26" Type="http://schemas.openxmlformats.org/officeDocument/2006/relationships/image" Target="../media/image356.png"/><Relationship Id="rId39" Type="http://schemas.openxmlformats.org/officeDocument/2006/relationships/image" Target="../media/image369.png"/><Relationship Id="rId21" Type="http://schemas.openxmlformats.org/officeDocument/2006/relationships/image" Target="../media/image351.png"/><Relationship Id="rId34" Type="http://schemas.openxmlformats.org/officeDocument/2006/relationships/image" Target="../media/image364.png"/><Relationship Id="rId42" Type="http://schemas.openxmlformats.org/officeDocument/2006/relationships/image" Target="../media/image372.png"/><Relationship Id="rId47" Type="http://schemas.openxmlformats.org/officeDocument/2006/relationships/image" Target="../media/image377.png"/><Relationship Id="rId7" Type="http://schemas.openxmlformats.org/officeDocument/2006/relationships/image" Target="../media/image337.png"/><Relationship Id="rId2" Type="http://schemas.openxmlformats.org/officeDocument/2006/relationships/notesSlide" Target="../notesSlides/notesSlide24.xml"/><Relationship Id="rId16" Type="http://schemas.openxmlformats.org/officeDocument/2006/relationships/image" Target="../media/image346.png"/><Relationship Id="rId29" Type="http://schemas.openxmlformats.org/officeDocument/2006/relationships/image" Target="../media/image359.png"/><Relationship Id="rId11" Type="http://schemas.openxmlformats.org/officeDocument/2006/relationships/image" Target="../media/image341.png"/><Relationship Id="rId24" Type="http://schemas.openxmlformats.org/officeDocument/2006/relationships/image" Target="../media/image354.png"/><Relationship Id="rId32" Type="http://schemas.openxmlformats.org/officeDocument/2006/relationships/image" Target="../media/image362.png"/><Relationship Id="rId37" Type="http://schemas.openxmlformats.org/officeDocument/2006/relationships/image" Target="../media/image367.png"/><Relationship Id="rId40" Type="http://schemas.openxmlformats.org/officeDocument/2006/relationships/image" Target="../media/image370.png"/><Relationship Id="rId45" Type="http://schemas.openxmlformats.org/officeDocument/2006/relationships/image" Target="../media/image375.png"/><Relationship Id="rId5" Type="http://schemas.openxmlformats.org/officeDocument/2006/relationships/image" Target="../media/image335.png"/><Relationship Id="rId15" Type="http://schemas.openxmlformats.org/officeDocument/2006/relationships/image" Target="../media/image345.png"/><Relationship Id="rId23" Type="http://schemas.openxmlformats.org/officeDocument/2006/relationships/image" Target="../media/image353.png"/><Relationship Id="rId28" Type="http://schemas.openxmlformats.org/officeDocument/2006/relationships/image" Target="../media/image358.png"/><Relationship Id="rId36" Type="http://schemas.openxmlformats.org/officeDocument/2006/relationships/image" Target="../media/image366.png"/><Relationship Id="rId49" Type="http://schemas.openxmlformats.org/officeDocument/2006/relationships/image" Target="../media/image379.png"/><Relationship Id="rId10" Type="http://schemas.openxmlformats.org/officeDocument/2006/relationships/image" Target="../media/image340.png"/><Relationship Id="rId19" Type="http://schemas.openxmlformats.org/officeDocument/2006/relationships/image" Target="../media/image349.png"/><Relationship Id="rId31" Type="http://schemas.openxmlformats.org/officeDocument/2006/relationships/image" Target="../media/image361.png"/><Relationship Id="rId44" Type="http://schemas.openxmlformats.org/officeDocument/2006/relationships/image" Target="../media/image374.png"/><Relationship Id="rId4" Type="http://schemas.openxmlformats.org/officeDocument/2006/relationships/image" Target="../media/image4.png"/><Relationship Id="rId9" Type="http://schemas.openxmlformats.org/officeDocument/2006/relationships/image" Target="../media/image339.png"/><Relationship Id="rId14" Type="http://schemas.openxmlformats.org/officeDocument/2006/relationships/image" Target="../media/image344.png"/><Relationship Id="rId22" Type="http://schemas.openxmlformats.org/officeDocument/2006/relationships/image" Target="../media/image352.png"/><Relationship Id="rId27" Type="http://schemas.openxmlformats.org/officeDocument/2006/relationships/image" Target="../media/image357.png"/><Relationship Id="rId30" Type="http://schemas.openxmlformats.org/officeDocument/2006/relationships/image" Target="../media/image360.png"/><Relationship Id="rId35" Type="http://schemas.openxmlformats.org/officeDocument/2006/relationships/image" Target="../media/image365.png"/><Relationship Id="rId43" Type="http://schemas.openxmlformats.org/officeDocument/2006/relationships/image" Target="../media/image373.png"/><Relationship Id="rId48" Type="http://schemas.openxmlformats.org/officeDocument/2006/relationships/image" Target="../media/image378.png"/><Relationship Id="rId8" Type="http://schemas.openxmlformats.org/officeDocument/2006/relationships/image" Target="../media/image338.png"/><Relationship Id="rId3" Type="http://schemas.openxmlformats.org/officeDocument/2006/relationships/image" Target="../media/image3.png"/><Relationship Id="rId12" Type="http://schemas.openxmlformats.org/officeDocument/2006/relationships/image" Target="../media/image342.png"/><Relationship Id="rId17" Type="http://schemas.openxmlformats.org/officeDocument/2006/relationships/image" Target="../media/image347.png"/><Relationship Id="rId25" Type="http://schemas.openxmlformats.org/officeDocument/2006/relationships/image" Target="../media/image355.png"/><Relationship Id="rId33" Type="http://schemas.openxmlformats.org/officeDocument/2006/relationships/image" Target="../media/image363.png"/><Relationship Id="rId38" Type="http://schemas.openxmlformats.org/officeDocument/2006/relationships/image" Target="../media/image368.png"/><Relationship Id="rId46" Type="http://schemas.openxmlformats.org/officeDocument/2006/relationships/image" Target="../media/image376.png"/><Relationship Id="rId20" Type="http://schemas.openxmlformats.org/officeDocument/2006/relationships/image" Target="../media/image350.png"/><Relationship Id="rId41" Type="http://schemas.openxmlformats.org/officeDocument/2006/relationships/image" Target="../media/image371.png"/><Relationship Id="rId1" Type="http://schemas.openxmlformats.org/officeDocument/2006/relationships/slideLayout" Target="../slideLayouts/slideLayout7.xml"/><Relationship Id="rId6" Type="http://schemas.openxmlformats.org/officeDocument/2006/relationships/image" Target="../media/image336.png"/></Relationships>
</file>

<file path=ppt/slides/_rels/slide25.xml.rels><?xml version="1.0" encoding="UTF-8" standalone="yes"?>
<Relationships xmlns="http://schemas.openxmlformats.org/package/2006/relationships"><Relationship Id="rId8" Type="http://schemas.openxmlformats.org/officeDocument/2006/relationships/image" Target="../media/image383.png"/><Relationship Id="rId3" Type="http://schemas.openxmlformats.org/officeDocument/2006/relationships/image" Target="../media/image3.png"/><Relationship Id="rId7" Type="http://schemas.openxmlformats.org/officeDocument/2006/relationships/image" Target="../media/image382.png"/><Relationship Id="rId12" Type="http://schemas.openxmlformats.org/officeDocument/2006/relationships/image" Target="../media/image38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81.png"/><Relationship Id="rId11" Type="http://schemas.openxmlformats.org/officeDocument/2006/relationships/image" Target="../media/image386.png"/><Relationship Id="rId5" Type="http://schemas.openxmlformats.org/officeDocument/2006/relationships/image" Target="../media/image380.png"/><Relationship Id="rId10" Type="http://schemas.openxmlformats.org/officeDocument/2006/relationships/image" Target="../media/image385.png"/><Relationship Id="rId4" Type="http://schemas.openxmlformats.org/officeDocument/2006/relationships/image" Target="../media/image4.png"/><Relationship Id="rId9" Type="http://schemas.openxmlformats.org/officeDocument/2006/relationships/image" Target="../media/image384.png"/></Relationships>
</file>

<file path=ppt/slides/_rels/slide26.xml.rels><?xml version="1.0" encoding="UTF-8" standalone="yes"?>
<Relationships xmlns="http://schemas.openxmlformats.org/package/2006/relationships"><Relationship Id="rId8" Type="http://schemas.openxmlformats.org/officeDocument/2006/relationships/image" Target="../media/image391.png"/><Relationship Id="rId13" Type="http://schemas.openxmlformats.org/officeDocument/2006/relationships/image" Target="../media/image396.png"/><Relationship Id="rId18" Type="http://schemas.openxmlformats.org/officeDocument/2006/relationships/image" Target="../media/image401.png"/><Relationship Id="rId3" Type="http://schemas.openxmlformats.org/officeDocument/2006/relationships/image" Target="../media/image3.png"/><Relationship Id="rId21" Type="http://schemas.openxmlformats.org/officeDocument/2006/relationships/image" Target="../media/image404.png"/><Relationship Id="rId7" Type="http://schemas.openxmlformats.org/officeDocument/2006/relationships/image" Target="../media/image390.png"/><Relationship Id="rId12" Type="http://schemas.openxmlformats.org/officeDocument/2006/relationships/image" Target="../media/image395.png"/><Relationship Id="rId17" Type="http://schemas.openxmlformats.org/officeDocument/2006/relationships/image" Target="../media/image400.png"/><Relationship Id="rId2" Type="http://schemas.openxmlformats.org/officeDocument/2006/relationships/notesSlide" Target="../notesSlides/notesSlide26.xml"/><Relationship Id="rId16" Type="http://schemas.openxmlformats.org/officeDocument/2006/relationships/image" Target="../media/image399.png"/><Relationship Id="rId20" Type="http://schemas.openxmlformats.org/officeDocument/2006/relationships/image" Target="../media/image403.png"/><Relationship Id="rId1" Type="http://schemas.openxmlformats.org/officeDocument/2006/relationships/slideLayout" Target="../slideLayouts/slideLayout7.xml"/><Relationship Id="rId6" Type="http://schemas.openxmlformats.org/officeDocument/2006/relationships/image" Target="../media/image389.png"/><Relationship Id="rId11" Type="http://schemas.openxmlformats.org/officeDocument/2006/relationships/image" Target="../media/image394.png"/><Relationship Id="rId5" Type="http://schemas.openxmlformats.org/officeDocument/2006/relationships/image" Target="../media/image388.png"/><Relationship Id="rId15" Type="http://schemas.openxmlformats.org/officeDocument/2006/relationships/image" Target="../media/image398.png"/><Relationship Id="rId10" Type="http://schemas.openxmlformats.org/officeDocument/2006/relationships/image" Target="../media/image393.png"/><Relationship Id="rId19" Type="http://schemas.openxmlformats.org/officeDocument/2006/relationships/image" Target="../media/image402.png"/><Relationship Id="rId4" Type="http://schemas.openxmlformats.org/officeDocument/2006/relationships/image" Target="../media/image4.png"/><Relationship Id="rId9" Type="http://schemas.openxmlformats.org/officeDocument/2006/relationships/image" Target="../media/image392.png"/><Relationship Id="rId14" Type="http://schemas.openxmlformats.org/officeDocument/2006/relationships/image" Target="../media/image397.png"/><Relationship Id="rId22" Type="http://schemas.openxmlformats.org/officeDocument/2006/relationships/image" Target="../media/image405.png"/></Relationships>
</file>

<file path=ppt/slides/_rels/slide27.xml.rels><?xml version="1.0" encoding="UTF-8" standalone="yes"?>
<Relationships xmlns="http://schemas.openxmlformats.org/package/2006/relationships"><Relationship Id="rId8" Type="http://schemas.openxmlformats.org/officeDocument/2006/relationships/image" Target="../media/image409.png"/><Relationship Id="rId13" Type="http://schemas.openxmlformats.org/officeDocument/2006/relationships/image" Target="../media/image414.png"/><Relationship Id="rId18" Type="http://schemas.openxmlformats.org/officeDocument/2006/relationships/image" Target="../media/image419.png"/><Relationship Id="rId3" Type="http://schemas.openxmlformats.org/officeDocument/2006/relationships/image" Target="../media/image3.png"/><Relationship Id="rId21" Type="http://schemas.openxmlformats.org/officeDocument/2006/relationships/image" Target="../media/image422.png"/><Relationship Id="rId7" Type="http://schemas.openxmlformats.org/officeDocument/2006/relationships/image" Target="../media/image408.png"/><Relationship Id="rId12" Type="http://schemas.openxmlformats.org/officeDocument/2006/relationships/image" Target="../media/image413.png"/><Relationship Id="rId17" Type="http://schemas.openxmlformats.org/officeDocument/2006/relationships/image" Target="../media/image418.png"/><Relationship Id="rId2" Type="http://schemas.openxmlformats.org/officeDocument/2006/relationships/notesSlide" Target="../notesSlides/notesSlide27.xml"/><Relationship Id="rId16" Type="http://schemas.openxmlformats.org/officeDocument/2006/relationships/image" Target="../media/image417.png"/><Relationship Id="rId20" Type="http://schemas.openxmlformats.org/officeDocument/2006/relationships/image" Target="../media/image421.png"/><Relationship Id="rId1" Type="http://schemas.openxmlformats.org/officeDocument/2006/relationships/slideLayout" Target="../slideLayouts/slideLayout7.xml"/><Relationship Id="rId6" Type="http://schemas.openxmlformats.org/officeDocument/2006/relationships/image" Target="../media/image407.png"/><Relationship Id="rId11" Type="http://schemas.openxmlformats.org/officeDocument/2006/relationships/image" Target="../media/image412.png"/><Relationship Id="rId24" Type="http://schemas.openxmlformats.org/officeDocument/2006/relationships/image" Target="../media/image425.png"/><Relationship Id="rId5" Type="http://schemas.openxmlformats.org/officeDocument/2006/relationships/image" Target="../media/image406.png"/><Relationship Id="rId15" Type="http://schemas.openxmlformats.org/officeDocument/2006/relationships/image" Target="../media/image416.png"/><Relationship Id="rId23" Type="http://schemas.openxmlformats.org/officeDocument/2006/relationships/image" Target="../media/image424.png"/><Relationship Id="rId10" Type="http://schemas.openxmlformats.org/officeDocument/2006/relationships/image" Target="../media/image411.png"/><Relationship Id="rId19" Type="http://schemas.openxmlformats.org/officeDocument/2006/relationships/image" Target="../media/image420.png"/><Relationship Id="rId4" Type="http://schemas.openxmlformats.org/officeDocument/2006/relationships/image" Target="../media/image4.png"/><Relationship Id="rId9" Type="http://schemas.openxmlformats.org/officeDocument/2006/relationships/image" Target="../media/image410.png"/><Relationship Id="rId14" Type="http://schemas.openxmlformats.org/officeDocument/2006/relationships/image" Target="../media/image415.png"/><Relationship Id="rId22" Type="http://schemas.openxmlformats.org/officeDocument/2006/relationships/image" Target="../media/image423.png"/></Relationships>
</file>

<file path=ppt/slides/_rels/slide28.xml.rels><?xml version="1.0" encoding="UTF-8" standalone="yes"?>
<Relationships xmlns="http://schemas.openxmlformats.org/package/2006/relationships"><Relationship Id="rId8" Type="http://schemas.openxmlformats.org/officeDocument/2006/relationships/image" Target="../media/image429.png"/><Relationship Id="rId3" Type="http://schemas.openxmlformats.org/officeDocument/2006/relationships/image" Target="../media/image3.png"/><Relationship Id="rId7" Type="http://schemas.openxmlformats.org/officeDocument/2006/relationships/image" Target="../media/image428.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27.png"/><Relationship Id="rId5" Type="http://schemas.openxmlformats.org/officeDocument/2006/relationships/image" Target="../media/image42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433.png"/><Relationship Id="rId13" Type="http://schemas.openxmlformats.org/officeDocument/2006/relationships/image" Target="../media/image438.png"/><Relationship Id="rId3" Type="http://schemas.openxmlformats.org/officeDocument/2006/relationships/image" Target="../media/image3.png"/><Relationship Id="rId7" Type="http://schemas.openxmlformats.org/officeDocument/2006/relationships/image" Target="../media/image432.png"/><Relationship Id="rId12" Type="http://schemas.openxmlformats.org/officeDocument/2006/relationships/image" Target="../media/image437.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31.png"/><Relationship Id="rId11" Type="http://schemas.openxmlformats.org/officeDocument/2006/relationships/image" Target="../media/image436.png"/><Relationship Id="rId5" Type="http://schemas.openxmlformats.org/officeDocument/2006/relationships/image" Target="../media/image430.png"/><Relationship Id="rId15" Type="http://schemas.openxmlformats.org/officeDocument/2006/relationships/image" Target="../media/image440.png"/><Relationship Id="rId10" Type="http://schemas.openxmlformats.org/officeDocument/2006/relationships/image" Target="../media/image435.png"/><Relationship Id="rId4" Type="http://schemas.openxmlformats.org/officeDocument/2006/relationships/image" Target="../media/image4.png"/><Relationship Id="rId9" Type="http://schemas.openxmlformats.org/officeDocument/2006/relationships/image" Target="../media/image434.png"/><Relationship Id="rId14" Type="http://schemas.openxmlformats.org/officeDocument/2006/relationships/image" Target="../media/image439.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3" Type="http://schemas.openxmlformats.org/officeDocument/2006/relationships/image" Target="../media/image449.png"/><Relationship Id="rId18" Type="http://schemas.openxmlformats.org/officeDocument/2006/relationships/image" Target="../media/image454.png"/><Relationship Id="rId26" Type="http://schemas.openxmlformats.org/officeDocument/2006/relationships/image" Target="../media/image462.png"/><Relationship Id="rId21" Type="http://schemas.openxmlformats.org/officeDocument/2006/relationships/image" Target="../media/image457.png"/><Relationship Id="rId34" Type="http://schemas.openxmlformats.org/officeDocument/2006/relationships/image" Target="../media/image470.png"/><Relationship Id="rId7" Type="http://schemas.openxmlformats.org/officeDocument/2006/relationships/image" Target="../media/image443.png"/><Relationship Id="rId12" Type="http://schemas.openxmlformats.org/officeDocument/2006/relationships/image" Target="../media/image448.png"/><Relationship Id="rId17" Type="http://schemas.openxmlformats.org/officeDocument/2006/relationships/image" Target="../media/image453.png"/><Relationship Id="rId25" Type="http://schemas.openxmlformats.org/officeDocument/2006/relationships/image" Target="../media/image461.png"/><Relationship Id="rId33" Type="http://schemas.openxmlformats.org/officeDocument/2006/relationships/image" Target="../media/image469.png"/><Relationship Id="rId38" Type="http://schemas.openxmlformats.org/officeDocument/2006/relationships/image" Target="../media/image474.png"/><Relationship Id="rId2" Type="http://schemas.openxmlformats.org/officeDocument/2006/relationships/notesSlide" Target="../notesSlides/notesSlide30.xml"/><Relationship Id="rId16" Type="http://schemas.openxmlformats.org/officeDocument/2006/relationships/image" Target="../media/image452.png"/><Relationship Id="rId20" Type="http://schemas.openxmlformats.org/officeDocument/2006/relationships/image" Target="../media/image456.png"/><Relationship Id="rId29" Type="http://schemas.openxmlformats.org/officeDocument/2006/relationships/image" Target="../media/image465.png"/><Relationship Id="rId1" Type="http://schemas.openxmlformats.org/officeDocument/2006/relationships/slideLayout" Target="../slideLayouts/slideLayout7.xml"/><Relationship Id="rId6" Type="http://schemas.openxmlformats.org/officeDocument/2006/relationships/image" Target="../media/image442.png"/><Relationship Id="rId11" Type="http://schemas.openxmlformats.org/officeDocument/2006/relationships/image" Target="../media/image447.png"/><Relationship Id="rId24" Type="http://schemas.openxmlformats.org/officeDocument/2006/relationships/image" Target="../media/image460.png"/><Relationship Id="rId32" Type="http://schemas.openxmlformats.org/officeDocument/2006/relationships/image" Target="../media/image468.png"/><Relationship Id="rId37" Type="http://schemas.openxmlformats.org/officeDocument/2006/relationships/image" Target="../media/image473.png"/><Relationship Id="rId5" Type="http://schemas.openxmlformats.org/officeDocument/2006/relationships/image" Target="../media/image441.png"/><Relationship Id="rId15" Type="http://schemas.openxmlformats.org/officeDocument/2006/relationships/image" Target="../media/image451.png"/><Relationship Id="rId23" Type="http://schemas.openxmlformats.org/officeDocument/2006/relationships/image" Target="../media/image459.png"/><Relationship Id="rId28" Type="http://schemas.openxmlformats.org/officeDocument/2006/relationships/image" Target="../media/image464.png"/><Relationship Id="rId36" Type="http://schemas.openxmlformats.org/officeDocument/2006/relationships/image" Target="../media/image472.png"/><Relationship Id="rId10" Type="http://schemas.openxmlformats.org/officeDocument/2006/relationships/image" Target="../media/image446.png"/><Relationship Id="rId19" Type="http://schemas.openxmlformats.org/officeDocument/2006/relationships/image" Target="../media/image455.png"/><Relationship Id="rId31" Type="http://schemas.openxmlformats.org/officeDocument/2006/relationships/image" Target="../media/image467.png"/><Relationship Id="rId4" Type="http://schemas.openxmlformats.org/officeDocument/2006/relationships/image" Target="../media/image4.png"/><Relationship Id="rId9" Type="http://schemas.openxmlformats.org/officeDocument/2006/relationships/image" Target="../media/image445.png"/><Relationship Id="rId14" Type="http://schemas.openxmlformats.org/officeDocument/2006/relationships/image" Target="../media/image450.png"/><Relationship Id="rId22" Type="http://schemas.openxmlformats.org/officeDocument/2006/relationships/image" Target="../media/image458.png"/><Relationship Id="rId27" Type="http://schemas.openxmlformats.org/officeDocument/2006/relationships/image" Target="../media/image463.png"/><Relationship Id="rId30" Type="http://schemas.openxmlformats.org/officeDocument/2006/relationships/image" Target="../media/image466.png"/><Relationship Id="rId35" Type="http://schemas.openxmlformats.org/officeDocument/2006/relationships/image" Target="../media/image471.png"/><Relationship Id="rId8" Type="http://schemas.openxmlformats.org/officeDocument/2006/relationships/image" Target="../media/image444.png"/><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3" Type="http://schemas.openxmlformats.org/officeDocument/2006/relationships/image" Target="../media/image483.png"/><Relationship Id="rId18" Type="http://schemas.openxmlformats.org/officeDocument/2006/relationships/image" Target="../media/image488.png"/><Relationship Id="rId26" Type="http://schemas.openxmlformats.org/officeDocument/2006/relationships/image" Target="../media/image496.png"/><Relationship Id="rId3" Type="http://schemas.openxmlformats.org/officeDocument/2006/relationships/image" Target="../media/image3.png"/><Relationship Id="rId21" Type="http://schemas.openxmlformats.org/officeDocument/2006/relationships/image" Target="../media/image491.png"/><Relationship Id="rId34" Type="http://schemas.openxmlformats.org/officeDocument/2006/relationships/image" Target="../media/image504.png"/><Relationship Id="rId7" Type="http://schemas.openxmlformats.org/officeDocument/2006/relationships/image" Target="../media/image477.png"/><Relationship Id="rId12" Type="http://schemas.openxmlformats.org/officeDocument/2006/relationships/image" Target="../media/image482.png"/><Relationship Id="rId17" Type="http://schemas.openxmlformats.org/officeDocument/2006/relationships/image" Target="../media/image487.png"/><Relationship Id="rId25" Type="http://schemas.openxmlformats.org/officeDocument/2006/relationships/image" Target="../media/image495.png"/><Relationship Id="rId33" Type="http://schemas.openxmlformats.org/officeDocument/2006/relationships/image" Target="../media/image503.png"/><Relationship Id="rId2" Type="http://schemas.openxmlformats.org/officeDocument/2006/relationships/notesSlide" Target="../notesSlides/notesSlide31.xml"/><Relationship Id="rId16" Type="http://schemas.openxmlformats.org/officeDocument/2006/relationships/image" Target="../media/image486.png"/><Relationship Id="rId20" Type="http://schemas.openxmlformats.org/officeDocument/2006/relationships/image" Target="../media/image490.png"/><Relationship Id="rId29" Type="http://schemas.openxmlformats.org/officeDocument/2006/relationships/image" Target="../media/image499.png"/><Relationship Id="rId1" Type="http://schemas.openxmlformats.org/officeDocument/2006/relationships/slideLayout" Target="../slideLayouts/slideLayout7.xml"/><Relationship Id="rId6" Type="http://schemas.openxmlformats.org/officeDocument/2006/relationships/image" Target="../media/image476.png"/><Relationship Id="rId11" Type="http://schemas.openxmlformats.org/officeDocument/2006/relationships/image" Target="../media/image481.png"/><Relationship Id="rId24" Type="http://schemas.openxmlformats.org/officeDocument/2006/relationships/image" Target="../media/image494.png"/><Relationship Id="rId32" Type="http://schemas.openxmlformats.org/officeDocument/2006/relationships/image" Target="../media/image502.png"/><Relationship Id="rId5" Type="http://schemas.openxmlformats.org/officeDocument/2006/relationships/image" Target="../media/image475.png"/><Relationship Id="rId15" Type="http://schemas.openxmlformats.org/officeDocument/2006/relationships/image" Target="../media/image485.png"/><Relationship Id="rId23" Type="http://schemas.openxmlformats.org/officeDocument/2006/relationships/image" Target="../media/image493.png"/><Relationship Id="rId28" Type="http://schemas.openxmlformats.org/officeDocument/2006/relationships/image" Target="../media/image498.png"/><Relationship Id="rId36" Type="http://schemas.openxmlformats.org/officeDocument/2006/relationships/image" Target="../media/image506.png"/><Relationship Id="rId10" Type="http://schemas.openxmlformats.org/officeDocument/2006/relationships/image" Target="../media/image480.png"/><Relationship Id="rId19" Type="http://schemas.openxmlformats.org/officeDocument/2006/relationships/image" Target="../media/image489.png"/><Relationship Id="rId31" Type="http://schemas.openxmlformats.org/officeDocument/2006/relationships/image" Target="../media/image501.png"/><Relationship Id="rId4" Type="http://schemas.openxmlformats.org/officeDocument/2006/relationships/image" Target="../media/image4.png"/><Relationship Id="rId9" Type="http://schemas.openxmlformats.org/officeDocument/2006/relationships/image" Target="../media/image479.png"/><Relationship Id="rId14" Type="http://schemas.openxmlformats.org/officeDocument/2006/relationships/image" Target="../media/image484.png"/><Relationship Id="rId22" Type="http://schemas.openxmlformats.org/officeDocument/2006/relationships/image" Target="../media/image492.png"/><Relationship Id="rId27" Type="http://schemas.openxmlformats.org/officeDocument/2006/relationships/image" Target="../media/image497.png"/><Relationship Id="rId30" Type="http://schemas.openxmlformats.org/officeDocument/2006/relationships/image" Target="../media/image500.png"/><Relationship Id="rId35" Type="http://schemas.openxmlformats.org/officeDocument/2006/relationships/image" Target="../media/image505.png"/><Relationship Id="rId8" Type="http://schemas.openxmlformats.org/officeDocument/2006/relationships/image" Target="../media/image478.png"/></Relationships>
</file>

<file path=ppt/slides/_rels/slide32.xml.rels><?xml version="1.0" encoding="UTF-8" standalone="yes"?>
<Relationships xmlns="http://schemas.openxmlformats.org/package/2006/relationships"><Relationship Id="rId13" Type="http://schemas.openxmlformats.org/officeDocument/2006/relationships/image" Target="../media/image515.png"/><Relationship Id="rId18" Type="http://schemas.openxmlformats.org/officeDocument/2006/relationships/image" Target="../media/image520.png"/><Relationship Id="rId26" Type="http://schemas.openxmlformats.org/officeDocument/2006/relationships/image" Target="../media/image528.png"/><Relationship Id="rId39" Type="http://schemas.openxmlformats.org/officeDocument/2006/relationships/image" Target="../media/image541.png"/><Relationship Id="rId21" Type="http://schemas.openxmlformats.org/officeDocument/2006/relationships/image" Target="../media/image523.png"/><Relationship Id="rId34" Type="http://schemas.openxmlformats.org/officeDocument/2006/relationships/image" Target="../media/image536.png"/><Relationship Id="rId7" Type="http://schemas.openxmlformats.org/officeDocument/2006/relationships/image" Target="../media/image509.png"/><Relationship Id="rId12" Type="http://schemas.openxmlformats.org/officeDocument/2006/relationships/image" Target="../media/image514.png"/><Relationship Id="rId17" Type="http://schemas.openxmlformats.org/officeDocument/2006/relationships/image" Target="../media/image519.png"/><Relationship Id="rId25" Type="http://schemas.openxmlformats.org/officeDocument/2006/relationships/image" Target="../media/image527.png"/><Relationship Id="rId33" Type="http://schemas.openxmlformats.org/officeDocument/2006/relationships/image" Target="../media/image535.png"/><Relationship Id="rId38" Type="http://schemas.openxmlformats.org/officeDocument/2006/relationships/image" Target="../media/image540.png"/><Relationship Id="rId2" Type="http://schemas.openxmlformats.org/officeDocument/2006/relationships/notesSlide" Target="../notesSlides/notesSlide32.xml"/><Relationship Id="rId16" Type="http://schemas.openxmlformats.org/officeDocument/2006/relationships/image" Target="../media/image518.png"/><Relationship Id="rId20" Type="http://schemas.openxmlformats.org/officeDocument/2006/relationships/image" Target="../media/image522.png"/><Relationship Id="rId29" Type="http://schemas.openxmlformats.org/officeDocument/2006/relationships/image" Target="../media/image531.png"/><Relationship Id="rId1" Type="http://schemas.openxmlformats.org/officeDocument/2006/relationships/slideLayout" Target="../slideLayouts/slideLayout7.xml"/><Relationship Id="rId6" Type="http://schemas.openxmlformats.org/officeDocument/2006/relationships/image" Target="../media/image508.png"/><Relationship Id="rId11" Type="http://schemas.openxmlformats.org/officeDocument/2006/relationships/image" Target="../media/image513.png"/><Relationship Id="rId24" Type="http://schemas.openxmlformats.org/officeDocument/2006/relationships/image" Target="../media/image526.png"/><Relationship Id="rId32" Type="http://schemas.openxmlformats.org/officeDocument/2006/relationships/image" Target="../media/image534.png"/><Relationship Id="rId37" Type="http://schemas.openxmlformats.org/officeDocument/2006/relationships/image" Target="../media/image539.png"/><Relationship Id="rId40" Type="http://schemas.openxmlformats.org/officeDocument/2006/relationships/image" Target="../media/image542.png"/><Relationship Id="rId5" Type="http://schemas.openxmlformats.org/officeDocument/2006/relationships/image" Target="../media/image507.png"/><Relationship Id="rId15" Type="http://schemas.openxmlformats.org/officeDocument/2006/relationships/image" Target="../media/image517.png"/><Relationship Id="rId23" Type="http://schemas.openxmlformats.org/officeDocument/2006/relationships/image" Target="../media/image525.png"/><Relationship Id="rId28" Type="http://schemas.openxmlformats.org/officeDocument/2006/relationships/image" Target="../media/image530.png"/><Relationship Id="rId36" Type="http://schemas.openxmlformats.org/officeDocument/2006/relationships/image" Target="../media/image538.png"/><Relationship Id="rId10" Type="http://schemas.openxmlformats.org/officeDocument/2006/relationships/image" Target="../media/image512.png"/><Relationship Id="rId19" Type="http://schemas.openxmlformats.org/officeDocument/2006/relationships/image" Target="../media/image521.png"/><Relationship Id="rId31" Type="http://schemas.openxmlformats.org/officeDocument/2006/relationships/image" Target="../media/image533.png"/><Relationship Id="rId4" Type="http://schemas.openxmlformats.org/officeDocument/2006/relationships/image" Target="../media/image4.png"/><Relationship Id="rId9" Type="http://schemas.openxmlformats.org/officeDocument/2006/relationships/image" Target="../media/image511.png"/><Relationship Id="rId14" Type="http://schemas.openxmlformats.org/officeDocument/2006/relationships/image" Target="../media/image516.png"/><Relationship Id="rId22" Type="http://schemas.openxmlformats.org/officeDocument/2006/relationships/image" Target="../media/image524.png"/><Relationship Id="rId27" Type="http://schemas.openxmlformats.org/officeDocument/2006/relationships/image" Target="../media/image529.png"/><Relationship Id="rId30" Type="http://schemas.openxmlformats.org/officeDocument/2006/relationships/image" Target="../media/image532.png"/><Relationship Id="rId35" Type="http://schemas.openxmlformats.org/officeDocument/2006/relationships/image" Target="../media/image537.png"/><Relationship Id="rId8" Type="http://schemas.openxmlformats.org/officeDocument/2006/relationships/image" Target="../media/image510.png"/><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546.png"/><Relationship Id="rId13" Type="http://schemas.openxmlformats.org/officeDocument/2006/relationships/image" Target="../media/image551.png"/><Relationship Id="rId18" Type="http://schemas.openxmlformats.org/officeDocument/2006/relationships/image" Target="../media/image556.png"/><Relationship Id="rId3" Type="http://schemas.openxmlformats.org/officeDocument/2006/relationships/image" Target="../media/image3.png"/><Relationship Id="rId21" Type="http://schemas.openxmlformats.org/officeDocument/2006/relationships/image" Target="../media/image559.png"/><Relationship Id="rId7" Type="http://schemas.openxmlformats.org/officeDocument/2006/relationships/image" Target="../media/image545.png"/><Relationship Id="rId12" Type="http://schemas.openxmlformats.org/officeDocument/2006/relationships/image" Target="../media/image550.png"/><Relationship Id="rId17" Type="http://schemas.openxmlformats.org/officeDocument/2006/relationships/image" Target="../media/image555.png"/><Relationship Id="rId25" Type="http://schemas.openxmlformats.org/officeDocument/2006/relationships/image" Target="../media/image563.png"/><Relationship Id="rId2" Type="http://schemas.openxmlformats.org/officeDocument/2006/relationships/notesSlide" Target="../notesSlides/notesSlide33.xml"/><Relationship Id="rId16" Type="http://schemas.openxmlformats.org/officeDocument/2006/relationships/image" Target="../media/image554.png"/><Relationship Id="rId20" Type="http://schemas.openxmlformats.org/officeDocument/2006/relationships/image" Target="../media/image558.png"/><Relationship Id="rId1" Type="http://schemas.openxmlformats.org/officeDocument/2006/relationships/slideLayout" Target="../slideLayouts/slideLayout7.xml"/><Relationship Id="rId6" Type="http://schemas.openxmlformats.org/officeDocument/2006/relationships/image" Target="../media/image544.png"/><Relationship Id="rId11" Type="http://schemas.openxmlformats.org/officeDocument/2006/relationships/image" Target="../media/image549.png"/><Relationship Id="rId24" Type="http://schemas.openxmlformats.org/officeDocument/2006/relationships/image" Target="../media/image562.png"/><Relationship Id="rId5" Type="http://schemas.openxmlformats.org/officeDocument/2006/relationships/image" Target="../media/image543.png"/><Relationship Id="rId15" Type="http://schemas.openxmlformats.org/officeDocument/2006/relationships/image" Target="../media/image553.png"/><Relationship Id="rId23" Type="http://schemas.openxmlformats.org/officeDocument/2006/relationships/image" Target="../media/image561.png"/><Relationship Id="rId10" Type="http://schemas.openxmlformats.org/officeDocument/2006/relationships/image" Target="../media/image548.png"/><Relationship Id="rId19" Type="http://schemas.openxmlformats.org/officeDocument/2006/relationships/image" Target="../media/image557.png"/><Relationship Id="rId4" Type="http://schemas.openxmlformats.org/officeDocument/2006/relationships/image" Target="../media/image4.png"/><Relationship Id="rId9" Type="http://schemas.openxmlformats.org/officeDocument/2006/relationships/image" Target="../media/image547.png"/><Relationship Id="rId14" Type="http://schemas.openxmlformats.org/officeDocument/2006/relationships/image" Target="../media/image552.png"/><Relationship Id="rId22" Type="http://schemas.openxmlformats.org/officeDocument/2006/relationships/image" Target="../media/image560.png"/></Relationships>
</file>

<file path=ppt/slides/_rels/slide34.xml.rels><?xml version="1.0" encoding="UTF-8" standalone="yes"?>
<Relationships xmlns="http://schemas.openxmlformats.org/package/2006/relationships"><Relationship Id="rId13" Type="http://schemas.openxmlformats.org/officeDocument/2006/relationships/image" Target="../media/image551.png"/><Relationship Id="rId18" Type="http://schemas.openxmlformats.org/officeDocument/2006/relationships/image" Target="../media/image556.png"/><Relationship Id="rId26" Type="http://schemas.openxmlformats.org/officeDocument/2006/relationships/image" Target="../media/image560.png"/><Relationship Id="rId39" Type="http://schemas.openxmlformats.org/officeDocument/2006/relationships/image" Target="../media/image579.png"/><Relationship Id="rId21" Type="http://schemas.openxmlformats.org/officeDocument/2006/relationships/image" Target="../media/image564.png"/><Relationship Id="rId34" Type="http://schemas.openxmlformats.org/officeDocument/2006/relationships/image" Target="../media/image574.png"/><Relationship Id="rId42" Type="http://schemas.openxmlformats.org/officeDocument/2006/relationships/image" Target="../media/image563.png"/><Relationship Id="rId7" Type="http://schemas.openxmlformats.org/officeDocument/2006/relationships/image" Target="../media/image545.png"/><Relationship Id="rId2" Type="http://schemas.openxmlformats.org/officeDocument/2006/relationships/notesSlide" Target="../notesSlides/notesSlide34.xml"/><Relationship Id="rId16" Type="http://schemas.openxmlformats.org/officeDocument/2006/relationships/image" Target="../media/image554.png"/><Relationship Id="rId20" Type="http://schemas.openxmlformats.org/officeDocument/2006/relationships/image" Target="../media/image558.png"/><Relationship Id="rId29" Type="http://schemas.openxmlformats.org/officeDocument/2006/relationships/image" Target="../media/image569.png"/><Relationship Id="rId41" Type="http://schemas.openxmlformats.org/officeDocument/2006/relationships/image" Target="../media/image562.png"/><Relationship Id="rId1" Type="http://schemas.openxmlformats.org/officeDocument/2006/relationships/slideLayout" Target="../slideLayouts/slideLayout7.xml"/><Relationship Id="rId6" Type="http://schemas.openxmlformats.org/officeDocument/2006/relationships/image" Target="../media/image544.png"/><Relationship Id="rId11" Type="http://schemas.openxmlformats.org/officeDocument/2006/relationships/image" Target="../media/image549.png"/><Relationship Id="rId24" Type="http://schemas.openxmlformats.org/officeDocument/2006/relationships/image" Target="../media/image567.png"/><Relationship Id="rId32" Type="http://schemas.openxmlformats.org/officeDocument/2006/relationships/image" Target="../media/image572.png"/><Relationship Id="rId37" Type="http://schemas.openxmlformats.org/officeDocument/2006/relationships/image" Target="../media/image577.png"/><Relationship Id="rId40" Type="http://schemas.openxmlformats.org/officeDocument/2006/relationships/image" Target="../media/image580.png"/><Relationship Id="rId5" Type="http://schemas.openxmlformats.org/officeDocument/2006/relationships/image" Target="../media/image543.png"/><Relationship Id="rId15" Type="http://schemas.openxmlformats.org/officeDocument/2006/relationships/image" Target="../media/image553.png"/><Relationship Id="rId23" Type="http://schemas.openxmlformats.org/officeDocument/2006/relationships/image" Target="../media/image566.png"/><Relationship Id="rId28" Type="http://schemas.openxmlformats.org/officeDocument/2006/relationships/image" Target="../media/image568.png"/><Relationship Id="rId36" Type="http://schemas.openxmlformats.org/officeDocument/2006/relationships/image" Target="../media/image576.png"/><Relationship Id="rId10" Type="http://schemas.openxmlformats.org/officeDocument/2006/relationships/image" Target="../media/image548.png"/><Relationship Id="rId19" Type="http://schemas.openxmlformats.org/officeDocument/2006/relationships/image" Target="../media/image557.png"/><Relationship Id="rId31" Type="http://schemas.openxmlformats.org/officeDocument/2006/relationships/image" Target="../media/image571.png"/><Relationship Id="rId4" Type="http://schemas.openxmlformats.org/officeDocument/2006/relationships/image" Target="../media/image4.png"/><Relationship Id="rId9" Type="http://schemas.openxmlformats.org/officeDocument/2006/relationships/image" Target="../media/image547.png"/><Relationship Id="rId14" Type="http://schemas.openxmlformats.org/officeDocument/2006/relationships/image" Target="../media/image552.png"/><Relationship Id="rId22" Type="http://schemas.openxmlformats.org/officeDocument/2006/relationships/image" Target="../media/image565.png"/><Relationship Id="rId27" Type="http://schemas.openxmlformats.org/officeDocument/2006/relationships/image" Target="../media/image561.png"/><Relationship Id="rId30" Type="http://schemas.openxmlformats.org/officeDocument/2006/relationships/image" Target="../media/image570.png"/><Relationship Id="rId35" Type="http://schemas.openxmlformats.org/officeDocument/2006/relationships/image" Target="../media/image575.png"/><Relationship Id="rId8" Type="http://schemas.openxmlformats.org/officeDocument/2006/relationships/image" Target="../media/image546.png"/><Relationship Id="rId3" Type="http://schemas.openxmlformats.org/officeDocument/2006/relationships/image" Target="../media/image3.png"/><Relationship Id="rId12" Type="http://schemas.openxmlformats.org/officeDocument/2006/relationships/image" Target="../media/image550.png"/><Relationship Id="rId17" Type="http://schemas.openxmlformats.org/officeDocument/2006/relationships/image" Target="../media/image555.png"/><Relationship Id="rId25" Type="http://schemas.openxmlformats.org/officeDocument/2006/relationships/image" Target="../media/image559.png"/><Relationship Id="rId33" Type="http://schemas.openxmlformats.org/officeDocument/2006/relationships/image" Target="../media/image573.png"/><Relationship Id="rId38" Type="http://schemas.openxmlformats.org/officeDocument/2006/relationships/image" Target="../media/image578.png"/></Relationships>
</file>

<file path=ppt/slides/_rels/slide35.xml.rels><?xml version="1.0" encoding="UTF-8" standalone="yes"?>
<Relationships xmlns="http://schemas.openxmlformats.org/package/2006/relationships"><Relationship Id="rId13" Type="http://schemas.openxmlformats.org/officeDocument/2006/relationships/image" Target="../media/image589.png"/><Relationship Id="rId18" Type="http://schemas.openxmlformats.org/officeDocument/2006/relationships/image" Target="../media/image594.png"/><Relationship Id="rId26" Type="http://schemas.openxmlformats.org/officeDocument/2006/relationships/image" Target="../media/image602.png"/><Relationship Id="rId21" Type="http://schemas.openxmlformats.org/officeDocument/2006/relationships/image" Target="../media/image597.png"/><Relationship Id="rId34" Type="http://schemas.openxmlformats.org/officeDocument/2006/relationships/image" Target="../media/image610.png"/><Relationship Id="rId7" Type="http://schemas.openxmlformats.org/officeDocument/2006/relationships/image" Target="../media/image583.png"/><Relationship Id="rId12" Type="http://schemas.openxmlformats.org/officeDocument/2006/relationships/image" Target="../media/image588.png"/><Relationship Id="rId17" Type="http://schemas.openxmlformats.org/officeDocument/2006/relationships/image" Target="../media/image593.png"/><Relationship Id="rId25" Type="http://schemas.openxmlformats.org/officeDocument/2006/relationships/image" Target="../media/image601.png"/><Relationship Id="rId33" Type="http://schemas.openxmlformats.org/officeDocument/2006/relationships/image" Target="../media/image609.png"/><Relationship Id="rId2" Type="http://schemas.openxmlformats.org/officeDocument/2006/relationships/notesSlide" Target="../notesSlides/notesSlide35.xml"/><Relationship Id="rId16" Type="http://schemas.openxmlformats.org/officeDocument/2006/relationships/image" Target="../media/image592.png"/><Relationship Id="rId20" Type="http://schemas.openxmlformats.org/officeDocument/2006/relationships/image" Target="../media/image596.png"/><Relationship Id="rId29" Type="http://schemas.openxmlformats.org/officeDocument/2006/relationships/image" Target="../media/image605.png"/><Relationship Id="rId1" Type="http://schemas.openxmlformats.org/officeDocument/2006/relationships/slideLayout" Target="../slideLayouts/slideLayout7.xml"/><Relationship Id="rId6" Type="http://schemas.openxmlformats.org/officeDocument/2006/relationships/image" Target="../media/image582.png"/><Relationship Id="rId11" Type="http://schemas.openxmlformats.org/officeDocument/2006/relationships/image" Target="../media/image587.png"/><Relationship Id="rId24" Type="http://schemas.openxmlformats.org/officeDocument/2006/relationships/image" Target="../media/image600.png"/><Relationship Id="rId32" Type="http://schemas.openxmlformats.org/officeDocument/2006/relationships/image" Target="../media/image608.png"/><Relationship Id="rId37" Type="http://schemas.openxmlformats.org/officeDocument/2006/relationships/image" Target="../media/image613.png"/><Relationship Id="rId5" Type="http://schemas.openxmlformats.org/officeDocument/2006/relationships/image" Target="../media/image581.png"/><Relationship Id="rId15" Type="http://schemas.openxmlformats.org/officeDocument/2006/relationships/image" Target="../media/image591.png"/><Relationship Id="rId23" Type="http://schemas.openxmlformats.org/officeDocument/2006/relationships/image" Target="../media/image599.png"/><Relationship Id="rId28" Type="http://schemas.openxmlformats.org/officeDocument/2006/relationships/image" Target="../media/image604.png"/><Relationship Id="rId36" Type="http://schemas.openxmlformats.org/officeDocument/2006/relationships/image" Target="../media/image612.png"/><Relationship Id="rId10" Type="http://schemas.openxmlformats.org/officeDocument/2006/relationships/image" Target="../media/image586.png"/><Relationship Id="rId19" Type="http://schemas.openxmlformats.org/officeDocument/2006/relationships/image" Target="../media/image595.png"/><Relationship Id="rId31" Type="http://schemas.openxmlformats.org/officeDocument/2006/relationships/image" Target="../media/image607.png"/><Relationship Id="rId4" Type="http://schemas.openxmlformats.org/officeDocument/2006/relationships/image" Target="../media/image4.png"/><Relationship Id="rId9" Type="http://schemas.openxmlformats.org/officeDocument/2006/relationships/image" Target="../media/image585.png"/><Relationship Id="rId14" Type="http://schemas.openxmlformats.org/officeDocument/2006/relationships/image" Target="../media/image590.png"/><Relationship Id="rId22" Type="http://schemas.openxmlformats.org/officeDocument/2006/relationships/image" Target="../media/image598.png"/><Relationship Id="rId27" Type="http://schemas.openxmlformats.org/officeDocument/2006/relationships/image" Target="../media/image603.png"/><Relationship Id="rId30" Type="http://schemas.openxmlformats.org/officeDocument/2006/relationships/image" Target="../media/image606.png"/><Relationship Id="rId35" Type="http://schemas.openxmlformats.org/officeDocument/2006/relationships/image" Target="../media/image611.png"/><Relationship Id="rId8" Type="http://schemas.openxmlformats.org/officeDocument/2006/relationships/image" Target="../media/image584.png"/><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617.png"/><Relationship Id="rId13" Type="http://schemas.openxmlformats.org/officeDocument/2006/relationships/image" Target="../media/image620.png"/><Relationship Id="rId18" Type="http://schemas.openxmlformats.org/officeDocument/2006/relationships/image" Target="../media/image355.png"/><Relationship Id="rId3" Type="http://schemas.openxmlformats.org/officeDocument/2006/relationships/image" Target="../media/image3.png"/><Relationship Id="rId21" Type="http://schemas.openxmlformats.org/officeDocument/2006/relationships/image" Target="../media/image626.png"/><Relationship Id="rId7" Type="http://schemas.openxmlformats.org/officeDocument/2006/relationships/image" Target="../media/image616.png"/><Relationship Id="rId12" Type="http://schemas.openxmlformats.org/officeDocument/2006/relationships/image" Target="../media/image339.png"/><Relationship Id="rId17" Type="http://schemas.openxmlformats.org/officeDocument/2006/relationships/image" Target="../media/image624.png"/><Relationship Id="rId2" Type="http://schemas.openxmlformats.org/officeDocument/2006/relationships/notesSlide" Target="../notesSlides/notesSlide36.xml"/><Relationship Id="rId16" Type="http://schemas.openxmlformats.org/officeDocument/2006/relationships/image" Target="../media/image623.png"/><Relationship Id="rId20" Type="http://schemas.openxmlformats.org/officeDocument/2006/relationships/image" Target="../media/image344.png"/><Relationship Id="rId1" Type="http://schemas.openxmlformats.org/officeDocument/2006/relationships/slideLayout" Target="../slideLayouts/slideLayout7.xml"/><Relationship Id="rId6" Type="http://schemas.openxmlformats.org/officeDocument/2006/relationships/image" Target="../media/image615.png"/><Relationship Id="rId11" Type="http://schemas.openxmlformats.org/officeDocument/2006/relationships/image" Target="../media/image619.png"/><Relationship Id="rId5" Type="http://schemas.openxmlformats.org/officeDocument/2006/relationships/image" Target="../media/image614.png"/><Relationship Id="rId15" Type="http://schemas.openxmlformats.org/officeDocument/2006/relationships/image" Target="../media/image622.png"/><Relationship Id="rId10" Type="http://schemas.openxmlformats.org/officeDocument/2006/relationships/image" Target="../media/image618.png"/><Relationship Id="rId19" Type="http://schemas.openxmlformats.org/officeDocument/2006/relationships/image" Target="../media/image625.png"/><Relationship Id="rId4" Type="http://schemas.openxmlformats.org/officeDocument/2006/relationships/image" Target="../media/image4.png"/><Relationship Id="rId9" Type="http://schemas.openxmlformats.org/officeDocument/2006/relationships/image" Target="../media/image343.png"/><Relationship Id="rId14" Type="http://schemas.openxmlformats.org/officeDocument/2006/relationships/image" Target="../media/image621.png"/></Relationships>
</file>

<file path=ppt/slides/_rels/slide37.xml.rels><?xml version="1.0" encoding="UTF-8" standalone="yes"?>
<Relationships xmlns="http://schemas.openxmlformats.org/package/2006/relationships"><Relationship Id="rId13" Type="http://schemas.openxmlformats.org/officeDocument/2006/relationships/image" Target="../media/image635.png"/><Relationship Id="rId18" Type="http://schemas.openxmlformats.org/officeDocument/2006/relationships/image" Target="../media/image640.png"/><Relationship Id="rId26" Type="http://schemas.openxmlformats.org/officeDocument/2006/relationships/image" Target="../media/image648.png"/><Relationship Id="rId3" Type="http://schemas.openxmlformats.org/officeDocument/2006/relationships/image" Target="../media/image3.png"/><Relationship Id="rId21" Type="http://schemas.openxmlformats.org/officeDocument/2006/relationships/image" Target="../media/image643.png"/><Relationship Id="rId34" Type="http://schemas.openxmlformats.org/officeDocument/2006/relationships/image" Target="../media/image656.png"/><Relationship Id="rId7" Type="http://schemas.openxmlformats.org/officeDocument/2006/relationships/image" Target="../media/image629.png"/><Relationship Id="rId12" Type="http://schemas.openxmlformats.org/officeDocument/2006/relationships/image" Target="../media/image634.png"/><Relationship Id="rId17" Type="http://schemas.openxmlformats.org/officeDocument/2006/relationships/image" Target="../media/image639.png"/><Relationship Id="rId25" Type="http://schemas.openxmlformats.org/officeDocument/2006/relationships/image" Target="../media/image647.png"/><Relationship Id="rId33" Type="http://schemas.openxmlformats.org/officeDocument/2006/relationships/image" Target="../media/image655.png"/><Relationship Id="rId2" Type="http://schemas.openxmlformats.org/officeDocument/2006/relationships/notesSlide" Target="../notesSlides/notesSlide37.xml"/><Relationship Id="rId16" Type="http://schemas.openxmlformats.org/officeDocument/2006/relationships/image" Target="../media/image638.png"/><Relationship Id="rId20" Type="http://schemas.openxmlformats.org/officeDocument/2006/relationships/image" Target="../media/image642.png"/><Relationship Id="rId29" Type="http://schemas.openxmlformats.org/officeDocument/2006/relationships/image" Target="../media/image651.png"/><Relationship Id="rId1" Type="http://schemas.openxmlformats.org/officeDocument/2006/relationships/slideLayout" Target="../slideLayouts/slideLayout7.xml"/><Relationship Id="rId6" Type="http://schemas.openxmlformats.org/officeDocument/2006/relationships/image" Target="../media/image628.png"/><Relationship Id="rId11" Type="http://schemas.openxmlformats.org/officeDocument/2006/relationships/image" Target="../media/image633.png"/><Relationship Id="rId24" Type="http://schemas.openxmlformats.org/officeDocument/2006/relationships/image" Target="../media/image646.png"/><Relationship Id="rId32" Type="http://schemas.openxmlformats.org/officeDocument/2006/relationships/image" Target="../media/image654.png"/><Relationship Id="rId5" Type="http://schemas.openxmlformats.org/officeDocument/2006/relationships/image" Target="../media/image627.png"/><Relationship Id="rId15" Type="http://schemas.openxmlformats.org/officeDocument/2006/relationships/image" Target="../media/image637.png"/><Relationship Id="rId23" Type="http://schemas.openxmlformats.org/officeDocument/2006/relationships/image" Target="../media/image645.png"/><Relationship Id="rId28" Type="http://schemas.openxmlformats.org/officeDocument/2006/relationships/image" Target="../media/image650.png"/><Relationship Id="rId10" Type="http://schemas.openxmlformats.org/officeDocument/2006/relationships/image" Target="../media/image632.png"/><Relationship Id="rId19" Type="http://schemas.openxmlformats.org/officeDocument/2006/relationships/image" Target="../media/image641.png"/><Relationship Id="rId31" Type="http://schemas.openxmlformats.org/officeDocument/2006/relationships/image" Target="../media/image653.png"/><Relationship Id="rId4" Type="http://schemas.openxmlformats.org/officeDocument/2006/relationships/image" Target="../media/image4.png"/><Relationship Id="rId9" Type="http://schemas.openxmlformats.org/officeDocument/2006/relationships/image" Target="../media/image631.png"/><Relationship Id="rId14" Type="http://schemas.openxmlformats.org/officeDocument/2006/relationships/image" Target="../media/image636.png"/><Relationship Id="rId22" Type="http://schemas.openxmlformats.org/officeDocument/2006/relationships/image" Target="../media/image644.png"/><Relationship Id="rId27" Type="http://schemas.openxmlformats.org/officeDocument/2006/relationships/image" Target="../media/image649.png"/><Relationship Id="rId30" Type="http://schemas.openxmlformats.org/officeDocument/2006/relationships/image" Target="../media/image652.png"/><Relationship Id="rId35" Type="http://schemas.openxmlformats.org/officeDocument/2006/relationships/image" Target="../media/image657.png"/><Relationship Id="rId8" Type="http://schemas.openxmlformats.org/officeDocument/2006/relationships/image" Target="../media/image630.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3.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4.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notesSlide" Target="../notesSlides/notesSlide5.xml"/><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slideLayout" Target="../slideLayouts/slideLayout7.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tags" Target="../tags/tag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4.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png"/><Relationship Id="rId9" Type="http://schemas.openxmlformats.org/officeDocument/2006/relationships/image" Target="../media/image41.png"/><Relationship Id="rId14" Type="http://schemas.openxmlformats.org/officeDocument/2006/relationships/image" Target="../media/image46.png"/></Relationships>
</file>

<file path=ppt/slides/_rels/slide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png"/><Relationship Id="rId7"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3.png"/><Relationship Id="rId21" Type="http://schemas.openxmlformats.org/officeDocument/2006/relationships/image" Target="../media/image74.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notesSlide" Target="../notesSlides/notesSlide8.xml"/><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4.png"/><Relationship Id="rId24" Type="http://schemas.openxmlformats.org/officeDocument/2006/relationships/image" Target="../media/image77.png"/><Relationship Id="rId5" Type="http://schemas.openxmlformats.org/officeDocument/2006/relationships/image" Target="../media/image58.png"/><Relationship Id="rId15" Type="http://schemas.openxmlformats.org/officeDocument/2006/relationships/image" Target="../media/image68.png"/><Relationship Id="rId23" Type="http://schemas.openxmlformats.org/officeDocument/2006/relationships/image" Target="../media/image76.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4.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5.png"/></Relationships>
</file>

<file path=ppt/slides/_rels/slide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3.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AD8CEFD7-78DE-0007-7263-9AA638A248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5" y="338138"/>
            <a:ext cx="4248150" cy="1852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Rectangle 2">
            <a:extLst>
              <a:ext uri="{FF2B5EF4-FFF2-40B4-BE49-F238E27FC236}">
                <a16:creationId xmlns:a16="http://schemas.microsoft.com/office/drawing/2014/main" id="{80A4039D-32BE-9779-4FCA-B86E310F8007}"/>
              </a:ext>
            </a:extLst>
          </p:cNvPr>
          <p:cNvSpPr>
            <a:spLocks noChangeArrowheads="1"/>
          </p:cNvSpPr>
          <p:nvPr/>
        </p:nvSpPr>
        <p:spPr bwMode="auto">
          <a:xfrm>
            <a:off x="8610600" y="5786438"/>
            <a:ext cx="3488329"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b="1" dirty="0">
                <a:solidFill>
                  <a:srgbClr val="0000FF"/>
                </a:solidFill>
                <a:ea typeface="Calibri" panose="020F0502020204030204" pitchFamily="34" charset="0"/>
                <a:cs typeface="Calibri" panose="020F0502020204030204" pitchFamily="34" charset="0"/>
              </a:rPr>
              <a:t>Fabio Antonini - Giulio Antonini </a:t>
            </a:r>
          </a:p>
          <a:p>
            <a:pPr>
              <a:buClrTx/>
              <a:buFontTx/>
              <a:buNone/>
            </a:pPr>
            <a:endParaRPr lang="it-IT" altLang="it-IT" b="1" dirty="0">
              <a:solidFill>
                <a:srgbClr val="0000FF"/>
              </a:solidFill>
              <a:ea typeface="Calibri" panose="020F0502020204030204" pitchFamily="34" charset="0"/>
              <a:cs typeface="Calibri" panose="020F0502020204030204" pitchFamily="34" charset="0"/>
            </a:endParaRPr>
          </a:p>
          <a:p>
            <a:pPr>
              <a:buClrTx/>
              <a:buFontTx/>
              <a:buNone/>
            </a:pPr>
            <a:r>
              <a:rPr lang="it-IT" altLang="it-IT" dirty="0">
                <a:solidFill>
                  <a:srgbClr val="0000FF"/>
                </a:solidFill>
                <a:ea typeface="Calibri" panose="020F0502020204030204" pitchFamily="34" charset="0"/>
                <a:cs typeface="Calibri" panose="020F0502020204030204" pitchFamily="34" charset="0"/>
              </a:rPr>
              <a:t>Università degli Studi dell’Aquila</a:t>
            </a:r>
          </a:p>
        </p:txBody>
      </p:sp>
      <p:sp>
        <p:nvSpPr>
          <p:cNvPr id="3075" name="Rectangle 3">
            <a:extLst>
              <a:ext uri="{FF2B5EF4-FFF2-40B4-BE49-F238E27FC236}">
                <a16:creationId xmlns:a16="http://schemas.microsoft.com/office/drawing/2014/main" id="{1E48B05B-971A-50F9-0F19-D46B247265B7}"/>
              </a:ext>
            </a:extLst>
          </p:cNvPr>
          <p:cNvSpPr>
            <a:spLocks noChangeArrowheads="1"/>
          </p:cNvSpPr>
          <p:nvPr/>
        </p:nvSpPr>
        <p:spPr bwMode="auto">
          <a:xfrm>
            <a:off x="719984" y="2760662"/>
            <a:ext cx="10752031"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t">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lgn="ctr">
              <a:buClrTx/>
            </a:pPr>
            <a:r>
              <a:rPr lang="it-IT" altLang="it-IT" sz="4000" b="1" dirty="0" err="1">
                <a:solidFill>
                  <a:srgbClr val="0000FF"/>
                </a:solidFill>
                <a:ea typeface="Calibri" panose="020F0502020204030204" pitchFamily="34" charset="0"/>
                <a:cs typeface="Calibri" panose="020F0502020204030204" pitchFamily="34" charset="0"/>
              </a:rPr>
              <a:t>Classification</a:t>
            </a:r>
            <a:endParaRPr lang="it-IT" altLang="it-IT" sz="4000" b="1" dirty="0">
              <a:solidFill>
                <a:srgbClr val="0000FF"/>
              </a:solidFill>
              <a:ea typeface="Calibri" panose="020F0502020204030204" pitchFamily="34" charset="0"/>
              <a:cs typeface="Calibri" panose="020F0502020204030204" pitchFamily="34" charset="0"/>
            </a:endParaRPr>
          </a:p>
        </p:txBody>
      </p:sp>
      <p:sp>
        <p:nvSpPr>
          <p:cNvPr id="2" name="Segnaposto numero diapositiva 1">
            <a:extLst>
              <a:ext uri="{FF2B5EF4-FFF2-40B4-BE49-F238E27FC236}">
                <a16:creationId xmlns:a16="http://schemas.microsoft.com/office/drawing/2014/main" id="{FA9A2CFF-94AF-F833-B877-FB329EC3BCCA}"/>
              </a:ext>
            </a:extLst>
          </p:cNvPr>
          <p:cNvSpPr>
            <a:spLocks noGrp="1"/>
          </p:cNvSpPr>
          <p:nvPr>
            <p:ph type="sldNum" idx="11"/>
          </p:nvPr>
        </p:nvSpPr>
        <p:spPr/>
        <p:txBody>
          <a:bodyPr/>
          <a:lstStyle/>
          <a:p>
            <a:fld id="{72DC949C-8578-417B-AA35-D9E83A939BBB}" type="slidenum">
              <a:rPr lang="it-IT" altLang="it-IT" smtClean="0"/>
              <a:pPr/>
              <a:t>1</a:t>
            </a:fld>
            <a:endParaRPr lang="it-IT" altLang="it-IT"/>
          </a:p>
        </p:txBody>
      </p:sp>
      <p:sp>
        <p:nvSpPr>
          <p:cNvPr id="3" name="TextBox 2">
            <a:extLst>
              <a:ext uri="{FF2B5EF4-FFF2-40B4-BE49-F238E27FC236}">
                <a16:creationId xmlns:a16="http://schemas.microsoft.com/office/drawing/2014/main" id="{DDB16AC3-BFC0-B592-A118-056CFF834823}"/>
              </a:ext>
            </a:extLst>
          </p:cNvPr>
          <p:cNvSpPr txBox="1"/>
          <p:nvPr/>
        </p:nvSpPr>
        <p:spPr>
          <a:xfrm>
            <a:off x="94659" y="5959187"/>
            <a:ext cx="7995793" cy="584775"/>
          </a:xfrm>
          <a:prstGeom prst="rect">
            <a:avLst/>
          </a:prstGeom>
          <a:noFill/>
        </p:spPr>
        <p:txBody>
          <a:bodyPr wrap="square" rtlCol="0">
            <a:spAutoFit/>
          </a:bodyPr>
          <a:lstStyle/>
          <a:p>
            <a:r>
              <a:rPr lang="it-IT" sz="3200" dirty="0" err="1">
                <a:solidFill>
                  <a:srgbClr val="0000FF"/>
                </a:solidFill>
              </a:rPr>
              <a:t>Introduction</a:t>
            </a:r>
            <a:r>
              <a:rPr lang="it-IT" sz="3200" dirty="0">
                <a:solidFill>
                  <a:srgbClr val="0000FF"/>
                </a:solidFill>
              </a:rPr>
              <a:t> to Machine Learning for </a:t>
            </a:r>
            <a:r>
              <a:rPr lang="it-IT" sz="3200" dirty="0" err="1">
                <a:solidFill>
                  <a:srgbClr val="0000FF"/>
                </a:solidFill>
              </a:rPr>
              <a:t>Engineers</a:t>
            </a:r>
            <a:endParaRPr lang="en-GB" sz="3200"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53330" y="94423"/>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Non-linear decision boundaries</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10</a:t>
            </a:fld>
            <a:endParaRPr lang="it-IT" altLang="it-IT"/>
          </a:p>
        </p:txBody>
      </p:sp>
      <p:grpSp>
        <p:nvGrpSpPr>
          <p:cNvPr id="3" name="object 2">
            <a:extLst>
              <a:ext uri="{FF2B5EF4-FFF2-40B4-BE49-F238E27FC236}">
                <a16:creationId xmlns:a16="http://schemas.microsoft.com/office/drawing/2014/main" id="{B3E4BA5A-D626-F3A5-D78D-63FCF5F2843C}"/>
              </a:ext>
            </a:extLst>
          </p:cNvPr>
          <p:cNvGrpSpPr/>
          <p:nvPr/>
        </p:nvGrpSpPr>
        <p:grpSpPr>
          <a:xfrm>
            <a:off x="2549703" y="2187746"/>
            <a:ext cx="1590040" cy="1812925"/>
            <a:chOff x="1135507" y="1341500"/>
            <a:chExt cx="1590040" cy="1812925"/>
          </a:xfrm>
        </p:grpSpPr>
        <p:sp>
          <p:nvSpPr>
            <p:cNvPr id="4" name="object 3">
              <a:extLst>
                <a:ext uri="{FF2B5EF4-FFF2-40B4-BE49-F238E27FC236}">
                  <a16:creationId xmlns:a16="http://schemas.microsoft.com/office/drawing/2014/main" id="{CBB70FA2-868D-7002-0A24-509499A6EF3A}"/>
                </a:ext>
              </a:extLst>
            </p:cNvPr>
            <p:cNvSpPr/>
            <p:nvPr/>
          </p:nvSpPr>
          <p:spPr>
            <a:xfrm>
              <a:off x="1481201" y="2443225"/>
              <a:ext cx="152400" cy="152400"/>
            </a:xfrm>
            <a:custGeom>
              <a:avLst/>
              <a:gdLst/>
              <a:ahLst/>
              <a:cxnLst/>
              <a:rect l="l" t="t" r="r" b="b"/>
              <a:pathLst>
                <a:path w="152400" h="152400">
                  <a:moveTo>
                    <a:pt x="0" y="76200"/>
                  </a:moveTo>
                  <a:lnTo>
                    <a:pt x="5976" y="46505"/>
                  </a:lnTo>
                  <a:lnTo>
                    <a:pt x="22288" y="22288"/>
                  </a:lnTo>
                  <a:lnTo>
                    <a:pt x="46505" y="5976"/>
                  </a:lnTo>
                  <a:lnTo>
                    <a:pt x="76200" y="0"/>
                  </a:lnTo>
                  <a:lnTo>
                    <a:pt x="105840" y="5976"/>
                  </a:lnTo>
                  <a:lnTo>
                    <a:pt x="130063" y="22288"/>
                  </a:lnTo>
                  <a:lnTo>
                    <a:pt x="146405" y="46505"/>
                  </a:lnTo>
                  <a:lnTo>
                    <a:pt x="152400" y="76200"/>
                  </a:lnTo>
                  <a:lnTo>
                    <a:pt x="146405" y="105840"/>
                  </a:lnTo>
                  <a:lnTo>
                    <a:pt x="130063" y="130063"/>
                  </a:lnTo>
                  <a:lnTo>
                    <a:pt x="105840" y="146405"/>
                  </a:lnTo>
                  <a:lnTo>
                    <a:pt x="76200" y="152400"/>
                  </a:lnTo>
                  <a:lnTo>
                    <a:pt x="46505" y="146405"/>
                  </a:lnTo>
                  <a:lnTo>
                    <a:pt x="22288" y="130063"/>
                  </a:lnTo>
                  <a:lnTo>
                    <a:pt x="5976" y="105840"/>
                  </a:lnTo>
                  <a:lnTo>
                    <a:pt x="0" y="76200"/>
                  </a:lnTo>
                  <a:close/>
                </a:path>
              </a:pathLst>
            </a:custGeom>
            <a:ln w="25400">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 name="object 4">
              <a:extLst>
                <a:ext uri="{FF2B5EF4-FFF2-40B4-BE49-F238E27FC236}">
                  <a16:creationId xmlns:a16="http://schemas.microsoft.com/office/drawing/2014/main" id="{8F126FC4-586F-4459-7BFD-2E4D6979B9C0}"/>
                </a:ext>
              </a:extLst>
            </p:cNvPr>
            <p:cNvPicPr/>
            <p:nvPr/>
          </p:nvPicPr>
          <p:blipFill>
            <a:blip r:embed="rId5" cstate="print"/>
            <a:stretch>
              <a:fillRect/>
            </a:stretch>
          </p:blipFill>
          <p:spPr>
            <a:xfrm>
              <a:off x="1697101" y="2487675"/>
              <a:ext cx="177800" cy="177800"/>
            </a:xfrm>
            <a:prstGeom prst="rect">
              <a:avLst/>
            </a:prstGeom>
          </p:spPr>
        </p:pic>
        <p:sp>
          <p:nvSpPr>
            <p:cNvPr id="6" name="object 5">
              <a:extLst>
                <a:ext uri="{FF2B5EF4-FFF2-40B4-BE49-F238E27FC236}">
                  <a16:creationId xmlns:a16="http://schemas.microsoft.com/office/drawing/2014/main" id="{DFDD6D65-B8CC-F47B-FC2D-D100C65F10F1}"/>
                </a:ext>
              </a:extLst>
            </p:cNvPr>
            <p:cNvSpPr/>
            <p:nvPr/>
          </p:nvSpPr>
          <p:spPr>
            <a:xfrm>
              <a:off x="1395476" y="1795525"/>
              <a:ext cx="409575" cy="628650"/>
            </a:xfrm>
            <a:custGeom>
              <a:avLst/>
              <a:gdLst/>
              <a:ahLst/>
              <a:cxnLst/>
              <a:rect l="l" t="t" r="r" b="b"/>
              <a:pathLst>
                <a:path w="409575" h="628650">
                  <a:moveTo>
                    <a:pt x="257175" y="552450"/>
                  </a:moveTo>
                  <a:lnTo>
                    <a:pt x="263151" y="522755"/>
                  </a:lnTo>
                  <a:lnTo>
                    <a:pt x="279463" y="498538"/>
                  </a:lnTo>
                  <a:lnTo>
                    <a:pt x="303680" y="482226"/>
                  </a:lnTo>
                  <a:lnTo>
                    <a:pt x="333375" y="476250"/>
                  </a:lnTo>
                  <a:lnTo>
                    <a:pt x="363015" y="482226"/>
                  </a:lnTo>
                  <a:lnTo>
                    <a:pt x="387238" y="498538"/>
                  </a:lnTo>
                  <a:lnTo>
                    <a:pt x="403580" y="522755"/>
                  </a:lnTo>
                  <a:lnTo>
                    <a:pt x="409575" y="552450"/>
                  </a:lnTo>
                  <a:lnTo>
                    <a:pt x="403580" y="582090"/>
                  </a:lnTo>
                  <a:lnTo>
                    <a:pt x="387238" y="606313"/>
                  </a:lnTo>
                  <a:lnTo>
                    <a:pt x="363015" y="622655"/>
                  </a:lnTo>
                  <a:lnTo>
                    <a:pt x="333375" y="628650"/>
                  </a:lnTo>
                  <a:lnTo>
                    <a:pt x="303680" y="622655"/>
                  </a:lnTo>
                  <a:lnTo>
                    <a:pt x="279463" y="606313"/>
                  </a:lnTo>
                  <a:lnTo>
                    <a:pt x="263151" y="582090"/>
                  </a:lnTo>
                  <a:lnTo>
                    <a:pt x="257175" y="552450"/>
                  </a:lnTo>
                  <a:close/>
                </a:path>
                <a:path w="409575" h="628650">
                  <a:moveTo>
                    <a:pt x="66675" y="228600"/>
                  </a:moveTo>
                  <a:lnTo>
                    <a:pt x="72651" y="198905"/>
                  </a:lnTo>
                  <a:lnTo>
                    <a:pt x="88963" y="174688"/>
                  </a:lnTo>
                  <a:lnTo>
                    <a:pt x="113180" y="158376"/>
                  </a:lnTo>
                  <a:lnTo>
                    <a:pt x="142875" y="152400"/>
                  </a:lnTo>
                  <a:lnTo>
                    <a:pt x="172515" y="158376"/>
                  </a:lnTo>
                  <a:lnTo>
                    <a:pt x="196738" y="174688"/>
                  </a:lnTo>
                  <a:lnTo>
                    <a:pt x="213080" y="198905"/>
                  </a:lnTo>
                  <a:lnTo>
                    <a:pt x="219075" y="228600"/>
                  </a:lnTo>
                  <a:lnTo>
                    <a:pt x="213080" y="258240"/>
                  </a:lnTo>
                  <a:lnTo>
                    <a:pt x="196738" y="282463"/>
                  </a:lnTo>
                  <a:lnTo>
                    <a:pt x="172515" y="298805"/>
                  </a:lnTo>
                  <a:lnTo>
                    <a:pt x="142875" y="304800"/>
                  </a:lnTo>
                  <a:lnTo>
                    <a:pt x="113180" y="298805"/>
                  </a:lnTo>
                  <a:lnTo>
                    <a:pt x="88963" y="282463"/>
                  </a:lnTo>
                  <a:lnTo>
                    <a:pt x="72651" y="258240"/>
                  </a:lnTo>
                  <a:lnTo>
                    <a:pt x="66675" y="228600"/>
                  </a:lnTo>
                  <a:close/>
                </a:path>
                <a:path w="409575" h="628650">
                  <a:moveTo>
                    <a:pt x="0" y="471424"/>
                  </a:moveTo>
                  <a:lnTo>
                    <a:pt x="6353" y="439924"/>
                  </a:lnTo>
                  <a:lnTo>
                    <a:pt x="23685" y="414210"/>
                  </a:lnTo>
                  <a:lnTo>
                    <a:pt x="49399" y="396878"/>
                  </a:lnTo>
                  <a:lnTo>
                    <a:pt x="80899" y="390525"/>
                  </a:lnTo>
                  <a:lnTo>
                    <a:pt x="112418" y="396878"/>
                  </a:lnTo>
                  <a:lnTo>
                    <a:pt x="138176" y="414210"/>
                  </a:lnTo>
                  <a:lnTo>
                    <a:pt x="155551" y="439924"/>
                  </a:lnTo>
                  <a:lnTo>
                    <a:pt x="161925" y="471424"/>
                  </a:lnTo>
                  <a:lnTo>
                    <a:pt x="155551" y="502943"/>
                  </a:lnTo>
                  <a:lnTo>
                    <a:pt x="138175" y="528701"/>
                  </a:lnTo>
                  <a:lnTo>
                    <a:pt x="112418" y="546076"/>
                  </a:lnTo>
                  <a:lnTo>
                    <a:pt x="80899" y="552450"/>
                  </a:lnTo>
                  <a:lnTo>
                    <a:pt x="49399" y="546076"/>
                  </a:lnTo>
                  <a:lnTo>
                    <a:pt x="23685" y="528701"/>
                  </a:lnTo>
                  <a:lnTo>
                    <a:pt x="6353" y="502943"/>
                  </a:lnTo>
                  <a:lnTo>
                    <a:pt x="0" y="471424"/>
                  </a:lnTo>
                  <a:close/>
                </a:path>
                <a:path w="409575" h="628650">
                  <a:moveTo>
                    <a:pt x="247650" y="76200"/>
                  </a:moveTo>
                  <a:lnTo>
                    <a:pt x="253626" y="46505"/>
                  </a:lnTo>
                  <a:lnTo>
                    <a:pt x="269938" y="22288"/>
                  </a:lnTo>
                  <a:lnTo>
                    <a:pt x="294155" y="5976"/>
                  </a:lnTo>
                  <a:lnTo>
                    <a:pt x="323850" y="0"/>
                  </a:lnTo>
                  <a:lnTo>
                    <a:pt x="353490" y="5976"/>
                  </a:lnTo>
                  <a:lnTo>
                    <a:pt x="377713" y="22288"/>
                  </a:lnTo>
                  <a:lnTo>
                    <a:pt x="394055" y="46505"/>
                  </a:lnTo>
                  <a:lnTo>
                    <a:pt x="400050" y="76200"/>
                  </a:lnTo>
                  <a:lnTo>
                    <a:pt x="394055" y="105840"/>
                  </a:lnTo>
                  <a:lnTo>
                    <a:pt x="377713" y="130063"/>
                  </a:lnTo>
                  <a:lnTo>
                    <a:pt x="353490" y="146405"/>
                  </a:lnTo>
                  <a:lnTo>
                    <a:pt x="323850" y="152400"/>
                  </a:lnTo>
                  <a:lnTo>
                    <a:pt x="294155" y="146405"/>
                  </a:lnTo>
                  <a:lnTo>
                    <a:pt x="269938" y="130063"/>
                  </a:lnTo>
                  <a:lnTo>
                    <a:pt x="253626" y="105840"/>
                  </a:lnTo>
                  <a:lnTo>
                    <a:pt x="247650" y="76200"/>
                  </a:lnTo>
                  <a:close/>
                </a:path>
              </a:pathLst>
            </a:custGeom>
            <a:ln w="25400">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7" name="object 6">
              <a:extLst>
                <a:ext uri="{FF2B5EF4-FFF2-40B4-BE49-F238E27FC236}">
                  <a16:creationId xmlns:a16="http://schemas.microsoft.com/office/drawing/2014/main" id="{6EE45B60-E678-0EE8-6AD3-417BE312EC91}"/>
                </a:ext>
              </a:extLst>
            </p:cNvPr>
            <p:cNvPicPr/>
            <p:nvPr/>
          </p:nvPicPr>
          <p:blipFill>
            <a:blip r:embed="rId6" cstate="print"/>
            <a:stretch>
              <a:fillRect/>
            </a:stretch>
          </p:blipFill>
          <p:spPr>
            <a:xfrm>
              <a:off x="1944751" y="2068575"/>
              <a:ext cx="444500" cy="444500"/>
            </a:xfrm>
            <a:prstGeom prst="rect">
              <a:avLst/>
            </a:prstGeom>
          </p:spPr>
        </p:pic>
        <p:pic>
          <p:nvPicPr>
            <p:cNvPr id="8" name="object 7">
              <a:extLst>
                <a:ext uri="{FF2B5EF4-FFF2-40B4-BE49-F238E27FC236}">
                  <a16:creationId xmlns:a16="http://schemas.microsoft.com/office/drawing/2014/main" id="{5C1224D5-159C-9E09-651B-BA98E2183DC2}"/>
                </a:ext>
              </a:extLst>
            </p:cNvPr>
            <p:cNvPicPr/>
            <p:nvPr/>
          </p:nvPicPr>
          <p:blipFill>
            <a:blip r:embed="rId7" cstate="print"/>
            <a:stretch>
              <a:fillRect/>
            </a:stretch>
          </p:blipFill>
          <p:spPr>
            <a:xfrm>
              <a:off x="1944751" y="2544825"/>
              <a:ext cx="187325" cy="177800"/>
            </a:xfrm>
            <a:prstGeom prst="rect">
              <a:avLst/>
            </a:prstGeom>
          </p:spPr>
        </p:pic>
        <p:pic>
          <p:nvPicPr>
            <p:cNvPr id="9" name="object 8">
              <a:extLst>
                <a:ext uri="{FF2B5EF4-FFF2-40B4-BE49-F238E27FC236}">
                  <a16:creationId xmlns:a16="http://schemas.microsoft.com/office/drawing/2014/main" id="{08339E58-F7A0-0081-B49A-9E1912EEC0B2}"/>
                </a:ext>
              </a:extLst>
            </p:cNvPr>
            <p:cNvPicPr/>
            <p:nvPr/>
          </p:nvPicPr>
          <p:blipFill>
            <a:blip r:embed="rId8" cstate="print"/>
            <a:stretch>
              <a:fillRect/>
            </a:stretch>
          </p:blipFill>
          <p:spPr>
            <a:xfrm>
              <a:off x="2588768" y="2367152"/>
              <a:ext cx="136779" cy="136779"/>
            </a:xfrm>
            <a:prstGeom prst="rect">
              <a:avLst/>
            </a:prstGeom>
          </p:spPr>
        </p:pic>
        <p:pic>
          <p:nvPicPr>
            <p:cNvPr id="10" name="object 9">
              <a:extLst>
                <a:ext uri="{FF2B5EF4-FFF2-40B4-BE49-F238E27FC236}">
                  <a16:creationId xmlns:a16="http://schemas.microsoft.com/office/drawing/2014/main" id="{CC1E09D1-E600-A245-23F9-4BACC3B62D67}"/>
                </a:ext>
              </a:extLst>
            </p:cNvPr>
            <p:cNvPicPr/>
            <p:nvPr/>
          </p:nvPicPr>
          <p:blipFill>
            <a:blip r:embed="rId9" cstate="print"/>
            <a:stretch>
              <a:fillRect/>
            </a:stretch>
          </p:blipFill>
          <p:spPr>
            <a:xfrm>
              <a:off x="1236700" y="2776600"/>
              <a:ext cx="136296" cy="136271"/>
            </a:xfrm>
            <a:prstGeom prst="rect">
              <a:avLst/>
            </a:prstGeom>
          </p:spPr>
        </p:pic>
        <p:pic>
          <p:nvPicPr>
            <p:cNvPr id="11" name="object 10">
              <a:extLst>
                <a:ext uri="{FF2B5EF4-FFF2-40B4-BE49-F238E27FC236}">
                  <a16:creationId xmlns:a16="http://schemas.microsoft.com/office/drawing/2014/main" id="{822BC2A8-4A4F-E2E4-72BA-174535B6B2B4}"/>
                </a:ext>
              </a:extLst>
            </p:cNvPr>
            <p:cNvPicPr/>
            <p:nvPr/>
          </p:nvPicPr>
          <p:blipFill>
            <a:blip r:embed="rId10" cstate="print"/>
            <a:stretch>
              <a:fillRect/>
            </a:stretch>
          </p:blipFill>
          <p:spPr>
            <a:xfrm>
              <a:off x="2388362" y="2800476"/>
              <a:ext cx="136270" cy="136271"/>
            </a:xfrm>
            <a:prstGeom prst="rect">
              <a:avLst/>
            </a:prstGeom>
          </p:spPr>
        </p:pic>
        <p:pic>
          <p:nvPicPr>
            <p:cNvPr id="12" name="object 11">
              <a:extLst>
                <a:ext uri="{FF2B5EF4-FFF2-40B4-BE49-F238E27FC236}">
                  <a16:creationId xmlns:a16="http://schemas.microsoft.com/office/drawing/2014/main" id="{947D9C81-3102-F0B7-3368-EABDBEFC022F}"/>
                </a:ext>
              </a:extLst>
            </p:cNvPr>
            <p:cNvPicPr/>
            <p:nvPr/>
          </p:nvPicPr>
          <p:blipFill>
            <a:blip r:embed="rId11" cstate="print"/>
            <a:stretch>
              <a:fillRect/>
            </a:stretch>
          </p:blipFill>
          <p:spPr>
            <a:xfrm>
              <a:off x="1970151" y="3018155"/>
              <a:ext cx="136271" cy="136270"/>
            </a:xfrm>
            <a:prstGeom prst="rect">
              <a:avLst/>
            </a:prstGeom>
          </p:spPr>
        </p:pic>
        <p:pic>
          <p:nvPicPr>
            <p:cNvPr id="13" name="object 12">
              <a:extLst>
                <a:ext uri="{FF2B5EF4-FFF2-40B4-BE49-F238E27FC236}">
                  <a16:creationId xmlns:a16="http://schemas.microsoft.com/office/drawing/2014/main" id="{7C316EBF-00C4-C2A6-9706-A167687D5379}"/>
                </a:ext>
              </a:extLst>
            </p:cNvPr>
            <p:cNvPicPr/>
            <p:nvPr/>
          </p:nvPicPr>
          <p:blipFill>
            <a:blip r:embed="rId12" cstate="print"/>
            <a:stretch>
              <a:fillRect/>
            </a:stretch>
          </p:blipFill>
          <p:spPr>
            <a:xfrm>
              <a:off x="2407920" y="1540890"/>
              <a:ext cx="136779" cy="136779"/>
            </a:xfrm>
            <a:prstGeom prst="rect">
              <a:avLst/>
            </a:prstGeom>
          </p:spPr>
        </p:pic>
        <p:pic>
          <p:nvPicPr>
            <p:cNvPr id="14" name="object 13">
              <a:extLst>
                <a:ext uri="{FF2B5EF4-FFF2-40B4-BE49-F238E27FC236}">
                  <a16:creationId xmlns:a16="http://schemas.microsoft.com/office/drawing/2014/main" id="{8939CFF9-5458-C35A-E251-A0624A9DAE56}"/>
                </a:ext>
              </a:extLst>
            </p:cNvPr>
            <p:cNvPicPr/>
            <p:nvPr/>
          </p:nvPicPr>
          <p:blipFill>
            <a:blip r:embed="rId13" cstate="print"/>
            <a:stretch>
              <a:fillRect/>
            </a:stretch>
          </p:blipFill>
          <p:spPr>
            <a:xfrm>
              <a:off x="2018030" y="1341500"/>
              <a:ext cx="136778" cy="136778"/>
            </a:xfrm>
            <a:prstGeom prst="rect">
              <a:avLst/>
            </a:prstGeom>
          </p:spPr>
        </p:pic>
        <p:pic>
          <p:nvPicPr>
            <p:cNvPr id="15" name="object 14">
              <a:extLst>
                <a:ext uri="{FF2B5EF4-FFF2-40B4-BE49-F238E27FC236}">
                  <a16:creationId xmlns:a16="http://schemas.microsoft.com/office/drawing/2014/main" id="{74462F1E-543D-2E4D-9E0D-E219DA072316}"/>
                </a:ext>
              </a:extLst>
            </p:cNvPr>
            <p:cNvPicPr/>
            <p:nvPr/>
          </p:nvPicPr>
          <p:blipFill>
            <a:blip r:embed="rId14" cstate="print"/>
            <a:stretch>
              <a:fillRect/>
            </a:stretch>
          </p:blipFill>
          <p:spPr>
            <a:xfrm>
              <a:off x="1135507" y="1484629"/>
              <a:ext cx="136842" cy="136906"/>
            </a:xfrm>
            <a:prstGeom prst="rect">
              <a:avLst/>
            </a:prstGeom>
          </p:spPr>
        </p:pic>
      </p:grpSp>
      <p:pic>
        <p:nvPicPr>
          <p:cNvPr id="16" name="object 15">
            <a:extLst>
              <a:ext uri="{FF2B5EF4-FFF2-40B4-BE49-F238E27FC236}">
                <a16:creationId xmlns:a16="http://schemas.microsoft.com/office/drawing/2014/main" id="{53FC9E3D-213D-F619-CB36-0E2F115114D3}"/>
              </a:ext>
            </a:extLst>
          </p:cNvPr>
          <p:cNvPicPr/>
          <p:nvPr/>
        </p:nvPicPr>
        <p:blipFill>
          <a:blip r:embed="rId15" cstate="print"/>
          <a:stretch>
            <a:fillRect/>
          </a:stretch>
        </p:blipFill>
        <p:spPr>
          <a:xfrm>
            <a:off x="2982646" y="3817029"/>
            <a:ext cx="136270" cy="136398"/>
          </a:xfrm>
          <a:prstGeom prst="rect">
            <a:avLst/>
          </a:prstGeom>
        </p:spPr>
      </p:pic>
      <p:pic>
        <p:nvPicPr>
          <p:cNvPr id="17" name="object 16">
            <a:extLst>
              <a:ext uri="{FF2B5EF4-FFF2-40B4-BE49-F238E27FC236}">
                <a16:creationId xmlns:a16="http://schemas.microsoft.com/office/drawing/2014/main" id="{CDC087E8-0B4A-3AFF-D585-DE179A0DB5BB}"/>
              </a:ext>
            </a:extLst>
          </p:cNvPr>
          <p:cNvPicPr/>
          <p:nvPr/>
        </p:nvPicPr>
        <p:blipFill>
          <a:blip r:embed="rId16" cstate="print"/>
          <a:stretch>
            <a:fillRect/>
          </a:stretch>
        </p:blipFill>
        <p:spPr>
          <a:xfrm>
            <a:off x="2343416" y="3295187"/>
            <a:ext cx="136334" cy="136270"/>
          </a:xfrm>
          <a:prstGeom prst="rect">
            <a:avLst/>
          </a:prstGeom>
        </p:spPr>
      </p:pic>
      <p:pic>
        <p:nvPicPr>
          <p:cNvPr id="18" name="object 17">
            <a:extLst>
              <a:ext uri="{FF2B5EF4-FFF2-40B4-BE49-F238E27FC236}">
                <a16:creationId xmlns:a16="http://schemas.microsoft.com/office/drawing/2014/main" id="{390B73C4-1E4A-976E-4809-32E6A52477C4}"/>
              </a:ext>
            </a:extLst>
          </p:cNvPr>
          <p:cNvPicPr/>
          <p:nvPr/>
        </p:nvPicPr>
        <p:blipFill>
          <a:blip r:embed="rId17" cstate="print"/>
          <a:stretch>
            <a:fillRect/>
          </a:stretch>
        </p:blipFill>
        <p:spPr>
          <a:xfrm>
            <a:off x="4002963" y="2711113"/>
            <a:ext cx="136779" cy="136779"/>
          </a:xfrm>
          <a:prstGeom prst="rect">
            <a:avLst/>
          </a:prstGeom>
        </p:spPr>
      </p:pic>
      <p:pic>
        <p:nvPicPr>
          <p:cNvPr id="19" name="object 18">
            <a:extLst>
              <a:ext uri="{FF2B5EF4-FFF2-40B4-BE49-F238E27FC236}">
                <a16:creationId xmlns:a16="http://schemas.microsoft.com/office/drawing/2014/main" id="{0B49A865-16A9-5BE5-EB40-8A0E52A5491F}"/>
              </a:ext>
            </a:extLst>
          </p:cNvPr>
          <p:cNvPicPr/>
          <p:nvPr/>
        </p:nvPicPr>
        <p:blipFill>
          <a:blip r:embed="rId18" cstate="print"/>
          <a:stretch>
            <a:fillRect/>
          </a:stretch>
        </p:blipFill>
        <p:spPr>
          <a:xfrm>
            <a:off x="2963087" y="2187746"/>
            <a:ext cx="136906" cy="136778"/>
          </a:xfrm>
          <a:prstGeom prst="rect">
            <a:avLst/>
          </a:prstGeom>
        </p:spPr>
      </p:pic>
      <p:pic>
        <p:nvPicPr>
          <p:cNvPr id="20" name="object 19">
            <a:extLst>
              <a:ext uri="{FF2B5EF4-FFF2-40B4-BE49-F238E27FC236}">
                <a16:creationId xmlns:a16="http://schemas.microsoft.com/office/drawing/2014/main" id="{1D515613-AAD7-4416-78F9-AB393E77D452}"/>
              </a:ext>
            </a:extLst>
          </p:cNvPr>
          <p:cNvPicPr/>
          <p:nvPr/>
        </p:nvPicPr>
        <p:blipFill>
          <a:blip r:embed="rId19" cstate="print"/>
          <a:stretch>
            <a:fillRect/>
          </a:stretch>
        </p:blipFill>
        <p:spPr>
          <a:xfrm>
            <a:off x="2346236" y="2766740"/>
            <a:ext cx="136842" cy="136779"/>
          </a:xfrm>
          <a:prstGeom prst="rect">
            <a:avLst/>
          </a:prstGeom>
        </p:spPr>
      </p:pic>
      <p:sp>
        <p:nvSpPr>
          <p:cNvPr id="21" name="object 21">
            <a:extLst>
              <a:ext uri="{FF2B5EF4-FFF2-40B4-BE49-F238E27FC236}">
                <a16:creationId xmlns:a16="http://schemas.microsoft.com/office/drawing/2014/main" id="{516B5BF0-9338-E78E-DEDF-54E1D06BB46C}"/>
              </a:ext>
            </a:extLst>
          </p:cNvPr>
          <p:cNvSpPr txBox="1"/>
          <p:nvPr/>
        </p:nvSpPr>
        <p:spPr>
          <a:xfrm>
            <a:off x="4290491" y="2966193"/>
            <a:ext cx="28511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25" dirty="0">
                <a:solidFill>
                  <a:sysClr val="windowText" lastClr="000000"/>
                </a:solidFill>
                <a:latin typeface="Cambria Math"/>
                <a:cs typeface="Cambria Math"/>
              </a:rPr>
              <a:t>𝑥</a:t>
            </a:r>
            <a:r>
              <a:rPr kern="0" spc="-37" baseline="-18518" dirty="0">
                <a:solidFill>
                  <a:sysClr val="windowText" lastClr="000000"/>
                </a:solidFill>
                <a:latin typeface="Cambria Math"/>
                <a:cs typeface="Cambria Math"/>
              </a:rPr>
              <a:t>1</a:t>
            </a:r>
            <a:endParaRPr kern="0" baseline="-18518">
              <a:solidFill>
                <a:sysClr val="windowText" lastClr="000000"/>
              </a:solidFill>
              <a:latin typeface="Cambria Math"/>
              <a:cs typeface="Cambria Math"/>
            </a:endParaRPr>
          </a:p>
        </p:txBody>
      </p:sp>
      <p:sp>
        <p:nvSpPr>
          <p:cNvPr id="22" name="object 22">
            <a:extLst>
              <a:ext uri="{FF2B5EF4-FFF2-40B4-BE49-F238E27FC236}">
                <a16:creationId xmlns:a16="http://schemas.microsoft.com/office/drawing/2014/main" id="{3EADC833-CA97-20E0-4A46-275FF77A6A66}"/>
              </a:ext>
            </a:extLst>
          </p:cNvPr>
          <p:cNvSpPr txBox="1"/>
          <p:nvPr/>
        </p:nvSpPr>
        <p:spPr>
          <a:xfrm>
            <a:off x="2963849" y="1840401"/>
            <a:ext cx="285115"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pPr>
            <a:r>
              <a:rPr kern="0" spc="-25" dirty="0">
                <a:solidFill>
                  <a:sysClr val="windowText" lastClr="000000"/>
                </a:solidFill>
                <a:latin typeface="Cambria Math"/>
                <a:cs typeface="Cambria Math"/>
              </a:rPr>
              <a:t>𝑥</a:t>
            </a:r>
            <a:r>
              <a:rPr kern="0" spc="-37" baseline="-18518" dirty="0">
                <a:solidFill>
                  <a:sysClr val="windowText" lastClr="000000"/>
                </a:solidFill>
                <a:latin typeface="Cambria Math"/>
                <a:cs typeface="Cambria Math"/>
              </a:rPr>
              <a:t>2</a:t>
            </a:r>
            <a:endParaRPr kern="0" baseline="-18518">
              <a:solidFill>
                <a:sysClr val="windowText" lastClr="000000"/>
              </a:solidFill>
              <a:latin typeface="Cambria Math"/>
              <a:cs typeface="Cambria Math"/>
            </a:endParaRPr>
          </a:p>
        </p:txBody>
      </p:sp>
      <p:grpSp>
        <p:nvGrpSpPr>
          <p:cNvPr id="23" name="object 23">
            <a:extLst>
              <a:ext uri="{FF2B5EF4-FFF2-40B4-BE49-F238E27FC236}">
                <a16:creationId xmlns:a16="http://schemas.microsoft.com/office/drawing/2014/main" id="{6EA178A6-0E9D-7DE8-4D2B-B1882818AAA6}"/>
              </a:ext>
            </a:extLst>
          </p:cNvPr>
          <p:cNvGrpSpPr/>
          <p:nvPr/>
        </p:nvGrpSpPr>
        <p:grpSpPr>
          <a:xfrm>
            <a:off x="2261921" y="2027346"/>
            <a:ext cx="2018664" cy="2119630"/>
            <a:chOff x="847725" y="1181100"/>
            <a:chExt cx="2018664" cy="2119630"/>
          </a:xfrm>
        </p:grpSpPr>
        <p:sp>
          <p:nvSpPr>
            <p:cNvPr id="24" name="object 24">
              <a:extLst>
                <a:ext uri="{FF2B5EF4-FFF2-40B4-BE49-F238E27FC236}">
                  <a16:creationId xmlns:a16="http://schemas.microsoft.com/office/drawing/2014/main" id="{959C0EBC-A960-8959-AE34-A5CDC4816417}"/>
                </a:ext>
              </a:extLst>
            </p:cNvPr>
            <p:cNvSpPr/>
            <p:nvPr/>
          </p:nvSpPr>
          <p:spPr>
            <a:xfrm>
              <a:off x="847725" y="1181099"/>
              <a:ext cx="2018664" cy="2119630"/>
            </a:xfrm>
            <a:custGeom>
              <a:avLst/>
              <a:gdLst/>
              <a:ahLst/>
              <a:cxnLst/>
              <a:rect l="l" t="t" r="r" b="b"/>
              <a:pathLst>
                <a:path w="2018664" h="2119629">
                  <a:moveTo>
                    <a:pt x="2018665" y="1095375"/>
                  </a:moveTo>
                  <a:lnTo>
                    <a:pt x="1995792" y="1076325"/>
                  </a:lnTo>
                  <a:lnTo>
                    <a:pt x="1886839" y="985520"/>
                  </a:lnTo>
                  <a:lnTo>
                    <a:pt x="1880158" y="981925"/>
                  </a:lnTo>
                  <a:lnTo>
                    <a:pt x="1855609" y="1001864"/>
                  </a:lnTo>
                  <a:lnTo>
                    <a:pt x="1857679" y="1008849"/>
                  </a:lnTo>
                  <a:lnTo>
                    <a:pt x="1862455" y="1014730"/>
                  </a:lnTo>
                  <a:lnTo>
                    <a:pt x="1936369" y="1076325"/>
                  </a:lnTo>
                  <a:lnTo>
                    <a:pt x="1057275" y="1076325"/>
                  </a:lnTo>
                  <a:lnTo>
                    <a:pt x="1057275" y="82296"/>
                  </a:lnTo>
                  <a:lnTo>
                    <a:pt x="1118870" y="156210"/>
                  </a:lnTo>
                  <a:lnTo>
                    <a:pt x="1124750" y="160972"/>
                  </a:lnTo>
                  <a:lnTo>
                    <a:pt x="1131735" y="162991"/>
                  </a:lnTo>
                  <a:lnTo>
                    <a:pt x="1138986" y="162229"/>
                  </a:lnTo>
                  <a:lnTo>
                    <a:pt x="1145667" y="158623"/>
                  </a:lnTo>
                  <a:lnTo>
                    <a:pt x="1150416" y="152742"/>
                  </a:lnTo>
                  <a:lnTo>
                    <a:pt x="1152436" y="145757"/>
                  </a:lnTo>
                  <a:lnTo>
                    <a:pt x="1151674" y="138506"/>
                  </a:lnTo>
                  <a:lnTo>
                    <a:pt x="1148080" y="131826"/>
                  </a:lnTo>
                  <a:lnTo>
                    <a:pt x="1062990" y="29718"/>
                  </a:lnTo>
                  <a:lnTo>
                    <a:pt x="1038225" y="0"/>
                  </a:lnTo>
                  <a:lnTo>
                    <a:pt x="928370" y="131826"/>
                  </a:lnTo>
                  <a:lnTo>
                    <a:pt x="924763" y="138506"/>
                  </a:lnTo>
                  <a:lnTo>
                    <a:pt x="924001" y="145757"/>
                  </a:lnTo>
                  <a:lnTo>
                    <a:pt x="926020" y="152742"/>
                  </a:lnTo>
                  <a:lnTo>
                    <a:pt x="930783" y="158623"/>
                  </a:lnTo>
                  <a:lnTo>
                    <a:pt x="937450" y="162229"/>
                  </a:lnTo>
                  <a:lnTo>
                    <a:pt x="944702" y="162991"/>
                  </a:lnTo>
                  <a:lnTo>
                    <a:pt x="951687" y="160972"/>
                  </a:lnTo>
                  <a:lnTo>
                    <a:pt x="957580" y="156210"/>
                  </a:lnTo>
                  <a:lnTo>
                    <a:pt x="1019175" y="82296"/>
                  </a:lnTo>
                  <a:lnTo>
                    <a:pt x="1019175" y="1076325"/>
                  </a:lnTo>
                  <a:lnTo>
                    <a:pt x="0" y="1076325"/>
                  </a:lnTo>
                  <a:lnTo>
                    <a:pt x="0" y="1114425"/>
                  </a:lnTo>
                  <a:lnTo>
                    <a:pt x="1019175" y="1114425"/>
                  </a:lnTo>
                  <a:lnTo>
                    <a:pt x="1019175" y="2119122"/>
                  </a:lnTo>
                  <a:lnTo>
                    <a:pt x="1057275" y="2119122"/>
                  </a:lnTo>
                  <a:lnTo>
                    <a:pt x="1057275" y="1114425"/>
                  </a:lnTo>
                  <a:lnTo>
                    <a:pt x="1936369" y="1114425"/>
                  </a:lnTo>
                  <a:lnTo>
                    <a:pt x="1862455" y="1176020"/>
                  </a:lnTo>
                  <a:lnTo>
                    <a:pt x="1857679" y="1181912"/>
                  </a:lnTo>
                  <a:lnTo>
                    <a:pt x="1855609" y="1188897"/>
                  </a:lnTo>
                  <a:lnTo>
                    <a:pt x="1856320" y="1196149"/>
                  </a:lnTo>
                  <a:lnTo>
                    <a:pt x="1859915" y="1202817"/>
                  </a:lnTo>
                  <a:lnTo>
                    <a:pt x="1865871" y="1207579"/>
                  </a:lnTo>
                  <a:lnTo>
                    <a:pt x="1872894" y="1209598"/>
                  </a:lnTo>
                  <a:lnTo>
                    <a:pt x="1880158" y="1208836"/>
                  </a:lnTo>
                  <a:lnTo>
                    <a:pt x="1886839" y="1205230"/>
                  </a:lnTo>
                  <a:lnTo>
                    <a:pt x="1995792" y="1114425"/>
                  </a:lnTo>
                  <a:lnTo>
                    <a:pt x="2018665" y="109537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5" name="object 25">
              <a:extLst>
                <a:ext uri="{FF2B5EF4-FFF2-40B4-BE49-F238E27FC236}">
                  <a16:creationId xmlns:a16="http://schemas.microsoft.com/office/drawing/2014/main" id="{7BFD3A7E-6812-B90A-D7B7-6AC919338358}"/>
                </a:ext>
              </a:extLst>
            </p:cNvPr>
            <p:cNvPicPr/>
            <p:nvPr/>
          </p:nvPicPr>
          <p:blipFill>
            <a:blip r:embed="rId20" cstate="print"/>
            <a:stretch>
              <a:fillRect/>
            </a:stretch>
          </p:blipFill>
          <p:spPr>
            <a:xfrm>
              <a:off x="1260708" y="1596136"/>
              <a:ext cx="1232174" cy="1185164"/>
            </a:xfrm>
            <a:prstGeom prst="rect">
              <a:avLst/>
            </a:prstGeom>
          </p:spPr>
        </p:pic>
      </p:grpSp>
      <p:sp>
        <p:nvSpPr>
          <p:cNvPr id="26" name="object 26">
            <a:extLst>
              <a:ext uri="{FF2B5EF4-FFF2-40B4-BE49-F238E27FC236}">
                <a16:creationId xmlns:a16="http://schemas.microsoft.com/office/drawing/2014/main" id="{03F4F04B-37FF-7F07-9FF1-66385983996F}"/>
              </a:ext>
            </a:extLst>
          </p:cNvPr>
          <p:cNvSpPr txBox="1"/>
          <p:nvPr/>
        </p:nvSpPr>
        <p:spPr>
          <a:xfrm>
            <a:off x="3107106" y="2433682"/>
            <a:ext cx="126364"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ysClr val="windowText" lastClr="000000"/>
                </a:solidFill>
                <a:latin typeface="Cambria Math"/>
                <a:cs typeface="Cambria Math"/>
              </a:rPr>
              <a:t>1</a:t>
            </a:r>
            <a:endParaRPr sz="1400" kern="0">
              <a:solidFill>
                <a:sysClr val="windowText" lastClr="000000"/>
              </a:solidFill>
              <a:latin typeface="Cambria Math"/>
              <a:cs typeface="Cambria Math"/>
            </a:endParaRPr>
          </a:p>
        </p:txBody>
      </p:sp>
      <p:sp>
        <p:nvSpPr>
          <p:cNvPr id="27" name="object 27">
            <a:extLst>
              <a:ext uri="{FF2B5EF4-FFF2-40B4-BE49-F238E27FC236}">
                <a16:creationId xmlns:a16="http://schemas.microsoft.com/office/drawing/2014/main" id="{AF733C0C-94B0-34BE-7170-971D8D6634DF}"/>
              </a:ext>
            </a:extLst>
          </p:cNvPr>
          <p:cNvSpPr txBox="1"/>
          <p:nvPr/>
        </p:nvSpPr>
        <p:spPr>
          <a:xfrm>
            <a:off x="3768141" y="3153200"/>
            <a:ext cx="126364" cy="24384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400" kern="0" spc="-50" dirty="0">
                <a:solidFill>
                  <a:sysClr val="windowText" lastClr="000000"/>
                </a:solidFill>
                <a:latin typeface="Cambria Math"/>
                <a:cs typeface="Cambria Math"/>
              </a:rPr>
              <a:t>1</a:t>
            </a:r>
            <a:endParaRPr sz="1400" kern="0">
              <a:solidFill>
                <a:sysClr val="windowText" lastClr="000000"/>
              </a:solidFill>
              <a:latin typeface="Cambria Math"/>
              <a:cs typeface="Cambria Math"/>
            </a:endParaRPr>
          </a:p>
        </p:txBody>
      </p:sp>
      <p:sp>
        <p:nvSpPr>
          <p:cNvPr id="28" name="object 28">
            <a:extLst>
              <a:ext uri="{FF2B5EF4-FFF2-40B4-BE49-F238E27FC236}">
                <a16:creationId xmlns:a16="http://schemas.microsoft.com/office/drawing/2014/main" id="{B0C7E46C-39B0-754B-FBFA-0A8185DE2F98}"/>
              </a:ext>
            </a:extLst>
          </p:cNvPr>
          <p:cNvSpPr txBox="1"/>
          <p:nvPr/>
        </p:nvSpPr>
        <p:spPr>
          <a:xfrm>
            <a:off x="2601010" y="3155042"/>
            <a:ext cx="259715"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25" dirty="0">
                <a:solidFill>
                  <a:sysClr val="windowText" lastClr="000000"/>
                </a:solidFill>
                <a:latin typeface="Cambria Math"/>
                <a:cs typeface="Cambria Math"/>
              </a:rPr>
              <a:t>−1</a:t>
            </a:r>
            <a:endParaRPr sz="1400" kern="0">
              <a:solidFill>
                <a:sysClr val="windowText" lastClr="000000"/>
              </a:solidFill>
              <a:latin typeface="Cambria Math"/>
              <a:cs typeface="Cambria Math"/>
            </a:endParaRPr>
          </a:p>
        </p:txBody>
      </p:sp>
      <p:sp>
        <p:nvSpPr>
          <p:cNvPr id="29" name="object 29">
            <a:extLst>
              <a:ext uri="{FF2B5EF4-FFF2-40B4-BE49-F238E27FC236}">
                <a16:creationId xmlns:a16="http://schemas.microsoft.com/office/drawing/2014/main" id="{E7321E5F-00C7-16D5-1542-2DDA59B5C3C2}"/>
              </a:ext>
            </a:extLst>
          </p:cNvPr>
          <p:cNvSpPr txBox="1"/>
          <p:nvPr/>
        </p:nvSpPr>
        <p:spPr>
          <a:xfrm>
            <a:off x="2993187" y="3484353"/>
            <a:ext cx="259715"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25" dirty="0">
                <a:solidFill>
                  <a:sysClr val="windowText" lastClr="000000"/>
                </a:solidFill>
                <a:latin typeface="Cambria Math"/>
                <a:cs typeface="Cambria Math"/>
              </a:rPr>
              <a:t>−1</a:t>
            </a:r>
            <a:endParaRPr sz="1400" kern="0">
              <a:solidFill>
                <a:sysClr val="windowText" lastClr="000000"/>
              </a:solidFill>
              <a:latin typeface="Cambria Math"/>
              <a:cs typeface="Cambria Math"/>
            </a:endParaRPr>
          </a:p>
        </p:txBody>
      </p:sp>
      <p:sp>
        <p:nvSpPr>
          <p:cNvPr id="30" name="object 30">
            <a:extLst>
              <a:ext uri="{FF2B5EF4-FFF2-40B4-BE49-F238E27FC236}">
                <a16:creationId xmlns:a16="http://schemas.microsoft.com/office/drawing/2014/main" id="{830C9A79-AD78-B8F7-99BC-A7E8D9F31CD6}"/>
              </a:ext>
            </a:extLst>
          </p:cNvPr>
          <p:cNvSpPr txBox="1"/>
          <p:nvPr/>
        </p:nvSpPr>
        <p:spPr>
          <a:xfrm>
            <a:off x="5993816" y="2313859"/>
            <a:ext cx="2002155" cy="264795"/>
          </a:xfrm>
          <a:prstGeom prst="rect">
            <a:avLst/>
          </a:prstGeom>
        </p:spPr>
        <p:txBody>
          <a:bodyPr vert="horz" wrap="square" lIns="0" tIns="0" rIns="0" bIns="0" rtlCol="0">
            <a:spAutoFit/>
          </a:bodyPr>
          <a:lstStyle/>
          <a:p>
            <a:pPr defTabSz="914400" eaLnBrk="1" fontAlgn="auto" hangingPunct="1">
              <a:lnSpc>
                <a:spcPts val="1764"/>
              </a:lnSpc>
              <a:spcBef>
                <a:spcPts val="0"/>
              </a:spcBef>
              <a:spcAft>
                <a:spcPts val="0"/>
              </a:spcAft>
              <a:buClrTx/>
              <a:buSzTx/>
              <a:buFontTx/>
              <a:buNone/>
              <a:tabLst>
                <a:tab pos="781050" algn="l"/>
                <a:tab pos="1534795" algn="l"/>
              </a:tabLst>
            </a:pPr>
            <a:r>
              <a:rPr kern="0" spc="55" dirty="0">
                <a:solidFill>
                  <a:sysClr val="windowText" lastClr="000000"/>
                </a:solidFill>
                <a:latin typeface="Cambria Math"/>
                <a:cs typeface="Cambria Math"/>
              </a:rPr>
              <a:t>𝑓</a:t>
            </a:r>
            <a:r>
              <a:rPr sz="2025" kern="0" spc="82" baseline="-16460" dirty="0">
                <a:solidFill>
                  <a:srgbClr val="0096FF"/>
                </a:solidFill>
                <a:latin typeface="Cambria Math"/>
                <a:cs typeface="Cambria Math"/>
              </a:rPr>
              <a:t>w</a:t>
            </a:r>
            <a:r>
              <a:rPr sz="2025" kern="0" spc="82" baseline="-16460" dirty="0">
                <a:solidFill>
                  <a:sysClr val="windowText" lastClr="000000"/>
                </a:solidFill>
                <a:latin typeface="Cambria Math"/>
                <a:cs typeface="Cambria Math"/>
              </a:rPr>
              <a:t>,</a:t>
            </a:r>
            <a:r>
              <a:rPr sz="2025" kern="0" spc="82" baseline="-16460" dirty="0">
                <a:solidFill>
                  <a:srgbClr val="0096FF"/>
                </a:solidFill>
                <a:latin typeface="Cambria Math"/>
                <a:cs typeface="Cambria Math"/>
              </a:rPr>
              <a:t>𝑏</a:t>
            </a:r>
            <a:r>
              <a:rPr sz="2025" kern="0" spc="195" baseline="-16460" dirty="0">
                <a:solidFill>
                  <a:srgbClr val="0096FF"/>
                </a:solidFill>
                <a:latin typeface="Cambria Math"/>
                <a:cs typeface="Cambria Math"/>
              </a:rPr>
              <a:t>  </a:t>
            </a:r>
            <a:r>
              <a:rPr kern="0" spc="-50" dirty="0">
                <a:solidFill>
                  <a:srgbClr val="FF9300"/>
                </a:solidFill>
                <a:latin typeface="Cambria Math"/>
                <a:cs typeface="Cambria Math"/>
              </a:rPr>
              <a:t>x</a:t>
            </a:r>
            <a:r>
              <a:rPr kern="0" dirty="0">
                <a:solidFill>
                  <a:srgbClr val="FF9300"/>
                </a:solidFill>
                <a:latin typeface="Cambria Math"/>
                <a:cs typeface="Cambria Math"/>
              </a:rPr>
              <a:t>	</a:t>
            </a:r>
            <a:r>
              <a:rPr kern="0" dirty="0">
                <a:solidFill>
                  <a:sysClr val="windowText" lastClr="000000"/>
                </a:solidFill>
                <a:latin typeface="Cambria Math"/>
                <a:cs typeface="Cambria Math"/>
              </a:rPr>
              <a:t>=</a:t>
            </a:r>
            <a:r>
              <a:rPr kern="0" spc="120" dirty="0">
                <a:solidFill>
                  <a:sysClr val="windowText" lastClr="000000"/>
                </a:solidFill>
                <a:latin typeface="Cambria Math"/>
                <a:cs typeface="Cambria Math"/>
              </a:rPr>
              <a:t> </a:t>
            </a:r>
            <a:r>
              <a:rPr kern="0" dirty="0">
                <a:solidFill>
                  <a:srgbClr val="FF0000"/>
                </a:solidFill>
                <a:latin typeface="Cambria Math"/>
                <a:cs typeface="Cambria Math"/>
              </a:rPr>
              <a:t>𝑔</a:t>
            </a:r>
            <a:r>
              <a:rPr kern="0" spc="375" dirty="0">
                <a:solidFill>
                  <a:srgbClr val="FF0000"/>
                </a:solidFill>
                <a:latin typeface="Cambria Math"/>
                <a:cs typeface="Cambria Math"/>
              </a:rPr>
              <a:t> </a:t>
            </a:r>
            <a:r>
              <a:rPr kern="0" spc="-50" dirty="0">
                <a:solidFill>
                  <a:srgbClr val="0096FF"/>
                </a:solidFill>
                <a:latin typeface="Cambria Math"/>
                <a:cs typeface="Cambria Math"/>
              </a:rPr>
              <a:t>𝑧</a:t>
            </a:r>
            <a:r>
              <a:rPr kern="0" dirty="0">
                <a:solidFill>
                  <a:srgbClr val="0096FF"/>
                </a:solidFill>
                <a:latin typeface="Cambria Math"/>
                <a:cs typeface="Cambria Math"/>
              </a:rPr>
              <a:t>	</a:t>
            </a: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spc="-25" dirty="0">
                <a:solidFill>
                  <a:srgbClr val="FF0000"/>
                </a:solidFill>
                <a:latin typeface="Cambria Math"/>
                <a:cs typeface="Cambria Math"/>
              </a:rPr>
              <a:t>𝑔</a:t>
            </a:r>
            <a:r>
              <a:rPr kern="0" spc="-25"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31" name="object 31">
            <a:extLst>
              <a:ext uri="{FF2B5EF4-FFF2-40B4-BE49-F238E27FC236}">
                <a16:creationId xmlns:a16="http://schemas.microsoft.com/office/drawing/2014/main" id="{B1535086-EFE6-E5A7-C3BA-4657D4CECA23}"/>
              </a:ext>
            </a:extLst>
          </p:cNvPr>
          <p:cNvSpPr txBox="1"/>
          <p:nvPr/>
        </p:nvSpPr>
        <p:spPr>
          <a:xfrm>
            <a:off x="7993177" y="2237833"/>
            <a:ext cx="1695450" cy="359410"/>
          </a:xfrm>
          <a:prstGeom prst="rect">
            <a:avLst/>
          </a:prstGeom>
        </p:spPr>
        <p:txBody>
          <a:bodyPr vert="horz" wrap="square" lIns="0" tIns="12700" rIns="0" bIns="0" rtlCol="0">
            <a:spAutoFit/>
          </a:bodyPr>
          <a:lstStyle/>
          <a:p>
            <a:pPr marL="50800" defTabSz="914400" eaLnBrk="1" fontAlgn="auto" hangingPunct="1">
              <a:lnSpc>
                <a:spcPts val="1639"/>
              </a:lnSpc>
              <a:spcBef>
                <a:spcPts val="100"/>
              </a:spcBef>
              <a:spcAft>
                <a:spcPts val="0"/>
              </a:spcAft>
              <a:buClrTx/>
              <a:buSzTx/>
              <a:buFontTx/>
              <a:buNone/>
            </a:pPr>
            <a:r>
              <a:rPr kern="0" dirty="0">
                <a:solidFill>
                  <a:srgbClr val="0096FF"/>
                </a:solidFill>
                <a:latin typeface="Cambria Math"/>
                <a:cs typeface="Cambria Math"/>
              </a:rPr>
              <a:t>𝑤</a:t>
            </a:r>
            <a:r>
              <a:rPr sz="2025" kern="0" baseline="-16460" dirty="0">
                <a:solidFill>
                  <a:srgbClr val="0096FF"/>
                </a:solidFill>
                <a:latin typeface="Cambria Math"/>
                <a:cs typeface="Cambria Math"/>
              </a:rPr>
              <a:t>1</a:t>
            </a:r>
            <a:r>
              <a:rPr kern="0" dirty="0">
                <a:solidFill>
                  <a:srgbClr val="FF9300"/>
                </a:solidFill>
                <a:latin typeface="Cambria Math"/>
                <a:cs typeface="Cambria Math"/>
              </a:rPr>
              <a:t>𝑥</a:t>
            </a:r>
            <a:r>
              <a:rPr kern="0" spc="-235" dirty="0">
                <a:solidFill>
                  <a:srgbClr val="FF9300"/>
                </a:solidFill>
                <a:latin typeface="Cambria Math"/>
                <a:cs typeface="Cambria Math"/>
              </a:rPr>
              <a:t> </a:t>
            </a:r>
            <a:r>
              <a:rPr sz="2025" kern="0" baseline="26748" dirty="0">
                <a:solidFill>
                  <a:srgbClr val="FF9300"/>
                </a:solidFill>
                <a:latin typeface="Cambria Math"/>
                <a:cs typeface="Cambria Math"/>
              </a:rPr>
              <a:t>2</a:t>
            </a:r>
            <a:r>
              <a:rPr sz="2025" kern="0" spc="75" baseline="26748" dirty="0">
                <a:solidFill>
                  <a:srgbClr val="FF9300"/>
                </a:solidFill>
                <a:latin typeface="Cambria Math"/>
                <a:cs typeface="Cambria Math"/>
              </a:rPr>
              <a:t> </a:t>
            </a:r>
            <a:r>
              <a:rPr kern="0" dirty="0">
                <a:solidFill>
                  <a:sysClr val="windowText" lastClr="000000"/>
                </a:solidFill>
                <a:latin typeface="Cambria Math"/>
                <a:cs typeface="Cambria Math"/>
              </a:rPr>
              <a:t>+</a:t>
            </a:r>
            <a:r>
              <a:rPr kern="0" spc="60" dirty="0">
                <a:solidFill>
                  <a:sysClr val="windowText" lastClr="000000"/>
                </a:solidFill>
                <a:latin typeface="Cambria Math"/>
                <a:cs typeface="Cambria Math"/>
              </a:rPr>
              <a:t> </a:t>
            </a:r>
            <a:r>
              <a:rPr kern="0" dirty="0">
                <a:solidFill>
                  <a:srgbClr val="0096FF"/>
                </a:solidFill>
                <a:latin typeface="Cambria Math"/>
                <a:cs typeface="Cambria Math"/>
              </a:rPr>
              <a:t>𝑤</a:t>
            </a:r>
            <a:r>
              <a:rPr sz="2025" kern="0" baseline="-16460" dirty="0">
                <a:solidFill>
                  <a:srgbClr val="0096FF"/>
                </a:solidFill>
                <a:latin typeface="Cambria Math"/>
                <a:cs typeface="Cambria Math"/>
              </a:rPr>
              <a:t>2</a:t>
            </a:r>
            <a:r>
              <a:rPr kern="0" dirty="0">
                <a:solidFill>
                  <a:srgbClr val="FF9300"/>
                </a:solidFill>
                <a:latin typeface="Cambria Math"/>
                <a:cs typeface="Cambria Math"/>
              </a:rPr>
              <a:t>𝑥</a:t>
            </a:r>
            <a:r>
              <a:rPr kern="0" spc="-229" dirty="0">
                <a:solidFill>
                  <a:srgbClr val="FF9300"/>
                </a:solidFill>
                <a:latin typeface="Cambria Math"/>
                <a:cs typeface="Cambria Math"/>
              </a:rPr>
              <a:t> </a:t>
            </a:r>
            <a:r>
              <a:rPr sz="2025" kern="0" spc="-37" baseline="26748" dirty="0">
                <a:solidFill>
                  <a:srgbClr val="FF9300"/>
                </a:solidFill>
                <a:latin typeface="Cambria Math"/>
                <a:cs typeface="Cambria Math"/>
              </a:rPr>
              <a:t>2</a:t>
            </a:r>
            <a:r>
              <a:rPr kern="0" spc="-25" dirty="0">
                <a:solidFill>
                  <a:sysClr val="windowText" lastClr="000000"/>
                </a:solidFill>
                <a:latin typeface="Cambria Math"/>
                <a:cs typeface="Cambria Math"/>
              </a:rPr>
              <a:t>+</a:t>
            </a:r>
            <a:r>
              <a:rPr sz="1900" i="1" kern="0" spc="-25" dirty="0">
                <a:solidFill>
                  <a:srgbClr val="0096FF"/>
                </a:solidFill>
                <a:latin typeface="Cambria Math"/>
                <a:cs typeface="Cambria Math"/>
              </a:rPr>
              <a:t>b</a:t>
            </a:r>
            <a:endParaRPr sz="1900" kern="0" dirty="0">
              <a:solidFill>
                <a:sysClr val="windowText" lastClr="000000"/>
              </a:solidFill>
              <a:latin typeface="Cambria Math"/>
              <a:cs typeface="Cambria Math"/>
            </a:endParaRPr>
          </a:p>
          <a:p>
            <a:pPr marL="431800" defTabSz="914400" eaLnBrk="1" fontAlgn="auto" hangingPunct="1">
              <a:lnSpc>
                <a:spcPts val="980"/>
              </a:lnSpc>
              <a:spcBef>
                <a:spcPts val="0"/>
              </a:spcBef>
              <a:spcAft>
                <a:spcPts val="0"/>
              </a:spcAft>
              <a:buClrTx/>
              <a:buSzTx/>
              <a:buFontTx/>
              <a:buNone/>
              <a:tabLst>
                <a:tab pos="1223010" algn="l"/>
              </a:tabLst>
            </a:pPr>
            <a:r>
              <a:rPr sz="1350" kern="0" spc="-50" dirty="0">
                <a:solidFill>
                  <a:srgbClr val="FF9300"/>
                </a:solidFill>
                <a:latin typeface="Cambria Math"/>
                <a:cs typeface="Cambria Math"/>
              </a:rPr>
              <a:t>1</a:t>
            </a:r>
            <a:r>
              <a:rPr sz="1350" kern="0" dirty="0">
                <a:solidFill>
                  <a:srgbClr val="FF9300"/>
                </a:solidFill>
                <a:latin typeface="Cambria Math"/>
                <a:cs typeface="Cambria Math"/>
              </a:rPr>
              <a:t>	</a:t>
            </a:r>
            <a:r>
              <a:rPr sz="1350" kern="0" spc="-50" dirty="0">
                <a:solidFill>
                  <a:srgbClr val="FF9300"/>
                </a:solidFill>
                <a:latin typeface="Cambria Math"/>
                <a:cs typeface="Cambria Math"/>
              </a:rPr>
              <a:t>2</a:t>
            </a:r>
            <a:endParaRPr sz="1350" kern="0" dirty="0">
              <a:solidFill>
                <a:sysClr val="windowText" lastClr="000000"/>
              </a:solidFill>
              <a:latin typeface="Cambria Math"/>
              <a:cs typeface="Cambria Math"/>
            </a:endParaRPr>
          </a:p>
        </p:txBody>
      </p:sp>
      <p:sp>
        <p:nvSpPr>
          <p:cNvPr id="54" name="object 32">
            <a:extLst>
              <a:ext uri="{FF2B5EF4-FFF2-40B4-BE49-F238E27FC236}">
                <a16:creationId xmlns:a16="http://schemas.microsoft.com/office/drawing/2014/main" id="{623080C6-3F89-943B-31E9-A2475A060EB1}"/>
              </a:ext>
            </a:extLst>
          </p:cNvPr>
          <p:cNvSpPr txBox="1"/>
          <p:nvPr/>
        </p:nvSpPr>
        <p:spPr>
          <a:xfrm>
            <a:off x="9683801" y="2313859"/>
            <a:ext cx="95250" cy="229235"/>
          </a:xfrm>
          <a:prstGeom prst="rect">
            <a:avLst/>
          </a:prstGeom>
        </p:spPr>
        <p:txBody>
          <a:bodyPr vert="horz" wrap="square" lIns="0" tIns="0" rIns="0" bIns="0" rtlCol="0">
            <a:spAutoFit/>
          </a:bodyPr>
          <a:lstStyle/>
          <a:p>
            <a:pPr defTabSz="914400" eaLnBrk="1" fontAlgn="auto" hangingPunct="1">
              <a:lnSpc>
                <a:spcPts val="1764"/>
              </a:lnSpc>
              <a:spcBef>
                <a:spcPts val="0"/>
              </a:spcBef>
              <a:spcAft>
                <a:spcPts val="0"/>
              </a:spcAft>
              <a:buClrTx/>
              <a:buSzTx/>
              <a:buFontTx/>
              <a:buNone/>
            </a:pP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55" name="object 33">
            <a:extLst>
              <a:ext uri="{FF2B5EF4-FFF2-40B4-BE49-F238E27FC236}">
                <a16:creationId xmlns:a16="http://schemas.microsoft.com/office/drawing/2014/main" id="{3670B80B-3A64-88A4-250B-899B1E42BE17}"/>
              </a:ext>
            </a:extLst>
          </p:cNvPr>
          <p:cNvSpPr txBox="1"/>
          <p:nvPr/>
        </p:nvSpPr>
        <p:spPr>
          <a:xfrm>
            <a:off x="4783886" y="2802046"/>
            <a:ext cx="1243965" cy="640715"/>
          </a:xfrm>
          <a:prstGeom prst="rect">
            <a:avLst/>
          </a:prstGeom>
        </p:spPr>
        <p:txBody>
          <a:bodyPr vert="horz" wrap="square" lIns="0" tIns="16510" rIns="0" bIns="0" rtlCol="0">
            <a:spAutoFit/>
          </a:bodyPr>
          <a:lstStyle/>
          <a:p>
            <a:pPr marL="12700" marR="5080" defTabSz="914400" eaLnBrk="1" fontAlgn="auto" hangingPunct="1">
              <a:spcBef>
                <a:spcPts val="130"/>
              </a:spcBef>
              <a:spcAft>
                <a:spcPts val="0"/>
              </a:spcAft>
              <a:buClrTx/>
              <a:buSzTx/>
              <a:buFontTx/>
              <a:buNone/>
            </a:pPr>
            <a:r>
              <a:rPr sz="2000" kern="0" spc="-10" dirty="0">
                <a:solidFill>
                  <a:srgbClr val="7030A0"/>
                </a:solidFill>
                <a:latin typeface="Verdana"/>
                <a:cs typeface="Verdana"/>
              </a:rPr>
              <a:t>decision boundary</a:t>
            </a:r>
            <a:endParaRPr sz="2000" kern="0">
              <a:solidFill>
                <a:sysClr val="windowText" lastClr="000000"/>
              </a:solidFill>
              <a:latin typeface="Verdana"/>
              <a:cs typeface="Verdana"/>
            </a:endParaRPr>
          </a:p>
        </p:txBody>
      </p:sp>
      <p:sp>
        <p:nvSpPr>
          <p:cNvPr id="56" name="object 34">
            <a:extLst>
              <a:ext uri="{FF2B5EF4-FFF2-40B4-BE49-F238E27FC236}">
                <a16:creationId xmlns:a16="http://schemas.microsoft.com/office/drawing/2014/main" id="{76CD80F5-6767-1B1F-DB70-54910D4D75B4}"/>
              </a:ext>
            </a:extLst>
          </p:cNvPr>
          <p:cNvSpPr txBox="1"/>
          <p:nvPr/>
        </p:nvSpPr>
        <p:spPr>
          <a:xfrm>
            <a:off x="3958387" y="2055603"/>
            <a:ext cx="12509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0" dirty="0">
                <a:solidFill>
                  <a:srgbClr val="FF9300"/>
                </a:solidFill>
                <a:latin typeface="Cambria Math"/>
                <a:cs typeface="Cambria Math"/>
              </a:rPr>
              <a:t>1</a:t>
            </a:r>
            <a:endParaRPr sz="1350" kern="0">
              <a:solidFill>
                <a:sysClr val="windowText" lastClr="000000"/>
              </a:solidFill>
              <a:latin typeface="Cambria Math"/>
              <a:cs typeface="Cambria Math"/>
            </a:endParaRPr>
          </a:p>
        </p:txBody>
      </p:sp>
      <p:sp>
        <p:nvSpPr>
          <p:cNvPr id="57" name="object 36">
            <a:extLst>
              <a:ext uri="{FF2B5EF4-FFF2-40B4-BE49-F238E27FC236}">
                <a16:creationId xmlns:a16="http://schemas.microsoft.com/office/drawing/2014/main" id="{5FB1FC87-AD16-F7D5-1D23-B1DC51F1E1CC}"/>
              </a:ext>
            </a:extLst>
          </p:cNvPr>
          <p:cNvSpPr txBox="1"/>
          <p:nvPr/>
        </p:nvSpPr>
        <p:spPr>
          <a:xfrm>
            <a:off x="3818306" y="1941303"/>
            <a:ext cx="1431923" cy="289823"/>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10" dirty="0">
                <a:solidFill>
                  <a:srgbClr val="FF9300"/>
                </a:solidFill>
                <a:latin typeface="Cambria Math"/>
                <a:cs typeface="Cambria Math"/>
              </a:rPr>
              <a:t>𝑥</a:t>
            </a:r>
            <a:r>
              <a:rPr kern="0" spc="-229" dirty="0">
                <a:solidFill>
                  <a:srgbClr val="FF9300"/>
                </a:solidFill>
                <a:latin typeface="Cambria Math"/>
                <a:cs typeface="Cambria Math"/>
              </a:rPr>
              <a:t> </a:t>
            </a:r>
            <a:r>
              <a:rPr sz="2025" kern="0" baseline="28806" dirty="0">
                <a:solidFill>
                  <a:srgbClr val="FF9300"/>
                </a:solidFill>
                <a:latin typeface="Cambria Math"/>
                <a:cs typeface="Cambria Math"/>
              </a:rPr>
              <a:t>2</a:t>
            </a:r>
            <a:r>
              <a:rPr sz="2025" kern="0" spc="195" baseline="28806" dirty="0">
                <a:solidFill>
                  <a:srgbClr val="FF9300"/>
                </a:solidFill>
                <a:latin typeface="Cambria Math"/>
                <a:cs typeface="Cambria Math"/>
              </a:rPr>
              <a:t> </a:t>
            </a:r>
            <a:r>
              <a:rPr kern="0" dirty="0">
                <a:solidFill>
                  <a:sysClr val="windowText" lastClr="000000"/>
                </a:solidFill>
                <a:latin typeface="Cambria Math"/>
                <a:cs typeface="Cambria Math"/>
              </a:rPr>
              <a:t>+</a:t>
            </a:r>
            <a:r>
              <a:rPr kern="0" spc="-10" dirty="0">
                <a:solidFill>
                  <a:sysClr val="windowText" lastClr="000000"/>
                </a:solidFill>
                <a:latin typeface="Cambria Math"/>
                <a:cs typeface="Cambria Math"/>
              </a:rPr>
              <a:t> </a:t>
            </a:r>
            <a:r>
              <a:rPr kern="0" spc="-10" dirty="0">
                <a:solidFill>
                  <a:srgbClr val="FF9300"/>
                </a:solidFill>
                <a:latin typeface="Cambria Math"/>
                <a:cs typeface="Cambria Math"/>
              </a:rPr>
              <a:t>𝑥</a:t>
            </a:r>
            <a:r>
              <a:rPr lang="it-IT" kern="0" spc="-10" baseline="-25000" dirty="0">
                <a:solidFill>
                  <a:srgbClr val="FF9300"/>
                </a:solidFill>
                <a:latin typeface="Cambria Math"/>
                <a:cs typeface="Cambria Math"/>
              </a:rPr>
              <a:t>2</a:t>
            </a:r>
            <a:r>
              <a:rPr kern="0" spc="-235" dirty="0">
                <a:solidFill>
                  <a:srgbClr val="FF9300"/>
                </a:solidFill>
                <a:latin typeface="Cambria Math"/>
                <a:cs typeface="Cambria Math"/>
              </a:rPr>
              <a:t> </a:t>
            </a:r>
            <a:r>
              <a:rPr sz="2025" kern="0" baseline="28806" dirty="0">
                <a:solidFill>
                  <a:srgbClr val="FF9300"/>
                </a:solidFill>
                <a:latin typeface="Cambria Math"/>
                <a:cs typeface="Cambria Math"/>
              </a:rPr>
              <a:t>2</a:t>
            </a:r>
            <a:r>
              <a:rPr sz="2025" kern="0" spc="322" baseline="28806" dirty="0">
                <a:solidFill>
                  <a:srgbClr val="FF9300"/>
                </a:solidFill>
                <a:latin typeface="Cambria Math"/>
                <a:cs typeface="Cambria Math"/>
              </a:rPr>
              <a:t> </a:t>
            </a:r>
            <a:r>
              <a:rPr kern="0" dirty="0">
                <a:solidFill>
                  <a:sysClr val="windowText" lastClr="000000"/>
                </a:solidFill>
                <a:latin typeface="Cambria Math"/>
                <a:cs typeface="Cambria Math"/>
              </a:rPr>
              <a:t>≥</a:t>
            </a:r>
            <a:r>
              <a:rPr kern="0" spc="140" dirty="0">
                <a:solidFill>
                  <a:sysClr val="windowText" lastClr="000000"/>
                </a:solidFill>
                <a:latin typeface="Cambria Math"/>
                <a:cs typeface="Cambria Math"/>
              </a:rPr>
              <a:t> </a:t>
            </a:r>
            <a:r>
              <a:rPr kern="0" spc="-50" dirty="0">
                <a:solidFill>
                  <a:srgbClr val="0096FF"/>
                </a:solidFill>
                <a:latin typeface="Cambria Math"/>
                <a:cs typeface="Cambria Math"/>
              </a:rPr>
              <a:t>1</a:t>
            </a:r>
            <a:endParaRPr kern="0" dirty="0">
              <a:solidFill>
                <a:sysClr val="windowText" lastClr="000000"/>
              </a:solidFill>
              <a:latin typeface="Cambria Math"/>
              <a:cs typeface="Cambria Math"/>
            </a:endParaRPr>
          </a:p>
        </p:txBody>
      </p:sp>
      <p:sp>
        <p:nvSpPr>
          <p:cNvPr id="58" name="object 37">
            <a:extLst>
              <a:ext uri="{FF2B5EF4-FFF2-40B4-BE49-F238E27FC236}">
                <a16:creationId xmlns:a16="http://schemas.microsoft.com/office/drawing/2014/main" id="{3F5B15B8-3BEA-02B7-6170-D7686D075135}"/>
              </a:ext>
            </a:extLst>
          </p:cNvPr>
          <p:cNvSpPr txBox="1"/>
          <p:nvPr/>
        </p:nvSpPr>
        <p:spPr>
          <a:xfrm>
            <a:off x="6482130" y="3142088"/>
            <a:ext cx="1277620" cy="346075"/>
          </a:xfrm>
          <a:prstGeom prst="rect">
            <a:avLst/>
          </a:prstGeom>
        </p:spPr>
        <p:txBody>
          <a:bodyPr vert="horz" wrap="square" lIns="0" tIns="12700" rIns="0" bIns="0" rtlCol="0">
            <a:spAutoFit/>
          </a:bodyPr>
          <a:lstStyle/>
          <a:p>
            <a:pPr marL="50800" defTabSz="914400" eaLnBrk="1" fontAlgn="auto" hangingPunct="1">
              <a:lnSpc>
                <a:spcPts val="1530"/>
              </a:lnSpc>
              <a:spcBef>
                <a:spcPts val="100"/>
              </a:spcBef>
              <a:spcAft>
                <a:spcPts val="0"/>
              </a:spcAft>
              <a:buClrTx/>
              <a:buSzTx/>
              <a:buFontTx/>
              <a:buNone/>
            </a:pPr>
            <a:r>
              <a:rPr kern="0" spc="-10" dirty="0">
                <a:solidFill>
                  <a:srgbClr val="FF9300"/>
                </a:solidFill>
                <a:latin typeface="Cambria Math"/>
                <a:cs typeface="Cambria Math"/>
              </a:rPr>
              <a:t>𝑥</a:t>
            </a:r>
            <a:r>
              <a:rPr kern="0" spc="-235" dirty="0">
                <a:solidFill>
                  <a:srgbClr val="FF9300"/>
                </a:solidFill>
                <a:latin typeface="Cambria Math"/>
                <a:cs typeface="Cambria Math"/>
              </a:rPr>
              <a:t> </a:t>
            </a:r>
            <a:r>
              <a:rPr sz="2025" kern="0" baseline="28806" dirty="0">
                <a:solidFill>
                  <a:srgbClr val="FF9300"/>
                </a:solidFill>
                <a:latin typeface="Cambria Math"/>
                <a:cs typeface="Cambria Math"/>
              </a:rPr>
              <a:t>2</a:t>
            </a:r>
            <a:r>
              <a:rPr sz="2025" kern="0" spc="75" baseline="28806" dirty="0">
                <a:solidFill>
                  <a:srgbClr val="FF9300"/>
                </a:solidFill>
                <a:latin typeface="Cambria Math"/>
                <a:cs typeface="Cambria Math"/>
              </a:rPr>
              <a:t> </a:t>
            </a:r>
            <a:r>
              <a:rPr kern="0" dirty="0">
                <a:solidFill>
                  <a:sysClr val="windowText" lastClr="000000"/>
                </a:solidFill>
                <a:latin typeface="Cambria Math"/>
                <a:cs typeface="Cambria Math"/>
              </a:rPr>
              <a:t>+</a:t>
            </a:r>
            <a:r>
              <a:rPr kern="0" spc="65" dirty="0">
                <a:solidFill>
                  <a:sysClr val="windowText" lastClr="000000"/>
                </a:solidFill>
                <a:latin typeface="Cambria Math"/>
                <a:cs typeface="Cambria Math"/>
              </a:rPr>
              <a:t> </a:t>
            </a:r>
            <a:r>
              <a:rPr kern="0" spc="-10" dirty="0">
                <a:solidFill>
                  <a:srgbClr val="FF9300"/>
                </a:solidFill>
                <a:latin typeface="Cambria Math"/>
                <a:cs typeface="Cambria Math"/>
              </a:rPr>
              <a:t>𝑥</a:t>
            </a:r>
            <a:r>
              <a:rPr kern="0" spc="-229" dirty="0">
                <a:solidFill>
                  <a:srgbClr val="FF9300"/>
                </a:solidFill>
                <a:latin typeface="Cambria Math"/>
                <a:cs typeface="Cambria Math"/>
              </a:rPr>
              <a:t> </a:t>
            </a:r>
            <a:r>
              <a:rPr sz="2025" kern="0" baseline="28806" dirty="0">
                <a:solidFill>
                  <a:srgbClr val="FF9300"/>
                </a:solidFill>
                <a:latin typeface="Cambria Math"/>
                <a:cs typeface="Cambria Math"/>
              </a:rPr>
              <a:t>2</a:t>
            </a:r>
            <a:r>
              <a:rPr sz="2025" kern="0" spc="307" baseline="28806" dirty="0">
                <a:solidFill>
                  <a:srgbClr val="FF9300"/>
                </a:solidFill>
                <a:latin typeface="Cambria Math"/>
                <a:cs typeface="Cambria Math"/>
              </a:rPr>
              <a:t> </a:t>
            </a:r>
            <a:r>
              <a:rPr kern="0" dirty="0">
                <a:solidFill>
                  <a:sysClr val="windowText" lastClr="000000"/>
                </a:solidFill>
                <a:latin typeface="Cambria Math"/>
                <a:cs typeface="Cambria Math"/>
              </a:rPr>
              <a:t>=</a:t>
            </a:r>
            <a:r>
              <a:rPr kern="0" spc="65" dirty="0">
                <a:solidFill>
                  <a:sysClr val="windowText" lastClr="000000"/>
                </a:solidFill>
                <a:latin typeface="Cambria Math"/>
                <a:cs typeface="Cambria Math"/>
              </a:rPr>
              <a:t> </a:t>
            </a:r>
            <a:r>
              <a:rPr kern="0" spc="-50" dirty="0">
                <a:solidFill>
                  <a:srgbClr val="7030A0"/>
                </a:solidFill>
                <a:latin typeface="Cambria Math"/>
                <a:cs typeface="Cambria Math"/>
              </a:rPr>
              <a:t>1</a:t>
            </a:r>
            <a:endParaRPr kern="0">
              <a:solidFill>
                <a:sysClr val="windowText" lastClr="000000"/>
              </a:solidFill>
              <a:latin typeface="Cambria Math"/>
              <a:cs typeface="Cambria Math"/>
            </a:endParaRPr>
          </a:p>
          <a:p>
            <a:pPr marL="165100" defTabSz="914400" eaLnBrk="1" fontAlgn="auto" hangingPunct="1">
              <a:lnSpc>
                <a:spcPts val="990"/>
              </a:lnSpc>
              <a:spcBef>
                <a:spcPts val="0"/>
              </a:spcBef>
              <a:spcAft>
                <a:spcPts val="0"/>
              </a:spcAft>
              <a:buClrTx/>
              <a:buSzTx/>
              <a:buFontTx/>
              <a:buNone/>
              <a:tabLst>
                <a:tab pos="688975" algn="l"/>
              </a:tabLst>
            </a:pPr>
            <a:r>
              <a:rPr sz="1350" kern="0" spc="-50" dirty="0">
                <a:solidFill>
                  <a:srgbClr val="FF9300"/>
                </a:solidFill>
                <a:latin typeface="Cambria Math"/>
                <a:cs typeface="Cambria Math"/>
              </a:rPr>
              <a:t>1</a:t>
            </a:r>
            <a:r>
              <a:rPr sz="1350" kern="0" dirty="0">
                <a:solidFill>
                  <a:srgbClr val="FF9300"/>
                </a:solidFill>
                <a:latin typeface="Cambria Math"/>
                <a:cs typeface="Cambria Math"/>
              </a:rPr>
              <a:t>	</a:t>
            </a:r>
            <a:r>
              <a:rPr sz="1350" kern="0" spc="-50" dirty="0">
                <a:solidFill>
                  <a:srgbClr val="FF9300"/>
                </a:solidFill>
                <a:latin typeface="Cambria Math"/>
                <a:cs typeface="Cambria Math"/>
              </a:rPr>
              <a:t>2</a:t>
            </a:r>
            <a:endParaRPr sz="1350" kern="0">
              <a:solidFill>
                <a:sysClr val="windowText" lastClr="000000"/>
              </a:solidFill>
              <a:latin typeface="Cambria Math"/>
              <a:cs typeface="Cambria Math"/>
            </a:endParaRPr>
          </a:p>
        </p:txBody>
      </p:sp>
      <p:sp>
        <p:nvSpPr>
          <p:cNvPr id="59" name="object 38">
            <a:extLst>
              <a:ext uri="{FF2B5EF4-FFF2-40B4-BE49-F238E27FC236}">
                <a16:creationId xmlns:a16="http://schemas.microsoft.com/office/drawing/2014/main" id="{A73855A3-1E9D-82A0-E10F-78706A41A25F}"/>
              </a:ext>
            </a:extLst>
          </p:cNvPr>
          <p:cNvSpPr txBox="1"/>
          <p:nvPr/>
        </p:nvSpPr>
        <p:spPr>
          <a:xfrm>
            <a:off x="5967146" y="2799823"/>
            <a:ext cx="2203450" cy="346075"/>
          </a:xfrm>
          <a:prstGeom prst="rect">
            <a:avLst/>
          </a:prstGeom>
        </p:spPr>
        <p:txBody>
          <a:bodyPr vert="horz" wrap="square" lIns="0" tIns="12700" rIns="0" bIns="0" rtlCol="0">
            <a:spAutoFit/>
          </a:bodyPr>
          <a:lstStyle/>
          <a:p>
            <a:pPr marL="50800" defTabSz="914400" eaLnBrk="1" fontAlgn="auto" hangingPunct="1">
              <a:lnSpc>
                <a:spcPts val="1530"/>
              </a:lnSpc>
              <a:spcBef>
                <a:spcPts val="100"/>
              </a:spcBef>
              <a:spcAft>
                <a:spcPts val="0"/>
              </a:spcAft>
              <a:buClrTx/>
              <a:buSzTx/>
              <a:buFontTx/>
              <a:buNone/>
            </a:pPr>
            <a:r>
              <a:rPr kern="0" dirty="0">
                <a:solidFill>
                  <a:srgbClr val="0096FF"/>
                </a:solidFill>
                <a:latin typeface="Cambria Math"/>
                <a:cs typeface="Cambria Math"/>
              </a:rPr>
              <a:t>𝑧</a:t>
            </a:r>
            <a:r>
              <a:rPr kern="0" spc="150" dirty="0">
                <a:solidFill>
                  <a:srgbClr val="0096FF"/>
                </a:solidFill>
                <a:latin typeface="Cambria Math"/>
                <a:cs typeface="Cambria Math"/>
              </a:rPr>
              <a:t> </a:t>
            </a:r>
            <a:r>
              <a:rPr kern="0" dirty="0">
                <a:solidFill>
                  <a:sysClr val="windowText" lastClr="000000"/>
                </a:solidFill>
                <a:latin typeface="Cambria Math"/>
                <a:cs typeface="Cambria Math"/>
              </a:rPr>
              <a:t>=</a:t>
            </a:r>
            <a:r>
              <a:rPr kern="0" spc="135" dirty="0">
                <a:solidFill>
                  <a:sysClr val="windowText" lastClr="000000"/>
                </a:solidFill>
                <a:latin typeface="Cambria Math"/>
                <a:cs typeface="Cambria Math"/>
              </a:rPr>
              <a:t> </a:t>
            </a:r>
            <a:r>
              <a:rPr kern="0" spc="-10" dirty="0">
                <a:solidFill>
                  <a:srgbClr val="FF9300"/>
                </a:solidFill>
                <a:latin typeface="Cambria Math"/>
                <a:cs typeface="Cambria Math"/>
              </a:rPr>
              <a:t>𝑥</a:t>
            </a:r>
            <a:r>
              <a:rPr kern="0" spc="-235" dirty="0">
                <a:solidFill>
                  <a:srgbClr val="FF9300"/>
                </a:solidFill>
                <a:latin typeface="Cambria Math"/>
                <a:cs typeface="Cambria Math"/>
              </a:rPr>
              <a:t> </a:t>
            </a:r>
            <a:r>
              <a:rPr sz="2025" kern="0" baseline="28806" dirty="0">
                <a:solidFill>
                  <a:srgbClr val="FF9300"/>
                </a:solidFill>
                <a:latin typeface="Cambria Math"/>
                <a:cs typeface="Cambria Math"/>
              </a:rPr>
              <a:t>2</a:t>
            </a:r>
            <a:r>
              <a:rPr sz="2025" kern="0" spc="179" baseline="28806" dirty="0">
                <a:solidFill>
                  <a:srgbClr val="FF9300"/>
                </a:solidFill>
                <a:latin typeface="Cambria Math"/>
                <a:cs typeface="Cambria Math"/>
              </a:rPr>
              <a:t> </a:t>
            </a:r>
            <a:r>
              <a:rPr kern="0" dirty="0">
                <a:solidFill>
                  <a:sysClr val="windowText" lastClr="000000"/>
                </a:solidFill>
                <a:latin typeface="Cambria Math"/>
                <a:cs typeface="Cambria Math"/>
              </a:rPr>
              <a:t>+</a:t>
            </a:r>
            <a:r>
              <a:rPr kern="0" spc="-25" dirty="0">
                <a:solidFill>
                  <a:sysClr val="windowText" lastClr="000000"/>
                </a:solidFill>
                <a:latin typeface="Cambria Math"/>
                <a:cs typeface="Cambria Math"/>
              </a:rPr>
              <a:t> </a:t>
            </a:r>
            <a:r>
              <a:rPr kern="0" spc="-10" dirty="0">
                <a:solidFill>
                  <a:srgbClr val="FF9300"/>
                </a:solidFill>
                <a:latin typeface="Cambria Math"/>
                <a:cs typeface="Cambria Math"/>
              </a:rPr>
              <a:t>𝑥</a:t>
            </a:r>
            <a:r>
              <a:rPr kern="0" spc="-229" dirty="0">
                <a:solidFill>
                  <a:srgbClr val="FF9300"/>
                </a:solidFill>
                <a:latin typeface="Cambria Math"/>
                <a:cs typeface="Cambria Math"/>
              </a:rPr>
              <a:t> </a:t>
            </a:r>
            <a:r>
              <a:rPr sz="2025" kern="0" baseline="28806" dirty="0">
                <a:solidFill>
                  <a:srgbClr val="FF9300"/>
                </a:solidFill>
                <a:latin typeface="Cambria Math"/>
                <a:cs typeface="Cambria Math"/>
              </a:rPr>
              <a:t>2</a:t>
            </a:r>
            <a:r>
              <a:rPr sz="2025" kern="0" spc="150" baseline="28806" dirty="0">
                <a:solidFill>
                  <a:srgbClr val="FF9300"/>
                </a:solidFill>
                <a:latin typeface="Cambria Math"/>
                <a:cs typeface="Cambria Math"/>
              </a:rPr>
              <a:t>  </a:t>
            </a:r>
            <a:r>
              <a:rPr kern="0" dirty="0">
                <a:solidFill>
                  <a:srgbClr val="0096FF"/>
                </a:solidFill>
                <a:latin typeface="Cambria Math"/>
                <a:cs typeface="Cambria Math"/>
              </a:rPr>
              <a:t>−</a:t>
            </a:r>
            <a:r>
              <a:rPr kern="0" spc="-15" dirty="0">
                <a:solidFill>
                  <a:srgbClr val="0096FF"/>
                </a:solidFill>
                <a:latin typeface="Cambria Math"/>
                <a:cs typeface="Cambria Math"/>
              </a:rPr>
              <a:t> </a:t>
            </a:r>
            <a:r>
              <a:rPr kern="0" dirty="0">
                <a:solidFill>
                  <a:srgbClr val="0096FF"/>
                </a:solidFill>
                <a:latin typeface="Cambria Math"/>
                <a:cs typeface="Cambria Math"/>
              </a:rPr>
              <a:t>1</a:t>
            </a:r>
            <a:r>
              <a:rPr kern="0" spc="484" dirty="0">
                <a:solidFill>
                  <a:srgbClr val="0096FF"/>
                </a:solidFill>
                <a:latin typeface="Cambria Math"/>
                <a:cs typeface="Cambria Math"/>
              </a:rPr>
              <a:t> </a:t>
            </a:r>
            <a:r>
              <a:rPr kern="0" dirty="0">
                <a:solidFill>
                  <a:sysClr val="windowText" lastClr="000000"/>
                </a:solidFill>
                <a:latin typeface="Cambria Math"/>
                <a:cs typeface="Cambria Math"/>
              </a:rPr>
              <a:t>=</a:t>
            </a:r>
            <a:r>
              <a:rPr kern="0" spc="130" dirty="0">
                <a:solidFill>
                  <a:sysClr val="windowText" lastClr="000000"/>
                </a:solidFill>
                <a:latin typeface="Cambria Math"/>
                <a:cs typeface="Cambria Math"/>
              </a:rPr>
              <a:t> </a:t>
            </a:r>
            <a:r>
              <a:rPr kern="0" spc="-50" dirty="0">
                <a:solidFill>
                  <a:srgbClr val="7030A0"/>
                </a:solidFill>
                <a:latin typeface="Cambria Math"/>
                <a:cs typeface="Cambria Math"/>
              </a:rPr>
              <a:t>0</a:t>
            </a:r>
            <a:endParaRPr kern="0">
              <a:solidFill>
                <a:sysClr val="windowText" lastClr="000000"/>
              </a:solidFill>
              <a:latin typeface="Cambria Math"/>
              <a:cs typeface="Cambria Math"/>
            </a:endParaRPr>
          </a:p>
          <a:p>
            <a:pPr marL="584835" defTabSz="914400" eaLnBrk="1" fontAlgn="auto" hangingPunct="1">
              <a:lnSpc>
                <a:spcPts val="990"/>
              </a:lnSpc>
              <a:spcBef>
                <a:spcPts val="0"/>
              </a:spcBef>
              <a:spcAft>
                <a:spcPts val="0"/>
              </a:spcAft>
              <a:buClrTx/>
              <a:buSzTx/>
              <a:buFontTx/>
              <a:buNone/>
              <a:tabLst>
                <a:tab pos="1108710" algn="l"/>
              </a:tabLst>
            </a:pPr>
            <a:r>
              <a:rPr sz="1350" kern="0" spc="-50" dirty="0">
                <a:solidFill>
                  <a:srgbClr val="FF9300"/>
                </a:solidFill>
                <a:latin typeface="Cambria Math"/>
                <a:cs typeface="Cambria Math"/>
              </a:rPr>
              <a:t>1</a:t>
            </a:r>
            <a:r>
              <a:rPr sz="1350" kern="0" dirty="0">
                <a:solidFill>
                  <a:srgbClr val="FF9300"/>
                </a:solidFill>
                <a:latin typeface="Cambria Math"/>
                <a:cs typeface="Cambria Math"/>
              </a:rPr>
              <a:t>	</a:t>
            </a:r>
            <a:r>
              <a:rPr sz="1350" kern="0" spc="-50" dirty="0">
                <a:solidFill>
                  <a:srgbClr val="FF9300"/>
                </a:solidFill>
                <a:latin typeface="Cambria Math"/>
                <a:cs typeface="Cambria Math"/>
              </a:rPr>
              <a:t>2</a:t>
            </a:r>
            <a:endParaRPr sz="1350" kern="0">
              <a:solidFill>
                <a:sysClr val="windowText" lastClr="000000"/>
              </a:solidFill>
              <a:latin typeface="Cambria Math"/>
              <a:cs typeface="Cambria Math"/>
            </a:endParaRPr>
          </a:p>
        </p:txBody>
      </p:sp>
      <p:pic>
        <p:nvPicPr>
          <p:cNvPr id="60" name="object 39">
            <a:extLst>
              <a:ext uri="{FF2B5EF4-FFF2-40B4-BE49-F238E27FC236}">
                <a16:creationId xmlns:a16="http://schemas.microsoft.com/office/drawing/2014/main" id="{1C79E6C0-38E6-3085-BAC8-59748463D617}"/>
              </a:ext>
            </a:extLst>
          </p:cNvPr>
          <p:cNvPicPr/>
          <p:nvPr/>
        </p:nvPicPr>
        <p:blipFill>
          <a:blip r:embed="rId21" cstate="print"/>
          <a:stretch>
            <a:fillRect/>
          </a:stretch>
        </p:blipFill>
        <p:spPr>
          <a:xfrm>
            <a:off x="8066075" y="2554396"/>
            <a:ext cx="136525" cy="148589"/>
          </a:xfrm>
          <a:prstGeom prst="rect">
            <a:avLst/>
          </a:prstGeom>
        </p:spPr>
      </p:pic>
      <p:pic>
        <p:nvPicPr>
          <p:cNvPr id="61" name="object 40">
            <a:extLst>
              <a:ext uri="{FF2B5EF4-FFF2-40B4-BE49-F238E27FC236}">
                <a16:creationId xmlns:a16="http://schemas.microsoft.com/office/drawing/2014/main" id="{8908CC61-DB61-7C34-9268-4465FE960819}"/>
              </a:ext>
            </a:extLst>
          </p:cNvPr>
          <p:cNvPicPr/>
          <p:nvPr/>
        </p:nvPicPr>
        <p:blipFill>
          <a:blip r:embed="rId22" cstate="print"/>
          <a:stretch>
            <a:fillRect/>
          </a:stretch>
        </p:blipFill>
        <p:spPr>
          <a:xfrm>
            <a:off x="8854364" y="2546903"/>
            <a:ext cx="124840" cy="137160"/>
          </a:xfrm>
          <a:prstGeom prst="rect">
            <a:avLst/>
          </a:prstGeom>
        </p:spPr>
      </p:pic>
      <p:sp>
        <p:nvSpPr>
          <p:cNvPr id="62" name="object 43">
            <a:extLst>
              <a:ext uri="{FF2B5EF4-FFF2-40B4-BE49-F238E27FC236}">
                <a16:creationId xmlns:a16="http://schemas.microsoft.com/office/drawing/2014/main" id="{E35820F3-8CD0-9A95-9502-79EEF6430CD0}"/>
              </a:ext>
            </a:extLst>
          </p:cNvPr>
          <p:cNvSpPr txBox="1"/>
          <p:nvPr/>
        </p:nvSpPr>
        <p:spPr>
          <a:xfrm>
            <a:off x="2104377" y="4194263"/>
            <a:ext cx="1777619" cy="289823"/>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10" dirty="0">
                <a:solidFill>
                  <a:srgbClr val="FF9300"/>
                </a:solidFill>
                <a:latin typeface="Cambria Math"/>
                <a:cs typeface="Cambria Math"/>
              </a:rPr>
              <a:t>𝑥</a:t>
            </a:r>
            <a:r>
              <a:rPr lang="it-IT" kern="0" spc="-10" baseline="-25000" dirty="0">
                <a:solidFill>
                  <a:srgbClr val="FF9300"/>
                </a:solidFill>
                <a:latin typeface="Cambria Math"/>
                <a:cs typeface="Cambria Math"/>
              </a:rPr>
              <a:t>1</a:t>
            </a:r>
            <a:r>
              <a:rPr kern="0" spc="-235" dirty="0">
                <a:solidFill>
                  <a:srgbClr val="FF9300"/>
                </a:solidFill>
                <a:latin typeface="Cambria Math"/>
                <a:cs typeface="Cambria Math"/>
              </a:rPr>
              <a:t> </a:t>
            </a:r>
            <a:r>
              <a:rPr sz="2025" kern="0" baseline="28806" dirty="0">
                <a:solidFill>
                  <a:srgbClr val="FF9300"/>
                </a:solidFill>
                <a:latin typeface="Cambria Math"/>
                <a:cs typeface="Cambria Math"/>
              </a:rPr>
              <a:t>2</a:t>
            </a:r>
            <a:r>
              <a:rPr sz="2025" kern="0" spc="195" baseline="28806" dirty="0">
                <a:solidFill>
                  <a:srgbClr val="FF9300"/>
                </a:solidFill>
                <a:latin typeface="Cambria Math"/>
                <a:cs typeface="Cambria Math"/>
              </a:rPr>
              <a:t> </a:t>
            </a:r>
            <a:r>
              <a:rPr kern="0" dirty="0">
                <a:solidFill>
                  <a:sysClr val="windowText" lastClr="000000"/>
                </a:solidFill>
                <a:latin typeface="Cambria Math"/>
                <a:cs typeface="Cambria Math"/>
              </a:rPr>
              <a:t>+</a:t>
            </a:r>
            <a:r>
              <a:rPr kern="0" spc="-10" dirty="0">
                <a:solidFill>
                  <a:sysClr val="windowText" lastClr="000000"/>
                </a:solidFill>
                <a:latin typeface="Cambria Math"/>
                <a:cs typeface="Cambria Math"/>
              </a:rPr>
              <a:t> </a:t>
            </a:r>
            <a:r>
              <a:rPr kern="0" spc="-10" dirty="0">
                <a:solidFill>
                  <a:srgbClr val="FF9300"/>
                </a:solidFill>
                <a:latin typeface="Cambria Math"/>
                <a:cs typeface="Cambria Math"/>
              </a:rPr>
              <a:t>𝑥</a:t>
            </a:r>
            <a:r>
              <a:rPr lang="it-IT" kern="0" spc="-10" baseline="-25000" dirty="0">
                <a:solidFill>
                  <a:srgbClr val="FF9300"/>
                </a:solidFill>
                <a:latin typeface="Cambria Math"/>
                <a:cs typeface="Cambria Math"/>
              </a:rPr>
              <a:t>2</a:t>
            </a:r>
            <a:r>
              <a:rPr kern="0" spc="-235" dirty="0">
                <a:solidFill>
                  <a:srgbClr val="FF9300"/>
                </a:solidFill>
                <a:latin typeface="Cambria Math"/>
                <a:cs typeface="Cambria Math"/>
              </a:rPr>
              <a:t> </a:t>
            </a:r>
            <a:r>
              <a:rPr sz="2025" kern="0" baseline="28806" dirty="0">
                <a:solidFill>
                  <a:srgbClr val="FF9300"/>
                </a:solidFill>
                <a:latin typeface="Cambria Math"/>
                <a:cs typeface="Cambria Math"/>
              </a:rPr>
              <a:t>2</a:t>
            </a:r>
            <a:r>
              <a:rPr sz="2025" kern="0" spc="315" baseline="28806" dirty="0">
                <a:solidFill>
                  <a:srgbClr val="FF9300"/>
                </a:solidFill>
                <a:latin typeface="Cambria Math"/>
                <a:cs typeface="Cambria Math"/>
              </a:rPr>
              <a:t> </a:t>
            </a:r>
            <a:r>
              <a:rPr kern="0" dirty="0">
                <a:solidFill>
                  <a:srgbClr val="FF9300"/>
                </a:solidFill>
                <a:latin typeface="Cambria Math"/>
                <a:cs typeface="Cambria Math"/>
              </a:rPr>
              <a:t>&lt;</a:t>
            </a:r>
            <a:r>
              <a:rPr kern="0" spc="135" dirty="0">
                <a:solidFill>
                  <a:srgbClr val="FF9300"/>
                </a:solidFill>
                <a:latin typeface="Cambria Math"/>
                <a:cs typeface="Cambria Math"/>
              </a:rPr>
              <a:t> </a:t>
            </a:r>
            <a:r>
              <a:rPr kern="0" spc="-50" dirty="0">
                <a:solidFill>
                  <a:srgbClr val="0096FF"/>
                </a:solidFill>
                <a:latin typeface="Cambria Math"/>
                <a:cs typeface="Cambria Math"/>
              </a:rPr>
              <a:t>1</a:t>
            </a:r>
            <a:endParaRPr kern="0" dirty="0">
              <a:solidFill>
                <a:sysClr val="windowText" lastClr="000000"/>
              </a:solidFill>
              <a:latin typeface="Cambria Math"/>
              <a:cs typeface="Cambria Math"/>
            </a:endParaRPr>
          </a:p>
        </p:txBody>
      </p:sp>
      <p:grpSp>
        <p:nvGrpSpPr>
          <p:cNvPr id="63" name="object 44">
            <a:extLst>
              <a:ext uri="{FF2B5EF4-FFF2-40B4-BE49-F238E27FC236}">
                <a16:creationId xmlns:a16="http://schemas.microsoft.com/office/drawing/2014/main" id="{D88E35BF-46F4-2901-B6D8-D7910CC7171C}"/>
              </a:ext>
            </a:extLst>
          </p:cNvPr>
          <p:cNvGrpSpPr/>
          <p:nvPr/>
        </p:nvGrpSpPr>
        <p:grpSpPr>
          <a:xfrm>
            <a:off x="5905297" y="2044363"/>
            <a:ext cx="3671570" cy="559435"/>
            <a:chOff x="4491101" y="1198117"/>
            <a:chExt cx="3671570" cy="559435"/>
          </a:xfrm>
        </p:grpSpPr>
        <p:pic>
          <p:nvPicPr>
            <p:cNvPr id="5120" name="object 45">
              <a:extLst>
                <a:ext uri="{FF2B5EF4-FFF2-40B4-BE49-F238E27FC236}">
                  <a16:creationId xmlns:a16="http://schemas.microsoft.com/office/drawing/2014/main" id="{6A171B0A-E741-A8DE-E5A9-1FEFE01E5EE1}"/>
                </a:ext>
              </a:extLst>
            </p:cNvPr>
            <p:cNvPicPr/>
            <p:nvPr/>
          </p:nvPicPr>
          <p:blipFill>
            <a:blip r:embed="rId23" cstate="print"/>
            <a:stretch>
              <a:fillRect/>
            </a:stretch>
          </p:blipFill>
          <p:spPr>
            <a:xfrm>
              <a:off x="6599188" y="1198117"/>
              <a:ext cx="1563406" cy="271271"/>
            </a:xfrm>
            <a:prstGeom prst="rect">
              <a:avLst/>
            </a:prstGeom>
          </p:spPr>
        </p:pic>
        <p:sp>
          <p:nvSpPr>
            <p:cNvPr id="5124" name="object 46">
              <a:extLst>
                <a:ext uri="{FF2B5EF4-FFF2-40B4-BE49-F238E27FC236}">
                  <a16:creationId xmlns:a16="http://schemas.microsoft.com/office/drawing/2014/main" id="{2EC0F6C2-5829-D956-EFA9-11FD06E904CA}"/>
                </a:ext>
              </a:extLst>
            </p:cNvPr>
            <p:cNvSpPr/>
            <p:nvPr/>
          </p:nvSpPr>
          <p:spPr>
            <a:xfrm>
              <a:off x="4491101" y="1414525"/>
              <a:ext cx="2076450" cy="342900"/>
            </a:xfrm>
            <a:custGeom>
              <a:avLst/>
              <a:gdLst/>
              <a:ahLst/>
              <a:cxnLst/>
              <a:rect l="l" t="t" r="r" b="b"/>
              <a:pathLst>
                <a:path w="2076450" h="342900">
                  <a:moveTo>
                    <a:pt x="2076450" y="0"/>
                  </a:moveTo>
                  <a:lnTo>
                    <a:pt x="0" y="0"/>
                  </a:lnTo>
                  <a:lnTo>
                    <a:pt x="0" y="342900"/>
                  </a:lnTo>
                  <a:lnTo>
                    <a:pt x="2076450" y="342900"/>
                  </a:lnTo>
                  <a:lnTo>
                    <a:pt x="2076450"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5125" name="object 47">
            <a:extLst>
              <a:ext uri="{FF2B5EF4-FFF2-40B4-BE49-F238E27FC236}">
                <a16:creationId xmlns:a16="http://schemas.microsoft.com/office/drawing/2014/main" id="{A92B75B7-AA41-6D71-452B-0FF3F543BE19}"/>
              </a:ext>
            </a:extLst>
          </p:cNvPr>
          <p:cNvGrpSpPr/>
          <p:nvPr/>
        </p:nvGrpSpPr>
        <p:grpSpPr>
          <a:xfrm>
            <a:off x="9372142" y="2289346"/>
            <a:ext cx="895985" cy="415925"/>
            <a:chOff x="7957946" y="1443100"/>
            <a:chExt cx="895985" cy="415925"/>
          </a:xfrm>
        </p:grpSpPr>
        <p:pic>
          <p:nvPicPr>
            <p:cNvPr id="5126" name="object 48">
              <a:extLst>
                <a:ext uri="{FF2B5EF4-FFF2-40B4-BE49-F238E27FC236}">
                  <a16:creationId xmlns:a16="http://schemas.microsoft.com/office/drawing/2014/main" id="{8568E43D-3C8E-5D42-FEDE-B0371722F671}"/>
                </a:ext>
              </a:extLst>
            </p:cNvPr>
            <p:cNvPicPr/>
            <p:nvPr/>
          </p:nvPicPr>
          <p:blipFill>
            <a:blip r:embed="rId24" cstate="print"/>
            <a:stretch>
              <a:fillRect/>
            </a:stretch>
          </p:blipFill>
          <p:spPr>
            <a:xfrm>
              <a:off x="7957946" y="1697608"/>
              <a:ext cx="287527" cy="161289"/>
            </a:xfrm>
            <a:prstGeom prst="rect">
              <a:avLst/>
            </a:prstGeom>
          </p:spPr>
        </p:pic>
        <p:sp>
          <p:nvSpPr>
            <p:cNvPr id="5127" name="object 49">
              <a:extLst>
                <a:ext uri="{FF2B5EF4-FFF2-40B4-BE49-F238E27FC236}">
                  <a16:creationId xmlns:a16="http://schemas.microsoft.com/office/drawing/2014/main" id="{443A4510-CBA9-B31F-600E-284C32AAEA93}"/>
                </a:ext>
              </a:extLst>
            </p:cNvPr>
            <p:cNvSpPr/>
            <p:nvPr/>
          </p:nvSpPr>
          <p:spPr>
            <a:xfrm>
              <a:off x="8263000" y="1443100"/>
              <a:ext cx="590550" cy="266700"/>
            </a:xfrm>
            <a:custGeom>
              <a:avLst/>
              <a:gdLst/>
              <a:ahLst/>
              <a:cxnLst/>
              <a:rect l="l" t="t" r="r" b="b"/>
              <a:pathLst>
                <a:path w="590550" h="266700">
                  <a:moveTo>
                    <a:pt x="590550" y="0"/>
                  </a:moveTo>
                  <a:lnTo>
                    <a:pt x="0" y="0"/>
                  </a:lnTo>
                  <a:lnTo>
                    <a:pt x="0" y="266700"/>
                  </a:lnTo>
                  <a:lnTo>
                    <a:pt x="590550" y="266700"/>
                  </a:lnTo>
                  <a:lnTo>
                    <a:pt x="590550"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mc:AlternateContent xmlns:mc="http://schemas.openxmlformats.org/markup-compatibility/2006" xmlns:a14="http://schemas.microsoft.com/office/drawing/2010/main">
        <mc:Choice Requires="a14">
          <p:sp>
            <p:nvSpPr>
              <p:cNvPr id="5128" name="TextBox 5127">
                <a:extLst>
                  <a:ext uri="{FF2B5EF4-FFF2-40B4-BE49-F238E27FC236}">
                    <a16:creationId xmlns:a16="http://schemas.microsoft.com/office/drawing/2014/main" id="{CC72B84B-9613-AF0D-6133-C8DB26E95192}"/>
                  </a:ext>
                </a:extLst>
              </p:cNvPr>
              <p:cNvSpPr txBox="1"/>
              <p:nvPr/>
            </p:nvSpPr>
            <p:spPr>
              <a:xfrm>
                <a:off x="2134014" y="4473830"/>
                <a:ext cx="627544"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1800" b="0" i="1" u="none" strike="noStrike" kern="0" cap="none" spc="0" normalizeH="0" baseline="0" noProof="0" smtClean="0">
                              <a:ln>
                                <a:noFill/>
                              </a:ln>
                              <a:solidFill>
                                <a:srgbClr val="FF66CC"/>
                              </a:solidFill>
                              <a:effectLst/>
                              <a:uLnTx/>
                              <a:uFillTx/>
                              <a:latin typeface="Cambria Math" panose="02040503050406030204" pitchFamily="18" charset="0"/>
                            </a:rPr>
                          </m:ctrlPr>
                        </m:accPr>
                        <m:e>
                          <m:r>
                            <a:rPr kumimoji="0" lang="it-IT" sz="1800" b="0" i="1" u="none" strike="noStrike" kern="0" cap="none" spc="0" normalizeH="0" baseline="0" noProof="0" smtClean="0">
                              <a:ln>
                                <a:noFill/>
                              </a:ln>
                              <a:solidFill>
                                <a:srgbClr val="FF66CC"/>
                              </a:solidFill>
                              <a:effectLst/>
                              <a:uLnTx/>
                              <a:uFillTx/>
                              <a:latin typeface="Cambria Math" panose="02040503050406030204" pitchFamily="18" charset="0"/>
                            </a:rPr>
                            <m:t>𝑦</m:t>
                          </m:r>
                        </m:e>
                      </m:acc>
                      <m:r>
                        <a:rPr kumimoji="0" lang="it-IT" sz="18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it-IT" sz="1800" b="0" i="1" u="none" strike="noStrike" kern="0" cap="none" spc="0" normalizeH="0" baseline="0" noProof="0" smtClean="0">
                          <a:ln>
                            <a:noFill/>
                          </a:ln>
                          <a:solidFill>
                            <a:srgbClr val="C0504D">
                              <a:lumMod val="75000"/>
                            </a:srgbClr>
                          </a:solidFill>
                          <a:effectLst/>
                          <a:uLnTx/>
                          <a:uFillTx/>
                          <a:latin typeface="Cambria Math" panose="02040503050406030204" pitchFamily="18" charset="0"/>
                        </a:rPr>
                        <m:t>0</m:t>
                      </m:r>
                    </m:oMath>
                  </m:oMathPara>
                </a14:m>
                <a:endParaRPr kumimoji="0" lang="en-GB" sz="1800" b="0" i="0" u="none" strike="noStrike" kern="0" cap="none" spc="0" normalizeH="0" baseline="0" noProof="0" dirty="0">
                  <a:ln>
                    <a:noFill/>
                  </a:ln>
                  <a:solidFill>
                    <a:sysClr val="windowText" lastClr="000000"/>
                  </a:solidFill>
                  <a:effectLst/>
                  <a:uLnTx/>
                  <a:uFillTx/>
                </a:endParaRPr>
              </a:p>
            </p:txBody>
          </p:sp>
        </mc:Choice>
        <mc:Fallback xmlns="">
          <p:sp>
            <p:nvSpPr>
              <p:cNvPr id="5128" name="TextBox 5127">
                <a:extLst>
                  <a:ext uri="{FF2B5EF4-FFF2-40B4-BE49-F238E27FC236}">
                    <a16:creationId xmlns:a16="http://schemas.microsoft.com/office/drawing/2014/main" id="{CC72B84B-9613-AF0D-6133-C8DB26E95192}"/>
                  </a:ext>
                </a:extLst>
              </p:cNvPr>
              <p:cNvSpPr txBox="1">
                <a:spLocks noRot="1" noChangeAspect="1" noMove="1" noResize="1" noEditPoints="1" noAdjustHandles="1" noChangeArrowheads="1" noChangeShapeType="1" noTextEdit="1"/>
              </p:cNvSpPr>
              <p:nvPr/>
            </p:nvSpPr>
            <p:spPr>
              <a:xfrm>
                <a:off x="2134014" y="4473830"/>
                <a:ext cx="627544" cy="276999"/>
              </a:xfrm>
              <a:prstGeom prst="rect">
                <a:avLst/>
              </a:prstGeom>
              <a:blipFill>
                <a:blip r:embed="rId25"/>
                <a:stretch>
                  <a:fillRect l="-7767" t="-26667" r="-77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29" name="TextBox 5128">
                <a:extLst>
                  <a:ext uri="{FF2B5EF4-FFF2-40B4-BE49-F238E27FC236}">
                    <a16:creationId xmlns:a16="http://schemas.microsoft.com/office/drawing/2014/main" id="{24C55A0D-2F32-0E97-AA25-DBFF0578DFBC}"/>
                  </a:ext>
                </a:extLst>
              </p:cNvPr>
              <p:cNvSpPr txBox="1"/>
              <p:nvPr/>
            </p:nvSpPr>
            <p:spPr>
              <a:xfrm>
                <a:off x="4450061" y="2293516"/>
                <a:ext cx="627544"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1800" b="0" i="1" u="none" strike="noStrike" kern="0" cap="none" spc="0" normalizeH="0" baseline="0" noProof="0" smtClean="0">
                              <a:ln>
                                <a:noFill/>
                              </a:ln>
                              <a:solidFill>
                                <a:srgbClr val="FF66CC"/>
                              </a:solidFill>
                              <a:effectLst/>
                              <a:uLnTx/>
                              <a:uFillTx/>
                              <a:latin typeface="Cambria Math" panose="02040503050406030204" pitchFamily="18" charset="0"/>
                            </a:rPr>
                          </m:ctrlPr>
                        </m:accPr>
                        <m:e>
                          <m:r>
                            <a:rPr kumimoji="0" lang="it-IT" sz="1800" b="0" i="1" u="none" strike="noStrike" kern="0" cap="none" spc="0" normalizeH="0" baseline="0" noProof="0" smtClean="0">
                              <a:ln>
                                <a:noFill/>
                              </a:ln>
                              <a:solidFill>
                                <a:srgbClr val="FF66CC"/>
                              </a:solidFill>
                              <a:effectLst/>
                              <a:uLnTx/>
                              <a:uFillTx/>
                              <a:latin typeface="Cambria Math" panose="02040503050406030204" pitchFamily="18" charset="0"/>
                            </a:rPr>
                            <m:t>𝑦</m:t>
                          </m:r>
                        </m:e>
                      </m:acc>
                      <m:r>
                        <a:rPr kumimoji="0" lang="it-IT" sz="18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it-IT" sz="1800" b="0" i="1" u="none" strike="noStrike" kern="0" cap="none" spc="0" normalizeH="0" baseline="0" noProof="0" smtClean="0">
                          <a:ln>
                            <a:noFill/>
                          </a:ln>
                          <a:solidFill>
                            <a:srgbClr val="C0504D">
                              <a:lumMod val="75000"/>
                            </a:srgbClr>
                          </a:solidFill>
                          <a:effectLst/>
                          <a:uLnTx/>
                          <a:uFillTx/>
                          <a:latin typeface="Cambria Math" panose="02040503050406030204" pitchFamily="18" charset="0"/>
                        </a:rPr>
                        <m:t>1</m:t>
                      </m:r>
                    </m:oMath>
                  </m:oMathPara>
                </a14:m>
                <a:endParaRPr kumimoji="0" lang="en-GB" sz="1800" b="0" i="0" u="none" strike="noStrike" kern="0" cap="none" spc="0" normalizeH="0" baseline="0" noProof="0" dirty="0">
                  <a:ln>
                    <a:noFill/>
                  </a:ln>
                  <a:solidFill>
                    <a:sysClr val="windowText" lastClr="000000"/>
                  </a:solidFill>
                  <a:effectLst/>
                  <a:uLnTx/>
                  <a:uFillTx/>
                </a:endParaRPr>
              </a:p>
            </p:txBody>
          </p:sp>
        </mc:Choice>
        <mc:Fallback xmlns="">
          <p:sp>
            <p:nvSpPr>
              <p:cNvPr id="5129" name="TextBox 5128">
                <a:extLst>
                  <a:ext uri="{FF2B5EF4-FFF2-40B4-BE49-F238E27FC236}">
                    <a16:creationId xmlns:a16="http://schemas.microsoft.com/office/drawing/2014/main" id="{24C55A0D-2F32-0E97-AA25-DBFF0578DFBC}"/>
                  </a:ext>
                </a:extLst>
              </p:cNvPr>
              <p:cNvSpPr txBox="1">
                <a:spLocks noRot="1" noChangeAspect="1" noMove="1" noResize="1" noEditPoints="1" noAdjustHandles="1" noChangeArrowheads="1" noChangeShapeType="1" noTextEdit="1"/>
              </p:cNvSpPr>
              <p:nvPr/>
            </p:nvSpPr>
            <p:spPr>
              <a:xfrm>
                <a:off x="4450061" y="2293516"/>
                <a:ext cx="627544" cy="276999"/>
              </a:xfrm>
              <a:prstGeom prst="rect">
                <a:avLst/>
              </a:prstGeom>
              <a:blipFill>
                <a:blip r:embed="rId26"/>
                <a:stretch>
                  <a:fillRect l="-7767" t="-23913" r="-6796" b="-23913"/>
                </a:stretch>
              </a:blipFill>
            </p:spPr>
            <p:txBody>
              <a:bodyPr/>
              <a:lstStyle/>
              <a:p>
                <a:r>
                  <a:rPr lang="en-GB">
                    <a:noFill/>
                  </a:rPr>
                  <a:t> </a:t>
                </a:r>
              </a:p>
            </p:txBody>
          </p:sp>
        </mc:Fallback>
      </mc:AlternateContent>
    </p:spTree>
    <p:extLst>
      <p:ext uri="{BB962C8B-B14F-4D97-AF65-F5344CB8AC3E}">
        <p14:creationId xmlns:p14="http://schemas.microsoft.com/office/powerpoint/2010/main" val="89014922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04042" y="76783"/>
            <a:ext cx="718114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Non-linear decision boundaries</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11</a:t>
            </a:fld>
            <a:endParaRPr lang="it-IT" altLang="it-IT"/>
          </a:p>
        </p:txBody>
      </p:sp>
      <p:sp>
        <p:nvSpPr>
          <p:cNvPr id="32" name="object 7">
            <a:extLst>
              <a:ext uri="{FF2B5EF4-FFF2-40B4-BE49-F238E27FC236}">
                <a16:creationId xmlns:a16="http://schemas.microsoft.com/office/drawing/2014/main" id="{10326637-8799-108A-371D-1A9E718BBD97}"/>
              </a:ext>
            </a:extLst>
          </p:cNvPr>
          <p:cNvSpPr txBox="1"/>
          <p:nvPr/>
        </p:nvSpPr>
        <p:spPr>
          <a:xfrm>
            <a:off x="3458507" y="2431238"/>
            <a:ext cx="265430" cy="29972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i="1" kern="0" spc="-25" dirty="0">
                <a:solidFill>
                  <a:sysClr val="windowText" lastClr="000000"/>
                </a:solidFill>
                <a:latin typeface="Palatino Linotype"/>
                <a:cs typeface="Palatino Linotype"/>
              </a:rPr>
              <a:t>x</a:t>
            </a:r>
            <a:r>
              <a:rPr kern="0" spc="-25" baseline="-25000" dirty="0">
                <a:solidFill>
                  <a:sysClr val="windowText" lastClr="000000"/>
                </a:solidFill>
                <a:latin typeface="Cambria"/>
                <a:cs typeface="Cambria"/>
              </a:rPr>
              <a:t>1</a:t>
            </a:r>
            <a:endParaRPr kern="0" baseline="-25000" dirty="0">
              <a:solidFill>
                <a:sysClr val="windowText" lastClr="000000"/>
              </a:solidFill>
              <a:latin typeface="Cambria"/>
              <a:cs typeface="Cambria"/>
            </a:endParaRPr>
          </a:p>
        </p:txBody>
      </p:sp>
      <p:sp>
        <p:nvSpPr>
          <p:cNvPr id="33" name="object 8">
            <a:extLst>
              <a:ext uri="{FF2B5EF4-FFF2-40B4-BE49-F238E27FC236}">
                <a16:creationId xmlns:a16="http://schemas.microsoft.com/office/drawing/2014/main" id="{2F3927A1-9CFC-5555-2288-2EDEBFD0842D}"/>
              </a:ext>
            </a:extLst>
          </p:cNvPr>
          <p:cNvSpPr txBox="1"/>
          <p:nvPr/>
        </p:nvSpPr>
        <p:spPr>
          <a:xfrm>
            <a:off x="2456827" y="1798318"/>
            <a:ext cx="273685" cy="29972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i="1" kern="0" spc="-25" dirty="0">
                <a:solidFill>
                  <a:sysClr val="windowText" lastClr="000000"/>
                </a:solidFill>
                <a:latin typeface="Palatino Linotype"/>
                <a:cs typeface="Palatino Linotype"/>
              </a:rPr>
              <a:t>x</a:t>
            </a:r>
            <a:r>
              <a:rPr kern="0" spc="-25" baseline="-25000" dirty="0">
                <a:solidFill>
                  <a:sysClr val="windowText" lastClr="000000"/>
                </a:solidFill>
                <a:latin typeface="Cambria"/>
                <a:cs typeface="Cambria"/>
              </a:rPr>
              <a:t>2</a:t>
            </a:r>
            <a:endParaRPr kern="0" baseline="-25000" dirty="0">
              <a:solidFill>
                <a:sysClr val="windowText" lastClr="000000"/>
              </a:solidFill>
              <a:latin typeface="Cambria"/>
              <a:cs typeface="Cambria"/>
            </a:endParaRPr>
          </a:p>
        </p:txBody>
      </p:sp>
      <p:grpSp>
        <p:nvGrpSpPr>
          <p:cNvPr id="34" name="object 9">
            <a:extLst>
              <a:ext uri="{FF2B5EF4-FFF2-40B4-BE49-F238E27FC236}">
                <a16:creationId xmlns:a16="http://schemas.microsoft.com/office/drawing/2014/main" id="{03907BE5-F3D5-39DF-84E8-D923548EBA97}"/>
              </a:ext>
            </a:extLst>
          </p:cNvPr>
          <p:cNvGrpSpPr/>
          <p:nvPr/>
        </p:nvGrpSpPr>
        <p:grpSpPr>
          <a:xfrm>
            <a:off x="2057541" y="2085425"/>
            <a:ext cx="1630045" cy="1214120"/>
            <a:chOff x="1194256" y="1222140"/>
            <a:chExt cx="1630045" cy="1214120"/>
          </a:xfrm>
        </p:grpSpPr>
        <p:sp>
          <p:nvSpPr>
            <p:cNvPr id="35" name="object 10">
              <a:extLst>
                <a:ext uri="{FF2B5EF4-FFF2-40B4-BE49-F238E27FC236}">
                  <a16:creationId xmlns:a16="http://schemas.microsoft.com/office/drawing/2014/main" id="{76F24939-B90B-2453-F6C2-7E159DD20A62}"/>
                </a:ext>
              </a:extLst>
            </p:cNvPr>
            <p:cNvSpPr/>
            <p:nvPr/>
          </p:nvSpPr>
          <p:spPr>
            <a:xfrm>
              <a:off x="1939644" y="1301857"/>
              <a:ext cx="6350" cy="1115060"/>
            </a:xfrm>
            <a:custGeom>
              <a:avLst/>
              <a:gdLst/>
              <a:ahLst/>
              <a:cxnLst/>
              <a:rect l="l" t="t" r="r" b="b"/>
              <a:pathLst>
                <a:path w="6350" h="1115060">
                  <a:moveTo>
                    <a:pt x="0" y="1114748"/>
                  </a:moveTo>
                  <a:lnTo>
                    <a:pt x="6124" y="19049"/>
                  </a:lnTo>
                  <a:lnTo>
                    <a:pt x="6231" y="0"/>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11">
              <a:extLst>
                <a:ext uri="{FF2B5EF4-FFF2-40B4-BE49-F238E27FC236}">
                  <a16:creationId xmlns:a16="http://schemas.microsoft.com/office/drawing/2014/main" id="{7DD8D3D9-E26D-CB60-3EB5-21D637790C47}"/>
                </a:ext>
              </a:extLst>
            </p:cNvPr>
            <p:cNvSpPr/>
            <p:nvPr/>
          </p:nvSpPr>
          <p:spPr>
            <a:xfrm>
              <a:off x="1805735" y="1222140"/>
              <a:ext cx="279400" cy="210185"/>
            </a:xfrm>
            <a:custGeom>
              <a:avLst/>
              <a:gdLst/>
              <a:ahLst/>
              <a:cxnLst/>
              <a:rect l="l" t="t" r="r" b="b"/>
              <a:pathLst>
                <a:path w="279400" h="210184">
                  <a:moveTo>
                    <a:pt x="140585" y="0"/>
                  </a:moveTo>
                  <a:lnTo>
                    <a:pt x="4884" y="171147"/>
                  </a:lnTo>
                  <a:lnTo>
                    <a:pt x="687" y="179386"/>
                  </a:lnTo>
                  <a:lnTo>
                    <a:pt x="0" y="188285"/>
                  </a:lnTo>
                  <a:lnTo>
                    <a:pt x="2699" y="196793"/>
                  </a:lnTo>
                  <a:lnTo>
                    <a:pt x="8663" y="203857"/>
                  </a:lnTo>
                  <a:lnTo>
                    <a:pt x="16902" y="208054"/>
                  </a:lnTo>
                  <a:lnTo>
                    <a:pt x="25801" y="208742"/>
                  </a:lnTo>
                  <a:lnTo>
                    <a:pt x="34309" y="206043"/>
                  </a:lnTo>
                  <a:lnTo>
                    <a:pt x="41374" y="200078"/>
                  </a:lnTo>
                  <a:lnTo>
                    <a:pt x="140163" y="75483"/>
                  </a:lnTo>
                  <a:lnTo>
                    <a:pt x="237554" y="201175"/>
                  </a:lnTo>
                  <a:lnTo>
                    <a:pt x="244551" y="207218"/>
                  </a:lnTo>
                  <a:lnTo>
                    <a:pt x="253028" y="210012"/>
                  </a:lnTo>
                  <a:lnTo>
                    <a:pt x="261935" y="209423"/>
                  </a:lnTo>
                  <a:lnTo>
                    <a:pt x="270220" y="205319"/>
                  </a:lnTo>
                  <a:lnTo>
                    <a:pt x="276263" y="198321"/>
                  </a:lnTo>
                  <a:lnTo>
                    <a:pt x="279057" y="189844"/>
                  </a:lnTo>
                  <a:lnTo>
                    <a:pt x="278468" y="180938"/>
                  </a:lnTo>
                  <a:lnTo>
                    <a:pt x="274364" y="172653"/>
                  </a:lnTo>
                  <a:lnTo>
                    <a:pt x="14058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12">
              <a:extLst>
                <a:ext uri="{FF2B5EF4-FFF2-40B4-BE49-F238E27FC236}">
                  <a16:creationId xmlns:a16="http://schemas.microsoft.com/office/drawing/2014/main" id="{0C272478-A366-2041-B1A4-01C080BD4DA0}"/>
                </a:ext>
              </a:extLst>
            </p:cNvPr>
            <p:cNvSpPr/>
            <p:nvPr/>
          </p:nvSpPr>
          <p:spPr>
            <a:xfrm>
              <a:off x="1341301" y="1857477"/>
              <a:ext cx="1144905" cy="0"/>
            </a:xfrm>
            <a:custGeom>
              <a:avLst/>
              <a:gdLst/>
              <a:ahLst/>
              <a:cxnLst/>
              <a:rect l="l" t="t" r="r" b="b"/>
              <a:pathLst>
                <a:path w="1144905">
                  <a:moveTo>
                    <a:pt x="0" y="0"/>
                  </a:moveTo>
                  <a:lnTo>
                    <a:pt x="1125231" y="0"/>
                  </a:lnTo>
                  <a:lnTo>
                    <a:pt x="1144281" y="0"/>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13">
              <a:extLst>
                <a:ext uri="{FF2B5EF4-FFF2-40B4-BE49-F238E27FC236}">
                  <a16:creationId xmlns:a16="http://schemas.microsoft.com/office/drawing/2014/main" id="{145EF21D-1282-21E1-07A5-D7D7C7943734}"/>
                </a:ext>
              </a:extLst>
            </p:cNvPr>
            <p:cNvSpPr/>
            <p:nvPr/>
          </p:nvSpPr>
          <p:spPr>
            <a:xfrm>
              <a:off x="2355920" y="1717947"/>
              <a:ext cx="209550" cy="279400"/>
            </a:xfrm>
            <a:custGeom>
              <a:avLst/>
              <a:gdLst/>
              <a:ahLst/>
              <a:cxnLst/>
              <a:rect l="l" t="t" r="r" b="b"/>
              <a:pathLst>
                <a:path w="209550" h="279400">
                  <a:moveTo>
                    <a:pt x="20312" y="0"/>
                  </a:moveTo>
                  <a:lnTo>
                    <a:pt x="11820" y="2746"/>
                  </a:lnTo>
                  <a:lnTo>
                    <a:pt x="4788" y="8751"/>
                  </a:lnTo>
                  <a:lnTo>
                    <a:pt x="638" y="17012"/>
                  </a:lnTo>
                  <a:lnTo>
                    <a:pt x="0" y="25915"/>
                  </a:lnTo>
                  <a:lnTo>
                    <a:pt x="2746" y="34408"/>
                  </a:lnTo>
                  <a:lnTo>
                    <a:pt x="8751" y="41439"/>
                  </a:lnTo>
                  <a:lnTo>
                    <a:pt x="133895" y="139530"/>
                  </a:lnTo>
                  <a:lnTo>
                    <a:pt x="8751" y="237622"/>
                  </a:lnTo>
                  <a:lnTo>
                    <a:pt x="2746" y="244653"/>
                  </a:lnTo>
                  <a:lnTo>
                    <a:pt x="0" y="253146"/>
                  </a:lnTo>
                  <a:lnTo>
                    <a:pt x="638" y="262049"/>
                  </a:lnTo>
                  <a:lnTo>
                    <a:pt x="4788" y="270311"/>
                  </a:lnTo>
                  <a:lnTo>
                    <a:pt x="11820" y="276315"/>
                  </a:lnTo>
                  <a:lnTo>
                    <a:pt x="20312" y="279061"/>
                  </a:lnTo>
                  <a:lnTo>
                    <a:pt x="29215" y="278423"/>
                  </a:lnTo>
                  <a:lnTo>
                    <a:pt x="37477" y="274272"/>
                  </a:lnTo>
                  <a:lnTo>
                    <a:pt x="209380" y="139530"/>
                  </a:lnTo>
                  <a:lnTo>
                    <a:pt x="37477" y="4788"/>
                  </a:lnTo>
                  <a:lnTo>
                    <a:pt x="29215" y="638"/>
                  </a:lnTo>
                  <a:lnTo>
                    <a:pt x="2031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9" name="object 14">
              <a:extLst>
                <a:ext uri="{FF2B5EF4-FFF2-40B4-BE49-F238E27FC236}">
                  <a16:creationId xmlns:a16="http://schemas.microsoft.com/office/drawing/2014/main" id="{B551AFFF-1B3C-AB52-CB3C-2C3C0C4D24C5}"/>
                </a:ext>
              </a:extLst>
            </p:cNvPr>
            <p:cNvPicPr/>
            <p:nvPr/>
          </p:nvPicPr>
          <p:blipFill>
            <a:blip r:embed="rId5" cstate="print"/>
            <a:stretch>
              <a:fillRect/>
            </a:stretch>
          </p:blipFill>
          <p:spPr>
            <a:xfrm>
              <a:off x="1717106" y="1486036"/>
              <a:ext cx="410399" cy="803625"/>
            </a:xfrm>
            <a:prstGeom prst="rect">
              <a:avLst/>
            </a:prstGeom>
          </p:spPr>
        </p:pic>
        <p:pic>
          <p:nvPicPr>
            <p:cNvPr id="40" name="object 15">
              <a:extLst>
                <a:ext uri="{FF2B5EF4-FFF2-40B4-BE49-F238E27FC236}">
                  <a16:creationId xmlns:a16="http://schemas.microsoft.com/office/drawing/2014/main" id="{7989C627-D798-E5A6-29EC-500653A0691E}"/>
                </a:ext>
              </a:extLst>
            </p:cNvPr>
            <p:cNvPicPr/>
            <p:nvPr/>
          </p:nvPicPr>
          <p:blipFill>
            <a:blip r:embed="rId6" cstate="print"/>
            <a:stretch>
              <a:fillRect/>
            </a:stretch>
          </p:blipFill>
          <p:spPr>
            <a:xfrm>
              <a:off x="2204257" y="1422892"/>
              <a:ext cx="302314" cy="204120"/>
            </a:xfrm>
            <a:prstGeom prst="rect">
              <a:avLst/>
            </a:prstGeom>
          </p:spPr>
        </p:pic>
        <p:pic>
          <p:nvPicPr>
            <p:cNvPr id="41" name="object 16">
              <a:extLst>
                <a:ext uri="{FF2B5EF4-FFF2-40B4-BE49-F238E27FC236}">
                  <a16:creationId xmlns:a16="http://schemas.microsoft.com/office/drawing/2014/main" id="{A3E66F41-5A51-3F7F-D215-F623C2A0A140}"/>
                </a:ext>
              </a:extLst>
            </p:cNvPr>
            <p:cNvPicPr/>
            <p:nvPr/>
          </p:nvPicPr>
          <p:blipFill>
            <a:blip r:embed="rId7" cstate="print"/>
            <a:stretch>
              <a:fillRect/>
            </a:stretch>
          </p:blipFill>
          <p:spPr>
            <a:xfrm>
              <a:off x="2494389" y="1494479"/>
              <a:ext cx="91080" cy="67424"/>
            </a:xfrm>
            <a:prstGeom prst="rect">
              <a:avLst/>
            </a:prstGeom>
          </p:spPr>
        </p:pic>
        <p:pic>
          <p:nvPicPr>
            <p:cNvPr id="42" name="object 17">
              <a:extLst>
                <a:ext uri="{FF2B5EF4-FFF2-40B4-BE49-F238E27FC236}">
                  <a16:creationId xmlns:a16="http://schemas.microsoft.com/office/drawing/2014/main" id="{98B6575F-06E9-15B4-A66A-5684F5D4EEEA}"/>
                </a:ext>
              </a:extLst>
            </p:cNvPr>
            <p:cNvPicPr/>
            <p:nvPr/>
          </p:nvPicPr>
          <p:blipFill>
            <a:blip r:embed="rId8" cstate="print"/>
            <a:stretch>
              <a:fillRect/>
            </a:stretch>
          </p:blipFill>
          <p:spPr>
            <a:xfrm>
              <a:off x="2586149" y="1488411"/>
              <a:ext cx="84318" cy="78480"/>
            </a:xfrm>
            <a:prstGeom prst="rect">
              <a:avLst/>
            </a:prstGeom>
          </p:spPr>
        </p:pic>
        <p:pic>
          <p:nvPicPr>
            <p:cNvPr id="43" name="object 18">
              <a:extLst>
                <a:ext uri="{FF2B5EF4-FFF2-40B4-BE49-F238E27FC236}">
                  <a16:creationId xmlns:a16="http://schemas.microsoft.com/office/drawing/2014/main" id="{89ADEF31-419D-BEB0-FD6A-7058F89AB6D7}"/>
                </a:ext>
              </a:extLst>
            </p:cNvPr>
            <p:cNvPicPr/>
            <p:nvPr/>
          </p:nvPicPr>
          <p:blipFill>
            <a:blip r:embed="rId9" cstate="print"/>
            <a:stretch>
              <a:fillRect/>
            </a:stretch>
          </p:blipFill>
          <p:spPr>
            <a:xfrm>
              <a:off x="2690566" y="1486646"/>
              <a:ext cx="133245" cy="95333"/>
            </a:xfrm>
            <a:prstGeom prst="rect">
              <a:avLst/>
            </a:prstGeom>
          </p:spPr>
        </p:pic>
        <p:pic>
          <p:nvPicPr>
            <p:cNvPr id="44" name="object 19">
              <a:extLst>
                <a:ext uri="{FF2B5EF4-FFF2-40B4-BE49-F238E27FC236}">
                  <a16:creationId xmlns:a16="http://schemas.microsoft.com/office/drawing/2014/main" id="{34B18D47-B00E-DC26-1AAB-8B3DF6683E52}"/>
                </a:ext>
              </a:extLst>
            </p:cNvPr>
            <p:cNvPicPr/>
            <p:nvPr/>
          </p:nvPicPr>
          <p:blipFill>
            <a:blip r:embed="rId10" cstate="print"/>
            <a:stretch>
              <a:fillRect/>
            </a:stretch>
          </p:blipFill>
          <p:spPr>
            <a:xfrm>
              <a:off x="1770904" y="1863972"/>
              <a:ext cx="203316" cy="287776"/>
            </a:xfrm>
            <a:prstGeom prst="rect">
              <a:avLst/>
            </a:prstGeom>
          </p:spPr>
        </p:pic>
        <p:pic>
          <p:nvPicPr>
            <p:cNvPr id="45" name="object 20">
              <a:extLst>
                <a:ext uri="{FF2B5EF4-FFF2-40B4-BE49-F238E27FC236}">
                  <a16:creationId xmlns:a16="http://schemas.microsoft.com/office/drawing/2014/main" id="{8E10E1F9-9148-2EF6-09FC-56E207CDADEC}"/>
                </a:ext>
              </a:extLst>
            </p:cNvPr>
            <p:cNvPicPr/>
            <p:nvPr/>
          </p:nvPicPr>
          <p:blipFill>
            <a:blip r:embed="rId11" cstate="print"/>
            <a:stretch>
              <a:fillRect/>
            </a:stretch>
          </p:blipFill>
          <p:spPr>
            <a:xfrm>
              <a:off x="1991704" y="1900208"/>
              <a:ext cx="86109" cy="182169"/>
            </a:xfrm>
            <a:prstGeom prst="rect">
              <a:avLst/>
            </a:prstGeom>
          </p:spPr>
        </p:pic>
        <p:pic>
          <p:nvPicPr>
            <p:cNvPr id="46" name="object 21">
              <a:extLst>
                <a:ext uri="{FF2B5EF4-FFF2-40B4-BE49-F238E27FC236}">
                  <a16:creationId xmlns:a16="http://schemas.microsoft.com/office/drawing/2014/main" id="{7746308C-C25F-8A2B-4B06-AEBD9415E52A}"/>
                </a:ext>
              </a:extLst>
            </p:cNvPr>
            <p:cNvPicPr/>
            <p:nvPr/>
          </p:nvPicPr>
          <p:blipFill>
            <a:blip r:embed="rId12" cstate="print"/>
            <a:stretch>
              <a:fillRect/>
            </a:stretch>
          </p:blipFill>
          <p:spPr>
            <a:xfrm>
              <a:off x="1198606" y="1609212"/>
              <a:ext cx="92519" cy="86835"/>
            </a:xfrm>
            <a:prstGeom prst="rect">
              <a:avLst/>
            </a:prstGeom>
          </p:spPr>
        </p:pic>
        <p:pic>
          <p:nvPicPr>
            <p:cNvPr id="47" name="object 22">
              <a:extLst>
                <a:ext uri="{FF2B5EF4-FFF2-40B4-BE49-F238E27FC236}">
                  <a16:creationId xmlns:a16="http://schemas.microsoft.com/office/drawing/2014/main" id="{10D98AE0-AEFF-2280-23BC-BC23B4867DDD}"/>
                </a:ext>
              </a:extLst>
            </p:cNvPr>
            <p:cNvPicPr/>
            <p:nvPr/>
          </p:nvPicPr>
          <p:blipFill>
            <a:blip r:embed="rId13" cstate="print"/>
            <a:stretch>
              <a:fillRect/>
            </a:stretch>
          </p:blipFill>
          <p:spPr>
            <a:xfrm>
              <a:off x="1254046" y="1595569"/>
              <a:ext cx="197245" cy="173519"/>
            </a:xfrm>
            <a:prstGeom prst="rect">
              <a:avLst/>
            </a:prstGeom>
          </p:spPr>
        </p:pic>
        <p:pic>
          <p:nvPicPr>
            <p:cNvPr id="48" name="object 23">
              <a:extLst>
                <a:ext uri="{FF2B5EF4-FFF2-40B4-BE49-F238E27FC236}">
                  <a16:creationId xmlns:a16="http://schemas.microsoft.com/office/drawing/2014/main" id="{E1AA1990-64CC-CC0A-122E-21A662D73ACF}"/>
                </a:ext>
              </a:extLst>
            </p:cNvPr>
            <p:cNvPicPr/>
            <p:nvPr/>
          </p:nvPicPr>
          <p:blipFill>
            <a:blip r:embed="rId14" cstate="print"/>
            <a:stretch>
              <a:fillRect/>
            </a:stretch>
          </p:blipFill>
          <p:spPr>
            <a:xfrm>
              <a:off x="1194256" y="1480369"/>
              <a:ext cx="105181" cy="90359"/>
            </a:xfrm>
            <a:prstGeom prst="rect">
              <a:avLst/>
            </a:prstGeom>
          </p:spPr>
        </p:pic>
        <p:pic>
          <p:nvPicPr>
            <p:cNvPr id="49" name="object 24">
              <a:extLst>
                <a:ext uri="{FF2B5EF4-FFF2-40B4-BE49-F238E27FC236}">
                  <a16:creationId xmlns:a16="http://schemas.microsoft.com/office/drawing/2014/main" id="{EB0AE9E9-E533-8B53-E826-C0AD50A64768}"/>
                </a:ext>
              </a:extLst>
            </p:cNvPr>
            <p:cNvPicPr/>
            <p:nvPr/>
          </p:nvPicPr>
          <p:blipFill>
            <a:blip r:embed="rId15" cstate="print"/>
            <a:stretch>
              <a:fillRect/>
            </a:stretch>
          </p:blipFill>
          <p:spPr>
            <a:xfrm>
              <a:off x="1361724" y="1584769"/>
              <a:ext cx="84522" cy="19079"/>
            </a:xfrm>
            <a:prstGeom prst="rect">
              <a:avLst/>
            </a:prstGeom>
          </p:spPr>
        </p:pic>
        <p:pic>
          <p:nvPicPr>
            <p:cNvPr id="50" name="object 25">
              <a:extLst>
                <a:ext uri="{FF2B5EF4-FFF2-40B4-BE49-F238E27FC236}">
                  <a16:creationId xmlns:a16="http://schemas.microsoft.com/office/drawing/2014/main" id="{CF3F20C5-7C8E-8011-3AF1-84F8FFE6EF70}"/>
                </a:ext>
              </a:extLst>
            </p:cNvPr>
            <p:cNvPicPr/>
            <p:nvPr/>
          </p:nvPicPr>
          <p:blipFill>
            <a:blip r:embed="rId16" cstate="print"/>
            <a:stretch>
              <a:fillRect/>
            </a:stretch>
          </p:blipFill>
          <p:spPr>
            <a:xfrm>
              <a:off x="1489125" y="1524305"/>
              <a:ext cx="167399" cy="201210"/>
            </a:xfrm>
            <a:prstGeom prst="rect">
              <a:avLst/>
            </a:prstGeom>
          </p:spPr>
        </p:pic>
      </p:grpSp>
      <p:sp>
        <p:nvSpPr>
          <p:cNvPr id="51" name="object 26">
            <a:extLst>
              <a:ext uri="{FF2B5EF4-FFF2-40B4-BE49-F238E27FC236}">
                <a16:creationId xmlns:a16="http://schemas.microsoft.com/office/drawing/2014/main" id="{EC72BCFE-D3FA-A99C-243E-786094B4B1D6}"/>
              </a:ext>
            </a:extLst>
          </p:cNvPr>
          <p:cNvSpPr txBox="1"/>
          <p:nvPr/>
        </p:nvSpPr>
        <p:spPr>
          <a:xfrm>
            <a:off x="4775258" y="2306294"/>
            <a:ext cx="3078480" cy="289182"/>
          </a:xfrm>
          <a:prstGeom prst="rect">
            <a:avLst/>
          </a:prstGeom>
        </p:spPr>
        <p:txBody>
          <a:bodyPr vert="horz" wrap="square" lIns="0" tIns="12065" rIns="0" bIns="0" rtlCol="0">
            <a:spAutoFit/>
          </a:bodyPr>
          <a:lstStyle/>
          <a:p>
            <a:pPr marL="38100" defTabSz="914400" eaLnBrk="1" fontAlgn="auto" hangingPunct="1">
              <a:spcBef>
                <a:spcPts val="95"/>
              </a:spcBef>
              <a:spcAft>
                <a:spcPts val="0"/>
              </a:spcAft>
              <a:buClrTx/>
              <a:buSzTx/>
              <a:buFontTx/>
              <a:buNone/>
            </a:pPr>
            <a:r>
              <a:rPr lang="it-IT" sz="1700" i="1" kern="0" spc="100" dirty="0">
                <a:solidFill>
                  <a:sysClr val="windowText" lastClr="000000"/>
                </a:solidFill>
                <a:latin typeface="Palatino Linotype"/>
                <a:cs typeface="Palatino Linotype"/>
              </a:rPr>
              <a:t>f</a:t>
            </a:r>
            <a:r>
              <a:rPr kern="0" spc="-1364" baseline="2314" dirty="0">
                <a:solidFill>
                  <a:srgbClr val="00A9FF"/>
                </a:solidFill>
                <a:latin typeface="Lucida Sans Unicode"/>
                <a:cs typeface="Lucida Sans Unicode"/>
              </a:rPr>
              <a:t>→</a:t>
            </a:r>
            <a:r>
              <a:rPr kern="0" spc="150" baseline="-23148" dirty="0">
                <a:solidFill>
                  <a:srgbClr val="00A9FF"/>
                </a:solidFill>
                <a:latin typeface="Cambria"/>
                <a:cs typeface="Cambria"/>
              </a:rPr>
              <a:t>w</a:t>
            </a:r>
            <a:r>
              <a:rPr kern="0" spc="-217" baseline="-23148" dirty="0">
                <a:solidFill>
                  <a:srgbClr val="00A9FF"/>
                </a:solidFill>
                <a:latin typeface="Cambria"/>
                <a:cs typeface="Cambria"/>
              </a:rPr>
              <a:t> </a:t>
            </a:r>
            <a:r>
              <a:rPr kern="0" baseline="-23148" dirty="0">
                <a:solidFill>
                  <a:sysClr val="windowText" lastClr="000000"/>
                </a:solidFill>
                <a:latin typeface="Cambria"/>
                <a:cs typeface="Cambria"/>
              </a:rPr>
              <a:t>,</a:t>
            </a:r>
            <a:r>
              <a:rPr i="1" kern="0" baseline="-23148" dirty="0">
                <a:solidFill>
                  <a:srgbClr val="00A9FF"/>
                </a:solidFill>
                <a:latin typeface="Palatino Linotype"/>
                <a:cs typeface="Palatino Linotype"/>
              </a:rPr>
              <a:t>b</a:t>
            </a:r>
            <a:r>
              <a:rPr kern="0" dirty="0">
                <a:solidFill>
                  <a:sysClr val="windowText" lastClr="000000"/>
                </a:solidFill>
                <a:latin typeface="Courier New"/>
                <a:cs typeface="Courier New"/>
              </a:rPr>
              <a:t>(</a:t>
            </a:r>
            <a:r>
              <a:rPr sz="2550" kern="0" spc="-1852" baseline="26143" dirty="0">
                <a:solidFill>
                  <a:srgbClr val="FFA400"/>
                </a:solidFill>
                <a:latin typeface="Lucida Sans Unicode"/>
                <a:cs typeface="Lucida Sans Unicode"/>
              </a:rPr>
              <a:t>→</a:t>
            </a:r>
            <a:r>
              <a:rPr sz="1700" kern="0" dirty="0">
                <a:solidFill>
                  <a:srgbClr val="FFA400"/>
                </a:solidFill>
                <a:latin typeface="Cambria"/>
                <a:cs typeface="Cambria"/>
              </a:rPr>
              <a:t>x</a:t>
            </a:r>
            <a:r>
              <a:rPr sz="1700" kern="0" spc="-15" dirty="0">
                <a:solidFill>
                  <a:srgbClr val="FFA400"/>
                </a:solidFill>
                <a:latin typeface="Cambria"/>
                <a:cs typeface="Cambria"/>
              </a:rPr>
              <a:t> </a:t>
            </a:r>
            <a:r>
              <a:rPr kern="0" dirty="0">
                <a:solidFill>
                  <a:sysClr val="windowText" lastClr="000000"/>
                </a:solidFill>
                <a:latin typeface="Courier New"/>
                <a:cs typeface="Courier New"/>
              </a:rPr>
              <a:t>)</a:t>
            </a:r>
            <a:r>
              <a:rPr sz="2550" kern="0" spc="-817" baseline="-21241" dirty="0">
                <a:solidFill>
                  <a:sysClr val="windowText" lastClr="000000"/>
                </a:solidFill>
                <a:latin typeface="Courier New"/>
                <a:cs typeface="Courier New"/>
              </a:rPr>
              <a:t> </a:t>
            </a:r>
            <a:r>
              <a:rPr sz="1700" kern="0" spc="215" dirty="0">
                <a:solidFill>
                  <a:sysClr val="windowText" lastClr="000000"/>
                </a:solidFill>
                <a:latin typeface="Cambria"/>
                <a:cs typeface="Cambria"/>
              </a:rPr>
              <a:t>=</a:t>
            </a:r>
            <a:r>
              <a:rPr sz="1700" kern="0" spc="95" dirty="0">
                <a:solidFill>
                  <a:sysClr val="windowText" lastClr="000000"/>
                </a:solidFill>
                <a:latin typeface="Cambria"/>
                <a:cs typeface="Cambria"/>
              </a:rPr>
              <a:t> </a:t>
            </a:r>
            <a:r>
              <a:rPr sz="1700" i="1" kern="0" dirty="0">
                <a:solidFill>
                  <a:srgbClr val="CE1C00"/>
                </a:solidFill>
                <a:latin typeface="Palatino Linotype"/>
                <a:cs typeface="Palatino Linotype"/>
              </a:rPr>
              <a:t>g</a:t>
            </a:r>
            <a:r>
              <a:rPr sz="1700" kern="0" dirty="0">
                <a:solidFill>
                  <a:sysClr val="windowText" lastClr="000000"/>
                </a:solidFill>
                <a:latin typeface="Cambria"/>
                <a:cs typeface="Cambria"/>
              </a:rPr>
              <a:t>(</a:t>
            </a:r>
            <a:r>
              <a:rPr sz="1700" i="1" kern="0" dirty="0">
                <a:solidFill>
                  <a:srgbClr val="00A9FF"/>
                </a:solidFill>
                <a:latin typeface="Palatino Linotype"/>
                <a:cs typeface="Palatino Linotype"/>
              </a:rPr>
              <a:t>z</a:t>
            </a:r>
            <a:r>
              <a:rPr sz="1700" kern="0" dirty="0">
                <a:solidFill>
                  <a:sysClr val="windowText" lastClr="000000"/>
                </a:solidFill>
                <a:latin typeface="Cambria"/>
                <a:cs typeface="Cambria"/>
              </a:rPr>
              <a:t>)</a:t>
            </a:r>
            <a:r>
              <a:rPr sz="1700" kern="0" spc="100" dirty="0">
                <a:solidFill>
                  <a:sysClr val="windowText" lastClr="000000"/>
                </a:solidFill>
                <a:latin typeface="Cambria"/>
                <a:cs typeface="Cambria"/>
              </a:rPr>
              <a:t> </a:t>
            </a:r>
            <a:r>
              <a:rPr sz="1700" kern="0" spc="215" dirty="0">
                <a:solidFill>
                  <a:sysClr val="windowText" lastClr="000000"/>
                </a:solidFill>
                <a:latin typeface="Cambria"/>
                <a:cs typeface="Cambria"/>
              </a:rPr>
              <a:t>=</a:t>
            </a:r>
            <a:r>
              <a:rPr sz="1700" kern="0" spc="100" dirty="0">
                <a:solidFill>
                  <a:sysClr val="windowText" lastClr="000000"/>
                </a:solidFill>
                <a:latin typeface="Cambria"/>
                <a:cs typeface="Cambria"/>
              </a:rPr>
              <a:t> </a:t>
            </a:r>
            <a:r>
              <a:rPr sz="1700" i="1" kern="0" dirty="0">
                <a:solidFill>
                  <a:srgbClr val="FF2600"/>
                </a:solidFill>
                <a:latin typeface="Palatino Linotype"/>
                <a:cs typeface="Palatino Linotype"/>
              </a:rPr>
              <a:t>g</a:t>
            </a:r>
            <a:r>
              <a:rPr sz="1400" kern="0" dirty="0">
                <a:solidFill>
                  <a:sysClr val="windowText" lastClr="000000"/>
                </a:solidFill>
                <a:latin typeface="Arial"/>
                <a:cs typeface="Arial"/>
              </a:rPr>
              <a:t>(</a:t>
            </a:r>
            <a:r>
              <a:rPr sz="1700" i="1" kern="0" dirty="0">
                <a:solidFill>
                  <a:srgbClr val="00A9FF"/>
                </a:solidFill>
                <a:latin typeface="Palatino Linotype"/>
                <a:cs typeface="Palatino Linotype"/>
              </a:rPr>
              <a:t>w</a:t>
            </a:r>
            <a:r>
              <a:rPr kern="0" baseline="-18518" dirty="0">
                <a:solidFill>
                  <a:srgbClr val="00A9FF"/>
                </a:solidFill>
                <a:latin typeface="Cambria"/>
                <a:cs typeface="Cambria"/>
              </a:rPr>
              <a:t>1</a:t>
            </a:r>
            <a:r>
              <a:rPr sz="1700" i="1" kern="0" dirty="0">
                <a:solidFill>
                  <a:srgbClr val="FFA400"/>
                </a:solidFill>
                <a:latin typeface="Palatino Linotype"/>
                <a:cs typeface="Palatino Linotype"/>
              </a:rPr>
              <a:t>x</a:t>
            </a:r>
            <a:r>
              <a:rPr kern="0" baseline="-18518" dirty="0">
                <a:solidFill>
                  <a:srgbClr val="FFA400"/>
                </a:solidFill>
                <a:latin typeface="Cambria"/>
                <a:cs typeface="Cambria"/>
              </a:rPr>
              <a:t>1</a:t>
            </a:r>
            <a:r>
              <a:rPr kern="0" spc="165" baseline="-18518" dirty="0">
                <a:solidFill>
                  <a:srgbClr val="FFA400"/>
                </a:solidFill>
                <a:latin typeface="Cambria"/>
                <a:cs typeface="Cambria"/>
              </a:rPr>
              <a:t> </a:t>
            </a:r>
            <a:r>
              <a:rPr sz="1700" kern="0" spc="215" dirty="0">
                <a:solidFill>
                  <a:sysClr val="windowText" lastClr="000000"/>
                </a:solidFill>
                <a:latin typeface="Cambria"/>
                <a:cs typeface="Cambria"/>
              </a:rPr>
              <a:t>+</a:t>
            </a:r>
            <a:r>
              <a:rPr sz="1700" kern="0" spc="5" dirty="0">
                <a:solidFill>
                  <a:sysClr val="windowText" lastClr="000000"/>
                </a:solidFill>
                <a:latin typeface="Cambria"/>
                <a:cs typeface="Cambria"/>
              </a:rPr>
              <a:t> </a:t>
            </a:r>
            <a:r>
              <a:rPr sz="1700" i="1" kern="0" spc="-20" dirty="0">
                <a:solidFill>
                  <a:srgbClr val="00A9FF"/>
                </a:solidFill>
                <a:latin typeface="Palatino Linotype"/>
                <a:cs typeface="Palatino Linotype"/>
              </a:rPr>
              <a:t>w</a:t>
            </a:r>
            <a:r>
              <a:rPr kern="0" spc="-30" baseline="-18518" dirty="0">
                <a:solidFill>
                  <a:srgbClr val="00A9FF"/>
                </a:solidFill>
                <a:latin typeface="Cambria"/>
                <a:cs typeface="Cambria"/>
              </a:rPr>
              <a:t>2</a:t>
            </a:r>
            <a:r>
              <a:rPr sz="1700" i="1" kern="0" spc="-20" dirty="0">
                <a:solidFill>
                  <a:srgbClr val="FFA400"/>
                </a:solidFill>
                <a:latin typeface="Palatino Linotype"/>
                <a:cs typeface="Palatino Linotype"/>
              </a:rPr>
              <a:t>x</a:t>
            </a:r>
            <a:r>
              <a:rPr kern="0" spc="-30" baseline="-18518" dirty="0">
                <a:solidFill>
                  <a:srgbClr val="FFA400"/>
                </a:solidFill>
                <a:latin typeface="Cambria"/>
                <a:cs typeface="Cambria"/>
              </a:rPr>
              <a:t>2</a:t>
            </a:r>
            <a:endParaRPr kern="0" baseline="-18518" dirty="0">
              <a:solidFill>
                <a:sysClr val="windowText" lastClr="000000"/>
              </a:solidFill>
              <a:latin typeface="Cambria"/>
              <a:cs typeface="Cambria"/>
            </a:endParaRPr>
          </a:p>
        </p:txBody>
      </p:sp>
      <p:sp>
        <p:nvSpPr>
          <p:cNvPr id="52" name="object 27">
            <a:extLst>
              <a:ext uri="{FF2B5EF4-FFF2-40B4-BE49-F238E27FC236}">
                <a16:creationId xmlns:a16="http://schemas.microsoft.com/office/drawing/2014/main" id="{234F7BA4-2BE0-32E3-E3DB-8AB29078D5E6}"/>
              </a:ext>
            </a:extLst>
          </p:cNvPr>
          <p:cNvSpPr txBox="1"/>
          <p:nvPr/>
        </p:nvSpPr>
        <p:spPr>
          <a:xfrm>
            <a:off x="7127461" y="2656185"/>
            <a:ext cx="107950" cy="222250"/>
          </a:xfrm>
          <a:prstGeom prst="rect">
            <a:avLst/>
          </a:prstGeom>
        </p:spPr>
        <p:txBody>
          <a:bodyPr vert="horz" wrap="square" lIns="0" tIns="11430" rIns="0" bIns="0" rtlCol="0">
            <a:spAutoFit/>
          </a:bodyPr>
          <a:lstStyle/>
          <a:p>
            <a:pPr marL="12700" defTabSz="914400" eaLnBrk="1" fontAlgn="auto" hangingPunct="1">
              <a:spcBef>
                <a:spcPts val="90"/>
              </a:spcBef>
              <a:spcAft>
                <a:spcPts val="0"/>
              </a:spcAft>
              <a:buClrTx/>
              <a:buSzTx/>
              <a:buFontTx/>
              <a:buNone/>
            </a:pPr>
            <a:r>
              <a:rPr sz="1300" kern="0" spc="-50" dirty="0">
                <a:solidFill>
                  <a:srgbClr val="FFA400"/>
                </a:solidFill>
                <a:latin typeface="Cambria"/>
                <a:cs typeface="Cambria"/>
              </a:rPr>
              <a:t>2</a:t>
            </a:r>
            <a:endParaRPr sz="1300" kern="0">
              <a:solidFill>
                <a:sysClr val="windowText" lastClr="000000"/>
              </a:solidFill>
              <a:latin typeface="Cambria"/>
              <a:cs typeface="Cambria"/>
            </a:endParaRPr>
          </a:p>
        </p:txBody>
      </p:sp>
      <p:sp>
        <p:nvSpPr>
          <p:cNvPr id="53" name="object 28">
            <a:extLst>
              <a:ext uri="{FF2B5EF4-FFF2-40B4-BE49-F238E27FC236}">
                <a16:creationId xmlns:a16="http://schemas.microsoft.com/office/drawing/2014/main" id="{C060AEC9-648B-E8A5-8B3E-2E14679C5024}"/>
              </a:ext>
            </a:extLst>
          </p:cNvPr>
          <p:cNvSpPr txBox="1"/>
          <p:nvPr/>
        </p:nvSpPr>
        <p:spPr>
          <a:xfrm>
            <a:off x="7105349" y="2813518"/>
            <a:ext cx="107950" cy="222250"/>
          </a:xfrm>
          <a:prstGeom prst="rect">
            <a:avLst/>
          </a:prstGeom>
        </p:spPr>
        <p:txBody>
          <a:bodyPr vert="horz" wrap="square" lIns="0" tIns="11430" rIns="0" bIns="0" rtlCol="0">
            <a:spAutoFit/>
          </a:bodyPr>
          <a:lstStyle/>
          <a:p>
            <a:pPr marL="12700" defTabSz="914400" eaLnBrk="1" fontAlgn="auto" hangingPunct="1">
              <a:spcBef>
                <a:spcPts val="90"/>
              </a:spcBef>
              <a:spcAft>
                <a:spcPts val="0"/>
              </a:spcAft>
              <a:buClrTx/>
              <a:buSzTx/>
              <a:buFontTx/>
              <a:buNone/>
            </a:pPr>
            <a:r>
              <a:rPr sz="1300" kern="0" spc="-50" dirty="0">
                <a:solidFill>
                  <a:srgbClr val="FFA400"/>
                </a:solidFill>
                <a:latin typeface="Cambria"/>
                <a:cs typeface="Cambria"/>
              </a:rPr>
              <a:t>1</a:t>
            </a:r>
            <a:endParaRPr sz="1300" kern="0">
              <a:solidFill>
                <a:sysClr val="windowText" lastClr="000000"/>
              </a:solidFill>
              <a:latin typeface="Cambria"/>
              <a:cs typeface="Cambria"/>
            </a:endParaRPr>
          </a:p>
        </p:txBody>
      </p:sp>
      <p:sp>
        <p:nvSpPr>
          <p:cNvPr id="5130" name="object 29">
            <a:extLst>
              <a:ext uri="{FF2B5EF4-FFF2-40B4-BE49-F238E27FC236}">
                <a16:creationId xmlns:a16="http://schemas.microsoft.com/office/drawing/2014/main" id="{F56D997F-3F6B-D799-82F5-0000DF1685B4}"/>
              </a:ext>
            </a:extLst>
          </p:cNvPr>
          <p:cNvSpPr txBox="1"/>
          <p:nvPr/>
        </p:nvSpPr>
        <p:spPr>
          <a:xfrm>
            <a:off x="6564891" y="2674649"/>
            <a:ext cx="1311910" cy="302895"/>
          </a:xfrm>
          <a:prstGeom prst="rect">
            <a:avLst/>
          </a:prstGeom>
        </p:spPr>
        <p:txBody>
          <a:bodyPr vert="horz" wrap="square" lIns="0" tIns="14604" rIns="0" bIns="0" rtlCol="0">
            <a:spAutoFit/>
          </a:bodyPr>
          <a:lstStyle/>
          <a:p>
            <a:pPr marL="12700" defTabSz="914400" eaLnBrk="1" fontAlgn="auto" hangingPunct="1">
              <a:spcBef>
                <a:spcPts val="114"/>
              </a:spcBef>
              <a:spcAft>
                <a:spcPts val="0"/>
              </a:spcAft>
              <a:buClrTx/>
              <a:buSzTx/>
              <a:buFontTx/>
              <a:buNone/>
              <a:tabLst>
                <a:tab pos="708025" algn="l"/>
              </a:tabLst>
            </a:pPr>
            <a:r>
              <a:rPr kern="0" spc="220" dirty="0">
                <a:solidFill>
                  <a:srgbClr val="FFA400"/>
                </a:solidFill>
                <a:latin typeface="Cambria"/>
                <a:cs typeface="Cambria"/>
              </a:rPr>
              <a:t>+</a:t>
            </a:r>
            <a:r>
              <a:rPr i="1" kern="0" spc="220" dirty="0">
                <a:solidFill>
                  <a:srgbClr val="00A9FF"/>
                </a:solidFill>
                <a:latin typeface="Palatino Linotype"/>
                <a:cs typeface="Palatino Linotype"/>
              </a:rPr>
              <a:t>w</a:t>
            </a:r>
            <a:r>
              <a:rPr i="1" kern="0" spc="130" dirty="0">
                <a:solidFill>
                  <a:srgbClr val="00A9FF"/>
                </a:solidFill>
                <a:latin typeface="Palatino Linotype"/>
                <a:cs typeface="Palatino Linotype"/>
              </a:rPr>
              <a:t> </a:t>
            </a:r>
            <a:r>
              <a:rPr i="1" kern="0" spc="45" dirty="0">
                <a:solidFill>
                  <a:srgbClr val="FFA400"/>
                </a:solidFill>
                <a:latin typeface="Palatino Linotype"/>
                <a:cs typeface="Palatino Linotype"/>
              </a:rPr>
              <a:t>x</a:t>
            </a:r>
            <a:r>
              <a:rPr i="1" kern="0" dirty="0">
                <a:solidFill>
                  <a:srgbClr val="FFA400"/>
                </a:solidFill>
                <a:latin typeface="Palatino Linotype"/>
                <a:cs typeface="Palatino Linotype"/>
              </a:rPr>
              <a:t>	</a:t>
            </a:r>
            <a:r>
              <a:rPr kern="0" spc="240" dirty="0">
                <a:solidFill>
                  <a:srgbClr val="FFA400"/>
                </a:solidFill>
                <a:latin typeface="Cambria"/>
                <a:cs typeface="Cambria"/>
              </a:rPr>
              <a:t>+</a:t>
            </a:r>
            <a:r>
              <a:rPr kern="0" spc="5" dirty="0">
                <a:solidFill>
                  <a:srgbClr val="FFA400"/>
                </a:solidFill>
                <a:latin typeface="Cambria"/>
                <a:cs typeface="Cambria"/>
              </a:rPr>
              <a:t> </a:t>
            </a:r>
            <a:r>
              <a:rPr i="1" kern="0" spc="100" dirty="0">
                <a:solidFill>
                  <a:srgbClr val="00A9FF"/>
                </a:solidFill>
                <a:latin typeface="Palatino Linotype"/>
                <a:cs typeface="Palatino Linotype"/>
              </a:rPr>
              <a:t>w</a:t>
            </a:r>
            <a:r>
              <a:rPr i="1" kern="0" spc="140" dirty="0">
                <a:solidFill>
                  <a:srgbClr val="00A9FF"/>
                </a:solidFill>
                <a:latin typeface="Palatino Linotype"/>
                <a:cs typeface="Palatino Linotype"/>
              </a:rPr>
              <a:t> </a:t>
            </a:r>
            <a:r>
              <a:rPr i="1" kern="0" spc="45" dirty="0">
                <a:solidFill>
                  <a:srgbClr val="FFA400"/>
                </a:solidFill>
                <a:latin typeface="Palatino Linotype"/>
                <a:cs typeface="Palatino Linotype"/>
              </a:rPr>
              <a:t>x</a:t>
            </a:r>
            <a:endParaRPr kern="0">
              <a:solidFill>
                <a:sysClr val="windowText" lastClr="000000"/>
              </a:solidFill>
              <a:latin typeface="Palatino Linotype"/>
              <a:cs typeface="Palatino Linotype"/>
            </a:endParaRPr>
          </a:p>
        </p:txBody>
      </p:sp>
      <p:sp>
        <p:nvSpPr>
          <p:cNvPr id="5131" name="object 30">
            <a:extLst>
              <a:ext uri="{FF2B5EF4-FFF2-40B4-BE49-F238E27FC236}">
                <a16:creationId xmlns:a16="http://schemas.microsoft.com/office/drawing/2014/main" id="{0F8395D0-E247-2210-A54D-07381909AC2A}"/>
              </a:ext>
            </a:extLst>
          </p:cNvPr>
          <p:cNvSpPr txBox="1"/>
          <p:nvPr/>
        </p:nvSpPr>
        <p:spPr>
          <a:xfrm>
            <a:off x="6906580" y="2799285"/>
            <a:ext cx="1247140" cy="222250"/>
          </a:xfrm>
          <a:prstGeom prst="rect">
            <a:avLst/>
          </a:prstGeom>
        </p:spPr>
        <p:txBody>
          <a:bodyPr vert="horz" wrap="square" lIns="0" tIns="11430" rIns="0" bIns="0" rtlCol="0">
            <a:spAutoFit/>
          </a:bodyPr>
          <a:lstStyle/>
          <a:p>
            <a:pPr marL="12700" defTabSz="914400" eaLnBrk="1" fontAlgn="auto" hangingPunct="1">
              <a:spcBef>
                <a:spcPts val="90"/>
              </a:spcBef>
              <a:spcAft>
                <a:spcPts val="0"/>
              </a:spcAft>
              <a:buClrTx/>
              <a:buSzTx/>
              <a:buFontTx/>
              <a:buNone/>
              <a:tabLst>
                <a:tab pos="746760" algn="l"/>
              </a:tabLst>
            </a:pPr>
            <a:r>
              <a:rPr sz="1300" kern="0" spc="-50" dirty="0">
                <a:solidFill>
                  <a:srgbClr val="00A9FF"/>
                </a:solidFill>
                <a:latin typeface="Cambria"/>
                <a:cs typeface="Cambria"/>
              </a:rPr>
              <a:t>3</a:t>
            </a:r>
            <a:r>
              <a:rPr sz="1300" kern="0" dirty="0">
                <a:solidFill>
                  <a:srgbClr val="00A9FF"/>
                </a:solidFill>
                <a:latin typeface="Cambria"/>
                <a:cs typeface="Cambria"/>
              </a:rPr>
              <a:t>	4</a:t>
            </a:r>
            <a:r>
              <a:rPr sz="1300" kern="0" spc="140" dirty="0">
                <a:solidFill>
                  <a:srgbClr val="00A9FF"/>
                </a:solidFill>
                <a:latin typeface="Cambria"/>
                <a:cs typeface="Cambria"/>
              </a:rPr>
              <a:t>  </a:t>
            </a:r>
            <a:r>
              <a:rPr sz="1300" kern="0" dirty="0">
                <a:solidFill>
                  <a:srgbClr val="FFA400"/>
                </a:solidFill>
                <a:latin typeface="Cambria"/>
                <a:cs typeface="Cambria"/>
              </a:rPr>
              <a:t>1</a:t>
            </a:r>
            <a:r>
              <a:rPr sz="1300" kern="0" spc="145" dirty="0">
                <a:solidFill>
                  <a:srgbClr val="FFA400"/>
                </a:solidFill>
                <a:latin typeface="Cambria"/>
                <a:cs typeface="Cambria"/>
              </a:rPr>
              <a:t>  </a:t>
            </a:r>
            <a:r>
              <a:rPr sz="1300" kern="0" spc="-50" dirty="0">
                <a:solidFill>
                  <a:srgbClr val="FFA400"/>
                </a:solidFill>
                <a:latin typeface="Cambria"/>
                <a:cs typeface="Cambria"/>
              </a:rPr>
              <a:t>2</a:t>
            </a:r>
            <a:endParaRPr sz="1300" kern="0">
              <a:solidFill>
                <a:sysClr val="windowText" lastClr="000000"/>
              </a:solidFill>
              <a:latin typeface="Cambria"/>
              <a:cs typeface="Cambria"/>
            </a:endParaRPr>
          </a:p>
        </p:txBody>
      </p:sp>
      <p:sp>
        <p:nvSpPr>
          <p:cNvPr id="5132" name="object 31">
            <a:extLst>
              <a:ext uri="{FF2B5EF4-FFF2-40B4-BE49-F238E27FC236}">
                <a16:creationId xmlns:a16="http://schemas.microsoft.com/office/drawing/2014/main" id="{202D7C16-59F3-D12E-6CAF-5C6875D96963}"/>
              </a:ext>
            </a:extLst>
          </p:cNvPr>
          <p:cNvSpPr txBox="1"/>
          <p:nvPr/>
        </p:nvSpPr>
        <p:spPr>
          <a:xfrm>
            <a:off x="8559325" y="2799285"/>
            <a:ext cx="107950" cy="222250"/>
          </a:xfrm>
          <a:prstGeom prst="rect">
            <a:avLst/>
          </a:prstGeom>
        </p:spPr>
        <p:txBody>
          <a:bodyPr vert="horz" wrap="square" lIns="0" tIns="11430" rIns="0" bIns="0" rtlCol="0">
            <a:spAutoFit/>
          </a:bodyPr>
          <a:lstStyle/>
          <a:p>
            <a:pPr marL="12700" defTabSz="914400" eaLnBrk="1" fontAlgn="auto" hangingPunct="1">
              <a:spcBef>
                <a:spcPts val="90"/>
              </a:spcBef>
              <a:spcAft>
                <a:spcPts val="0"/>
              </a:spcAft>
              <a:buClrTx/>
              <a:buSzTx/>
              <a:buFontTx/>
              <a:buNone/>
            </a:pPr>
            <a:r>
              <a:rPr sz="1300" kern="0" spc="-50" dirty="0">
                <a:solidFill>
                  <a:srgbClr val="00A9FF"/>
                </a:solidFill>
                <a:latin typeface="Cambria"/>
                <a:cs typeface="Cambria"/>
              </a:rPr>
              <a:t>5</a:t>
            </a:r>
            <a:endParaRPr sz="1300" kern="0">
              <a:solidFill>
                <a:sysClr val="windowText" lastClr="000000"/>
              </a:solidFill>
              <a:latin typeface="Cambria"/>
              <a:cs typeface="Cambria"/>
            </a:endParaRPr>
          </a:p>
        </p:txBody>
      </p:sp>
      <p:sp>
        <p:nvSpPr>
          <p:cNvPr id="5133" name="object 32">
            <a:extLst>
              <a:ext uri="{FF2B5EF4-FFF2-40B4-BE49-F238E27FC236}">
                <a16:creationId xmlns:a16="http://schemas.microsoft.com/office/drawing/2014/main" id="{122F3027-B890-A2EC-65FC-6AEA69B7D365}"/>
              </a:ext>
            </a:extLst>
          </p:cNvPr>
          <p:cNvSpPr txBox="1"/>
          <p:nvPr/>
        </p:nvSpPr>
        <p:spPr>
          <a:xfrm>
            <a:off x="7925064" y="2674649"/>
            <a:ext cx="868680" cy="302895"/>
          </a:xfrm>
          <a:prstGeom prst="rect">
            <a:avLst/>
          </a:prstGeom>
        </p:spPr>
        <p:txBody>
          <a:bodyPr vert="horz" wrap="square" lIns="0" tIns="14604" rIns="0" bIns="0" rtlCol="0">
            <a:spAutoFit/>
          </a:bodyPr>
          <a:lstStyle/>
          <a:p>
            <a:pPr marL="12700" defTabSz="914400" eaLnBrk="1" fontAlgn="auto" hangingPunct="1">
              <a:spcBef>
                <a:spcPts val="114"/>
              </a:spcBef>
              <a:spcAft>
                <a:spcPts val="0"/>
              </a:spcAft>
              <a:buClrTx/>
              <a:buSzTx/>
              <a:buFontTx/>
              <a:buNone/>
              <a:tabLst>
                <a:tab pos="266700" algn="l"/>
              </a:tabLst>
            </a:pPr>
            <a:r>
              <a:rPr i="1" kern="0" spc="45" dirty="0">
                <a:solidFill>
                  <a:srgbClr val="FFA400"/>
                </a:solidFill>
                <a:latin typeface="Palatino Linotype"/>
                <a:cs typeface="Palatino Linotype"/>
              </a:rPr>
              <a:t>x</a:t>
            </a:r>
            <a:r>
              <a:rPr i="1" kern="0" dirty="0">
                <a:solidFill>
                  <a:srgbClr val="FFA400"/>
                </a:solidFill>
                <a:latin typeface="Palatino Linotype"/>
                <a:cs typeface="Palatino Linotype"/>
              </a:rPr>
              <a:t>	</a:t>
            </a:r>
            <a:r>
              <a:rPr kern="0" spc="240" dirty="0">
                <a:solidFill>
                  <a:srgbClr val="FFA400"/>
                </a:solidFill>
                <a:latin typeface="Cambria"/>
                <a:cs typeface="Cambria"/>
              </a:rPr>
              <a:t>+</a:t>
            </a:r>
            <a:r>
              <a:rPr kern="0" spc="5" dirty="0">
                <a:solidFill>
                  <a:srgbClr val="FFA400"/>
                </a:solidFill>
                <a:latin typeface="Cambria"/>
                <a:cs typeface="Cambria"/>
              </a:rPr>
              <a:t> </a:t>
            </a:r>
            <a:r>
              <a:rPr i="1" kern="0" spc="100" dirty="0">
                <a:solidFill>
                  <a:srgbClr val="00A9FF"/>
                </a:solidFill>
                <a:latin typeface="Palatino Linotype"/>
                <a:cs typeface="Palatino Linotype"/>
              </a:rPr>
              <a:t>w</a:t>
            </a:r>
            <a:r>
              <a:rPr i="1" kern="0" spc="130" dirty="0">
                <a:solidFill>
                  <a:srgbClr val="00A9FF"/>
                </a:solidFill>
                <a:latin typeface="Palatino Linotype"/>
                <a:cs typeface="Palatino Linotype"/>
              </a:rPr>
              <a:t> </a:t>
            </a:r>
            <a:r>
              <a:rPr i="1" kern="0" spc="45" dirty="0">
                <a:solidFill>
                  <a:srgbClr val="FFA400"/>
                </a:solidFill>
                <a:latin typeface="Palatino Linotype"/>
                <a:cs typeface="Palatino Linotype"/>
              </a:rPr>
              <a:t>x</a:t>
            </a:r>
            <a:endParaRPr kern="0">
              <a:solidFill>
                <a:sysClr val="windowText" lastClr="000000"/>
              </a:solidFill>
              <a:latin typeface="Palatino Linotype"/>
              <a:cs typeface="Palatino Linotype"/>
            </a:endParaRPr>
          </a:p>
        </p:txBody>
      </p:sp>
      <p:sp>
        <p:nvSpPr>
          <p:cNvPr id="5134" name="object 33">
            <a:extLst>
              <a:ext uri="{FF2B5EF4-FFF2-40B4-BE49-F238E27FC236}">
                <a16:creationId xmlns:a16="http://schemas.microsoft.com/office/drawing/2014/main" id="{1DECC356-1E1E-7566-FAB0-131F5BAB3562}"/>
              </a:ext>
            </a:extLst>
          </p:cNvPr>
          <p:cNvSpPr txBox="1"/>
          <p:nvPr/>
        </p:nvSpPr>
        <p:spPr>
          <a:xfrm>
            <a:off x="8781712" y="2656185"/>
            <a:ext cx="107950" cy="222250"/>
          </a:xfrm>
          <a:prstGeom prst="rect">
            <a:avLst/>
          </a:prstGeom>
        </p:spPr>
        <p:txBody>
          <a:bodyPr vert="horz" wrap="square" lIns="0" tIns="11430" rIns="0" bIns="0" rtlCol="0">
            <a:spAutoFit/>
          </a:bodyPr>
          <a:lstStyle/>
          <a:p>
            <a:pPr marL="12700" defTabSz="914400" eaLnBrk="1" fontAlgn="auto" hangingPunct="1">
              <a:spcBef>
                <a:spcPts val="90"/>
              </a:spcBef>
              <a:spcAft>
                <a:spcPts val="0"/>
              </a:spcAft>
              <a:buClrTx/>
              <a:buSzTx/>
              <a:buFontTx/>
              <a:buNone/>
            </a:pPr>
            <a:r>
              <a:rPr sz="1300" kern="0" spc="-50" dirty="0">
                <a:solidFill>
                  <a:srgbClr val="FFA400"/>
                </a:solidFill>
                <a:latin typeface="Cambria"/>
                <a:cs typeface="Cambria"/>
              </a:rPr>
              <a:t>2</a:t>
            </a:r>
            <a:endParaRPr sz="1300" kern="0">
              <a:solidFill>
                <a:sysClr val="windowText" lastClr="000000"/>
              </a:solidFill>
              <a:latin typeface="Cambria"/>
              <a:cs typeface="Cambria"/>
            </a:endParaRPr>
          </a:p>
        </p:txBody>
      </p:sp>
      <p:sp>
        <p:nvSpPr>
          <p:cNvPr id="5135" name="object 34">
            <a:extLst>
              <a:ext uri="{FF2B5EF4-FFF2-40B4-BE49-F238E27FC236}">
                <a16:creationId xmlns:a16="http://schemas.microsoft.com/office/drawing/2014/main" id="{528C02E6-A5C2-B917-F7C4-2180A1E7145D}"/>
              </a:ext>
            </a:extLst>
          </p:cNvPr>
          <p:cNvSpPr txBox="1"/>
          <p:nvPr/>
        </p:nvSpPr>
        <p:spPr>
          <a:xfrm>
            <a:off x="8759599" y="2813518"/>
            <a:ext cx="107950" cy="222250"/>
          </a:xfrm>
          <a:prstGeom prst="rect">
            <a:avLst/>
          </a:prstGeom>
        </p:spPr>
        <p:txBody>
          <a:bodyPr vert="horz" wrap="square" lIns="0" tIns="11430" rIns="0" bIns="0" rtlCol="0">
            <a:spAutoFit/>
          </a:bodyPr>
          <a:lstStyle/>
          <a:p>
            <a:pPr marL="12700" defTabSz="914400" eaLnBrk="1" fontAlgn="auto" hangingPunct="1">
              <a:spcBef>
                <a:spcPts val="90"/>
              </a:spcBef>
              <a:spcAft>
                <a:spcPts val="0"/>
              </a:spcAft>
              <a:buClrTx/>
              <a:buSzTx/>
              <a:buFontTx/>
              <a:buNone/>
            </a:pPr>
            <a:r>
              <a:rPr sz="1300" kern="0" spc="-50" dirty="0">
                <a:solidFill>
                  <a:srgbClr val="FFA400"/>
                </a:solidFill>
                <a:latin typeface="Cambria"/>
                <a:cs typeface="Cambria"/>
              </a:rPr>
              <a:t>2</a:t>
            </a:r>
            <a:endParaRPr sz="1300" kern="0">
              <a:solidFill>
                <a:sysClr val="windowText" lastClr="000000"/>
              </a:solidFill>
              <a:latin typeface="Cambria"/>
              <a:cs typeface="Cambria"/>
            </a:endParaRPr>
          </a:p>
        </p:txBody>
      </p:sp>
      <p:sp>
        <p:nvSpPr>
          <p:cNvPr id="5136" name="object 35">
            <a:extLst>
              <a:ext uri="{FF2B5EF4-FFF2-40B4-BE49-F238E27FC236}">
                <a16:creationId xmlns:a16="http://schemas.microsoft.com/office/drawing/2014/main" id="{BE676944-07E2-FA93-3CAB-B1D58C6793B9}"/>
              </a:ext>
            </a:extLst>
          </p:cNvPr>
          <p:cNvSpPr txBox="1"/>
          <p:nvPr/>
        </p:nvSpPr>
        <p:spPr>
          <a:xfrm>
            <a:off x="6900160" y="3131846"/>
            <a:ext cx="102235" cy="20955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sz="1200" kern="0" spc="-50" dirty="0">
                <a:solidFill>
                  <a:srgbClr val="00A9FF"/>
                </a:solidFill>
                <a:latin typeface="Cambria"/>
                <a:cs typeface="Cambria"/>
              </a:rPr>
              <a:t>6</a:t>
            </a:r>
            <a:endParaRPr sz="1200" kern="0">
              <a:solidFill>
                <a:sysClr val="windowText" lastClr="000000"/>
              </a:solidFill>
              <a:latin typeface="Cambria"/>
              <a:cs typeface="Cambria"/>
            </a:endParaRPr>
          </a:p>
        </p:txBody>
      </p:sp>
      <p:sp>
        <p:nvSpPr>
          <p:cNvPr id="5137" name="object 36">
            <a:extLst>
              <a:ext uri="{FF2B5EF4-FFF2-40B4-BE49-F238E27FC236}">
                <a16:creationId xmlns:a16="http://schemas.microsoft.com/office/drawing/2014/main" id="{5138AA33-08F7-9D51-D786-3F3573D49AFE}"/>
              </a:ext>
            </a:extLst>
          </p:cNvPr>
          <p:cNvSpPr txBox="1"/>
          <p:nvPr/>
        </p:nvSpPr>
        <p:spPr>
          <a:xfrm>
            <a:off x="7107811" y="2998288"/>
            <a:ext cx="102235" cy="20955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sz="1200" kern="0" spc="-50" dirty="0">
                <a:solidFill>
                  <a:srgbClr val="FFA400"/>
                </a:solidFill>
                <a:latin typeface="Cambria"/>
                <a:cs typeface="Cambria"/>
              </a:rPr>
              <a:t>3</a:t>
            </a:r>
            <a:endParaRPr sz="1200" kern="0">
              <a:solidFill>
                <a:sysClr val="windowText" lastClr="000000"/>
              </a:solidFill>
              <a:latin typeface="Cambria"/>
              <a:cs typeface="Cambria"/>
            </a:endParaRPr>
          </a:p>
        </p:txBody>
      </p:sp>
      <p:sp>
        <p:nvSpPr>
          <p:cNvPr id="5138" name="object 37">
            <a:extLst>
              <a:ext uri="{FF2B5EF4-FFF2-40B4-BE49-F238E27FC236}">
                <a16:creationId xmlns:a16="http://schemas.microsoft.com/office/drawing/2014/main" id="{E7A081F4-F82C-C6BF-26EF-8E83E368DB92}"/>
              </a:ext>
            </a:extLst>
          </p:cNvPr>
          <p:cNvSpPr txBox="1"/>
          <p:nvPr/>
        </p:nvSpPr>
        <p:spPr>
          <a:xfrm>
            <a:off x="7086872" y="3147272"/>
            <a:ext cx="102235" cy="20955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sz="1200" kern="0" spc="-50" dirty="0">
                <a:solidFill>
                  <a:srgbClr val="FFA400"/>
                </a:solidFill>
                <a:latin typeface="Cambria"/>
                <a:cs typeface="Cambria"/>
              </a:rPr>
              <a:t>1</a:t>
            </a:r>
            <a:endParaRPr sz="1200" kern="0">
              <a:solidFill>
                <a:sysClr val="windowText" lastClr="000000"/>
              </a:solidFill>
              <a:latin typeface="Cambria"/>
              <a:cs typeface="Cambria"/>
            </a:endParaRPr>
          </a:p>
        </p:txBody>
      </p:sp>
      <p:sp>
        <p:nvSpPr>
          <p:cNvPr id="5139" name="object 38">
            <a:extLst>
              <a:ext uri="{FF2B5EF4-FFF2-40B4-BE49-F238E27FC236}">
                <a16:creationId xmlns:a16="http://schemas.microsoft.com/office/drawing/2014/main" id="{05A79AFC-B42D-8F39-5065-068B35F05D53}"/>
              </a:ext>
            </a:extLst>
          </p:cNvPr>
          <p:cNvSpPr txBox="1"/>
          <p:nvPr/>
        </p:nvSpPr>
        <p:spPr>
          <a:xfrm>
            <a:off x="6545347" y="3015521"/>
            <a:ext cx="1328420" cy="284480"/>
          </a:xfrm>
          <a:prstGeom prst="rect">
            <a:avLst/>
          </a:prstGeom>
        </p:spPr>
        <p:txBody>
          <a:bodyPr vert="horz" wrap="square" lIns="0" tIns="12065" rIns="0" bIns="0" rtlCol="0">
            <a:spAutoFit/>
          </a:bodyPr>
          <a:lstStyle/>
          <a:p>
            <a:pPr marL="12700" defTabSz="914400" eaLnBrk="1" fontAlgn="auto" hangingPunct="1">
              <a:spcBef>
                <a:spcPts val="95"/>
              </a:spcBef>
              <a:spcAft>
                <a:spcPts val="0"/>
              </a:spcAft>
              <a:buClrTx/>
              <a:buSzTx/>
              <a:buFontTx/>
              <a:buNone/>
              <a:tabLst>
                <a:tab pos="700405" algn="l"/>
              </a:tabLst>
            </a:pPr>
            <a:r>
              <a:rPr sz="1700" kern="0" spc="215" dirty="0">
                <a:solidFill>
                  <a:sysClr val="windowText" lastClr="000000"/>
                </a:solidFill>
                <a:latin typeface="Cambria"/>
                <a:cs typeface="Cambria"/>
              </a:rPr>
              <a:t>+</a:t>
            </a:r>
            <a:r>
              <a:rPr sz="1700" kern="0" dirty="0">
                <a:solidFill>
                  <a:sysClr val="windowText" lastClr="000000"/>
                </a:solidFill>
                <a:latin typeface="Cambria"/>
                <a:cs typeface="Cambria"/>
              </a:rPr>
              <a:t> </a:t>
            </a:r>
            <a:r>
              <a:rPr sz="1700" i="1" kern="0" spc="85" dirty="0">
                <a:solidFill>
                  <a:srgbClr val="00A9FF"/>
                </a:solidFill>
                <a:latin typeface="Palatino Linotype"/>
                <a:cs typeface="Palatino Linotype"/>
              </a:rPr>
              <a:t>w</a:t>
            </a:r>
            <a:r>
              <a:rPr sz="1700" i="1" kern="0" spc="125" dirty="0">
                <a:solidFill>
                  <a:srgbClr val="00A9FF"/>
                </a:solidFill>
                <a:latin typeface="Palatino Linotype"/>
                <a:cs typeface="Palatino Linotype"/>
              </a:rPr>
              <a:t> </a:t>
            </a:r>
            <a:r>
              <a:rPr sz="1700" i="1" kern="0" spc="25" dirty="0">
                <a:solidFill>
                  <a:srgbClr val="FFA400"/>
                </a:solidFill>
                <a:latin typeface="Palatino Linotype"/>
                <a:cs typeface="Palatino Linotype"/>
              </a:rPr>
              <a:t>x</a:t>
            </a:r>
            <a:r>
              <a:rPr sz="1700" i="1" kern="0" dirty="0">
                <a:solidFill>
                  <a:srgbClr val="FFA400"/>
                </a:solidFill>
                <a:latin typeface="Palatino Linotype"/>
                <a:cs typeface="Palatino Linotype"/>
              </a:rPr>
              <a:t>	</a:t>
            </a:r>
            <a:r>
              <a:rPr sz="1400" kern="0" spc="70" dirty="0">
                <a:solidFill>
                  <a:sysClr val="windowText" lastClr="000000"/>
                </a:solidFill>
                <a:latin typeface="Arial"/>
                <a:cs typeface="Arial"/>
              </a:rPr>
              <a:t>+</a:t>
            </a:r>
            <a:r>
              <a:rPr sz="1700" kern="0" spc="70" dirty="0">
                <a:solidFill>
                  <a:sysClr val="windowText" lastClr="000000"/>
                </a:solidFill>
                <a:latin typeface="Lucida Sans Unicode"/>
                <a:cs typeface="Lucida Sans Unicode"/>
              </a:rPr>
              <a:t>⋯</a:t>
            </a:r>
            <a:r>
              <a:rPr sz="1400" kern="0" spc="70" dirty="0">
                <a:solidFill>
                  <a:sysClr val="windowText" lastClr="000000"/>
                </a:solidFill>
                <a:latin typeface="Arial"/>
                <a:cs typeface="Arial"/>
              </a:rPr>
              <a:t>+</a:t>
            </a:r>
            <a:r>
              <a:rPr sz="1400" kern="0" spc="5" dirty="0">
                <a:solidFill>
                  <a:sysClr val="windowText" lastClr="000000"/>
                </a:solidFill>
                <a:latin typeface="Arial"/>
                <a:cs typeface="Arial"/>
              </a:rPr>
              <a:t> </a:t>
            </a:r>
            <a:r>
              <a:rPr sz="1400" i="1" kern="0" spc="-25" dirty="0">
                <a:solidFill>
                  <a:srgbClr val="00A9FF"/>
                </a:solidFill>
                <a:latin typeface="Cambria Math" panose="02040503050406030204" pitchFamily="18" charset="0"/>
                <a:ea typeface="Cambria Math" panose="02040503050406030204" pitchFamily="18" charset="0"/>
                <a:cs typeface="Arial"/>
              </a:rPr>
              <a:t>b</a:t>
            </a:r>
            <a:r>
              <a:rPr sz="1400" kern="0" spc="-25" dirty="0">
                <a:solidFill>
                  <a:sysClr val="windowText" lastClr="000000"/>
                </a:solidFill>
                <a:latin typeface="Arial"/>
                <a:cs typeface="Arial"/>
              </a:rPr>
              <a:t>)</a:t>
            </a:r>
            <a:endParaRPr sz="1400" kern="0" dirty="0">
              <a:solidFill>
                <a:sysClr val="windowText" lastClr="000000"/>
              </a:solidFill>
              <a:latin typeface="Arial"/>
              <a:cs typeface="Arial"/>
            </a:endParaRPr>
          </a:p>
        </p:txBody>
      </p:sp>
      <p:grpSp>
        <p:nvGrpSpPr>
          <p:cNvPr id="5140" name="object 39">
            <a:extLst>
              <a:ext uri="{FF2B5EF4-FFF2-40B4-BE49-F238E27FC236}">
                <a16:creationId xmlns:a16="http://schemas.microsoft.com/office/drawing/2014/main" id="{F67BBAEC-26F9-66D7-CC79-9F2275ADA918}"/>
              </a:ext>
            </a:extLst>
          </p:cNvPr>
          <p:cNvGrpSpPr/>
          <p:nvPr/>
        </p:nvGrpSpPr>
        <p:grpSpPr>
          <a:xfrm>
            <a:off x="2184893" y="3791533"/>
            <a:ext cx="1036319" cy="791845"/>
            <a:chOff x="1321608" y="2928248"/>
            <a:chExt cx="1036319" cy="791845"/>
          </a:xfrm>
        </p:grpSpPr>
        <p:pic>
          <p:nvPicPr>
            <p:cNvPr id="5141" name="object 40">
              <a:extLst>
                <a:ext uri="{FF2B5EF4-FFF2-40B4-BE49-F238E27FC236}">
                  <a16:creationId xmlns:a16="http://schemas.microsoft.com/office/drawing/2014/main" id="{A5E7B5DD-67DA-C1BB-04FD-AC0358BC942D}"/>
                </a:ext>
              </a:extLst>
            </p:cNvPr>
            <p:cNvPicPr/>
            <p:nvPr/>
          </p:nvPicPr>
          <p:blipFill>
            <a:blip r:embed="rId17" cstate="print"/>
            <a:stretch>
              <a:fillRect/>
            </a:stretch>
          </p:blipFill>
          <p:spPr>
            <a:xfrm>
              <a:off x="1321608" y="2928248"/>
              <a:ext cx="1036079" cy="791279"/>
            </a:xfrm>
            <a:prstGeom prst="rect">
              <a:avLst/>
            </a:prstGeom>
          </p:spPr>
        </p:pic>
        <p:pic>
          <p:nvPicPr>
            <p:cNvPr id="5142" name="object 41">
              <a:extLst>
                <a:ext uri="{FF2B5EF4-FFF2-40B4-BE49-F238E27FC236}">
                  <a16:creationId xmlns:a16="http://schemas.microsoft.com/office/drawing/2014/main" id="{44ED339D-A57F-FA5F-9D7E-39BB984C63F1}"/>
                </a:ext>
              </a:extLst>
            </p:cNvPr>
            <p:cNvPicPr/>
            <p:nvPr/>
          </p:nvPicPr>
          <p:blipFill>
            <a:blip r:embed="rId18" cstate="print"/>
            <a:stretch>
              <a:fillRect/>
            </a:stretch>
          </p:blipFill>
          <p:spPr>
            <a:xfrm>
              <a:off x="1518343" y="3181510"/>
              <a:ext cx="80363" cy="109799"/>
            </a:xfrm>
            <a:prstGeom prst="rect">
              <a:avLst/>
            </a:prstGeom>
          </p:spPr>
        </p:pic>
        <p:pic>
          <p:nvPicPr>
            <p:cNvPr id="5143" name="object 42">
              <a:extLst>
                <a:ext uri="{FF2B5EF4-FFF2-40B4-BE49-F238E27FC236}">
                  <a16:creationId xmlns:a16="http://schemas.microsoft.com/office/drawing/2014/main" id="{25B90DA5-DE1B-98AE-B483-803D59C99396}"/>
                </a:ext>
              </a:extLst>
            </p:cNvPr>
            <p:cNvPicPr/>
            <p:nvPr/>
          </p:nvPicPr>
          <p:blipFill>
            <a:blip r:embed="rId19" cstate="print"/>
            <a:stretch>
              <a:fillRect/>
            </a:stretch>
          </p:blipFill>
          <p:spPr>
            <a:xfrm>
              <a:off x="1527746" y="3173230"/>
              <a:ext cx="256679" cy="239040"/>
            </a:xfrm>
            <a:prstGeom prst="rect">
              <a:avLst/>
            </a:prstGeom>
          </p:spPr>
        </p:pic>
        <p:pic>
          <p:nvPicPr>
            <p:cNvPr id="5144" name="object 43">
              <a:extLst>
                <a:ext uri="{FF2B5EF4-FFF2-40B4-BE49-F238E27FC236}">
                  <a16:creationId xmlns:a16="http://schemas.microsoft.com/office/drawing/2014/main" id="{6E990232-71B1-E12E-7EDC-6BCBA04A842A}"/>
                </a:ext>
              </a:extLst>
            </p:cNvPr>
            <p:cNvPicPr/>
            <p:nvPr/>
          </p:nvPicPr>
          <p:blipFill>
            <a:blip r:embed="rId20" cstate="print"/>
            <a:stretch>
              <a:fillRect/>
            </a:stretch>
          </p:blipFill>
          <p:spPr>
            <a:xfrm>
              <a:off x="1505089" y="3050469"/>
              <a:ext cx="126670" cy="81000"/>
            </a:xfrm>
            <a:prstGeom prst="rect">
              <a:avLst/>
            </a:prstGeom>
          </p:spPr>
        </p:pic>
        <p:pic>
          <p:nvPicPr>
            <p:cNvPr id="5145" name="object 44">
              <a:extLst>
                <a:ext uri="{FF2B5EF4-FFF2-40B4-BE49-F238E27FC236}">
                  <a16:creationId xmlns:a16="http://schemas.microsoft.com/office/drawing/2014/main" id="{030C9790-9432-0F3B-493D-09A37DF52432}"/>
                </a:ext>
              </a:extLst>
            </p:cNvPr>
            <p:cNvPicPr/>
            <p:nvPr/>
          </p:nvPicPr>
          <p:blipFill>
            <a:blip r:embed="rId21" cstate="print"/>
            <a:stretch>
              <a:fillRect/>
            </a:stretch>
          </p:blipFill>
          <p:spPr>
            <a:xfrm>
              <a:off x="1815025" y="3096550"/>
              <a:ext cx="114839" cy="227519"/>
            </a:xfrm>
            <a:prstGeom prst="rect">
              <a:avLst/>
            </a:prstGeom>
          </p:spPr>
        </p:pic>
      </p:grpSp>
      <p:grpSp>
        <p:nvGrpSpPr>
          <p:cNvPr id="5146" name="object 45">
            <a:extLst>
              <a:ext uri="{FF2B5EF4-FFF2-40B4-BE49-F238E27FC236}">
                <a16:creationId xmlns:a16="http://schemas.microsoft.com/office/drawing/2014/main" id="{B748DF89-0786-8FF2-775D-0009740A24E7}"/>
              </a:ext>
            </a:extLst>
          </p:cNvPr>
          <p:cNvGrpSpPr/>
          <p:nvPr/>
        </p:nvGrpSpPr>
        <p:grpSpPr>
          <a:xfrm>
            <a:off x="3332343" y="3707563"/>
            <a:ext cx="462280" cy="288925"/>
            <a:chOff x="2469058" y="2844278"/>
            <a:chExt cx="462280" cy="288925"/>
          </a:xfrm>
        </p:grpSpPr>
        <p:pic>
          <p:nvPicPr>
            <p:cNvPr id="5147" name="object 46">
              <a:extLst>
                <a:ext uri="{FF2B5EF4-FFF2-40B4-BE49-F238E27FC236}">
                  <a16:creationId xmlns:a16="http://schemas.microsoft.com/office/drawing/2014/main" id="{BA2BB76C-A858-A373-FB5D-6C877E06AD9B}"/>
                </a:ext>
              </a:extLst>
            </p:cNvPr>
            <p:cNvPicPr/>
            <p:nvPr/>
          </p:nvPicPr>
          <p:blipFill>
            <a:blip r:embed="rId12" cstate="print"/>
            <a:stretch>
              <a:fillRect/>
            </a:stretch>
          </p:blipFill>
          <p:spPr>
            <a:xfrm>
              <a:off x="2473408" y="2973119"/>
              <a:ext cx="92519" cy="86835"/>
            </a:xfrm>
            <a:prstGeom prst="rect">
              <a:avLst/>
            </a:prstGeom>
          </p:spPr>
        </p:pic>
        <p:pic>
          <p:nvPicPr>
            <p:cNvPr id="5148" name="object 47">
              <a:extLst>
                <a:ext uri="{FF2B5EF4-FFF2-40B4-BE49-F238E27FC236}">
                  <a16:creationId xmlns:a16="http://schemas.microsoft.com/office/drawing/2014/main" id="{CE0CEDD6-AEE3-AF22-59A8-6DEF7D4E5800}"/>
                </a:ext>
              </a:extLst>
            </p:cNvPr>
            <p:cNvPicPr/>
            <p:nvPr/>
          </p:nvPicPr>
          <p:blipFill>
            <a:blip r:embed="rId13" cstate="print"/>
            <a:stretch>
              <a:fillRect/>
            </a:stretch>
          </p:blipFill>
          <p:spPr>
            <a:xfrm>
              <a:off x="2528849" y="2959478"/>
              <a:ext cx="197245" cy="173519"/>
            </a:xfrm>
            <a:prstGeom prst="rect">
              <a:avLst/>
            </a:prstGeom>
          </p:spPr>
        </p:pic>
        <p:pic>
          <p:nvPicPr>
            <p:cNvPr id="5149" name="object 48">
              <a:extLst>
                <a:ext uri="{FF2B5EF4-FFF2-40B4-BE49-F238E27FC236}">
                  <a16:creationId xmlns:a16="http://schemas.microsoft.com/office/drawing/2014/main" id="{F81677B9-551C-7B4A-CE56-BE526FDAA260}"/>
                </a:ext>
              </a:extLst>
            </p:cNvPr>
            <p:cNvPicPr/>
            <p:nvPr/>
          </p:nvPicPr>
          <p:blipFill>
            <a:blip r:embed="rId14" cstate="print"/>
            <a:stretch>
              <a:fillRect/>
            </a:stretch>
          </p:blipFill>
          <p:spPr>
            <a:xfrm>
              <a:off x="2469058" y="2844278"/>
              <a:ext cx="105181" cy="90359"/>
            </a:xfrm>
            <a:prstGeom prst="rect">
              <a:avLst/>
            </a:prstGeom>
          </p:spPr>
        </p:pic>
        <p:pic>
          <p:nvPicPr>
            <p:cNvPr id="5150" name="object 49">
              <a:extLst>
                <a:ext uri="{FF2B5EF4-FFF2-40B4-BE49-F238E27FC236}">
                  <a16:creationId xmlns:a16="http://schemas.microsoft.com/office/drawing/2014/main" id="{F9983295-9288-F40C-A561-51A320B3FA95}"/>
                </a:ext>
              </a:extLst>
            </p:cNvPr>
            <p:cNvPicPr/>
            <p:nvPr/>
          </p:nvPicPr>
          <p:blipFill>
            <a:blip r:embed="rId15" cstate="print"/>
            <a:stretch>
              <a:fillRect/>
            </a:stretch>
          </p:blipFill>
          <p:spPr>
            <a:xfrm>
              <a:off x="2636527" y="2948677"/>
              <a:ext cx="84522" cy="19079"/>
            </a:xfrm>
            <a:prstGeom prst="rect">
              <a:avLst/>
            </a:prstGeom>
          </p:spPr>
        </p:pic>
        <p:pic>
          <p:nvPicPr>
            <p:cNvPr id="5151" name="object 50">
              <a:extLst>
                <a:ext uri="{FF2B5EF4-FFF2-40B4-BE49-F238E27FC236}">
                  <a16:creationId xmlns:a16="http://schemas.microsoft.com/office/drawing/2014/main" id="{EA9159EC-5B2D-EC66-A588-1B73E940783C}"/>
                </a:ext>
              </a:extLst>
            </p:cNvPr>
            <p:cNvPicPr/>
            <p:nvPr/>
          </p:nvPicPr>
          <p:blipFill>
            <a:blip r:embed="rId16" cstate="print"/>
            <a:stretch>
              <a:fillRect/>
            </a:stretch>
          </p:blipFill>
          <p:spPr>
            <a:xfrm>
              <a:off x="2763928" y="2888212"/>
              <a:ext cx="167399" cy="201210"/>
            </a:xfrm>
            <a:prstGeom prst="rect">
              <a:avLst/>
            </a:prstGeom>
          </p:spPr>
        </p:pic>
      </p:grpSp>
      <p:sp>
        <p:nvSpPr>
          <p:cNvPr id="5152" name="object 51">
            <a:extLst>
              <a:ext uri="{FF2B5EF4-FFF2-40B4-BE49-F238E27FC236}">
                <a16:creationId xmlns:a16="http://schemas.microsoft.com/office/drawing/2014/main" id="{7C1045E3-E175-CA77-68CC-3D04094EF2A1}"/>
              </a:ext>
            </a:extLst>
          </p:cNvPr>
          <p:cNvSpPr txBox="1"/>
          <p:nvPr/>
        </p:nvSpPr>
        <p:spPr>
          <a:xfrm>
            <a:off x="2456827" y="3374968"/>
            <a:ext cx="1267460" cy="93281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i="1" kern="0" spc="-25" dirty="0">
                <a:solidFill>
                  <a:sysClr val="windowText" lastClr="000000"/>
                </a:solidFill>
                <a:latin typeface="Palatino Linotype"/>
                <a:cs typeface="Palatino Linotype"/>
              </a:rPr>
              <a:t>x</a:t>
            </a:r>
            <a:r>
              <a:rPr kern="0" spc="-25" baseline="-25000" dirty="0">
                <a:solidFill>
                  <a:sysClr val="windowText" lastClr="000000"/>
                </a:solidFill>
                <a:latin typeface="Cambria"/>
                <a:cs typeface="Cambria"/>
              </a:rPr>
              <a:t>2</a:t>
            </a:r>
            <a:endParaRPr kern="0" baseline="-25000" dirty="0">
              <a:solidFill>
                <a:sysClr val="windowText" lastClr="000000"/>
              </a:solidFill>
              <a:latin typeface="Cambria"/>
              <a:cs typeface="Cambria"/>
            </a:endParaRPr>
          </a:p>
          <a:p>
            <a:pPr defTabSz="914400" eaLnBrk="1" fontAlgn="auto" hangingPunct="1">
              <a:spcBef>
                <a:spcPts val="710"/>
              </a:spcBef>
              <a:spcAft>
                <a:spcPts val="0"/>
              </a:spcAft>
              <a:buClrTx/>
              <a:buSzTx/>
              <a:buFontTx/>
              <a:buNone/>
            </a:pPr>
            <a:endParaRPr kern="0" dirty="0">
              <a:solidFill>
                <a:sysClr val="windowText" lastClr="000000"/>
              </a:solidFill>
              <a:latin typeface="Cambria"/>
              <a:cs typeface="Cambria"/>
            </a:endParaRPr>
          </a:p>
          <a:p>
            <a:pPr marR="5080" algn="r" defTabSz="914400" eaLnBrk="1" fontAlgn="auto" hangingPunct="1">
              <a:spcBef>
                <a:spcPts val="0"/>
              </a:spcBef>
              <a:spcAft>
                <a:spcPts val="0"/>
              </a:spcAft>
              <a:buClrTx/>
              <a:buSzTx/>
              <a:buFontTx/>
              <a:buNone/>
            </a:pPr>
            <a:r>
              <a:rPr i="1" kern="0" spc="-25" dirty="0">
                <a:solidFill>
                  <a:sysClr val="windowText" lastClr="000000"/>
                </a:solidFill>
                <a:latin typeface="Palatino Linotype"/>
                <a:cs typeface="Palatino Linotype"/>
              </a:rPr>
              <a:t>x</a:t>
            </a:r>
            <a:r>
              <a:rPr kern="0" spc="-25" baseline="-25000" dirty="0">
                <a:solidFill>
                  <a:sysClr val="windowText" lastClr="000000"/>
                </a:solidFill>
                <a:latin typeface="Cambria"/>
                <a:cs typeface="Cambria"/>
              </a:rPr>
              <a:t>1</a:t>
            </a:r>
            <a:endParaRPr kern="0" baseline="-25000" dirty="0">
              <a:solidFill>
                <a:sysClr val="windowText" lastClr="000000"/>
              </a:solidFill>
              <a:latin typeface="Cambria"/>
              <a:cs typeface="Cambria"/>
            </a:endParaRPr>
          </a:p>
        </p:txBody>
      </p:sp>
      <p:grpSp>
        <p:nvGrpSpPr>
          <p:cNvPr id="5153" name="object 52">
            <a:extLst>
              <a:ext uri="{FF2B5EF4-FFF2-40B4-BE49-F238E27FC236}">
                <a16:creationId xmlns:a16="http://schemas.microsoft.com/office/drawing/2014/main" id="{45D8A562-BAD4-9459-9D50-C1CB025492E2}"/>
              </a:ext>
            </a:extLst>
          </p:cNvPr>
          <p:cNvGrpSpPr/>
          <p:nvPr/>
        </p:nvGrpSpPr>
        <p:grpSpPr>
          <a:xfrm>
            <a:off x="2204586" y="3662075"/>
            <a:ext cx="1224280" cy="1214120"/>
            <a:chOff x="1341301" y="2798790"/>
            <a:chExt cx="1224280" cy="1214120"/>
          </a:xfrm>
        </p:grpSpPr>
        <p:sp>
          <p:nvSpPr>
            <p:cNvPr id="5154" name="object 53">
              <a:extLst>
                <a:ext uri="{FF2B5EF4-FFF2-40B4-BE49-F238E27FC236}">
                  <a16:creationId xmlns:a16="http://schemas.microsoft.com/office/drawing/2014/main" id="{041E0015-BC59-6BDE-ED00-10AD3CC19956}"/>
                </a:ext>
              </a:extLst>
            </p:cNvPr>
            <p:cNvSpPr/>
            <p:nvPr/>
          </p:nvSpPr>
          <p:spPr>
            <a:xfrm>
              <a:off x="1939644" y="2878506"/>
              <a:ext cx="6350" cy="1115060"/>
            </a:xfrm>
            <a:custGeom>
              <a:avLst/>
              <a:gdLst/>
              <a:ahLst/>
              <a:cxnLst/>
              <a:rect l="l" t="t" r="r" b="b"/>
              <a:pathLst>
                <a:path w="6350" h="1115060">
                  <a:moveTo>
                    <a:pt x="0" y="1114748"/>
                  </a:moveTo>
                  <a:lnTo>
                    <a:pt x="6124" y="19049"/>
                  </a:lnTo>
                  <a:lnTo>
                    <a:pt x="6231" y="0"/>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5" name="object 54">
              <a:extLst>
                <a:ext uri="{FF2B5EF4-FFF2-40B4-BE49-F238E27FC236}">
                  <a16:creationId xmlns:a16="http://schemas.microsoft.com/office/drawing/2014/main" id="{685EA58A-D3C7-FE92-A0A3-E06EBB7FF3C2}"/>
                </a:ext>
              </a:extLst>
            </p:cNvPr>
            <p:cNvSpPr/>
            <p:nvPr/>
          </p:nvSpPr>
          <p:spPr>
            <a:xfrm>
              <a:off x="1805735" y="2798790"/>
              <a:ext cx="279400" cy="210185"/>
            </a:xfrm>
            <a:custGeom>
              <a:avLst/>
              <a:gdLst/>
              <a:ahLst/>
              <a:cxnLst/>
              <a:rect l="l" t="t" r="r" b="b"/>
              <a:pathLst>
                <a:path w="279400" h="210185">
                  <a:moveTo>
                    <a:pt x="140585" y="0"/>
                  </a:moveTo>
                  <a:lnTo>
                    <a:pt x="4884" y="171146"/>
                  </a:lnTo>
                  <a:lnTo>
                    <a:pt x="687" y="179384"/>
                  </a:lnTo>
                  <a:lnTo>
                    <a:pt x="0" y="188284"/>
                  </a:lnTo>
                  <a:lnTo>
                    <a:pt x="2699" y="196791"/>
                  </a:lnTo>
                  <a:lnTo>
                    <a:pt x="8663" y="203856"/>
                  </a:lnTo>
                  <a:lnTo>
                    <a:pt x="16902" y="208053"/>
                  </a:lnTo>
                  <a:lnTo>
                    <a:pt x="25801" y="208742"/>
                  </a:lnTo>
                  <a:lnTo>
                    <a:pt x="34309" y="206043"/>
                  </a:lnTo>
                  <a:lnTo>
                    <a:pt x="41374" y="200078"/>
                  </a:lnTo>
                  <a:lnTo>
                    <a:pt x="140163" y="75483"/>
                  </a:lnTo>
                  <a:lnTo>
                    <a:pt x="237554" y="201174"/>
                  </a:lnTo>
                  <a:lnTo>
                    <a:pt x="244551" y="207217"/>
                  </a:lnTo>
                  <a:lnTo>
                    <a:pt x="253028" y="210011"/>
                  </a:lnTo>
                  <a:lnTo>
                    <a:pt x="261935" y="209423"/>
                  </a:lnTo>
                  <a:lnTo>
                    <a:pt x="270220" y="205318"/>
                  </a:lnTo>
                  <a:lnTo>
                    <a:pt x="276263" y="198321"/>
                  </a:lnTo>
                  <a:lnTo>
                    <a:pt x="279057" y="189844"/>
                  </a:lnTo>
                  <a:lnTo>
                    <a:pt x="278468" y="180937"/>
                  </a:lnTo>
                  <a:lnTo>
                    <a:pt x="274364" y="172652"/>
                  </a:lnTo>
                  <a:lnTo>
                    <a:pt x="14058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6" name="object 55">
              <a:extLst>
                <a:ext uri="{FF2B5EF4-FFF2-40B4-BE49-F238E27FC236}">
                  <a16:creationId xmlns:a16="http://schemas.microsoft.com/office/drawing/2014/main" id="{422DB84D-698B-ED37-1927-A58B7F8DB46E}"/>
                </a:ext>
              </a:extLst>
            </p:cNvPr>
            <p:cNvSpPr/>
            <p:nvPr/>
          </p:nvSpPr>
          <p:spPr>
            <a:xfrm>
              <a:off x="1341301" y="3434128"/>
              <a:ext cx="1144905" cy="0"/>
            </a:xfrm>
            <a:custGeom>
              <a:avLst/>
              <a:gdLst/>
              <a:ahLst/>
              <a:cxnLst/>
              <a:rect l="l" t="t" r="r" b="b"/>
              <a:pathLst>
                <a:path w="1144905">
                  <a:moveTo>
                    <a:pt x="0" y="0"/>
                  </a:moveTo>
                  <a:lnTo>
                    <a:pt x="1125231" y="0"/>
                  </a:lnTo>
                  <a:lnTo>
                    <a:pt x="1144281" y="0"/>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7" name="object 56">
              <a:extLst>
                <a:ext uri="{FF2B5EF4-FFF2-40B4-BE49-F238E27FC236}">
                  <a16:creationId xmlns:a16="http://schemas.microsoft.com/office/drawing/2014/main" id="{DEE38E30-48BB-E440-35C4-E4C5E11B4DCF}"/>
                </a:ext>
              </a:extLst>
            </p:cNvPr>
            <p:cNvSpPr/>
            <p:nvPr/>
          </p:nvSpPr>
          <p:spPr>
            <a:xfrm>
              <a:off x="2355920" y="3294596"/>
              <a:ext cx="209550" cy="279400"/>
            </a:xfrm>
            <a:custGeom>
              <a:avLst/>
              <a:gdLst/>
              <a:ahLst/>
              <a:cxnLst/>
              <a:rect l="l" t="t" r="r" b="b"/>
              <a:pathLst>
                <a:path w="209550" h="279400">
                  <a:moveTo>
                    <a:pt x="20312" y="0"/>
                  </a:moveTo>
                  <a:lnTo>
                    <a:pt x="11820" y="2746"/>
                  </a:lnTo>
                  <a:lnTo>
                    <a:pt x="4788" y="8750"/>
                  </a:lnTo>
                  <a:lnTo>
                    <a:pt x="638" y="17012"/>
                  </a:lnTo>
                  <a:lnTo>
                    <a:pt x="0" y="25915"/>
                  </a:lnTo>
                  <a:lnTo>
                    <a:pt x="2746" y="34408"/>
                  </a:lnTo>
                  <a:lnTo>
                    <a:pt x="8751" y="41438"/>
                  </a:lnTo>
                  <a:lnTo>
                    <a:pt x="133895" y="139531"/>
                  </a:lnTo>
                  <a:lnTo>
                    <a:pt x="8751" y="237622"/>
                  </a:lnTo>
                  <a:lnTo>
                    <a:pt x="2746" y="244653"/>
                  </a:lnTo>
                  <a:lnTo>
                    <a:pt x="0" y="253146"/>
                  </a:lnTo>
                  <a:lnTo>
                    <a:pt x="638" y="262049"/>
                  </a:lnTo>
                  <a:lnTo>
                    <a:pt x="4788" y="270310"/>
                  </a:lnTo>
                  <a:lnTo>
                    <a:pt x="11820" y="276315"/>
                  </a:lnTo>
                  <a:lnTo>
                    <a:pt x="20312" y="279061"/>
                  </a:lnTo>
                  <a:lnTo>
                    <a:pt x="29215" y="278423"/>
                  </a:lnTo>
                  <a:lnTo>
                    <a:pt x="37477" y="274271"/>
                  </a:lnTo>
                  <a:lnTo>
                    <a:pt x="209380" y="139531"/>
                  </a:lnTo>
                  <a:lnTo>
                    <a:pt x="37477" y="4789"/>
                  </a:lnTo>
                  <a:lnTo>
                    <a:pt x="29215" y="638"/>
                  </a:lnTo>
                  <a:lnTo>
                    <a:pt x="2031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62" name="TextBox 5161">
            <a:extLst>
              <a:ext uri="{FF2B5EF4-FFF2-40B4-BE49-F238E27FC236}">
                <a16:creationId xmlns:a16="http://schemas.microsoft.com/office/drawing/2014/main" id="{BAC7264C-E51B-2F2F-843D-3760600B3CFA}"/>
              </a:ext>
            </a:extLst>
          </p:cNvPr>
          <p:cNvSpPr txBox="1"/>
          <p:nvPr/>
        </p:nvSpPr>
        <p:spPr>
          <a:xfrm>
            <a:off x="3323980" y="6098071"/>
            <a:ext cx="6156960" cy="400110"/>
          </a:xfrm>
          <a:prstGeom prst="rect">
            <a:avLst/>
          </a:prstGeom>
          <a:noFill/>
        </p:spPr>
        <p:txBody>
          <a:bodyPr wrap="square">
            <a:spAutoFit/>
          </a:bodyPr>
          <a:lstStyle/>
          <a:p>
            <a:r>
              <a:rPr lang="en-GB" sz="2000" b="1" dirty="0">
                <a:solidFill>
                  <a:schemeClr val="accent2"/>
                </a:solidFill>
              </a:rPr>
              <a:t>Lab: C1_W3_Lab03_Decision_Boundary_Soln.ipynb</a:t>
            </a:r>
          </a:p>
        </p:txBody>
      </p:sp>
    </p:spTree>
    <p:extLst>
      <p:ext uri="{BB962C8B-B14F-4D97-AF65-F5344CB8AC3E}">
        <p14:creationId xmlns:p14="http://schemas.microsoft.com/office/powerpoint/2010/main" val="233074556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145419" y="68406"/>
            <a:ext cx="8102587"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Cost function for logistic regression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12</a:t>
            </a:fld>
            <a:endParaRPr lang="it-IT" altLang="it-IT"/>
          </a:p>
        </p:txBody>
      </p:sp>
      <p:sp>
        <p:nvSpPr>
          <p:cNvPr id="56" name="object 2">
            <a:extLst>
              <a:ext uri="{FF2B5EF4-FFF2-40B4-BE49-F238E27FC236}">
                <a16:creationId xmlns:a16="http://schemas.microsoft.com/office/drawing/2014/main" id="{2411E050-1FC1-DB86-59BA-EC3A4C41390C}"/>
              </a:ext>
            </a:extLst>
          </p:cNvPr>
          <p:cNvSpPr/>
          <p:nvPr/>
        </p:nvSpPr>
        <p:spPr>
          <a:xfrm>
            <a:off x="2460956" y="2112573"/>
            <a:ext cx="4414520" cy="2148840"/>
          </a:xfrm>
          <a:custGeom>
            <a:avLst/>
            <a:gdLst/>
            <a:ahLst/>
            <a:cxnLst/>
            <a:rect l="l" t="t" r="r" b="b"/>
            <a:pathLst>
              <a:path w="4414520" h="2148840">
                <a:moveTo>
                  <a:pt x="1108379" y="0"/>
                </a:moveTo>
                <a:lnTo>
                  <a:pt x="1108379" y="2148332"/>
                </a:lnTo>
              </a:path>
              <a:path w="4414520" h="2148840">
                <a:moveTo>
                  <a:pt x="1817420" y="0"/>
                </a:moveTo>
                <a:lnTo>
                  <a:pt x="1817420" y="2148332"/>
                </a:lnTo>
              </a:path>
              <a:path w="4414520" h="2148840">
                <a:moveTo>
                  <a:pt x="3255568" y="0"/>
                </a:moveTo>
                <a:lnTo>
                  <a:pt x="3255568" y="2148332"/>
                </a:lnTo>
              </a:path>
              <a:path w="4414520" h="2148840">
                <a:moveTo>
                  <a:pt x="0" y="738632"/>
                </a:moveTo>
                <a:lnTo>
                  <a:pt x="4414062" y="738632"/>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3">
            <a:extLst>
              <a:ext uri="{FF2B5EF4-FFF2-40B4-BE49-F238E27FC236}">
                <a16:creationId xmlns:a16="http://schemas.microsoft.com/office/drawing/2014/main" id="{84015FE1-CBDF-97E4-ADD2-48C14B2F9980}"/>
              </a:ext>
            </a:extLst>
          </p:cNvPr>
          <p:cNvSpPr txBox="1"/>
          <p:nvPr/>
        </p:nvSpPr>
        <p:spPr>
          <a:xfrm>
            <a:off x="2466595" y="2109462"/>
            <a:ext cx="1099820" cy="513715"/>
          </a:xfrm>
          <a:prstGeom prst="rect">
            <a:avLst/>
          </a:prstGeom>
        </p:spPr>
        <p:txBody>
          <a:bodyPr vert="horz" wrap="square" lIns="0" tIns="4445" rIns="0" bIns="0" rtlCol="0">
            <a:spAutoFit/>
          </a:bodyPr>
          <a:lstStyle/>
          <a:p>
            <a:pPr marL="307975" marR="5080" indent="-295910" defTabSz="914400" eaLnBrk="1" fontAlgn="auto" hangingPunct="1">
              <a:lnSpc>
                <a:spcPct val="104900"/>
              </a:lnSpc>
              <a:spcBef>
                <a:spcPts val="35"/>
              </a:spcBef>
              <a:spcAft>
                <a:spcPts val="0"/>
              </a:spcAft>
              <a:buClrTx/>
              <a:buSzTx/>
              <a:buFontTx/>
              <a:buNone/>
            </a:pPr>
            <a:r>
              <a:rPr sz="1550" kern="0" dirty="0">
                <a:solidFill>
                  <a:sysClr val="windowText" lastClr="000000"/>
                </a:solidFill>
                <a:latin typeface="Verdana"/>
                <a:cs typeface="Verdana"/>
              </a:rPr>
              <a:t>tumor</a:t>
            </a:r>
            <a:r>
              <a:rPr sz="1550" kern="0" spc="135" dirty="0">
                <a:solidFill>
                  <a:sysClr val="windowText" lastClr="000000"/>
                </a:solidFill>
                <a:latin typeface="Verdana"/>
                <a:cs typeface="Verdana"/>
              </a:rPr>
              <a:t> </a:t>
            </a:r>
            <a:r>
              <a:rPr sz="1550" kern="0" spc="-20" dirty="0">
                <a:solidFill>
                  <a:sysClr val="windowText" lastClr="000000"/>
                </a:solidFill>
                <a:latin typeface="Verdana"/>
                <a:cs typeface="Verdana"/>
              </a:rPr>
              <a:t>size (cm)</a:t>
            </a:r>
            <a:endParaRPr sz="1550" kern="0" dirty="0">
              <a:solidFill>
                <a:sysClr val="windowText" lastClr="000000"/>
              </a:solidFill>
              <a:latin typeface="Verdana"/>
              <a:cs typeface="Verdana"/>
            </a:endParaRPr>
          </a:p>
        </p:txBody>
      </p:sp>
      <p:sp>
        <p:nvSpPr>
          <p:cNvPr id="58" name="object 4">
            <a:extLst>
              <a:ext uri="{FF2B5EF4-FFF2-40B4-BE49-F238E27FC236}">
                <a16:creationId xmlns:a16="http://schemas.microsoft.com/office/drawing/2014/main" id="{17A3FA33-86FA-ECFB-E978-6A7C753090B7}"/>
              </a:ext>
            </a:extLst>
          </p:cNvPr>
          <p:cNvSpPr txBox="1"/>
          <p:nvPr/>
        </p:nvSpPr>
        <p:spPr>
          <a:xfrm>
            <a:off x="3833115" y="2109716"/>
            <a:ext cx="3035935"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tabLst>
                <a:tab pos="502920" algn="l"/>
              </a:tabLst>
            </a:pPr>
            <a:r>
              <a:rPr sz="1550" kern="0" spc="-50" dirty="0">
                <a:solidFill>
                  <a:sysClr val="windowText" lastClr="000000"/>
                </a:solidFill>
                <a:latin typeface="Verdana"/>
                <a:cs typeface="Verdana"/>
              </a:rPr>
              <a:t>…</a:t>
            </a:r>
            <a:r>
              <a:rPr sz="1550" kern="0" dirty="0">
                <a:solidFill>
                  <a:sysClr val="windowText" lastClr="000000"/>
                </a:solidFill>
                <a:latin typeface="Verdana"/>
                <a:cs typeface="Verdana"/>
              </a:rPr>
              <a:t>	patient’s</a:t>
            </a:r>
            <a:r>
              <a:rPr sz="1550" kern="0" spc="125" dirty="0">
                <a:solidFill>
                  <a:sysClr val="windowText" lastClr="000000"/>
                </a:solidFill>
                <a:latin typeface="Verdana"/>
                <a:cs typeface="Verdana"/>
              </a:rPr>
              <a:t> </a:t>
            </a:r>
            <a:r>
              <a:rPr sz="1550" kern="0" dirty="0">
                <a:solidFill>
                  <a:sysClr val="windowText" lastClr="000000"/>
                </a:solidFill>
                <a:latin typeface="Verdana"/>
                <a:cs typeface="Verdana"/>
              </a:rPr>
              <a:t>age</a:t>
            </a:r>
            <a:r>
              <a:rPr sz="1550" kern="0" spc="355" dirty="0">
                <a:solidFill>
                  <a:sysClr val="windowText" lastClr="000000"/>
                </a:solidFill>
                <a:latin typeface="Verdana"/>
                <a:cs typeface="Verdana"/>
              </a:rPr>
              <a:t> </a:t>
            </a:r>
            <a:r>
              <a:rPr sz="1550" kern="0" spc="-10" dirty="0">
                <a:solidFill>
                  <a:sysClr val="windowText" lastClr="000000"/>
                </a:solidFill>
                <a:latin typeface="Verdana"/>
                <a:cs typeface="Verdana"/>
              </a:rPr>
              <a:t>malignant?</a:t>
            </a:r>
            <a:endParaRPr sz="1550" kern="0">
              <a:solidFill>
                <a:sysClr val="windowText" lastClr="000000"/>
              </a:solidFill>
              <a:latin typeface="Verdana"/>
              <a:cs typeface="Verdana"/>
            </a:endParaRPr>
          </a:p>
        </p:txBody>
      </p:sp>
      <p:graphicFrame>
        <p:nvGraphicFramePr>
          <p:cNvPr id="59" name="object 5">
            <a:extLst>
              <a:ext uri="{FF2B5EF4-FFF2-40B4-BE49-F238E27FC236}">
                <a16:creationId xmlns:a16="http://schemas.microsoft.com/office/drawing/2014/main" id="{D3EC3B55-AE10-D46B-08FB-774077313E8D}"/>
              </a:ext>
            </a:extLst>
          </p:cNvPr>
          <p:cNvGraphicFramePr>
            <a:graphicFrameLocks noGrp="1"/>
          </p:cNvGraphicFramePr>
          <p:nvPr>
            <p:extLst>
              <p:ext uri="{D42A27DB-BD31-4B8C-83A1-F6EECF244321}">
                <p14:modId xmlns:p14="http://schemas.microsoft.com/office/powerpoint/2010/main" val="3543151586"/>
              </p:ext>
            </p:extLst>
          </p:nvPr>
        </p:nvGraphicFramePr>
        <p:xfrm>
          <a:off x="2857755" y="2851206"/>
          <a:ext cx="3561714" cy="1418590"/>
        </p:xfrm>
        <a:graphic>
          <a:graphicData uri="http://schemas.openxmlformats.org/drawingml/2006/table">
            <a:tbl>
              <a:tblPr firstRow="1" bandRow="1"/>
              <a:tblGrid>
                <a:gridCol w="711835">
                  <a:extLst>
                    <a:ext uri="{9D8B030D-6E8A-4147-A177-3AD203B41FA5}">
                      <a16:colId xmlns:a16="http://schemas.microsoft.com/office/drawing/2014/main" val="20000"/>
                    </a:ext>
                  </a:extLst>
                </a:gridCol>
                <a:gridCol w="70929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gridCol w="702309">
                  <a:extLst>
                    <a:ext uri="{9D8B030D-6E8A-4147-A177-3AD203B41FA5}">
                      <a16:colId xmlns:a16="http://schemas.microsoft.com/office/drawing/2014/main" val="20003"/>
                    </a:ext>
                  </a:extLst>
                </a:gridCol>
              </a:tblGrid>
              <a:tr h="3175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90"/>
                        </a:spcBef>
                      </a:pPr>
                      <a:r>
                        <a:rPr sz="1800" spc="-25" dirty="0">
                          <a:latin typeface="Cambria Math"/>
                          <a:cs typeface="Cambria Math"/>
                        </a:rPr>
                        <a:t>10</a:t>
                      </a:r>
                      <a:endParaRPr sz="1800">
                        <a:latin typeface="Cambria Math"/>
                        <a:cs typeface="Cambria Math"/>
                      </a:endParaRPr>
                    </a:p>
                  </a:txBody>
                  <a:tcPr marL="0" marR="0" marT="1143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spcBef>
                          <a:spcPts val="90"/>
                        </a:spcBef>
                      </a:pPr>
                      <a:r>
                        <a:rPr sz="1800" spc="-25" dirty="0">
                          <a:latin typeface="Cambria Math"/>
                          <a:cs typeface="Cambria Math"/>
                        </a:rPr>
                        <a:t>52</a:t>
                      </a:r>
                      <a:endParaRPr sz="1800">
                        <a:latin typeface="Cambria Math"/>
                        <a:cs typeface="Cambria Math"/>
                      </a:endParaRPr>
                    </a:p>
                  </a:txBody>
                  <a:tcPr marL="0" marR="0" marT="1143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50165" algn="r">
                        <a:lnSpc>
                          <a:spcPct val="100000"/>
                        </a:lnSpc>
                        <a:spcBef>
                          <a:spcPts val="90"/>
                        </a:spcBef>
                      </a:pPr>
                      <a:r>
                        <a:rPr sz="1800" spc="-50" dirty="0">
                          <a:latin typeface="Cambria Math"/>
                          <a:cs typeface="Cambria Math"/>
                        </a:rPr>
                        <a:t>1</a:t>
                      </a:r>
                      <a:endParaRPr sz="1800">
                        <a:latin typeface="Cambria Math"/>
                        <a:cs typeface="Cambria Math"/>
                      </a:endParaRPr>
                    </a:p>
                  </a:txBody>
                  <a:tcPr marL="0" marR="0" marT="11430"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19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98425">
                        <a:lnSpc>
                          <a:spcPts val="1975"/>
                        </a:lnSpc>
                      </a:pPr>
                      <a:r>
                        <a:rPr sz="1800" spc="-50" dirty="0">
                          <a:latin typeface="Cambria Math"/>
                          <a:cs typeface="Cambria Math"/>
                        </a:rPr>
                        <a:t>2</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ts val="1975"/>
                        </a:lnSpc>
                      </a:pPr>
                      <a:r>
                        <a:rPr sz="1800" spc="-25" dirty="0">
                          <a:latin typeface="Cambria Math"/>
                          <a:cs typeface="Cambria Math"/>
                        </a:rPr>
                        <a:t>73</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50165" algn="r">
                        <a:lnSpc>
                          <a:spcPts val="1975"/>
                        </a:lnSpc>
                      </a:pPr>
                      <a:r>
                        <a:rPr sz="1800" spc="-50" dirty="0">
                          <a:latin typeface="Cambria Math"/>
                          <a:cs typeface="Cambria Math"/>
                        </a:rPr>
                        <a:t>0</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19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98425">
                        <a:lnSpc>
                          <a:spcPts val="1975"/>
                        </a:lnSpc>
                      </a:pPr>
                      <a:r>
                        <a:rPr sz="1800" spc="-50" dirty="0">
                          <a:latin typeface="Cambria Math"/>
                          <a:cs typeface="Cambria Math"/>
                        </a:rPr>
                        <a:t>5</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ts val="1975"/>
                        </a:lnSpc>
                      </a:pPr>
                      <a:r>
                        <a:rPr sz="1800" spc="-25" dirty="0">
                          <a:latin typeface="Cambria Math"/>
                          <a:cs typeface="Cambria Math"/>
                        </a:rPr>
                        <a:t>55</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50165" algn="r">
                        <a:lnSpc>
                          <a:spcPts val="1975"/>
                        </a:lnSpc>
                      </a:pPr>
                      <a:r>
                        <a:rPr sz="1800" spc="-50" dirty="0">
                          <a:latin typeface="Cambria Math"/>
                          <a:cs typeface="Cambria Math"/>
                        </a:rPr>
                        <a:t>0</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19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75"/>
                        </a:lnSpc>
                      </a:pPr>
                      <a:r>
                        <a:rPr sz="1800" spc="-25" dirty="0">
                          <a:latin typeface="Cambria Math"/>
                          <a:cs typeface="Cambria Math"/>
                        </a:rPr>
                        <a:t>12</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ts val="1975"/>
                        </a:lnSpc>
                      </a:pPr>
                      <a:r>
                        <a:rPr sz="1800" spc="-25" dirty="0">
                          <a:latin typeface="Cambria Math"/>
                          <a:cs typeface="Cambria Math"/>
                        </a:rPr>
                        <a:t>49</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50165" algn="r">
                        <a:lnSpc>
                          <a:spcPts val="1975"/>
                        </a:lnSpc>
                      </a:pPr>
                      <a:r>
                        <a:rPr sz="1800" spc="-50" dirty="0">
                          <a:latin typeface="Cambria Math"/>
                          <a:cs typeface="Cambria Math"/>
                        </a:rPr>
                        <a:t>1</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52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69850">
                        <a:lnSpc>
                          <a:spcPts val="1914"/>
                        </a:lnSpc>
                      </a:pPr>
                      <a:r>
                        <a:rPr sz="1800" spc="-50" dirty="0">
                          <a:latin typeface="Cambria Math"/>
                          <a:cs typeface="Cambria Math"/>
                        </a:rPr>
                        <a:t>…</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5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ts val="1914"/>
                        </a:lnSpc>
                      </a:pPr>
                      <a:r>
                        <a:rPr sz="1800" spc="-50" dirty="0">
                          <a:latin typeface="Cambria Math"/>
                          <a:cs typeface="Cambria Math"/>
                        </a:rPr>
                        <a:t>…</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1914"/>
                        </a:lnSpc>
                      </a:pPr>
                      <a:r>
                        <a:rPr sz="1800" spc="-50" dirty="0">
                          <a:latin typeface="Cambria Math"/>
                          <a:cs typeface="Cambria Math"/>
                        </a:rPr>
                        <a:t>…</a:t>
                      </a:r>
                      <a:endParaRPr sz="1800">
                        <a:latin typeface="Cambria Math"/>
                        <a:cs typeface="Cambria Math"/>
                      </a:endParaRPr>
                    </a:p>
                  </a:txBody>
                  <a:tcPr marL="0" marR="0" marT="0"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0" name="object 7">
            <a:extLst>
              <a:ext uri="{FF2B5EF4-FFF2-40B4-BE49-F238E27FC236}">
                <a16:creationId xmlns:a16="http://schemas.microsoft.com/office/drawing/2014/main" id="{7898B56C-7083-A846-CCCC-5A8E7367EA1E}"/>
              </a:ext>
            </a:extLst>
          </p:cNvPr>
          <p:cNvSpPr txBox="1"/>
          <p:nvPr/>
        </p:nvSpPr>
        <p:spPr>
          <a:xfrm>
            <a:off x="6894831" y="2968935"/>
            <a:ext cx="2085975" cy="361950"/>
          </a:xfrm>
          <a:prstGeom prst="rect">
            <a:avLst/>
          </a:prstGeom>
          <a:ln w="25400">
            <a:solidFill>
              <a:srgbClr val="C00000"/>
            </a:solidFill>
          </a:ln>
        </p:spPr>
        <p:txBody>
          <a:bodyPr vert="horz" wrap="square" lIns="0" tIns="31750" rIns="0" bIns="0" rtlCol="0">
            <a:spAutoFit/>
          </a:bodyPr>
          <a:lstStyle/>
          <a:p>
            <a:pPr marL="95885" defTabSz="914400" eaLnBrk="1" fontAlgn="auto" hangingPunct="1">
              <a:spcBef>
                <a:spcPts val="250"/>
              </a:spcBef>
              <a:spcAft>
                <a:spcPts val="0"/>
              </a:spcAft>
              <a:buClrTx/>
              <a:buSzTx/>
              <a:buFontTx/>
              <a:buNone/>
            </a:pPr>
            <a:r>
              <a:rPr kern="0" dirty="0">
                <a:solidFill>
                  <a:sysClr val="windowText" lastClr="000000"/>
                </a:solidFill>
                <a:latin typeface="Arial"/>
                <a:cs typeface="Arial"/>
              </a:rPr>
              <a:t>target</a:t>
            </a:r>
            <a:r>
              <a:rPr kern="0" spc="-40" dirty="0">
                <a:solidFill>
                  <a:sysClr val="windowText" lastClr="000000"/>
                </a:solidFill>
                <a:latin typeface="Arial"/>
                <a:cs typeface="Arial"/>
              </a:rPr>
              <a:t> </a:t>
            </a:r>
            <a:r>
              <a:rPr kern="0" dirty="0">
                <a:solidFill>
                  <a:srgbClr val="C00000"/>
                </a:solidFill>
                <a:latin typeface="Cambria Math"/>
                <a:cs typeface="Cambria Math"/>
              </a:rPr>
              <a:t>𝑦</a:t>
            </a:r>
            <a:r>
              <a:rPr kern="0" spc="240" dirty="0">
                <a:solidFill>
                  <a:srgbClr val="C00000"/>
                </a:solidFill>
                <a:latin typeface="Cambria Math"/>
                <a:cs typeface="Cambria Math"/>
              </a:rPr>
              <a:t> </a:t>
            </a:r>
            <a:r>
              <a:rPr kern="0" dirty="0">
                <a:solidFill>
                  <a:sysClr val="windowText" lastClr="000000"/>
                </a:solidFill>
                <a:latin typeface="Verdana"/>
                <a:cs typeface="Verdana"/>
              </a:rPr>
              <a:t>is</a:t>
            </a:r>
            <a:r>
              <a:rPr kern="0" spc="65" dirty="0">
                <a:solidFill>
                  <a:sysClr val="windowText" lastClr="000000"/>
                </a:solidFill>
                <a:latin typeface="Verdana"/>
                <a:cs typeface="Verdana"/>
              </a:rPr>
              <a:t> </a:t>
            </a:r>
            <a:r>
              <a:rPr kern="0" dirty="0">
                <a:solidFill>
                  <a:srgbClr val="7A81FF"/>
                </a:solidFill>
                <a:latin typeface="Cambria Math"/>
                <a:cs typeface="Cambria Math"/>
              </a:rPr>
              <a:t>0</a:t>
            </a:r>
            <a:r>
              <a:rPr kern="0" spc="245" dirty="0">
                <a:solidFill>
                  <a:srgbClr val="7A81FF"/>
                </a:solidFill>
                <a:latin typeface="Cambria Math"/>
                <a:cs typeface="Cambria Math"/>
              </a:rPr>
              <a:t> </a:t>
            </a:r>
            <a:r>
              <a:rPr kern="0" dirty="0">
                <a:solidFill>
                  <a:sysClr val="windowText" lastClr="000000"/>
                </a:solidFill>
                <a:latin typeface="Verdana"/>
                <a:cs typeface="Verdana"/>
              </a:rPr>
              <a:t>or</a:t>
            </a:r>
            <a:r>
              <a:rPr kern="0" spc="-55" dirty="0">
                <a:solidFill>
                  <a:sysClr val="windowText" lastClr="000000"/>
                </a:solidFill>
                <a:latin typeface="Verdana"/>
                <a:cs typeface="Verdana"/>
              </a:rPr>
              <a:t> </a:t>
            </a:r>
            <a:r>
              <a:rPr kern="0" spc="-50" dirty="0">
                <a:solidFill>
                  <a:srgbClr val="945200"/>
                </a:solidFill>
                <a:latin typeface="Cambria Math"/>
                <a:cs typeface="Cambria Math"/>
              </a:rPr>
              <a:t>1</a:t>
            </a:r>
            <a:endParaRPr kern="0">
              <a:solidFill>
                <a:sysClr val="windowText" lastClr="000000"/>
              </a:solidFill>
              <a:latin typeface="Cambria Math"/>
              <a:cs typeface="Cambria Math"/>
            </a:endParaRPr>
          </a:p>
        </p:txBody>
      </p:sp>
      <p:sp>
        <p:nvSpPr>
          <p:cNvPr id="61" name="object 8">
            <a:extLst>
              <a:ext uri="{FF2B5EF4-FFF2-40B4-BE49-F238E27FC236}">
                <a16:creationId xmlns:a16="http://schemas.microsoft.com/office/drawing/2014/main" id="{FEB04D15-8A88-E4CC-C3D7-F8F2C99248C1}"/>
              </a:ext>
            </a:extLst>
          </p:cNvPr>
          <p:cNvSpPr/>
          <p:nvPr/>
        </p:nvSpPr>
        <p:spPr>
          <a:xfrm>
            <a:off x="7109460" y="3647369"/>
            <a:ext cx="149225" cy="41275"/>
          </a:xfrm>
          <a:custGeom>
            <a:avLst/>
            <a:gdLst/>
            <a:ahLst/>
            <a:cxnLst/>
            <a:rect l="l" t="t" r="r" b="b"/>
            <a:pathLst>
              <a:path w="149225" h="41275">
                <a:moveTo>
                  <a:pt x="127762" y="0"/>
                </a:moveTo>
                <a:lnTo>
                  <a:pt x="123317" y="4952"/>
                </a:lnTo>
                <a:lnTo>
                  <a:pt x="136779" y="16637"/>
                </a:lnTo>
                <a:lnTo>
                  <a:pt x="0" y="16637"/>
                </a:lnTo>
                <a:lnTo>
                  <a:pt x="0" y="24510"/>
                </a:lnTo>
                <a:lnTo>
                  <a:pt x="136779" y="24510"/>
                </a:lnTo>
                <a:lnTo>
                  <a:pt x="123317" y="36067"/>
                </a:lnTo>
                <a:lnTo>
                  <a:pt x="127762" y="41147"/>
                </a:lnTo>
                <a:lnTo>
                  <a:pt x="148844" y="22987"/>
                </a:lnTo>
                <a:lnTo>
                  <a:pt x="148844" y="18160"/>
                </a:lnTo>
                <a:lnTo>
                  <a:pt x="12776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2" name="object 9">
            <a:extLst>
              <a:ext uri="{FF2B5EF4-FFF2-40B4-BE49-F238E27FC236}">
                <a16:creationId xmlns:a16="http://schemas.microsoft.com/office/drawing/2014/main" id="{B8029257-5143-1198-15CC-FB2482F8161C}"/>
              </a:ext>
            </a:extLst>
          </p:cNvPr>
          <p:cNvGrpSpPr/>
          <p:nvPr/>
        </p:nvGrpSpPr>
        <p:grpSpPr>
          <a:xfrm>
            <a:off x="7434326" y="3564184"/>
            <a:ext cx="264795" cy="220979"/>
            <a:chOff x="5716396" y="2638425"/>
            <a:chExt cx="264795" cy="220979"/>
          </a:xfrm>
        </p:grpSpPr>
        <p:sp>
          <p:nvSpPr>
            <p:cNvPr id="63" name="object 10">
              <a:extLst>
                <a:ext uri="{FF2B5EF4-FFF2-40B4-BE49-F238E27FC236}">
                  <a16:creationId xmlns:a16="http://schemas.microsoft.com/office/drawing/2014/main" id="{E4DD64DD-67B1-B04D-7A7B-995B5C76A1B1}"/>
                </a:ext>
              </a:extLst>
            </p:cNvPr>
            <p:cNvSpPr/>
            <p:nvPr/>
          </p:nvSpPr>
          <p:spPr>
            <a:xfrm>
              <a:off x="5716396" y="2647569"/>
              <a:ext cx="264795" cy="212090"/>
            </a:xfrm>
            <a:custGeom>
              <a:avLst/>
              <a:gdLst/>
              <a:ahLst/>
              <a:cxnLst/>
              <a:rect l="l" t="t" r="r" b="b"/>
              <a:pathLst>
                <a:path w="264795" h="212089">
                  <a:moveTo>
                    <a:pt x="196723" y="0"/>
                  </a:moveTo>
                  <a:lnTo>
                    <a:pt x="193675" y="8636"/>
                  </a:lnTo>
                  <a:lnTo>
                    <a:pt x="205942" y="13946"/>
                  </a:lnTo>
                  <a:lnTo>
                    <a:pt x="216471" y="21304"/>
                  </a:lnTo>
                  <a:lnTo>
                    <a:pt x="237910" y="55431"/>
                  </a:lnTo>
                  <a:lnTo>
                    <a:pt x="244982" y="104901"/>
                  </a:lnTo>
                  <a:lnTo>
                    <a:pt x="244197" y="123570"/>
                  </a:lnTo>
                  <a:lnTo>
                    <a:pt x="232410" y="169291"/>
                  </a:lnTo>
                  <a:lnTo>
                    <a:pt x="206103" y="197866"/>
                  </a:lnTo>
                  <a:lnTo>
                    <a:pt x="194055" y="203200"/>
                  </a:lnTo>
                  <a:lnTo>
                    <a:pt x="196723" y="211708"/>
                  </a:lnTo>
                  <a:lnTo>
                    <a:pt x="237138" y="187706"/>
                  </a:lnTo>
                  <a:lnTo>
                    <a:pt x="259905" y="143335"/>
                  </a:lnTo>
                  <a:lnTo>
                    <a:pt x="264287" y="105918"/>
                  </a:lnTo>
                  <a:lnTo>
                    <a:pt x="263191" y="86536"/>
                  </a:lnTo>
                  <a:lnTo>
                    <a:pt x="246761" y="37083"/>
                  </a:lnTo>
                  <a:lnTo>
                    <a:pt x="212060" y="5544"/>
                  </a:lnTo>
                  <a:lnTo>
                    <a:pt x="196723" y="0"/>
                  </a:lnTo>
                  <a:close/>
                </a:path>
                <a:path w="264795" h="212089">
                  <a:moveTo>
                    <a:pt x="67563" y="0"/>
                  </a:moveTo>
                  <a:lnTo>
                    <a:pt x="27112" y="24110"/>
                  </a:lnTo>
                  <a:lnTo>
                    <a:pt x="4365" y="68595"/>
                  </a:lnTo>
                  <a:lnTo>
                    <a:pt x="0" y="105918"/>
                  </a:lnTo>
                  <a:lnTo>
                    <a:pt x="1093" y="125370"/>
                  </a:lnTo>
                  <a:lnTo>
                    <a:pt x="17399" y="174751"/>
                  </a:lnTo>
                  <a:lnTo>
                    <a:pt x="52135" y="206184"/>
                  </a:lnTo>
                  <a:lnTo>
                    <a:pt x="67563" y="211708"/>
                  </a:lnTo>
                  <a:lnTo>
                    <a:pt x="70230" y="203200"/>
                  </a:lnTo>
                  <a:lnTo>
                    <a:pt x="58130" y="197866"/>
                  </a:lnTo>
                  <a:lnTo>
                    <a:pt x="47720" y="190436"/>
                  </a:lnTo>
                  <a:lnTo>
                    <a:pt x="26376" y="155765"/>
                  </a:lnTo>
                  <a:lnTo>
                    <a:pt x="19303" y="104901"/>
                  </a:lnTo>
                  <a:lnTo>
                    <a:pt x="20089" y="86776"/>
                  </a:lnTo>
                  <a:lnTo>
                    <a:pt x="31876" y="42163"/>
                  </a:lnTo>
                  <a:lnTo>
                    <a:pt x="58291" y="13946"/>
                  </a:lnTo>
                  <a:lnTo>
                    <a:pt x="70485" y="8636"/>
                  </a:lnTo>
                  <a:lnTo>
                    <a:pt x="6756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0" name="object 11">
              <a:extLst>
                <a:ext uri="{FF2B5EF4-FFF2-40B4-BE49-F238E27FC236}">
                  <a16:creationId xmlns:a16="http://schemas.microsoft.com/office/drawing/2014/main" id="{424950E1-B904-3417-915D-5E61AE260958}"/>
                </a:ext>
              </a:extLst>
            </p:cNvPr>
            <p:cNvSpPr/>
            <p:nvPr/>
          </p:nvSpPr>
          <p:spPr>
            <a:xfrm>
              <a:off x="5791580" y="2638425"/>
              <a:ext cx="113030" cy="55244"/>
            </a:xfrm>
            <a:custGeom>
              <a:avLst/>
              <a:gdLst/>
              <a:ahLst/>
              <a:cxnLst/>
              <a:rect l="l" t="t" r="r" b="b"/>
              <a:pathLst>
                <a:path w="113029" h="55244">
                  <a:moveTo>
                    <a:pt x="84709" y="0"/>
                  </a:moveTo>
                  <a:lnTo>
                    <a:pt x="78740" y="6731"/>
                  </a:lnTo>
                  <a:lnTo>
                    <a:pt x="96647" y="22225"/>
                  </a:lnTo>
                  <a:lnTo>
                    <a:pt x="0" y="22225"/>
                  </a:lnTo>
                  <a:lnTo>
                    <a:pt x="0" y="32766"/>
                  </a:lnTo>
                  <a:lnTo>
                    <a:pt x="96647" y="32766"/>
                  </a:lnTo>
                  <a:lnTo>
                    <a:pt x="78740" y="48260"/>
                  </a:lnTo>
                  <a:lnTo>
                    <a:pt x="84709" y="54991"/>
                  </a:lnTo>
                  <a:lnTo>
                    <a:pt x="112649" y="30733"/>
                  </a:lnTo>
                  <a:lnTo>
                    <a:pt x="112649" y="24256"/>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24" name="object 12">
            <a:extLst>
              <a:ext uri="{FF2B5EF4-FFF2-40B4-BE49-F238E27FC236}">
                <a16:creationId xmlns:a16="http://schemas.microsoft.com/office/drawing/2014/main" id="{2F01830E-BBF8-389D-D01A-CA767D9FEEE4}"/>
              </a:ext>
            </a:extLst>
          </p:cNvPr>
          <p:cNvSpPr txBox="1"/>
          <p:nvPr/>
        </p:nvSpPr>
        <p:spPr>
          <a:xfrm>
            <a:off x="6952870" y="3507288"/>
            <a:ext cx="1029969"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tabLst>
                <a:tab pos="819785" algn="l"/>
              </a:tabLst>
            </a:pPr>
            <a:r>
              <a:rPr kern="0" spc="55" dirty="0">
                <a:solidFill>
                  <a:srgbClr val="FF40FF"/>
                </a:solidFill>
                <a:latin typeface="Cambria Math"/>
                <a:cs typeface="Cambria Math"/>
              </a:rPr>
              <a:t>𝑓</a:t>
            </a:r>
            <a:r>
              <a:rPr sz="2025" kern="0" spc="82" baseline="-16460" dirty="0">
                <a:solidFill>
                  <a:srgbClr val="0096FF"/>
                </a:solidFill>
                <a:latin typeface="Cambria Math"/>
                <a:cs typeface="Cambria Math"/>
              </a:rPr>
              <a:t>w</a:t>
            </a:r>
            <a:r>
              <a:rPr sz="2025" kern="0" spc="82" baseline="-16460" dirty="0">
                <a:solidFill>
                  <a:sysClr val="windowText" lastClr="000000"/>
                </a:solidFill>
                <a:latin typeface="Cambria Math"/>
                <a:cs typeface="Cambria Math"/>
              </a:rPr>
              <a:t>,</a:t>
            </a:r>
            <a:r>
              <a:rPr sz="2025" kern="0" spc="82" baseline="-16460" dirty="0">
                <a:solidFill>
                  <a:srgbClr val="0096FF"/>
                </a:solidFill>
                <a:latin typeface="Cambria Math"/>
                <a:cs typeface="Cambria Math"/>
              </a:rPr>
              <a:t>𝑏</a:t>
            </a:r>
            <a:r>
              <a:rPr sz="2025" kern="0" spc="195" baseline="-16460" dirty="0">
                <a:solidFill>
                  <a:srgbClr val="0096FF"/>
                </a:solidFill>
                <a:latin typeface="Cambria Math"/>
                <a:cs typeface="Cambria Math"/>
              </a:rPr>
              <a:t>  </a:t>
            </a:r>
            <a:r>
              <a:rPr kern="0" spc="-50" dirty="0">
                <a:solidFill>
                  <a:srgbClr val="FF9300"/>
                </a:solidFill>
                <a:latin typeface="Cambria Math"/>
                <a:cs typeface="Cambria Math"/>
              </a:rPr>
              <a:t>x</a:t>
            </a:r>
            <a:r>
              <a:rPr kern="0" dirty="0">
                <a:solidFill>
                  <a:srgbClr val="FF9300"/>
                </a:solidFill>
                <a:latin typeface="Cambria Math"/>
                <a:cs typeface="Cambria Math"/>
              </a:rPr>
              <a:t>	</a:t>
            </a: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grpSp>
        <p:nvGrpSpPr>
          <p:cNvPr id="5125" name="object 13">
            <a:extLst>
              <a:ext uri="{FF2B5EF4-FFF2-40B4-BE49-F238E27FC236}">
                <a16:creationId xmlns:a16="http://schemas.microsoft.com/office/drawing/2014/main" id="{A3124723-4F25-53B0-EC03-26334B3909CE}"/>
              </a:ext>
            </a:extLst>
          </p:cNvPr>
          <p:cNvGrpSpPr/>
          <p:nvPr/>
        </p:nvGrpSpPr>
        <p:grpSpPr>
          <a:xfrm>
            <a:off x="8004810" y="3677467"/>
            <a:ext cx="1304925" cy="209550"/>
            <a:chOff x="6286880" y="2751708"/>
            <a:chExt cx="1304925" cy="209550"/>
          </a:xfrm>
        </p:grpSpPr>
        <p:sp>
          <p:nvSpPr>
            <p:cNvPr id="5126" name="object 14">
              <a:extLst>
                <a:ext uri="{FF2B5EF4-FFF2-40B4-BE49-F238E27FC236}">
                  <a16:creationId xmlns:a16="http://schemas.microsoft.com/office/drawing/2014/main" id="{D8877591-64CB-EF4E-04FB-2B13848E8FBF}"/>
                </a:ext>
              </a:extLst>
            </p:cNvPr>
            <p:cNvSpPr/>
            <p:nvPr/>
          </p:nvSpPr>
          <p:spPr>
            <a:xfrm>
              <a:off x="6286881" y="2751708"/>
              <a:ext cx="1304925" cy="209550"/>
            </a:xfrm>
            <a:custGeom>
              <a:avLst/>
              <a:gdLst/>
              <a:ahLst/>
              <a:cxnLst/>
              <a:rect l="l" t="t" r="r" b="b"/>
              <a:pathLst>
                <a:path w="1304925" h="209550">
                  <a:moveTo>
                    <a:pt x="725170" y="56896"/>
                  </a:moveTo>
                  <a:lnTo>
                    <a:pt x="722884" y="50546"/>
                  </a:lnTo>
                  <a:lnTo>
                    <a:pt x="711377" y="54724"/>
                  </a:lnTo>
                  <a:lnTo>
                    <a:pt x="701294" y="60744"/>
                  </a:lnTo>
                  <a:lnTo>
                    <a:pt x="675525" y="101955"/>
                  </a:lnTo>
                  <a:lnTo>
                    <a:pt x="672211" y="129921"/>
                  </a:lnTo>
                  <a:lnTo>
                    <a:pt x="673036" y="144526"/>
                  </a:lnTo>
                  <a:lnTo>
                    <a:pt x="685292" y="181610"/>
                  </a:lnTo>
                  <a:lnTo>
                    <a:pt x="722884" y="209296"/>
                  </a:lnTo>
                  <a:lnTo>
                    <a:pt x="724916" y="202819"/>
                  </a:lnTo>
                  <a:lnTo>
                    <a:pt x="715835" y="198869"/>
                  </a:lnTo>
                  <a:lnTo>
                    <a:pt x="708037" y="193319"/>
                  </a:lnTo>
                  <a:lnTo>
                    <a:pt x="689063" y="155816"/>
                  </a:lnTo>
                  <a:lnTo>
                    <a:pt x="686689" y="129159"/>
                  </a:lnTo>
                  <a:lnTo>
                    <a:pt x="687273" y="115595"/>
                  </a:lnTo>
                  <a:lnTo>
                    <a:pt x="701522" y="73533"/>
                  </a:lnTo>
                  <a:lnTo>
                    <a:pt x="716000" y="60909"/>
                  </a:lnTo>
                  <a:lnTo>
                    <a:pt x="725170" y="56896"/>
                  </a:lnTo>
                  <a:close/>
                </a:path>
                <a:path w="1304925" h="209550">
                  <a:moveTo>
                    <a:pt x="1284732" y="129921"/>
                  </a:moveTo>
                  <a:lnTo>
                    <a:pt x="1277391" y="89598"/>
                  </a:lnTo>
                  <a:lnTo>
                    <a:pt x="1245654" y="54724"/>
                  </a:lnTo>
                  <a:lnTo>
                    <a:pt x="1234186" y="50546"/>
                  </a:lnTo>
                  <a:lnTo>
                    <a:pt x="1231900" y="56896"/>
                  </a:lnTo>
                  <a:lnTo>
                    <a:pt x="1241069" y="60909"/>
                  </a:lnTo>
                  <a:lnTo>
                    <a:pt x="1248956" y="66446"/>
                  </a:lnTo>
                  <a:lnTo>
                    <a:pt x="1267942" y="103238"/>
                  </a:lnTo>
                  <a:lnTo>
                    <a:pt x="1270254" y="129159"/>
                  </a:lnTo>
                  <a:lnTo>
                    <a:pt x="1269669" y="143116"/>
                  </a:lnTo>
                  <a:lnTo>
                    <a:pt x="1255547" y="186156"/>
                  </a:lnTo>
                  <a:lnTo>
                    <a:pt x="1232154" y="202819"/>
                  </a:lnTo>
                  <a:lnTo>
                    <a:pt x="1234186" y="209296"/>
                  </a:lnTo>
                  <a:lnTo>
                    <a:pt x="1271778" y="181610"/>
                  </a:lnTo>
                  <a:lnTo>
                    <a:pt x="1283919" y="144526"/>
                  </a:lnTo>
                  <a:lnTo>
                    <a:pt x="1284732" y="129921"/>
                  </a:lnTo>
                  <a:close/>
                </a:path>
                <a:path w="1304925" h="209550">
                  <a:moveTo>
                    <a:pt x="1304925" y="0"/>
                  </a:moveTo>
                  <a:lnTo>
                    <a:pt x="0" y="0"/>
                  </a:lnTo>
                  <a:lnTo>
                    <a:pt x="0" y="9525"/>
                  </a:lnTo>
                  <a:lnTo>
                    <a:pt x="1304925" y="9525"/>
                  </a:lnTo>
                  <a:lnTo>
                    <a:pt x="13049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7" name="object 15">
              <a:extLst>
                <a:ext uri="{FF2B5EF4-FFF2-40B4-BE49-F238E27FC236}">
                  <a16:creationId xmlns:a16="http://schemas.microsoft.com/office/drawing/2014/main" id="{784F349F-02A2-744B-6593-7A972C26F6AE}"/>
                </a:ext>
              </a:extLst>
            </p:cNvPr>
            <p:cNvSpPr/>
            <p:nvPr/>
          </p:nvSpPr>
          <p:spPr>
            <a:xfrm>
              <a:off x="7001255" y="2778759"/>
              <a:ext cx="149225" cy="41275"/>
            </a:xfrm>
            <a:custGeom>
              <a:avLst/>
              <a:gdLst/>
              <a:ahLst/>
              <a:cxnLst/>
              <a:rect l="l" t="t" r="r" b="b"/>
              <a:pathLst>
                <a:path w="149225" h="41275">
                  <a:moveTo>
                    <a:pt x="127762" y="0"/>
                  </a:moveTo>
                  <a:lnTo>
                    <a:pt x="123317" y="4952"/>
                  </a:lnTo>
                  <a:lnTo>
                    <a:pt x="136778" y="16637"/>
                  </a:lnTo>
                  <a:lnTo>
                    <a:pt x="0" y="16637"/>
                  </a:lnTo>
                  <a:lnTo>
                    <a:pt x="0" y="24510"/>
                  </a:lnTo>
                  <a:lnTo>
                    <a:pt x="136778" y="24510"/>
                  </a:lnTo>
                  <a:lnTo>
                    <a:pt x="123317" y="36067"/>
                  </a:lnTo>
                  <a:lnTo>
                    <a:pt x="127762" y="41147"/>
                  </a:lnTo>
                  <a:lnTo>
                    <a:pt x="148844" y="22987"/>
                  </a:lnTo>
                  <a:lnTo>
                    <a:pt x="148844" y="18160"/>
                  </a:lnTo>
                  <a:lnTo>
                    <a:pt x="12776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8" name="object 16">
              <a:extLst>
                <a:ext uri="{FF2B5EF4-FFF2-40B4-BE49-F238E27FC236}">
                  <a16:creationId xmlns:a16="http://schemas.microsoft.com/office/drawing/2014/main" id="{3077C2ED-6B61-94A2-EEB5-83F7B22FAD59}"/>
                </a:ext>
              </a:extLst>
            </p:cNvPr>
            <p:cNvSpPr/>
            <p:nvPr/>
          </p:nvSpPr>
          <p:spPr>
            <a:xfrm>
              <a:off x="7201280" y="2778759"/>
              <a:ext cx="92075" cy="41275"/>
            </a:xfrm>
            <a:custGeom>
              <a:avLst/>
              <a:gdLst/>
              <a:ahLst/>
              <a:cxnLst/>
              <a:rect l="l" t="t" r="r" b="b"/>
              <a:pathLst>
                <a:path w="92075" h="41275">
                  <a:moveTo>
                    <a:pt x="70612" y="0"/>
                  </a:moveTo>
                  <a:lnTo>
                    <a:pt x="66167" y="4952"/>
                  </a:lnTo>
                  <a:lnTo>
                    <a:pt x="79628" y="16637"/>
                  </a:lnTo>
                  <a:lnTo>
                    <a:pt x="0" y="16637"/>
                  </a:lnTo>
                  <a:lnTo>
                    <a:pt x="0" y="24510"/>
                  </a:lnTo>
                  <a:lnTo>
                    <a:pt x="79628" y="24510"/>
                  </a:lnTo>
                  <a:lnTo>
                    <a:pt x="66167" y="36067"/>
                  </a:lnTo>
                  <a:lnTo>
                    <a:pt x="70612" y="41147"/>
                  </a:lnTo>
                  <a:lnTo>
                    <a:pt x="91694" y="22987"/>
                  </a:lnTo>
                  <a:lnTo>
                    <a:pt x="91694" y="18160"/>
                  </a:lnTo>
                  <a:lnTo>
                    <a:pt x="70612"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29" name="object 17">
            <a:extLst>
              <a:ext uri="{FF2B5EF4-FFF2-40B4-BE49-F238E27FC236}">
                <a16:creationId xmlns:a16="http://schemas.microsoft.com/office/drawing/2014/main" id="{059C12D0-11B9-5F7C-08A7-92F3EFE5E6E3}"/>
              </a:ext>
            </a:extLst>
          </p:cNvPr>
          <p:cNvSpPr txBox="1"/>
          <p:nvPr/>
        </p:nvSpPr>
        <p:spPr>
          <a:xfrm>
            <a:off x="8589899" y="3335584"/>
            <a:ext cx="15240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5158" name="object 18">
            <a:extLst>
              <a:ext uri="{FF2B5EF4-FFF2-40B4-BE49-F238E27FC236}">
                <a16:creationId xmlns:a16="http://schemas.microsoft.com/office/drawing/2014/main" id="{B4253C7F-CB0F-F8FF-32A3-535142D796EA}"/>
              </a:ext>
            </a:extLst>
          </p:cNvPr>
          <p:cNvSpPr txBox="1"/>
          <p:nvPr/>
        </p:nvSpPr>
        <p:spPr>
          <a:xfrm>
            <a:off x="7973314" y="3612444"/>
            <a:ext cx="1304290"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pPr>
            <a:r>
              <a:rPr sz="2700" kern="0" baseline="-16975" dirty="0">
                <a:solidFill>
                  <a:sysClr val="windowText" lastClr="000000"/>
                </a:solidFill>
                <a:latin typeface="Cambria Math"/>
                <a:cs typeface="Cambria Math"/>
              </a:rPr>
              <a:t>1</a:t>
            </a:r>
            <a:r>
              <a:rPr sz="2700" kern="0" spc="30" baseline="-16975" dirty="0">
                <a:solidFill>
                  <a:sysClr val="windowText" lastClr="000000"/>
                </a:solidFill>
                <a:latin typeface="Cambria Math"/>
                <a:cs typeface="Cambria Math"/>
              </a:rPr>
              <a:t> </a:t>
            </a:r>
            <a:r>
              <a:rPr sz="2700" kern="0" baseline="-16975" dirty="0">
                <a:solidFill>
                  <a:sysClr val="windowText" lastClr="000000"/>
                </a:solidFill>
                <a:latin typeface="Cambria Math"/>
                <a:cs typeface="Cambria Math"/>
              </a:rPr>
              <a:t>+</a:t>
            </a:r>
            <a:r>
              <a:rPr sz="2700" kern="0" spc="-37" baseline="-16975" dirty="0">
                <a:solidFill>
                  <a:sysClr val="windowText" lastClr="000000"/>
                </a:solidFill>
                <a:latin typeface="Cambria Math"/>
                <a:cs typeface="Cambria Math"/>
              </a:rPr>
              <a:t> </a:t>
            </a:r>
            <a:r>
              <a:rPr sz="2700" kern="0" spc="82" baseline="-16975" dirty="0">
                <a:solidFill>
                  <a:sysClr val="windowText" lastClr="000000"/>
                </a:solidFill>
                <a:latin typeface="Cambria Math"/>
                <a:cs typeface="Cambria Math"/>
              </a:rPr>
              <a:t>𝑒</a:t>
            </a:r>
            <a:r>
              <a:rPr sz="1350" kern="0" spc="55" dirty="0">
                <a:solidFill>
                  <a:sysClr val="windowText" lastClr="000000"/>
                </a:solidFill>
                <a:latin typeface="Cambria Math"/>
                <a:cs typeface="Cambria Math"/>
              </a:rPr>
              <a:t>−</a:t>
            </a:r>
            <a:r>
              <a:rPr sz="1350" kern="0" spc="215" dirty="0">
                <a:solidFill>
                  <a:sysClr val="windowText" lastClr="000000"/>
                </a:solidFill>
                <a:latin typeface="Cambria Math"/>
                <a:cs typeface="Cambria Math"/>
              </a:rPr>
              <a:t> </a:t>
            </a:r>
            <a:r>
              <a:rPr sz="1350" kern="0" spc="-20" dirty="0">
                <a:solidFill>
                  <a:srgbClr val="0096FF"/>
                </a:solidFill>
                <a:latin typeface="Cambria Math"/>
                <a:cs typeface="Cambria Math"/>
              </a:rPr>
              <a:t>w</a:t>
            </a:r>
            <a:r>
              <a:rPr sz="1350" kern="0" spc="-20" dirty="0">
                <a:solidFill>
                  <a:sysClr val="windowText" lastClr="000000"/>
                </a:solidFill>
                <a:latin typeface="Cambria Math"/>
                <a:cs typeface="Cambria Math"/>
              </a:rPr>
              <a:t>∙</a:t>
            </a:r>
            <a:r>
              <a:rPr sz="1350" kern="0" spc="-20" dirty="0">
                <a:solidFill>
                  <a:srgbClr val="FF9300"/>
                </a:solidFill>
                <a:latin typeface="Cambria Math"/>
                <a:cs typeface="Cambria Math"/>
              </a:rPr>
              <a:t>x</a:t>
            </a:r>
            <a:r>
              <a:rPr sz="1350" kern="0" spc="-20" dirty="0">
                <a:solidFill>
                  <a:sysClr val="windowText" lastClr="000000"/>
                </a:solidFill>
                <a:latin typeface="Cambria Math"/>
                <a:cs typeface="Cambria Math"/>
              </a:rPr>
              <a:t>+</a:t>
            </a:r>
            <a:r>
              <a:rPr sz="1350" kern="0" spc="-20"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sp>
        <p:nvSpPr>
          <p:cNvPr id="5159" name="object 19">
            <a:extLst>
              <a:ext uri="{FF2B5EF4-FFF2-40B4-BE49-F238E27FC236}">
                <a16:creationId xmlns:a16="http://schemas.microsoft.com/office/drawing/2014/main" id="{7C9AA93C-81F4-EE51-BB48-2F22717D8F4A}"/>
              </a:ext>
            </a:extLst>
          </p:cNvPr>
          <p:cNvSpPr/>
          <p:nvPr/>
        </p:nvSpPr>
        <p:spPr>
          <a:xfrm>
            <a:off x="4559174" y="4713280"/>
            <a:ext cx="179705" cy="55244"/>
          </a:xfrm>
          <a:custGeom>
            <a:avLst/>
            <a:gdLst/>
            <a:ahLst/>
            <a:cxnLst/>
            <a:rect l="l" t="t" r="r" b="b"/>
            <a:pathLst>
              <a:path w="179705" h="55245">
                <a:moveTo>
                  <a:pt x="151383" y="0"/>
                </a:moveTo>
                <a:lnTo>
                  <a:pt x="145414" y="6730"/>
                </a:lnTo>
                <a:lnTo>
                  <a:pt x="163322" y="22224"/>
                </a:lnTo>
                <a:lnTo>
                  <a:pt x="0" y="22224"/>
                </a:lnTo>
                <a:lnTo>
                  <a:pt x="0" y="32765"/>
                </a:lnTo>
                <a:lnTo>
                  <a:pt x="163322" y="32765"/>
                </a:lnTo>
                <a:lnTo>
                  <a:pt x="145414" y="48259"/>
                </a:lnTo>
                <a:lnTo>
                  <a:pt x="151383" y="54863"/>
                </a:lnTo>
                <a:lnTo>
                  <a:pt x="179324" y="30733"/>
                </a:lnTo>
                <a:lnTo>
                  <a:pt x="179324" y="24256"/>
                </a:lnTo>
                <a:lnTo>
                  <a:pt x="151383"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0" name="object 20">
            <a:extLst>
              <a:ext uri="{FF2B5EF4-FFF2-40B4-BE49-F238E27FC236}">
                <a16:creationId xmlns:a16="http://schemas.microsoft.com/office/drawing/2014/main" id="{6DB556C6-21DF-E318-1DBD-8EC1C5B10BDE}"/>
              </a:ext>
            </a:extLst>
          </p:cNvPr>
          <p:cNvSpPr txBox="1"/>
          <p:nvPr/>
        </p:nvSpPr>
        <p:spPr>
          <a:xfrm>
            <a:off x="2759965" y="4668449"/>
            <a:ext cx="265493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1543" dirty="0">
                <a:solidFill>
                  <a:sysClr val="windowText" lastClr="000000"/>
                </a:solidFill>
                <a:latin typeface="Verdana"/>
                <a:cs typeface="Verdana"/>
              </a:rPr>
              <a:t>How to</a:t>
            </a:r>
            <a:r>
              <a:rPr sz="2700" kern="0" spc="22" baseline="1543" dirty="0">
                <a:solidFill>
                  <a:sysClr val="windowText" lastClr="000000"/>
                </a:solidFill>
                <a:latin typeface="Verdana"/>
                <a:cs typeface="Verdana"/>
              </a:rPr>
              <a:t> </a:t>
            </a:r>
            <a:r>
              <a:rPr sz="2700" kern="0" baseline="1543" dirty="0">
                <a:solidFill>
                  <a:sysClr val="windowText" lastClr="000000"/>
                </a:solidFill>
                <a:latin typeface="Verdana"/>
                <a:cs typeface="Verdana"/>
              </a:rPr>
              <a:t>choose</a:t>
            </a:r>
            <a:r>
              <a:rPr sz="2700" kern="0" spc="-187" baseline="1543" dirty="0">
                <a:solidFill>
                  <a:sysClr val="windowText" lastClr="000000"/>
                </a:solidFill>
                <a:latin typeface="Verdana"/>
                <a:cs typeface="Verdana"/>
              </a:rPr>
              <a:t> </a:t>
            </a:r>
            <a:r>
              <a:rPr sz="2700" kern="0" baseline="1543" dirty="0">
                <a:solidFill>
                  <a:srgbClr val="0096FF"/>
                </a:solidFill>
                <a:latin typeface="Cambria Math"/>
                <a:cs typeface="Cambria Math"/>
              </a:rPr>
              <a:t>w</a:t>
            </a:r>
            <a:r>
              <a:rPr sz="2700" kern="0" spc="254" baseline="1543" dirty="0">
                <a:solidFill>
                  <a:srgbClr val="0096FF"/>
                </a:solidFill>
                <a:latin typeface="Cambria Math"/>
                <a:cs typeface="Cambria Math"/>
              </a:rPr>
              <a:t> </a:t>
            </a:r>
            <a:r>
              <a:rPr sz="2700" kern="0" baseline="1543" dirty="0">
                <a:solidFill>
                  <a:sysClr val="windowText" lastClr="000000"/>
                </a:solidFill>
                <a:latin typeface="Cambria Math"/>
                <a:cs typeface="Cambria Math"/>
              </a:rPr>
              <a:t>=</a:t>
            </a:r>
            <a:r>
              <a:rPr sz="2700" kern="0" spc="97" baseline="1543" dirty="0">
                <a:solidFill>
                  <a:sysClr val="windowText" lastClr="000000"/>
                </a:solidFill>
                <a:latin typeface="Cambria Math"/>
                <a:cs typeface="Cambria Math"/>
              </a:rPr>
              <a:t> </a:t>
            </a:r>
            <a:r>
              <a:rPr sz="2700" kern="0" spc="-37" baseline="1543" dirty="0">
                <a:solidFill>
                  <a:sysClr val="windowText" lastClr="000000"/>
                </a:solidFill>
                <a:latin typeface="Cambria Math"/>
                <a:cs typeface="Cambria Math"/>
              </a:rPr>
              <a:t>[</a:t>
            </a:r>
            <a:r>
              <a:rPr sz="2700" kern="0" spc="-37" baseline="10802" dirty="0">
                <a:solidFill>
                  <a:srgbClr val="0096FF"/>
                </a:solidFill>
                <a:latin typeface="Cambria Math"/>
                <a:cs typeface="Cambria Math"/>
              </a:rPr>
              <a:t>𝑤</a:t>
            </a:r>
            <a:r>
              <a:rPr sz="1350" kern="0" spc="-25" dirty="0">
                <a:solidFill>
                  <a:srgbClr val="0096FF"/>
                </a:solidFill>
                <a:latin typeface="Cambria Math"/>
                <a:cs typeface="Cambria Math"/>
              </a:rPr>
              <a:t>1</a:t>
            </a:r>
            <a:endParaRPr sz="1350" kern="0">
              <a:solidFill>
                <a:sysClr val="windowText" lastClr="000000"/>
              </a:solidFill>
              <a:latin typeface="Cambria Math"/>
              <a:cs typeface="Cambria Math"/>
            </a:endParaRPr>
          </a:p>
        </p:txBody>
      </p:sp>
      <p:sp>
        <p:nvSpPr>
          <p:cNvPr id="5161" name="object 21">
            <a:extLst>
              <a:ext uri="{FF2B5EF4-FFF2-40B4-BE49-F238E27FC236}">
                <a16:creationId xmlns:a16="http://schemas.microsoft.com/office/drawing/2014/main" id="{46347A22-59B6-CB4B-0FC0-AF1143A45588}"/>
              </a:ext>
            </a:extLst>
          </p:cNvPr>
          <p:cNvSpPr txBox="1"/>
          <p:nvPr/>
        </p:nvSpPr>
        <p:spPr>
          <a:xfrm>
            <a:off x="5560060" y="4620824"/>
            <a:ext cx="781050" cy="300355"/>
          </a:xfrm>
          <a:prstGeom prst="rect">
            <a:avLst/>
          </a:prstGeom>
        </p:spPr>
        <p:txBody>
          <a:bodyPr vert="horz" wrap="square" lIns="0" tIns="12700" rIns="0" bIns="0" rtlCol="0">
            <a:spAutoFit/>
          </a:bodyPr>
          <a:lstStyle/>
          <a:p>
            <a:pPr marL="50800" defTabSz="914400" eaLnBrk="1" fontAlgn="auto" hangingPunct="1">
              <a:spcBef>
                <a:spcPts val="100"/>
              </a:spcBef>
              <a:spcAft>
                <a:spcPts val="0"/>
              </a:spcAft>
              <a:buClrTx/>
              <a:buSzTx/>
              <a:buFontTx/>
              <a:buNone/>
              <a:tabLst>
                <a:tab pos="546100" algn="l"/>
              </a:tabLst>
            </a:pPr>
            <a:r>
              <a:rPr kern="0" spc="-25" dirty="0">
                <a:solidFill>
                  <a:srgbClr val="0096FF"/>
                </a:solidFill>
                <a:latin typeface="Cambria Math"/>
                <a:cs typeface="Cambria Math"/>
              </a:rPr>
              <a:t>𝑤</a:t>
            </a:r>
            <a:r>
              <a:rPr sz="2025" kern="0" spc="-37" baseline="-16460" dirty="0">
                <a:solidFill>
                  <a:srgbClr val="0096FF"/>
                </a:solidFill>
                <a:latin typeface="Cambria Math"/>
                <a:cs typeface="Cambria Math"/>
              </a:rPr>
              <a:t>2</a:t>
            </a:r>
            <a:r>
              <a:rPr sz="2025" kern="0" baseline="-16460" dirty="0">
                <a:solidFill>
                  <a:srgbClr val="0096FF"/>
                </a:solidFill>
                <a:latin typeface="Cambria Math"/>
                <a:cs typeface="Cambria Math"/>
              </a:rPr>
              <a:t>	</a:t>
            </a: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5162" name="object 22">
            <a:extLst>
              <a:ext uri="{FF2B5EF4-FFF2-40B4-BE49-F238E27FC236}">
                <a16:creationId xmlns:a16="http://schemas.microsoft.com/office/drawing/2014/main" id="{D19DA7D1-BEF3-B448-3EA7-605D1CFF1923}"/>
              </a:ext>
            </a:extLst>
          </p:cNvPr>
          <p:cNvSpPr txBox="1"/>
          <p:nvPr/>
        </p:nvSpPr>
        <p:spPr>
          <a:xfrm>
            <a:off x="6497575" y="4668449"/>
            <a:ext cx="126936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10802" dirty="0">
                <a:solidFill>
                  <a:srgbClr val="0096FF"/>
                </a:solidFill>
                <a:latin typeface="Cambria Math"/>
                <a:cs typeface="Cambria Math"/>
              </a:rPr>
              <a:t>𝑤</a:t>
            </a:r>
            <a:r>
              <a:rPr sz="1350" kern="0" dirty="0">
                <a:solidFill>
                  <a:srgbClr val="0096FF"/>
                </a:solidFill>
                <a:latin typeface="Cambria Math"/>
                <a:cs typeface="Cambria Math"/>
              </a:rPr>
              <a:t>𝑛</a:t>
            </a:r>
            <a:r>
              <a:rPr sz="2700" kern="0" baseline="1543" dirty="0">
                <a:solidFill>
                  <a:sysClr val="windowText" lastClr="000000"/>
                </a:solidFill>
                <a:latin typeface="Cambria Math"/>
                <a:cs typeface="Cambria Math"/>
              </a:rPr>
              <a:t>]</a:t>
            </a:r>
            <a:r>
              <a:rPr sz="2700" kern="0" spc="247" baseline="1543" dirty="0">
                <a:solidFill>
                  <a:sysClr val="windowText" lastClr="000000"/>
                </a:solidFill>
                <a:latin typeface="Cambria Math"/>
                <a:cs typeface="Cambria Math"/>
              </a:rPr>
              <a:t> </a:t>
            </a:r>
            <a:r>
              <a:rPr sz="2700" kern="0" baseline="1543" dirty="0">
                <a:solidFill>
                  <a:sysClr val="windowText" lastClr="000000"/>
                </a:solidFill>
                <a:latin typeface="Verdana"/>
                <a:cs typeface="Verdana"/>
              </a:rPr>
              <a:t>and</a:t>
            </a:r>
            <a:r>
              <a:rPr sz="2700" kern="0" spc="67" baseline="1543" dirty="0">
                <a:solidFill>
                  <a:sysClr val="windowText" lastClr="000000"/>
                </a:solidFill>
                <a:latin typeface="Verdana"/>
                <a:cs typeface="Verdana"/>
              </a:rPr>
              <a:t> </a:t>
            </a:r>
            <a:r>
              <a:rPr sz="2700" kern="0" spc="-37" baseline="1543" dirty="0">
                <a:solidFill>
                  <a:srgbClr val="0096FF"/>
                </a:solidFill>
                <a:latin typeface="Cambria Math"/>
                <a:cs typeface="Cambria Math"/>
              </a:rPr>
              <a:t>𝑏</a:t>
            </a:r>
            <a:r>
              <a:rPr sz="2700" kern="0" spc="-37" baseline="1543" dirty="0">
                <a:solidFill>
                  <a:sysClr val="windowText" lastClr="000000"/>
                </a:solidFill>
                <a:latin typeface="Verdana"/>
                <a:cs typeface="Verdana"/>
              </a:rPr>
              <a:t>?</a:t>
            </a:r>
            <a:endParaRPr sz="2700" kern="0" baseline="1543">
              <a:solidFill>
                <a:sysClr val="windowText" lastClr="000000"/>
              </a:solidFill>
              <a:latin typeface="Verdana"/>
              <a:cs typeface="Verdana"/>
            </a:endParaRPr>
          </a:p>
        </p:txBody>
      </p:sp>
      <p:sp>
        <p:nvSpPr>
          <p:cNvPr id="5163" name="object 32">
            <a:extLst>
              <a:ext uri="{FF2B5EF4-FFF2-40B4-BE49-F238E27FC236}">
                <a16:creationId xmlns:a16="http://schemas.microsoft.com/office/drawing/2014/main" id="{F6ABB344-887C-5DB4-1DC7-24FE1679A77C}"/>
              </a:ext>
            </a:extLst>
          </p:cNvPr>
          <p:cNvSpPr txBox="1"/>
          <p:nvPr/>
        </p:nvSpPr>
        <p:spPr>
          <a:xfrm>
            <a:off x="6956299" y="2023610"/>
            <a:ext cx="1126490" cy="822960"/>
          </a:xfrm>
          <a:prstGeom prst="rect">
            <a:avLst/>
          </a:prstGeom>
        </p:spPr>
        <p:txBody>
          <a:bodyPr vert="horz" wrap="square" lIns="0" tIns="136525" rIns="0" bIns="0" rtlCol="0">
            <a:spAutoFit/>
          </a:bodyPr>
          <a:lstStyle/>
          <a:p>
            <a:pPr marL="34290" defTabSz="914400" eaLnBrk="1" fontAlgn="auto" hangingPunct="1">
              <a:spcBef>
                <a:spcPts val="1075"/>
              </a:spcBef>
              <a:spcAft>
                <a:spcPts val="0"/>
              </a:spcAft>
              <a:buClrTx/>
              <a:buSzTx/>
              <a:buFontTx/>
              <a:buNone/>
            </a:pPr>
            <a:r>
              <a:rPr kern="0" dirty="0">
                <a:solidFill>
                  <a:sysClr val="windowText" lastClr="000000"/>
                </a:solidFill>
                <a:latin typeface="Cambria Math"/>
                <a:cs typeface="Cambria Math"/>
              </a:rPr>
              <a:t>𝑖</a:t>
            </a:r>
            <a:r>
              <a:rPr kern="0" spc="15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30" dirty="0">
                <a:solidFill>
                  <a:sysClr val="windowText" lastClr="000000"/>
                </a:solidFill>
                <a:latin typeface="Cambria Math"/>
                <a:cs typeface="Cambria Math"/>
              </a:rPr>
              <a:t> </a:t>
            </a:r>
            <a:r>
              <a:rPr kern="0" spc="-25" dirty="0">
                <a:solidFill>
                  <a:sysClr val="windowText" lastClr="000000"/>
                </a:solidFill>
                <a:latin typeface="Cambria Math"/>
                <a:cs typeface="Cambria Math"/>
              </a:rPr>
              <a:t>1,</a:t>
            </a:r>
            <a:r>
              <a:rPr kern="0" spc="-9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00" dirty="0">
                <a:solidFill>
                  <a:sysClr val="windowText" lastClr="000000"/>
                </a:solidFill>
                <a:latin typeface="Cambria Math"/>
                <a:cs typeface="Cambria Math"/>
              </a:rPr>
              <a:t> </a:t>
            </a:r>
            <a:r>
              <a:rPr kern="0" spc="-10" dirty="0">
                <a:solidFill>
                  <a:sysClr val="windowText" lastClr="000000"/>
                </a:solidFill>
                <a:latin typeface="Cambria Math"/>
                <a:cs typeface="Cambria Math"/>
              </a:rPr>
              <a:t>,</a:t>
            </a:r>
            <a:r>
              <a:rPr kern="0" spc="-95" dirty="0">
                <a:solidFill>
                  <a:sysClr val="windowText" lastClr="000000"/>
                </a:solidFill>
                <a:latin typeface="Cambria Math"/>
                <a:cs typeface="Cambria Math"/>
              </a:rPr>
              <a:t> </a:t>
            </a:r>
            <a:r>
              <a:rPr kern="0" spc="-50" dirty="0">
                <a:solidFill>
                  <a:srgbClr val="0096FF"/>
                </a:solidFill>
                <a:latin typeface="Cambria Math"/>
                <a:cs typeface="Cambria Math"/>
              </a:rPr>
              <a:t>𝑚</a:t>
            </a:r>
            <a:endParaRPr kern="0">
              <a:solidFill>
                <a:sysClr val="windowText" lastClr="000000"/>
              </a:solidFill>
              <a:latin typeface="Cambria Math"/>
              <a:cs typeface="Cambria Math"/>
            </a:endParaRPr>
          </a:p>
          <a:p>
            <a:pPr marL="12700" defTabSz="914400" eaLnBrk="1" fontAlgn="auto" hangingPunct="1">
              <a:spcBef>
                <a:spcPts val="980"/>
              </a:spcBef>
              <a:spcAft>
                <a:spcPts val="0"/>
              </a:spcAft>
              <a:buClrTx/>
              <a:buSzTx/>
              <a:buFontTx/>
              <a:buNone/>
            </a:pPr>
            <a:r>
              <a:rPr kern="0" dirty="0">
                <a:solidFill>
                  <a:sysClr val="windowText" lastClr="000000"/>
                </a:solidFill>
                <a:latin typeface="Cambria Math"/>
                <a:cs typeface="Cambria Math"/>
              </a:rPr>
              <a:t>𝑗</a:t>
            </a:r>
            <a:r>
              <a:rPr kern="0" spc="15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60" dirty="0">
                <a:solidFill>
                  <a:sysClr val="windowText" lastClr="000000"/>
                </a:solidFill>
                <a:latin typeface="Cambria Math"/>
                <a:cs typeface="Cambria Math"/>
              </a:rPr>
              <a:t> </a:t>
            </a:r>
            <a:r>
              <a:rPr kern="0" dirty="0">
                <a:solidFill>
                  <a:sysClr val="windowText" lastClr="000000"/>
                </a:solidFill>
                <a:latin typeface="Cambria Math"/>
                <a:cs typeface="Cambria Math"/>
              </a:rPr>
              <a:t>1,</a:t>
            </a:r>
            <a:r>
              <a:rPr kern="0" spc="-9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00" dirty="0">
                <a:solidFill>
                  <a:sysClr val="windowText" lastClr="000000"/>
                </a:solidFill>
                <a:latin typeface="Cambria Math"/>
                <a:cs typeface="Cambria Math"/>
              </a:rPr>
              <a:t> </a:t>
            </a:r>
            <a:r>
              <a:rPr kern="0" spc="-10" dirty="0">
                <a:solidFill>
                  <a:sysClr val="windowText" lastClr="000000"/>
                </a:solidFill>
                <a:latin typeface="Cambria Math"/>
                <a:cs typeface="Cambria Math"/>
              </a:rPr>
              <a:t>,</a:t>
            </a:r>
            <a:r>
              <a:rPr kern="0" spc="-90" dirty="0">
                <a:solidFill>
                  <a:sysClr val="windowText" lastClr="000000"/>
                </a:solidFill>
                <a:latin typeface="Cambria Math"/>
                <a:cs typeface="Cambria Math"/>
              </a:rPr>
              <a:t> </a:t>
            </a:r>
            <a:r>
              <a:rPr kern="0" spc="-50" dirty="0">
                <a:solidFill>
                  <a:srgbClr val="FF9300"/>
                </a:solidFill>
                <a:latin typeface="Cambria Math"/>
                <a:cs typeface="Cambria Math"/>
              </a:rPr>
              <a:t>𝑛</a:t>
            </a:r>
            <a:endParaRPr kern="0">
              <a:solidFill>
                <a:sysClr val="windowText" lastClr="000000"/>
              </a:solidFill>
              <a:latin typeface="Cambria Math"/>
              <a:cs typeface="Cambria Math"/>
            </a:endParaRPr>
          </a:p>
        </p:txBody>
      </p:sp>
      <p:pic>
        <p:nvPicPr>
          <p:cNvPr id="5164" name="object 33">
            <a:extLst>
              <a:ext uri="{FF2B5EF4-FFF2-40B4-BE49-F238E27FC236}">
                <a16:creationId xmlns:a16="http://schemas.microsoft.com/office/drawing/2014/main" id="{0E04AA4F-3608-611A-02D9-926F20E43510}"/>
              </a:ext>
            </a:extLst>
          </p:cNvPr>
          <p:cNvPicPr/>
          <p:nvPr/>
        </p:nvPicPr>
        <p:blipFill>
          <a:blip r:embed="rId11" cstate="print"/>
          <a:stretch>
            <a:fillRect/>
          </a:stretch>
        </p:blipFill>
        <p:spPr>
          <a:xfrm>
            <a:off x="8085837" y="2147880"/>
            <a:ext cx="1050293" cy="290829"/>
          </a:xfrm>
          <a:prstGeom prst="rect">
            <a:avLst/>
          </a:prstGeom>
        </p:spPr>
      </p:pic>
      <p:pic>
        <p:nvPicPr>
          <p:cNvPr id="5165" name="object 34">
            <a:extLst>
              <a:ext uri="{FF2B5EF4-FFF2-40B4-BE49-F238E27FC236}">
                <a16:creationId xmlns:a16="http://schemas.microsoft.com/office/drawing/2014/main" id="{2F0F2A8B-EFA8-B1D4-2651-4A4D8B2E7B3A}"/>
              </a:ext>
            </a:extLst>
          </p:cNvPr>
          <p:cNvPicPr/>
          <p:nvPr/>
        </p:nvPicPr>
        <p:blipFill>
          <a:blip r:embed="rId12" cstate="print"/>
          <a:stretch>
            <a:fillRect/>
          </a:stretch>
        </p:blipFill>
        <p:spPr>
          <a:xfrm>
            <a:off x="9242137" y="2110922"/>
            <a:ext cx="938437" cy="266319"/>
          </a:xfrm>
          <a:prstGeom prst="rect">
            <a:avLst/>
          </a:prstGeom>
        </p:spPr>
      </p:pic>
      <p:pic>
        <p:nvPicPr>
          <p:cNvPr id="5166" name="object 35">
            <a:extLst>
              <a:ext uri="{FF2B5EF4-FFF2-40B4-BE49-F238E27FC236}">
                <a16:creationId xmlns:a16="http://schemas.microsoft.com/office/drawing/2014/main" id="{FFF53283-BE38-37D5-FBD3-967874F1BB16}"/>
              </a:ext>
            </a:extLst>
          </p:cNvPr>
          <p:cNvPicPr/>
          <p:nvPr/>
        </p:nvPicPr>
        <p:blipFill>
          <a:blip r:embed="rId13" cstate="print"/>
          <a:stretch>
            <a:fillRect/>
          </a:stretch>
        </p:blipFill>
        <p:spPr>
          <a:xfrm>
            <a:off x="8029449" y="2568757"/>
            <a:ext cx="218557" cy="98678"/>
          </a:xfrm>
          <a:prstGeom prst="rect">
            <a:avLst/>
          </a:prstGeom>
        </p:spPr>
      </p:pic>
      <p:pic>
        <p:nvPicPr>
          <p:cNvPr id="5167" name="object 36">
            <a:extLst>
              <a:ext uri="{FF2B5EF4-FFF2-40B4-BE49-F238E27FC236}">
                <a16:creationId xmlns:a16="http://schemas.microsoft.com/office/drawing/2014/main" id="{C7DCAC85-5253-A9E4-7C21-1983977ED40E}"/>
              </a:ext>
            </a:extLst>
          </p:cNvPr>
          <p:cNvPicPr/>
          <p:nvPr/>
        </p:nvPicPr>
        <p:blipFill>
          <a:blip r:embed="rId14" cstate="print"/>
          <a:stretch>
            <a:fillRect/>
          </a:stretch>
        </p:blipFill>
        <p:spPr>
          <a:xfrm>
            <a:off x="8311604" y="2569392"/>
            <a:ext cx="986828" cy="201675"/>
          </a:xfrm>
          <a:prstGeom prst="rect">
            <a:avLst/>
          </a:prstGeom>
        </p:spPr>
      </p:pic>
      <p:pic>
        <p:nvPicPr>
          <p:cNvPr id="5168" name="Picture 5167" descr="\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x_1$$&#10;\end{document}" title="IguanaTex Bitmap Display">
            <a:extLst>
              <a:ext uri="{FF2B5EF4-FFF2-40B4-BE49-F238E27FC236}">
                <a16:creationId xmlns:a16="http://schemas.microsoft.com/office/drawing/2014/main" id="{6937A037-D7B0-8BD8-7ACC-8D1AD849F81F}"/>
              </a:ext>
            </a:extLst>
          </p:cNvPr>
          <p:cNvPicPr>
            <a:picLocks noChangeAspect="1"/>
          </p:cNvPicPr>
          <p:nvPr>
            <p:custDataLst>
              <p:tags r:id="rId1"/>
            </p:custDataLst>
          </p:nvPr>
        </p:nvPicPr>
        <p:blipFill>
          <a:blip r:embed="rId15">
            <a:extLst>
              <a:ext uri="{28A0092B-C50C-407E-A947-70E740481C1C}">
                <a14:useLocalDpi xmlns:a14="http://schemas.microsoft.com/office/drawing/2010/main" val="0"/>
              </a:ext>
            </a:extLst>
          </a:blip>
          <a:stretch>
            <a:fillRect/>
          </a:stretch>
        </p:blipFill>
        <p:spPr>
          <a:xfrm>
            <a:off x="2905876" y="2649661"/>
            <a:ext cx="221257" cy="149029"/>
          </a:xfrm>
          <a:prstGeom prst="rect">
            <a:avLst/>
          </a:prstGeom>
        </p:spPr>
      </p:pic>
      <p:pic>
        <p:nvPicPr>
          <p:cNvPr id="5169" name="Picture 5168" descr="\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x_n$$&#10;\end{document}" title="IguanaTex Bitmap Display">
            <a:extLst>
              <a:ext uri="{FF2B5EF4-FFF2-40B4-BE49-F238E27FC236}">
                <a16:creationId xmlns:a16="http://schemas.microsoft.com/office/drawing/2014/main" id="{C425742F-10B1-2077-DB3D-C3F9BD962B9E}"/>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4861584" y="2613397"/>
            <a:ext cx="254171" cy="150858"/>
          </a:xfrm>
          <a:prstGeom prst="rect">
            <a:avLst/>
          </a:prstGeom>
        </p:spPr>
      </p:pic>
      <p:pic>
        <p:nvPicPr>
          <p:cNvPr id="5170" name="Picture 5169" descr="\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ostonuniversityred}\noindent&#10;$$y$$&#10;\end{document}" title="IguanaTex Bitmap Display">
            <a:extLst>
              <a:ext uri="{FF2B5EF4-FFF2-40B4-BE49-F238E27FC236}">
                <a16:creationId xmlns:a16="http://schemas.microsoft.com/office/drawing/2014/main" id="{29DA0C23-F30B-A145-6CAE-51C3DA915597}"/>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6244182" y="2592741"/>
            <a:ext cx="117028" cy="163658"/>
          </a:xfrm>
          <a:prstGeom prst="rect">
            <a:avLst/>
          </a:prstGeom>
        </p:spPr>
      </p:pic>
      <p:pic>
        <p:nvPicPr>
          <p:cNvPr id="5171" name="Picture 5170" descr="\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i=1$$&#10;\end{document}" title="IguanaTex Bitmap Display">
            <a:extLst>
              <a:ext uri="{FF2B5EF4-FFF2-40B4-BE49-F238E27FC236}">
                <a16:creationId xmlns:a16="http://schemas.microsoft.com/office/drawing/2014/main" id="{0ACB934C-583E-3BF1-2B98-39D36B0BE28F}"/>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1855381" y="2944714"/>
            <a:ext cx="522971" cy="170971"/>
          </a:xfrm>
          <a:prstGeom prst="rect">
            <a:avLst/>
          </a:prstGeom>
        </p:spPr>
      </p:pic>
      <p:pic>
        <p:nvPicPr>
          <p:cNvPr id="5172" name="Picture 5171" descr="\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i=m$$&#10;\end{document}" title="IguanaTex Bitmap Display">
            <a:extLst>
              <a:ext uri="{FF2B5EF4-FFF2-40B4-BE49-F238E27FC236}">
                <a16:creationId xmlns:a16="http://schemas.microsoft.com/office/drawing/2014/main" id="{46BA3FB6-6348-CC14-C483-461B8C6E1561}"/>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1838325" y="4110004"/>
            <a:ext cx="632685" cy="170057"/>
          </a:xfrm>
          <a:prstGeom prst="rect">
            <a:avLst/>
          </a:prstGeom>
        </p:spPr>
      </p:pic>
      <p:pic>
        <p:nvPicPr>
          <p:cNvPr id="5173" name="Picture 5172" descr="\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vdots$$&#10;\end{document}" title="IguanaTex Bitmap Display">
            <a:extLst>
              <a:ext uri="{FF2B5EF4-FFF2-40B4-BE49-F238E27FC236}">
                <a16:creationId xmlns:a16="http://schemas.microsoft.com/office/drawing/2014/main" id="{04748E38-0499-8300-D993-49CF550B3309}"/>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Lst>
          </a:blip>
          <a:stretch>
            <a:fillRect/>
          </a:stretch>
        </p:blipFill>
        <p:spPr>
          <a:xfrm>
            <a:off x="2103327" y="3453578"/>
            <a:ext cx="28343" cy="229481"/>
          </a:xfrm>
          <a:prstGeom prst="rect">
            <a:avLst/>
          </a:prstGeom>
        </p:spPr>
      </p:pic>
    </p:spTree>
    <p:extLst>
      <p:ext uri="{BB962C8B-B14F-4D97-AF65-F5344CB8AC3E}">
        <p14:creationId xmlns:p14="http://schemas.microsoft.com/office/powerpoint/2010/main" val="239995084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67995"/>
            <a:ext cx="7876117"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t>Cost function for logistic regression</a:t>
            </a:r>
            <a:endParaRPr lang="it-IT" altLang="it-IT" sz="4000" b="1" dirty="0">
              <a:solidFill>
                <a:srgbClr val="3B3838"/>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13</a:t>
            </a:fld>
            <a:endParaRPr lang="it-IT" altLang="it-IT"/>
          </a:p>
        </p:txBody>
      </p:sp>
      <p:grpSp>
        <p:nvGrpSpPr>
          <p:cNvPr id="5358" name="object 2">
            <a:extLst>
              <a:ext uri="{FF2B5EF4-FFF2-40B4-BE49-F238E27FC236}">
                <a16:creationId xmlns:a16="http://schemas.microsoft.com/office/drawing/2014/main" id="{476236F4-D4C8-EE8C-454C-78E889D7194D}"/>
              </a:ext>
            </a:extLst>
          </p:cNvPr>
          <p:cNvGrpSpPr/>
          <p:nvPr/>
        </p:nvGrpSpPr>
        <p:grpSpPr>
          <a:xfrm>
            <a:off x="1652736" y="4460895"/>
            <a:ext cx="9144000" cy="2000250"/>
            <a:chOff x="0" y="3143250"/>
            <a:chExt cx="9144000" cy="2000250"/>
          </a:xfrm>
        </p:grpSpPr>
        <p:pic>
          <p:nvPicPr>
            <p:cNvPr id="5359" name="object 3">
              <a:extLst>
                <a:ext uri="{FF2B5EF4-FFF2-40B4-BE49-F238E27FC236}">
                  <a16:creationId xmlns:a16="http://schemas.microsoft.com/office/drawing/2014/main" id="{C5E9A975-F083-E04C-9A1D-DE12779B2545}"/>
                </a:ext>
              </a:extLst>
            </p:cNvPr>
            <p:cNvPicPr/>
            <p:nvPr/>
          </p:nvPicPr>
          <p:blipFill>
            <a:blip r:embed="rId5" cstate="print"/>
            <a:stretch>
              <a:fillRect/>
            </a:stretch>
          </p:blipFill>
          <p:spPr>
            <a:xfrm>
              <a:off x="5862827" y="3342576"/>
              <a:ext cx="2515870" cy="849630"/>
            </a:xfrm>
            <a:prstGeom prst="rect">
              <a:avLst/>
            </a:prstGeom>
          </p:spPr>
        </p:pic>
        <p:sp>
          <p:nvSpPr>
            <p:cNvPr id="5360" name="object 4">
              <a:extLst>
                <a:ext uri="{FF2B5EF4-FFF2-40B4-BE49-F238E27FC236}">
                  <a16:creationId xmlns:a16="http://schemas.microsoft.com/office/drawing/2014/main" id="{6585BDD8-A828-59DE-4064-1A5187CE4081}"/>
                </a:ext>
              </a:extLst>
            </p:cNvPr>
            <p:cNvSpPr/>
            <p:nvPr/>
          </p:nvSpPr>
          <p:spPr>
            <a:xfrm>
              <a:off x="5467350" y="3143249"/>
              <a:ext cx="2921635" cy="1377950"/>
            </a:xfrm>
            <a:custGeom>
              <a:avLst/>
              <a:gdLst/>
              <a:ahLst/>
              <a:cxnLst/>
              <a:rect l="l" t="t" r="r" b="b"/>
              <a:pathLst>
                <a:path w="2921634" h="1377950">
                  <a:moveTo>
                    <a:pt x="2921381" y="1171575"/>
                  </a:moveTo>
                  <a:lnTo>
                    <a:pt x="2898521" y="1152525"/>
                  </a:lnTo>
                  <a:lnTo>
                    <a:pt x="2789555" y="1061694"/>
                  </a:lnTo>
                  <a:lnTo>
                    <a:pt x="2782938" y="1058100"/>
                  </a:lnTo>
                  <a:lnTo>
                    <a:pt x="2758389" y="1078052"/>
                  </a:lnTo>
                  <a:lnTo>
                    <a:pt x="2760408" y="1085062"/>
                  </a:lnTo>
                  <a:lnTo>
                    <a:pt x="2765171" y="1090955"/>
                  </a:lnTo>
                  <a:lnTo>
                    <a:pt x="2839047" y="1152525"/>
                  </a:lnTo>
                  <a:lnTo>
                    <a:pt x="247650" y="1152525"/>
                  </a:lnTo>
                  <a:lnTo>
                    <a:pt x="247650" y="82296"/>
                  </a:lnTo>
                  <a:lnTo>
                    <a:pt x="309245" y="156210"/>
                  </a:lnTo>
                  <a:lnTo>
                    <a:pt x="315125" y="160972"/>
                  </a:lnTo>
                  <a:lnTo>
                    <a:pt x="322110" y="162991"/>
                  </a:lnTo>
                  <a:lnTo>
                    <a:pt x="329361" y="162229"/>
                  </a:lnTo>
                  <a:lnTo>
                    <a:pt x="336042" y="158623"/>
                  </a:lnTo>
                  <a:lnTo>
                    <a:pt x="340791" y="152742"/>
                  </a:lnTo>
                  <a:lnTo>
                    <a:pt x="342811" y="145757"/>
                  </a:lnTo>
                  <a:lnTo>
                    <a:pt x="342049" y="138506"/>
                  </a:lnTo>
                  <a:lnTo>
                    <a:pt x="338455" y="131826"/>
                  </a:lnTo>
                  <a:lnTo>
                    <a:pt x="253365" y="29718"/>
                  </a:lnTo>
                  <a:lnTo>
                    <a:pt x="228600" y="0"/>
                  </a:lnTo>
                  <a:lnTo>
                    <a:pt x="118745" y="131826"/>
                  </a:lnTo>
                  <a:lnTo>
                    <a:pt x="115138" y="138506"/>
                  </a:lnTo>
                  <a:lnTo>
                    <a:pt x="114376" y="145757"/>
                  </a:lnTo>
                  <a:lnTo>
                    <a:pt x="116395" y="152742"/>
                  </a:lnTo>
                  <a:lnTo>
                    <a:pt x="121158" y="158623"/>
                  </a:lnTo>
                  <a:lnTo>
                    <a:pt x="127825" y="162229"/>
                  </a:lnTo>
                  <a:lnTo>
                    <a:pt x="135077" y="162991"/>
                  </a:lnTo>
                  <a:lnTo>
                    <a:pt x="142062" y="160972"/>
                  </a:lnTo>
                  <a:lnTo>
                    <a:pt x="147955" y="156210"/>
                  </a:lnTo>
                  <a:lnTo>
                    <a:pt x="209550" y="82296"/>
                  </a:lnTo>
                  <a:lnTo>
                    <a:pt x="209550" y="1152525"/>
                  </a:lnTo>
                  <a:lnTo>
                    <a:pt x="0" y="1152525"/>
                  </a:lnTo>
                  <a:lnTo>
                    <a:pt x="0" y="1190625"/>
                  </a:lnTo>
                  <a:lnTo>
                    <a:pt x="209550" y="1190625"/>
                  </a:lnTo>
                  <a:lnTo>
                    <a:pt x="209550" y="1377708"/>
                  </a:lnTo>
                  <a:lnTo>
                    <a:pt x="247650" y="1377708"/>
                  </a:lnTo>
                  <a:lnTo>
                    <a:pt x="247650" y="1190625"/>
                  </a:lnTo>
                  <a:lnTo>
                    <a:pt x="2839047" y="1190625"/>
                  </a:lnTo>
                  <a:lnTo>
                    <a:pt x="2765171" y="1252194"/>
                  </a:lnTo>
                  <a:lnTo>
                    <a:pt x="2760408" y="1258100"/>
                  </a:lnTo>
                  <a:lnTo>
                    <a:pt x="2758389" y="1265110"/>
                  </a:lnTo>
                  <a:lnTo>
                    <a:pt x="2759151" y="1272374"/>
                  </a:lnTo>
                  <a:lnTo>
                    <a:pt x="2762758" y="1279017"/>
                  </a:lnTo>
                  <a:lnTo>
                    <a:pt x="2768650" y="1283766"/>
                  </a:lnTo>
                  <a:lnTo>
                    <a:pt x="2775674" y="1285798"/>
                  </a:lnTo>
                  <a:lnTo>
                    <a:pt x="2782938" y="1285062"/>
                  </a:lnTo>
                  <a:lnTo>
                    <a:pt x="2789555" y="1281455"/>
                  </a:lnTo>
                  <a:lnTo>
                    <a:pt x="2898521" y="1190625"/>
                  </a:lnTo>
                  <a:lnTo>
                    <a:pt x="2921381" y="117157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61" name="object 5">
              <a:extLst>
                <a:ext uri="{FF2B5EF4-FFF2-40B4-BE49-F238E27FC236}">
                  <a16:creationId xmlns:a16="http://schemas.microsoft.com/office/drawing/2014/main" id="{4C3CB2E0-EA06-4038-CD26-0A12DCB5542D}"/>
                </a:ext>
              </a:extLst>
            </p:cNvPr>
            <p:cNvSpPr/>
            <p:nvPr/>
          </p:nvSpPr>
          <p:spPr>
            <a:xfrm>
              <a:off x="7860411" y="4061625"/>
              <a:ext cx="159385" cy="48260"/>
            </a:xfrm>
            <a:custGeom>
              <a:avLst/>
              <a:gdLst/>
              <a:ahLst/>
              <a:cxnLst/>
              <a:rect l="l" t="t" r="r" b="b"/>
              <a:pathLst>
                <a:path w="159384" h="48260">
                  <a:moveTo>
                    <a:pt x="134874" y="0"/>
                  </a:moveTo>
                  <a:lnTo>
                    <a:pt x="129667" y="5854"/>
                  </a:lnTo>
                  <a:lnTo>
                    <a:pt x="145415" y="19431"/>
                  </a:lnTo>
                  <a:lnTo>
                    <a:pt x="0" y="19431"/>
                  </a:lnTo>
                  <a:lnTo>
                    <a:pt x="0" y="28613"/>
                  </a:lnTo>
                  <a:lnTo>
                    <a:pt x="145415" y="28613"/>
                  </a:lnTo>
                  <a:lnTo>
                    <a:pt x="129667" y="42189"/>
                  </a:lnTo>
                  <a:lnTo>
                    <a:pt x="134874" y="48056"/>
                  </a:lnTo>
                  <a:lnTo>
                    <a:pt x="159385" y="26860"/>
                  </a:lnTo>
                  <a:lnTo>
                    <a:pt x="159385" y="21196"/>
                  </a:lnTo>
                  <a:lnTo>
                    <a:pt x="13487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362" name="object 6">
            <a:extLst>
              <a:ext uri="{FF2B5EF4-FFF2-40B4-BE49-F238E27FC236}">
                <a16:creationId xmlns:a16="http://schemas.microsoft.com/office/drawing/2014/main" id="{ED1266A1-CB4E-C34A-DE4C-DD0938F94AC4}"/>
              </a:ext>
            </a:extLst>
          </p:cNvPr>
          <p:cNvSpPr txBox="1">
            <a:spLocks/>
          </p:cNvSpPr>
          <p:nvPr/>
        </p:nvSpPr>
        <p:spPr>
          <a:xfrm>
            <a:off x="2095966" y="1410608"/>
            <a:ext cx="3368675" cy="449580"/>
          </a:xfrm>
          <a:prstGeom prst="rect">
            <a:avLst/>
          </a:prstGeom>
        </p:spPr>
        <p:txBody>
          <a:bodyPr vert="horz" wrap="square" lIns="0" tIns="16510"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a:ln>
                  <a:noFill/>
                </a:ln>
                <a:solidFill>
                  <a:sysClr val="windowText" lastClr="000000"/>
                </a:solidFill>
                <a:effectLst/>
                <a:uLnTx/>
                <a:uFillTx/>
                <a:latin typeface="Verdana"/>
                <a:ea typeface="+mj-ea"/>
              </a:rPr>
              <a:t>Squared</a:t>
            </a:r>
            <a:r>
              <a:rPr kumimoji="0" lang="en-GB" sz="2750" b="0" i="0" u="none" strike="noStrike" kern="0" cap="none" spc="240" normalizeH="0" baseline="0" noProof="0">
                <a:ln>
                  <a:noFill/>
                </a:ln>
                <a:solidFill>
                  <a:sysClr val="windowText" lastClr="000000"/>
                </a:solidFill>
                <a:effectLst/>
                <a:uLnTx/>
                <a:uFillTx/>
                <a:latin typeface="Verdana"/>
                <a:ea typeface="+mj-ea"/>
              </a:rPr>
              <a:t> </a:t>
            </a:r>
            <a:r>
              <a:rPr kumimoji="0" lang="en-GB" sz="2750" b="0" i="0" u="none" strike="noStrike" kern="0" cap="none" spc="0" normalizeH="0" baseline="0" noProof="0">
                <a:ln>
                  <a:noFill/>
                </a:ln>
                <a:solidFill>
                  <a:sysClr val="windowText" lastClr="000000"/>
                </a:solidFill>
                <a:effectLst/>
                <a:uLnTx/>
                <a:uFillTx/>
                <a:latin typeface="Verdana"/>
                <a:ea typeface="+mj-ea"/>
              </a:rPr>
              <a:t>error</a:t>
            </a:r>
            <a:r>
              <a:rPr kumimoji="0" lang="en-GB" sz="2750" b="0" i="0" u="none" strike="noStrike" kern="0" cap="none" spc="105" normalizeH="0" baseline="0" noProof="0">
                <a:ln>
                  <a:noFill/>
                </a:ln>
                <a:solidFill>
                  <a:sysClr val="windowText" lastClr="000000"/>
                </a:solidFill>
                <a:effectLst/>
                <a:uLnTx/>
                <a:uFillTx/>
                <a:latin typeface="Verdana"/>
                <a:ea typeface="+mj-ea"/>
              </a:rPr>
              <a:t> </a:t>
            </a:r>
            <a:r>
              <a:rPr kumimoji="0" lang="en-GB" sz="2750" b="0" i="0" u="none" strike="noStrike" kern="0" cap="none" spc="-20" normalizeH="0" baseline="0" noProof="0">
                <a:ln>
                  <a:noFill/>
                </a:ln>
                <a:solidFill>
                  <a:sysClr val="windowText" lastClr="000000"/>
                </a:solidFill>
                <a:effectLst/>
                <a:uLnTx/>
                <a:uFillTx/>
                <a:latin typeface="Verdana"/>
                <a:ea typeface="+mj-ea"/>
              </a:rPr>
              <a:t>cost</a:t>
            </a:r>
            <a:endParaRPr kumimoji="0" lang="en-GB" sz="2750" b="0" i="0" u="none" strike="noStrike" kern="0" cap="none" spc="0" normalizeH="0" baseline="0" noProof="0">
              <a:ln>
                <a:noFill/>
              </a:ln>
              <a:solidFill>
                <a:sysClr val="windowText" lastClr="000000"/>
              </a:solidFill>
              <a:effectLst/>
              <a:uLnTx/>
              <a:uFillTx/>
              <a:latin typeface="Verdana"/>
              <a:ea typeface="+mj-ea"/>
            </a:endParaRPr>
          </a:p>
        </p:txBody>
      </p:sp>
      <p:grpSp>
        <p:nvGrpSpPr>
          <p:cNvPr id="5363" name="object 7">
            <a:extLst>
              <a:ext uri="{FF2B5EF4-FFF2-40B4-BE49-F238E27FC236}">
                <a16:creationId xmlns:a16="http://schemas.microsoft.com/office/drawing/2014/main" id="{C49F30B2-093B-67C2-A6CD-557184DC1001}"/>
              </a:ext>
            </a:extLst>
          </p:cNvPr>
          <p:cNvGrpSpPr/>
          <p:nvPr/>
        </p:nvGrpSpPr>
        <p:grpSpPr>
          <a:xfrm>
            <a:off x="2819167" y="2271542"/>
            <a:ext cx="755015" cy="251460"/>
            <a:chOff x="1166431" y="953897"/>
            <a:chExt cx="755015" cy="251460"/>
          </a:xfrm>
        </p:grpSpPr>
        <p:pic>
          <p:nvPicPr>
            <p:cNvPr id="5364" name="object 8">
              <a:extLst>
                <a:ext uri="{FF2B5EF4-FFF2-40B4-BE49-F238E27FC236}">
                  <a16:creationId xmlns:a16="http://schemas.microsoft.com/office/drawing/2014/main" id="{B673760B-FF75-539A-AD47-C56F3204F1C1}"/>
                </a:ext>
              </a:extLst>
            </p:cNvPr>
            <p:cNvPicPr/>
            <p:nvPr/>
          </p:nvPicPr>
          <p:blipFill>
            <a:blip r:embed="rId6" cstate="print"/>
            <a:stretch>
              <a:fillRect/>
            </a:stretch>
          </p:blipFill>
          <p:spPr>
            <a:xfrm>
              <a:off x="1166431" y="984885"/>
              <a:ext cx="114109" cy="219963"/>
            </a:xfrm>
            <a:prstGeom prst="rect">
              <a:avLst/>
            </a:prstGeom>
          </p:spPr>
        </p:pic>
        <p:sp>
          <p:nvSpPr>
            <p:cNvPr id="5365" name="object 9">
              <a:extLst>
                <a:ext uri="{FF2B5EF4-FFF2-40B4-BE49-F238E27FC236}">
                  <a16:creationId xmlns:a16="http://schemas.microsoft.com/office/drawing/2014/main" id="{B0702F30-891C-827F-BD71-0FCA5CEA7ADA}"/>
                </a:ext>
              </a:extLst>
            </p:cNvPr>
            <p:cNvSpPr/>
            <p:nvPr/>
          </p:nvSpPr>
          <p:spPr>
            <a:xfrm>
              <a:off x="1316863" y="965327"/>
              <a:ext cx="604520" cy="238125"/>
            </a:xfrm>
            <a:custGeom>
              <a:avLst/>
              <a:gdLst/>
              <a:ahLst/>
              <a:cxnLst/>
              <a:rect l="l" t="t" r="r" b="b"/>
              <a:pathLst>
                <a:path w="604519" h="238125">
                  <a:moveTo>
                    <a:pt x="528574" y="0"/>
                  </a:moveTo>
                  <a:lnTo>
                    <a:pt x="525144" y="9651"/>
                  </a:lnTo>
                  <a:lnTo>
                    <a:pt x="538934" y="15652"/>
                  </a:lnTo>
                  <a:lnTo>
                    <a:pt x="550783" y="23939"/>
                  </a:lnTo>
                  <a:lnTo>
                    <a:pt x="574873" y="62277"/>
                  </a:lnTo>
                  <a:lnTo>
                    <a:pt x="582803" y="117856"/>
                  </a:lnTo>
                  <a:lnTo>
                    <a:pt x="581921" y="138884"/>
                  </a:lnTo>
                  <a:lnTo>
                    <a:pt x="568706" y="190373"/>
                  </a:lnTo>
                  <a:lnTo>
                    <a:pt x="539077" y="222448"/>
                  </a:lnTo>
                  <a:lnTo>
                    <a:pt x="525526" y="228473"/>
                  </a:lnTo>
                  <a:lnTo>
                    <a:pt x="528574" y="238125"/>
                  </a:lnTo>
                  <a:lnTo>
                    <a:pt x="574079" y="211139"/>
                  </a:lnTo>
                  <a:lnTo>
                    <a:pt x="599646" y="161242"/>
                  </a:lnTo>
                  <a:lnTo>
                    <a:pt x="604519" y="119125"/>
                  </a:lnTo>
                  <a:lnTo>
                    <a:pt x="603283" y="97287"/>
                  </a:lnTo>
                  <a:lnTo>
                    <a:pt x="593429" y="58564"/>
                  </a:lnTo>
                  <a:lnTo>
                    <a:pt x="560943" y="15208"/>
                  </a:lnTo>
                  <a:lnTo>
                    <a:pt x="545812" y="6187"/>
                  </a:lnTo>
                  <a:lnTo>
                    <a:pt x="528574" y="0"/>
                  </a:lnTo>
                  <a:close/>
                </a:path>
                <a:path w="604519" h="238125">
                  <a:moveTo>
                    <a:pt x="76073" y="0"/>
                  </a:moveTo>
                  <a:lnTo>
                    <a:pt x="30567" y="27039"/>
                  </a:lnTo>
                  <a:lnTo>
                    <a:pt x="4937" y="77104"/>
                  </a:lnTo>
                  <a:lnTo>
                    <a:pt x="0" y="119125"/>
                  </a:lnTo>
                  <a:lnTo>
                    <a:pt x="1236" y="141035"/>
                  </a:lnTo>
                  <a:lnTo>
                    <a:pt x="11090" y="179758"/>
                  </a:lnTo>
                  <a:lnTo>
                    <a:pt x="43592" y="222932"/>
                  </a:lnTo>
                  <a:lnTo>
                    <a:pt x="76073" y="238125"/>
                  </a:lnTo>
                  <a:lnTo>
                    <a:pt x="78993" y="228473"/>
                  </a:lnTo>
                  <a:lnTo>
                    <a:pt x="65444" y="222448"/>
                  </a:lnTo>
                  <a:lnTo>
                    <a:pt x="53752" y="214090"/>
                  </a:lnTo>
                  <a:lnTo>
                    <a:pt x="29773" y="175131"/>
                  </a:lnTo>
                  <a:lnTo>
                    <a:pt x="21843" y="117856"/>
                  </a:lnTo>
                  <a:lnTo>
                    <a:pt x="22725" y="97520"/>
                  </a:lnTo>
                  <a:lnTo>
                    <a:pt x="35940" y="47371"/>
                  </a:lnTo>
                  <a:lnTo>
                    <a:pt x="65659" y="15652"/>
                  </a:lnTo>
                  <a:lnTo>
                    <a:pt x="79375" y="9651"/>
                  </a:lnTo>
                  <a:lnTo>
                    <a:pt x="7607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66" name="object 10">
              <a:extLst>
                <a:ext uri="{FF2B5EF4-FFF2-40B4-BE49-F238E27FC236}">
                  <a16:creationId xmlns:a16="http://schemas.microsoft.com/office/drawing/2014/main" id="{56AAD267-F9D6-DE25-9903-A70CAD861339}"/>
                </a:ext>
              </a:extLst>
            </p:cNvPr>
            <p:cNvSpPr/>
            <p:nvPr/>
          </p:nvSpPr>
          <p:spPr>
            <a:xfrm>
              <a:off x="1399032" y="953897"/>
              <a:ext cx="200025" cy="62230"/>
            </a:xfrm>
            <a:custGeom>
              <a:avLst/>
              <a:gdLst/>
              <a:ahLst/>
              <a:cxnLst/>
              <a:rect l="l" t="t" r="r" b="b"/>
              <a:pathLst>
                <a:path w="200025" h="62230">
                  <a:moveTo>
                    <a:pt x="168021" y="0"/>
                  </a:moveTo>
                  <a:lnTo>
                    <a:pt x="161290" y="7492"/>
                  </a:lnTo>
                  <a:lnTo>
                    <a:pt x="181483" y="24891"/>
                  </a:lnTo>
                  <a:lnTo>
                    <a:pt x="0" y="24891"/>
                  </a:lnTo>
                  <a:lnTo>
                    <a:pt x="0" y="36702"/>
                  </a:lnTo>
                  <a:lnTo>
                    <a:pt x="181483" y="36702"/>
                  </a:lnTo>
                  <a:lnTo>
                    <a:pt x="161290" y="54228"/>
                  </a:lnTo>
                  <a:lnTo>
                    <a:pt x="168021" y="61722"/>
                  </a:lnTo>
                  <a:lnTo>
                    <a:pt x="199517" y="34416"/>
                  </a:lnTo>
                  <a:lnTo>
                    <a:pt x="199517" y="27177"/>
                  </a:lnTo>
                  <a:lnTo>
                    <a:pt x="168021"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367" name="object 11">
              <a:extLst>
                <a:ext uri="{FF2B5EF4-FFF2-40B4-BE49-F238E27FC236}">
                  <a16:creationId xmlns:a16="http://schemas.microsoft.com/office/drawing/2014/main" id="{6BEAC035-72B7-E064-C955-C132D77E4482}"/>
                </a:ext>
              </a:extLst>
            </p:cNvPr>
            <p:cNvPicPr/>
            <p:nvPr/>
          </p:nvPicPr>
          <p:blipFill>
            <a:blip r:embed="rId7" cstate="print"/>
            <a:stretch>
              <a:fillRect/>
            </a:stretch>
          </p:blipFill>
          <p:spPr>
            <a:xfrm>
              <a:off x="1402715" y="1036193"/>
              <a:ext cx="236982" cy="154686"/>
            </a:xfrm>
            <a:prstGeom prst="rect">
              <a:avLst/>
            </a:prstGeom>
          </p:spPr>
        </p:pic>
        <p:pic>
          <p:nvPicPr>
            <p:cNvPr id="5368" name="object 12">
              <a:extLst>
                <a:ext uri="{FF2B5EF4-FFF2-40B4-BE49-F238E27FC236}">
                  <a16:creationId xmlns:a16="http://schemas.microsoft.com/office/drawing/2014/main" id="{017071B4-9206-37D1-DCDB-3013ABC765A6}"/>
                </a:ext>
              </a:extLst>
            </p:cNvPr>
            <p:cNvPicPr/>
            <p:nvPr/>
          </p:nvPicPr>
          <p:blipFill>
            <a:blip r:embed="rId8" cstate="print"/>
            <a:stretch>
              <a:fillRect/>
            </a:stretch>
          </p:blipFill>
          <p:spPr>
            <a:xfrm>
              <a:off x="1696338" y="976630"/>
              <a:ext cx="113918" cy="181610"/>
            </a:xfrm>
            <a:prstGeom prst="rect">
              <a:avLst/>
            </a:prstGeom>
          </p:spPr>
        </p:pic>
      </p:grpSp>
      <p:sp>
        <p:nvSpPr>
          <p:cNvPr id="5369" name="object 13">
            <a:extLst>
              <a:ext uri="{FF2B5EF4-FFF2-40B4-BE49-F238E27FC236}">
                <a16:creationId xmlns:a16="http://schemas.microsoft.com/office/drawing/2014/main" id="{CA7356E2-A960-F302-4AB0-81A76D84D63C}"/>
              </a:ext>
            </a:extLst>
          </p:cNvPr>
          <p:cNvSpPr/>
          <p:nvPr/>
        </p:nvSpPr>
        <p:spPr>
          <a:xfrm>
            <a:off x="3680164" y="2366029"/>
            <a:ext cx="154940" cy="69215"/>
          </a:xfrm>
          <a:custGeom>
            <a:avLst/>
            <a:gdLst/>
            <a:ahLst/>
            <a:cxnLst/>
            <a:rect l="l" t="t" r="r" b="b"/>
            <a:pathLst>
              <a:path w="154939" h="69215">
                <a:moveTo>
                  <a:pt x="154686" y="52070"/>
                </a:moveTo>
                <a:lnTo>
                  <a:pt x="0" y="52070"/>
                </a:lnTo>
                <a:lnTo>
                  <a:pt x="0" y="68834"/>
                </a:lnTo>
                <a:lnTo>
                  <a:pt x="154686" y="68834"/>
                </a:lnTo>
                <a:lnTo>
                  <a:pt x="154686" y="52070"/>
                </a:lnTo>
                <a:close/>
              </a:path>
              <a:path w="154939" h="69215">
                <a:moveTo>
                  <a:pt x="154686" y="0"/>
                </a:moveTo>
                <a:lnTo>
                  <a:pt x="0" y="0"/>
                </a:lnTo>
                <a:lnTo>
                  <a:pt x="0" y="16764"/>
                </a:lnTo>
                <a:lnTo>
                  <a:pt x="154686" y="16764"/>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370" name="object 14">
            <a:extLst>
              <a:ext uri="{FF2B5EF4-FFF2-40B4-BE49-F238E27FC236}">
                <a16:creationId xmlns:a16="http://schemas.microsoft.com/office/drawing/2014/main" id="{DBC995B0-D93C-D577-2596-687DDAC92780}"/>
              </a:ext>
            </a:extLst>
          </p:cNvPr>
          <p:cNvPicPr/>
          <p:nvPr/>
        </p:nvPicPr>
        <p:blipFill>
          <a:blip r:embed="rId9" cstate="print"/>
          <a:stretch>
            <a:fillRect/>
          </a:stretch>
        </p:blipFill>
        <p:spPr>
          <a:xfrm>
            <a:off x="3921590" y="2523128"/>
            <a:ext cx="209550" cy="124205"/>
          </a:xfrm>
          <a:prstGeom prst="rect">
            <a:avLst/>
          </a:prstGeom>
        </p:spPr>
      </p:pic>
      <p:grpSp>
        <p:nvGrpSpPr>
          <p:cNvPr id="5371" name="object 15">
            <a:extLst>
              <a:ext uri="{FF2B5EF4-FFF2-40B4-BE49-F238E27FC236}">
                <a16:creationId xmlns:a16="http://schemas.microsoft.com/office/drawing/2014/main" id="{A6D39736-C919-1809-43B2-3C06D83A9606}"/>
              </a:ext>
            </a:extLst>
          </p:cNvPr>
          <p:cNvGrpSpPr/>
          <p:nvPr/>
        </p:nvGrpSpPr>
        <p:grpSpPr>
          <a:xfrm>
            <a:off x="3918543" y="2154956"/>
            <a:ext cx="582295" cy="644525"/>
            <a:chOff x="2265807" y="837311"/>
            <a:chExt cx="582295" cy="644525"/>
          </a:xfrm>
        </p:grpSpPr>
        <p:sp>
          <p:nvSpPr>
            <p:cNvPr id="5372" name="object 16">
              <a:extLst>
                <a:ext uri="{FF2B5EF4-FFF2-40B4-BE49-F238E27FC236}">
                  <a16:creationId xmlns:a16="http://schemas.microsoft.com/office/drawing/2014/main" id="{7BCDCD0F-F0C0-6860-4555-ACBD4E7BC388}"/>
                </a:ext>
              </a:extLst>
            </p:cNvPr>
            <p:cNvSpPr/>
            <p:nvPr/>
          </p:nvSpPr>
          <p:spPr>
            <a:xfrm>
              <a:off x="2265807" y="837310"/>
              <a:ext cx="575945" cy="644525"/>
            </a:xfrm>
            <a:custGeom>
              <a:avLst/>
              <a:gdLst/>
              <a:ahLst/>
              <a:cxnLst/>
              <a:rect l="l" t="t" r="r" b="b"/>
              <a:pathLst>
                <a:path w="575944" h="644525">
                  <a:moveTo>
                    <a:pt x="219075" y="233172"/>
                  </a:moveTo>
                  <a:lnTo>
                    <a:pt x="0" y="233172"/>
                  </a:lnTo>
                  <a:lnTo>
                    <a:pt x="0" y="252222"/>
                  </a:lnTo>
                  <a:lnTo>
                    <a:pt x="219075" y="252222"/>
                  </a:lnTo>
                  <a:lnTo>
                    <a:pt x="219075" y="233172"/>
                  </a:lnTo>
                  <a:close/>
                </a:path>
                <a:path w="575944" h="644525">
                  <a:moveTo>
                    <a:pt x="324612" y="511302"/>
                  </a:moveTo>
                  <a:lnTo>
                    <a:pt x="306070" y="511302"/>
                  </a:lnTo>
                  <a:lnTo>
                    <a:pt x="301625" y="531241"/>
                  </a:lnTo>
                  <a:lnTo>
                    <a:pt x="320040" y="531241"/>
                  </a:lnTo>
                  <a:lnTo>
                    <a:pt x="324612" y="511302"/>
                  </a:lnTo>
                  <a:close/>
                </a:path>
                <a:path w="575944" h="644525">
                  <a:moveTo>
                    <a:pt x="328168" y="626618"/>
                  </a:moveTo>
                  <a:lnTo>
                    <a:pt x="321818" y="620522"/>
                  </a:lnTo>
                  <a:lnTo>
                    <a:pt x="318262" y="624332"/>
                  </a:lnTo>
                  <a:lnTo>
                    <a:pt x="313817" y="628396"/>
                  </a:lnTo>
                  <a:lnTo>
                    <a:pt x="312547" y="629285"/>
                  </a:lnTo>
                  <a:lnTo>
                    <a:pt x="311277" y="630301"/>
                  </a:lnTo>
                  <a:lnTo>
                    <a:pt x="310134" y="630936"/>
                  </a:lnTo>
                  <a:lnTo>
                    <a:pt x="308991" y="631317"/>
                  </a:lnTo>
                  <a:lnTo>
                    <a:pt x="307848" y="631825"/>
                  </a:lnTo>
                  <a:lnTo>
                    <a:pt x="306705" y="631952"/>
                  </a:lnTo>
                  <a:lnTo>
                    <a:pt x="303657" y="631952"/>
                  </a:lnTo>
                  <a:lnTo>
                    <a:pt x="302260" y="631444"/>
                  </a:lnTo>
                  <a:lnTo>
                    <a:pt x="301244" y="630301"/>
                  </a:lnTo>
                  <a:lnTo>
                    <a:pt x="300355" y="629412"/>
                  </a:lnTo>
                  <a:lnTo>
                    <a:pt x="299847" y="627634"/>
                  </a:lnTo>
                  <a:lnTo>
                    <a:pt x="299847" y="623570"/>
                  </a:lnTo>
                  <a:lnTo>
                    <a:pt x="300355" y="619506"/>
                  </a:lnTo>
                  <a:lnTo>
                    <a:pt x="300736" y="617220"/>
                  </a:lnTo>
                  <a:lnTo>
                    <a:pt x="301371" y="614426"/>
                  </a:lnTo>
                  <a:lnTo>
                    <a:pt x="302260" y="610743"/>
                  </a:lnTo>
                  <a:lnTo>
                    <a:pt x="315976" y="548767"/>
                  </a:lnTo>
                  <a:lnTo>
                    <a:pt x="311404" y="548767"/>
                  </a:lnTo>
                  <a:lnTo>
                    <a:pt x="284480" y="549783"/>
                  </a:lnTo>
                  <a:lnTo>
                    <a:pt x="283337" y="556133"/>
                  </a:lnTo>
                  <a:lnTo>
                    <a:pt x="287401" y="556260"/>
                  </a:lnTo>
                  <a:lnTo>
                    <a:pt x="290195" y="556895"/>
                  </a:lnTo>
                  <a:lnTo>
                    <a:pt x="291719" y="557911"/>
                  </a:lnTo>
                  <a:lnTo>
                    <a:pt x="293370" y="559054"/>
                  </a:lnTo>
                  <a:lnTo>
                    <a:pt x="294132" y="560832"/>
                  </a:lnTo>
                  <a:lnTo>
                    <a:pt x="294259" y="563245"/>
                  </a:lnTo>
                  <a:lnTo>
                    <a:pt x="294259" y="565531"/>
                  </a:lnTo>
                  <a:lnTo>
                    <a:pt x="294132" y="565912"/>
                  </a:lnTo>
                  <a:lnTo>
                    <a:pt x="293751" y="568833"/>
                  </a:lnTo>
                  <a:lnTo>
                    <a:pt x="293243" y="572135"/>
                  </a:lnTo>
                  <a:lnTo>
                    <a:pt x="292608" y="575691"/>
                  </a:lnTo>
                  <a:lnTo>
                    <a:pt x="291846" y="579247"/>
                  </a:lnTo>
                  <a:lnTo>
                    <a:pt x="291084" y="582930"/>
                  </a:lnTo>
                  <a:lnTo>
                    <a:pt x="290195" y="586740"/>
                  </a:lnTo>
                  <a:lnTo>
                    <a:pt x="289306" y="590677"/>
                  </a:lnTo>
                  <a:lnTo>
                    <a:pt x="288290" y="594487"/>
                  </a:lnTo>
                  <a:lnTo>
                    <a:pt x="286512" y="602361"/>
                  </a:lnTo>
                  <a:lnTo>
                    <a:pt x="285623" y="606044"/>
                  </a:lnTo>
                  <a:lnTo>
                    <a:pt x="284099" y="613156"/>
                  </a:lnTo>
                  <a:lnTo>
                    <a:pt x="283464" y="616458"/>
                  </a:lnTo>
                  <a:lnTo>
                    <a:pt x="282448" y="622554"/>
                  </a:lnTo>
                  <a:lnTo>
                    <a:pt x="282346" y="623570"/>
                  </a:lnTo>
                  <a:lnTo>
                    <a:pt x="282282" y="630301"/>
                  </a:lnTo>
                  <a:lnTo>
                    <a:pt x="282575" y="632079"/>
                  </a:lnTo>
                  <a:lnTo>
                    <a:pt x="283337" y="634111"/>
                  </a:lnTo>
                  <a:lnTo>
                    <a:pt x="284099" y="636270"/>
                  </a:lnTo>
                  <a:lnTo>
                    <a:pt x="285115" y="638048"/>
                  </a:lnTo>
                  <a:lnTo>
                    <a:pt x="286512" y="639572"/>
                  </a:lnTo>
                  <a:lnTo>
                    <a:pt x="287782" y="641096"/>
                  </a:lnTo>
                  <a:lnTo>
                    <a:pt x="289433" y="642239"/>
                  </a:lnTo>
                  <a:lnTo>
                    <a:pt x="293243" y="644017"/>
                  </a:lnTo>
                  <a:lnTo>
                    <a:pt x="295402" y="644525"/>
                  </a:lnTo>
                  <a:lnTo>
                    <a:pt x="300228" y="644525"/>
                  </a:lnTo>
                  <a:lnTo>
                    <a:pt x="322732" y="631952"/>
                  </a:lnTo>
                  <a:lnTo>
                    <a:pt x="324866" y="629920"/>
                  </a:lnTo>
                  <a:lnTo>
                    <a:pt x="328168" y="626618"/>
                  </a:lnTo>
                  <a:close/>
                </a:path>
                <a:path w="575944" h="644525">
                  <a:moveTo>
                    <a:pt x="465836" y="601472"/>
                  </a:moveTo>
                  <a:lnTo>
                    <a:pt x="358648" y="601472"/>
                  </a:lnTo>
                  <a:lnTo>
                    <a:pt x="358648" y="615696"/>
                  </a:lnTo>
                  <a:lnTo>
                    <a:pt x="465836" y="615696"/>
                  </a:lnTo>
                  <a:lnTo>
                    <a:pt x="465836" y="601472"/>
                  </a:lnTo>
                  <a:close/>
                </a:path>
                <a:path w="575944" h="644525">
                  <a:moveTo>
                    <a:pt x="465836" y="561086"/>
                  </a:moveTo>
                  <a:lnTo>
                    <a:pt x="358648" y="561086"/>
                  </a:lnTo>
                  <a:lnTo>
                    <a:pt x="358648" y="575310"/>
                  </a:lnTo>
                  <a:lnTo>
                    <a:pt x="465836" y="575310"/>
                  </a:lnTo>
                  <a:lnTo>
                    <a:pt x="465836" y="561086"/>
                  </a:lnTo>
                  <a:close/>
                </a:path>
                <a:path w="575944" h="644525">
                  <a:moveTo>
                    <a:pt x="575691" y="398907"/>
                  </a:moveTo>
                  <a:lnTo>
                    <a:pt x="557149" y="398907"/>
                  </a:lnTo>
                  <a:lnTo>
                    <a:pt x="554240" y="414985"/>
                  </a:lnTo>
                  <a:lnTo>
                    <a:pt x="551065" y="427926"/>
                  </a:lnTo>
                  <a:lnTo>
                    <a:pt x="547624" y="437743"/>
                  </a:lnTo>
                  <a:lnTo>
                    <a:pt x="543941" y="444373"/>
                  </a:lnTo>
                  <a:lnTo>
                    <a:pt x="538861" y="451231"/>
                  </a:lnTo>
                  <a:lnTo>
                    <a:pt x="531495" y="454533"/>
                  </a:lnTo>
                  <a:lnTo>
                    <a:pt x="303911" y="454533"/>
                  </a:lnTo>
                  <a:lnTo>
                    <a:pt x="465709" y="235077"/>
                  </a:lnTo>
                  <a:lnTo>
                    <a:pt x="465709" y="219837"/>
                  </a:lnTo>
                  <a:lnTo>
                    <a:pt x="315849" y="16383"/>
                  </a:lnTo>
                  <a:lnTo>
                    <a:pt x="514096" y="16383"/>
                  </a:lnTo>
                  <a:lnTo>
                    <a:pt x="544652" y="40513"/>
                  </a:lnTo>
                  <a:lnTo>
                    <a:pt x="552323" y="74295"/>
                  </a:lnTo>
                  <a:lnTo>
                    <a:pt x="568960" y="74295"/>
                  </a:lnTo>
                  <a:lnTo>
                    <a:pt x="568960" y="0"/>
                  </a:lnTo>
                  <a:lnTo>
                    <a:pt x="265684" y="0"/>
                  </a:lnTo>
                  <a:lnTo>
                    <a:pt x="265684" y="11938"/>
                  </a:lnTo>
                  <a:lnTo>
                    <a:pt x="436372" y="240030"/>
                  </a:lnTo>
                  <a:lnTo>
                    <a:pt x="260477" y="478536"/>
                  </a:lnTo>
                  <a:lnTo>
                    <a:pt x="260477" y="490982"/>
                  </a:lnTo>
                  <a:lnTo>
                    <a:pt x="569341" y="490982"/>
                  </a:lnTo>
                  <a:lnTo>
                    <a:pt x="575691" y="39890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373" name="object 17">
              <a:extLst>
                <a:ext uri="{FF2B5EF4-FFF2-40B4-BE49-F238E27FC236}">
                  <a16:creationId xmlns:a16="http://schemas.microsoft.com/office/drawing/2014/main" id="{000044DD-9C5D-F61A-504C-FDE491F92CE8}"/>
                </a:ext>
              </a:extLst>
            </p:cNvPr>
            <p:cNvPicPr/>
            <p:nvPr/>
          </p:nvPicPr>
          <p:blipFill>
            <a:blip r:embed="rId10" cstate="print"/>
            <a:stretch>
              <a:fillRect/>
            </a:stretch>
          </p:blipFill>
          <p:spPr>
            <a:xfrm>
              <a:off x="2768727" y="1360297"/>
              <a:ext cx="78867" cy="119761"/>
            </a:xfrm>
            <a:prstGeom prst="rect">
              <a:avLst/>
            </a:prstGeom>
          </p:spPr>
        </p:pic>
      </p:grpSp>
      <p:pic>
        <p:nvPicPr>
          <p:cNvPr id="5374" name="object 18">
            <a:extLst>
              <a:ext uri="{FF2B5EF4-FFF2-40B4-BE49-F238E27FC236}">
                <a16:creationId xmlns:a16="http://schemas.microsoft.com/office/drawing/2014/main" id="{FA2E1FDD-3165-E4D5-BD89-C462BA8B1DD0}"/>
              </a:ext>
            </a:extLst>
          </p:cNvPr>
          <p:cNvPicPr/>
          <p:nvPr/>
        </p:nvPicPr>
        <p:blipFill>
          <a:blip r:embed="rId11" cstate="print"/>
          <a:stretch>
            <a:fillRect/>
          </a:stretch>
        </p:blipFill>
        <p:spPr>
          <a:xfrm>
            <a:off x="4255855" y="1988458"/>
            <a:ext cx="170942" cy="96647"/>
          </a:xfrm>
          <a:prstGeom prst="rect">
            <a:avLst/>
          </a:prstGeom>
        </p:spPr>
      </p:pic>
      <p:sp>
        <p:nvSpPr>
          <p:cNvPr id="5375" name="object 19">
            <a:extLst>
              <a:ext uri="{FF2B5EF4-FFF2-40B4-BE49-F238E27FC236}">
                <a16:creationId xmlns:a16="http://schemas.microsoft.com/office/drawing/2014/main" id="{1AD41E28-5539-CDF5-5DED-61EB40843214}"/>
              </a:ext>
            </a:extLst>
          </p:cNvPr>
          <p:cNvSpPr/>
          <p:nvPr/>
        </p:nvSpPr>
        <p:spPr>
          <a:xfrm>
            <a:off x="4556718" y="2388128"/>
            <a:ext cx="142875" cy="19050"/>
          </a:xfrm>
          <a:custGeom>
            <a:avLst/>
            <a:gdLst/>
            <a:ahLst/>
            <a:cxnLst/>
            <a:rect l="l" t="t" r="r" b="b"/>
            <a:pathLst>
              <a:path w="142875" h="19050">
                <a:moveTo>
                  <a:pt x="142875" y="0"/>
                </a:moveTo>
                <a:lnTo>
                  <a:pt x="0" y="0"/>
                </a:lnTo>
                <a:lnTo>
                  <a:pt x="0" y="19050"/>
                </a:lnTo>
                <a:lnTo>
                  <a:pt x="142875" y="19050"/>
                </a:lnTo>
                <a:lnTo>
                  <a:pt x="1428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376" name="object 20">
            <a:extLst>
              <a:ext uri="{FF2B5EF4-FFF2-40B4-BE49-F238E27FC236}">
                <a16:creationId xmlns:a16="http://schemas.microsoft.com/office/drawing/2014/main" id="{CFFA47B5-0BC2-978B-5D68-F4E1B0695B8E}"/>
              </a:ext>
            </a:extLst>
          </p:cNvPr>
          <p:cNvPicPr/>
          <p:nvPr/>
        </p:nvPicPr>
        <p:blipFill>
          <a:blip r:embed="rId12" cstate="print"/>
          <a:stretch>
            <a:fillRect/>
          </a:stretch>
        </p:blipFill>
        <p:spPr>
          <a:xfrm>
            <a:off x="4579069" y="2109997"/>
            <a:ext cx="100076" cy="173355"/>
          </a:xfrm>
          <a:prstGeom prst="rect">
            <a:avLst/>
          </a:prstGeom>
        </p:spPr>
      </p:pic>
      <p:pic>
        <p:nvPicPr>
          <p:cNvPr id="5377" name="object 21">
            <a:extLst>
              <a:ext uri="{FF2B5EF4-FFF2-40B4-BE49-F238E27FC236}">
                <a16:creationId xmlns:a16="http://schemas.microsoft.com/office/drawing/2014/main" id="{46BAE376-3CC3-B30B-E1F1-EF2D5E921B3C}"/>
              </a:ext>
            </a:extLst>
          </p:cNvPr>
          <p:cNvPicPr/>
          <p:nvPr/>
        </p:nvPicPr>
        <p:blipFill>
          <a:blip r:embed="rId13" cstate="print"/>
          <a:stretch>
            <a:fillRect/>
          </a:stretch>
        </p:blipFill>
        <p:spPr>
          <a:xfrm>
            <a:off x="4572974" y="2471947"/>
            <a:ext cx="105537" cy="173355"/>
          </a:xfrm>
          <a:prstGeom prst="rect">
            <a:avLst/>
          </a:prstGeom>
        </p:spPr>
      </p:pic>
      <p:grpSp>
        <p:nvGrpSpPr>
          <p:cNvPr id="5378" name="object 22">
            <a:extLst>
              <a:ext uri="{FF2B5EF4-FFF2-40B4-BE49-F238E27FC236}">
                <a16:creationId xmlns:a16="http://schemas.microsoft.com/office/drawing/2014/main" id="{A52EBC43-94FB-DD63-D31C-76D6B96740D4}"/>
              </a:ext>
            </a:extLst>
          </p:cNvPr>
          <p:cNvGrpSpPr/>
          <p:nvPr/>
        </p:nvGrpSpPr>
        <p:grpSpPr>
          <a:xfrm>
            <a:off x="4760299" y="2292497"/>
            <a:ext cx="527685" cy="264795"/>
            <a:chOff x="3107563" y="974852"/>
            <a:chExt cx="527685" cy="264795"/>
          </a:xfrm>
        </p:grpSpPr>
        <p:sp>
          <p:nvSpPr>
            <p:cNvPr id="5379" name="object 23">
              <a:extLst>
                <a:ext uri="{FF2B5EF4-FFF2-40B4-BE49-F238E27FC236}">
                  <a16:creationId xmlns:a16="http://schemas.microsoft.com/office/drawing/2014/main" id="{3E75CC24-9EFD-22EF-550C-72481E428061}"/>
                </a:ext>
              </a:extLst>
            </p:cNvPr>
            <p:cNvSpPr/>
            <p:nvPr/>
          </p:nvSpPr>
          <p:spPr>
            <a:xfrm>
              <a:off x="3107563" y="974852"/>
              <a:ext cx="79375" cy="238125"/>
            </a:xfrm>
            <a:custGeom>
              <a:avLst/>
              <a:gdLst/>
              <a:ahLst/>
              <a:cxnLst/>
              <a:rect l="l" t="t" r="r" b="b"/>
              <a:pathLst>
                <a:path w="79375" h="238125">
                  <a:moveTo>
                    <a:pt x="76073" y="0"/>
                  </a:moveTo>
                  <a:lnTo>
                    <a:pt x="30567" y="27039"/>
                  </a:lnTo>
                  <a:lnTo>
                    <a:pt x="4937" y="77104"/>
                  </a:lnTo>
                  <a:lnTo>
                    <a:pt x="0" y="119125"/>
                  </a:lnTo>
                  <a:lnTo>
                    <a:pt x="1236" y="141035"/>
                  </a:lnTo>
                  <a:lnTo>
                    <a:pt x="11090" y="179758"/>
                  </a:lnTo>
                  <a:lnTo>
                    <a:pt x="43592" y="222932"/>
                  </a:lnTo>
                  <a:lnTo>
                    <a:pt x="76073" y="238125"/>
                  </a:lnTo>
                  <a:lnTo>
                    <a:pt x="78993" y="228473"/>
                  </a:lnTo>
                  <a:lnTo>
                    <a:pt x="65444" y="222448"/>
                  </a:lnTo>
                  <a:lnTo>
                    <a:pt x="53752" y="214090"/>
                  </a:lnTo>
                  <a:lnTo>
                    <a:pt x="29773" y="175131"/>
                  </a:lnTo>
                  <a:lnTo>
                    <a:pt x="21843" y="117856"/>
                  </a:lnTo>
                  <a:lnTo>
                    <a:pt x="22725" y="97520"/>
                  </a:lnTo>
                  <a:lnTo>
                    <a:pt x="35941" y="47371"/>
                  </a:lnTo>
                  <a:lnTo>
                    <a:pt x="65659" y="15652"/>
                  </a:lnTo>
                  <a:lnTo>
                    <a:pt x="79375" y="9651"/>
                  </a:lnTo>
                  <a:lnTo>
                    <a:pt x="7607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80" name="object 24">
              <a:extLst>
                <a:ext uri="{FF2B5EF4-FFF2-40B4-BE49-F238E27FC236}">
                  <a16:creationId xmlns:a16="http://schemas.microsoft.com/office/drawing/2014/main" id="{95424682-1596-F1C6-6D00-70D3E2189DAE}"/>
                </a:ext>
              </a:extLst>
            </p:cNvPr>
            <p:cNvSpPr/>
            <p:nvPr/>
          </p:nvSpPr>
          <p:spPr>
            <a:xfrm>
              <a:off x="3187954" y="975995"/>
              <a:ext cx="141605" cy="236854"/>
            </a:xfrm>
            <a:custGeom>
              <a:avLst/>
              <a:gdLst/>
              <a:ahLst/>
              <a:cxnLst/>
              <a:rect l="l" t="t" r="r" b="b"/>
              <a:pathLst>
                <a:path w="141604" h="236855">
                  <a:moveTo>
                    <a:pt x="128269" y="0"/>
                  </a:moveTo>
                  <a:lnTo>
                    <a:pt x="120142" y="0"/>
                  </a:lnTo>
                  <a:lnTo>
                    <a:pt x="109856" y="694"/>
                  </a:lnTo>
                  <a:lnTo>
                    <a:pt x="72739" y="25495"/>
                  </a:lnTo>
                  <a:lnTo>
                    <a:pt x="62737" y="50291"/>
                  </a:lnTo>
                  <a:lnTo>
                    <a:pt x="61468" y="53720"/>
                  </a:lnTo>
                  <a:lnTo>
                    <a:pt x="39115" y="64262"/>
                  </a:lnTo>
                  <a:lnTo>
                    <a:pt x="37210" y="72897"/>
                  </a:lnTo>
                  <a:lnTo>
                    <a:pt x="58419" y="72897"/>
                  </a:lnTo>
                  <a:lnTo>
                    <a:pt x="29590" y="200787"/>
                  </a:lnTo>
                  <a:lnTo>
                    <a:pt x="11810" y="225043"/>
                  </a:lnTo>
                  <a:lnTo>
                    <a:pt x="2920" y="224916"/>
                  </a:lnTo>
                  <a:lnTo>
                    <a:pt x="2031" y="224662"/>
                  </a:lnTo>
                  <a:lnTo>
                    <a:pt x="0" y="235712"/>
                  </a:lnTo>
                  <a:lnTo>
                    <a:pt x="1904" y="236219"/>
                  </a:lnTo>
                  <a:lnTo>
                    <a:pt x="8254" y="236346"/>
                  </a:lnTo>
                  <a:lnTo>
                    <a:pt x="16920" y="235513"/>
                  </a:lnTo>
                  <a:lnTo>
                    <a:pt x="48640" y="206168"/>
                  </a:lnTo>
                  <a:lnTo>
                    <a:pt x="79374" y="72897"/>
                  </a:lnTo>
                  <a:lnTo>
                    <a:pt x="111759" y="72897"/>
                  </a:lnTo>
                  <a:lnTo>
                    <a:pt x="114426" y="60197"/>
                  </a:lnTo>
                  <a:lnTo>
                    <a:pt x="82168" y="60197"/>
                  </a:lnTo>
                  <a:lnTo>
                    <a:pt x="87375" y="37718"/>
                  </a:lnTo>
                  <a:lnTo>
                    <a:pt x="107695" y="9905"/>
                  </a:lnTo>
                  <a:lnTo>
                    <a:pt x="116205" y="9905"/>
                  </a:lnTo>
                  <a:lnTo>
                    <a:pt x="118998" y="10921"/>
                  </a:lnTo>
                  <a:lnTo>
                    <a:pt x="122681" y="15112"/>
                  </a:lnTo>
                  <a:lnTo>
                    <a:pt x="124206" y="18541"/>
                  </a:lnTo>
                  <a:lnTo>
                    <a:pt x="125348" y="23240"/>
                  </a:lnTo>
                  <a:lnTo>
                    <a:pt x="136397" y="23240"/>
                  </a:lnTo>
                  <a:lnTo>
                    <a:pt x="141350" y="1904"/>
                  </a:lnTo>
                  <a:lnTo>
                    <a:pt x="135381" y="634"/>
                  </a:lnTo>
                  <a:lnTo>
                    <a:pt x="128269" y="0"/>
                  </a:lnTo>
                  <a:close/>
                </a:path>
              </a:pathLst>
            </a:custGeom>
            <a:solidFill>
              <a:srgbClr val="FF4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81" name="object 25">
              <a:extLst>
                <a:ext uri="{FF2B5EF4-FFF2-40B4-BE49-F238E27FC236}">
                  <a16:creationId xmlns:a16="http://schemas.microsoft.com/office/drawing/2014/main" id="{7FF62878-B7F5-E2E4-B414-AA94BCB0BBD6}"/>
                </a:ext>
              </a:extLst>
            </p:cNvPr>
            <p:cNvSpPr/>
            <p:nvPr/>
          </p:nvSpPr>
          <p:spPr>
            <a:xfrm>
              <a:off x="3332607" y="1053972"/>
              <a:ext cx="165735" cy="160020"/>
            </a:xfrm>
            <a:custGeom>
              <a:avLst/>
              <a:gdLst/>
              <a:ahLst/>
              <a:cxnLst/>
              <a:rect l="l" t="t" r="r" b="b"/>
              <a:pathLst>
                <a:path w="165735" h="160019">
                  <a:moveTo>
                    <a:pt x="162814" y="66421"/>
                  </a:moveTo>
                  <a:lnTo>
                    <a:pt x="126619" y="66421"/>
                  </a:lnTo>
                  <a:lnTo>
                    <a:pt x="126619" y="72390"/>
                  </a:lnTo>
                  <a:lnTo>
                    <a:pt x="130175" y="72898"/>
                  </a:lnTo>
                  <a:lnTo>
                    <a:pt x="132842" y="73787"/>
                  </a:lnTo>
                  <a:lnTo>
                    <a:pt x="136017" y="76581"/>
                  </a:lnTo>
                  <a:lnTo>
                    <a:pt x="136906" y="78359"/>
                  </a:lnTo>
                  <a:lnTo>
                    <a:pt x="136652" y="84201"/>
                  </a:lnTo>
                  <a:lnTo>
                    <a:pt x="134620" y="90805"/>
                  </a:lnTo>
                  <a:lnTo>
                    <a:pt x="116078" y="139573"/>
                  </a:lnTo>
                  <a:lnTo>
                    <a:pt x="94361" y="66421"/>
                  </a:lnTo>
                  <a:lnTo>
                    <a:pt x="79629" y="66421"/>
                  </a:lnTo>
                  <a:lnTo>
                    <a:pt x="53975" y="139573"/>
                  </a:lnTo>
                  <a:lnTo>
                    <a:pt x="36957" y="87122"/>
                  </a:lnTo>
                  <a:lnTo>
                    <a:pt x="35814" y="81661"/>
                  </a:lnTo>
                  <a:lnTo>
                    <a:pt x="35814" y="77978"/>
                  </a:lnTo>
                  <a:lnTo>
                    <a:pt x="36703" y="76200"/>
                  </a:lnTo>
                  <a:lnTo>
                    <a:pt x="39751" y="73787"/>
                  </a:lnTo>
                  <a:lnTo>
                    <a:pt x="42291" y="72898"/>
                  </a:lnTo>
                  <a:lnTo>
                    <a:pt x="45974" y="72390"/>
                  </a:lnTo>
                  <a:lnTo>
                    <a:pt x="45974" y="66421"/>
                  </a:lnTo>
                  <a:lnTo>
                    <a:pt x="5080" y="66421"/>
                  </a:lnTo>
                  <a:lnTo>
                    <a:pt x="5080" y="72390"/>
                  </a:lnTo>
                  <a:lnTo>
                    <a:pt x="9652" y="73914"/>
                  </a:lnTo>
                  <a:lnTo>
                    <a:pt x="11938" y="75311"/>
                  </a:lnTo>
                  <a:lnTo>
                    <a:pt x="14859" y="78994"/>
                  </a:lnTo>
                  <a:lnTo>
                    <a:pt x="16510" y="82677"/>
                  </a:lnTo>
                  <a:lnTo>
                    <a:pt x="42418" y="159766"/>
                  </a:lnTo>
                  <a:lnTo>
                    <a:pt x="57150" y="159766"/>
                  </a:lnTo>
                  <a:lnTo>
                    <a:pt x="83439" y="88773"/>
                  </a:lnTo>
                  <a:lnTo>
                    <a:pt x="104648" y="159766"/>
                  </a:lnTo>
                  <a:lnTo>
                    <a:pt x="119380" y="159766"/>
                  </a:lnTo>
                  <a:lnTo>
                    <a:pt x="149860" y="85471"/>
                  </a:lnTo>
                  <a:lnTo>
                    <a:pt x="162814" y="72390"/>
                  </a:lnTo>
                  <a:lnTo>
                    <a:pt x="162814" y="66421"/>
                  </a:lnTo>
                  <a:close/>
                </a:path>
                <a:path w="165735" h="160019">
                  <a:moveTo>
                    <a:pt x="165481" y="20193"/>
                  </a:moveTo>
                  <a:lnTo>
                    <a:pt x="142113" y="0"/>
                  </a:lnTo>
                  <a:lnTo>
                    <a:pt x="137160" y="5588"/>
                  </a:lnTo>
                  <a:lnTo>
                    <a:pt x="152019" y="18415"/>
                  </a:lnTo>
                  <a:lnTo>
                    <a:pt x="0" y="18415"/>
                  </a:lnTo>
                  <a:lnTo>
                    <a:pt x="0" y="27178"/>
                  </a:lnTo>
                  <a:lnTo>
                    <a:pt x="152019" y="27178"/>
                  </a:lnTo>
                  <a:lnTo>
                    <a:pt x="137160" y="40132"/>
                  </a:lnTo>
                  <a:lnTo>
                    <a:pt x="142113" y="45720"/>
                  </a:lnTo>
                  <a:lnTo>
                    <a:pt x="165481" y="25527"/>
                  </a:lnTo>
                  <a:lnTo>
                    <a:pt x="165481" y="20193"/>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82" name="object 26">
              <a:extLst>
                <a:ext uri="{FF2B5EF4-FFF2-40B4-BE49-F238E27FC236}">
                  <a16:creationId xmlns:a16="http://schemas.microsoft.com/office/drawing/2014/main" id="{1E268B5E-3105-0896-0340-667C44DD0FB7}"/>
                </a:ext>
              </a:extLst>
            </p:cNvPr>
            <p:cNvSpPr/>
            <p:nvPr/>
          </p:nvSpPr>
          <p:spPr>
            <a:xfrm>
              <a:off x="3496818" y="1191768"/>
              <a:ext cx="27940" cy="47625"/>
            </a:xfrm>
            <a:custGeom>
              <a:avLst/>
              <a:gdLst/>
              <a:ahLst/>
              <a:cxnLst/>
              <a:rect l="l" t="t" r="r" b="b"/>
              <a:pathLst>
                <a:path w="27939" h="47625">
                  <a:moveTo>
                    <a:pt x="26543" y="0"/>
                  </a:moveTo>
                  <a:lnTo>
                    <a:pt x="10287" y="0"/>
                  </a:lnTo>
                  <a:lnTo>
                    <a:pt x="10668" y="4699"/>
                  </a:lnTo>
                  <a:lnTo>
                    <a:pt x="10922" y="9271"/>
                  </a:lnTo>
                  <a:lnTo>
                    <a:pt x="10922" y="18542"/>
                  </a:lnTo>
                  <a:lnTo>
                    <a:pt x="10541" y="22479"/>
                  </a:lnTo>
                  <a:lnTo>
                    <a:pt x="9906" y="25400"/>
                  </a:lnTo>
                  <a:lnTo>
                    <a:pt x="9398" y="28448"/>
                  </a:lnTo>
                  <a:lnTo>
                    <a:pt x="8255" y="31242"/>
                  </a:lnTo>
                  <a:lnTo>
                    <a:pt x="5461" y="35941"/>
                  </a:lnTo>
                  <a:lnTo>
                    <a:pt x="3175" y="38608"/>
                  </a:lnTo>
                  <a:lnTo>
                    <a:pt x="0" y="41656"/>
                  </a:lnTo>
                  <a:lnTo>
                    <a:pt x="5080" y="47371"/>
                  </a:lnTo>
                  <a:lnTo>
                    <a:pt x="25527" y="24765"/>
                  </a:lnTo>
                  <a:lnTo>
                    <a:pt x="27051" y="21209"/>
                  </a:lnTo>
                  <a:lnTo>
                    <a:pt x="27812" y="17272"/>
                  </a:lnTo>
                  <a:lnTo>
                    <a:pt x="27812" y="8636"/>
                  </a:lnTo>
                  <a:lnTo>
                    <a:pt x="27432" y="4445"/>
                  </a:lnTo>
                  <a:lnTo>
                    <a:pt x="265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83" name="object 27">
              <a:extLst>
                <a:ext uri="{FF2B5EF4-FFF2-40B4-BE49-F238E27FC236}">
                  <a16:creationId xmlns:a16="http://schemas.microsoft.com/office/drawing/2014/main" id="{399FBBC8-4CD1-5449-3678-D36E1C47C669}"/>
                </a:ext>
              </a:extLst>
            </p:cNvPr>
            <p:cNvSpPr/>
            <p:nvPr/>
          </p:nvSpPr>
          <p:spPr>
            <a:xfrm>
              <a:off x="3543427" y="1086485"/>
              <a:ext cx="91440" cy="128905"/>
            </a:xfrm>
            <a:custGeom>
              <a:avLst/>
              <a:gdLst/>
              <a:ahLst/>
              <a:cxnLst/>
              <a:rect l="l" t="t" r="r" b="b"/>
              <a:pathLst>
                <a:path w="91439" h="128905">
                  <a:moveTo>
                    <a:pt x="45974" y="0"/>
                  </a:moveTo>
                  <a:lnTo>
                    <a:pt x="39370" y="0"/>
                  </a:lnTo>
                  <a:lnTo>
                    <a:pt x="13715" y="1015"/>
                  </a:lnTo>
                  <a:lnTo>
                    <a:pt x="12319" y="7365"/>
                  </a:lnTo>
                  <a:lnTo>
                    <a:pt x="14732" y="7492"/>
                  </a:lnTo>
                  <a:lnTo>
                    <a:pt x="16637" y="7619"/>
                  </a:lnTo>
                  <a:lnTo>
                    <a:pt x="23875" y="11175"/>
                  </a:lnTo>
                  <a:lnTo>
                    <a:pt x="24257" y="11937"/>
                  </a:lnTo>
                  <a:lnTo>
                    <a:pt x="24257" y="17399"/>
                  </a:lnTo>
                  <a:lnTo>
                    <a:pt x="23875" y="19430"/>
                  </a:lnTo>
                  <a:lnTo>
                    <a:pt x="23622" y="21336"/>
                  </a:lnTo>
                  <a:lnTo>
                    <a:pt x="23113" y="23875"/>
                  </a:lnTo>
                  <a:lnTo>
                    <a:pt x="22351" y="27050"/>
                  </a:lnTo>
                  <a:lnTo>
                    <a:pt x="0" y="126745"/>
                  </a:lnTo>
                  <a:lnTo>
                    <a:pt x="1143" y="127126"/>
                  </a:lnTo>
                  <a:lnTo>
                    <a:pt x="2286" y="127380"/>
                  </a:lnTo>
                  <a:lnTo>
                    <a:pt x="3556" y="127762"/>
                  </a:lnTo>
                  <a:lnTo>
                    <a:pt x="4825" y="128015"/>
                  </a:lnTo>
                  <a:lnTo>
                    <a:pt x="5969" y="128269"/>
                  </a:lnTo>
                  <a:lnTo>
                    <a:pt x="7112" y="128650"/>
                  </a:lnTo>
                  <a:lnTo>
                    <a:pt x="8509" y="127635"/>
                  </a:lnTo>
                  <a:lnTo>
                    <a:pt x="10033" y="126618"/>
                  </a:lnTo>
                  <a:lnTo>
                    <a:pt x="13335" y="124587"/>
                  </a:lnTo>
                  <a:lnTo>
                    <a:pt x="14859" y="123570"/>
                  </a:lnTo>
                  <a:lnTo>
                    <a:pt x="16383" y="122681"/>
                  </a:lnTo>
                  <a:lnTo>
                    <a:pt x="61072" y="122681"/>
                  </a:lnTo>
                  <a:lnTo>
                    <a:pt x="65912" y="120014"/>
                  </a:lnTo>
                  <a:lnTo>
                    <a:pt x="66355" y="119634"/>
                  </a:lnTo>
                  <a:lnTo>
                    <a:pt x="33020" y="119634"/>
                  </a:lnTo>
                  <a:lnTo>
                    <a:pt x="29463" y="118490"/>
                  </a:lnTo>
                  <a:lnTo>
                    <a:pt x="24892" y="114426"/>
                  </a:lnTo>
                  <a:lnTo>
                    <a:pt x="23749" y="110870"/>
                  </a:lnTo>
                  <a:lnTo>
                    <a:pt x="23749" y="102997"/>
                  </a:lnTo>
                  <a:lnTo>
                    <a:pt x="24130" y="99949"/>
                  </a:lnTo>
                  <a:lnTo>
                    <a:pt x="24805" y="96519"/>
                  </a:lnTo>
                  <a:lnTo>
                    <a:pt x="25273" y="93599"/>
                  </a:lnTo>
                  <a:lnTo>
                    <a:pt x="25908" y="90297"/>
                  </a:lnTo>
                  <a:lnTo>
                    <a:pt x="26415" y="86867"/>
                  </a:lnTo>
                  <a:lnTo>
                    <a:pt x="27939" y="80010"/>
                  </a:lnTo>
                  <a:lnTo>
                    <a:pt x="43325" y="53720"/>
                  </a:lnTo>
                  <a:lnTo>
                    <a:pt x="34289" y="53720"/>
                  </a:lnTo>
                  <a:lnTo>
                    <a:pt x="33020" y="53086"/>
                  </a:lnTo>
                  <a:lnTo>
                    <a:pt x="45974" y="0"/>
                  </a:lnTo>
                  <a:close/>
                </a:path>
                <a:path w="91439" h="128905">
                  <a:moveTo>
                    <a:pt x="61072" y="122681"/>
                  </a:moveTo>
                  <a:lnTo>
                    <a:pt x="16383" y="122681"/>
                  </a:lnTo>
                  <a:lnTo>
                    <a:pt x="20065" y="124840"/>
                  </a:lnTo>
                  <a:lnTo>
                    <a:pt x="23749" y="126364"/>
                  </a:lnTo>
                  <a:lnTo>
                    <a:pt x="31242" y="128142"/>
                  </a:lnTo>
                  <a:lnTo>
                    <a:pt x="35433" y="128650"/>
                  </a:lnTo>
                  <a:lnTo>
                    <a:pt x="46862" y="128650"/>
                  </a:lnTo>
                  <a:lnTo>
                    <a:pt x="53339" y="126873"/>
                  </a:lnTo>
                  <a:lnTo>
                    <a:pt x="61072" y="122681"/>
                  </a:lnTo>
                  <a:close/>
                </a:path>
                <a:path w="91439" h="128905">
                  <a:moveTo>
                    <a:pt x="88751" y="44450"/>
                  </a:moveTo>
                  <a:lnTo>
                    <a:pt x="65277" y="44450"/>
                  </a:lnTo>
                  <a:lnTo>
                    <a:pt x="68199" y="46100"/>
                  </a:lnTo>
                  <a:lnTo>
                    <a:pt x="70103" y="49402"/>
                  </a:lnTo>
                  <a:lnTo>
                    <a:pt x="72009" y="52577"/>
                  </a:lnTo>
                  <a:lnTo>
                    <a:pt x="73025" y="57657"/>
                  </a:lnTo>
                  <a:lnTo>
                    <a:pt x="73025" y="70865"/>
                  </a:lnTo>
                  <a:lnTo>
                    <a:pt x="72136" y="77597"/>
                  </a:lnTo>
                  <a:lnTo>
                    <a:pt x="70358" y="84074"/>
                  </a:lnTo>
                  <a:lnTo>
                    <a:pt x="68580" y="90677"/>
                  </a:lnTo>
                  <a:lnTo>
                    <a:pt x="66342" y="96519"/>
                  </a:lnTo>
                  <a:lnTo>
                    <a:pt x="66216" y="96774"/>
                  </a:lnTo>
                  <a:lnTo>
                    <a:pt x="63119" y="101853"/>
                  </a:lnTo>
                  <a:lnTo>
                    <a:pt x="60071" y="107187"/>
                  </a:lnTo>
                  <a:lnTo>
                    <a:pt x="56387" y="111378"/>
                  </a:lnTo>
                  <a:lnTo>
                    <a:pt x="52197" y="114680"/>
                  </a:lnTo>
                  <a:lnTo>
                    <a:pt x="47878" y="117982"/>
                  </a:lnTo>
                  <a:lnTo>
                    <a:pt x="43180" y="119634"/>
                  </a:lnTo>
                  <a:lnTo>
                    <a:pt x="66355" y="119634"/>
                  </a:lnTo>
                  <a:lnTo>
                    <a:pt x="89082" y="82516"/>
                  </a:lnTo>
                  <a:lnTo>
                    <a:pt x="91439" y="53086"/>
                  </a:lnTo>
                  <a:lnTo>
                    <a:pt x="89408" y="45338"/>
                  </a:lnTo>
                  <a:lnTo>
                    <a:pt x="88751" y="44450"/>
                  </a:lnTo>
                  <a:close/>
                </a:path>
                <a:path w="91439" h="128905">
                  <a:moveTo>
                    <a:pt x="75819" y="32003"/>
                  </a:moveTo>
                  <a:lnTo>
                    <a:pt x="65659" y="32003"/>
                  </a:lnTo>
                  <a:lnTo>
                    <a:pt x="62737" y="32385"/>
                  </a:lnTo>
                  <a:lnTo>
                    <a:pt x="60071" y="33274"/>
                  </a:lnTo>
                  <a:lnTo>
                    <a:pt x="57276" y="34162"/>
                  </a:lnTo>
                  <a:lnTo>
                    <a:pt x="34289" y="53720"/>
                  </a:lnTo>
                  <a:lnTo>
                    <a:pt x="43325" y="53720"/>
                  </a:lnTo>
                  <a:lnTo>
                    <a:pt x="45212" y="51688"/>
                  </a:lnTo>
                  <a:lnTo>
                    <a:pt x="48513" y="49022"/>
                  </a:lnTo>
                  <a:lnTo>
                    <a:pt x="51815" y="47116"/>
                  </a:lnTo>
                  <a:lnTo>
                    <a:pt x="55245" y="45338"/>
                  </a:lnTo>
                  <a:lnTo>
                    <a:pt x="58293" y="44450"/>
                  </a:lnTo>
                  <a:lnTo>
                    <a:pt x="88751" y="44450"/>
                  </a:lnTo>
                  <a:lnTo>
                    <a:pt x="81534" y="34670"/>
                  </a:lnTo>
                  <a:lnTo>
                    <a:pt x="75819" y="32003"/>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5384" name="object 28">
            <a:extLst>
              <a:ext uri="{FF2B5EF4-FFF2-40B4-BE49-F238E27FC236}">
                <a16:creationId xmlns:a16="http://schemas.microsoft.com/office/drawing/2014/main" id="{DF0D5B99-0D77-85F6-7C17-F7794F851C5B}"/>
              </a:ext>
            </a:extLst>
          </p:cNvPr>
          <p:cNvGrpSpPr/>
          <p:nvPr/>
        </p:nvGrpSpPr>
        <p:grpSpPr>
          <a:xfrm>
            <a:off x="5341329" y="2234711"/>
            <a:ext cx="556260" cy="321310"/>
            <a:chOff x="3688593" y="917066"/>
            <a:chExt cx="556260" cy="321310"/>
          </a:xfrm>
        </p:grpSpPr>
        <p:sp>
          <p:nvSpPr>
            <p:cNvPr id="5385" name="object 29">
              <a:extLst>
                <a:ext uri="{FF2B5EF4-FFF2-40B4-BE49-F238E27FC236}">
                  <a16:creationId xmlns:a16="http://schemas.microsoft.com/office/drawing/2014/main" id="{D5CF1E5E-5365-B152-7F0C-0F648B511EB7}"/>
                </a:ext>
              </a:extLst>
            </p:cNvPr>
            <p:cNvSpPr/>
            <p:nvPr/>
          </p:nvSpPr>
          <p:spPr>
            <a:xfrm>
              <a:off x="3688593" y="927480"/>
              <a:ext cx="556260" cy="311150"/>
            </a:xfrm>
            <a:custGeom>
              <a:avLst/>
              <a:gdLst/>
              <a:ahLst/>
              <a:cxnLst/>
              <a:rect l="l" t="t" r="r" b="b"/>
              <a:pathLst>
                <a:path w="556260" h="311150">
                  <a:moveTo>
                    <a:pt x="474466" y="0"/>
                  </a:moveTo>
                  <a:lnTo>
                    <a:pt x="471418" y="10287"/>
                  </a:lnTo>
                  <a:lnTo>
                    <a:pt x="485655" y="17690"/>
                  </a:lnTo>
                  <a:lnTo>
                    <a:pt x="498072" y="28463"/>
                  </a:lnTo>
                  <a:lnTo>
                    <a:pt x="524226" y="80456"/>
                  </a:lnTo>
                  <a:lnTo>
                    <a:pt x="532036" y="128133"/>
                  </a:lnTo>
                  <a:lnTo>
                    <a:pt x="533013" y="155448"/>
                  </a:lnTo>
                  <a:lnTo>
                    <a:pt x="532036" y="182687"/>
                  </a:lnTo>
                  <a:lnTo>
                    <a:pt x="524226" y="230260"/>
                  </a:lnTo>
                  <a:lnTo>
                    <a:pt x="508654" y="268047"/>
                  </a:lnTo>
                  <a:lnTo>
                    <a:pt x="471418" y="300355"/>
                  </a:lnTo>
                  <a:lnTo>
                    <a:pt x="474466" y="310642"/>
                  </a:lnTo>
                  <a:lnTo>
                    <a:pt x="509216" y="292163"/>
                  </a:lnTo>
                  <a:lnTo>
                    <a:pt x="534918" y="257302"/>
                  </a:lnTo>
                  <a:lnTo>
                    <a:pt x="550808" y="210264"/>
                  </a:lnTo>
                  <a:lnTo>
                    <a:pt x="556127" y="155321"/>
                  </a:lnTo>
                  <a:lnTo>
                    <a:pt x="554795" y="126867"/>
                  </a:lnTo>
                  <a:lnTo>
                    <a:pt x="544179" y="75864"/>
                  </a:lnTo>
                  <a:lnTo>
                    <a:pt x="523204" y="33861"/>
                  </a:lnTo>
                  <a:lnTo>
                    <a:pt x="492966" y="7191"/>
                  </a:lnTo>
                  <a:lnTo>
                    <a:pt x="474466" y="0"/>
                  </a:lnTo>
                  <a:close/>
                </a:path>
                <a:path w="556260" h="311150">
                  <a:moveTo>
                    <a:pt x="81655" y="0"/>
                  </a:moveTo>
                  <a:lnTo>
                    <a:pt x="46968" y="18478"/>
                  </a:lnTo>
                  <a:lnTo>
                    <a:pt x="21330" y="53340"/>
                  </a:lnTo>
                  <a:lnTo>
                    <a:pt x="5328" y="100377"/>
                  </a:lnTo>
                  <a:lnTo>
                    <a:pt x="0" y="155448"/>
                  </a:lnTo>
                  <a:lnTo>
                    <a:pt x="1327" y="183774"/>
                  </a:lnTo>
                  <a:lnTo>
                    <a:pt x="11995" y="234777"/>
                  </a:lnTo>
                  <a:lnTo>
                    <a:pt x="33023" y="276780"/>
                  </a:lnTo>
                  <a:lnTo>
                    <a:pt x="63174" y="303450"/>
                  </a:lnTo>
                  <a:lnTo>
                    <a:pt x="81655" y="310642"/>
                  </a:lnTo>
                  <a:lnTo>
                    <a:pt x="84830" y="300355"/>
                  </a:lnTo>
                  <a:lnTo>
                    <a:pt x="70536" y="292951"/>
                  </a:lnTo>
                  <a:lnTo>
                    <a:pt x="58112" y="282178"/>
                  </a:lnTo>
                  <a:lnTo>
                    <a:pt x="31894" y="230260"/>
                  </a:lnTo>
                  <a:lnTo>
                    <a:pt x="24084" y="182687"/>
                  </a:lnTo>
                  <a:lnTo>
                    <a:pt x="23112" y="155321"/>
                  </a:lnTo>
                  <a:lnTo>
                    <a:pt x="24084" y="128133"/>
                  </a:lnTo>
                  <a:lnTo>
                    <a:pt x="31894" y="80456"/>
                  </a:lnTo>
                  <a:lnTo>
                    <a:pt x="47521" y="42594"/>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86" name="object 30">
              <a:extLst>
                <a:ext uri="{FF2B5EF4-FFF2-40B4-BE49-F238E27FC236}">
                  <a16:creationId xmlns:a16="http://schemas.microsoft.com/office/drawing/2014/main" id="{ED1BD3FF-7A4C-A1DD-A9B7-618DEAAAF4F4}"/>
                </a:ext>
              </a:extLst>
            </p:cNvPr>
            <p:cNvSpPr/>
            <p:nvPr/>
          </p:nvSpPr>
          <p:spPr>
            <a:xfrm>
              <a:off x="3780281" y="953896"/>
              <a:ext cx="123825" cy="62230"/>
            </a:xfrm>
            <a:custGeom>
              <a:avLst/>
              <a:gdLst/>
              <a:ahLst/>
              <a:cxnLst/>
              <a:rect l="l" t="t" r="r" b="b"/>
              <a:pathLst>
                <a:path w="123825" h="62230">
                  <a:moveTo>
                    <a:pt x="91820" y="0"/>
                  </a:moveTo>
                  <a:lnTo>
                    <a:pt x="85089" y="7492"/>
                  </a:lnTo>
                  <a:lnTo>
                    <a:pt x="105282" y="24891"/>
                  </a:lnTo>
                  <a:lnTo>
                    <a:pt x="0" y="24891"/>
                  </a:lnTo>
                  <a:lnTo>
                    <a:pt x="0" y="36702"/>
                  </a:lnTo>
                  <a:lnTo>
                    <a:pt x="105282" y="36702"/>
                  </a:lnTo>
                  <a:lnTo>
                    <a:pt x="85089" y="54228"/>
                  </a:lnTo>
                  <a:lnTo>
                    <a:pt x="91820" y="61722"/>
                  </a:lnTo>
                  <a:lnTo>
                    <a:pt x="123316" y="34416"/>
                  </a:lnTo>
                  <a:lnTo>
                    <a:pt x="123316" y="27177"/>
                  </a:lnTo>
                  <a:lnTo>
                    <a:pt x="9182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387" name="object 31">
              <a:extLst>
                <a:ext uri="{FF2B5EF4-FFF2-40B4-BE49-F238E27FC236}">
                  <a16:creationId xmlns:a16="http://schemas.microsoft.com/office/drawing/2014/main" id="{C1D4BAF1-E39D-2D8C-2B65-D87D96EB355C}"/>
                </a:ext>
              </a:extLst>
            </p:cNvPr>
            <p:cNvPicPr/>
            <p:nvPr/>
          </p:nvPicPr>
          <p:blipFill>
            <a:blip r:embed="rId14" cstate="print"/>
            <a:stretch>
              <a:fillRect/>
            </a:stretch>
          </p:blipFill>
          <p:spPr>
            <a:xfrm>
              <a:off x="3783202" y="1036192"/>
              <a:ext cx="118618" cy="120015"/>
            </a:xfrm>
            <a:prstGeom prst="rect">
              <a:avLst/>
            </a:prstGeom>
          </p:spPr>
        </p:pic>
        <p:pic>
          <p:nvPicPr>
            <p:cNvPr id="5388" name="object 32">
              <a:extLst>
                <a:ext uri="{FF2B5EF4-FFF2-40B4-BE49-F238E27FC236}">
                  <a16:creationId xmlns:a16="http://schemas.microsoft.com/office/drawing/2014/main" id="{6AE7B059-193C-E67B-B67F-C8E4F4D983D6}"/>
                </a:ext>
              </a:extLst>
            </p:cNvPr>
            <p:cNvPicPr/>
            <p:nvPr/>
          </p:nvPicPr>
          <p:blipFill>
            <a:blip r:embed="rId15" cstate="print"/>
            <a:stretch>
              <a:fillRect/>
            </a:stretch>
          </p:blipFill>
          <p:spPr>
            <a:xfrm>
              <a:off x="3930395" y="917066"/>
              <a:ext cx="197992" cy="176403"/>
            </a:xfrm>
            <a:prstGeom prst="rect">
              <a:avLst/>
            </a:prstGeom>
          </p:spPr>
        </p:pic>
      </p:grpSp>
      <p:sp>
        <p:nvSpPr>
          <p:cNvPr id="5389" name="object 33">
            <a:extLst>
              <a:ext uri="{FF2B5EF4-FFF2-40B4-BE49-F238E27FC236}">
                <a16:creationId xmlns:a16="http://schemas.microsoft.com/office/drawing/2014/main" id="{B48ED727-ECF2-0BBD-3C27-38A77BB5CBC2}"/>
              </a:ext>
            </a:extLst>
          </p:cNvPr>
          <p:cNvSpPr/>
          <p:nvPr/>
        </p:nvSpPr>
        <p:spPr>
          <a:xfrm>
            <a:off x="5985214" y="2392000"/>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90" name="object 34">
            <a:extLst>
              <a:ext uri="{FF2B5EF4-FFF2-40B4-BE49-F238E27FC236}">
                <a16:creationId xmlns:a16="http://schemas.microsoft.com/office/drawing/2014/main" id="{56EFB753-964C-055E-99D9-2D864468C0EC}"/>
              </a:ext>
            </a:extLst>
          </p:cNvPr>
          <p:cNvGrpSpPr/>
          <p:nvPr/>
        </p:nvGrpSpPr>
        <p:grpSpPr>
          <a:xfrm>
            <a:off x="6214957" y="2234711"/>
            <a:ext cx="588010" cy="295910"/>
            <a:chOff x="4562221" y="917066"/>
            <a:chExt cx="588010" cy="295910"/>
          </a:xfrm>
        </p:grpSpPr>
        <p:pic>
          <p:nvPicPr>
            <p:cNvPr id="5391" name="object 35">
              <a:extLst>
                <a:ext uri="{FF2B5EF4-FFF2-40B4-BE49-F238E27FC236}">
                  <a16:creationId xmlns:a16="http://schemas.microsoft.com/office/drawing/2014/main" id="{E0EAE392-73EF-0012-7F3A-6D0468C2C42F}"/>
                </a:ext>
              </a:extLst>
            </p:cNvPr>
            <p:cNvPicPr/>
            <p:nvPr/>
          </p:nvPicPr>
          <p:blipFill>
            <a:blip r:embed="rId16" cstate="print"/>
            <a:stretch>
              <a:fillRect/>
            </a:stretch>
          </p:blipFill>
          <p:spPr>
            <a:xfrm>
              <a:off x="4562221" y="1034160"/>
              <a:ext cx="139318" cy="176911"/>
            </a:xfrm>
            <a:prstGeom prst="rect">
              <a:avLst/>
            </a:prstGeom>
          </p:spPr>
        </p:pic>
        <p:pic>
          <p:nvPicPr>
            <p:cNvPr id="5392" name="object 36">
              <a:extLst>
                <a:ext uri="{FF2B5EF4-FFF2-40B4-BE49-F238E27FC236}">
                  <a16:creationId xmlns:a16="http://schemas.microsoft.com/office/drawing/2014/main" id="{B53D06F0-C475-47AF-5F25-0F92BDDAACC3}"/>
                </a:ext>
              </a:extLst>
            </p:cNvPr>
            <p:cNvPicPr/>
            <p:nvPr/>
          </p:nvPicPr>
          <p:blipFill>
            <a:blip r:embed="rId15" cstate="print"/>
            <a:stretch>
              <a:fillRect/>
            </a:stretch>
          </p:blipFill>
          <p:spPr>
            <a:xfrm>
              <a:off x="4730496" y="917066"/>
              <a:ext cx="197992" cy="176403"/>
            </a:xfrm>
            <a:prstGeom prst="rect">
              <a:avLst/>
            </a:prstGeom>
          </p:spPr>
        </p:pic>
        <p:pic>
          <p:nvPicPr>
            <p:cNvPr id="5393" name="object 37">
              <a:extLst>
                <a:ext uri="{FF2B5EF4-FFF2-40B4-BE49-F238E27FC236}">
                  <a16:creationId xmlns:a16="http://schemas.microsoft.com/office/drawing/2014/main" id="{B111CA5C-6266-C98E-CA76-8AE7AC052F3A}"/>
                </a:ext>
              </a:extLst>
            </p:cNvPr>
            <p:cNvPicPr/>
            <p:nvPr/>
          </p:nvPicPr>
          <p:blipFill>
            <a:blip r:embed="rId17" cstate="print"/>
            <a:stretch>
              <a:fillRect/>
            </a:stretch>
          </p:blipFill>
          <p:spPr>
            <a:xfrm>
              <a:off x="4956683" y="974851"/>
              <a:ext cx="79375" cy="238125"/>
            </a:xfrm>
            <a:prstGeom prst="rect">
              <a:avLst/>
            </a:prstGeom>
          </p:spPr>
        </p:pic>
        <p:pic>
          <p:nvPicPr>
            <p:cNvPr id="5394" name="object 38">
              <a:extLst>
                <a:ext uri="{FF2B5EF4-FFF2-40B4-BE49-F238E27FC236}">
                  <a16:creationId xmlns:a16="http://schemas.microsoft.com/office/drawing/2014/main" id="{3F273EAE-5792-B4BD-08DE-AC49F5883D69}"/>
                </a:ext>
              </a:extLst>
            </p:cNvPr>
            <p:cNvPicPr/>
            <p:nvPr/>
          </p:nvPicPr>
          <p:blipFill>
            <a:blip r:embed="rId18" cstate="print"/>
            <a:stretch>
              <a:fillRect/>
            </a:stretch>
          </p:blipFill>
          <p:spPr>
            <a:xfrm>
              <a:off x="5069332" y="940561"/>
              <a:ext cx="80517" cy="120396"/>
            </a:xfrm>
            <a:prstGeom prst="rect">
              <a:avLst/>
            </a:prstGeom>
          </p:spPr>
        </p:pic>
      </p:grpSp>
      <p:pic>
        <p:nvPicPr>
          <p:cNvPr id="5395" name="object 40">
            <a:extLst>
              <a:ext uri="{FF2B5EF4-FFF2-40B4-BE49-F238E27FC236}">
                <a16:creationId xmlns:a16="http://schemas.microsoft.com/office/drawing/2014/main" id="{CBB244F1-1E52-49C7-2543-2540A33664FB}"/>
              </a:ext>
            </a:extLst>
          </p:cNvPr>
          <p:cNvPicPr/>
          <p:nvPr/>
        </p:nvPicPr>
        <p:blipFill>
          <a:blip r:embed="rId12" cstate="print"/>
          <a:stretch>
            <a:fillRect/>
          </a:stretch>
        </p:blipFill>
        <p:spPr>
          <a:xfrm>
            <a:off x="3978995" y="2109998"/>
            <a:ext cx="100076" cy="173355"/>
          </a:xfrm>
          <a:prstGeom prst="rect">
            <a:avLst/>
          </a:prstGeom>
        </p:spPr>
      </p:pic>
      <p:sp>
        <p:nvSpPr>
          <p:cNvPr id="5396" name="object 42">
            <a:extLst>
              <a:ext uri="{FF2B5EF4-FFF2-40B4-BE49-F238E27FC236}">
                <a16:creationId xmlns:a16="http://schemas.microsoft.com/office/drawing/2014/main" id="{7B2C5867-00D8-3AF3-AD25-514965749AE9}"/>
              </a:ext>
            </a:extLst>
          </p:cNvPr>
          <p:cNvSpPr txBox="1"/>
          <p:nvPr/>
        </p:nvSpPr>
        <p:spPr>
          <a:xfrm>
            <a:off x="7367736" y="2183069"/>
            <a:ext cx="264096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average</a:t>
            </a:r>
            <a:r>
              <a:rPr kern="0" spc="-50" dirty="0">
                <a:solidFill>
                  <a:sysClr val="windowText" lastClr="000000"/>
                </a:solidFill>
                <a:latin typeface="Verdana"/>
                <a:cs typeface="Verdana"/>
              </a:rPr>
              <a:t> </a:t>
            </a:r>
            <a:r>
              <a:rPr kern="0" dirty="0">
                <a:solidFill>
                  <a:sysClr val="windowText" lastClr="000000"/>
                </a:solidFill>
                <a:latin typeface="Verdana"/>
                <a:cs typeface="Verdana"/>
              </a:rPr>
              <a:t>of</a:t>
            </a:r>
            <a:r>
              <a:rPr kern="0" spc="-105" dirty="0">
                <a:solidFill>
                  <a:sysClr val="windowText" lastClr="000000"/>
                </a:solidFill>
                <a:latin typeface="Verdana"/>
                <a:cs typeface="Verdana"/>
              </a:rPr>
              <a:t> </a:t>
            </a:r>
            <a:r>
              <a:rPr kern="0" dirty="0">
                <a:solidFill>
                  <a:srgbClr val="0096FF"/>
                </a:solidFill>
                <a:latin typeface="Verdana"/>
                <a:cs typeface="Verdana"/>
              </a:rPr>
              <a:t>training</a:t>
            </a:r>
            <a:r>
              <a:rPr kern="0" spc="35" dirty="0">
                <a:solidFill>
                  <a:srgbClr val="0096FF"/>
                </a:solidFill>
                <a:latin typeface="Verdana"/>
                <a:cs typeface="Verdana"/>
              </a:rPr>
              <a:t> </a:t>
            </a:r>
            <a:r>
              <a:rPr kern="0" spc="-25" dirty="0">
                <a:solidFill>
                  <a:srgbClr val="0096FF"/>
                </a:solidFill>
                <a:latin typeface="Verdana"/>
                <a:cs typeface="Verdana"/>
              </a:rPr>
              <a:t>set</a:t>
            </a:r>
            <a:endParaRPr kern="0" dirty="0">
              <a:solidFill>
                <a:sysClr val="windowText" lastClr="000000"/>
              </a:solidFill>
              <a:latin typeface="Verdana"/>
              <a:cs typeface="Verdana"/>
            </a:endParaRPr>
          </a:p>
        </p:txBody>
      </p:sp>
      <p:pic>
        <p:nvPicPr>
          <p:cNvPr id="5397" name="object 43">
            <a:extLst>
              <a:ext uri="{FF2B5EF4-FFF2-40B4-BE49-F238E27FC236}">
                <a16:creationId xmlns:a16="http://schemas.microsoft.com/office/drawing/2014/main" id="{DD9DC93B-78B7-0F79-101E-D6879BD58259}"/>
              </a:ext>
            </a:extLst>
          </p:cNvPr>
          <p:cNvPicPr/>
          <p:nvPr/>
        </p:nvPicPr>
        <p:blipFill>
          <a:blip r:embed="rId19" cstate="print"/>
          <a:stretch>
            <a:fillRect/>
          </a:stretch>
        </p:blipFill>
        <p:spPr>
          <a:xfrm>
            <a:off x="2859883" y="1933975"/>
            <a:ext cx="595490" cy="227838"/>
          </a:xfrm>
          <a:prstGeom prst="rect">
            <a:avLst/>
          </a:prstGeom>
        </p:spPr>
      </p:pic>
      <p:pic>
        <p:nvPicPr>
          <p:cNvPr id="5398" name="object 45">
            <a:extLst>
              <a:ext uri="{FF2B5EF4-FFF2-40B4-BE49-F238E27FC236}">
                <a16:creationId xmlns:a16="http://schemas.microsoft.com/office/drawing/2014/main" id="{4B10CA74-48E4-2D6E-F06E-AE4BDE7E5650}"/>
              </a:ext>
            </a:extLst>
          </p:cNvPr>
          <p:cNvPicPr/>
          <p:nvPr/>
        </p:nvPicPr>
        <p:blipFill>
          <a:blip r:embed="rId20" cstate="print"/>
          <a:stretch>
            <a:fillRect/>
          </a:stretch>
        </p:blipFill>
        <p:spPr>
          <a:xfrm>
            <a:off x="4494234" y="3009030"/>
            <a:ext cx="396875" cy="150113"/>
          </a:xfrm>
          <a:prstGeom prst="rect">
            <a:avLst/>
          </a:prstGeom>
        </p:spPr>
      </p:pic>
      <p:grpSp>
        <p:nvGrpSpPr>
          <p:cNvPr id="5399" name="object 47">
            <a:extLst>
              <a:ext uri="{FF2B5EF4-FFF2-40B4-BE49-F238E27FC236}">
                <a16:creationId xmlns:a16="http://schemas.microsoft.com/office/drawing/2014/main" id="{039D959E-8C89-CB6B-C0EB-33B91360A132}"/>
              </a:ext>
            </a:extLst>
          </p:cNvPr>
          <p:cNvGrpSpPr/>
          <p:nvPr/>
        </p:nvGrpSpPr>
        <p:grpSpPr>
          <a:xfrm>
            <a:off x="4957911" y="2832120"/>
            <a:ext cx="2371725" cy="485775"/>
            <a:chOff x="3305175" y="1514475"/>
            <a:chExt cx="2371725" cy="485775"/>
          </a:xfrm>
        </p:grpSpPr>
        <p:sp>
          <p:nvSpPr>
            <p:cNvPr id="5400" name="object 48">
              <a:extLst>
                <a:ext uri="{FF2B5EF4-FFF2-40B4-BE49-F238E27FC236}">
                  <a16:creationId xmlns:a16="http://schemas.microsoft.com/office/drawing/2014/main" id="{3B3176EA-B709-42F9-C60E-D66822CD0450}"/>
                </a:ext>
              </a:extLst>
            </p:cNvPr>
            <p:cNvSpPr/>
            <p:nvPr/>
          </p:nvSpPr>
          <p:spPr>
            <a:xfrm>
              <a:off x="3324225" y="1533525"/>
              <a:ext cx="2333625" cy="447675"/>
            </a:xfrm>
            <a:custGeom>
              <a:avLst/>
              <a:gdLst/>
              <a:ahLst/>
              <a:cxnLst/>
              <a:rect l="l" t="t" r="r" b="b"/>
              <a:pathLst>
                <a:path w="2333625" h="447675">
                  <a:moveTo>
                    <a:pt x="0" y="447675"/>
                  </a:moveTo>
                  <a:lnTo>
                    <a:pt x="2333625" y="447675"/>
                  </a:lnTo>
                  <a:lnTo>
                    <a:pt x="2333625" y="0"/>
                  </a:lnTo>
                  <a:lnTo>
                    <a:pt x="0" y="0"/>
                  </a:lnTo>
                  <a:lnTo>
                    <a:pt x="0" y="447675"/>
                  </a:lnTo>
                  <a:close/>
                </a:path>
              </a:pathLst>
            </a:custGeom>
            <a:ln w="38100">
              <a:solidFill>
                <a:srgbClr val="0096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01" name="object 49">
              <a:extLst>
                <a:ext uri="{FF2B5EF4-FFF2-40B4-BE49-F238E27FC236}">
                  <a16:creationId xmlns:a16="http://schemas.microsoft.com/office/drawing/2014/main" id="{6CBF3447-73C9-649A-B268-9B746E006A25}"/>
                </a:ext>
              </a:extLst>
            </p:cNvPr>
            <p:cNvSpPr/>
            <p:nvPr/>
          </p:nvSpPr>
          <p:spPr>
            <a:xfrm>
              <a:off x="3582167" y="1620520"/>
              <a:ext cx="1804035" cy="311150"/>
            </a:xfrm>
            <a:custGeom>
              <a:avLst/>
              <a:gdLst/>
              <a:ahLst/>
              <a:cxnLst/>
              <a:rect l="l" t="t" r="r" b="b"/>
              <a:pathLst>
                <a:path w="1804035" h="311150">
                  <a:moveTo>
                    <a:pt x="1722241" y="0"/>
                  </a:moveTo>
                  <a:lnTo>
                    <a:pt x="1719066" y="10287"/>
                  </a:lnTo>
                  <a:lnTo>
                    <a:pt x="1733377" y="17690"/>
                  </a:lnTo>
                  <a:lnTo>
                    <a:pt x="1745831" y="28463"/>
                  </a:lnTo>
                  <a:lnTo>
                    <a:pt x="1772001" y="80456"/>
                  </a:lnTo>
                  <a:lnTo>
                    <a:pt x="1779811" y="128133"/>
                  </a:lnTo>
                  <a:lnTo>
                    <a:pt x="1780788" y="155447"/>
                  </a:lnTo>
                  <a:lnTo>
                    <a:pt x="1779811" y="182687"/>
                  </a:lnTo>
                  <a:lnTo>
                    <a:pt x="1772001" y="230260"/>
                  </a:lnTo>
                  <a:lnTo>
                    <a:pt x="1756427" y="268047"/>
                  </a:lnTo>
                  <a:lnTo>
                    <a:pt x="1719066" y="300354"/>
                  </a:lnTo>
                  <a:lnTo>
                    <a:pt x="1722241" y="310641"/>
                  </a:lnTo>
                  <a:lnTo>
                    <a:pt x="1756943" y="292163"/>
                  </a:lnTo>
                  <a:lnTo>
                    <a:pt x="1782693" y="257301"/>
                  </a:lnTo>
                  <a:lnTo>
                    <a:pt x="1798583" y="210264"/>
                  </a:lnTo>
                  <a:lnTo>
                    <a:pt x="1803902" y="155320"/>
                  </a:lnTo>
                  <a:lnTo>
                    <a:pt x="1802570" y="126867"/>
                  </a:lnTo>
                  <a:lnTo>
                    <a:pt x="1791954" y="75864"/>
                  </a:lnTo>
                  <a:lnTo>
                    <a:pt x="1770925" y="33861"/>
                  </a:lnTo>
                  <a:lnTo>
                    <a:pt x="1740723" y="7191"/>
                  </a:lnTo>
                  <a:lnTo>
                    <a:pt x="1722241" y="0"/>
                  </a:lnTo>
                  <a:close/>
                </a:path>
                <a:path w="1804035" h="311150">
                  <a:moveTo>
                    <a:pt x="81655" y="0"/>
                  </a:moveTo>
                  <a:lnTo>
                    <a:pt x="46952" y="18478"/>
                  </a:lnTo>
                  <a:lnTo>
                    <a:pt x="21203" y="53339"/>
                  </a:lnTo>
                  <a:lnTo>
                    <a:pt x="5312" y="100377"/>
                  </a:lnTo>
                  <a:lnTo>
                    <a:pt x="0" y="155447"/>
                  </a:lnTo>
                  <a:lnTo>
                    <a:pt x="1325" y="183774"/>
                  </a:lnTo>
                  <a:lnTo>
                    <a:pt x="11941" y="234777"/>
                  </a:lnTo>
                  <a:lnTo>
                    <a:pt x="32970" y="276780"/>
                  </a:lnTo>
                  <a:lnTo>
                    <a:pt x="63172" y="303450"/>
                  </a:lnTo>
                  <a:lnTo>
                    <a:pt x="81655" y="310641"/>
                  </a:lnTo>
                  <a:lnTo>
                    <a:pt x="84830" y="300354"/>
                  </a:lnTo>
                  <a:lnTo>
                    <a:pt x="70518" y="292951"/>
                  </a:lnTo>
                  <a:lnTo>
                    <a:pt x="58064" y="282178"/>
                  </a:lnTo>
                  <a:lnTo>
                    <a:pt x="31894" y="230260"/>
                  </a:lnTo>
                  <a:lnTo>
                    <a:pt x="24084" y="182687"/>
                  </a:lnTo>
                  <a:lnTo>
                    <a:pt x="23112" y="155320"/>
                  </a:lnTo>
                  <a:lnTo>
                    <a:pt x="24084" y="128133"/>
                  </a:lnTo>
                  <a:lnTo>
                    <a:pt x="31894" y="80456"/>
                  </a:lnTo>
                  <a:lnTo>
                    <a:pt x="47468" y="42594"/>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02" name="object 50">
              <a:extLst>
                <a:ext uri="{FF2B5EF4-FFF2-40B4-BE49-F238E27FC236}">
                  <a16:creationId xmlns:a16="http://schemas.microsoft.com/office/drawing/2014/main" id="{B8B586EB-6B8D-1509-30F3-B43F4F3A52A5}"/>
                </a:ext>
              </a:extLst>
            </p:cNvPr>
            <p:cNvSpPr/>
            <p:nvPr/>
          </p:nvSpPr>
          <p:spPr>
            <a:xfrm>
              <a:off x="3816730" y="1747011"/>
              <a:ext cx="165735" cy="45720"/>
            </a:xfrm>
            <a:custGeom>
              <a:avLst/>
              <a:gdLst/>
              <a:ahLst/>
              <a:cxnLst/>
              <a:rect l="l" t="t" r="r" b="b"/>
              <a:pathLst>
                <a:path w="165735" h="45719">
                  <a:moveTo>
                    <a:pt x="142113" y="0"/>
                  </a:moveTo>
                  <a:lnTo>
                    <a:pt x="137160" y="5587"/>
                  </a:lnTo>
                  <a:lnTo>
                    <a:pt x="152019" y="18414"/>
                  </a:lnTo>
                  <a:lnTo>
                    <a:pt x="0" y="18414"/>
                  </a:lnTo>
                  <a:lnTo>
                    <a:pt x="0" y="27177"/>
                  </a:lnTo>
                  <a:lnTo>
                    <a:pt x="152019" y="27177"/>
                  </a:lnTo>
                  <a:lnTo>
                    <a:pt x="137160" y="40132"/>
                  </a:lnTo>
                  <a:lnTo>
                    <a:pt x="142113" y="45720"/>
                  </a:lnTo>
                  <a:lnTo>
                    <a:pt x="165354" y="25526"/>
                  </a:lnTo>
                  <a:lnTo>
                    <a:pt x="165354" y="20192"/>
                  </a:lnTo>
                  <a:lnTo>
                    <a:pt x="142113"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03" name="object 51">
            <a:extLst>
              <a:ext uri="{FF2B5EF4-FFF2-40B4-BE49-F238E27FC236}">
                <a16:creationId xmlns:a16="http://schemas.microsoft.com/office/drawing/2014/main" id="{CC03DE48-3465-A0EF-3AA8-ECCA877CE162}"/>
              </a:ext>
            </a:extLst>
          </p:cNvPr>
          <p:cNvSpPr txBox="1"/>
          <p:nvPr/>
        </p:nvSpPr>
        <p:spPr>
          <a:xfrm>
            <a:off x="5047445" y="2957214"/>
            <a:ext cx="778510" cy="335280"/>
          </a:xfrm>
          <a:prstGeom prst="rect">
            <a:avLst/>
          </a:prstGeom>
        </p:spPr>
        <p:txBody>
          <a:bodyPr vert="horz" wrap="square" lIns="0" tIns="16510" rIns="0" bIns="0" rtlCol="0">
            <a:spAutoFit/>
          </a:bodyPr>
          <a:lstStyle/>
          <a:p>
            <a:pPr marL="25400" defTabSz="914400" eaLnBrk="1" fontAlgn="auto" hangingPunct="1">
              <a:spcBef>
                <a:spcPts val="130"/>
              </a:spcBef>
              <a:spcAft>
                <a:spcPts val="0"/>
              </a:spcAft>
              <a:buClrTx/>
              <a:buSzTx/>
              <a:buFontTx/>
              <a:buNone/>
            </a:pPr>
            <a:r>
              <a:rPr sz="3000" kern="0" baseline="12500" dirty="0">
                <a:solidFill>
                  <a:srgbClr val="0096FF"/>
                </a:solidFill>
                <a:latin typeface="Cambria Math"/>
                <a:cs typeface="Cambria Math"/>
              </a:rPr>
              <a:t>𝐿</a:t>
            </a:r>
            <a:r>
              <a:rPr sz="3000" kern="0" spc="52" baseline="12500" dirty="0">
                <a:solidFill>
                  <a:srgbClr val="0096FF"/>
                </a:solidFill>
                <a:latin typeface="Cambria Math"/>
                <a:cs typeface="Cambria Math"/>
              </a:rPr>
              <a:t>  </a:t>
            </a: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404" name="object 52">
            <a:extLst>
              <a:ext uri="{FF2B5EF4-FFF2-40B4-BE49-F238E27FC236}">
                <a16:creationId xmlns:a16="http://schemas.microsoft.com/office/drawing/2014/main" id="{D4F88700-B136-FABF-EB69-B62E29766511}"/>
              </a:ext>
            </a:extLst>
          </p:cNvPr>
          <p:cNvGrpSpPr/>
          <p:nvPr/>
        </p:nvGrpSpPr>
        <p:grpSpPr>
          <a:xfrm>
            <a:off x="5825453" y="2927750"/>
            <a:ext cx="546735" cy="321310"/>
            <a:chOff x="4172717" y="1610105"/>
            <a:chExt cx="546735" cy="321310"/>
          </a:xfrm>
        </p:grpSpPr>
        <p:sp>
          <p:nvSpPr>
            <p:cNvPr id="5405" name="object 53">
              <a:extLst>
                <a:ext uri="{FF2B5EF4-FFF2-40B4-BE49-F238E27FC236}">
                  <a16:creationId xmlns:a16="http://schemas.microsoft.com/office/drawing/2014/main" id="{A1D13E33-4546-EE4C-E370-1949476D72DE}"/>
                </a:ext>
              </a:extLst>
            </p:cNvPr>
            <p:cNvSpPr/>
            <p:nvPr/>
          </p:nvSpPr>
          <p:spPr>
            <a:xfrm>
              <a:off x="4172717" y="1620519"/>
              <a:ext cx="546735" cy="311150"/>
            </a:xfrm>
            <a:custGeom>
              <a:avLst/>
              <a:gdLst/>
              <a:ahLst/>
              <a:cxnLst/>
              <a:rect l="l" t="t" r="r" b="b"/>
              <a:pathLst>
                <a:path w="546735" h="311150">
                  <a:moveTo>
                    <a:pt x="464941" y="0"/>
                  </a:moveTo>
                  <a:lnTo>
                    <a:pt x="461766" y="10287"/>
                  </a:lnTo>
                  <a:lnTo>
                    <a:pt x="476077" y="17690"/>
                  </a:lnTo>
                  <a:lnTo>
                    <a:pt x="488531" y="28463"/>
                  </a:lnTo>
                  <a:lnTo>
                    <a:pt x="514701" y="80456"/>
                  </a:lnTo>
                  <a:lnTo>
                    <a:pt x="522511" y="128133"/>
                  </a:lnTo>
                  <a:lnTo>
                    <a:pt x="523488" y="155447"/>
                  </a:lnTo>
                  <a:lnTo>
                    <a:pt x="522511" y="182687"/>
                  </a:lnTo>
                  <a:lnTo>
                    <a:pt x="514701" y="230260"/>
                  </a:lnTo>
                  <a:lnTo>
                    <a:pt x="499127" y="268047"/>
                  </a:lnTo>
                  <a:lnTo>
                    <a:pt x="461766" y="300354"/>
                  </a:lnTo>
                  <a:lnTo>
                    <a:pt x="464941" y="310641"/>
                  </a:lnTo>
                  <a:lnTo>
                    <a:pt x="499643" y="292163"/>
                  </a:lnTo>
                  <a:lnTo>
                    <a:pt x="525393" y="257301"/>
                  </a:lnTo>
                  <a:lnTo>
                    <a:pt x="541283" y="210264"/>
                  </a:lnTo>
                  <a:lnTo>
                    <a:pt x="546602" y="155320"/>
                  </a:lnTo>
                  <a:lnTo>
                    <a:pt x="545270" y="126867"/>
                  </a:lnTo>
                  <a:lnTo>
                    <a:pt x="534654" y="75864"/>
                  </a:lnTo>
                  <a:lnTo>
                    <a:pt x="513625" y="33861"/>
                  </a:lnTo>
                  <a:lnTo>
                    <a:pt x="483423" y="7191"/>
                  </a:lnTo>
                  <a:lnTo>
                    <a:pt x="464941" y="0"/>
                  </a:lnTo>
                  <a:close/>
                </a:path>
                <a:path w="546735" h="311150">
                  <a:moveTo>
                    <a:pt x="81655" y="0"/>
                  </a:moveTo>
                  <a:lnTo>
                    <a:pt x="46952" y="18478"/>
                  </a:lnTo>
                  <a:lnTo>
                    <a:pt x="21203" y="53339"/>
                  </a:lnTo>
                  <a:lnTo>
                    <a:pt x="5312" y="100377"/>
                  </a:lnTo>
                  <a:lnTo>
                    <a:pt x="0" y="155447"/>
                  </a:lnTo>
                  <a:lnTo>
                    <a:pt x="1325" y="183774"/>
                  </a:lnTo>
                  <a:lnTo>
                    <a:pt x="11941" y="234777"/>
                  </a:lnTo>
                  <a:lnTo>
                    <a:pt x="32970" y="276780"/>
                  </a:lnTo>
                  <a:lnTo>
                    <a:pt x="63172" y="303450"/>
                  </a:lnTo>
                  <a:lnTo>
                    <a:pt x="81655" y="310641"/>
                  </a:lnTo>
                  <a:lnTo>
                    <a:pt x="84830" y="300354"/>
                  </a:lnTo>
                  <a:lnTo>
                    <a:pt x="70518" y="292951"/>
                  </a:lnTo>
                  <a:lnTo>
                    <a:pt x="58064" y="282178"/>
                  </a:lnTo>
                  <a:lnTo>
                    <a:pt x="31894" y="230260"/>
                  </a:lnTo>
                  <a:lnTo>
                    <a:pt x="24084" y="182687"/>
                  </a:lnTo>
                  <a:lnTo>
                    <a:pt x="23112" y="155320"/>
                  </a:lnTo>
                  <a:lnTo>
                    <a:pt x="24084" y="128133"/>
                  </a:lnTo>
                  <a:lnTo>
                    <a:pt x="31894" y="80456"/>
                  </a:lnTo>
                  <a:lnTo>
                    <a:pt x="47468" y="42594"/>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06" name="object 54">
              <a:extLst>
                <a:ext uri="{FF2B5EF4-FFF2-40B4-BE49-F238E27FC236}">
                  <a16:creationId xmlns:a16="http://schemas.microsoft.com/office/drawing/2014/main" id="{B1898EFA-58F2-3B38-8F06-95CF4B45B296}"/>
                </a:ext>
              </a:extLst>
            </p:cNvPr>
            <p:cNvSpPr/>
            <p:nvPr/>
          </p:nvSpPr>
          <p:spPr>
            <a:xfrm>
              <a:off x="4264405" y="1646935"/>
              <a:ext cx="123825" cy="62230"/>
            </a:xfrm>
            <a:custGeom>
              <a:avLst/>
              <a:gdLst/>
              <a:ahLst/>
              <a:cxnLst/>
              <a:rect l="l" t="t" r="r" b="b"/>
              <a:pathLst>
                <a:path w="123825" h="62230">
                  <a:moveTo>
                    <a:pt x="91821" y="0"/>
                  </a:moveTo>
                  <a:lnTo>
                    <a:pt x="85090" y="7492"/>
                  </a:lnTo>
                  <a:lnTo>
                    <a:pt x="105156" y="24891"/>
                  </a:lnTo>
                  <a:lnTo>
                    <a:pt x="0" y="24891"/>
                  </a:lnTo>
                  <a:lnTo>
                    <a:pt x="0" y="36702"/>
                  </a:lnTo>
                  <a:lnTo>
                    <a:pt x="105156" y="36702"/>
                  </a:lnTo>
                  <a:lnTo>
                    <a:pt x="85090" y="54228"/>
                  </a:lnTo>
                  <a:lnTo>
                    <a:pt x="91821" y="61722"/>
                  </a:lnTo>
                  <a:lnTo>
                    <a:pt x="123317" y="34416"/>
                  </a:lnTo>
                  <a:lnTo>
                    <a:pt x="123317" y="27177"/>
                  </a:lnTo>
                  <a:lnTo>
                    <a:pt x="918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07" name="object 55">
              <a:extLst>
                <a:ext uri="{FF2B5EF4-FFF2-40B4-BE49-F238E27FC236}">
                  <a16:creationId xmlns:a16="http://schemas.microsoft.com/office/drawing/2014/main" id="{EDBE61E0-D3F7-5200-5D75-BFDBB77BB288}"/>
                </a:ext>
              </a:extLst>
            </p:cNvPr>
            <p:cNvSpPr/>
            <p:nvPr/>
          </p:nvSpPr>
          <p:spPr>
            <a:xfrm>
              <a:off x="4404994" y="1610105"/>
              <a:ext cx="198120" cy="176530"/>
            </a:xfrm>
            <a:custGeom>
              <a:avLst/>
              <a:gdLst/>
              <a:ahLst/>
              <a:cxnLst/>
              <a:rect l="l" t="t" r="r" b="b"/>
              <a:pathLst>
                <a:path w="198120" h="176530">
                  <a:moveTo>
                    <a:pt x="141731" y="0"/>
                  </a:moveTo>
                  <a:lnTo>
                    <a:pt x="139191" y="7112"/>
                  </a:lnTo>
                  <a:lnTo>
                    <a:pt x="149429" y="11568"/>
                  </a:lnTo>
                  <a:lnTo>
                    <a:pt x="158226" y="17716"/>
                  </a:lnTo>
                  <a:lnTo>
                    <a:pt x="179276" y="58610"/>
                  </a:lnTo>
                  <a:lnTo>
                    <a:pt x="181863" y="87376"/>
                  </a:lnTo>
                  <a:lnTo>
                    <a:pt x="181219" y="102947"/>
                  </a:lnTo>
                  <a:lnTo>
                    <a:pt x="171450" y="140970"/>
                  </a:lnTo>
                  <a:lnTo>
                    <a:pt x="139445" y="169291"/>
                  </a:lnTo>
                  <a:lnTo>
                    <a:pt x="141731" y="176403"/>
                  </a:lnTo>
                  <a:lnTo>
                    <a:pt x="175468" y="156454"/>
                  </a:lnTo>
                  <a:lnTo>
                    <a:pt x="194373" y="119443"/>
                  </a:lnTo>
                  <a:lnTo>
                    <a:pt x="197992" y="88265"/>
                  </a:lnTo>
                  <a:lnTo>
                    <a:pt x="197086" y="72100"/>
                  </a:lnTo>
                  <a:lnTo>
                    <a:pt x="183387" y="30988"/>
                  </a:lnTo>
                  <a:lnTo>
                    <a:pt x="154491" y="4645"/>
                  </a:lnTo>
                  <a:lnTo>
                    <a:pt x="141731" y="0"/>
                  </a:lnTo>
                  <a:close/>
                </a:path>
                <a:path w="198120" h="176530">
                  <a:moveTo>
                    <a:pt x="56260" y="0"/>
                  </a:moveTo>
                  <a:lnTo>
                    <a:pt x="22649" y="20127"/>
                  </a:lnTo>
                  <a:lnTo>
                    <a:pt x="3635" y="57150"/>
                  </a:lnTo>
                  <a:lnTo>
                    <a:pt x="0" y="88265"/>
                  </a:lnTo>
                  <a:lnTo>
                    <a:pt x="904" y="104485"/>
                  </a:lnTo>
                  <a:lnTo>
                    <a:pt x="14477" y="145669"/>
                  </a:lnTo>
                  <a:lnTo>
                    <a:pt x="43428" y="171832"/>
                  </a:lnTo>
                  <a:lnTo>
                    <a:pt x="56260" y="176403"/>
                  </a:lnTo>
                  <a:lnTo>
                    <a:pt x="58546" y="169291"/>
                  </a:lnTo>
                  <a:lnTo>
                    <a:pt x="48474" y="164812"/>
                  </a:lnTo>
                  <a:lnTo>
                    <a:pt x="39782" y="158607"/>
                  </a:lnTo>
                  <a:lnTo>
                    <a:pt x="18716" y="117078"/>
                  </a:lnTo>
                  <a:lnTo>
                    <a:pt x="16128" y="87376"/>
                  </a:lnTo>
                  <a:lnTo>
                    <a:pt x="16773" y="72326"/>
                  </a:lnTo>
                  <a:lnTo>
                    <a:pt x="26542" y="35179"/>
                  </a:lnTo>
                  <a:lnTo>
                    <a:pt x="58800" y="7112"/>
                  </a:lnTo>
                  <a:lnTo>
                    <a:pt x="56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08" name="object 56">
            <a:extLst>
              <a:ext uri="{FF2B5EF4-FFF2-40B4-BE49-F238E27FC236}">
                <a16:creationId xmlns:a16="http://schemas.microsoft.com/office/drawing/2014/main" id="{91E532C9-4D60-2C6B-7AAC-0129BA11B314}"/>
              </a:ext>
            </a:extLst>
          </p:cNvPr>
          <p:cNvSpPr txBox="1"/>
          <p:nvPr/>
        </p:nvSpPr>
        <p:spPr>
          <a:xfrm>
            <a:off x="5896187" y="2804433"/>
            <a:ext cx="330835" cy="335280"/>
          </a:xfrm>
          <a:prstGeom prst="rect">
            <a:avLst/>
          </a:prstGeom>
        </p:spPr>
        <p:txBody>
          <a:bodyPr vert="horz" wrap="square" lIns="0" tIns="16510" rIns="0" bIns="0" rtlCol="0">
            <a:spAutoFit/>
          </a:bodyPr>
          <a:lstStyle/>
          <a:p>
            <a:pPr marL="25400" defTabSz="914400" eaLnBrk="1" fontAlgn="auto" hangingPunct="1">
              <a:spcBef>
                <a:spcPts val="130"/>
              </a:spcBef>
              <a:spcAft>
                <a:spcPts val="0"/>
              </a:spcAft>
              <a:buClrTx/>
              <a:buSzTx/>
              <a:buFontTx/>
              <a:buNone/>
            </a:pPr>
            <a:r>
              <a:rPr sz="3000" kern="0" baseline="-20833" dirty="0">
                <a:solidFill>
                  <a:srgbClr val="FF9300"/>
                </a:solidFill>
                <a:latin typeface="Cambria Math"/>
                <a:cs typeface="Cambria Math"/>
              </a:rPr>
              <a:t>x</a:t>
            </a:r>
            <a:r>
              <a:rPr sz="3000" kern="0" spc="240"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pic>
        <p:nvPicPr>
          <p:cNvPr id="5409" name="object 57">
            <a:extLst>
              <a:ext uri="{FF2B5EF4-FFF2-40B4-BE49-F238E27FC236}">
                <a16:creationId xmlns:a16="http://schemas.microsoft.com/office/drawing/2014/main" id="{440D1CD0-E019-2556-D86B-C69B008ABC18}"/>
              </a:ext>
            </a:extLst>
          </p:cNvPr>
          <p:cNvPicPr/>
          <p:nvPr/>
        </p:nvPicPr>
        <p:blipFill>
          <a:blip r:embed="rId21" cstate="print"/>
          <a:stretch>
            <a:fillRect/>
          </a:stretch>
        </p:blipFill>
        <p:spPr>
          <a:xfrm>
            <a:off x="6724481" y="2927750"/>
            <a:ext cx="197992" cy="176403"/>
          </a:xfrm>
          <a:prstGeom prst="rect">
            <a:avLst/>
          </a:prstGeom>
        </p:spPr>
      </p:pic>
      <p:sp>
        <p:nvSpPr>
          <p:cNvPr id="5410" name="object 58">
            <a:extLst>
              <a:ext uri="{FF2B5EF4-FFF2-40B4-BE49-F238E27FC236}">
                <a16:creationId xmlns:a16="http://schemas.microsoft.com/office/drawing/2014/main" id="{073C0B98-88F5-E417-2905-7C808602CFFD}"/>
              </a:ext>
            </a:extLst>
          </p:cNvPr>
          <p:cNvSpPr txBox="1"/>
          <p:nvPr/>
        </p:nvSpPr>
        <p:spPr>
          <a:xfrm>
            <a:off x="6449145" y="2899683"/>
            <a:ext cx="445134" cy="335280"/>
          </a:xfrm>
          <a:prstGeom prst="rect">
            <a:avLst/>
          </a:prstGeom>
        </p:spPr>
        <p:txBody>
          <a:bodyPr vert="horz" wrap="square" lIns="0" tIns="16510" rIns="0" bIns="0" rtlCol="0">
            <a:spAutoFit/>
          </a:bodyPr>
          <a:lstStyle/>
          <a:p>
            <a:pPr marL="25400" defTabSz="914400" eaLnBrk="1" fontAlgn="auto" hangingPunct="1">
              <a:spcBef>
                <a:spcPts val="130"/>
              </a:spcBef>
              <a:spcAft>
                <a:spcPts val="0"/>
              </a:spcAft>
              <a:buClrTx/>
              <a:buSzTx/>
              <a:buFontTx/>
              <a:buNone/>
            </a:pPr>
            <a:r>
              <a:rPr sz="2000" kern="0" dirty="0">
                <a:solidFill>
                  <a:sysClr val="windowText" lastClr="000000"/>
                </a:solidFill>
                <a:latin typeface="Cambria Math"/>
                <a:cs typeface="Cambria Math"/>
              </a:rPr>
              <a:t>,</a:t>
            </a:r>
            <a:r>
              <a:rPr sz="2000" kern="0" spc="-185"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20"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endParaRPr sz="2250" kern="0" baseline="27777">
              <a:solidFill>
                <a:sysClr val="windowText" lastClr="000000"/>
              </a:solidFill>
              <a:latin typeface="Cambria Math"/>
              <a:cs typeface="Cambria Math"/>
            </a:endParaRPr>
          </a:p>
        </p:txBody>
      </p:sp>
      <p:sp>
        <p:nvSpPr>
          <p:cNvPr id="5411" name="object 59">
            <a:extLst>
              <a:ext uri="{FF2B5EF4-FFF2-40B4-BE49-F238E27FC236}">
                <a16:creationId xmlns:a16="http://schemas.microsoft.com/office/drawing/2014/main" id="{0410E0D8-4011-AB1D-623C-82868A0428C0}"/>
              </a:ext>
            </a:extLst>
          </p:cNvPr>
          <p:cNvSpPr txBox="1"/>
          <p:nvPr/>
        </p:nvSpPr>
        <p:spPr>
          <a:xfrm>
            <a:off x="9508702" y="5331479"/>
            <a:ext cx="362585"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550" kern="0" dirty="0">
                <a:solidFill>
                  <a:srgbClr val="0096FF"/>
                </a:solidFill>
                <a:latin typeface="Cambria Math"/>
                <a:cs typeface="Cambria Math"/>
              </a:rPr>
              <a:t>w</a:t>
            </a:r>
            <a:r>
              <a:rPr sz="1550" kern="0" dirty="0">
                <a:solidFill>
                  <a:sysClr val="windowText" lastClr="000000"/>
                </a:solidFill>
                <a:latin typeface="Cambria Math"/>
                <a:cs typeface="Cambria Math"/>
              </a:rPr>
              <a:t>,</a:t>
            </a:r>
            <a:r>
              <a:rPr sz="1550" kern="0" spc="-70" dirty="0">
                <a:solidFill>
                  <a:sysClr val="windowText" lastClr="000000"/>
                </a:solidFill>
                <a:latin typeface="Cambria Math"/>
                <a:cs typeface="Cambria Math"/>
              </a:rPr>
              <a:t> </a:t>
            </a:r>
            <a:r>
              <a:rPr sz="1550" kern="0" spc="-50" dirty="0">
                <a:solidFill>
                  <a:srgbClr val="0096FF"/>
                </a:solidFill>
                <a:latin typeface="Cambria Math"/>
                <a:cs typeface="Cambria Math"/>
              </a:rPr>
              <a:t>𝑏</a:t>
            </a:r>
            <a:endParaRPr sz="1550" kern="0">
              <a:solidFill>
                <a:sysClr val="windowText" lastClr="000000"/>
              </a:solidFill>
              <a:latin typeface="Cambria Math"/>
              <a:cs typeface="Cambria Math"/>
            </a:endParaRPr>
          </a:p>
        </p:txBody>
      </p:sp>
      <p:sp>
        <p:nvSpPr>
          <p:cNvPr id="5412" name="object 60">
            <a:extLst>
              <a:ext uri="{FF2B5EF4-FFF2-40B4-BE49-F238E27FC236}">
                <a16:creationId xmlns:a16="http://schemas.microsoft.com/office/drawing/2014/main" id="{3F455AAA-A696-ED1A-4CAB-6A2A4BF180C9}"/>
              </a:ext>
            </a:extLst>
          </p:cNvPr>
          <p:cNvSpPr txBox="1"/>
          <p:nvPr/>
        </p:nvSpPr>
        <p:spPr>
          <a:xfrm>
            <a:off x="8261562" y="4573861"/>
            <a:ext cx="137287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rgbClr val="C00000"/>
                </a:solidFill>
                <a:latin typeface="Verdana"/>
                <a:cs typeface="Verdana"/>
              </a:rPr>
              <a:t>non</a:t>
            </a:r>
            <a:r>
              <a:rPr kern="0" dirty="0">
                <a:solidFill>
                  <a:sysClr val="windowText" lastClr="000000"/>
                </a:solidFill>
                <a:latin typeface="Verdana"/>
                <a:cs typeface="Verdana"/>
              </a:rPr>
              <a:t>-</a:t>
            </a:r>
            <a:r>
              <a:rPr kern="0" spc="-10" dirty="0">
                <a:solidFill>
                  <a:sysClr val="windowText" lastClr="000000"/>
                </a:solidFill>
                <a:latin typeface="Verdana"/>
                <a:cs typeface="Verdana"/>
              </a:rPr>
              <a:t>convex</a:t>
            </a:r>
            <a:endParaRPr kern="0">
              <a:solidFill>
                <a:sysClr val="windowText" lastClr="000000"/>
              </a:solidFill>
              <a:latin typeface="Verdana"/>
              <a:cs typeface="Verdana"/>
            </a:endParaRPr>
          </a:p>
        </p:txBody>
      </p:sp>
      <p:grpSp>
        <p:nvGrpSpPr>
          <p:cNvPr id="5413" name="object 61">
            <a:extLst>
              <a:ext uri="{FF2B5EF4-FFF2-40B4-BE49-F238E27FC236}">
                <a16:creationId xmlns:a16="http://schemas.microsoft.com/office/drawing/2014/main" id="{1666223C-88E0-45F2-7BF7-57041170845B}"/>
              </a:ext>
            </a:extLst>
          </p:cNvPr>
          <p:cNvGrpSpPr/>
          <p:nvPr/>
        </p:nvGrpSpPr>
        <p:grpSpPr>
          <a:xfrm>
            <a:off x="6816809" y="4704099"/>
            <a:ext cx="467359" cy="192405"/>
            <a:chOff x="5164073" y="3386454"/>
            <a:chExt cx="467359" cy="192405"/>
          </a:xfrm>
        </p:grpSpPr>
        <p:sp>
          <p:nvSpPr>
            <p:cNvPr id="5414" name="object 62">
              <a:extLst>
                <a:ext uri="{FF2B5EF4-FFF2-40B4-BE49-F238E27FC236}">
                  <a16:creationId xmlns:a16="http://schemas.microsoft.com/office/drawing/2014/main" id="{62BAA3FF-F632-709E-738F-9A4776BFA230}"/>
                </a:ext>
              </a:extLst>
            </p:cNvPr>
            <p:cNvSpPr/>
            <p:nvPr/>
          </p:nvSpPr>
          <p:spPr>
            <a:xfrm>
              <a:off x="5164073" y="3393185"/>
              <a:ext cx="467359" cy="185420"/>
            </a:xfrm>
            <a:custGeom>
              <a:avLst/>
              <a:gdLst/>
              <a:ahLst/>
              <a:cxnLst/>
              <a:rect l="l" t="t" r="r" b="b"/>
              <a:pathLst>
                <a:path w="467360" h="185420">
                  <a:moveTo>
                    <a:pt x="407924" y="0"/>
                  </a:moveTo>
                  <a:lnTo>
                    <a:pt x="405256" y="7493"/>
                  </a:lnTo>
                  <a:lnTo>
                    <a:pt x="416020" y="12184"/>
                  </a:lnTo>
                  <a:lnTo>
                    <a:pt x="425259" y="18637"/>
                  </a:lnTo>
                  <a:lnTo>
                    <a:pt x="447341" y="61499"/>
                  </a:lnTo>
                  <a:lnTo>
                    <a:pt x="450088" y="91693"/>
                  </a:lnTo>
                  <a:lnTo>
                    <a:pt x="449399" y="108059"/>
                  </a:lnTo>
                  <a:lnTo>
                    <a:pt x="439165" y="148081"/>
                  </a:lnTo>
                  <a:lnTo>
                    <a:pt x="405511" y="177800"/>
                  </a:lnTo>
                  <a:lnTo>
                    <a:pt x="407924" y="185292"/>
                  </a:lnTo>
                  <a:lnTo>
                    <a:pt x="443285" y="164218"/>
                  </a:lnTo>
                  <a:lnTo>
                    <a:pt x="463169" y="125380"/>
                  </a:lnTo>
                  <a:lnTo>
                    <a:pt x="466978" y="92709"/>
                  </a:lnTo>
                  <a:lnTo>
                    <a:pt x="466026" y="75731"/>
                  </a:lnTo>
                  <a:lnTo>
                    <a:pt x="451738" y="32512"/>
                  </a:lnTo>
                  <a:lnTo>
                    <a:pt x="421378" y="4829"/>
                  </a:lnTo>
                  <a:lnTo>
                    <a:pt x="407924" y="0"/>
                  </a:lnTo>
                  <a:close/>
                </a:path>
                <a:path w="467360" h="185420">
                  <a:moveTo>
                    <a:pt x="59181" y="0"/>
                  </a:moveTo>
                  <a:lnTo>
                    <a:pt x="23820" y="21109"/>
                  </a:lnTo>
                  <a:lnTo>
                    <a:pt x="3825" y="60039"/>
                  </a:lnTo>
                  <a:lnTo>
                    <a:pt x="0" y="92709"/>
                  </a:lnTo>
                  <a:lnTo>
                    <a:pt x="952" y="109688"/>
                  </a:lnTo>
                  <a:lnTo>
                    <a:pt x="15239" y="152907"/>
                  </a:lnTo>
                  <a:lnTo>
                    <a:pt x="45654" y="180411"/>
                  </a:lnTo>
                  <a:lnTo>
                    <a:pt x="59181" y="185292"/>
                  </a:lnTo>
                  <a:lnTo>
                    <a:pt x="61467" y="177800"/>
                  </a:lnTo>
                  <a:lnTo>
                    <a:pt x="50942" y="173085"/>
                  </a:lnTo>
                  <a:lnTo>
                    <a:pt x="41846" y="166560"/>
                  </a:lnTo>
                  <a:lnTo>
                    <a:pt x="19653" y="122888"/>
                  </a:lnTo>
                  <a:lnTo>
                    <a:pt x="16890" y="91693"/>
                  </a:lnTo>
                  <a:lnTo>
                    <a:pt x="17581" y="75906"/>
                  </a:lnTo>
                  <a:lnTo>
                    <a:pt x="27939" y="36830"/>
                  </a:lnTo>
                  <a:lnTo>
                    <a:pt x="61722" y="7493"/>
                  </a:lnTo>
                  <a:lnTo>
                    <a:pt x="5918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15" name="object 63">
              <a:extLst>
                <a:ext uri="{FF2B5EF4-FFF2-40B4-BE49-F238E27FC236}">
                  <a16:creationId xmlns:a16="http://schemas.microsoft.com/office/drawing/2014/main" id="{3C950491-0814-FFD6-71DE-180DFF74FCF8}"/>
                </a:ext>
              </a:extLst>
            </p:cNvPr>
            <p:cNvSpPr/>
            <p:nvPr/>
          </p:nvSpPr>
          <p:spPr>
            <a:xfrm>
              <a:off x="5232272" y="3386454"/>
              <a:ext cx="159385" cy="48260"/>
            </a:xfrm>
            <a:custGeom>
              <a:avLst/>
              <a:gdLst/>
              <a:ahLst/>
              <a:cxnLst/>
              <a:rect l="l" t="t" r="r" b="b"/>
              <a:pathLst>
                <a:path w="159385" h="48260">
                  <a:moveTo>
                    <a:pt x="134874" y="0"/>
                  </a:moveTo>
                  <a:lnTo>
                    <a:pt x="129666" y="5842"/>
                  </a:lnTo>
                  <a:lnTo>
                    <a:pt x="145287" y="19431"/>
                  </a:lnTo>
                  <a:lnTo>
                    <a:pt x="0" y="19431"/>
                  </a:lnTo>
                  <a:lnTo>
                    <a:pt x="0" y="28575"/>
                  </a:lnTo>
                  <a:lnTo>
                    <a:pt x="145287" y="28575"/>
                  </a:lnTo>
                  <a:lnTo>
                    <a:pt x="129666" y="42164"/>
                  </a:lnTo>
                  <a:lnTo>
                    <a:pt x="134874" y="48006"/>
                  </a:lnTo>
                  <a:lnTo>
                    <a:pt x="159385" y="26797"/>
                  </a:lnTo>
                  <a:lnTo>
                    <a:pt x="159385" y="21082"/>
                  </a:lnTo>
                  <a:lnTo>
                    <a:pt x="13487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16" name="object 64">
            <a:extLst>
              <a:ext uri="{FF2B5EF4-FFF2-40B4-BE49-F238E27FC236}">
                <a16:creationId xmlns:a16="http://schemas.microsoft.com/office/drawing/2014/main" id="{DE507BDD-4DAC-CEA2-1976-300A744227C2}"/>
              </a:ext>
            </a:extLst>
          </p:cNvPr>
          <p:cNvSpPr txBox="1"/>
          <p:nvPr/>
        </p:nvSpPr>
        <p:spPr>
          <a:xfrm>
            <a:off x="6706065" y="4654570"/>
            <a:ext cx="534035" cy="26670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550" kern="0" dirty="0">
                <a:solidFill>
                  <a:srgbClr val="0096FF"/>
                </a:solidFill>
                <a:latin typeface="Cambria Math"/>
                <a:cs typeface="Cambria Math"/>
              </a:rPr>
              <a:t>𝐽</a:t>
            </a:r>
            <a:r>
              <a:rPr sz="1550" kern="0" spc="405" dirty="0">
                <a:solidFill>
                  <a:srgbClr val="0096FF"/>
                </a:solidFill>
                <a:latin typeface="Cambria Math"/>
                <a:cs typeface="Cambria Math"/>
              </a:rPr>
              <a:t> </a:t>
            </a:r>
            <a:r>
              <a:rPr sz="1550" kern="0" dirty="0">
                <a:solidFill>
                  <a:srgbClr val="0096FF"/>
                </a:solidFill>
                <a:latin typeface="Cambria Math"/>
                <a:cs typeface="Cambria Math"/>
              </a:rPr>
              <a:t>w</a:t>
            </a:r>
            <a:r>
              <a:rPr sz="1550" kern="0" dirty="0">
                <a:solidFill>
                  <a:sysClr val="windowText" lastClr="000000"/>
                </a:solidFill>
                <a:latin typeface="Cambria Math"/>
                <a:cs typeface="Cambria Math"/>
              </a:rPr>
              <a:t>,</a:t>
            </a:r>
            <a:r>
              <a:rPr sz="1550" kern="0" spc="-65" dirty="0">
                <a:solidFill>
                  <a:sysClr val="windowText" lastClr="000000"/>
                </a:solidFill>
                <a:latin typeface="Cambria Math"/>
                <a:cs typeface="Cambria Math"/>
              </a:rPr>
              <a:t> </a:t>
            </a:r>
            <a:r>
              <a:rPr sz="1550" kern="0" spc="-50" dirty="0">
                <a:solidFill>
                  <a:srgbClr val="0096FF"/>
                </a:solidFill>
                <a:latin typeface="Cambria Math"/>
                <a:cs typeface="Cambria Math"/>
              </a:rPr>
              <a:t>𝑏</a:t>
            </a:r>
            <a:endParaRPr sz="1550" kern="0">
              <a:solidFill>
                <a:sysClr val="windowText" lastClr="000000"/>
              </a:solidFill>
              <a:latin typeface="Cambria Math"/>
              <a:cs typeface="Cambria Math"/>
            </a:endParaRPr>
          </a:p>
        </p:txBody>
      </p:sp>
      <p:grpSp>
        <p:nvGrpSpPr>
          <p:cNvPr id="5417" name="object 65">
            <a:extLst>
              <a:ext uri="{FF2B5EF4-FFF2-40B4-BE49-F238E27FC236}">
                <a16:creationId xmlns:a16="http://schemas.microsoft.com/office/drawing/2014/main" id="{665018B3-229D-EDAE-B587-DEC6FAA8D201}"/>
              </a:ext>
            </a:extLst>
          </p:cNvPr>
          <p:cNvGrpSpPr/>
          <p:nvPr/>
        </p:nvGrpSpPr>
        <p:grpSpPr>
          <a:xfrm>
            <a:off x="7925139" y="4682764"/>
            <a:ext cx="1005840" cy="877569"/>
            <a:chOff x="6272403" y="3365119"/>
            <a:chExt cx="1005840" cy="877569"/>
          </a:xfrm>
        </p:grpSpPr>
        <p:pic>
          <p:nvPicPr>
            <p:cNvPr id="5418" name="object 66">
              <a:extLst>
                <a:ext uri="{FF2B5EF4-FFF2-40B4-BE49-F238E27FC236}">
                  <a16:creationId xmlns:a16="http://schemas.microsoft.com/office/drawing/2014/main" id="{3F482A4C-C3D3-02C6-1ECB-AB1FA61B581F}"/>
                </a:ext>
              </a:extLst>
            </p:cNvPr>
            <p:cNvPicPr/>
            <p:nvPr/>
          </p:nvPicPr>
          <p:blipFill>
            <a:blip r:embed="rId22" cstate="print"/>
            <a:stretch>
              <a:fillRect/>
            </a:stretch>
          </p:blipFill>
          <p:spPr>
            <a:xfrm>
              <a:off x="7142321" y="4108856"/>
              <a:ext cx="135794" cy="133350"/>
            </a:xfrm>
            <a:prstGeom prst="rect">
              <a:avLst/>
            </a:prstGeom>
          </p:spPr>
        </p:pic>
        <p:pic>
          <p:nvPicPr>
            <p:cNvPr id="5419" name="object 67">
              <a:extLst>
                <a:ext uri="{FF2B5EF4-FFF2-40B4-BE49-F238E27FC236}">
                  <a16:creationId xmlns:a16="http://schemas.microsoft.com/office/drawing/2014/main" id="{A2ABF2B1-0CC8-FFBF-AC5D-9A1A1A4E5868}"/>
                </a:ext>
              </a:extLst>
            </p:cNvPr>
            <p:cNvPicPr/>
            <p:nvPr/>
          </p:nvPicPr>
          <p:blipFill>
            <a:blip r:embed="rId23" cstate="print"/>
            <a:stretch>
              <a:fillRect/>
            </a:stretch>
          </p:blipFill>
          <p:spPr>
            <a:xfrm>
              <a:off x="6272403" y="3365119"/>
              <a:ext cx="285369" cy="424180"/>
            </a:xfrm>
            <a:prstGeom prst="rect">
              <a:avLst/>
            </a:prstGeom>
          </p:spPr>
        </p:pic>
      </p:grpSp>
      <p:sp>
        <p:nvSpPr>
          <p:cNvPr id="5420" name="object 68">
            <a:extLst>
              <a:ext uri="{FF2B5EF4-FFF2-40B4-BE49-F238E27FC236}">
                <a16:creationId xmlns:a16="http://schemas.microsoft.com/office/drawing/2014/main" id="{007B8572-8057-131A-8B35-B257B1F0573D}"/>
              </a:ext>
            </a:extLst>
          </p:cNvPr>
          <p:cNvSpPr txBox="1"/>
          <p:nvPr/>
        </p:nvSpPr>
        <p:spPr>
          <a:xfrm>
            <a:off x="7484957" y="3484899"/>
            <a:ext cx="2094864"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dirty="0">
                <a:solidFill>
                  <a:srgbClr val="0096FF"/>
                </a:solidFill>
                <a:latin typeface="Verdana"/>
                <a:cs typeface="Verdana"/>
              </a:rPr>
              <a:t>logistic</a:t>
            </a:r>
            <a:r>
              <a:rPr kern="0" spc="-85" dirty="0">
                <a:solidFill>
                  <a:srgbClr val="0096FF"/>
                </a:solidFill>
                <a:latin typeface="Verdana"/>
                <a:cs typeface="Verdana"/>
              </a:rPr>
              <a:t> </a:t>
            </a:r>
            <a:r>
              <a:rPr kern="0" spc="-10" dirty="0">
                <a:solidFill>
                  <a:sysClr val="windowText" lastClr="000000"/>
                </a:solidFill>
                <a:latin typeface="Verdana"/>
                <a:cs typeface="Verdana"/>
              </a:rPr>
              <a:t>regression</a:t>
            </a:r>
            <a:endParaRPr kern="0">
              <a:solidFill>
                <a:sysClr val="windowText" lastClr="000000"/>
              </a:solidFill>
              <a:latin typeface="Verdana"/>
              <a:cs typeface="Verdana"/>
            </a:endParaRPr>
          </a:p>
        </p:txBody>
      </p:sp>
      <p:sp>
        <p:nvSpPr>
          <p:cNvPr id="5421" name="object 69">
            <a:extLst>
              <a:ext uri="{FF2B5EF4-FFF2-40B4-BE49-F238E27FC236}">
                <a16:creationId xmlns:a16="http://schemas.microsoft.com/office/drawing/2014/main" id="{75F7B67B-0A02-A8DC-C3A1-C3B564DB865A}"/>
              </a:ext>
            </a:extLst>
          </p:cNvPr>
          <p:cNvSpPr txBox="1"/>
          <p:nvPr/>
        </p:nvSpPr>
        <p:spPr>
          <a:xfrm>
            <a:off x="3503506" y="4548905"/>
            <a:ext cx="83693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spc="-10" dirty="0">
                <a:solidFill>
                  <a:sysClr val="windowText" lastClr="000000"/>
                </a:solidFill>
                <a:latin typeface="Verdana"/>
                <a:cs typeface="Verdana"/>
              </a:rPr>
              <a:t>convex</a:t>
            </a:r>
            <a:endParaRPr kern="0">
              <a:solidFill>
                <a:sysClr val="windowText" lastClr="000000"/>
              </a:solidFill>
              <a:latin typeface="Verdana"/>
              <a:cs typeface="Verdana"/>
            </a:endParaRPr>
          </a:p>
        </p:txBody>
      </p:sp>
      <p:grpSp>
        <p:nvGrpSpPr>
          <p:cNvPr id="5422" name="object 70">
            <a:extLst>
              <a:ext uri="{FF2B5EF4-FFF2-40B4-BE49-F238E27FC236}">
                <a16:creationId xmlns:a16="http://schemas.microsoft.com/office/drawing/2014/main" id="{288A1665-08AA-936D-5A87-383A98EDAC0A}"/>
              </a:ext>
            </a:extLst>
          </p:cNvPr>
          <p:cNvGrpSpPr/>
          <p:nvPr/>
        </p:nvGrpSpPr>
        <p:grpSpPr>
          <a:xfrm>
            <a:off x="2376636" y="4458939"/>
            <a:ext cx="2921635" cy="1373505"/>
            <a:chOff x="723900" y="3141294"/>
            <a:chExt cx="2921635" cy="1373505"/>
          </a:xfrm>
        </p:grpSpPr>
        <p:sp>
          <p:nvSpPr>
            <p:cNvPr id="5423" name="object 71">
              <a:extLst>
                <a:ext uri="{FF2B5EF4-FFF2-40B4-BE49-F238E27FC236}">
                  <a16:creationId xmlns:a16="http://schemas.microsoft.com/office/drawing/2014/main" id="{F911B2B7-1348-D0F1-04F8-A29A46F31CB5}"/>
                </a:ext>
              </a:extLst>
            </p:cNvPr>
            <p:cNvSpPr/>
            <p:nvPr/>
          </p:nvSpPr>
          <p:spPr>
            <a:xfrm>
              <a:off x="723900" y="3143249"/>
              <a:ext cx="2921635" cy="1371600"/>
            </a:xfrm>
            <a:custGeom>
              <a:avLst/>
              <a:gdLst/>
              <a:ahLst/>
              <a:cxnLst/>
              <a:rect l="l" t="t" r="r" b="b"/>
              <a:pathLst>
                <a:path w="2921635" h="1371600">
                  <a:moveTo>
                    <a:pt x="2921381" y="1171575"/>
                  </a:moveTo>
                  <a:lnTo>
                    <a:pt x="2898521" y="1152525"/>
                  </a:lnTo>
                  <a:lnTo>
                    <a:pt x="2789555" y="1061694"/>
                  </a:lnTo>
                  <a:lnTo>
                    <a:pt x="2782938" y="1058100"/>
                  </a:lnTo>
                  <a:lnTo>
                    <a:pt x="2758389" y="1078052"/>
                  </a:lnTo>
                  <a:lnTo>
                    <a:pt x="2760408" y="1085062"/>
                  </a:lnTo>
                  <a:lnTo>
                    <a:pt x="2765171" y="1090955"/>
                  </a:lnTo>
                  <a:lnTo>
                    <a:pt x="2839047" y="1152525"/>
                  </a:lnTo>
                  <a:lnTo>
                    <a:pt x="228600" y="1152525"/>
                  </a:lnTo>
                  <a:lnTo>
                    <a:pt x="228600" y="82334"/>
                  </a:lnTo>
                  <a:lnTo>
                    <a:pt x="290169" y="156210"/>
                  </a:lnTo>
                  <a:lnTo>
                    <a:pt x="296062" y="160972"/>
                  </a:lnTo>
                  <a:lnTo>
                    <a:pt x="303072" y="162991"/>
                  </a:lnTo>
                  <a:lnTo>
                    <a:pt x="310337" y="162229"/>
                  </a:lnTo>
                  <a:lnTo>
                    <a:pt x="316992" y="158623"/>
                  </a:lnTo>
                  <a:lnTo>
                    <a:pt x="321729" y="152742"/>
                  </a:lnTo>
                  <a:lnTo>
                    <a:pt x="323773" y="145757"/>
                  </a:lnTo>
                  <a:lnTo>
                    <a:pt x="323024" y="138506"/>
                  </a:lnTo>
                  <a:lnTo>
                    <a:pt x="319430" y="131826"/>
                  </a:lnTo>
                  <a:lnTo>
                    <a:pt x="234315" y="29718"/>
                  </a:lnTo>
                  <a:lnTo>
                    <a:pt x="209550" y="0"/>
                  </a:lnTo>
                  <a:lnTo>
                    <a:pt x="99669" y="131826"/>
                  </a:lnTo>
                  <a:lnTo>
                    <a:pt x="96062" y="138506"/>
                  </a:lnTo>
                  <a:lnTo>
                    <a:pt x="95326" y="145757"/>
                  </a:lnTo>
                  <a:lnTo>
                    <a:pt x="97358" y="152742"/>
                  </a:lnTo>
                  <a:lnTo>
                    <a:pt x="102108" y="158623"/>
                  </a:lnTo>
                  <a:lnTo>
                    <a:pt x="108750" y="162229"/>
                  </a:lnTo>
                  <a:lnTo>
                    <a:pt x="116014" y="162991"/>
                  </a:lnTo>
                  <a:lnTo>
                    <a:pt x="123024" y="160972"/>
                  </a:lnTo>
                  <a:lnTo>
                    <a:pt x="128930" y="156210"/>
                  </a:lnTo>
                  <a:lnTo>
                    <a:pt x="190487" y="82334"/>
                  </a:lnTo>
                  <a:lnTo>
                    <a:pt x="190500" y="29718"/>
                  </a:lnTo>
                  <a:lnTo>
                    <a:pt x="190500" y="82334"/>
                  </a:lnTo>
                  <a:lnTo>
                    <a:pt x="190500" y="1152525"/>
                  </a:lnTo>
                  <a:lnTo>
                    <a:pt x="0" y="1152525"/>
                  </a:lnTo>
                  <a:lnTo>
                    <a:pt x="0" y="1190625"/>
                  </a:lnTo>
                  <a:lnTo>
                    <a:pt x="190500" y="1190625"/>
                  </a:lnTo>
                  <a:lnTo>
                    <a:pt x="190500" y="1370977"/>
                  </a:lnTo>
                  <a:lnTo>
                    <a:pt x="228600" y="1370977"/>
                  </a:lnTo>
                  <a:lnTo>
                    <a:pt x="228600" y="1190625"/>
                  </a:lnTo>
                  <a:lnTo>
                    <a:pt x="2839047" y="1190625"/>
                  </a:lnTo>
                  <a:lnTo>
                    <a:pt x="2765171" y="1252194"/>
                  </a:lnTo>
                  <a:lnTo>
                    <a:pt x="2760408" y="1258100"/>
                  </a:lnTo>
                  <a:lnTo>
                    <a:pt x="2758389" y="1265110"/>
                  </a:lnTo>
                  <a:lnTo>
                    <a:pt x="2759151" y="1272374"/>
                  </a:lnTo>
                  <a:lnTo>
                    <a:pt x="2762758" y="1279017"/>
                  </a:lnTo>
                  <a:lnTo>
                    <a:pt x="2768650" y="1283766"/>
                  </a:lnTo>
                  <a:lnTo>
                    <a:pt x="2775674" y="1285798"/>
                  </a:lnTo>
                  <a:lnTo>
                    <a:pt x="2782938" y="1285062"/>
                  </a:lnTo>
                  <a:lnTo>
                    <a:pt x="2789555" y="1281455"/>
                  </a:lnTo>
                  <a:lnTo>
                    <a:pt x="2898521" y="1190625"/>
                  </a:lnTo>
                  <a:lnTo>
                    <a:pt x="2921381" y="117157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424" name="object 72">
              <a:extLst>
                <a:ext uri="{FF2B5EF4-FFF2-40B4-BE49-F238E27FC236}">
                  <a16:creationId xmlns:a16="http://schemas.microsoft.com/office/drawing/2014/main" id="{C54E4173-4678-F883-C352-ABC34351C55A}"/>
                </a:ext>
              </a:extLst>
            </p:cNvPr>
            <p:cNvPicPr/>
            <p:nvPr/>
          </p:nvPicPr>
          <p:blipFill>
            <a:blip r:embed="rId24" cstate="print"/>
            <a:stretch>
              <a:fillRect/>
            </a:stretch>
          </p:blipFill>
          <p:spPr>
            <a:xfrm>
              <a:off x="1042262" y="3141294"/>
              <a:ext cx="2357654" cy="1116863"/>
            </a:xfrm>
            <a:prstGeom prst="rect">
              <a:avLst/>
            </a:prstGeom>
          </p:spPr>
        </p:pic>
      </p:grpSp>
      <p:sp>
        <p:nvSpPr>
          <p:cNvPr id="5425" name="object 73">
            <a:extLst>
              <a:ext uri="{FF2B5EF4-FFF2-40B4-BE49-F238E27FC236}">
                <a16:creationId xmlns:a16="http://schemas.microsoft.com/office/drawing/2014/main" id="{BE54E427-3110-105E-460B-9F80F1C0F5C3}"/>
              </a:ext>
            </a:extLst>
          </p:cNvPr>
          <p:cNvSpPr txBox="1"/>
          <p:nvPr/>
        </p:nvSpPr>
        <p:spPr>
          <a:xfrm>
            <a:off x="4780491" y="5299412"/>
            <a:ext cx="364490"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550" kern="0" dirty="0">
                <a:solidFill>
                  <a:srgbClr val="0096FF"/>
                </a:solidFill>
                <a:latin typeface="Cambria Math"/>
                <a:cs typeface="Cambria Math"/>
              </a:rPr>
              <a:t>w</a:t>
            </a:r>
            <a:r>
              <a:rPr sz="1550" kern="0" dirty="0">
                <a:solidFill>
                  <a:sysClr val="windowText" lastClr="000000"/>
                </a:solidFill>
                <a:latin typeface="Cambria Math"/>
                <a:cs typeface="Cambria Math"/>
              </a:rPr>
              <a:t>,</a:t>
            </a:r>
            <a:r>
              <a:rPr sz="1550" kern="0" spc="-65" dirty="0">
                <a:solidFill>
                  <a:sysClr val="windowText" lastClr="000000"/>
                </a:solidFill>
                <a:latin typeface="Cambria Math"/>
                <a:cs typeface="Cambria Math"/>
              </a:rPr>
              <a:t> </a:t>
            </a:r>
            <a:r>
              <a:rPr sz="1550" kern="0" spc="-50" dirty="0">
                <a:solidFill>
                  <a:srgbClr val="0096FF"/>
                </a:solidFill>
                <a:latin typeface="Cambria Math"/>
                <a:cs typeface="Cambria Math"/>
              </a:rPr>
              <a:t>b</a:t>
            </a:r>
            <a:endParaRPr sz="1550" kern="0">
              <a:solidFill>
                <a:sysClr val="windowText" lastClr="000000"/>
              </a:solidFill>
              <a:latin typeface="Cambria Math"/>
              <a:cs typeface="Cambria Math"/>
            </a:endParaRPr>
          </a:p>
        </p:txBody>
      </p:sp>
      <p:grpSp>
        <p:nvGrpSpPr>
          <p:cNvPr id="5426" name="object 74">
            <a:extLst>
              <a:ext uri="{FF2B5EF4-FFF2-40B4-BE49-F238E27FC236}">
                <a16:creationId xmlns:a16="http://schemas.microsoft.com/office/drawing/2014/main" id="{5D828163-D662-FF4B-7E3E-AA7AD8305BAB}"/>
              </a:ext>
            </a:extLst>
          </p:cNvPr>
          <p:cNvGrpSpPr/>
          <p:nvPr/>
        </p:nvGrpSpPr>
        <p:grpSpPr>
          <a:xfrm>
            <a:off x="2021429" y="4674000"/>
            <a:ext cx="467359" cy="192405"/>
            <a:chOff x="368693" y="3356355"/>
            <a:chExt cx="467359" cy="192405"/>
          </a:xfrm>
        </p:grpSpPr>
        <p:sp>
          <p:nvSpPr>
            <p:cNvPr id="5427" name="object 75">
              <a:extLst>
                <a:ext uri="{FF2B5EF4-FFF2-40B4-BE49-F238E27FC236}">
                  <a16:creationId xmlns:a16="http://schemas.microsoft.com/office/drawing/2014/main" id="{A3C2F0F6-1DA1-CD0B-A716-D19E7AD74DBE}"/>
                </a:ext>
              </a:extLst>
            </p:cNvPr>
            <p:cNvSpPr/>
            <p:nvPr/>
          </p:nvSpPr>
          <p:spPr>
            <a:xfrm>
              <a:off x="368693" y="3363086"/>
              <a:ext cx="467359" cy="185420"/>
            </a:xfrm>
            <a:custGeom>
              <a:avLst/>
              <a:gdLst/>
              <a:ahLst/>
              <a:cxnLst/>
              <a:rect l="l" t="t" r="r" b="b"/>
              <a:pathLst>
                <a:path w="467359" h="185420">
                  <a:moveTo>
                    <a:pt x="407860" y="0"/>
                  </a:moveTo>
                  <a:lnTo>
                    <a:pt x="405231" y="7493"/>
                  </a:lnTo>
                  <a:lnTo>
                    <a:pt x="415956" y="12184"/>
                  </a:lnTo>
                  <a:lnTo>
                    <a:pt x="425178" y="18637"/>
                  </a:lnTo>
                  <a:lnTo>
                    <a:pt x="447322" y="61499"/>
                  </a:lnTo>
                  <a:lnTo>
                    <a:pt x="450062" y="91693"/>
                  </a:lnTo>
                  <a:lnTo>
                    <a:pt x="449374" y="108077"/>
                  </a:lnTo>
                  <a:lnTo>
                    <a:pt x="439064" y="148081"/>
                  </a:lnTo>
                  <a:lnTo>
                    <a:pt x="405523" y="177800"/>
                  </a:lnTo>
                  <a:lnTo>
                    <a:pt x="407860" y="185293"/>
                  </a:lnTo>
                  <a:lnTo>
                    <a:pt x="443264" y="164218"/>
                  </a:lnTo>
                  <a:lnTo>
                    <a:pt x="463143" y="125428"/>
                  </a:lnTo>
                  <a:lnTo>
                    <a:pt x="466953" y="92710"/>
                  </a:lnTo>
                  <a:lnTo>
                    <a:pt x="465998" y="75731"/>
                  </a:lnTo>
                  <a:lnTo>
                    <a:pt x="451662" y="32512"/>
                  </a:lnTo>
                  <a:lnTo>
                    <a:pt x="421292" y="4883"/>
                  </a:lnTo>
                  <a:lnTo>
                    <a:pt x="407860" y="0"/>
                  </a:lnTo>
                  <a:close/>
                </a:path>
                <a:path w="467359" h="185420">
                  <a:moveTo>
                    <a:pt x="59080" y="0"/>
                  </a:moveTo>
                  <a:lnTo>
                    <a:pt x="23750" y="21127"/>
                  </a:lnTo>
                  <a:lnTo>
                    <a:pt x="3819" y="60039"/>
                  </a:lnTo>
                  <a:lnTo>
                    <a:pt x="0" y="92710"/>
                  </a:lnTo>
                  <a:lnTo>
                    <a:pt x="952" y="109706"/>
                  </a:lnTo>
                  <a:lnTo>
                    <a:pt x="15227" y="152907"/>
                  </a:lnTo>
                  <a:lnTo>
                    <a:pt x="45609" y="180411"/>
                  </a:lnTo>
                  <a:lnTo>
                    <a:pt x="59080" y="185293"/>
                  </a:lnTo>
                  <a:lnTo>
                    <a:pt x="61429" y="177800"/>
                  </a:lnTo>
                  <a:lnTo>
                    <a:pt x="50874" y="173085"/>
                  </a:lnTo>
                  <a:lnTo>
                    <a:pt x="41762" y="166560"/>
                  </a:lnTo>
                  <a:lnTo>
                    <a:pt x="19640" y="122935"/>
                  </a:lnTo>
                  <a:lnTo>
                    <a:pt x="16891" y="91693"/>
                  </a:lnTo>
                  <a:lnTo>
                    <a:pt x="17578" y="75906"/>
                  </a:lnTo>
                  <a:lnTo>
                    <a:pt x="27876" y="36830"/>
                  </a:lnTo>
                  <a:lnTo>
                    <a:pt x="61721" y="7493"/>
                  </a:lnTo>
                  <a:lnTo>
                    <a:pt x="5908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28" name="object 76">
              <a:extLst>
                <a:ext uri="{FF2B5EF4-FFF2-40B4-BE49-F238E27FC236}">
                  <a16:creationId xmlns:a16="http://schemas.microsoft.com/office/drawing/2014/main" id="{B032BBD1-F337-099A-8DCD-98C6466F92AD}"/>
                </a:ext>
              </a:extLst>
            </p:cNvPr>
            <p:cNvSpPr/>
            <p:nvPr/>
          </p:nvSpPr>
          <p:spPr>
            <a:xfrm>
              <a:off x="436829" y="3356355"/>
              <a:ext cx="159385" cy="48260"/>
            </a:xfrm>
            <a:custGeom>
              <a:avLst/>
              <a:gdLst/>
              <a:ahLst/>
              <a:cxnLst/>
              <a:rect l="l" t="t" r="r" b="b"/>
              <a:pathLst>
                <a:path w="159384" h="48260">
                  <a:moveTo>
                    <a:pt x="134861" y="0"/>
                  </a:moveTo>
                  <a:lnTo>
                    <a:pt x="129679" y="5842"/>
                  </a:lnTo>
                  <a:lnTo>
                    <a:pt x="145313" y="19431"/>
                  </a:lnTo>
                  <a:lnTo>
                    <a:pt x="0" y="19431"/>
                  </a:lnTo>
                  <a:lnTo>
                    <a:pt x="0" y="28575"/>
                  </a:lnTo>
                  <a:lnTo>
                    <a:pt x="145313" y="28575"/>
                  </a:lnTo>
                  <a:lnTo>
                    <a:pt x="129679" y="42164"/>
                  </a:lnTo>
                  <a:lnTo>
                    <a:pt x="134861" y="48006"/>
                  </a:lnTo>
                  <a:lnTo>
                    <a:pt x="159372" y="26797"/>
                  </a:lnTo>
                  <a:lnTo>
                    <a:pt x="159372" y="21209"/>
                  </a:lnTo>
                  <a:lnTo>
                    <a:pt x="134861"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29" name="object 77">
            <a:extLst>
              <a:ext uri="{FF2B5EF4-FFF2-40B4-BE49-F238E27FC236}">
                <a16:creationId xmlns:a16="http://schemas.microsoft.com/office/drawing/2014/main" id="{B45243D6-C585-D4DD-0469-0307A5EE59AE}"/>
              </a:ext>
            </a:extLst>
          </p:cNvPr>
          <p:cNvSpPr txBox="1"/>
          <p:nvPr/>
        </p:nvSpPr>
        <p:spPr>
          <a:xfrm>
            <a:off x="1905783" y="4624343"/>
            <a:ext cx="534035" cy="26670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550" kern="0" dirty="0">
                <a:solidFill>
                  <a:srgbClr val="0096FF"/>
                </a:solidFill>
                <a:latin typeface="Cambria Math"/>
                <a:cs typeface="Cambria Math"/>
              </a:rPr>
              <a:t>𝐽</a:t>
            </a:r>
            <a:r>
              <a:rPr sz="1550" kern="0" spc="400" dirty="0">
                <a:solidFill>
                  <a:srgbClr val="0096FF"/>
                </a:solidFill>
                <a:latin typeface="Cambria Math"/>
                <a:cs typeface="Cambria Math"/>
              </a:rPr>
              <a:t> </a:t>
            </a:r>
            <a:r>
              <a:rPr sz="1550" kern="0" dirty="0">
                <a:solidFill>
                  <a:srgbClr val="0096FF"/>
                </a:solidFill>
                <a:latin typeface="Cambria Math"/>
                <a:cs typeface="Cambria Math"/>
              </a:rPr>
              <a:t>w</a:t>
            </a:r>
            <a:r>
              <a:rPr sz="1550" kern="0" dirty="0">
                <a:solidFill>
                  <a:sysClr val="windowText" lastClr="000000"/>
                </a:solidFill>
                <a:latin typeface="Cambria Math"/>
                <a:cs typeface="Cambria Math"/>
              </a:rPr>
              <a:t>,</a:t>
            </a:r>
            <a:r>
              <a:rPr sz="1550" kern="0" spc="-70" dirty="0">
                <a:solidFill>
                  <a:sysClr val="windowText" lastClr="000000"/>
                </a:solidFill>
                <a:latin typeface="Cambria Math"/>
                <a:cs typeface="Cambria Math"/>
              </a:rPr>
              <a:t> </a:t>
            </a:r>
            <a:r>
              <a:rPr sz="1550" kern="0" spc="-50" dirty="0">
                <a:solidFill>
                  <a:srgbClr val="0096FF"/>
                </a:solidFill>
                <a:latin typeface="Cambria Math"/>
                <a:cs typeface="Cambria Math"/>
              </a:rPr>
              <a:t>𝑏</a:t>
            </a:r>
            <a:endParaRPr sz="1550" kern="0">
              <a:solidFill>
                <a:sysClr val="windowText" lastClr="000000"/>
              </a:solidFill>
              <a:latin typeface="Cambria Math"/>
              <a:cs typeface="Cambria Math"/>
            </a:endParaRPr>
          </a:p>
        </p:txBody>
      </p:sp>
      <p:sp>
        <p:nvSpPr>
          <p:cNvPr id="5430" name="object 78">
            <a:extLst>
              <a:ext uri="{FF2B5EF4-FFF2-40B4-BE49-F238E27FC236}">
                <a16:creationId xmlns:a16="http://schemas.microsoft.com/office/drawing/2014/main" id="{C4BD9EF4-61A4-28B9-DC0C-FD2FD13115A4}"/>
              </a:ext>
            </a:extLst>
          </p:cNvPr>
          <p:cNvSpPr txBox="1"/>
          <p:nvPr/>
        </p:nvSpPr>
        <p:spPr>
          <a:xfrm>
            <a:off x="2847805" y="3486868"/>
            <a:ext cx="1942464"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rgbClr val="7030A0"/>
                </a:solidFill>
                <a:latin typeface="Verdana"/>
                <a:cs typeface="Verdana"/>
              </a:rPr>
              <a:t>linear</a:t>
            </a:r>
            <a:r>
              <a:rPr kern="0" spc="-35" dirty="0">
                <a:solidFill>
                  <a:srgbClr val="7030A0"/>
                </a:solidFill>
                <a:latin typeface="Verdana"/>
                <a:cs typeface="Verdana"/>
              </a:rPr>
              <a:t> </a:t>
            </a:r>
            <a:r>
              <a:rPr kern="0" spc="-10" dirty="0">
                <a:solidFill>
                  <a:sysClr val="windowText" lastClr="000000"/>
                </a:solidFill>
                <a:latin typeface="Verdana"/>
                <a:cs typeface="Verdana"/>
              </a:rPr>
              <a:t>regression</a:t>
            </a:r>
            <a:endParaRPr kern="0">
              <a:solidFill>
                <a:sysClr val="windowText" lastClr="000000"/>
              </a:solidFill>
              <a:latin typeface="Verdana"/>
              <a:cs typeface="Verdana"/>
            </a:endParaRPr>
          </a:p>
        </p:txBody>
      </p:sp>
      <p:sp>
        <p:nvSpPr>
          <p:cNvPr id="5431" name="object 79">
            <a:extLst>
              <a:ext uri="{FF2B5EF4-FFF2-40B4-BE49-F238E27FC236}">
                <a16:creationId xmlns:a16="http://schemas.microsoft.com/office/drawing/2014/main" id="{3782DBEE-1AF3-5A48-2B3F-D92C90538F0C}"/>
              </a:ext>
            </a:extLst>
          </p:cNvPr>
          <p:cNvSpPr/>
          <p:nvPr/>
        </p:nvSpPr>
        <p:spPr>
          <a:xfrm>
            <a:off x="7567761" y="4018046"/>
            <a:ext cx="149225" cy="41275"/>
          </a:xfrm>
          <a:custGeom>
            <a:avLst/>
            <a:gdLst/>
            <a:ahLst/>
            <a:cxnLst/>
            <a:rect l="l" t="t" r="r" b="b"/>
            <a:pathLst>
              <a:path w="149225" h="41275">
                <a:moveTo>
                  <a:pt x="127888" y="0"/>
                </a:moveTo>
                <a:lnTo>
                  <a:pt x="123444" y="5080"/>
                </a:lnTo>
                <a:lnTo>
                  <a:pt x="136778" y="16763"/>
                </a:lnTo>
                <a:lnTo>
                  <a:pt x="0" y="16763"/>
                </a:lnTo>
                <a:lnTo>
                  <a:pt x="0" y="24637"/>
                </a:lnTo>
                <a:lnTo>
                  <a:pt x="136778" y="24637"/>
                </a:lnTo>
                <a:lnTo>
                  <a:pt x="123444" y="36194"/>
                </a:lnTo>
                <a:lnTo>
                  <a:pt x="127888" y="41275"/>
                </a:lnTo>
                <a:lnTo>
                  <a:pt x="148844" y="23113"/>
                </a:lnTo>
                <a:lnTo>
                  <a:pt x="148844" y="18161"/>
                </a:lnTo>
                <a:lnTo>
                  <a:pt x="12788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432" name="object 80">
            <a:extLst>
              <a:ext uri="{FF2B5EF4-FFF2-40B4-BE49-F238E27FC236}">
                <a16:creationId xmlns:a16="http://schemas.microsoft.com/office/drawing/2014/main" id="{A98C4112-7192-7FC1-3A17-EA2B7AF474CA}"/>
              </a:ext>
            </a:extLst>
          </p:cNvPr>
          <p:cNvGrpSpPr/>
          <p:nvPr/>
        </p:nvGrpSpPr>
        <p:grpSpPr>
          <a:xfrm>
            <a:off x="7892626" y="3934987"/>
            <a:ext cx="264795" cy="220979"/>
            <a:chOff x="6239890" y="2617342"/>
            <a:chExt cx="264795" cy="220979"/>
          </a:xfrm>
        </p:grpSpPr>
        <p:sp>
          <p:nvSpPr>
            <p:cNvPr id="5433" name="object 81">
              <a:extLst>
                <a:ext uri="{FF2B5EF4-FFF2-40B4-BE49-F238E27FC236}">
                  <a16:creationId xmlns:a16="http://schemas.microsoft.com/office/drawing/2014/main" id="{E04BE00B-36A4-0DFC-E57A-5687F75989ED}"/>
                </a:ext>
              </a:extLst>
            </p:cNvPr>
            <p:cNvSpPr/>
            <p:nvPr/>
          </p:nvSpPr>
          <p:spPr>
            <a:xfrm>
              <a:off x="6239890" y="2626486"/>
              <a:ext cx="264795" cy="212090"/>
            </a:xfrm>
            <a:custGeom>
              <a:avLst/>
              <a:gdLst/>
              <a:ahLst/>
              <a:cxnLst/>
              <a:rect l="l" t="t" r="r" b="b"/>
              <a:pathLst>
                <a:path w="264795" h="212089">
                  <a:moveTo>
                    <a:pt x="196723" y="0"/>
                  </a:moveTo>
                  <a:lnTo>
                    <a:pt x="193801" y="8636"/>
                  </a:lnTo>
                  <a:lnTo>
                    <a:pt x="206015" y="13946"/>
                  </a:lnTo>
                  <a:lnTo>
                    <a:pt x="216550" y="21304"/>
                  </a:lnTo>
                  <a:lnTo>
                    <a:pt x="237964" y="55429"/>
                  </a:lnTo>
                  <a:lnTo>
                    <a:pt x="244983" y="104775"/>
                  </a:lnTo>
                  <a:lnTo>
                    <a:pt x="244197" y="123443"/>
                  </a:lnTo>
                  <a:lnTo>
                    <a:pt x="232410" y="169163"/>
                  </a:lnTo>
                  <a:lnTo>
                    <a:pt x="206156" y="197792"/>
                  </a:lnTo>
                  <a:lnTo>
                    <a:pt x="194056" y="203200"/>
                  </a:lnTo>
                  <a:lnTo>
                    <a:pt x="196723" y="211708"/>
                  </a:lnTo>
                  <a:lnTo>
                    <a:pt x="237245" y="187706"/>
                  </a:lnTo>
                  <a:lnTo>
                    <a:pt x="259921" y="143335"/>
                  </a:lnTo>
                  <a:lnTo>
                    <a:pt x="264287" y="105918"/>
                  </a:lnTo>
                  <a:lnTo>
                    <a:pt x="263191" y="86536"/>
                  </a:lnTo>
                  <a:lnTo>
                    <a:pt x="246761" y="37083"/>
                  </a:lnTo>
                  <a:lnTo>
                    <a:pt x="212078" y="5544"/>
                  </a:lnTo>
                  <a:lnTo>
                    <a:pt x="196723" y="0"/>
                  </a:lnTo>
                  <a:close/>
                </a:path>
                <a:path w="264795" h="212089">
                  <a:moveTo>
                    <a:pt x="67563" y="0"/>
                  </a:moveTo>
                  <a:lnTo>
                    <a:pt x="27219" y="24110"/>
                  </a:lnTo>
                  <a:lnTo>
                    <a:pt x="4381" y="68595"/>
                  </a:lnTo>
                  <a:lnTo>
                    <a:pt x="0" y="105918"/>
                  </a:lnTo>
                  <a:lnTo>
                    <a:pt x="1093" y="125370"/>
                  </a:lnTo>
                  <a:lnTo>
                    <a:pt x="17399" y="174751"/>
                  </a:lnTo>
                  <a:lnTo>
                    <a:pt x="52153" y="206184"/>
                  </a:lnTo>
                  <a:lnTo>
                    <a:pt x="67563" y="211708"/>
                  </a:lnTo>
                  <a:lnTo>
                    <a:pt x="70231" y="203200"/>
                  </a:lnTo>
                  <a:lnTo>
                    <a:pt x="58183" y="197792"/>
                  </a:lnTo>
                  <a:lnTo>
                    <a:pt x="47767" y="190325"/>
                  </a:lnTo>
                  <a:lnTo>
                    <a:pt x="26376" y="155638"/>
                  </a:lnTo>
                  <a:lnTo>
                    <a:pt x="19304" y="104775"/>
                  </a:lnTo>
                  <a:lnTo>
                    <a:pt x="20089" y="86723"/>
                  </a:lnTo>
                  <a:lnTo>
                    <a:pt x="31876" y="42163"/>
                  </a:lnTo>
                  <a:lnTo>
                    <a:pt x="58398" y="13946"/>
                  </a:lnTo>
                  <a:lnTo>
                    <a:pt x="70612" y="8636"/>
                  </a:lnTo>
                  <a:lnTo>
                    <a:pt x="6756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34" name="object 82">
              <a:extLst>
                <a:ext uri="{FF2B5EF4-FFF2-40B4-BE49-F238E27FC236}">
                  <a16:creationId xmlns:a16="http://schemas.microsoft.com/office/drawing/2014/main" id="{857DF87D-F00A-2C80-7983-7522186A66A1}"/>
                </a:ext>
              </a:extLst>
            </p:cNvPr>
            <p:cNvSpPr/>
            <p:nvPr/>
          </p:nvSpPr>
          <p:spPr>
            <a:xfrm>
              <a:off x="6315074" y="2617342"/>
              <a:ext cx="113030" cy="55244"/>
            </a:xfrm>
            <a:custGeom>
              <a:avLst/>
              <a:gdLst/>
              <a:ahLst/>
              <a:cxnLst/>
              <a:rect l="l" t="t" r="r" b="b"/>
              <a:pathLst>
                <a:path w="113029" h="55244">
                  <a:moveTo>
                    <a:pt x="84709" y="0"/>
                  </a:moveTo>
                  <a:lnTo>
                    <a:pt x="78866" y="6731"/>
                  </a:lnTo>
                  <a:lnTo>
                    <a:pt x="96647" y="22225"/>
                  </a:lnTo>
                  <a:lnTo>
                    <a:pt x="0" y="22225"/>
                  </a:lnTo>
                  <a:lnTo>
                    <a:pt x="0" y="32765"/>
                  </a:lnTo>
                  <a:lnTo>
                    <a:pt x="96647" y="32765"/>
                  </a:lnTo>
                  <a:lnTo>
                    <a:pt x="78866" y="48259"/>
                  </a:lnTo>
                  <a:lnTo>
                    <a:pt x="84709" y="54990"/>
                  </a:lnTo>
                  <a:lnTo>
                    <a:pt x="112775" y="30733"/>
                  </a:lnTo>
                  <a:lnTo>
                    <a:pt x="112775" y="24256"/>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35" name="object 83">
            <a:extLst>
              <a:ext uri="{FF2B5EF4-FFF2-40B4-BE49-F238E27FC236}">
                <a16:creationId xmlns:a16="http://schemas.microsoft.com/office/drawing/2014/main" id="{1AAEBFA8-D326-DA9C-FCDD-CCE711C8AA1A}"/>
              </a:ext>
            </a:extLst>
          </p:cNvPr>
          <p:cNvSpPr txBox="1"/>
          <p:nvPr/>
        </p:nvSpPr>
        <p:spPr>
          <a:xfrm>
            <a:off x="7411932" y="3926161"/>
            <a:ext cx="71183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spc="82" baseline="10802" dirty="0">
                <a:solidFill>
                  <a:srgbClr val="FF40FF"/>
                </a:solidFill>
                <a:latin typeface="Cambria Math"/>
                <a:cs typeface="Cambria Math"/>
              </a:rPr>
              <a:t>𝑓</a:t>
            </a:r>
            <a:r>
              <a:rPr sz="1350" kern="0" spc="55" dirty="0">
                <a:solidFill>
                  <a:srgbClr val="0096FF"/>
                </a:solidFill>
                <a:latin typeface="Cambria Math"/>
                <a:cs typeface="Cambria Math"/>
              </a:rPr>
              <a:t>w</a:t>
            </a:r>
            <a:r>
              <a:rPr sz="1350" kern="0" spc="55" dirty="0">
                <a:solidFill>
                  <a:sysClr val="windowText" lastClr="000000"/>
                </a:solidFill>
                <a:latin typeface="Cambria Math"/>
                <a:cs typeface="Cambria Math"/>
              </a:rPr>
              <a:t>,</a:t>
            </a:r>
            <a:r>
              <a:rPr sz="1350" kern="0" spc="55" dirty="0">
                <a:solidFill>
                  <a:srgbClr val="0096FF"/>
                </a:solidFill>
                <a:latin typeface="Cambria Math"/>
                <a:cs typeface="Cambria Math"/>
              </a:rPr>
              <a:t>𝑏</a:t>
            </a:r>
            <a:r>
              <a:rPr sz="1350" kern="0" spc="130" dirty="0">
                <a:solidFill>
                  <a:srgbClr val="0096FF"/>
                </a:solidFill>
                <a:latin typeface="Cambria Math"/>
                <a:cs typeface="Cambria Math"/>
              </a:rPr>
              <a:t>  </a:t>
            </a:r>
            <a:r>
              <a:rPr sz="2700" kern="0" spc="-75" baseline="10802" dirty="0">
                <a:solidFill>
                  <a:srgbClr val="FF9300"/>
                </a:solidFill>
                <a:latin typeface="Cambria Math"/>
                <a:cs typeface="Cambria Math"/>
              </a:rPr>
              <a:t>x</a:t>
            </a:r>
            <a:endParaRPr sz="2700" kern="0" baseline="10802">
              <a:solidFill>
                <a:sysClr val="windowText" lastClr="000000"/>
              </a:solidFill>
              <a:latin typeface="Cambria Math"/>
              <a:cs typeface="Cambria Math"/>
            </a:endParaRPr>
          </a:p>
        </p:txBody>
      </p:sp>
      <p:sp>
        <p:nvSpPr>
          <p:cNvPr id="5436" name="object 84">
            <a:extLst>
              <a:ext uri="{FF2B5EF4-FFF2-40B4-BE49-F238E27FC236}">
                <a16:creationId xmlns:a16="http://schemas.microsoft.com/office/drawing/2014/main" id="{3B398DF8-99A6-3DBF-1896-6F044E2C941C}"/>
              </a:ext>
            </a:extLst>
          </p:cNvPr>
          <p:cNvSpPr txBox="1"/>
          <p:nvPr/>
        </p:nvSpPr>
        <p:spPr>
          <a:xfrm>
            <a:off x="8219270" y="3878536"/>
            <a:ext cx="19685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grpSp>
        <p:nvGrpSpPr>
          <p:cNvPr id="5437" name="object 85">
            <a:extLst>
              <a:ext uri="{FF2B5EF4-FFF2-40B4-BE49-F238E27FC236}">
                <a16:creationId xmlns:a16="http://schemas.microsoft.com/office/drawing/2014/main" id="{9CE56736-43BD-DAEE-845E-F836F740567C}"/>
              </a:ext>
            </a:extLst>
          </p:cNvPr>
          <p:cNvGrpSpPr/>
          <p:nvPr/>
        </p:nvGrpSpPr>
        <p:grpSpPr>
          <a:xfrm>
            <a:off x="8463111" y="4048271"/>
            <a:ext cx="1304925" cy="209550"/>
            <a:chOff x="6810375" y="2730626"/>
            <a:chExt cx="1304925" cy="209550"/>
          </a:xfrm>
        </p:grpSpPr>
        <p:sp>
          <p:nvSpPr>
            <p:cNvPr id="5438" name="object 86">
              <a:extLst>
                <a:ext uri="{FF2B5EF4-FFF2-40B4-BE49-F238E27FC236}">
                  <a16:creationId xmlns:a16="http://schemas.microsoft.com/office/drawing/2014/main" id="{A0F8E6A3-87D9-9868-53C5-8C720DB5F5C5}"/>
                </a:ext>
              </a:extLst>
            </p:cNvPr>
            <p:cNvSpPr/>
            <p:nvPr/>
          </p:nvSpPr>
          <p:spPr>
            <a:xfrm>
              <a:off x="6810375" y="2730626"/>
              <a:ext cx="1304925" cy="209550"/>
            </a:xfrm>
            <a:custGeom>
              <a:avLst/>
              <a:gdLst/>
              <a:ahLst/>
              <a:cxnLst/>
              <a:rect l="l" t="t" r="r" b="b"/>
              <a:pathLst>
                <a:path w="1304925" h="209550">
                  <a:moveTo>
                    <a:pt x="725170" y="56896"/>
                  </a:moveTo>
                  <a:lnTo>
                    <a:pt x="723011" y="50546"/>
                  </a:lnTo>
                  <a:lnTo>
                    <a:pt x="711454" y="54648"/>
                  </a:lnTo>
                  <a:lnTo>
                    <a:pt x="701344" y="60642"/>
                  </a:lnTo>
                  <a:lnTo>
                    <a:pt x="675589" y="101904"/>
                  </a:lnTo>
                  <a:lnTo>
                    <a:pt x="672338" y="129921"/>
                  </a:lnTo>
                  <a:lnTo>
                    <a:pt x="673138" y="144526"/>
                  </a:lnTo>
                  <a:lnTo>
                    <a:pt x="685419" y="181483"/>
                  </a:lnTo>
                  <a:lnTo>
                    <a:pt x="723011" y="209296"/>
                  </a:lnTo>
                  <a:lnTo>
                    <a:pt x="724916" y="202819"/>
                  </a:lnTo>
                  <a:lnTo>
                    <a:pt x="715886" y="198818"/>
                  </a:lnTo>
                  <a:lnTo>
                    <a:pt x="708088" y="193268"/>
                  </a:lnTo>
                  <a:lnTo>
                    <a:pt x="689178" y="155803"/>
                  </a:lnTo>
                  <a:lnTo>
                    <a:pt x="686816" y="129032"/>
                  </a:lnTo>
                  <a:lnTo>
                    <a:pt x="687400" y="115531"/>
                  </a:lnTo>
                  <a:lnTo>
                    <a:pt x="701535" y="73482"/>
                  </a:lnTo>
                  <a:lnTo>
                    <a:pt x="716051" y="60896"/>
                  </a:lnTo>
                  <a:lnTo>
                    <a:pt x="725170" y="56896"/>
                  </a:lnTo>
                  <a:close/>
                </a:path>
                <a:path w="1304925" h="209550">
                  <a:moveTo>
                    <a:pt x="1284859" y="129921"/>
                  </a:moveTo>
                  <a:lnTo>
                    <a:pt x="1277454" y="89585"/>
                  </a:lnTo>
                  <a:lnTo>
                    <a:pt x="1245679" y="54648"/>
                  </a:lnTo>
                  <a:lnTo>
                    <a:pt x="1234186" y="50546"/>
                  </a:lnTo>
                  <a:lnTo>
                    <a:pt x="1231900" y="56896"/>
                  </a:lnTo>
                  <a:lnTo>
                    <a:pt x="1241082" y="60896"/>
                  </a:lnTo>
                  <a:lnTo>
                    <a:pt x="1249006" y="66421"/>
                  </a:lnTo>
                  <a:lnTo>
                    <a:pt x="1268006" y="103212"/>
                  </a:lnTo>
                  <a:lnTo>
                    <a:pt x="1270381" y="129032"/>
                  </a:lnTo>
                  <a:lnTo>
                    <a:pt x="1269784" y="143065"/>
                  </a:lnTo>
                  <a:lnTo>
                    <a:pt x="1255610" y="186143"/>
                  </a:lnTo>
                  <a:lnTo>
                    <a:pt x="1232154" y="202819"/>
                  </a:lnTo>
                  <a:lnTo>
                    <a:pt x="1234186" y="209296"/>
                  </a:lnTo>
                  <a:lnTo>
                    <a:pt x="1271778" y="181483"/>
                  </a:lnTo>
                  <a:lnTo>
                    <a:pt x="1284046" y="144526"/>
                  </a:lnTo>
                  <a:lnTo>
                    <a:pt x="1284859" y="129921"/>
                  </a:lnTo>
                  <a:close/>
                </a:path>
                <a:path w="1304925" h="209550">
                  <a:moveTo>
                    <a:pt x="1304925" y="0"/>
                  </a:moveTo>
                  <a:lnTo>
                    <a:pt x="0" y="0"/>
                  </a:lnTo>
                  <a:lnTo>
                    <a:pt x="0" y="9525"/>
                  </a:lnTo>
                  <a:lnTo>
                    <a:pt x="1304925" y="9525"/>
                  </a:lnTo>
                  <a:lnTo>
                    <a:pt x="13049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39" name="object 87">
              <a:extLst>
                <a:ext uri="{FF2B5EF4-FFF2-40B4-BE49-F238E27FC236}">
                  <a16:creationId xmlns:a16="http://schemas.microsoft.com/office/drawing/2014/main" id="{60482768-BD85-01ED-A6C7-E65902CD5116}"/>
                </a:ext>
              </a:extLst>
            </p:cNvPr>
            <p:cNvSpPr/>
            <p:nvPr/>
          </p:nvSpPr>
          <p:spPr>
            <a:xfrm>
              <a:off x="7524750" y="2757550"/>
              <a:ext cx="149225" cy="41275"/>
            </a:xfrm>
            <a:custGeom>
              <a:avLst/>
              <a:gdLst/>
              <a:ahLst/>
              <a:cxnLst/>
              <a:rect l="l" t="t" r="r" b="b"/>
              <a:pathLst>
                <a:path w="149225" h="41275">
                  <a:moveTo>
                    <a:pt x="127889" y="0"/>
                  </a:moveTo>
                  <a:lnTo>
                    <a:pt x="123444" y="5080"/>
                  </a:lnTo>
                  <a:lnTo>
                    <a:pt x="136778" y="16763"/>
                  </a:lnTo>
                  <a:lnTo>
                    <a:pt x="0" y="16763"/>
                  </a:lnTo>
                  <a:lnTo>
                    <a:pt x="0" y="24637"/>
                  </a:lnTo>
                  <a:lnTo>
                    <a:pt x="136778" y="24637"/>
                  </a:lnTo>
                  <a:lnTo>
                    <a:pt x="123444" y="36194"/>
                  </a:lnTo>
                  <a:lnTo>
                    <a:pt x="127889" y="41275"/>
                  </a:lnTo>
                  <a:lnTo>
                    <a:pt x="148844" y="23113"/>
                  </a:lnTo>
                  <a:lnTo>
                    <a:pt x="148844" y="18161"/>
                  </a:lnTo>
                  <a:lnTo>
                    <a:pt x="127889"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40" name="object 88">
              <a:extLst>
                <a:ext uri="{FF2B5EF4-FFF2-40B4-BE49-F238E27FC236}">
                  <a16:creationId xmlns:a16="http://schemas.microsoft.com/office/drawing/2014/main" id="{3663E25D-EDFB-FDEE-30F8-C9EBC3E58358}"/>
                </a:ext>
              </a:extLst>
            </p:cNvPr>
            <p:cNvSpPr/>
            <p:nvPr/>
          </p:nvSpPr>
          <p:spPr>
            <a:xfrm>
              <a:off x="7724775" y="2757550"/>
              <a:ext cx="92075" cy="41275"/>
            </a:xfrm>
            <a:custGeom>
              <a:avLst/>
              <a:gdLst/>
              <a:ahLst/>
              <a:cxnLst/>
              <a:rect l="l" t="t" r="r" b="b"/>
              <a:pathLst>
                <a:path w="92075" h="41275">
                  <a:moveTo>
                    <a:pt x="70739" y="0"/>
                  </a:moveTo>
                  <a:lnTo>
                    <a:pt x="66294" y="5080"/>
                  </a:lnTo>
                  <a:lnTo>
                    <a:pt x="79628" y="16763"/>
                  </a:lnTo>
                  <a:lnTo>
                    <a:pt x="0" y="16763"/>
                  </a:lnTo>
                  <a:lnTo>
                    <a:pt x="0" y="24637"/>
                  </a:lnTo>
                  <a:lnTo>
                    <a:pt x="79628" y="24637"/>
                  </a:lnTo>
                  <a:lnTo>
                    <a:pt x="66294" y="36194"/>
                  </a:lnTo>
                  <a:lnTo>
                    <a:pt x="70739" y="41275"/>
                  </a:lnTo>
                  <a:lnTo>
                    <a:pt x="91694" y="23113"/>
                  </a:lnTo>
                  <a:lnTo>
                    <a:pt x="91694" y="18161"/>
                  </a:lnTo>
                  <a:lnTo>
                    <a:pt x="7073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41" name="object 89">
            <a:extLst>
              <a:ext uri="{FF2B5EF4-FFF2-40B4-BE49-F238E27FC236}">
                <a16:creationId xmlns:a16="http://schemas.microsoft.com/office/drawing/2014/main" id="{8FE0E66C-9C70-5AAD-D3F7-06C0EE3B6B62}"/>
              </a:ext>
            </a:extLst>
          </p:cNvPr>
          <p:cNvSpPr txBox="1"/>
          <p:nvPr/>
        </p:nvSpPr>
        <p:spPr>
          <a:xfrm>
            <a:off x="9048580" y="3706832"/>
            <a:ext cx="15240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5442" name="object 90">
            <a:extLst>
              <a:ext uri="{FF2B5EF4-FFF2-40B4-BE49-F238E27FC236}">
                <a16:creationId xmlns:a16="http://schemas.microsoft.com/office/drawing/2014/main" id="{45EA3AB0-6E11-FA9F-A876-6778DEAEF3C0}"/>
              </a:ext>
            </a:extLst>
          </p:cNvPr>
          <p:cNvSpPr txBox="1"/>
          <p:nvPr/>
        </p:nvSpPr>
        <p:spPr>
          <a:xfrm>
            <a:off x="8431995" y="3983311"/>
            <a:ext cx="130429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16975" dirty="0">
                <a:solidFill>
                  <a:sysClr val="windowText" lastClr="000000"/>
                </a:solidFill>
                <a:latin typeface="Cambria Math"/>
                <a:cs typeface="Cambria Math"/>
              </a:rPr>
              <a:t>1</a:t>
            </a:r>
            <a:r>
              <a:rPr sz="2700" kern="0" spc="30" baseline="-16975" dirty="0">
                <a:solidFill>
                  <a:sysClr val="windowText" lastClr="000000"/>
                </a:solidFill>
                <a:latin typeface="Cambria Math"/>
                <a:cs typeface="Cambria Math"/>
              </a:rPr>
              <a:t> </a:t>
            </a:r>
            <a:r>
              <a:rPr sz="2700" kern="0" baseline="-16975" dirty="0">
                <a:solidFill>
                  <a:sysClr val="windowText" lastClr="000000"/>
                </a:solidFill>
                <a:latin typeface="Cambria Math"/>
                <a:cs typeface="Cambria Math"/>
              </a:rPr>
              <a:t>+</a:t>
            </a:r>
            <a:r>
              <a:rPr sz="2700" kern="0" spc="-37" baseline="-16975" dirty="0">
                <a:solidFill>
                  <a:sysClr val="windowText" lastClr="000000"/>
                </a:solidFill>
                <a:latin typeface="Cambria Math"/>
                <a:cs typeface="Cambria Math"/>
              </a:rPr>
              <a:t> </a:t>
            </a:r>
            <a:r>
              <a:rPr sz="2700" kern="0" spc="89" baseline="-16975" dirty="0">
                <a:solidFill>
                  <a:sysClr val="windowText" lastClr="000000"/>
                </a:solidFill>
                <a:latin typeface="Cambria Math"/>
                <a:cs typeface="Cambria Math"/>
              </a:rPr>
              <a:t>𝑒</a:t>
            </a:r>
            <a:r>
              <a:rPr sz="1350" kern="0" spc="60" dirty="0">
                <a:solidFill>
                  <a:sysClr val="windowText" lastClr="000000"/>
                </a:solidFill>
                <a:latin typeface="Cambria Math"/>
                <a:cs typeface="Cambria Math"/>
              </a:rPr>
              <a:t>−</a:t>
            </a:r>
            <a:r>
              <a:rPr sz="1350" kern="0" spc="215" dirty="0">
                <a:solidFill>
                  <a:sysClr val="windowText" lastClr="000000"/>
                </a:solidFill>
                <a:latin typeface="Cambria Math"/>
                <a:cs typeface="Cambria Math"/>
              </a:rPr>
              <a:t> </a:t>
            </a:r>
            <a:r>
              <a:rPr sz="1350" kern="0" spc="-20" dirty="0">
                <a:solidFill>
                  <a:srgbClr val="0096FF"/>
                </a:solidFill>
                <a:latin typeface="Cambria Math"/>
                <a:cs typeface="Cambria Math"/>
              </a:rPr>
              <a:t>w</a:t>
            </a:r>
            <a:r>
              <a:rPr sz="1350" kern="0" spc="-20" dirty="0">
                <a:solidFill>
                  <a:sysClr val="windowText" lastClr="000000"/>
                </a:solidFill>
                <a:latin typeface="Cambria Math"/>
                <a:cs typeface="Cambria Math"/>
              </a:rPr>
              <a:t>∙</a:t>
            </a:r>
            <a:r>
              <a:rPr sz="1350" kern="0" spc="-20" dirty="0">
                <a:solidFill>
                  <a:srgbClr val="FF9300"/>
                </a:solidFill>
                <a:latin typeface="Cambria Math"/>
                <a:cs typeface="Cambria Math"/>
              </a:rPr>
              <a:t>x</a:t>
            </a:r>
            <a:r>
              <a:rPr sz="1350" kern="0" spc="-20" dirty="0">
                <a:solidFill>
                  <a:sysClr val="windowText" lastClr="000000"/>
                </a:solidFill>
                <a:latin typeface="Cambria Math"/>
                <a:cs typeface="Cambria Math"/>
              </a:rPr>
              <a:t>+</a:t>
            </a:r>
            <a:r>
              <a:rPr sz="1350" kern="0" spc="-20" dirty="0">
                <a:solidFill>
                  <a:srgbClr val="0096FF"/>
                </a:solidFill>
                <a:latin typeface="Cambria Math"/>
                <a:cs typeface="Cambria Math"/>
              </a:rPr>
              <a:t>𝑏</a:t>
            </a:r>
            <a:endParaRPr sz="1350" kern="0" dirty="0">
              <a:solidFill>
                <a:sysClr val="windowText" lastClr="000000"/>
              </a:solidFill>
              <a:latin typeface="Cambria Math"/>
              <a:cs typeface="Cambria Math"/>
            </a:endParaRPr>
          </a:p>
        </p:txBody>
      </p:sp>
      <p:sp>
        <p:nvSpPr>
          <p:cNvPr id="5443" name="object 91">
            <a:extLst>
              <a:ext uri="{FF2B5EF4-FFF2-40B4-BE49-F238E27FC236}">
                <a16:creationId xmlns:a16="http://schemas.microsoft.com/office/drawing/2014/main" id="{6AC22476-F220-ACD8-716D-0CA6D2442A4A}"/>
              </a:ext>
            </a:extLst>
          </p:cNvPr>
          <p:cNvSpPr/>
          <p:nvPr/>
        </p:nvSpPr>
        <p:spPr>
          <a:xfrm>
            <a:off x="2942928" y="3999758"/>
            <a:ext cx="165735" cy="46355"/>
          </a:xfrm>
          <a:custGeom>
            <a:avLst/>
            <a:gdLst/>
            <a:ahLst/>
            <a:cxnLst/>
            <a:rect l="l" t="t" r="r" b="b"/>
            <a:pathLst>
              <a:path w="165734" h="46355">
                <a:moveTo>
                  <a:pt x="141985" y="0"/>
                </a:moveTo>
                <a:lnTo>
                  <a:pt x="137032" y="5587"/>
                </a:lnTo>
                <a:lnTo>
                  <a:pt x="151891" y="18542"/>
                </a:lnTo>
                <a:lnTo>
                  <a:pt x="0" y="18542"/>
                </a:lnTo>
                <a:lnTo>
                  <a:pt x="0" y="27305"/>
                </a:lnTo>
                <a:lnTo>
                  <a:pt x="151891" y="27305"/>
                </a:lnTo>
                <a:lnTo>
                  <a:pt x="137032" y="40259"/>
                </a:lnTo>
                <a:lnTo>
                  <a:pt x="141985" y="45847"/>
                </a:lnTo>
                <a:lnTo>
                  <a:pt x="165353" y="25654"/>
                </a:lnTo>
                <a:lnTo>
                  <a:pt x="165353" y="20193"/>
                </a:lnTo>
                <a:lnTo>
                  <a:pt x="141985"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444" name="object 92">
            <a:extLst>
              <a:ext uri="{FF2B5EF4-FFF2-40B4-BE49-F238E27FC236}">
                <a16:creationId xmlns:a16="http://schemas.microsoft.com/office/drawing/2014/main" id="{12A9DA8A-8396-4AA3-36E8-8B5D1B9DDC10}"/>
              </a:ext>
            </a:extLst>
          </p:cNvPr>
          <p:cNvGrpSpPr/>
          <p:nvPr/>
        </p:nvGrpSpPr>
        <p:grpSpPr>
          <a:xfrm>
            <a:off x="3298783" y="3899681"/>
            <a:ext cx="290195" cy="250190"/>
            <a:chOff x="1646047" y="2582036"/>
            <a:chExt cx="290195" cy="250190"/>
          </a:xfrm>
        </p:grpSpPr>
        <p:sp>
          <p:nvSpPr>
            <p:cNvPr id="5445" name="object 93">
              <a:extLst>
                <a:ext uri="{FF2B5EF4-FFF2-40B4-BE49-F238E27FC236}">
                  <a16:creationId xmlns:a16="http://schemas.microsoft.com/office/drawing/2014/main" id="{3642071F-9A4A-585D-5CFD-297022F6CA73}"/>
                </a:ext>
              </a:extLst>
            </p:cNvPr>
            <p:cNvSpPr/>
            <p:nvPr/>
          </p:nvSpPr>
          <p:spPr>
            <a:xfrm>
              <a:off x="1646047" y="2593466"/>
              <a:ext cx="290195" cy="238760"/>
            </a:xfrm>
            <a:custGeom>
              <a:avLst/>
              <a:gdLst/>
              <a:ahLst/>
              <a:cxnLst/>
              <a:rect l="l" t="t" r="r" b="b"/>
              <a:pathLst>
                <a:path w="290194" h="238760">
                  <a:moveTo>
                    <a:pt x="214248" y="0"/>
                  </a:moveTo>
                  <a:lnTo>
                    <a:pt x="210819" y="9651"/>
                  </a:lnTo>
                  <a:lnTo>
                    <a:pt x="224609" y="15652"/>
                  </a:lnTo>
                  <a:lnTo>
                    <a:pt x="236458" y="23939"/>
                  </a:lnTo>
                  <a:lnTo>
                    <a:pt x="260548" y="62351"/>
                  </a:lnTo>
                  <a:lnTo>
                    <a:pt x="268477" y="117982"/>
                  </a:lnTo>
                  <a:lnTo>
                    <a:pt x="267596" y="138937"/>
                  </a:lnTo>
                  <a:lnTo>
                    <a:pt x="254380" y="190372"/>
                  </a:lnTo>
                  <a:lnTo>
                    <a:pt x="224770" y="222573"/>
                  </a:lnTo>
                  <a:lnTo>
                    <a:pt x="211200" y="228600"/>
                  </a:lnTo>
                  <a:lnTo>
                    <a:pt x="214248" y="238251"/>
                  </a:lnTo>
                  <a:lnTo>
                    <a:pt x="259754" y="211195"/>
                  </a:lnTo>
                  <a:lnTo>
                    <a:pt x="285321" y="161242"/>
                  </a:lnTo>
                  <a:lnTo>
                    <a:pt x="290194" y="119125"/>
                  </a:lnTo>
                  <a:lnTo>
                    <a:pt x="288958" y="97289"/>
                  </a:lnTo>
                  <a:lnTo>
                    <a:pt x="279104" y="58618"/>
                  </a:lnTo>
                  <a:lnTo>
                    <a:pt x="246618" y="15271"/>
                  </a:lnTo>
                  <a:lnTo>
                    <a:pt x="231487" y="6242"/>
                  </a:lnTo>
                  <a:lnTo>
                    <a:pt x="214248" y="0"/>
                  </a:lnTo>
                  <a:close/>
                </a:path>
                <a:path w="290194" h="238760">
                  <a:moveTo>
                    <a:pt x="76072" y="0"/>
                  </a:moveTo>
                  <a:lnTo>
                    <a:pt x="30567" y="27110"/>
                  </a:lnTo>
                  <a:lnTo>
                    <a:pt x="4937" y="77120"/>
                  </a:lnTo>
                  <a:lnTo>
                    <a:pt x="0" y="119125"/>
                  </a:lnTo>
                  <a:lnTo>
                    <a:pt x="1236" y="141035"/>
                  </a:lnTo>
                  <a:lnTo>
                    <a:pt x="11090" y="179758"/>
                  </a:lnTo>
                  <a:lnTo>
                    <a:pt x="43592" y="222996"/>
                  </a:lnTo>
                  <a:lnTo>
                    <a:pt x="76072" y="238251"/>
                  </a:lnTo>
                  <a:lnTo>
                    <a:pt x="78993" y="228600"/>
                  </a:lnTo>
                  <a:lnTo>
                    <a:pt x="65444" y="222573"/>
                  </a:lnTo>
                  <a:lnTo>
                    <a:pt x="53752" y="214201"/>
                  </a:lnTo>
                  <a:lnTo>
                    <a:pt x="29773" y="175132"/>
                  </a:lnTo>
                  <a:lnTo>
                    <a:pt x="21843" y="117982"/>
                  </a:lnTo>
                  <a:lnTo>
                    <a:pt x="22725" y="97645"/>
                  </a:lnTo>
                  <a:lnTo>
                    <a:pt x="35940" y="47370"/>
                  </a:lnTo>
                  <a:lnTo>
                    <a:pt x="65658" y="15652"/>
                  </a:lnTo>
                  <a:lnTo>
                    <a:pt x="79375" y="9651"/>
                  </a:lnTo>
                  <a:lnTo>
                    <a:pt x="7607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46" name="object 94">
              <a:extLst>
                <a:ext uri="{FF2B5EF4-FFF2-40B4-BE49-F238E27FC236}">
                  <a16:creationId xmlns:a16="http://schemas.microsoft.com/office/drawing/2014/main" id="{F3C54ABE-DDFE-8AF6-9438-43F9D40A6503}"/>
                </a:ext>
              </a:extLst>
            </p:cNvPr>
            <p:cNvSpPr/>
            <p:nvPr/>
          </p:nvSpPr>
          <p:spPr>
            <a:xfrm>
              <a:off x="1728343" y="2582036"/>
              <a:ext cx="123189" cy="62230"/>
            </a:xfrm>
            <a:custGeom>
              <a:avLst/>
              <a:gdLst/>
              <a:ahLst/>
              <a:cxnLst/>
              <a:rect l="l" t="t" r="r" b="b"/>
              <a:pathLst>
                <a:path w="123189" h="62230">
                  <a:moveTo>
                    <a:pt x="91693" y="0"/>
                  </a:moveTo>
                  <a:lnTo>
                    <a:pt x="84962" y="7493"/>
                  </a:lnTo>
                  <a:lnTo>
                    <a:pt x="105156" y="25018"/>
                  </a:lnTo>
                  <a:lnTo>
                    <a:pt x="0" y="25018"/>
                  </a:lnTo>
                  <a:lnTo>
                    <a:pt x="0" y="36830"/>
                  </a:lnTo>
                  <a:lnTo>
                    <a:pt x="105156" y="36830"/>
                  </a:lnTo>
                  <a:lnTo>
                    <a:pt x="84962" y="54229"/>
                  </a:lnTo>
                  <a:lnTo>
                    <a:pt x="91693" y="61721"/>
                  </a:lnTo>
                  <a:lnTo>
                    <a:pt x="123189" y="34543"/>
                  </a:lnTo>
                  <a:lnTo>
                    <a:pt x="123189" y="27305"/>
                  </a:lnTo>
                  <a:lnTo>
                    <a:pt x="91693"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47" name="object 95">
            <a:extLst>
              <a:ext uri="{FF2B5EF4-FFF2-40B4-BE49-F238E27FC236}">
                <a16:creationId xmlns:a16="http://schemas.microsoft.com/office/drawing/2014/main" id="{AB13C8A1-8445-9E66-D50A-89A286CF95F2}"/>
              </a:ext>
            </a:extLst>
          </p:cNvPr>
          <p:cNvSpPr/>
          <p:nvPr/>
        </p:nvSpPr>
        <p:spPr>
          <a:xfrm>
            <a:off x="3933528" y="3899681"/>
            <a:ext cx="199390" cy="62230"/>
          </a:xfrm>
          <a:custGeom>
            <a:avLst/>
            <a:gdLst/>
            <a:ahLst/>
            <a:cxnLst/>
            <a:rect l="l" t="t" r="r" b="b"/>
            <a:pathLst>
              <a:path w="199389" h="62230">
                <a:moveTo>
                  <a:pt x="167894" y="0"/>
                </a:moveTo>
                <a:lnTo>
                  <a:pt x="161162" y="7493"/>
                </a:lnTo>
                <a:lnTo>
                  <a:pt x="181356" y="25018"/>
                </a:lnTo>
                <a:lnTo>
                  <a:pt x="0" y="25018"/>
                </a:lnTo>
                <a:lnTo>
                  <a:pt x="0" y="36830"/>
                </a:lnTo>
                <a:lnTo>
                  <a:pt x="181356" y="36830"/>
                </a:lnTo>
                <a:lnTo>
                  <a:pt x="161162" y="54229"/>
                </a:lnTo>
                <a:lnTo>
                  <a:pt x="167894" y="61721"/>
                </a:lnTo>
                <a:lnTo>
                  <a:pt x="199389" y="34543"/>
                </a:lnTo>
                <a:lnTo>
                  <a:pt x="199389" y="27305"/>
                </a:lnTo>
                <a:lnTo>
                  <a:pt x="16789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48" name="object 96">
            <a:extLst>
              <a:ext uri="{FF2B5EF4-FFF2-40B4-BE49-F238E27FC236}">
                <a16:creationId xmlns:a16="http://schemas.microsoft.com/office/drawing/2014/main" id="{AB57FEFF-5781-3B3B-3EB7-0D353B1028BF}"/>
              </a:ext>
            </a:extLst>
          </p:cNvPr>
          <p:cNvSpPr/>
          <p:nvPr/>
        </p:nvSpPr>
        <p:spPr>
          <a:xfrm>
            <a:off x="4314528" y="3899681"/>
            <a:ext cx="123189" cy="62230"/>
          </a:xfrm>
          <a:custGeom>
            <a:avLst/>
            <a:gdLst/>
            <a:ahLst/>
            <a:cxnLst/>
            <a:rect l="l" t="t" r="r" b="b"/>
            <a:pathLst>
              <a:path w="123189" h="62230">
                <a:moveTo>
                  <a:pt x="91693" y="0"/>
                </a:moveTo>
                <a:lnTo>
                  <a:pt x="84962" y="7493"/>
                </a:lnTo>
                <a:lnTo>
                  <a:pt x="105156" y="25018"/>
                </a:lnTo>
                <a:lnTo>
                  <a:pt x="0" y="25018"/>
                </a:lnTo>
                <a:lnTo>
                  <a:pt x="0" y="36830"/>
                </a:lnTo>
                <a:lnTo>
                  <a:pt x="105156" y="36830"/>
                </a:lnTo>
                <a:lnTo>
                  <a:pt x="84962" y="54229"/>
                </a:lnTo>
                <a:lnTo>
                  <a:pt x="91693" y="61721"/>
                </a:lnTo>
                <a:lnTo>
                  <a:pt x="123189" y="34543"/>
                </a:lnTo>
                <a:lnTo>
                  <a:pt x="123189" y="27305"/>
                </a:lnTo>
                <a:lnTo>
                  <a:pt x="91693"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49" name="object 97">
            <a:extLst>
              <a:ext uri="{FF2B5EF4-FFF2-40B4-BE49-F238E27FC236}">
                <a16:creationId xmlns:a16="http://schemas.microsoft.com/office/drawing/2014/main" id="{FC8DA450-5F77-F7A1-50DF-1729F16AAFE1}"/>
              </a:ext>
            </a:extLst>
          </p:cNvPr>
          <p:cNvSpPr txBox="1"/>
          <p:nvPr/>
        </p:nvSpPr>
        <p:spPr>
          <a:xfrm>
            <a:off x="2763033" y="3836689"/>
            <a:ext cx="215074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tabLst>
                <a:tab pos="905510" algn="l"/>
              </a:tabLst>
            </a:pPr>
            <a:r>
              <a:rPr sz="2000" kern="0" dirty="0">
                <a:solidFill>
                  <a:srgbClr val="FF40FF"/>
                </a:solidFill>
                <a:latin typeface="Cambria Math"/>
                <a:cs typeface="Cambria Math"/>
              </a:rPr>
              <a:t>𝑓</a:t>
            </a:r>
            <a:r>
              <a:rPr sz="2250" kern="0" baseline="-16666" dirty="0">
                <a:solidFill>
                  <a:srgbClr val="0096FF"/>
                </a:solidFill>
                <a:latin typeface="Cambria Math"/>
                <a:cs typeface="Cambria Math"/>
              </a:rPr>
              <a:t>w</a:t>
            </a:r>
            <a:r>
              <a:rPr sz="2250" kern="0" baseline="-16666" dirty="0">
                <a:solidFill>
                  <a:sysClr val="windowText" lastClr="000000"/>
                </a:solidFill>
                <a:latin typeface="Cambria Math"/>
                <a:cs typeface="Cambria Math"/>
              </a:rPr>
              <a:t>,</a:t>
            </a:r>
            <a:r>
              <a:rPr sz="2250" kern="0" baseline="-16666" dirty="0">
                <a:solidFill>
                  <a:srgbClr val="0096FF"/>
                </a:solidFill>
                <a:latin typeface="Cambria Math"/>
                <a:cs typeface="Cambria Math"/>
              </a:rPr>
              <a:t>𝑏</a:t>
            </a:r>
            <a:r>
              <a:rPr sz="2250" kern="0" spc="375" baseline="-16666" dirty="0">
                <a:solidFill>
                  <a:srgbClr val="0096FF"/>
                </a:solidFill>
                <a:latin typeface="Cambria Math"/>
                <a:cs typeface="Cambria Math"/>
              </a:rPr>
              <a:t>  </a:t>
            </a:r>
            <a:r>
              <a:rPr sz="2000" kern="0" spc="-50" dirty="0">
                <a:solidFill>
                  <a:srgbClr val="FF9300"/>
                </a:solidFill>
                <a:latin typeface="Cambria Math"/>
                <a:cs typeface="Cambria Math"/>
              </a:rPr>
              <a:t>x</a:t>
            </a:r>
            <a:r>
              <a:rPr sz="2000" kern="0" dirty="0">
                <a:solidFill>
                  <a:srgbClr val="FF9300"/>
                </a:solidFill>
                <a:latin typeface="Cambria Math"/>
                <a:cs typeface="Cambria Math"/>
              </a:rPr>
              <a:t>	</a:t>
            </a:r>
            <a:r>
              <a:rPr sz="2000" kern="0" dirty="0">
                <a:solidFill>
                  <a:sysClr val="windowText" lastClr="000000"/>
                </a:solidFill>
                <a:latin typeface="Cambria Math"/>
                <a:cs typeface="Cambria Math"/>
              </a:rPr>
              <a:t>=</a:t>
            </a:r>
            <a:r>
              <a:rPr sz="2000" kern="0" spc="155" dirty="0">
                <a:solidFill>
                  <a:sysClr val="windowText" lastClr="000000"/>
                </a:solidFill>
                <a:latin typeface="Cambria Math"/>
                <a:cs typeface="Cambria Math"/>
              </a:rPr>
              <a:t> </a:t>
            </a:r>
            <a:r>
              <a:rPr sz="2000" kern="0" dirty="0">
                <a:solidFill>
                  <a:srgbClr val="0096FF"/>
                </a:solidFill>
                <a:latin typeface="Cambria Math"/>
                <a:cs typeface="Cambria Math"/>
              </a:rPr>
              <a:t>w</a:t>
            </a:r>
            <a:r>
              <a:rPr sz="2000" kern="0" spc="-55" dirty="0">
                <a:solidFill>
                  <a:srgbClr val="0096FF"/>
                </a:solidFill>
                <a:latin typeface="Cambria Math"/>
                <a:cs typeface="Cambria Math"/>
              </a:rPr>
              <a:t> </a:t>
            </a:r>
            <a:r>
              <a:rPr sz="2000" kern="0" spc="70" dirty="0">
                <a:solidFill>
                  <a:sysClr val="windowText" lastClr="000000"/>
                </a:solidFill>
                <a:latin typeface="Cambria Math"/>
                <a:cs typeface="Cambria Math"/>
              </a:rPr>
              <a:t>∙</a:t>
            </a:r>
            <a:r>
              <a:rPr sz="2000" kern="0" spc="50" dirty="0">
                <a:solidFill>
                  <a:sysClr val="windowText" lastClr="000000"/>
                </a:solidFill>
                <a:latin typeface="Cambria Math"/>
                <a:cs typeface="Cambria Math"/>
              </a:rPr>
              <a:t> </a:t>
            </a:r>
            <a:r>
              <a:rPr sz="2000" kern="0" dirty="0">
                <a:solidFill>
                  <a:srgbClr val="FF9300"/>
                </a:solidFill>
                <a:latin typeface="Cambria Math"/>
                <a:cs typeface="Cambria Math"/>
              </a:rPr>
              <a:t>x</a:t>
            </a:r>
            <a:r>
              <a:rPr sz="2000" kern="0" spc="15" dirty="0">
                <a:solidFill>
                  <a:srgbClr val="FF9300"/>
                </a:solidFill>
                <a:latin typeface="Cambria Math"/>
                <a:cs typeface="Cambria Math"/>
              </a:rPr>
              <a:t> </a:t>
            </a:r>
            <a:r>
              <a:rPr sz="2000" kern="0" dirty="0">
                <a:solidFill>
                  <a:sysClr val="windowText" lastClr="000000"/>
                </a:solidFill>
                <a:latin typeface="Cambria Math"/>
                <a:cs typeface="Cambria Math"/>
              </a:rPr>
              <a:t>+</a:t>
            </a:r>
            <a:r>
              <a:rPr sz="2000" kern="0" spc="-75" dirty="0">
                <a:solidFill>
                  <a:sysClr val="windowText" lastClr="000000"/>
                </a:solidFill>
                <a:latin typeface="Cambria Math"/>
                <a:cs typeface="Cambria Math"/>
              </a:rPr>
              <a:t> </a:t>
            </a:r>
            <a:r>
              <a:rPr sz="2000" kern="0" spc="-50" dirty="0">
                <a:solidFill>
                  <a:srgbClr val="0096FF"/>
                </a:solidFill>
                <a:latin typeface="Cambria Math"/>
                <a:cs typeface="Cambria Math"/>
              </a:rPr>
              <a:t>𝑏</a:t>
            </a:r>
            <a:endParaRPr sz="2000" kern="0">
              <a:solidFill>
                <a:sysClr val="windowText" lastClr="000000"/>
              </a:solidFill>
              <a:latin typeface="Cambria Math"/>
              <a:cs typeface="Cambria Math"/>
            </a:endParaRPr>
          </a:p>
        </p:txBody>
      </p:sp>
    </p:spTree>
    <p:extLst>
      <p:ext uri="{BB962C8B-B14F-4D97-AF65-F5344CB8AC3E}">
        <p14:creationId xmlns:p14="http://schemas.microsoft.com/office/powerpoint/2010/main" val="391299643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73991"/>
            <a:ext cx="7827509"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Cost function for logistic regression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14</a:t>
            </a:fld>
            <a:endParaRPr lang="it-IT" altLang="it-IT"/>
          </a:p>
        </p:txBody>
      </p:sp>
      <p:grpSp>
        <p:nvGrpSpPr>
          <p:cNvPr id="3" name="object 2">
            <a:extLst>
              <a:ext uri="{FF2B5EF4-FFF2-40B4-BE49-F238E27FC236}">
                <a16:creationId xmlns:a16="http://schemas.microsoft.com/office/drawing/2014/main" id="{289E70C3-6D54-6AE5-969D-9BC7F17FB6EE}"/>
              </a:ext>
            </a:extLst>
          </p:cNvPr>
          <p:cNvGrpSpPr/>
          <p:nvPr/>
        </p:nvGrpSpPr>
        <p:grpSpPr>
          <a:xfrm>
            <a:off x="6919646" y="2740202"/>
            <a:ext cx="2612390" cy="1298575"/>
            <a:chOff x="5505450" y="1666875"/>
            <a:chExt cx="2612390" cy="1298575"/>
          </a:xfrm>
        </p:grpSpPr>
        <p:sp>
          <p:nvSpPr>
            <p:cNvPr id="4" name="object 3">
              <a:extLst>
                <a:ext uri="{FF2B5EF4-FFF2-40B4-BE49-F238E27FC236}">
                  <a16:creationId xmlns:a16="http://schemas.microsoft.com/office/drawing/2014/main" id="{D7EFF75D-954A-9F55-6297-1720A32B44F4}"/>
                </a:ext>
              </a:extLst>
            </p:cNvPr>
            <p:cNvSpPr/>
            <p:nvPr/>
          </p:nvSpPr>
          <p:spPr>
            <a:xfrm>
              <a:off x="5505450" y="2400379"/>
              <a:ext cx="2612390" cy="228600"/>
            </a:xfrm>
            <a:custGeom>
              <a:avLst/>
              <a:gdLst/>
              <a:ahLst/>
              <a:cxnLst/>
              <a:rect l="l" t="t" r="r" b="b"/>
              <a:pathLst>
                <a:path w="2612390" h="228600">
                  <a:moveTo>
                    <a:pt x="2552827" y="114220"/>
                  </a:moveTo>
                  <a:lnTo>
                    <a:pt x="2456053" y="194865"/>
                  </a:lnTo>
                  <a:lnTo>
                    <a:pt x="2451354" y="200749"/>
                  </a:lnTo>
                  <a:lnTo>
                    <a:pt x="2449322" y="207740"/>
                  </a:lnTo>
                  <a:lnTo>
                    <a:pt x="2450052" y="214993"/>
                  </a:lnTo>
                  <a:lnTo>
                    <a:pt x="2453640" y="221662"/>
                  </a:lnTo>
                  <a:lnTo>
                    <a:pt x="2459543" y="226415"/>
                  </a:lnTo>
                  <a:lnTo>
                    <a:pt x="2466578" y="228441"/>
                  </a:lnTo>
                  <a:lnTo>
                    <a:pt x="2473874" y="227681"/>
                  </a:lnTo>
                  <a:lnTo>
                    <a:pt x="2480564" y="224075"/>
                  </a:lnTo>
                  <a:lnTo>
                    <a:pt x="2589530" y="133270"/>
                  </a:lnTo>
                  <a:lnTo>
                    <a:pt x="2582672" y="133270"/>
                  </a:lnTo>
                  <a:lnTo>
                    <a:pt x="2582672" y="128825"/>
                  </a:lnTo>
                  <a:lnTo>
                    <a:pt x="2570353" y="128825"/>
                  </a:lnTo>
                  <a:lnTo>
                    <a:pt x="2552827" y="114220"/>
                  </a:lnTo>
                  <a:close/>
                </a:path>
                <a:path w="2612390" h="228600">
                  <a:moveTo>
                    <a:pt x="2529966" y="95170"/>
                  </a:moveTo>
                  <a:lnTo>
                    <a:pt x="0" y="95170"/>
                  </a:lnTo>
                  <a:lnTo>
                    <a:pt x="0" y="133270"/>
                  </a:lnTo>
                  <a:lnTo>
                    <a:pt x="2529967" y="133270"/>
                  </a:lnTo>
                  <a:lnTo>
                    <a:pt x="2552827" y="114220"/>
                  </a:lnTo>
                  <a:lnTo>
                    <a:pt x="2529966" y="95170"/>
                  </a:lnTo>
                  <a:close/>
                </a:path>
                <a:path w="2612390" h="228600">
                  <a:moveTo>
                    <a:pt x="2589530" y="95170"/>
                  </a:moveTo>
                  <a:lnTo>
                    <a:pt x="2582672" y="95170"/>
                  </a:lnTo>
                  <a:lnTo>
                    <a:pt x="2582672" y="133270"/>
                  </a:lnTo>
                  <a:lnTo>
                    <a:pt x="2589530" y="133270"/>
                  </a:lnTo>
                  <a:lnTo>
                    <a:pt x="2612390" y="114220"/>
                  </a:lnTo>
                  <a:lnTo>
                    <a:pt x="2589530" y="95170"/>
                  </a:lnTo>
                  <a:close/>
                </a:path>
                <a:path w="2612390" h="228600">
                  <a:moveTo>
                    <a:pt x="2570353" y="99615"/>
                  </a:moveTo>
                  <a:lnTo>
                    <a:pt x="2552827" y="114220"/>
                  </a:lnTo>
                  <a:lnTo>
                    <a:pt x="2570353" y="128825"/>
                  </a:lnTo>
                  <a:lnTo>
                    <a:pt x="2570353" y="99615"/>
                  </a:lnTo>
                  <a:close/>
                </a:path>
                <a:path w="2612390" h="228600">
                  <a:moveTo>
                    <a:pt x="2582672" y="99615"/>
                  </a:moveTo>
                  <a:lnTo>
                    <a:pt x="2570353" y="99615"/>
                  </a:lnTo>
                  <a:lnTo>
                    <a:pt x="2570353" y="128825"/>
                  </a:lnTo>
                  <a:lnTo>
                    <a:pt x="2582672" y="128825"/>
                  </a:lnTo>
                  <a:lnTo>
                    <a:pt x="2582672" y="99615"/>
                  </a:lnTo>
                  <a:close/>
                </a:path>
                <a:path w="2612390" h="228600">
                  <a:moveTo>
                    <a:pt x="2466578" y="0"/>
                  </a:moveTo>
                  <a:lnTo>
                    <a:pt x="2459543" y="2026"/>
                  </a:lnTo>
                  <a:lnTo>
                    <a:pt x="2453640" y="6778"/>
                  </a:lnTo>
                  <a:lnTo>
                    <a:pt x="2450052" y="13448"/>
                  </a:lnTo>
                  <a:lnTo>
                    <a:pt x="2449322" y="20700"/>
                  </a:lnTo>
                  <a:lnTo>
                    <a:pt x="2451354" y="27691"/>
                  </a:lnTo>
                  <a:lnTo>
                    <a:pt x="2456053" y="33575"/>
                  </a:lnTo>
                  <a:lnTo>
                    <a:pt x="2552827" y="114220"/>
                  </a:lnTo>
                  <a:lnTo>
                    <a:pt x="2570353" y="99615"/>
                  </a:lnTo>
                  <a:lnTo>
                    <a:pt x="2582672" y="99615"/>
                  </a:lnTo>
                  <a:lnTo>
                    <a:pt x="2582672" y="95170"/>
                  </a:lnTo>
                  <a:lnTo>
                    <a:pt x="2589530" y="95170"/>
                  </a:lnTo>
                  <a:lnTo>
                    <a:pt x="2480564" y="4365"/>
                  </a:lnTo>
                  <a:lnTo>
                    <a:pt x="2473874" y="760"/>
                  </a:lnTo>
                  <a:lnTo>
                    <a:pt x="246657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4">
              <a:extLst>
                <a:ext uri="{FF2B5EF4-FFF2-40B4-BE49-F238E27FC236}">
                  <a16:creationId xmlns:a16="http://schemas.microsoft.com/office/drawing/2014/main" id="{56A0E8A2-FBEC-A618-EA07-D9F9651C72F5}"/>
                </a:ext>
              </a:extLst>
            </p:cNvPr>
            <p:cNvSpPr/>
            <p:nvPr/>
          </p:nvSpPr>
          <p:spPr>
            <a:xfrm>
              <a:off x="5753100" y="1685925"/>
              <a:ext cx="0" cy="1260475"/>
            </a:xfrm>
            <a:custGeom>
              <a:avLst/>
              <a:gdLst/>
              <a:ahLst/>
              <a:cxnLst/>
              <a:rect l="l" t="t" r="r" b="b"/>
              <a:pathLst>
                <a:path h="1260475">
                  <a:moveTo>
                    <a:pt x="0" y="1259967"/>
                  </a:moveTo>
                  <a:lnTo>
                    <a:pt x="0" y="0"/>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0BCAE9FD-0C61-058C-4098-F64D3CE837AF}"/>
                </a:ext>
              </a:extLst>
            </p:cNvPr>
            <p:cNvSpPr/>
            <p:nvPr/>
          </p:nvSpPr>
          <p:spPr>
            <a:xfrm>
              <a:off x="5757925" y="1881250"/>
              <a:ext cx="561975" cy="628650"/>
            </a:xfrm>
            <a:custGeom>
              <a:avLst/>
              <a:gdLst/>
              <a:ahLst/>
              <a:cxnLst/>
              <a:rect l="l" t="t" r="r" b="b"/>
              <a:pathLst>
                <a:path w="561975" h="628650">
                  <a:moveTo>
                    <a:pt x="0" y="628650"/>
                  </a:moveTo>
                  <a:lnTo>
                    <a:pt x="561975" y="628650"/>
                  </a:lnTo>
                  <a:lnTo>
                    <a:pt x="561975" y="0"/>
                  </a:lnTo>
                  <a:lnTo>
                    <a:pt x="0" y="0"/>
                  </a:lnTo>
                  <a:lnTo>
                    <a:pt x="0" y="628650"/>
                  </a:lnTo>
                  <a:close/>
                </a:path>
              </a:pathLst>
            </a:custGeom>
            <a:ln w="25400">
              <a:solidFill>
                <a:srgbClr val="FF40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 name="object 6">
            <a:extLst>
              <a:ext uri="{FF2B5EF4-FFF2-40B4-BE49-F238E27FC236}">
                <a16:creationId xmlns:a16="http://schemas.microsoft.com/office/drawing/2014/main" id="{DA1FBC30-5731-A76B-B69F-C77A43F03891}"/>
              </a:ext>
            </a:extLst>
          </p:cNvPr>
          <p:cNvSpPr txBox="1">
            <a:spLocks/>
          </p:cNvSpPr>
          <p:nvPr/>
        </p:nvSpPr>
        <p:spPr>
          <a:xfrm>
            <a:off x="1424915" y="1122080"/>
            <a:ext cx="6536055" cy="531826"/>
          </a:xfrm>
          <a:prstGeom prst="rect">
            <a:avLst/>
          </a:prstGeom>
        </p:spPr>
        <p:txBody>
          <a:bodyPr vert="horz" wrap="square" lIns="0" tIns="107583" rIns="0" bIns="0" rtlCol="0">
            <a:spAutoFit/>
          </a:bodyPr>
          <a:lstStyle>
            <a:lvl1pPr>
              <a:defRPr sz="3000" b="0" i="0">
                <a:solidFill>
                  <a:schemeClr val="tx1"/>
                </a:solidFill>
                <a:latin typeface="Verdana"/>
                <a:ea typeface="+mj-ea"/>
                <a:cs typeface="Verdana"/>
              </a:defRPr>
            </a:lvl1pPr>
          </a:lstStyle>
          <a:p>
            <a:pPr marL="11430"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dirty="0">
                <a:ln>
                  <a:noFill/>
                </a:ln>
                <a:solidFill>
                  <a:srgbClr val="0000FF"/>
                </a:solidFill>
                <a:effectLst/>
                <a:uLnTx/>
                <a:uFillTx/>
                <a:latin typeface="Verdana"/>
                <a:ea typeface="+mj-ea"/>
              </a:rPr>
              <a:t>Logistic</a:t>
            </a:r>
            <a:r>
              <a:rPr kumimoji="0" lang="en-GB" sz="2750" b="0" i="0" u="none" strike="noStrike" kern="0" cap="none" spc="75" normalizeH="0" baseline="0" noProof="0" dirty="0">
                <a:ln>
                  <a:noFill/>
                </a:ln>
                <a:solidFill>
                  <a:srgbClr val="0000FF"/>
                </a:solidFill>
                <a:effectLst/>
                <a:uLnTx/>
                <a:uFillTx/>
                <a:latin typeface="Verdana"/>
                <a:ea typeface="+mj-ea"/>
              </a:rPr>
              <a:t> </a:t>
            </a:r>
            <a:r>
              <a:rPr kumimoji="0" lang="en-GB" sz="2750" b="0" i="0" u="none" strike="noStrike" kern="0" cap="none" spc="0" normalizeH="0" baseline="0" noProof="0" dirty="0">
                <a:ln>
                  <a:noFill/>
                </a:ln>
                <a:solidFill>
                  <a:srgbClr val="0000FF"/>
                </a:solidFill>
                <a:effectLst/>
                <a:uLnTx/>
                <a:uFillTx/>
                <a:latin typeface="Verdana"/>
                <a:ea typeface="+mj-ea"/>
              </a:rPr>
              <a:t>loss</a:t>
            </a:r>
            <a:r>
              <a:rPr kumimoji="0" lang="en-GB" sz="2750" b="0" i="0" u="none" strike="noStrike" kern="0" cap="none" spc="90" normalizeH="0" baseline="0" noProof="0" dirty="0">
                <a:ln>
                  <a:noFill/>
                </a:ln>
                <a:solidFill>
                  <a:srgbClr val="0000FF"/>
                </a:solidFill>
                <a:effectLst/>
                <a:uLnTx/>
                <a:uFillTx/>
                <a:latin typeface="Verdana"/>
                <a:ea typeface="+mj-ea"/>
              </a:rPr>
              <a:t> </a:t>
            </a:r>
            <a:r>
              <a:rPr kumimoji="0" lang="en-GB" sz="2750" b="0" i="0" u="none" strike="noStrike" kern="0" cap="none" spc="-10" normalizeH="0" baseline="0" noProof="0" dirty="0">
                <a:ln>
                  <a:noFill/>
                </a:ln>
                <a:solidFill>
                  <a:srgbClr val="0000FF"/>
                </a:solidFill>
                <a:effectLst/>
                <a:uLnTx/>
                <a:uFillTx/>
                <a:latin typeface="Verdana"/>
                <a:ea typeface="+mj-ea"/>
              </a:rPr>
              <a:t>function</a:t>
            </a:r>
            <a:endParaRPr kumimoji="0" lang="en-GB" sz="2750" b="0" i="0" u="none" strike="noStrike" kern="0" cap="none" spc="0" normalizeH="0" baseline="0" noProof="0" dirty="0">
              <a:ln>
                <a:noFill/>
              </a:ln>
              <a:solidFill>
                <a:srgbClr val="0000FF"/>
              </a:solidFill>
              <a:effectLst/>
              <a:uLnTx/>
              <a:uFillTx/>
              <a:latin typeface="Verdana"/>
              <a:ea typeface="+mj-ea"/>
            </a:endParaRPr>
          </a:p>
        </p:txBody>
      </p:sp>
      <p:sp>
        <p:nvSpPr>
          <p:cNvPr id="8" name="object 7">
            <a:extLst>
              <a:ext uri="{FF2B5EF4-FFF2-40B4-BE49-F238E27FC236}">
                <a16:creationId xmlns:a16="http://schemas.microsoft.com/office/drawing/2014/main" id="{1BD5E001-705B-2052-26EF-6C9CB9553D4B}"/>
              </a:ext>
            </a:extLst>
          </p:cNvPr>
          <p:cNvSpPr/>
          <p:nvPr/>
        </p:nvSpPr>
        <p:spPr>
          <a:xfrm>
            <a:off x="4039032" y="2189275"/>
            <a:ext cx="154940" cy="69215"/>
          </a:xfrm>
          <a:custGeom>
            <a:avLst/>
            <a:gdLst/>
            <a:ahLst/>
            <a:cxnLst/>
            <a:rect l="l" t="t" r="r" b="b"/>
            <a:pathLst>
              <a:path w="154939" h="69215">
                <a:moveTo>
                  <a:pt x="154686" y="52070"/>
                </a:moveTo>
                <a:lnTo>
                  <a:pt x="0" y="52070"/>
                </a:lnTo>
                <a:lnTo>
                  <a:pt x="0" y="68834"/>
                </a:lnTo>
                <a:lnTo>
                  <a:pt x="154686" y="68834"/>
                </a:lnTo>
                <a:lnTo>
                  <a:pt x="154686" y="52070"/>
                </a:lnTo>
                <a:close/>
              </a:path>
              <a:path w="154939" h="69215">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9" name="object 8">
            <a:extLst>
              <a:ext uri="{FF2B5EF4-FFF2-40B4-BE49-F238E27FC236}">
                <a16:creationId xmlns:a16="http://schemas.microsoft.com/office/drawing/2014/main" id="{4F6B21F3-510D-D1D5-DBD3-9D8C17422F02}"/>
              </a:ext>
            </a:extLst>
          </p:cNvPr>
          <p:cNvPicPr/>
          <p:nvPr/>
        </p:nvPicPr>
        <p:blipFill>
          <a:blip r:embed="rId5" cstate="print"/>
          <a:stretch>
            <a:fillRect/>
          </a:stretch>
        </p:blipFill>
        <p:spPr>
          <a:xfrm>
            <a:off x="5471084" y="1763825"/>
            <a:ext cx="1282064" cy="424179"/>
          </a:xfrm>
          <a:prstGeom prst="rect">
            <a:avLst/>
          </a:prstGeom>
        </p:spPr>
      </p:pic>
      <p:sp>
        <p:nvSpPr>
          <p:cNvPr id="10" name="object 9">
            <a:extLst>
              <a:ext uri="{FF2B5EF4-FFF2-40B4-BE49-F238E27FC236}">
                <a16:creationId xmlns:a16="http://schemas.microsoft.com/office/drawing/2014/main" id="{FC4F86F5-CF69-227F-27F2-946D1F882453}"/>
              </a:ext>
            </a:extLst>
          </p:cNvPr>
          <p:cNvSpPr/>
          <p:nvPr/>
        </p:nvSpPr>
        <p:spPr>
          <a:xfrm>
            <a:off x="7820457" y="1941625"/>
            <a:ext cx="154940" cy="69215"/>
          </a:xfrm>
          <a:custGeom>
            <a:avLst/>
            <a:gdLst/>
            <a:ahLst/>
            <a:cxnLst/>
            <a:rect l="l" t="t" r="r" b="b"/>
            <a:pathLst>
              <a:path w="154940" h="69215">
                <a:moveTo>
                  <a:pt x="154686" y="52070"/>
                </a:moveTo>
                <a:lnTo>
                  <a:pt x="0" y="52070"/>
                </a:lnTo>
                <a:lnTo>
                  <a:pt x="0" y="68834"/>
                </a:lnTo>
                <a:lnTo>
                  <a:pt x="154686" y="68834"/>
                </a:lnTo>
                <a:lnTo>
                  <a:pt x="154686" y="52070"/>
                </a:lnTo>
                <a:close/>
              </a:path>
              <a:path w="154940" h="69215">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F6BBADCF-E154-18CC-EFF5-81D0F4D1131E}"/>
              </a:ext>
            </a:extLst>
          </p:cNvPr>
          <p:cNvSpPr/>
          <p:nvPr/>
        </p:nvSpPr>
        <p:spPr>
          <a:xfrm>
            <a:off x="7820457" y="2436925"/>
            <a:ext cx="154940" cy="69215"/>
          </a:xfrm>
          <a:custGeom>
            <a:avLst/>
            <a:gdLst/>
            <a:ahLst/>
            <a:cxnLst/>
            <a:rect l="l" t="t" r="r" b="b"/>
            <a:pathLst>
              <a:path w="154940" h="69215">
                <a:moveTo>
                  <a:pt x="154686" y="52070"/>
                </a:moveTo>
                <a:lnTo>
                  <a:pt x="0" y="52070"/>
                </a:lnTo>
                <a:lnTo>
                  <a:pt x="0" y="68834"/>
                </a:lnTo>
                <a:lnTo>
                  <a:pt x="154686" y="68834"/>
                </a:lnTo>
                <a:lnTo>
                  <a:pt x="154686" y="52070"/>
                </a:lnTo>
                <a:close/>
              </a:path>
              <a:path w="154940" h="69215">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2" name="object 11">
            <a:extLst>
              <a:ext uri="{FF2B5EF4-FFF2-40B4-BE49-F238E27FC236}">
                <a16:creationId xmlns:a16="http://schemas.microsoft.com/office/drawing/2014/main" id="{93BC6045-0D71-401D-EAAD-E3D2945926FE}"/>
              </a:ext>
            </a:extLst>
          </p:cNvPr>
          <p:cNvPicPr/>
          <p:nvPr/>
        </p:nvPicPr>
        <p:blipFill>
          <a:blip r:embed="rId6" cstate="print"/>
          <a:stretch>
            <a:fillRect/>
          </a:stretch>
        </p:blipFill>
        <p:spPr>
          <a:xfrm>
            <a:off x="8075159" y="2371393"/>
            <a:ext cx="109914" cy="175387"/>
          </a:xfrm>
          <a:prstGeom prst="rect">
            <a:avLst/>
          </a:prstGeom>
        </p:spPr>
      </p:pic>
      <p:grpSp>
        <p:nvGrpSpPr>
          <p:cNvPr id="13" name="object 12">
            <a:extLst>
              <a:ext uri="{FF2B5EF4-FFF2-40B4-BE49-F238E27FC236}">
                <a16:creationId xmlns:a16="http://schemas.microsoft.com/office/drawing/2014/main" id="{0DA0E8D1-A4FA-FCA5-40D5-D9FABBF34ED7}"/>
              </a:ext>
            </a:extLst>
          </p:cNvPr>
          <p:cNvGrpSpPr/>
          <p:nvPr/>
        </p:nvGrpSpPr>
        <p:grpSpPr>
          <a:xfrm>
            <a:off x="1970036" y="1671115"/>
            <a:ext cx="6211570" cy="3003550"/>
            <a:chOff x="555840" y="597788"/>
            <a:chExt cx="6211570" cy="3003550"/>
          </a:xfrm>
        </p:grpSpPr>
        <p:pic>
          <p:nvPicPr>
            <p:cNvPr id="14" name="object 13">
              <a:extLst>
                <a:ext uri="{FF2B5EF4-FFF2-40B4-BE49-F238E27FC236}">
                  <a16:creationId xmlns:a16="http://schemas.microsoft.com/office/drawing/2014/main" id="{254B5850-1D11-82BD-FA24-F4F5CBB6CD69}"/>
                </a:ext>
              </a:extLst>
            </p:cNvPr>
            <p:cNvPicPr/>
            <p:nvPr/>
          </p:nvPicPr>
          <p:blipFill>
            <a:blip r:embed="rId7" cstate="print"/>
            <a:stretch>
              <a:fillRect/>
            </a:stretch>
          </p:blipFill>
          <p:spPr>
            <a:xfrm>
              <a:off x="555840" y="1052322"/>
              <a:ext cx="118922" cy="171450"/>
            </a:xfrm>
            <a:prstGeom prst="rect">
              <a:avLst/>
            </a:prstGeom>
          </p:spPr>
        </p:pic>
        <p:pic>
          <p:nvPicPr>
            <p:cNvPr id="15" name="object 14">
              <a:extLst>
                <a:ext uri="{FF2B5EF4-FFF2-40B4-BE49-F238E27FC236}">
                  <a16:creationId xmlns:a16="http://schemas.microsoft.com/office/drawing/2014/main" id="{76601C22-8EDA-6E0C-970A-157CDDF4BAB5}"/>
                </a:ext>
              </a:extLst>
            </p:cNvPr>
            <p:cNvPicPr/>
            <p:nvPr/>
          </p:nvPicPr>
          <p:blipFill>
            <a:blip r:embed="rId8" cstate="print"/>
            <a:stretch>
              <a:fillRect/>
            </a:stretch>
          </p:blipFill>
          <p:spPr>
            <a:xfrm>
              <a:off x="714164" y="984630"/>
              <a:ext cx="1803863" cy="321945"/>
            </a:xfrm>
            <a:prstGeom prst="rect">
              <a:avLst/>
            </a:prstGeom>
          </p:spPr>
        </p:pic>
        <p:sp>
          <p:nvSpPr>
            <p:cNvPr id="16" name="object 15">
              <a:extLst>
                <a:ext uri="{FF2B5EF4-FFF2-40B4-BE49-F238E27FC236}">
                  <a16:creationId xmlns:a16="http://schemas.microsoft.com/office/drawing/2014/main" id="{5818BF25-1AE6-971C-9D49-96382885E76C}"/>
                </a:ext>
              </a:extLst>
            </p:cNvPr>
            <p:cNvSpPr/>
            <p:nvPr/>
          </p:nvSpPr>
          <p:spPr>
            <a:xfrm>
              <a:off x="2877057" y="597788"/>
              <a:ext cx="143510" cy="1105535"/>
            </a:xfrm>
            <a:custGeom>
              <a:avLst/>
              <a:gdLst/>
              <a:ahLst/>
              <a:cxnLst/>
              <a:rect l="l" t="t" r="r" b="b"/>
              <a:pathLst>
                <a:path w="143510" h="1105535">
                  <a:moveTo>
                    <a:pt x="143383" y="0"/>
                  </a:moveTo>
                  <a:lnTo>
                    <a:pt x="103647" y="19907"/>
                  </a:lnTo>
                  <a:lnTo>
                    <a:pt x="68961" y="65532"/>
                  </a:lnTo>
                  <a:lnTo>
                    <a:pt x="44957" y="134683"/>
                  </a:lnTo>
                  <a:lnTo>
                    <a:pt x="38957" y="177260"/>
                  </a:lnTo>
                  <a:lnTo>
                    <a:pt x="36956" y="225171"/>
                  </a:lnTo>
                  <a:lnTo>
                    <a:pt x="37550" y="245673"/>
                  </a:lnTo>
                  <a:lnTo>
                    <a:pt x="39322" y="270414"/>
                  </a:lnTo>
                  <a:lnTo>
                    <a:pt x="42261" y="299394"/>
                  </a:lnTo>
                  <a:lnTo>
                    <a:pt x="50522" y="365452"/>
                  </a:lnTo>
                  <a:lnTo>
                    <a:pt x="53498" y="393303"/>
                  </a:lnTo>
                  <a:lnTo>
                    <a:pt x="55284" y="416177"/>
                  </a:lnTo>
                  <a:lnTo>
                    <a:pt x="55880" y="434086"/>
                  </a:lnTo>
                  <a:lnTo>
                    <a:pt x="54953" y="460043"/>
                  </a:lnTo>
                  <a:lnTo>
                    <a:pt x="47575" y="501433"/>
                  </a:lnTo>
                  <a:lnTo>
                    <a:pt x="23479" y="537733"/>
                  </a:lnTo>
                  <a:lnTo>
                    <a:pt x="0" y="545338"/>
                  </a:lnTo>
                  <a:lnTo>
                    <a:pt x="0" y="559688"/>
                  </a:lnTo>
                  <a:lnTo>
                    <a:pt x="41148" y="588137"/>
                  </a:lnTo>
                  <a:lnTo>
                    <a:pt x="54953" y="644983"/>
                  </a:lnTo>
                  <a:lnTo>
                    <a:pt x="55880" y="670940"/>
                  </a:lnTo>
                  <a:lnTo>
                    <a:pt x="55284" y="688869"/>
                  </a:lnTo>
                  <a:lnTo>
                    <a:pt x="53498" y="711787"/>
                  </a:lnTo>
                  <a:lnTo>
                    <a:pt x="50522" y="739681"/>
                  </a:lnTo>
                  <a:lnTo>
                    <a:pt x="42261" y="805686"/>
                  </a:lnTo>
                  <a:lnTo>
                    <a:pt x="39322" y="834628"/>
                  </a:lnTo>
                  <a:lnTo>
                    <a:pt x="37550" y="859355"/>
                  </a:lnTo>
                  <a:lnTo>
                    <a:pt x="36956" y="879856"/>
                  </a:lnTo>
                  <a:lnTo>
                    <a:pt x="38957" y="927766"/>
                  </a:lnTo>
                  <a:lnTo>
                    <a:pt x="44958" y="970343"/>
                  </a:lnTo>
                  <a:lnTo>
                    <a:pt x="54959" y="1007586"/>
                  </a:lnTo>
                  <a:lnTo>
                    <a:pt x="85679" y="1065522"/>
                  </a:lnTo>
                  <a:lnTo>
                    <a:pt x="122878" y="1098288"/>
                  </a:lnTo>
                  <a:lnTo>
                    <a:pt x="143383" y="1105027"/>
                  </a:lnTo>
                  <a:lnTo>
                    <a:pt x="143383" y="1091819"/>
                  </a:lnTo>
                  <a:lnTo>
                    <a:pt x="126527" y="1084099"/>
                  </a:lnTo>
                  <a:lnTo>
                    <a:pt x="111410" y="1071213"/>
                  </a:lnTo>
                  <a:lnTo>
                    <a:pt x="86487" y="1029843"/>
                  </a:lnTo>
                  <a:lnTo>
                    <a:pt x="70421" y="969803"/>
                  </a:lnTo>
                  <a:lnTo>
                    <a:pt x="65024" y="893190"/>
                  </a:lnTo>
                  <a:lnTo>
                    <a:pt x="65571" y="870118"/>
                  </a:lnTo>
                  <a:lnTo>
                    <a:pt x="67214" y="843962"/>
                  </a:lnTo>
                  <a:lnTo>
                    <a:pt x="69953" y="814734"/>
                  </a:lnTo>
                  <a:lnTo>
                    <a:pt x="77547" y="751395"/>
                  </a:lnTo>
                  <a:lnTo>
                    <a:pt x="80248" y="725868"/>
                  </a:lnTo>
                  <a:lnTo>
                    <a:pt x="81877" y="705865"/>
                  </a:lnTo>
                  <a:lnTo>
                    <a:pt x="82423" y="691388"/>
                  </a:lnTo>
                  <a:lnTo>
                    <a:pt x="81496" y="666956"/>
                  </a:lnTo>
                  <a:lnTo>
                    <a:pt x="74118" y="622950"/>
                  </a:lnTo>
                  <a:lnTo>
                    <a:pt x="59616" y="586305"/>
                  </a:lnTo>
                  <a:lnTo>
                    <a:pt x="27559" y="554355"/>
                  </a:lnTo>
                  <a:lnTo>
                    <a:pt x="27559" y="550799"/>
                  </a:lnTo>
                  <a:lnTo>
                    <a:pt x="59616" y="518795"/>
                  </a:lnTo>
                  <a:lnTo>
                    <a:pt x="74118" y="482147"/>
                  </a:lnTo>
                  <a:lnTo>
                    <a:pt x="81496" y="438142"/>
                  </a:lnTo>
                  <a:lnTo>
                    <a:pt x="82423" y="413638"/>
                  </a:lnTo>
                  <a:lnTo>
                    <a:pt x="81877" y="399232"/>
                  </a:lnTo>
                  <a:lnTo>
                    <a:pt x="80248" y="379253"/>
                  </a:lnTo>
                  <a:lnTo>
                    <a:pt x="77547" y="353702"/>
                  </a:lnTo>
                  <a:lnTo>
                    <a:pt x="69953" y="290292"/>
                  </a:lnTo>
                  <a:lnTo>
                    <a:pt x="67214" y="261064"/>
                  </a:lnTo>
                  <a:lnTo>
                    <a:pt x="65571" y="234908"/>
                  </a:lnTo>
                  <a:lnTo>
                    <a:pt x="65024" y="211836"/>
                  </a:lnTo>
                  <a:lnTo>
                    <a:pt x="66377" y="171499"/>
                  </a:lnTo>
                  <a:lnTo>
                    <a:pt x="77132" y="103161"/>
                  </a:lnTo>
                  <a:lnTo>
                    <a:pt x="98055" y="51944"/>
                  </a:lnTo>
                  <a:lnTo>
                    <a:pt x="126527" y="20945"/>
                  </a:lnTo>
                  <a:lnTo>
                    <a:pt x="143383" y="13208"/>
                  </a:lnTo>
                  <a:lnTo>
                    <a:pt x="1433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DD03DFDD-95FE-F3FE-8795-C2DB73B0C477}"/>
                </a:ext>
              </a:extLst>
            </p:cNvPr>
            <p:cNvSpPr/>
            <p:nvPr/>
          </p:nvSpPr>
          <p:spPr>
            <a:xfrm>
              <a:off x="3501136" y="796416"/>
              <a:ext cx="496570" cy="236220"/>
            </a:xfrm>
            <a:custGeom>
              <a:avLst/>
              <a:gdLst/>
              <a:ahLst/>
              <a:cxnLst/>
              <a:rect l="l" t="t" r="r" b="b"/>
              <a:pathLst>
                <a:path w="496570" h="236219">
                  <a:moveTo>
                    <a:pt x="154711" y="97853"/>
                  </a:moveTo>
                  <a:lnTo>
                    <a:pt x="0" y="97853"/>
                  </a:lnTo>
                  <a:lnTo>
                    <a:pt x="0" y="114554"/>
                  </a:lnTo>
                  <a:lnTo>
                    <a:pt x="154711" y="114554"/>
                  </a:lnTo>
                  <a:lnTo>
                    <a:pt x="154711" y="97853"/>
                  </a:lnTo>
                  <a:close/>
                </a:path>
                <a:path w="496570" h="236219">
                  <a:moveTo>
                    <a:pt x="231521" y="173609"/>
                  </a:moveTo>
                  <a:lnTo>
                    <a:pt x="217424" y="0"/>
                  </a:lnTo>
                  <a:lnTo>
                    <a:pt x="209931" y="0"/>
                  </a:lnTo>
                  <a:lnTo>
                    <a:pt x="179705" y="1270"/>
                  </a:lnTo>
                  <a:lnTo>
                    <a:pt x="179705" y="7874"/>
                  </a:lnTo>
                  <a:lnTo>
                    <a:pt x="183896" y="8509"/>
                  </a:lnTo>
                  <a:lnTo>
                    <a:pt x="186944" y="9271"/>
                  </a:lnTo>
                  <a:lnTo>
                    <a:pt x="188468" y="10033"/>
                  </a:lnTo>
                  <a:lnTo>
                    <a:pt x="190119" y="10795"/>
                  </a:lnTo>
                  <a:lnTo>
                    <a:pt x="191389" y="11811"/>
                  </a:lnTo>
                  <a:lnTo>
                    <a:pt x="195834" y="29591"/>
                  </a:lnTo>
                  <a:lnTo>
                    <a:pt x="195732" y="155575"/>
                  </a:lnTo>
                  <a:lnTo>
                    <a:pt x="181610" y="173609"/>
                  </a:lnTo>
                  <a:lnTo>
                    <a:pt x="181610" y="179705"/>
                  </a:lnTo>
                  <a:lnTo>
                    <a:pt x="231521" y="179705"/>
                  </a:lnTo>
                  <a:lnTo>
                    <a:pt x="231521" y="173609"/>
                  </a:lnTo>
                  <a:close/>
                </a:path>
                <a:path w="496570" h="236219">
                  <a:moveTo>
                    <a:pt x="361696" y="118110"/>
                  </a:moveTo>
                  <a:lnTo>
                    <a:pt x="347980" y="73152"/>
                  </a:lnTo>
                  <a:lnTo>
                    <a:pt x="341477" y="67437"/>
                  </a:lnTo>
                  <a:lnTo>
                    <a:pt x="340207" y="66319"/>
                  </a:lnTo>
                  <a:lnTo>
                    <a:pt x="337947" y="65151"/>
                  </a:lnTo>
                  <a:lnTo>
                    <a:pt x="337947" y="128270"/>
                  </a:lnTo>
                  <a:lnTo>
                    <a:pt x="337439" y="134620"/>
                  </a:lnTo>
                  <a:lnTo>
                    <a:pt x="317500" y="170434"/>
                  </a:lnTo>
                  <a:lnTo>
                    <a:pt x="312674" y="171831"/>
                  </a:lnTo>
                  <a:lnTo>
                    <a:pt x="307086" y="171831"/>
                  </a:lnTo>
                  <a:lnTo>
                    <a:pt x="277406" y="141071"/>
                  </a:lnTo>
                  <a:lnTo>
                    <a:pt x="275336" y="118110"/>
                  </a:lnTo>
                  <a:lnTo>
                    <a:pt x="275831" y="106743"/>
                  </a:lnTo>
                  <a:lnTo>
                    <a:pt x="293268" y="70764"/>
                  </a:lnTo>
                  <a:lnTo>
                    <a:pt x="306705" y="67437"/>
                  </a:lnTo>
                  <a:lnTo>
                    <a:pt x="312801" y="67437"/>
                  </a:lnTo>
                  <a:lnTo>
                    <a:pt x="336956" y="104800"/>
                  </a:lnTo>
                  <a:lnTo>
                    <a:pt x="337947" y="128270"/>
                  </a:lnTo>
                  <a:lnTo>
                    <a:pt x="337947" y="65151"/>
                  </a:lnTo>
                  <a:lnTo>
                    <a:pt x="330822" y="61442"/>
                  </a:lnTo>
                  <a:lnTo>
                    <a:pt x="319824" y="58508"/>
                  </a:lnTo>
                  <a:lnTo>
                    <a:pt x="307213" y="57531"/>
                  </a:lnTo>
                  <a:lnTo>
                    <a:pt x="299415" y="57962"/>
                  </a:lnTo>
                  <a:lnTo>
                    <a:pt x="262775" y="79108"/>
                  </a:lnTo>
                  <a:lnTo>
                    <a:pt x="251701" y="118110"/>
                  </a:lnTo>
                  <a:lnTo>
                    <a:pt x="251637" y="121666"/>
                  </a:lnTo>
                  <a:lnTo>
                    <a:pt x="252437" y="134975"/>
                  </a:lnTo>
                  <a:lnTo>
                    <a:pt x="272986" y="173113"/>
                  </a:lnTo>
                  <a:lnTo>
                    <a:pt x="305181" y="181737"/>
                  </a:lnTo>
                  <a:lnTo>
                    <a:pt x="313563" y="181292"/>
                  </a:lnTo>
                  <a:lnTo>
                    <a:pt x="351028" y="159981"/>
                  </a:lnTo>
                  <a:lnTo>
                    <a:pt x="361264" y="128092"/>
                  </a:lnTo>
                  <a:lnTo>
                    <a:pt x="361696" y="118110"/>
                  </a:lnTo>
                  <a:close/>
                </a:path>
                <a:path w="496570" h="236219">
                  <a:moveTo>
                    <a:pt x="496570" y="59690"/>
                  </a:moveTo>
                  <a:lnTo>
                    <a:pt x="458089" y="59690"/>
                  </a:lnTo>
                  <a:lnTo>
                    <a:pt x="458089" y="92456"/>
                  </a:lnTo>
                  <a:lnTo>
                    <a:pt x="458089" y="104013"/>
                  </a:lnTo>
                  <a:lnTo>
                    <a:pt x="438531" y="130683"/>
                  </a:lnTo>
                  <a:lnTo>
                    <a:pt x="426212" y="130683"/>
                  </a:lnTo>
                  <a:lnTo>
                    <a:pt x="420116" y="127762"/>
                  </a:lnTo>
                  <a:lnTo>
                    <a:pt x="415798" y="122047"/>
                  </a:lnTo>
                  <a:lnTo>
                    <a:pt x="411607" y="116332"/>
                  </a:lnTo>
                  <a:lnTo>
                    <a:pt x="409448" y="108331"/>
                  </a:lnTo>
                  <a:lnTo>
                    <a:pt x="409448" y="87884"/>
                  </a:lnTo>
                  <a:lnTo>
                    <a:pt x="411480" y="80264"/>
                  </a:lnTo>
                  <a:lnTo>
                    <a:pt x="415671" y="75057"/>
                  </a:lnTo>
                  <a:lnTo>
                    <a:pt x="419862" y="69723"/>
                  </a:lnTo>
                  <a:lnTo>
                    <a:pt x="425958" y="67056"/>
                  </a:lnTo>
                  <a:lnTo>
                    <a:pt x="438658" y="67056"/>
                  </a:lnTo>
                  <a:lnTo>
                    <a:pt x="458089" y="92456"/>
                  </a:lnTo>
                  <a:lnTo>
                    <a:pt x="458089" y="59690"/>
                  </a:lnTo>
                  <a:lnTo>
                    <a:pt x="452120" y="59690"/>
                  </a:lnTo>
                  <a:lnTo>
                    <a:pt x="446151" y="58293"/>
                  </a:lnTo>
                  <a:lnTo>
                    <a:pt x="440182" y="57531"/>
                  </a:lnTo>
                  <a:lnTo>
                    <a:pt x="427482" y="57531"/>
                  </a:lnTo>
                  <a:lnTo>
                    <a:pt x="421259" y="58420"/>
                  </a:lnTo>
                  <a:lnTo>
                    <a:pt x="390525" y="81026"/>
                  </a:lnTo>
                  <a:lnTo>
                    <a:pt x="387007" y="92456"/>
                  </a:lnTo>
                  <a:lnTo>
                    <a:pt x="387019" y="107823"/>
                  </a:lnTo>
                  <a:lnTo>
                    <a:pt x="388493" y="114427"/>
                  </a:lnTo>
                  <a:lnTo>
                    <a:pt x="391668" y="120396"/>
                  </a:lnTo>
                  <a:lnTo>
                    <a:pt x="394843" y="126492"/>
                  </a:lnTo>
                  <a:lnTo>
                    <a:pt x="399415" y="131191"/>
                  </a:lnTo>
                  <a:lnTo>
                    <a:pt x="405384" y="134747"/>
                  </a:lnTo>
                  <a:lnTo>
                    <a:pt x="398653" y="139827"/>
                  </a:lnTo>
                  <a:lnTo>
                    <a:pt x="393954" y="144399"/>
                  </a:lnTo>
                  <a:lnTo>
                    <a:pt x="391287" y="148336"/>
                  </a:lnTo>
                  <a:lnTo>
                    <a:pt x="388620" y="152400"/>
                  </a:lnTo>
                  <a:lnTo>
                    <a:pt x="387223" y="156718"/>
                  </a:lnTo>
                  <a:lnTo>
                    <a:pt x="387223" y="165735"/>
                  </a:lnTo>
                  <a:lnTo>
                    <a:pt x="388366" y="169291"/>
                  </a:lnTo>
                  <a:lnTo>
                    <a:pt x="390652" y="172466"/>
                  </a:lnTo>
                  <a:lnTo>
                    <a:pt x="392811" y="175514"/>
                  </a:lnTo>
                  <a:lnTo>
                    <a:pt x="395986" y="177927"/>
                  </a:lnTo>
                  <a:lnTo>
                    <a:pt x="399923" y="179451"/>
                  </a:lnTo>
                  <a:lnTo>
                    <a:pt x="393446" y="182753"/>
                  </a:lnTo>
                  <a:lnTo>
                    <a:pt x="388493" y="186563"/>
                  </a:lnTo>
                  <a:lnTo>
                    <a:pt x="381381" y="195199"/>
                  </a:lnTo>
                  <a:lnTo>
                    <a:pt x="379907" y="199390"/>
                  </a:lnTo>
                  <a:lnTo>
                    <a:pt x="379818" y="211455"/>
                  </a:lnTo>
                  <a:lnTo>
                    <a:pt x="381000" y="215900"/>
                  </a:lnTo>
                  <a:lnTo>
                    <a:pt x="383794" y="219837"/>
                  </a:lnTo>
                  <a:lnTo>
                    <a:pt x="386461" y="223774"/>
                  </a:lnTo>
                  <a:lnTo>
                    <a:pt x="427990" y="235839"/>
                  </a:lnTo>
                  <a:lnTo>
                    <a:pt x="436499" y="235839"/>
                  </a:lnTo>
                  <a:lnTo>
                    <a:pt x="474853" y="227330"/>
                  </a:lnTo>
                  <a:lnTo>
                    <a:pt x="476758" y="225933"/>
                  </a:lnTo>
                  <a:lnTo>
                    <a:pt x="481457" y="222504"/>
                  </a:lnTo>
                  <a:lnTo>
                    <a:pt x="485902" y="216281"/>
                  </a:lnTo>
                  <a:lnTo>
                    <a:pt x="490474" y="210185"/>
                  </a:lnTo>
                  <a:lnTo>
                    <a:pt x="492760" y="203200"/>
                  </a:lnTo>
                  <a:lnTo>
                    <a:pt x="492760" y="189103"/>
                  </a:lnTo>
                  <a:lnTo>
                    <a:pt x="491490" y="183642"/>
                  </a:lnTo>
                  <a:lnTo>
                    <a:pt x="490474" y="181737"/>
                  </a:lnTo>
                  <a:lnTo>
                    <a:pt x="489077" y="179070"/>
                  </a:lnTo>
                  <a:lnTo>
                    <a:pt x="486791" y="174371"/>
                  </a:lnTo>
                  <a:lnTo>
                    <a:pt x="482727" y="170688"/>
                  </a:lnTo>
                  <a:lnTo>
                    <a:pt x="472186" y="165417"/>
                  </a:lnTo>
                  <a:lnTo>
                    <a:pt x="472186" y="198755"/>
                  </a:lnTo>
                  <a:lnTo>
                    <a:pt x="472186" y="206121"/>
                  </a:lnTo>
                  <a:lnTo>
                    <a:pt x="455422" y="222935"/>
                  </a:lnTo>
                  <a:lnTo>
                    <a:pt x="450215" y="224917"/>
                  </a:lnTo>
                  <a:lnTo>
                    <a:pt x="443738" y="225933"/>
                  </a:lnTo>
                  <a:lnTo>
                    <a:pt x="436245" y="225933"/>
                  </a:lnTo>
                  <a:lnTo>
                    <a:pt x="399796" y="211455"/>
                  </a:lnTo>
                  <a:lnTo>
                    <a:pt x="399796" y="199390"/>
                  </a:lnTo>
                  <a:lnTo>
                    <a:pt x="400812" y="195453"/>
                  </a:lnTo>
                  <a:lnTo>
                    <a:pt x="405130" y="188341"/>
                  </a:lnTo>
                  <a:lnTo>
                    <a:pt x="408305" y="184912"/>
                  </a:lnTo>
                  <a:lnTo>
                    <a:pt x="412623" y="181737"/>
                  </a:lnTo>
                  <a:lnTo>
                    <a:pt x="417830" y="182245"/>
                  </a:lnTo>
                  <a:lnTo>
                    <a:pt x="423799" y="182499"/>
                  </a:lnTo>
                  <a:lnTo>
                    <a:pt x="454152" y="182499"/>
                  </a:lnTo>
                  <a:lnTo>
                    <a:pt x="458089" y="183007"/>
                  </a:lnTo>
                  <a:lnTo>
                    <a:pt x="471297" y="194183"/>
                  </a:lnTo>
                  <a:lnTo>
                    <a:pt x="471932" y="196469"/>
                  </a:lnTo>
                  <a:lnTo>
                    <a:pt x="472186" y="198755"/>
                  </a:lnTo>
                  <a:lnTo>
                    <a:pt x="472186" y="165417"/>
                  </a:lnTo>
                  <a:lnTo>
                    <a:pt x="471551" y="165100"/>
                  </a:lnTo>
                  <a:lnTo>
                    <a:pt x="464312" y="163830"/>
                  </a:lnTo>
                  <a:lnTo>
                    <a:pt x="419608" y="163830"/>
                  </a:lnTo>
                  <a:lnTo>
                    <a:pt x="415290" y="163449"/>
                  </a:lnTo>
                  <a:lnTo>
                    <a:pt x="404622" y="155448"/>
                  </a:lnTo>
                  <a:lnTo>
                    <a:pt x="404622" y="147701"/>
                  </a:lnTo>
                  <a:lnTo>
                    <a:pt x="407797" y="142875"/>
                  </a:lnTo>
                  <a:lnTo>
                    <a:pt x="414274" y="138049"/>
                  </a:lnTo>
                  <a:lnTo>
                    <a:pt x="419227" y="139827"/>
                  </a:lnTo>
                  <a:lnTo>
                    <a:pt x="425196" y="140716"/>
                  </a:lnTo>
                  <a:lnTo>
                    <a:pt x="432181" y="140716"/>
                  </a:lnTo>
                  <a:lnTo>
                    <a:pt x="443128" y="140017"/>
                  </a:lnTo>
                  <a:lnTo>
                    <a:pt x="452031" y="138049"/>
                  </a:lnTo>
                  <a:lnTo>
                    <a:pt x="452755" y="137896"/>
                  </a:lnTo>
                  <a:lnTo>
                    <a:pt x="461035" y="134404"/>
                  </a:lnTo>
                  <a:lnTo>
                    <a:pt x="466356" y="130683"/>
                  </a:lnTo>
                  <a:lnTo>
                    <a:pt x="467995" y="129540"/>
                  </a:lnTo>
                  <a:lnTo>
                    <a:pt x="473557" y="123431"/>
                  </a:lnTo>
                  <a:lnTo>
                    <a:pt x="477532" y="116116"/>
                  </a:lnTo>
                  <a:lnTo>
                    <a:pt x="479907" y="107569"/>
                  </a:lnTo>
                  <a:lnTo>
                    <a:pt x="480695" y="97917"/>
                  </a:lnTo>
                  <a:lnTo>
                    <a:pt x="480631" y="92456"/>
                  </a:lnTo>
                  <a:lnTo>
                    <a:pt x="472186" y="72898"/>
                  </a:lnTo>
                  <a:lnTo>
                    <a:pt x="473329" y="71501"/>
                  </a:lnTo>
                  <a:lnTo>
                    <a:pt x="496570" y="72390"/>
                  </a:lnTo>
                  <a:lnTo>
                    <a:pt x="496570" y="71501"/>
                  </a:lnTo>
                  <a:lnTo>
                    <a:pt x="496570" y="67056"/>
                  </a:lnTo>
                  <a:lnTo>
                    <a:pt x="496570" y="5969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8" name="object 17">
              <a:extLst>
                <a:ext uri="{FF2B5EF4-FFF2-40B4-BE49-F238E27FC236}">
                  <a16:creationId xmlns:a16="http://schemas.microsoft.com/office/drawing/2014/main" id="{51DAF35E-C384-4208-BFB4-8C0489C71A99}"/>
                </a:ext>
              </a:extLst>
            </p:cNvPr>
            <p:cNvPicPr/>
            <p:nvPr/>
          </p:nvPicPr>
          <p:blipFill>
            <a:blip r:embed="rId9" cstate="print"/>
            <a:stretch>
              <a:fillRect/>
            </a:stretch>
          </p:blipFill>
          <p:spPr>
            <a:xfrm>
              <a:off x="5940678" y="854075"/>
              <a:ext cx="139319" cy="176784"/>
            </a:xfrm>
            <a:prstGeom prst="rect">
              <a:avLst/>
            </a:prstGeom>
          </p:spPr>
        </p:pic>
        <p:pic>
          <p:nvPicPr>
            <p:cNvPr id="19" name="object 18">
              <a:extLst>
                <a:ext uri="{FF2B5EF4-FFF2-40B4-BE49-F238E27FC236}">
                  <a16:creationId xmlns:a16="http://schemas.microsoft.com/office/drawing/2014/main" id="{5F3F307A-7D9D-5F24-11FE-2E4C3CDFC51C}"/>
                </a:ext>
              </a:extLst>
            </p:cNvPr>
            <p:cNvPicPr/>
            <p:nvPr/>
          </p:nvPicPr>
          <p:blipFill>
            <a:blip r:embed="rId10" cstate="print"/>
            <a:stretch>
              <a:fillRect/>
            </a:stretch>
          </p:blipFill>
          <p:spPr>
            <a:xfrm>
              <a:off x="5740653" y="795781"/>
              <a:ext cx="159131" cy="180339"/>
            </a:xfrm>
            <a:prstGeom prst="rect">
              <a:avLst/>
            </a:prstGeom>
          </p:spPr>
        </p:pic>
        <p:pic>
          <p:nvPicPr>
            <p:cNvPr id="20" name="object 19">
              <a:extLst>
                <a:ext uri="{FF2B5EF4-FFF2-40B4-BE49-F238E27FC236}">
                  <a16:creationId xmlns:a16="http://schemas.microsoft.com/office/drawing/2014/main" id="{02BF45C5-EBD8-A812-7E8A-8C72EFAF6B00}"/>
                </a:ext>
              </a:extLst>
            </p:cNvPr>
            <p:cNvPicPr/>
            <p:nvPr/>
          </p:nvPicPr>
          <p:blipFill>
            <a:blip r:embed="rId11" cstate="print"/>
            <a:stretch>
              <a:fillRect/>
            </a:stretch>
          </p:blipFill>
          <p:spPr>
            <a:xfrm>
              <a:off x="6108953" y="736980"/>
              <a:ext cx="188468" cy="176403"/>
            </a:xfrm>
            <a:prstGeom prst="rect">
              <a:avLst/>
            </a:prstGeom>
          </p:spPr>
        </p:pic>
        <p:pic>
          <p:nvPicPr>
            <p:cNvPr id="21" name="object 20">
              <a:extLst>
                <a:ext uri="{FF2B5EF4-FFF2-40B4-BE49-F238E27FC236}">
                  <a16:creationId xmlns:a16="http://schemas.microsoft.com/office/drawing/2014/main" id="{78F02909-DC70-45E5-2CEE-FBDAE1064C3A}"/>
                </a:ext>
              </a:extLst>
            </p:cNvPr>
            <p:cNvPicPr/>
            <p:nvPr/>
          </p:nvPicPr>
          <p:blipFill>
            <a:blip r:embed="rId12" cstate="print"/>
            <a:stretch>
              <a:fillRect/>
            </a:stretch>
          </p:blipFill>
          <p:spPr>
            <a:xfrm>
              <a:off x="6666991" y="802766"/>
              <a:ext cx="99949" cy="173355"/>
            </a:xfrm>
            <a:prstGeom prst="rect">
              <a:avLst/>
            </a:prstGeom>
          </p:spPr>
        </p:pic>
        <p:sp>
          <p:nvSpPr>
            <p:cNvPr id="22" name="object 21">
              <a:extLst>
                <a:ext uri="{FF2B5EF4-FFF2-40B4-BE49-F238E27FC236}">
                  <a16:creationId xmlns:a16="http://schemas.microsoft.com/office/drawing/2014/main" id="{D45A6B01-408F-8093-FF6B-F50C502CC427}"/>
                </a:ext>
              </a:extLst>
            </p:cNvPr>
            <p:cNvSpPr/>
            <p:nvPr/>
          </p:nvSpPr>
          <p:spPr>
            <a:xfrm>
              <a:off x="3053461" y="1291716"/>
              <a:ext cx="496570" cy="236220"/>
            </a:xfrm>
            <a:custGeom>
              <a:avLst/>
              <a:gdLst/>
              <a:ahLst/>
              <a:cxnLst/>
              <a:rect l="l" t="t" r="r" b="b"/>
              <a:pathLst>
                <a:path w="496570" h="236219">
                  <a:moveTo>
                    <a:pt x="154711" y="97853"/>
                  </a:moveTo>
                  <a:lnTo>
                    <a:pt x="0" y="97853"/>
                  </a:lnTo>
                  <a:lnTo>
                    <a:pt x="0" y="114554"/>
                  </a:lnTo>
                  <a:lnTo>
                    <a:pt x="154711" y="114554"/>
                  </a:lnTo>
                  <a:lnTo>
                    <a:pt x="154711" y="97853"/>
                  </a:lnTo>
                  <a:close/>
                </a:path>
                <a:path w="496570" h="236219">
                  <a:moveTo>
                    <a:pt x="231521" y="173609"/>
                  </a:moveTo>
                  <a:lnTo>
                    <a:pt x="217424" y="0"/>
                  </a:lnTo>
                  <a:lnTo>
                    <a:pt x="209918" y="0"/>
                  </a:lnTo>
                  <a:lnTo>
                    <a:pt x="179705" y="1270"/>
                  </a:lnTo>
                  <a:lnTo>
                    <a:pt x="179705" y="7874"/>
                  </a:lnTo>
                  <a:lnTo>
                    <a:pt x="183896" y="8509"/>
                  </a:lnTo>
                  <a:lnTo>
                    <a:pt x="186944" y="9271"/>
                  </a:lnTo>
                  <a:lnTo>
                    <a:pt x="188468" y="10033"/>
                  </a:lnTo>
                  <a:lnTo>
                    <a:pt x="190119" y="10795"/>
                  </a:lnTo>
                  <a:lnTo>
                    <a:pt x="191389" y="11811"/>
                  </a:lnTo>
                  <a:lnTo>
                    <a:pt x="195707" y="156464"/>
                  </a:lnTo>
                  <a:lnTo>
                    <a:pt x="195453" y="159258"/>
                  </a:lnTo>
                  <a:lnTo>
                    <a:pt x="181610" y="173609"/>
                  </a:lnTo>
                  <a:lnTo>
                    <a:pt x="181610" y="179705"/>
                  </a:lnTo>
                  <a:lnTo>
                    <a:pt x="231521" y="179705"/>
                  </a:lnTo>
                  <a:lnTo>
                    <a:pt x="231521" y="173609"/>
                  </a:lnTo>
                  <a:close/>
                </a:path>
                <a:path w="496570" h="236219">
                  <a:moveTo>
                    <a:pt x="361696" y="118110"/>
                  </a:moveTo>
                  <a:lnTo>
                    <a:pt x="347980" y="73152"/>
                  </a:lnTo>
                  <a:lnTo>
                    <a:pt x="341477" y="67437"/>
                  </a:lnTo>
                  <a:lnTo>
                    <a:pt x="340207" y="66319"/>
                  </a:lnTo>
                  <a:lnTo>
                    <a:pt x="337947" y="65151"/>
                  </a:lnTo>
                  <a:lnTo>
                    <a:pt x="337947" y="128270"/>
                  </a:lnTo>
                  <a:lnTo>
                    <a:pt x="337439" y="134620"/>
                  </a:lnTo>
                  <a:lnTo>
                    <a:pt x="317500" y="170434"/>
                  </a:lnTo>
                  <a:lnTo>
                    <a:pt x="312674" y="171831"/>
                  </a:lnTo>
                  <a:lnTo>
                    <a:pt x="307086" y="171831"/>
                  </a:lnTo>
                  <a:lnTo>
                    <a:pt x="277406" y="141071"/>
                  </a:lnTo>
                  <a:lnTo>
                    <a:pt x="275336" y="118110"/>
                  </a:lnTo>
                  <a:lnTo>
                    <a:pt x="275831" y="106743"/>
                  </a:lnTo>
                  <a:lnTo>
                    <a:pt x="293268" y="70764"/>
                  </a:lnTo>
                  <a:lnTo>
                    <a:pt x="306705" y="67437"/>
                  </a:lnTo>
                  <a:lnTo>
                    <a:pt x="312801" y="67437"/>
                  </a:lnTo>
                  <a:lnTo>
                    <a:pt x="336956" y="104800"/>
                  </a:lnTo>
                  <a:lnTo>
                    <a:pt x="337947" y="128270"/>
                  </a:lnTo>
                  <a:lnTo>
                    <a:pt x="337947" y="65151"/>
                  </a:lnTo>
                  <a:lnTo>
                    <a:pt x="330822" y="61442"/>
                  </a:lnTo>
                  <a:lnTo>
                    <a:pt x="319824" y="58508"/>
                  </a:lnTo>
                  <a:lnTo>
                    <a:pt x="307213" y="57531"/>
                  </a:lnTo>
                  <a:lnTo>
                    <a:pt x="299415" y="57962"/>
                  </a:lnTo>
                  <a:lnTo>
                    <a:pt x="262775" y="79108"/>
                  </a:lnTo>
                  <a:lnTo>
                    <a:pt x="251701" y="118110"/>
                  </a:lnTo>
                  <a:lnTo>
                    <a:pt x="251637" y="121666"/>
                  </a:lnTo>
                  <a:lnTo>
                    <a:pt x="252437" y="134975"/>
                  </a:lnTo>
                  <a:lnTo>
                    <a:pt x="272986" y="173113"/>
                  </a:lnTo>
                  <a:lnTo>
                    <a:pt x="305181" y="181737"/>
                  </a:lnTo>
                  <a:lnTo>
                    <a:pt x="313563" y="181292"/>
                  </a:lnTo>
                  <a:lnTo>
                    <a:pt x="351028" y="159981"/>
                  </a:lnTo>
                  <a:lnTo>
                    <a:pt x="361264" y="128092"/>
                  </a:lnTo>
                  <a:lnTo>
                    <a:pt x="361696" y="118110"/>
                  </a:lnTo>
                  <a:close/>
                </a:path>
                <a:path w="496570" h="236219">
                  <a:moveTo>
                    <a:pt x="496570" y="59690"/>
                  </a:moveTo>
                  <a:lnTo>
                    <a:pt x="458089" y="59690"/>
                  </a:lnTo>
                  <a:lnTo>
                    <a:pt x="458089" y="92456"/>
                  </a:lnTo>
                  <a:lnTo>
                    <a:pt x="458089" y="104013"/>
                  </a:lnTo>
                  <a:lnTo>
                    <a:pt x="438531" y="130683"/>
                  </a:lnTo>
                  <a:lnTo>
                    <a:pt x="426212" y="130683"/>
                  </a:lnTo>
                  <a:lnTo>
                    <a:pt x="420116" y="127762"/>
                  </a:lnTo>
                  <a:lnTo>
                    <a:pt x="415798" y="122047"/>
                  </a:lnTo>
                  <a:lnTo>
                    <a:pt x="411607" y="116332"/>
                  </a:lnTo>
                  <a:lnTo>
                    <a:pt x="409448" y="108331"/>
                  </a:lnTo>
                  <a:lnTo>
                    <a:pt x="409448" y="87884"/>
                  </a:lnTo>
                  <a:lnTo>
                    <a:pt x="411480" y="80264"/>
                  </a:lnTo>
                  <a:lnTo>
                    <a:pt x="415671" y="75057"/>
                  </a:lnTo>
                  <a:lnTo>
                    <a:pt x="419862" y="69723"/>
                  </a:lnTo>
                  <a:lnTo>
                    <a:pt x="425958" y="67056"/>
                  </a:lnTo>
                  <a:lnTo>
                    <a:pt x="438658" y="67056"/>
                  </a:lnTo>
                  <a:lnTo>
                    <a:pt x="458089" y="92456"/>
                  </a:lnTo>
                  <a:lnTo>
                    <a:pt x="458089" y="59690"/>
                  </a:lnTo>
                  <a:lnTo>
                    <a:pt x="452120" y="59690"/>
                  </a:lnTo>
                  <a:lnTo>
                    <a:pt x="446151" y="58293"/>
                  </a:lnTo>
                  <a:lnTo>
                    <a:pt x="440182" y="57531"/>
                  </a:lnTo>
                  <a:lnTo>
                    <a:pt x="427482" y="57531"/>
                  </a:lnTo>
                  <a:lnTo>
                    <a:pt x="421259" y="58420"/>
                  </a:lnTo>
                  <a:lnTo>
                    <a:pt x="390525" y="81026"/>
                  </a:lnTo>
                  <a:lnTo>
                    <a:pt x="387007" y="92456"/>
                  </a:lnTo>
                  <a:lnTo>
                    <a:pt x="387019" y="107823"/>
                  </a:lnTo>
                  <a:lnTo>
                    <a:pt x="388493" y="114427"/>
                  </a:lnTo>
                  <a:lnTo>
                    <a:pt x="391668" y="120396"/>
                  </a:lnTo>
                  <a:lnTo>
                    <a:pt x="394843" y="126492"/>
                  </a:lnTo>
                  <a:lnTo>
                    <a:pt x="399415" y="131191"/>
                  </a:lnTo>
                  <a:lnTo>
                    <a:pt x="405384" y="134747"/>
                  </a:lnTo>
                  <a:lnTo>
                    <a:pt x="398653" y="139827"/>
                  </a:lnTo>
                  <a:lnTo>
                    <a:pt x="393954" y="144399"/>
                  </a:lnTo>
                  <a:lnTo>
                    <a:pt x="391287" y="148336"/>
                  </a:lnTo>
                  <a:lnTo>
                    <a:pt x="388620" y="152400"/>
                  </a:lnTo>
                  <a:lnTo>
                    <a:pt x="387223" y="156718"/>
                  </a:lnTo>
                  <a:lnTo>
                    <a:pt x="387223" y="165735"/>
                  </a:lnTo>
                  <a:lnTo>
                    <a:pt x="388366" y="169291"/>
                  </a:lnTo>
                  <a:lnTo>
                    <a:pt x="390652" y="172466"/>
                  </a:lnTo>
                  <a:lnTo>
                    <a:pt x="392811" y="175514"/>
                  </a:lnTo>
                  <a:lnTo>
                    <a:pt x="395986" y="177927"/>
                  </a:lnTo>
                  <a:lnTo>
                    <a:pt x="399923" y="179451"/>
                  </a:lnTo>
                  <a:lnTo>
                    <a:pt x="393446" y="182753"/>
                  </a:lnTo>
                  <a:lnTo>
                    <a:pt x="388493" y="186563"/>
                  </a:lnTo>
                  <a:lnTo>
                    <a:pt x="381381" y="195199"/>
                  </a:lnTo>
                  <a:lnTo>
                    <a:pt x="379907" y="199390"/>
                  </a:lnTo>
                  <a:lnTo>
                    <a:pt x="379818" y="211455"/>
                  </a:lnTo>
                  <a:lnTo>
                    <a:pt x="381000" y="215900"/>
                  </a:lnTo>
                  <a:lnTo>
                    <a:pt x="383794" y="219837"/>
                  </a:lnTo>
                  <a:lnTo>
                    <a:pt x="386461" y="223774"/>
                  </a:lnTo>
                  <a:lnTo>
                    <a:pt x="427990" y="235839"/>
                  </a:lnTo>
                  <a:lnTo>
                    <a:pt x="436499" y="235839"/>
                  </a:lnTo>
                  <a:lnTo>
                    <a:pt x="474853" y="227330"/>
                  </a:lnTo>
                  <a:lnTo>
                    <a:pt x="476758" y="225933"/>
                  </a:lnTo>
                  <a:lnTo>
                    <a:pt x="481457" y="222504"/>
                  </a:lnTo>
                  <a:lnTo>
                    <a:pt x="485902" y="216281"/>
                  </a:lnTo>
                  <a:lnTo>
                    <a:pt x="490474" y="210185"/>
                  </a:lnTo>
                  <a:lnTo>
                    <a:pt x="492760" y="203200"/>
                  </a:lnTo>
                  <a:lnTo>
                    <a:pt x="492760" y="189103"/>
                  </a:lnTo>
                  <a:lnTo>
                    <a:pt x="491490" y="183642"/>
                  </a:lnTo>
                  <a:lnTo>
                    <a:pt x="490474" y="181737"/>
                  </a:lnTo>
                  <a:lnTo>
                    <a:pt x="489077" y="179070"/>
                  </a:lnTo>
                  <a:lnTo>
                    <a:pt x="486791" y="174371"/>
                  </a:lnTo>
                  <a:lnTo>
                    <a:pt x="482727" y="170688"/>
                  </a:lnTo>
                  <a:lnTo>
                    <a:pt x="472186" y="165417"/>
                  </a:lnTo>
                  <a:lnTo>
                    <a:pt x="472186" y="198755"/>
                  </a:lnTo>
                  <a:lnTo>
                    <a:pt x="472186" y="206121"/>
                  </a:lnTo>
                  <a:lnTo>
                    <a:pt x="455422" y="222935"/>
                  </a:lnTo>
                  <a:lnTo>
                    <a:pt x="450215" y="224917"/>
                  </a:lnTo>
                  <a:lnTo>
                    <a:pt x="443738" y="225933"/>
                  </a:lnTo>
                  <a:lnTo>
                    <a:pt x="436245" y="225933"/>
                  </a:lnTo>
                  <a:lnTo>
                    <a:pt x="399796" y="211455"/>
                  </a:lnTo>
                  <a:lnTo>
                    <a:pt x="399796" y="199390"/>
                  </a:lnTo>
                  <a:lnTo>
                    <a:pt x="400812" y="195453"/>
                  </a:lnTo>
                  <a:lnTo>
                    <a:pt x="405130" y="188341"/>
                  </a:lnTo>
                  <a:lnTo>
                    <a:pt x="408305" y="184912"/>
                  </a:lnTo>
                  <a:lnTo>
                    <a:pt x="412623" y="181737"/>
                  </a:lnTo>
                  <a:lnTo>
                    <a:pt x="417830" y="182245"/>
                  </a:lnTo>
                  <a:lnTo>
                    <a:pt x="423799" y="182499"/>
                  </a:lnTo>
                  <a:lnTo>
                    <a:pt x="454152" y="182499"/>
                  </a:lnTo>
                  <a:lnTo>
                    <a:pt x="458089" y="183007"/>
                  </a:lnTo>
                  <a:lnTo>
                    <a:pt x="471297" y="194183"/>
                  </a:lnTo>
                  <a:lnTo>
                    <a:pt x="471932" y="196469"/>
                  </a:lnTo>
                  <a:lnTo>
                    <a:pt x="472186" y="198755"/>
                  </a:lnTo>
                  <a:lnTo>
                    <a:pt x="472186" y="165417"/>
                  </a:lnTo>
                  <a:lnTo>
                    <a:pt x="471551" y="165100"/>
                  </a:lnTo>
                  <a:lnTo>
                    <a:pt x="464312" y="163830"/>
                  </a:lnTo>
                  <a:lnTo>
                    <a:pt x="419608" y="163830"/>
                  </a:lnTo>
                  <a:lnTo>
                    <a:pt x="415290" y="163449"/>
                  </a:lnTo>
                  <a:lnTo>
                    <a:pt x="404622" y="155448"/>
                  </a:lnTo>
                  <a:lnTo>
                    <a:pt x="404622" y="147701"/>
                  </a:lnTo>
                  <a:lnTo>
                    <a:pt x="407797" y="142875"/>
                  </a:lnTo>
                  <a:lnTo>
                    <a:pt x="414274" y="138049"/>
                  </a:lnTo>
                  <a:lnTo>
                    <a:pt x="419227" y="139827"/>
                  </a:lnTo>
                  <a:lnTo>
                    <a:pt x="425196" y="140716"/>
                  </a:lnTo>
                  <a:lnTo>
                    <a:pt x="432181" y="140716"/>
                  </a:lnTo>
                  <a:lnTo>
                    <a:pt x="443128" y="140017"/>
                  </a:lnTo>
                  <a:lnTo>
                    <a:pt x="452031" y="138049"/>
                  </a:lnTo>
                  <a:lnTo>
                    <a:pt x="452755" y="137896"/>
                  </a:lnTo>
                  <a:lnTo>
                    <a:pt x="461035" y="134404"/>
                  </a:lnTo>
                  <a:lnTo>
                    <a:pt x="466356" y="130683"/>
                  </a:lnTo>
                  <a:lnTo>
                    <a:pt x="467995" y="129540"/>
                  </a:lnTo>
                  <a:lnTo>
                    <a:pt x="473557" y="123431"/>
                  </a:lnTo>
                  <a:lnTo>
                    <a:pt x="477532" y="116116"/>
                  </a:lnTo>
                  <a:lnTo>
                    <a:pt x="479907" y="107569"/>
                  </a:lnTo>
                  <a:lnTo>
                    <a:pt x="480695" y="97917"/>
                  </a:lnTo>
                  <a:lnTo>
                    <a:pt x="480631" y="92456"/>
                  </a:lnTo>
                  <a:lnTo>
                    <a:pt x="472186" y="72898"/>
                  </a:lnTo>
                  <a:lnTo>
                    <a:pt x="473329" y="71501"/>
                  </a:lnTo>
                  <a:lnTo>
                    <a:pt x="496570" y="72390"/>
                  </a:lnTo>
                  <a:lnTo>
                    <a:pt x="496570" y="71501"/>
                  </a:lnTo>
                  <a:lnTo>
                    <a:pt x="496570" y="67056"/>
                  </a:lnTo>
                  <a:lnTo>
                    <a:pt x="496570" y="5969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3" name="object 22">
              <a:extLst>
                <a:ext uri="{FF2B5EF4-FFF2-40B4-BE49-F238E27FC236}">
                  <a16:creationId xmlns:a16="http://schemas.microsoft.com/office/drawing/2014/main" id="{0B73F30E-40C3-31BA-D0A4-A66126676324}"/>
                </a:ext>
              </a:extLst>
            </p:cNvPr>
            <p:cNvPicPr/>
            <p:nvPr/>
          </p:nvPicPr>
          <p:blipFill>
            <a:blip r:embed="rId13" cstate="print"/>
            <a:stretch>
              <a:fillRect/>
            </a:stretch>
          </p:blipFill>
          <p:spPr>
            <a:xfrm>
              <a:off x="3618738" y="1185798"/>
              <a:ext cx="1720214" cy="424179"/>
            </a:xfrm>
            <a:prstGeom prst="rect">
              <a:avLst/>
            </a:prstGeom>
          </p:spPr>
        </p:pic>
        <p:pic>
          <p:nvPicPr>
            <p:cNvPr id="24" name="object 23">
              <a:extLst>
                <a:ext uri="{FF2B5EF4-FFF2-40B4-BE49-F238E27FC236}">
                  <a16:creationId xmlns:a16="http://schemas.microsoft.com/office/drawing/2014/main" id="{7A29686C-9548-16D8-3219-917F726A607F}"/>
                </a:ext>
              </a:extLst>
            </p:cNvPr>
            <p:cNvPicPr/>
            <p:nvPr/>
          </p:nvPicPr>
          <p:blipFill>
            <a:blip r:embed="rId10" cstate="print"/>
            <a:stretch>
              <a:fillRect/>
            </a:stretch>
          </p:blipFill>
          <p:spPr>
            <a:xfrm>
              <a:off x="5740653" y="1291081"/>
              <a:ext cx="159131" cy="180339"/>
            </a:xfrm>
            <a:prstGeom prst="rect">
              <a:avLst/>
            </a:prstGeom>
          </p:spPr>
        </p:pic>
        <p:pic>
          <p:nvPicPr>
            <p:cNvPr id="25" name="object 24">
              <a:extLst>
                <a:ext uri="{FF2B5EF4-FFF2-40B4-BE49-F238E27FC236}">
                  <a16:creationId xmlns:a16="http://schemas.microsoft.com/office/drawing/2014/main" id="{8655E080-F781-F81C-5CD4-AE681704AE1D}"/>
                </a:ext>
              </a:extLst>
            </p:cNvPr>
            <p:cNvPicPr/>
            <p:nvPr/>
          </p:nvPicPr>
          <p:blipFill>
            <a:blip r:embed="rId14" cstate="print"/>
            <a:stretch>
              <a:fillRect/>
            </a:stretch>
          </p:blipFill>
          <p:spPr>
            <a:xfrm>
              <a:off x="5940678" y="1349375"/>
              <a:ext cx="139319" cy="176784"/>
            </a:xfrm>
            <a:prstGeom prst="rect">
              <a:avLst/>
            </a:prstGeom>
          </p:spPr>
        </p:pic>
        <p:pic>
          <p:nvPicPr>
            <p:cNvPr id="26" name="object 25">
              <a:extLst>
                <a:ext uri="{FF2B5EF4-FFF2-40B4-BE49-F238E27FC236}">
                  <a16:creationId xmlns:a16="http://schemas.microsoft.com/office/drawing/2014/main" id="{89CA32CF-852C-C679-B5C6-9B6B0F5BCDA1}"/>
                </a:ext>
              </a:extLst>
            </p:cNvPr>
            <p:cNvPicPr/>
            <p:nvPr/>
          </p:nvPicPr>
          <p:blipFill>
            <a:blip r:embed="rId11" cstate="print"/>
            <a:stretch>
              <a:fillRect/>
            </a:stretch>
          </p:blipFill>
          <p:spPr>
            <a:xfrm>
              <a:off x="6108953" y="1232280"/>
              <a:ext cx="188468" cy="176403"/>
            </a:xfrm>
            <a:prstGeom prst="rect">
              <a:avLst/>
            </a:prstGeom>
          </p:spPr>
        </p:pic>
        <p:sp>
          <p:nvSpPr>
            <p:cNvPr id="27" name="object 26">
              <a:extLst>
                <a:ext uri="{FF2B5EF4-FFF2-40B4-BE49-F238E27FC236}">
                  <a16:creationId xmlns:a16="http://schemas.microsoft.com/office/drawing/2014/main" id="{7E1CD327-C117-9445-0A5A-AA6865561D95}"/>
                </a:ext>
              </a:extLst>
            </p:cNvPr>
            <p:cNvSpPr/>
            <p:nvPr/>
          </p:nvSpPr>
          <p:spPr>
            <a:xfrm>
              <a:off x="4176776" y="3376675"/>
              <a:ext cx="0" cy="208279"/>
            </a:xfrm>
            <a:custGeom>
              <a:avLst/>
              <a:gdLst/>
              <a:ahLst/>
              <a:cxnLst/>
              <a:rect l="l" t="t" r="r" b="b"/>
              <a:pathLst>
                <a:path h="208279">
                  <a:moveTo>
                    <a:pt x="0" y="0"/>
                  </a:moveTo>
                  <a:lnTo>
                    <a:pt x="0" y="208280"/>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41523EA3-B5E9-1718-1C85-DABE9CD55445}"/>
                </a:ext>
              </a:extLst>
            </p:cNvPr>
            <p:cNvSpPr/>
            <p:nvPr/>
          </p:nvSpPr>
          <p:spPr>
            <a:xfrm>
              <a:off x="1600200" y="1704974"/>
              <a:ext cx="2916555" cy="1866900"/>
            </a:xfrm>
            <a:custGeom>
              <a:avLst/>
              <a:gdLst/>
              <a:ahLst/>
              <a:cxnLst/>
              <a:rect l="l" t="t" r="r" b="b"/>
              <a:pathLst>
                <a:path w="2916554" h="1866900">
                  <a:moveTo>
                    <a:pt x="2916047" y="1752600"/>
                  </a:moveTo>
                  <a:lnTo>
                    <a:pt x="2893187" y="1733550"/>
                  </a:lnTo>
                  <a:lnTo>
                    <a:pt x="2784221" y="1642745"/>
                  </a:lnTo>
                  <a:lnTo>
                    <a:pt x="2777528" y="1639150"/>
                  </a:lnTo>
                  <a:lnTo>
                    <a:pt x="2752991" y="1659089"/>
                  </a:lnTo>
                  <a:lnTo>
                    <a:pt x="2755061" y="1666074"/>
                  </a:lnTo>
                  <a:lnTo>
                    <a:pt x="2759837" y="1671955"/>
                  </a:lnTo>
                  <a:lnTo>
                    <a:pt x="2833751" y="1733550"/>
                  </a:lnTo>
                  <a:lnTo>
                    <a:pt x="230263" y="1733550"/>
                  </a:lnTo>
                  <a:lnTo>
                    <a:pt x="228650" y="82270"/>
                  </a:lnTo>
                  <a:lnTo>
                    <a:pt x="290322" y="156095"/>
                  </a:lnTo>
                  <a:lnTo>
                    <a:pt x="296214" y="160858"/>
                  </a:lnTo>
                  <a:lnTo>
                    <a:pt x="303237" y="162915"/>
                  </a:lnTo>
                  <a:lnTo>
                    <a:pt x="310502" y="162166"/>
                  </a:lnTo>
                  <a:lnTo>
                    <a:pt x="317119" y="158508"/>
                  </a:lnTo>
                  <a:lnTo>
                    <a:pt x="321868" y="152615"/>
                  </a:lnTo>
                  <a:lnTo>
                    <a:pt x="323888" y="145630"/>
                  </a:lnTo>
                  <a:lnTo>
                    <a:pt x="323126" y="138379"/>
                  </a:lnTo>
                  <a:lnTo>
                    <a:pt x="319532" y="131699"/>
                  </a:lnTo>
                  <a:lnTo>
                    <a:pt x="234365" y="29718"/>
                  </a:lnTo>
                  <a:lnTo>
                    <a:pt x="209550" y="0"/>
                  </a:lnTo>
                  <a:lnTo>
                    <a:pt x="99822" y="131953"/>
                  </a:lnTo>
                  <a:lnTo>
                    <a:pt x="96215" y="138633"/>
                  </a:lnTo>
                  <a:lnTo>
                    <a:pt x="95453" y="145884"/>
                  </a:lnTo>
                  <a:lnTo>
                    <a:pt x="97472" y="152869"/>
                  </a:lnTo>
                  <a:lnTo>
                    <a:pt x="102235" y="158750"/>
                  </a:lnTo>
                  <a:lnTo>
                    <a:pt x="108902" y="162344"/>
                  </a:lnTo>
                  <a:lnTo>
                    <a:pt x="116154" y="163068"/>
                  </a:lnTo>
                  <a:lnTo>
                    <a:pt x="123139" y="161036"/>
                  </a:lnTo>
                  <a:lnTo>
                    <a:pt x="129032" y="156337"/>
                  </a:lnTo>
                  <a:lnTo>
                    <a:pt x="190550" y="82435"/>
                  </a:lnTo>
                  <a:lnTo>
                    <a:pt x="190690" y="82270"/>
                  </a:lnTo>
                  <a:lnTo>
                    <a:pt x="190627" y="163068"/>
                  </a:lnTo>
                  <a:lnTo>
                    <a:pt x="192163" y="1733550"/>
                  </a:lnTo>
                  <a:lnTo>
                    <a:pt x="0" y="1733550"/>
                  </a:lnTo>
                  <a:lnTo>
                    <a:pt x="0" y="1771650"/>
                  </a:lnTo>
                  <a:lnTo>
                    <a:pt x="192201" y="1771650"/>
                  </a:lnTo>
                  <a:lnTo>
                    <a:pt x="192278" y="1845945"/>
                  </a:lnTo>
                  <a:lnTo>
                    <a:pt x="230378" y="1845945"/>
                  </a:lnTo>
                  <a:lnTo>
                    <a:pt x="230301" y="1771650"/>
                  </a:lnTo>
                  <a:lnTo>
                    <a:pt x="2833751" y="1771650"/>
                  </a:lnTo>
                  <a:lnTo>
                    <a:pt x="2759837" y="1833245"/>
                  </a:lnTo>
                  <a:lnTo>
                    <a:pt x="2755061" y="1839137"/>
                  </a:lnTo>
                  <a:lnTo>
                    <a:pt x="2752991" y="1846122"/>
                  </a:lnTo>
                  <a:lnTo>
                    <a:pt x="2753703" y="1853374"/>
                  </a:lnTo>
                  <a:lnTo>
                    <a:pt x="2757297" y="1860042"/>
                  </a:lnTo>
                  <a:lnTo>
                    <a:pt x="2763189" y="1864804"/>
                  </a:lnTo>
                  <a:lnTo>
                    <a:pt x="2770225" y="1866823"/>
                  </a:lnTo>
                  <a:lnTo>
                    <a:pt x="2777528" y="1866061"/>
                  </a:lnTo>
                  <a:lnTo>
                    <a:pt x="2784221" y="1862455"/>
                  </a:lnTo>
                  <a:lnTo>
                    <a:pt x="2893187" y="1771650"/>
                  </a:lnTo>
                  <a:lnTo>
                    <a:pt x="2916047" y="17526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9" name="object 28">
            <a:extLst>
              <a:ext uri="{FF2B5EF4-FFF2-40B4-BE49-F238E27FC236}">
                <a16:creationId xmlns:a16="http://schemas.microsoft.com/office/drawing/2014/main" id="{9E9D5B97-4A3C-9FC3-70D9-3C90DDB45637}"/>
              </a:ext>
            </a:extLst>
          </p:cNvPr>
          <p:cNvSpPr txBox="1"/>
          <p:nvPr/>
        </p:nvSpPr>
        <p:spPr>
          <a:xfrm>
            <a:off x="5538140" y="4635105"/>
            <a:ext cx="126364"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ysClr val="windowText" lastClr="000000"/>
                </a:solidFill>
                <a:latin typeface="Cambria Math"/>
                <a:cs typeface="Cambria Math"/>
              </a:rPr>
              <a:t>1</a:t>
            </a:r>
            <a:endParaRPr sz="1400" kern="0">
              <a:solidFill>
                <a:sysClr val="windowText" lastClr="000000"/>
              </a:solidFill>
              <a:latin typeface="Cambria Math"/>
              <a:cs typeface="Cambria Math"/>
            </a:endParaRPr>
          </a:p>
        </p:txBody>
      </p:sp>
      <p:pic>
        <p:nvPicPr>
          <p:cNvPr id="30" name="object 29">
            <a:extLst>
              <a:ext uri="{FF2B5EF4-FFF2-40B4-BE49-F238E27FC236}">
                <a16:creationId xmlns:a16="http://schemas.microsoft.com/office/drawing/2014/main" id="{0A5470E4-4B59-702A-71DF-44D439C42983}"/>
              </a:ext>
            </a:extLst>
          </p:cNvPr>
          <p:cNvPicPr/>
          <p:nvPr/>
        </p:nvPicPr>
        <p:blipFill>
          <a:blip r:embed="rId15" cstate="print"/>
          <a:stretch>
            <a:fillRect/>
          </a:stretch>
        </p:blipFill>
        <p:spPr>
          <a:xfrm>
            <a:off x="2059508" y="3983278"/>
            <a:ext cx="174371" cy="158750"/>
          </a:xfrm>
          <a:prstGeom prst="rect">
            <a:avLst/>
          </a:prstGeom>
        </p:spPr>
      </p:pic>
      <p:sp>
        <p:nvSpPr>
          <p:cNvPr id="31" name="object 30">
            <a:extLst>
              <a:ext uri="{FF2B5EF4-FFF2-40B4-BE49-F238E27FC236}">
                <a16:creationId xmlns:a16="http://schemas.microsoft.com/office/drawing/2014/main" id="{B78CCAA5-E732-8075-7AB3-1E77C3D950CC}"/>
              </a:ext>
            </a:extLst>
          </p:cNvPr>
          <p:cNvSpPr txBox="1"/>
          <p:nvPr/>
        </p:nvSpPr>
        <p:spPr>
          <a:xfrm>
            <a:off x="1682800" y="3953687"/>
            <a:ext cx="1033144"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tabLst>
                <a:tab pos="638175" algn="l"/>
              </a:tabLst>
            </a:pPr>
            <a:r>
              <a:rPr kern="0" dirty="0">
                <a:solidFill>
                  <a:sysClr val="windowText" lastClr="000000"/>
                </a:solidFill>
                <a:latin typeface="Cambria Math"/>
                <a:cs typeface="Cambria Math"/>
              </a:rPr>
              <a:t>if</a:t>
            </a:r>
            <a:r>
              <a:rPr kern="0" spc="-50"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245" dirty="0">
                <a:solidFill>
                  <a:srgbClr val="C00000"/>
                </a:solidFill>
                <a:latin typeface="Cambria Math"/>
                <a:cs typeface="Cambria Math"/>
              </a:rPr>
              <a:t> </a:t>
            </a:r>
            <a:r>
              <a:rPr sz="2025" kern="0" spc="-75" baseline="26748" dirty="0">
                <a:solidFill>
                  <a:sysClr val="windowText" lastClr="000000"/>
                </a:solidFill>
                <a:latin typeface="Cambria Math"/>
                <a:cs typeface="Cambria Math"/>
              </a:rPr>
              <a:t>𝑖</a:t>
            </a:r>
            <a:r>
              <a:rPr sz="2025" kern="0" baseline="26748"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spc="-50" dirty="0">
                <a:solidFill>
                  <a:srgbClr val="945200"/>
                </a:solidFill>
                <a:latin typeface="Cambria Math"/>
                <a:cs typeface="Cambria Math"/>
              </a:rPr>
              <a:t>1</a:t>
            </a:r>
            <a:endParaRPr kern="0">
              <a:solidFill>
                <a:sysClr val="windowText" lastClr="000000"/>
              </a:solidFill>
              <a:latin typeface="Cambria Math"/>
              <a:cs typeface="Cambria Math"/>
            </a:endParaRPr>
          </a:p>
        </p:txBody>
      </p:sp>
      <p:sp>
        <p:nvSpPr>
          <p:cNvPr id="32" name="object 31">
            <a:extLst>
              <a:ext uri="{FF2B5EF4-FFF2-40B4-BE49-F238E27FC236}">
                <a16:creationId xmlns:a16="http://schemas.microsoft.com/office/drawing/2014/main" id="{2F4BC81B-D035-A2BA-5EF6-D5BCC98D34B8}"/>
              </a:ext>
            </a:extLst>
          </p:cNvPr>
          <p:cNvSpPr/>
          <p:nvPr/>
        </p:nvSpPr>
        <p:spPr>
          <a:xfrm>
            <a:off x="5970574" y="4919903"/>
            <a:ext cx="149225" cy="41275"/>
          </a:xfrm>
          <a:custGeom>
            <a:avLst/>
            <a:gdLst/>
            <a:ahLst/>
            <a:cxnLst/>
            <a:rect l="l" t="t" r="r" b="b"/>
            <a:pathLst>
              <a:path w="149225" h="41275">
                <a:moveTo>
                  <a:pt x="127888" y="0"/>
                </a:moveTo>
                <a:lnTo>
                  <a:pt x="123444" y="5080"/>
                </a:lnTo>
                <a:lnTo>
                  <a:pt x="136779" y="16637"/>
                </a:lnTo>
                <a:lnTo>
                  <a:pt x="0" y="16637"/>
                </a:lnTo>
                <a:lnTo>
                  <a:pt x="0" y="24511"/>
                </a:lnTo>
                <a:lnTo>
                  <a:pt x="136779" y="24511"/>
                </a:lnTo>
                <a:lnTo>
                  <a:pt x="123444" y="36207"/>
                </a:lnTo>
                <a:lnTo>
                  <a:pt x="127888" y="41224"/>
                </a:lnTo>
                <a:lnTo>
                  <a:pt x="148844" y="23114"/>
                </a:lnTo>
                <a:lnTo>
                  <a:pt x="148844" y="18161"/>
                </a:lnTo>
                <a:lnTo>
                  <a:pt x="12788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22B7692B-B587-1858-F171-4198D79AB844}"/>
              </a:ext>
            </a:extLst>
          </p:cNvPr>
          <p:cNvSpPr txBox="1"/>
          <p:nvPr/>
        </p:nvSpPr>
        <p:spPr>
          <a:xfrm>
            <a:off x="5813222" y="4829986"/>
            <a:ext cx="494030"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pPr>
            <a:r>
              <a:rPr sz="2700" kern="0" spc="52" baseline="12345" dirty="0">
                <a:solidFill>
                  <a:srgbClr val="FF40FF"/>
                </a:solidFill>
                <a:latin typeface="Cambria Math"/>
                <a:cs typeface="Cambria Math"/>
              </a:rPr>
              <a:t>𝑓</a:t>
            </a:r>
            <a:r>
              <a:rPr sz="1350" kern="0" spc="35" dirty="0">
                <a:solidFill>
                  <a:srgbClr val="0096FF"/>
                </a:solidFill>
                <a:latin typeface="Cambria Math"/>
                <a:cs typeface="Cambria Math"/>
              </a:rPr>
              <a:t>w</a:t>
            </a:r>
            <a:r>
              <a:rPr sz="1350" kern="0" spc="35" dirty="0">
                <a:solidFill>
                  <a:sysClr val="windowText" lastClr="000000"/>
                </a:solidFill>
                <a:latin typeface="Cambria Math"/>
                <a:cs typeface="Cambria Math"/>
              </a:rPr>
              <a:t>,</a:t>
            </a:r>
            <a:r>
              <a:rPr sz="1350" kern="0" spc="35"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grpSp>
        <p:nvGrpSpPr>
          <p:cNvPr id="34" name="object 33">
            <a:extLst>
              <a:ext uri="{FF2B5EF4-FFF2-40B4-BE49-F238E27FC236}">
                <a16:creationId xmlns:a16="http://schemas.microsoft.com/office/drawing/2014/main" id="{FF8DB3E4-CA7E-93DF-942F-7ECE9A8A27AE}"/>
              </a:ext>
            </a:extLst>
          </p:cNvPr>
          <p:cNvGrpSpPr/>
          <p:nvPr/>
        </p:nvGrpSpPr>
        <p:grpSpPr>
          <a:xfrm>
            <a:off x="6295446" y="4810048"/>
            <a:ext cx="491490" cy="280035"/>
            <a:chOff x="4881250" y="3736721"/>
            <a:chExt cx="491490" cy="280035"/>
          </a:xfrm>
        </p:grpSpPr>
        <p:sp>
          <p:nvSpPr>
            <p:cNvPr id="35" name="object 34">
              <a:extLst>
                <a:ext uri="{FF2B5EF4-FFF2-40B4-BE49-F238E27FC236}">
                  <a16:creationId xmlns:a16="http://schemas.microsoft.com/office/drawing/2014/main" id="{692D3673-1DA6-9714-EE58-4D76315D1B4C}"/>
                </a:ext>
              </a:extLst>
            </p:cNvPr>
            <p:cNvSpPr/>
            <p:nvPr/>
          </p:nvSpPr>
          <p:spPr>
            <a:xfrm>
              <a:off x="4881250" y="3740150"/>
              <a:ext cx="491490" cy="276225"/>
            </a:xfrm>
            <a:custGeom>
              <a:avLst/>
              <a:gdLst/>
              <a:ahLst/>
              <a:cxnLst/>
              <a:rect l="l" t="t" r="r" b="b"/>
              <a:pathLst>
                <a:path w="491489" h="276225">
                  <a:moveTo>
                    <a:pt x="418586" y="0"/>
                  </a:moveTo>
                  <a:lnTo>
                    <a:pt x="415792" y="9143"/>
                  </a:lnTo>
                  <a:lnTo>
                    <a:pt x="428504" y="15694"/>
                  </a:lnTo>
                  <a:lnTo>
                    <a:pt x="439573" y="25257"/>
                  </a:lnTo>
                  <a:lnTo>
                    <a:pt x="462780" y="71541"/>
                  </a:lnTo>
                  <a:lnTo>
                    <a:pt x="469777" y="113863"/>
                  </a:lnTo>
                  <a:lnTo>
                    <a:pt x="470656" y="138125"/>
                  </a:lnTo>
                  <a:lnTo>
                    <a:pt x="469777" y="162333"/>
                  </a:lnTo>
                  <a:lnTo>
                    <a:pt x="462780" y="204610"/>
                  </a:lnTo>
                  <a:lnTo>
                    <a:pt x="439573" y="250798"/>
                  </a:lnTo>
                  <a:lnTo>
                    <a:pt x="415792" y="266941"/>
                  </a:lnTo>
                  <a:lnTo>
                    <a:pt x="418586" y="276085"/>
                  </a:lnTo>
                  <a:lnTo>
                    <a:pt x="461877" y="245974"/>
                  </a:lnTo>
                  <a:lnTo>
                    <a:pt x="480568" y="208626"/>
                  </a:lnTo>
                  <a:lnTo>
                    <a:pt x="490041" y="163306"/>
                  </a:lnTo>
                  <a:lnTo>
                    <a:pt x="491230" y="138010"/>
                  </a:lnTo>
                  <a:lnTo>
                    <a:pt x="490041" y="112720"/>
                  </a:lnTo>
                  <a:lnTo>
                    <a:pt x="480568" y="67396"/>
                  </a:lnTo>
                  <a:lnTo>
                    <a:pt x="461877" y="30057"/>
                  </a:lnTo>
                  <a:lnTo>
                    <a:pt x="435017" y="6383"/>
                  </a:lnTo>
                  <a:lnTo>
                    <a:pt x="418586" y="0"/>
                  </a:lnTo>
                  <a:close/>
                </a:path>
                <a:path w="491489" h="276225">
                  <a:moveTo>
                    <a:pt x="72638" y="0"/>
                  </a:moveTo>
                  <a:lnTo>
                    <a:pt x="29347" y="30057"/>
                  </a:lnTo>
                  <a:lnTo>
                    <a:pt x="10656" y="67396"/>
                  </a:lnTo>
                  <a:lnTo>
                    <a:pt x="1183" y="112720"/>
                  </a:lnTo>
                  <a:lnTo>
                    <a:pt x="0" y="138125"/>
                  </a:lnTo>
                  <a:lnTo>
                    <a:pt x="1183" y="163306"/>
                  </a:lnTo>
                  <a:lnTo>
                    <a:pt x="10656" y="208626"/>
                  </a:lnTo>
                  <a:lnTo>
                    <a:pt x="29347" y="245974"/>
                  </a:lnTo>
                  <a:lnTo>
                    <a:pt x="72638" y="276085"/>
                  </a:lnTo>
                  <a:lnTo>
                    <a:pt x="75432" y="266941"/>
                  </a:lnTo>
                  <a:lnTo>
                    <a:pt x="62738" y="260366"/>
                  </a:lnTo>
                  <a:lnTo>
                    <a:pt x="51699" y="250798"/>
                  </a:lnTo>
                  <a:lnTo>
                    <a:pt x="28444" y="204610"/>
                  </a:lnTo>
                  <a:lnTo>
                    <a:pt x="21447" y="162333"/>
                  </a:lnTo>
                  <a:lnTo>
                    <a:pt x="20572" y="138010"/>
                  </a:lnTo>
                  <a:lnTo>
                    <a:pt x="21447" y="113863"/>
                  </a:lnTo>
                  <a:lnTo>
                    <a:pt x="28444" y="71541"/>
                  </a:lnTo>
                  <a:lnTo>
                    <a:pt x="51699" y="25257"/>
                  </a:lnTo>
                  <a:lnTo>
                    <a:pt x="75432" y="9143"/>
                  </a:lnTo>
                  <a:lnTo>
                    <a:pt x="7263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F520CA44-8DC9-F052-ABF0-C9CD878354A6}"/>
                </a:ext>
              </a:extLst>
            </p:cNvPr>
            <p:cNvSpPr/>
            <p:nvPr/>
          </p:nvSpPr>
          <p:spPr>
            <a:xfrm>
              <a:off x="4956429" y="3763518"/>
              <a:ext cx="113030" cy="55244"/>
            </a:xfrm>
            <a:custGeom>
              <a:avLst/>
              <a:gdLst/>
              <a:ahLst/>
              <a:cxnLst/>
              <a:rect l="l" t="t" r="r" b="b"/>
              <a:pathLst>
                <a:path w="113029" h="55245">
                  <a:moveTo>
                    <a:pt x="84709" y="0"/>
                  </a:moveTo>
                  <a:lnTo>
                    <a:pt x="78867" y="6730"/>
                  </a:lnTo>
                  <a:lnTo>
                    <a:pt x="96647" y="22224"/>
                  </a:lnTo>
                  <a:lnTo>
                    <a:pt x="0" y="22224"/>
                  </a:lnTo>
                  <a:lnTo>
                    <a:pt x="0" y="32765"/>
                  </a:lnTo>
                  <a:lnTo>
                    <a:pt x="96647" y="32765"/>
                  </a:lnTo>
                  <a:lnTo>
                    <a:pt x="78867" y="48259"/>
                  </a:lnTo>
                  <a:lnTo>
                    <a:pt x="84709" y="54990"/>
                  </a:lnTo>
                  <a:lnTo>
                    <a:pt x="112775" y="30733"/>
                  </a:lnTo>
                  <a:lnTo>
                    <a:pt x="112775" y="24256"/>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36">
              <a:extLst>
                <a:ext uri="{FF2B5EF4-FFF2-40B4-BE49-F238E27FC236}">
                  <a16:creationId xmlns:a16="http://schemas.microsoft.com/office/drawing/2014/main" id="{343AA944-EA7F-1987-6348-FC655AC847DC}"/>
                </a:ext>
              </a:extLst>
            </p:cNvPr>
            <p:cNvPicPr/>
            <p:nvPr/>
          </p:nvPicPr>
          <p:blipFill>
            <a:blip r:embed="rId16" cstate="print"/>
            <a:stretch>
              <a:fillRect/>
            </a:stretch>
          </p:blipFill>
          <p:spPr>
            <a:xfrm>
              <a:off x="5095367" y="3736721"/>
              <a:ext cx="174371" cy="158851"/>
            </a:xfrm>
            <a:prstGeom prst="rect">
              <a:avLst/>
            </a:prstGeom>
          </p:spPr>
        </p:pic>
      </p:grpSp>
      <p:sp>
        <p:nvSpPr>
          <p:cNvPr id="38" name="object 37">
            <a:extLst>
              <a:ext uri="{FF2B5EF4-FFF2-40B4-BE49-F238E27FC236}">
                <a16:creationId xmlns:a16="http://schemas.microsoft.com/office/drawing/2014/main" id="{FD465EE2-DB10-A560-1DD3-541C74BB3B97}"/>
              </a:ext>
            </a:extLst>
          </p:cNvPr>
          <p:cNvSpPr txBox="1"/>
          <p:nvPr/>
        </p:nvSpPr>
        <p:spPr>
          <a:xfrm>
            <a:off x="6347130" y="4696382"/>
            <a:ext cx="318135"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pPr>
            <a:r>
              <a:rPr sz="2700" kern="0" baseline="-20061" dirty="0">
                <a:solidFill>
                  <a:srgbClr val="FF9300"/>
                </a:solidFill>
                <a:latin typeface="Cambria Math"/>
                <a:cs typeface="Cambria Math"/>
              </a:rPr>
              <a:t>x</a:t>
            </a:r>
            <a:r>
              <a:rPr sz="2700" kern="0" spc="217" baseline="-20061" dirty="0">
                <a:solidFill>
                  <a:srgbClr val="FF93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grpSp>
        <p:nvGrpSpPr>
          <p:cNvPr id="39" name="object 38">
            <a:extLst>
              <a:ext uri="{FF2B5EF4-FFF2-40B4-BE49-F238E27FC236}">
                <a16:creationId xmlns:a16="http://schemas.microsoft.com/office/drawing/2014/main" id="{93850C5C-3CF3-8139-1EF1-940E51226200}"/>
              </a:ext>
            </a:extLst>
          </p:cNvPr>
          <p:cNvGrpSpPr/>
          <p:nvPr/>
        </p:nvGrpSpPr>
        <p:grpSpPr>
          <a:xfrm>
            <a:off x="1598720" y="3439844"/>
            <a:ext cx="1558290" cy="276225"/>
            <a:chOff x="184524" y="2366517"/>
            <a:chExt cx="1558290" cy="276225"/>
          </a:xfrm>
        </p:grpSpPr>
        <p:sp>
          <p:nvSpPr>
            <p:cNvPr id="40" name="object 39">
              <a:extLst>
                <a:ext uri="{FF2B5EF4-FFF2-40B4-BE49-F238E27FC236}">
                  <a16:creationId xmlns:a16="http://schemas.microsoft.com/office/drawing/2014/main" id="{4BE6AAEB-3058-4B40-5B7B-BDA79C47ACFB}"/>
                </a:ext>
              </a:extLst>
            </p:cNvPr>
            <p:cNvSpPr/>
            <p:nvPr/>
          </p:nvSpPr>
          <p:spPr>
            <a:xfrm>
              <a:off x="184524" y="2366517"/>
              <a:ext cx="1558290" cy="276225"/>
            </a:xfrm>
            <a:custGeom>
              <a:avLst/>
              <a:gdLst/>
              <a:ahLst/>
              <a:cxnLst/>
              <a:rect l="l" t="t" r="r" b="b"/>
              <a:pathLst>
                <a:path w="1558289" h="276225">
                  <a:moveTo>
                    <a:pt x="1485398" y="0"/>
                  </a:moveTo>
                  <a:lnTo>
                    <a:pt x="1482604" y="9143"/>
                  </a:lnTo>
                  <a:lnTo>
                    <a:pt x="1495298" y="15694"/>
                  </a:lnTo>
                  <a:lnTo>
                    <a:pt x="1506337" y="25257"/>
                  </a:lnTo>
                  <a:lnTo>
                    <a:pt x="1529572" y="71542"/>
                  </a:lnTo>
                  <a:lnTo>
                    <a:pt x="1536482" y="113885"/>
                  </a:lnTo>
                  <a:lnTo>
                    <a:pt x="1537341" y="138175"/>
                  </a:lnTo>
                  <a:lnTo>
                    <a:pt x="1536482" y="162373"/>
                  </a:lnTo>
                  <a:lnTo>
                    <a:pt x="1529572" y="204577"/>
                  </a:lnTo>
                  <a:lnTo>
                    <a:pt x="1506337" y="250793"/>
                  </a:lnTo>
                  <a:lnTo>
                    <a:pt x="1482604" y="266954"/>
                  </a:lnTo>
                  <a:lnTo>
                    <a:pt x="1485398" y="276098"/>
                  </a:lnTo>
                  <a:lnTo>
                    <a:pt x="1528689" y="245987"/>
                  </a:lnTo>
                  <a:lnTo>
                    <a:pt x="1547360" y="208700"/>
                  </a:lnTo>
                  <a:lnTo>
                    <a:pt x="1556746" y="163361"/>
                  </a:lnTo>
                  <a:lnTo>
                    <a:pt x="1557915" y="138049"/>
                  </a:lnTo>
                  <a:lnTo>
                    <a:pt x="1556746" y="112736"/>
                  </a:lnTo>
                  <a:lnTo>
                    <a:pt x="1547360" y="67397"/>
                  </a:lnTo>
                  <a:lnTo>
                    <a:pt x="1528689" y="30057"/>
                  </a:lnTo>
                  <a:lnTo>
                    <a:pt x="1501829" y="6383"/>
                  </a:lnTo>
                  <a:lnTo>
                    <a:pt x="1485398" y="0"/>
                  </a:lnTo>
                  <a:close/>
                </a:path>
                <a:path w="1558289" h="276225">
                  <a:moveTo>
                    <a:pt x="72549" y="0"/>
                  </a:moveTo>
                  <a:lnTo>
                    <a:pt x="29288" y="30057"/>
                  </a:lnTo>
                  <a:lnTo>
                    <a:pt x="10602" y="67397"/>
                  </a:lnTo>
                  <a:lnTo>
                    <a:pt x="1172" y="112736"/>
                  </a:lnTo>
                  <a:lnTo>
                    <a:pt x="0" y="138175"/>
                  </a:lnTo>
                  <a:lnTo>
                    <a:pt x="1172" y="163361"/>
                  </a:lnTo>
                  <a:lnTo>
                    <a:pt x="10602" y="208700"/>
                  </a:lnTo>
                  <a:lnTo>
                    <a:pt x="29288" y="245987"/>
                  </a:lnTo>
                  <a:lnTo>
                    <a:pt x="72549" y="276098"/>
                  </a:lnTo>
                  <a:lnTo>
                    <a:pt x="75343" y="266954"/>
                  </a:lnTo>
                  <a:lnTo>
                    <a:pt x="62655" y="260385"/>
                  </a:lnTo>
                  <a:lnTo>
                    <a:pt x="51606" y="250793"/>
                  </a:lnTo>
                  <a:lnTo>
                    <a:pt x="28347" y="204577"/>
                  </a:lnTo>
                  <a:lnTo>
                    <a:pt x="21398" y="162373"/>
                  </a:lnTo>
                  <a:lnTo>
                    <a:pt x="20534" y="138049"/>
                  </a:lnTo>
                  <a:lnTo>
                    <a:pt x="21398" y="113885"/>
                  </a:lnTo>
                  <a:lnTo>
                    <a:pt x="28347" y="71542"/>
                  </a:lnTo>
                  <a:lnTo>
                    <a:pt x="51606" y="25257"/>
                  </a:lnTo>
                  <a:lnTo>
                    <a:pt x="75343" y="9143"/>
                  </a:lnTo>
                  <a:lnTo>
                    <a:pt x="7254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90E7289D-14C8-B89E-8944-C0C9BA8A9F7B}"/>
                </a:ext>
              </a:extLst>
            </p:cNvPr>
            <p:cNvSpPr/>
            <p:nvPr/>
          </p:nvSpPr>
          <p:spPr>
            <a:xfrm>
              <a:off x="393026" y="2472943"/>
              <a:ext cx="149225" cy="41275"/>
            </a:xfrm>
            <a:custGeom>
              <a:avLst/>
              <a:gdLst/>
              <a:ahLst/>
              <a:cxnLst/>
              <a:rect l="l" t="t" r="r" b="b"/>
              <a:pathLst>
                <a:path w="149225" h="41275">
                  <a:moveTo>
                    <a:pt x="127838" y="0"/>
                  </a:moveTo>
                  <a:lnTo>
                    <a:pt x="123393" y="5080"/>
                  </a:lnTo>
                  <a:lnTo>
                    <a:pt x="136791" y="16763"/>
                  </a:lnTo>
                  <a:lnTo>
                    <a:pt x="0" y="16763"/>
                  </a:lnTo>
                  <a:lnTo>
                    <a:pt x="0" y="24637"/>
                  </a:lnTo>
                  <a:lnTo>
                    <a:pt x="136791" y="24637"/>
                  </a:lnTo>
                  <a:lnTo>
                    <a:pt x="123393" y="36194"/>
                  </a:lnTo>
                  <a:lnTo>
                    <a:pt x="127838" y="41275"/>
                  </a:lnTo>
                  <a:lnTo>
                    <a:pt x="148844" y="23113"/>
                  </a:lnTo>
                  <a:lnTo>
                    <a:pt x="148844" y="18161"/>
                  </a:lnTo>
                  <a:lnTo>
                    <a:pt x="12783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8A0F2DF9-0976-E1E5-D424-5490CD9F3C65}"/>
              </a:ext>
            </a:extLst>
          </p:cNvPr>
          <p:cNvSpPr txBox="1"/>
          <p:nvPr/>
        </p:nvSpPr>
        <p:spPr>
          <a:xfrm>
            <a:off x="1407211" y="3454005"/>
            <a:ext cx="72263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12345" dirty="0">
                <a:solidFill>
                  <a:srgbClr val="0096FF"/>
                </a:solidFill>
                <a:latin typeface="Cambria Math"/>
                <a:cs typeface="Cambria Math"/>
              </a:rPr>
              <a:t>𝐿</a:t>
            </a:r>
            <a:r>
              <a:rPr sz="2700" kern="0" spc="82" baseline="12345" dirty="0">
                <a:solidFill>
                  <a:srgbClr val="0096FF"/>
                </a:solidFill>
                <a:latin typeface="Cambria Math"/>
                <a:cs typeface="Cambria Math"/>
              </a:rPr>
              <a:t>  </a:t>
            </a:r>
            <a:r>
              <a:rPr sz="2700" kern="0" spc="-30" baseline="12345" dirty="0">
                <a:solidFill>
                  <a:srgbClr val="FF40FF"/>
                </a:solidFill>
                <a:latin typeface="Cambria Math"/>
                <a:cs typeface="Cambria Math"/>
              </a:rPr>
              <a:t>𝑓</a:t>
            </a:r>
            <a:r>
              <a:rPr sz="1350" kern="0" spc="-20" dirty="0">
                <a:solidFill>
                  <a:srgbClr val="0096FF"/>
                </a:solidFill>
                <a:latin typeface="Cambria Math"/>
                <a:cs typeface="Cambria Math"/>
              </a:rPr>
              <a:t>w</a:t>
            </a:r>
            <a:r>
              <a:rPr sz="1350" kern="0" spc="-20" dirty="0">
                <a:solidFill>
                  <a:sysClr val="windowText" lastClr="000000"/>
                </a:solidFill>
                <a:latin typeface="Cambria Math"/>
                <a:cs typeface="Cambria Math"/>
              </a:rPr>
              <a:t>,</a:t>
            </a:r>
            <a:r>
              <a:rPr sz="1350" kern="0" spc="-20"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grpSp>
        <p:nvGrpSpPr>
          <p:cNvPr id="43" name="object 42">
            <a:extLst>
              <a:ext uri="{FF2B5EF4-FFF2-40B4-BE49-F238E27FC236}">
                <a16:creationId xmlns:a16="http://schemas.microsoft.com/office/drawing/2014/main" id="{24C26317-D9C0-6B8D-534E-30BCB7746161}"/>
              </a:ext>
            </a:extLst>
          </p:cNvPr>
          <p:cNvGrpSpPr/>
          <p:nvPr/>
        </p:nvGrpSpPr>
        <p:grpSpPr>
          <a:xfrm>
            <a:off x="2122595" y="3436416"/>
            <a:ext cx="501015" cy="280035"/>
            <a:chOff x="708399" y="2363089"/>
            <a:chExt cx="501015" cy="280035"/>
          </a:xfrm>
        </p:grpSpPr>
        <p:sp>
          <p:nvSpPr>
            <p:cNvPr id="44" name="object 43">
              <a:extLst>
                <a:ext uri="{FF2B5EF4-FFF2-40B4-BE49-F238E27FC236}">
                  <a16:creationId xmlns:a16="http://schemas.microsoft.com/office/drawing/2014/main" id="{F1A6DAB8-75BF-49D9-19FE-EF1D14AD5661}"/>
                </a:ext>
              </a:extLst>
            </p:cNvPr>
            <p:cNvSpPr/>
            <p:nvPr/>
          </p:nvSpPr>
          <p:spPr>
            <a:xfrm>
              <a:off x="708399" y="2366518"/>
              <a:ext cx="501015" cy="276225"/>
            </a:xfrm>
            <a:custGeom>
              <a:avLst/>
              <a:gdLst/>
              <a:ahLst/>
              <a:cxnLst/>
              <a:rect l="l" t="t" r="r" b="b"/>
              <a:pathLst>
                <a:path w="501015" h="276225">
                  <a:moveTo>
                    <a:pt x="428098" y="0"/>
                  </a:moveTo>
                  <a:lnTo>
                    <a:pt x="425304" y="9143"/>
                  </a:lnTo>
                  <a:lnTo>
                    <a:pt x="437991" y="15694"/>
                  </a:lnTo>
                  <a:lnTo>
                    <a:pt x="449039" y="25257"/>
                  </a:lnTo>
                  <a:lnTo>
                    <a:pt x="472295" y="71542"/>
                  </a:lnTo>
                  <a:lnTo>
                    <a:pt x="479248" y="113885"/>
                  </a:lnTo>
                  <a:lnTo>
                    <a:pt x="480117" y="138175"/>
                  </a:lnTo>
                  <a:lnTo>
                    <a:pt x="479248" y="162373"/>
                  </a:lnTo>
                  <a:lnTo>
                    <a:pt x="472295" y="204577"/>
                  </a:lnTo>
                  <a:lnTo>
                    <a:pt x="449039" y="250793"/>
                  </a:lnTo>
                  <a:lnTo>
                    <a:pt x="425304" y="266954"/>
                  </a:lnTo>
                  <a:lnTo>
                    <a:pt x="428098" y="276098"/>
                  </a:lnTo>
                  <a:lnTo>
                    <a:pt x="471359" y="245987"/>
                  </a:lnTo>
                  <a:lnTo>
                    <a:pt x="490045" y="208700"/>
                  </a:lnTo>
                  <a:lnTo>
                    <a:pt x="499474" y="163361"/>
                  </a:lnTo>
                  <a:lnTo>
                    <a:pt x="500653" y="138049"/>
                  </a:lnTo>
                  <a:lnTo>
                    <a:pt x="499474" y="112736"/>
                  </a:lnTo>
                  <a:lnTo>
                    <a:pt x="490045" y="67397"/>
                  </a:lnTo>
                  <a:lnTo>
                    <a:pt x="471359" y="30057"/>
                  </a:lnTo>
                  <a:lnTo>
                    <a:pt x="444512" y="6383"/>
                  </a:lnTo>
                  <a:lnTo>
                    <a:pt x="428098" y="0"/>
                  </a:lnTo>
                  <a:close/>
                </a:path>
                <a:path w="501015" h="276225">
                  <a:moveTo>
                    <a:pt x="72549" y="0"/>
                  </a:moveTo>
                  <a:lnTo>
                    <a:pt x="29288" y="30057"/>
                  </a:lnTo>
                  <a:lnTo>
                    <a:pt x="10602" y="67397"/>
                  </a:lnTo>
                  <a:lnTo>
                    <a:pt x="1172" y="112736"/>
                  </a:lnTo>
                  <a:lnTo>
                    <a:pt x="0" y="138175"/>
                  </a:lnTo>
                  <a:lnTo>
                    <a:pt x="1172" y="163361"/>
                  </a:lnTo>
                  <a:lnTo>
                    <a:pt x="10602" y="208700"/>
                  </a:lnTo>
                  <a:lnTo>
                    <a:pt x="29288" y="245987"/>
                  </a:lnTo>
                  <a:lnTo>
                    <a:pt x="72549" y="276098"/>
                  </a:lnTo>
                  <a:lnTo>
                    <a:pt x="75343" y="266954"/>
                  </a:lnTo>
                  <a:lnTo>
                    <a:pt x="62655" y="260385"/>
                  </a:lnTo>
                  <a:lnTo>
                    <a:pt x="51606" y="250793"/>
                  </a:lnTo>
                  <a:lnTo>
                    <a:pt x="28347" y="204577"/>
                  </a:lnTo>
                  <a:lnTo>
                    <a:pt x="21398" y="162373"/>
                  </a:lnTo>
                  <a:lnTo>
                    <a:pt x="20534" y="138049"/>
                  </a:lnTo>
                  <a:lnTo>
                    <a:pt x="21398" y="113885"/>
                  </a:lnTo>
                  <a:lnTo>
                    <a:pt x="28347" y="71542"/>
                  </a:lnTo>
                  <a:lnTo>
                    <a:pt x="51606" y="25257"/>
                  </a:lnTo>
                  <a:lnTo>
                    <a:pt x="75343" y="9143"/>
                  </a:lnTo>
                  <a:lnTo>
                    <a:pt x="7254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6E43FD29-CAE0-387C-A63E-4786D71463ED}"/>
                </a:ext>
              </a:extLst>
            </p:cNvPr>
            <p:cNvSpPr/>
            <p:nvPr/>
          </p:nvSpPr>
          <p:spPr>
            <a:xfrm>
              <a:off x="793076" y="2389886"/>
              <a:ext cx="113030" cy="55244"/>
            </a:xfrm>
            <a:custGeom>
              <a:avLst/>
              <a:gdLst/>
              <a:ahLst/>
              <a:cxnLst/>
              <a:rect l="l" t="t" r="r" b="b"/>
              <a:pathLst>
                <a:path w="113030" h="55244">
                  <a:moveTo>
                    <a:pt x="84721" y="0"/>
                  </a:moveTo>
                  <a:lnTo>
                    <a:pt x="78803" y="6731"/>
                  </a:lnTo>
                  <a:lnTo>
                    <a:pt x="96659" y="22225"/>
                  </a:lnTo>
                  <a:lnTo>
                    <a:pt x="0" y="22225"/>
                  </a:lnTo>
                  <a:lnTo>
                    <a:pt x="0" y="32765"/>
                  </a:lnTo>
                  <a:lnTo>
                    <a:pt x="96659" y="32765"/>
                  </a:lnTo>
                  <a:lnTo>
                    <a:pt x="78803" y="48259"/>
                  </a:lnTo>
                  <a:lnTo>
                    <a:pt x="84721" y="54990"/>
                  </a:lnTo>
                  <a:lnTo>
                    <a:pt x="112737" y="30733"/>
                  </a:lnTo>
                  <a:lnTo>
                    <a:pt x="112737" y="24256"/>
                  </a:lnTo>
                  <a:lnTo>
                    <a:pt x="847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6" name="object 45">
              <a:extLst>
                <a:ext uri="{FF2B5EF4-FFF2-40B4-BE49-F238E27FC236}">
                  <a16:creationId xmlns:a16="http://schemas.microsoft.com/office/drawing/2014/main" id="{D3E1E2F7-8404-4330-D460-FBFF906426D9}"/>
                </a:ext>
              </a:extLst>
            </p:cNvPr>
            <p:cNvPicPr/>
            <p:nvPr/>
          </p:nvPicPr>
          <p:blipFill>
            <a:blip r:embed="rId17" cstate="print"/>
            <a:stretch>
              <a:fillRect/>
            </a:stretch>
          </p:blipFill>
          <p:spPr>
            <a:xfrm>
              <a:off x="931976" y="2363089"/>
              <a:ext cx="174371" cy="158877"/>
            </a:xfrm>
            <a:prstGeom prst="rect">
              <a:avLst/>
            </a:prstGeom>
          </p:spPr>
        </p:pic>
      </p:grpSp>
      <p:sp>
        <p:nvSpPr>
          <p:cNvPr id="47" name="object 46">
            <a:extLst>
              <a:ext uri="{FF2B5EF4-FFF2-40B4-BE49-F238E27FC236}">
                <a16:creationId xmlns:a16="http://schemas.microsoft.com/office/drawing/2014/main" id="{0FC9BB3D-78B7-2559-6DFD-ACECA12B7688}"/>
              </a:ext>
            </a:extLst>
          </p:cNvPr>
          <p:cNvSpPr txBox="1"/>
          <p:nvPr/>
        </p:nvSpPr>
        <p:spPr>
          <a:xfrm>
            <a:off x="2169846" y="3320528"/>
            <a:ext cx="32766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rgbClr val="FF9300"/>
                </a:solidFill>
                <a:latin typeface="Cambria Math"/>
                <a:cs typeface="Cambria Math"/>
              </a:rPr>
              <a:t>x</a:t>
            </a:r>
            <a:r>
              <a:rPr sz="2700" kern="0" spc="337" baseline="-21604" dirty="0">
                <a:solidFill>
                  <a:srgbClr val="FF93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pic>
        <p:nvPicPr>
          <p:cNvPr id="48" name="object 47">
            <a:extLst>
              <a:ext uri="{FF2B5EF4-FFF2-40B4-BE49-F238E27FC236}">
                <a16:creationId xmlns:a16="http://schemas.microsoft.com/office/drawing/2014/main" id="{0A9C38BA-8F67-C7B6-BC9A-A8404493470D}"/>
              </a:ext>
            </a:extLst>
          </p:cNvPr>
          <p:cNvPicPr/>
          <p:nvPr/>
        </p:nvPicPr>
        <p:blipFill>
          <a:blip r:embed="rId18" cstate="print"/>
          <a:stretch>
            <a:fillRect/>
          </a:stretch>
        </p:blipFill>
        <p:spPr>
          <a:xfrm>
            <a:off x="2869996" y="3436416"/>
            <a:ext cx="174371" cy="158877"/>
          </a:xfrm>
          <a:prstGeom prst="rect">
            <a:avLst/>
          </a:prstGeom>
        </p:spPr>
      </p:pic>
      <p:sp>
        <p:nvSpPr>
          <p:cNvPr id="49" name="object 48">
            <a:extLst>
              <a:ext uri="{FF2B5EF4-FFF2-40B4-BE49-F238E27FC236}">
                <a16:creationId xmlns:a16="http://schemas.microsoft.com/office/drawing/2014/main" id="{5B832591-9A17-B262-E0CD-D4826C31C6A3}"/>
              </a:ext>
            </a:extLst>
          </p:cNvPr>
          <p:cNvSpPr txBox="1"/>
          <p:nvPr/>
        </p:nvSpPr>
        <p:spPr>
          <a:xfrm>
            <a:off x="2608631" y="3406253"/>
            <a:ext cx="413384"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10" dirty="0">
                <a:solidFill>
                  <a:sysClr val="windowText" lastClr="000000"/>
                </a:solidFill>
                <a:latin typeface="Cambria Math"/>
                <a:cs typeface="Cambria Math"/>
              </a:rPr>
              <a:t>,</a:t>
            </a:r>
            <a:r>
              <a:rPr kern="0" spc="-170"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160" dirty="0">
                <a:solidFill>
                  <a:srgbClr val="C00000"/>
                </a:solidFill>
                <a:latin typeface="Cambria Math"/>
                <a:cs typeface="Cambria Math"/>
              </a:rPr>
              <a:t> </a:t>
            </a:r>
            <a:r>
              <a:rPr sz="2025" kern="0" spc="-75" baseline="26748" dirty="0">
                <a:solidFill>
                  <a:sysClr val="windowText" lastClr="000000"/>
                </a:solidFill>
                <a:latin typeface="Cambria Math"/>
                <a:cs typeface="Cambria Math"/>
              </a:rPr>
              <a:t>𝑖</a:t>
            </a:r>
            <a:endParaRPr sz="2025" kern="0" baseline="26748">
              <a:solidFill>
                <a:sysClr val="windowText" lastClr="000000"/>
              </a:solidFill>
              <a:latin typeface="Cambria Math"/>
              <a:cs typeface="Cambria Math"/>
            </a:endParaRPr>
          </a:p>
        </p:txBody>
      </p:sp>
      <p:pic>
        <p:nvPicPr>
          <p:cNvPr id="50" name="object 49">
            <a:extLst>
              <a:ext uri="{FF2B5EF4-FFF2-40B4-BE49-F238E27FC236}">
                <a16:creationId xmlns:a16="http://schemas.microsoft.com/office/drawing/2014/main" id="{4349F92E-E0A0-DDCE-6A5E-AB2E12B0F481}"/>
              </a:ext>
            </a:extLst>
          </p:cNvPr>
          <p:cNvPicPr/>
          <p:nvPr/>
        </p:nvPicPr>
        <p:blipFill>
          <a:blip r:embed="rId19" cstate="print"/>
          <a:stretch>
            <a:fillRect/>
          </a:stretch>
        </p:blipFill>
        <p:spPr>
          <a:xfrm>
            <a:off x="5728893" y="2913684"/>
            <a:ext cx="3520821" cy="1643126"/>
          </a:xfrm>
          <a:prstGeom prst="rect">
            <a:avLst/>
          </a:prstGeom>
        </p:spPr>
      </p:pic>
      <p:pic>
        <p:nvPicPr>
          <p:cNvPr id="51" name="object 50">
            <a:extLst>
              <a:ext uri="{FF2B5EF4-FFF2-40B4-BE49-F238E27FC236}">
                <a16:creationId xmlns:a16="http://schemas.microsoft.com/office/drawing/2014/main" id="{A8FA40E7-F7CB-7009-33B5-681796CECF77}"/>
              </a:ext>
            </a:extLst>
          </p:cNvPr>
          <p:cNvPicPr/>
          <p:nvPr/>
        </p:nvPicPr>
        <p:blipFill>
          <a:blip r:embed="rId20" cstate="print"/>
          <a:stretch>
            <a:fillRect/>
          </a:stretch>
        </p:blipFill>
        <p:spPr>
          <a:xfrm>
            <a:off x="9735998" y="3021125"/>
            <a:ext cx="224281" cy="167639"/>
          </a:xfrm>
          <a:prstGeom prst="rect">
            <a:avLst/>
          </a:prstGeom>
        </p:spPr>
      </p:pic>
      <p:sp>
        <p:nvSpPr>
          <p:cNvPr id="52" name="object 51">
            <a:extLst>
              <a:ext uri="{FF2B5EF4-FFF2-40B4-BE49-F238E27FC236}">
                <a16:creationId xmlns:a16="http://schemas.microsoft.com/office/drawing/2014/main" id="{A4AF80F8-1150-88D7-D761-39CF74834D63}"/>
              </a:ext>
            </a:extLst>
          </p:cNvPr>
          <p:cNvSpPr txBox="1"/>
          <p:nvPr/>
        </p:nvSpPr>
        <p:spPr>
          <a:xfrm>
            <a:off x="9486951" y="2968103"/>
            <a:ext cx="430530"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dirty="0">
                <a:solidFill>
                  <a:srgbClr val="7030A0"/>
                </a:solidFill>
                <a:latin typeface="Cambria Math"/>
                <a:cs typeface="Cambria Math"/>
              </a:rPr>
              <a:t>log</a:t>
            </a:r>
            <a:r>
              <a:rPr sz="1400" kern="0" spc="270" dirty="0">
                <a:solidFill>
                  <a:srgbClr val="7030A0"/>
                </a:solidFill>
                <a:latin typeface="Cambria Math"/>
                <a:cs typeface="Cambria Math"/>
              </a:rPr>
              <a:t> </a:t>
            </a:r>
            <a:r>
              <a:rPr sz="1400" kern="0" spc="-50" dirty="0">
                <a:solidFill>
                  <a:srgbClr val="FF40FF"/>
                </a:solidFill>
                <a:latin typeface="Cambria Math"/>
                <a:cs typeface="Cambria Math"/>
              </a:rPr>
              <a:t>𝑓</a:t>
            </a:r>
            <a:endParaRPr sz="1400" kern="0">
              <a:solidFill>
                <a:sysClr val="windowText" lastClr="000000"/>
              </a:solidFill>
              <a:latin typeface="Cambria Math"/>
              <a:cs typeface="Cambria Math"/>
            </a:endParaRPr>
          </a:p>
        </p:txBody>
      </p:sp>
      <p:sp>
        <p:nvSpPr>
          <p:cNvPr id="53" name="object 52">
            <a:extLst>
              <a:ext uri="{FF2B5EF4-FFF2-40B4-BE49-F238E27FC236}">
                <a16:creationId xmlns:a16="http://schemas.microsoft.com/office/drawing/2014/main" id="{1A6D9CF4-00F2-50B6-EAB2-C3538FE8E63A}"/>
              </a:ext>
            </a:extLst>
          </p:cNvPr>
          <p:cNvSpPr txBox="1"/>
          <p:nvPr/>
        </p:nvSpPr>
        <p:spPr>
          <a:xfrm>
            <a:off x="8277022" y="3589768"/>
            <a:ext cx="125095"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rgbClr val="FF40FF"/>
                </a:solidFill>
                <a:latin typeface="Cambria Math"/>
                <a:cs typeface="Cambria Math"/>
              </a:rPr>
              <a:t>𝑓</a:t>
            </a:r>
            <a:endParaRPr sz="1400" kern="0">
              <a:solidFill>
                <a:sysClr val="windowText" lastClr="000000"/>
              </a:solidFill>
              <a:latin typeface="Cambria Math"/>
              <a:cs typeface="Cambria Math"/>
            </a:endParaRPr>
          </a:p>
        </p:txBody>
      </p:sp>
      <p:pic>
        <p:nvPicPr>
          <p:cNvPr id="54" name="object 53">
            <a:extLst>
              <a:ext uri="{FF2B5EF4-FFF2-40B4-BE49-F238E27FC236}">
                <a16:creationId xmlns:a16="http://schemas.microsoft.com/office/drawing/2014/main" id="{94EF8502-8FD6-A92A-5641-BDD7450CDE98}"/>
              </a:ext>
            </a:extLst>
          </p:cNvPr>
          <p:cNvPicPr/>
          <p:nvPr/>
        </p:nvPicPr>
        <p:blipFill>
          <a:blip r:embed="rId21" cstate="print"/>
          <a:stretch>
            <a:fillRect/>
          </a:stretch>
        </p:blipFill>
        <p:spPr>
          <a:xfrm>
            <a:off x="9848901" y="3987341"/>
            <a:ext cx="224281" cy="167640"/>
          </a:xfrm>
          <a:prstGeom prst="rect">
            <a:avLst/>
          </a:prstGeom>
        </p:spPr>
      </p:pic>
      <p:sp>
        <p:nvSpPr>
          <p:cNvPr id="55" name="object 54">
            <a:extLst>
              <a:ext uri="{FF2B5EF4-FFF2-40B4-BE49-F238E27FC236}">
                <a16:creationId xmlns:a16="http://schemas.microsoft.com/office/drawing/2014/main" id="{29BF9EF6-B740-83D4-4918-3083DB80B16E}"/>
              </a:ext>
            </a:extLst>
          </p:cNvPr>
          <p:cNvSpPr txBox="1"/>
          <p:nvPr/>
        </p:nvSpPr>
        <p:spPr>
          <a:xfrm>
            <a:off x="9466630" y="3936224"/>
            <a:ext cx="563880"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dirty="0">
                <a:solidFill>
                  <a:srgbClr val="0096FF"/>
                </a:solidFill>
                <a:latin typeface="Cambria Math"/>
                <a:cs typeface="Cambria Math"/>
              </a:rPr>
              <a:t>−log</a:t>
            </a:r>
            <a:r>
              <a:rPr sz="1400" kern="0" spc="270" dirty="0">
                <a:solidFill>
                  <a:srgbClr val="0096FF"/>
                </a:solidFill>
                <a:latin typeface="Cambria Math"/>
                <a:cs typeface="Cambria Math"/>
              </a:rPr>
              <a:t> </a:t>
            </a:r>
            <a:r>
              <a:rPr sz="1400" kern="0" spc="-50" dirty="0">
                <a:solidFill>
                  <a:srgbClr val="FF40FF"/>
                </a:solidFill>
                <a:latin typeface="Cambria Math"/>
                <a:cs typeface="Cambria Math"/>
              </a:rPr>
              <a:t>𝑓</a:t>
            </a:r>
            <a:endParaRPr sz="1400" kern="0">
              <a:solidFill>
                <a:sysClr val="windowText" lastClr="000000"/>
              </a:solidFill>
              <a:latin typeface="Cambria Math"/>
              <a:cs typeface="Cambria Math"/>
            </a:endParaRPr>
          </a:p>
        </p:txBody>
      </p:sp>
      <p:sp>
        <p:nvSpPr>
          <p:cNvPr id="56" name="object 55">
            <a:extLst>
              <a:ext uri="{FF2B5EF4-FFF2-40B4-BE49-F238E27FC236}">
                <a16:creationId xmlns:a16="http://schemas.microsoft.com/office/drawing/2014/main" id="{459A97B2-6886-3B65-0535-2CD7CFA95263}"/>
              </a:ext>
            </a:extLst>
          </p:cNvPr>
          <p:cNvSpPr txBox="1"/>
          <p:nvPr/>
        </p:nvSpPr>
        <p:spPr>
          <a:xfrm>
            <a:off x="7241972" y="4467719"/>
            <a:ext cx="255079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Verdana"/>
                <a:cs typeface="Verdana"/>
              </a:rPr>
              <a:t>Loss</a:t>
            </a:r>
            <a:r>
              <a:rPr sz="2000" kern="0" spc="-55" dirty="0">
                <a:solidFill>
                  <a:sysClr val="windowText" lastClr="000000"/>
                </a:solidFill>
                <a:latin typeface="Verdana"/>
                <a:cs typeface="Verdana"/>
              </a:rPr>
              <a:t> </a:t>
            </a:r>
            <a:r>
              <a:rPr sz="2000" kern="0" dirty="0">
                <a:solidFill>
                  <a:sysClr val="windowText" lastClr="000000"/>
                </a:solidFill>
                <a:latin typeface="Verdana"/>
                <a:cs typeface="Verdana"/>
              </a:rPr>
              <a:t>is</a:t>
            </a:r>
            <a:r>
              <a:rPr sz="2000" kern="0" spc="-55" dirty="0">
                <a:solidFill>
                  <a:sysClr val="windowText" lastClr="000000"/>
                </a:solidFill>
                <a:latin typeface="Verdana"/>
                <a:cs typeface="Verdana"/>
              </a:rPr>
              <a:t> </a:t>
            </a:r>
            <a:r>
              <a:rPr sz="2000" kern="0" dirty="0">
                <a:solidFill>
                  <a:sysClr val="windowText" lastClr="000000"/>
                </a:solidFill>
                <a:latin typeface="Verdana"/>
                <a:cs typeface="Verdana"/>
              </a:rPr>
              <a:t>lowest</a:t>
            </a:r>
            <a:r>
              <a:rPr sz="2000" kern="0" spc="-25" dirty="0">
                <a:solidFill>
                  <a:sysClr val="windowText" lastClr="000000"/>
                </a:solidFill>
                <a:latin typeface="Verdana"/>
                <a:cs typeface="Verdana"/>
              </a:rPr>
              <a:t> </a:t>
            </a:r>
            <a:r>
              <a:rPr sz="2000" kern="0" spc="-20" dirty="0">
                <a:solidFill>
                  <a:sysClr val="windowText" lastClr="000000"/>
                </a:solidFill>
                <a:latin typeface="Verdana"/>
                <a:cs typeface="Verdana"/>
              </a:rPr>
              <a:t>when</a:t>
            </a:r>
            <a:endParaRPr sz="2000" kern="0">
              <a:solidFill>
                <a:sysClr val="windowText" lastClr="000000"/>
              </a:solidFill>
              <a:latin typeface="Verdana"/>
              <a:cs typeface="Verdana"/>
            </a:endParaRPr>
          </a:p>
        </p:txBody>
      </p:sp>
      <p:sp>
        <p:nvSpPr>
          <p:cNvPr id="57" name="object 56">
            <a:extLst>
              <a:ext uri="{FF2B5EF4-FFF2-40B4-BE49-F238E27FC236}">
                <a16:creationId xmlns:a16="http://schemas.microsoft.com/office/drawing/2014/main" id="{3F9B8A77-163F-8AAA-2904-44728F56819E}"/>
              </a:ext>
            </a:extLst>
          </p:cNvPr>
          <p:cNvSpPr/>
          <p:nvPr/>
        </p:nvSpPr>
        <p:spPr>
          <a:xfrm>
            <a:off x="7391324" y="4952529"/>
            <a:ext cx="165735" cy="46355"/>
          </a:xfrm>
          <a:custGeom>
            <a:avLst/>
            <a:gdLst/>
            <a:ahLst/>
            <a:cxnLst/>
            <a:rect l="l" t="t" r="r" b="b"/>
            <a:pathLst>
              <a:path w="165735" h="46354">
                <a:moveTo>
                  <a:pt x="142112" y="0"/>
                </a:moveTo>
                <a:lnTo>
                  <a:pt x="137160" y="5575"/>
                </a:lnTo>
                <a:lnTo>
                  <a:pt x="152019" y="18503"/>
                </a:lnTo>
                <a:lnTo>
                  <a:pt x="0" y="18503"/>
                </a:lnTo>
                <a:lnTo>
                  <a:pt x="0" y="27254"/>
                </a:lnTo>
                <a:lnTo>
                  <a:pt x="152019" y="27254"/>
                </a:lnTo>
                <a:lnTo>
                  <a:pt x="137160" y="40182"/>
                </a:lnTo>
                <a:lnTo>
                  <a:pt x="142112" y="45758"/>
                </a:lnTo>
                <a:lnTo>
                  <a:pt x="165481" y="25577"/>
                </a:lnTo>
                <a:lnTo>
                  <a:pt x="165481" y="20180"/>
                </a:lnTo>
                <a:lnTo>
                  <a:pt x="14211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7233E26F-DE33-C700-E3AA-DEBDA6EB5C2D}"/>
              </a:ext>
            </a:extLst>
          </p:cNvPr>
          <p:cNvSpPr txBox="1"/>
          <p:nvPr/>
        </p:nvSpPr>
        <p:spPr>
          <a:xfrm>
            <a:off x="7216572" y="4849354"/>
            <a:ext cx="534035"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9" name="object 58">
            <a:extLst>
              <a:ext uri="{FF2B5EF4-FFF2-40B4-BE49-F238E27FC236}">
                <a16:creationId xmlns:a16="http://schemas.microsoft.com/office/drawing/2014/main" id="{75E332BE-BAC3-2BE1-76FD-2C6E8EF1A55D}"/>
              </a:ext>
            </a:extLst>
          </p:cNvPr>
          <p:cNvGrpSpPr/>
          <p:nvPr/>
        </p:nvGrpSpPr>
        <p:grpSpPr>
          <a:xfrm>
            <a:off x="7747310" y="4815636"/>
            <a:ext cx="546735" cy="321310"/>
            <a:chOff x="6333114" y="3742309"/>
            <a:chExt cx="546735" cy="321310"/>
          </a:xfrm>
        </p:grpSpPr>
        <p:sp>
          <p:nvSpPr>
            <p:cNvPr id="60" name="object 59">
              <a:extLst>
                <a:ext uri="{FF2B5EF4-FFF2-40B4-BE49-F238E27FC236}">
                  <a16:creationId xmlns:a16="http://schemas.microsoft.com/office/drawing/2014/main" id="{5E552C41-AE4B-EF64-E12C-63B96C2F36B5}"/>
                </a:ext>
              </a:extLst>
            </p:cNvPr>
            <p:cNvSpPr/>
            <p:nvPr/>
          </p:nvSpPr>
          <p:spPr>
            <a:xfrm>
              <a:off x="6333114" y="3752723"/>
              <a:ext cx="546735" cy="311150"/>
            </a:xfrm>
            <a:custGeom>
              <a:avLst/>
              <a:gdLst/>
              <a:ahLst/>
              <a:cxnLst/>
              <a:rect l="l" t="t" r="r" b="b"/>
              <a:pathLst>
                <a:path w="546734" h="311150">
                  <a:moveTo>
                    <a:pt x="464941" y="0"/>
                  </a:moveTo>
                  <a:lnTo>
                    <a:pt x="461893" y="10286"/>
                  </a:lnTo>
                  <a:lnTo>
                    <a:pt x="476130" y="17692"/>
                  </a:lnTo>
                  <a:lnTo>
                    <a:pt x="488547" y="28479"/>
                  </a:lnTo>
                  <a:lnTo>
                    <a:pt x="514701" y="80528"/>
                  </a:lnTo>
                  <a:lnTo>
                    <a:pt x="522511" y="128193"/>
                  </a:lnTo>
                  <a:lnTo>
                    <a:pt x="523488" y="155460"/>
                  </a:lnTo>
                  <a:lnTo>
                    <a:pt x="522511" y="182693"/>
                  </a:lnTo>
                  <a:lnTo>
                    <a:pt x="514701" y="230252"/>
                  </a:lnTo>
                  <a:lnTo>
                    <a:pt x="499129" y="268083"/>
                  </a:lnTo>
                  <a:lnTo>
                    <a:pt x="461893" y="300380"/>
                  </a:lnTo>
                  <a:lnTo>
                    <a:pt x="464941" y="310667"/>
                  </a:lnTo>
                  <a:lnTo>
                    <a:pt x="499643" y="292180"/>
                  </a:lnTo>
                  <a:lnTo>
                    <a:pt x="525393" y="257301"/>
                  </a:lnTo>
                  <a:lnTo>
                    <a:pt x="541283" y="210275"/>
                  </a:lnTo>
                  <a:lnTo>
                    <a:pt x="546602" y="155333"/>
                  </a:lnTo>
                  <a:lnTo>
                    <a:pt x="545270" y="126872"/>
                  </a:lnTo>
                  <a:lnTo>
                    <a:pt x="534654" y="75864"/>
                  </a:lnTo>
                  <a:lnTo>
                    <a:pt x="513625" y="33861"/>
                  </a:lnTo>
                  <a:lnTo>
                    <a:pt x="483423" y="7191"/>
                  </a:lnTo>
                  <a:lnTo>
                    <a:pt x="464941" y="0"/>
                  </a:lnTo>
                  <a:close/>
                </a:path>
                <a:path w="546734" h="311150">
                  <a:moveTo>
                    <a:pt x="81655" y="0"/>
                  </a:moveTo>
                  <a:lnTo>
                    <a:pt x="46952" y="18478"/>
                  </a:lnTo>
                  <a:lnTo>
                    <a:pt x="21203" y="53339"/>
                  </a:lnTo>
                  <a:lnTo>
                    <a:pt x="5312" y="100379"/>
                  </a:lnTo>
                  <a:lnTo>
                    <a:pt x="0" y="155460"/>
                  </a:lnTo>
                  <a:lnTo>
                    <a:pt x="1325" y="183794"/>
                  </a:lnTo>
                  <a:lnTo>
                    <a:pt x="11941" y="234777"/>
                  </a:lnTo>
                  <a:lnTo>
                    <a:pt x="32970" y="276789"/>
                  </a:lnTo>
                  <a:lnTo>
                    <a:pt x="63172" y="303473"/>
                  </a:lnTo>
                  <a:lnTo>
                    <a:pt x="81655" y="310667"/>
                  </a:lnTo>
                  <a:lnTo>
                    <a:pt x="84830" y="300380"/>
                  </a:lnTo>
                  <a:lnTo>
                    <a:pt x="70518" y="292981"/>
                  </a:lnTo>
                  <a:lnTo>
                    <a:pt x="58064" y="282216"/>
                  </a:lnTo>
                  <a:lnTo>
                    <a:pt x="31894" y="230252"/>
                  </a:lnTo>
                  <a:lnTo>
                    <a:pt x="24084" y="182693"/>
                  </a:lnTo>
                  <a:lnTo>
                    <a:pt x="23112" y="155333"/>
                  </a:lnTo>
                  <a:lnTo>
                    <a:pt x="24084" y="128193"/>
                  </a:lnTo>
                  <a:lnTo>
                    <a:pt x="31894" y="80528"/>
                  </a:lnTo>
                  <a:lnTo>
                    <a:pt x="47468" y="42648"/>
                  </a:lnTo>
                  <a:lnTo>
                    <a:pt x="84830" y="10286"/>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11742684-4EBE-CB8D-E426-19E303D3FEE2}"/>
                </a:ext>
              </a:extLst>
            </p:cNvPr>
            <p:cNvSpPr/>
            <p:nvPr/>
          </p:nvSpPr>
          <p:spPr>
            <a:xfrm>
              <a:off x="6424803" y="3779139"/>
              <a:ext cx="123825" cy="62230"/>
            </a:xfrm>
            <a:custGeom>
              <a:avLst/>
              <a:gdLst/>
              <a:ahLst/>
              <a:cxnLst/>
              <a:rect l="l" t="t" r="r" b="b"/>
              <a:pathLst>
                <a:path w="123825" h="62229">
                  <a:moveTo>
                    <a:pt x="91821" y="0"/>
                  </a:moveTo>
                  <a:lnTo>
                    <a:pt x="85090" y="7493"/>
                  </a:lnTo>
                  <a:lnTo>
                    <a:pt x="105155" y="24892"/>
                  </a:lnTo>
                  <a:lnTo>
                    <a:pt x="0" y="24892"/>
                  </a:lnTo>
                  <a:lnTo>
                    <a:pt x="0" y="36703"/>
                  </a:lnTo>
                  <a:lnTo>
                    <a:pt x="105155" y="36703"/>
                  </a:lnTo>
                  <a:lnTo>
                    <a:pt x="85090" y="54229"/>
                  </a:lnTo>
                  <a:lnTo>
                    <a:pt x="91821" y="61722"/>
                  </a:lnTo>
                  <a:lnTo>
                    <a:pt x="123317" y="34544"/>
                  </a:lnTo>
                  <a:lnTo>
                    <a:pt x="123317" y="27178"/>
                  </a:lnTo>
                  <a:lnTo>
                    <a:pt x="918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2" name="object 61">
              <a:extLst>
                <a:ext uri="{FF2B5EF4-FFF2-40B4-BE49-F238E27FC236}">
                  <a16:creationId xmlns:a16="http://schemas.microsoft.com/office/drawing/2014/main" id="{6550E0F9-AD70-AAE8-F05A-89E200F47784}"/>
                </a:ext>
              </a:extLst>
            </p:cNvPr>
            <p:cNvPicPr/>
            <p:nvPr/>
          </p:nvPicPr>
          <p:blipFill>
            <a:blip r:embed="rId22" cstate="print"/>
            <a:stretch>
              <a:fillRect/>
            </a:stretch>
          </p:blipFill>
          <p:spPr>
            <a:xfrm>
              <a:off x="6574917" y="3742309"/>
              <a:ext cx="188467" cy="176479"/>
            </a:xfrm>
            <a:prstGeom prst="rect">
              <a:avLst/>
            </a:prstGeom>
          </p:spPr>
        </p:pic>
      </p:grpSp>
      <p:sp>
        <p:nvSpPr>
          <p:cNvPr id="63" name="object 62">
            <a:extLst>
              <a:ext uri="{FF2B5EF4-FFF2-40B4-BE49-F238E27FC236}">
                <a16:creationId xmlns:a16="http://schemas.microsoft.com/office/drawing/2014/main" id="{A56DB3E1-C531-2BBC-AC13-29DB334A660F}"/>
              </a:ext>
            </a:extLst>
          </p:cNvPr>
          <p:cNvSpPr txBox="1"/>
          <p:nvPr/>
        </p:nvSpPr>
        <p:spPr>
          <a:xfrm>
            <a:off x="7807630" y="4696636"/>
            <a:ext cx="353060"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3000" kern="0" baseline="-20833" dirty="0">
                <a:solidFill>
                  <a:srgbClr val="FF9300"/>
                </a:solidFill>
                <a:latin typeface="Cambria Math"/>
                <a:cs typeface="Cambria Math"/>
              </a:rPr>
              <a:t>x</a:t>
            </a:r>
            <a:r>
              <a:rPr sz="3000" kern="0" spc="337"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sp>
        <p:nvSpPr>
          <p:cNvPr id="5450" name="object 63">
            <a:extLst>
              <a:ext uri="{FF2B5EF4-FFF2-40B4-BE49-F238E27FC236}">
                <a16:creationId xmlns:a16="http://schemas.microsoft.com/office/drawing/2014/main" id="{B9B0A216-264B-32F9-8A65-77EDB559665E}"/>
              </a:ext>
            </a:extLst>
          </p:cNvPr>
          <p:cNvSpPr txBox="1"/>
          <p:nvPr/>
        </p:nvSpPr>
        <p:spPr>
          <a:xfrm>
            <a:off x="8395639" y="4792204"/>
            <a:ext cx="105410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10" dirty="0">
                <a:solidFill>
                  <a:sysClr val="windowText" lastClr="000000"/>
                </a:solidFill>
                <a:latin typeface="Verdana"/>
                <a:cs typeface="Verdana"/>
              </a:rPr>
              <a:t>predicts</a:t>
            </a:r>
            <a:endParaRPr sz="2000" kern="0">
              <a:solidFill>
                <a:sysClr val="windowText" lastClr="000000"/>
              </a:solidFill>
              <a:latin typeface="Verdana"/>
              <a:cs typeface="Verdana"/>
            </a:endParaRPr>
          </a:p>
        </p:txBody>
      </p:sp>
      <p:pic>
        <p:nvPicPr>
          <p:cNvPr id="5451" name="object 64">
            <a:extLst>
              <a:ext uri="{FF2B5EF4-FFF2-40B4-BE49-F238E27FC236}">
                <a16:creationId xmlns:a16="http://schemas.microsoft.com/office/drawing/2014/main" id="{AC41548F-6C26-A294-D580-C98C7AA0D256}"/>
              </a:ext>
            </a:extLst>
          </p:cNvPr>
          <p:cNvPicPr/>
          <p:nvPr/>
        </p:nvPicPr>
        <p:blipFill>
          <a:blip r:embed="rId23" cstate="print"/>
          <a:stretch>
            <a:fillRect/>
          </a:stretch>
        </p:blipFill>
        <p:spPr>
          <a:xfrm>
            <a:off x="9751238" y="5168086"/>
            <a:ext cx="197992" cy="176453"/>
          </a:xfrm>
          <a:prstGeom prst="rect">
            <a:avLst/>
          </a:prstGeom>
        </p:spPr>
      </p:pic>
      <p:sp>
        <p:nvSpPr>
          <p:cNvPr id="5452" name="object 65">
            <a:extLst>
              <a:ext uri="{FF2B5EF4-FFF2-40B4-BE49-F238E27FC236}">
                <a16:creationId xmlns:a16="http://schemas.microsoft.com/office/drawing/2014/main" id="{42F7BCEE-046F-A24B-E08A-D4D83B9E84BB}"/>
              </a:ext>
            </a:extLst>
          </p:cNvPr>
          <p:cNvSpPr txBox="1"/>
          <p:nvPr/>
        </p:nvSpPr>
        <p:spPr>
          <a:xfrm>
            <a:off x="7216572" y="5145264"/>
            <a:ext cx="2896870"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000" kern="0" dirty="0">
                <a:solidFill>
                  <a:sysClr val="windowText" lastClr="000000"/>
                </a:solidFill>
                <a:latin typeface="Verdana"/>
                <a:cs typeface="Verdana"/>
              </a:rPr>
              <a:t>close</a:t>
            </a:r>
            <a:r>
              <a:rPr sz="2000" kern="0" spc="-10" dirty="0">
                <a:solidFill>
                  <a:sysClr val="windowText" lastClr="000000"/>
                </a:solidFill>
                <a:latin typeface="Verdana"/>
                <a:cs typeface="Verdana"/>
              </a:rPr>
              <a:t> </a:t>
            </a:r>
            <a:r>
              <a:rPr sz="2000" kern="0" dirty="0">
                <a:solidFill>
                  <a:sysClr val="windowText" lastClr="000000"/>
                </a:solidFill>
                <a:latin typeface="Verdana"/>
                <a:cs typeface="Verdana"/>
              </a:rPr>
              <a:t>to</a:t>
            </a:r>
            <a:r>
              <a:rPr sz="2000" kern="0" spc="-35" dirty="0">
                <a:solidFill>
                  <a:sysClr val="windowText" lastClr="000000"/>
                </a:solidFill>
                <a:latin typeface="Verdana"/>
                <a:cs typeface="Verdana"/>
              </a:rPr>
              <a:t> </a:t>
            </a:r>
            <a:r>
              <a:rPr sz="2000" kern="0" dirty="0">
                <a:solidFill>
                  <a:sysClr val="windowText" lastClr="000000"/>
                </a:solidFill>
                <a:latin typeface="Verdana"/>
                <a:cs typeface="Verdana"/>
              </a:rPr>
              <a:t>true</a:t>
            </a:r>
            <a:r>
              <a:rPr sz="2000" kern="0" spc="-85" dirty="0">
                <a:solidFill>
                  <a:sysClr val="windowText" lastClr="000000"/>
                </a:solidFill>
                <a:latin typeface="Verdana"/>
                <a:cs typeface="Verdana"/>
              </a:rPr>
              <a:t> </a:t>
            </a:r>
            <a:r>
              <a:rPr sz="2000" kern="0" spc="-10" dirty="0">
                <a:solidFill>
                  <a:sysClr val="windowText" lastClr="000000"/>
                </a:solidFill>
                <a:latin typeface="Verdana"/>
                <a:cs typeface="Verdana"/>
              </a:rPr>
              <a:t>label</a:t>
            </a:r>
            <a:r>
              <a:rPr sz="2000" kern="0" spc="-245" dirty="0">
                <a:solidFill>
                  <a:sysClr val="windowText" lastClr="000000"/>
                </a:solidFill>
                <a:latin typeface="Verdana"/>
                <a:cs typeface="Verdana"/>
              </a:rPr>
              <a:t> </a:t>
            </a:r>
            <a:r>
              <a:rPr sz="2000" kern="0" dirty="0">
                <a:solidFill>
                  <a:srgbClr val="C00000"/>
                </a:solidFill>
                <a:latin typeface="Cambria Math"/>
                <a:cs typeface="Cambria Math"/>
              </a:rPr>
              <a:t>𝑦</a:t>
            </a:r>
            <a:r>
              <a:rPr sz="2000" kern="0" spc="250" dirty="0">
                <a:solidFill>
                  <a:srgbClr val="C00000"/>
                </a:solidFill>
                <a:latin typeface="Cambria Math"/>
                <a:cs typeface="Cambria Math"/>
              </a:rPr>
              <a:t> </a:t>
            </a:r>
            <a:r>
              <a:rPr sz="2250" kern="0" baseline="27777" dirty="0">
                <a:solidFill>
                  <a:sysClr val="windowText" lastClr="000000"/>
                </a:solidFill>
                <a:latin typeface="Cambria Math"/>
                <a:cs typeface="Cambria Math"/>
              </a:rPr>
              <a:t>𝑖</a:t>
            </a:r>
            <a:r>
              <a:rPr sz="2250" kern="0" spc="667" baseline="27777" dirty="0">
                <a:solidFill>
                  <a:sysClr val="windowText" lastClr="000000"/>
                </a:solidFill>
                <a:latin typeface="Cambria Math"/>
                <a:cs typeface="Cambria Math"/>
              </a:rPr>
              <a:t> </a:t>
            </a:r>
            <a:r>
              <a:rPr sz="2000" kern="0" spc="-50" dirty="0">
                <a:solidFill>
                  <a:sysClr val="windowText" lastClr="000000"/>
                </a:solidFill>
                <a:latin typeface="Verdana"/>
                <a:cs typeface="Verdana"/>
              </a:rPr>
              <a:t>.</a:t>
            </a:r>
            <a:endParaRPr sz="2000" kern="0">
              <a:solidFill>
                <a:sysClr val="windowText" lastClr="000000"/>
              </a:solidFill>
              <a:latin typeface="Verdana"/>
              <a:cs typeface="Verdana"/>
            </a:endParaRPr>
          </a:p>
        </p:txBody>
      </p:sp>
      <p:sp>
        <p:nvSpPr>
          <p:cNvPr id="5453" name="object 66">
            <a:extLst>
              <a:ext uri="{FF2B5EF4-FFF2-40B4-BE49-F238E27FC236}">
                <a16:creationId xmlns:a16="http://schemas.microsoft.com/office/drawing/2014/main" id="{28FCB6D5-CD89-78E0-0240-0E01D66A3754}"/>
              </a:ext>
            </a:extLst>
          </p:cNvPr>
          <p:cNvSpPr txBox="1"/>
          <p:nvPr/>
        </p:nvSpPr>
        <p:spPr>
          <a:xfrm>
            <a:off x="1821865" y="4868404"/>
            <a:ext cx="48514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dirty="0">
                <a:solidFill>
                  <a:sysClr val="windowText" lastClr="000000"/>
                </a:solidFill>
                <a:latin typeface="Arial"/>
                <a:cs typeface="Arial"/>
              </a:rPr>
              <a:t>As</a:t>
            </a:r>
            <a:r>
              <a:rPr kern="0" spc="15" dirty="0">
                <a:solidFill>
                  <a:sysClr val="windowText" lastClr="000000"/>
                </a:solidFill>
                <a:latin typeface="Arial"/>
                <a:cs typeface="Arial"/>
              </a:rPr>
              <a:t> </a:t>
            </a:r>
            <a:r>
              <a:rPr kern="0" spc="-50" dirty="0">
                <a:solidFill>
                  <a:srgbClr val="FF40FF"/>
                </a:solidFill>
                <a:latin typeface="Cambria Math"/>
                <a:cs typeface="Cambria Math"/>
              </a:rPr>
              <a:t>𝑓</a:t>
            </a:r>
            <a:endParaRPr kern="0">
              <a:solidFill>
                <a:sysClr val="windowText" lastClr="000000"/>
              </a:solidFill>
              <a:latin typeface="Cambria Math"/>
              <a:cs typeface="Cambria Math"/>
            </a:endParaRPr>
          </a:p>
        </p:txBody>
      </p:sp>
      <p:sp>
        <p:nvSpPr>
          <p:cNvPr id="5454" name="object 67">
            <a:extLst>
              <a:ext uri="{FF2B5EF4-FFF2-40B4-BE49-F238E27FC236}">
                <a16:creationId xmlns:a16="http://schemas.microsoft.com/office/drawing/2014/main" id="{F1A8C5D9-61B6-E26E-FA69-BF7ACA9DFB72}"/>
              </a:ext>
            </a:extLst>
          </p:cNvPr>
          <p:cNvSpPr/>
          <p:nvPr/>
        </p:nvSpPr>
        <p:spPr>
          <a:xfrm>
            <a:off x="2291321" y="5006072"/>
            <a:ext cx="149225" cy="41275"/>
          </a:xfrm>
          <a:custGeom>
            <a:avLst/>
            <a:gdLst/>
            <a:ahLst/>
            <a:cxnLst/>
            <a:rect l="l" t="t" r="r" b="b"/>
            <a:pathLst>
              <a:path w="149225" h="41275">
                <a:moveTo>
                  <a:pt x="127838" y="0"/>
                </a:moveTo>
                <a:lnTo>
                  <a:pt x="123405" y="5016"/>
                </a:lnTo>
                <a:lnTo>
                  <a:pt x="136791" y="16649"/>
                </a:lnTo>
                <a:lnTo>
                  <a:pt x="0" y="16649"/>
                </a:lnTo>
                <a:lnTo>
                  <a:pt x="0" y="24523"/>
                </a:lnTo>
                <a:lnTo>
                  <a:pt x="136791" y="24523"/>
                </a:lnTo>
                <a:lnTo>
                  <a:pt x="123405" y="36156"/>
                </a:lnTo>
                <a:lnTo>
                  <a:pt x="127838" y="41186"/>
                </a:lnTo>
                <a:lnTo>
                  <a:pt x="148844" y="23012"/>
                </a:lnTo>
                <a:lnTo>
                  <a:pt x="148844" y="18160"/>
                </a:lnTo>
                <a:lnTo>
                  <a:pt x="12783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55" name="object 68">
            <a:extLst>
              <a:ext uri="{FF2B5EF4-FFF2-40B4-BE49-F238E27FC236}">
                <a16:creationId xmlns:a16="http://schemas.microsoft.com/office/drawing/2014/main" id="{886BD37C-B63C-D7AF-592C-E55959A57DF6}"/>
              </a:ext>
            </a:extLst>
          </p:cNvPr>
          <p:cNvSpPr txBox="1"/>
          <p:nvPr/>
        </p:nvSpPr>
        <p:spPr>
          <a:xfrm>
            <a:off x="2279383" y="4973497"/>
            <a:ext cx="31940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rgbClr val="0096FF"/>
                </a:solidFill>
                <a:latin typeface="Cambria Math"/>
                <a:cs typeface="Cambria Math"/>
              </a:rPr>
              <a:t>w</a:t>
            </a:r>
            <a:r>
              <a:rPr sz="1350" kern="0" spc="55" dirty="0">
                <a:solidFill>
                  <a:sysClr val="windowText" lastClr="000000"/>
                </a:solidFill>
                <a:latin typeface="Cambria Math"/>
                <a:cs typeface="Cambria Math"/>
              </a:rPr>
              <a:t>,</a:t>
            </a:r>
            <a:r>
              <a:rPr sz="1350" kern="0" spc="55"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grpSp>
        <p:nvGrpSpPr>
          <p:cNvPr id="5456" name="object 69">
            <a:extLst>
              <a:ext uri="{FF2B5EF4-FFF2-40B4-BE49-F238E27FC236}">
                <a16:creationId xmlns:a16="http://schemas.microsoft.com/office/drawing/2014/main" id="{28D70B7A-F4DB-C5F1-1C70-443F0F15F126}"/>
              </a:ext>
            </a:extLst>
          </p:cNvPr>
          <p:cNvGrpSpPr/>
          <p:nvPr/>
        </p:nvGrpSpPr>
        <p:grpSpPr>
          <a:xfrm>
            <a:off x="2616218" y="4896280"/>
            <a:ext cx="491490" cy="280035"/>
            <a:chOff x="1202022" y="3822953"/>
            <a:chExt cx="491490" cy="280035"/>
          </a:xfrm>
        </p:grpSpPr>
        <p:sp>
          <p:nvSpPr>
            <p:cNvPr id="5457" name="object 70">
              <a:extLst>
                <a:ext uri="{FF2B5EF4-FFF2-40B4-BE49-F238E27FC236}">
                  <a16:creationId xmlns:a16="http://schemas.microsoft.com/office/drawing/2014/main" id="{C69DF7AF-EDF8-704E-E6B6-8BCD11ABE161}"/>
                </a:ext>
              </a:extLst>
            </p:cNvPr>
            <p:cNvSpPr/>
            <p:nvPr/>
          </p:nvSpPr>
          <p:spPr>
            <a:xfrm>
              <a:off x="1202022" y="3826255"/>
              <a:ext cx="491490" cy="276225"/>
            </a:xfrm>
            <a:custGeom>
              <a:avLst/>
              <a:gdLst/>
              <a:ahLst/>
              <a:cxnLst/>
              <a:rect l="l" t="t" r="r" b="b"/>
              <a:pathLst>
                <a:path w="491489" h="276225">
                  <a:moveTo>
                    <a:pt x="418624" y="0"/>
                  </a:moveTo>
                  <a:lnTo>
                    <a:pt x="415830" y="9144"/>
                  </a:lnTo>
                  <a:lnTo>
                    <a:pt x="428471" y="15693"/>
                  </a:lnTo>
                  <a:lnTo>
                    <a:pt x="439516" y="25252"/>
                  </a:lnTo>
                  <a:lnTo>
                    <a:pt x="462798" y="71533"/>
                  </a:lnTo>
                  <a:lnTo>
                    <a:pt x="469708" y="113895"/>
                  </a:lnTo>
                  <a:lnTo>
                    <a:pt x="470567" y="138150"/>
                  </a:lnTo>
                  <a:lnTo>
                    <a:pt x="469708" y="162351"/>
                  </a:lnTo>
                  <a:lnTo>
                    <a:pt x="462798" y="204628"/>
                  </a:lnTo>
                  <a:lnTo>
                    <a:pt x="439516" y="250817"/>
                  </a:lnTo>
                  <a:lnTo>
                    <a:pt x="415830" y="266954"/>
                  </a:lnTo>
                  <a:lnTo>
                    <a:pt x="418624" y="276110"/>
                  </a:lnTo>
                  <a:lnTo>
                    <a:pt x="461790" y="245994"/>
                  </a:lnTo>
                  <a:lnTo>
                    <a:pt x="480479" y="208652"/>
                  </a:lnTo>
                  <a:lnTo>
                    <a:pt x="489953" y="163332"/>
                  </a:lnTo>
                  <a:lnTo>
                    <a:pt x="491141" y="138036"/>
                  </a:lnTo>
                  <a:lnTo>
                    <a:pt x="489953" y="112740"/>
                  </a:lnTo>
                  <a:lnTo>
                    <a:pt x="480479" y="67420"/>
                  </a:lnTo>
                  <a:lnTo>
                    <a:pt x="461790" y="30068"/>
                  </a:lnTo>
                  <a:lnTo>
                    <a:pt x="434981" y="6384"/>
                  </a:lnTo>
                  <a:lnTo>
                    <a:pt x="418624" y="0"/>
                  </a:lnTo>
                  <a:close/>
                </a:path>
                <a:path w="491489" h="276225">
                  <a:moveTo>
                    <a:pt x="72549" y="0"/>
                  </a:moveTo>
                  <a:lnTo>
                    <a:pt x="29294" y="30068"/>
                  </a:lnTo>
                  <a:lnTo>
                    <a:pt x="10608" y="67420"/>
                  </a:lnTo>
                  <a:lnTo>
                    <a:pt x="1173" y="112740"/>
                  </a:lnTo>
                  <a:lnTo>
                    <a:pt x="0" y="138150"/>
                  </a:lnTo>
                  <a:lnTo>
                    <a:pt x="1173" y="163332"/>
                  </a:lnTo>
                  <a:lnTo>
                    <a:pt x="10608" y="208652"/>
                  </a:lnTo>
                  <a:lnTo>
                    <a:pt x="29294" y="245994"/>
                  </a:lnTo>
                  <a:lnTo>
                    <a:pt x="72549" y="276110"/>
                  </a:lnTo>
                  <a:lnTo>
                    <a:pt x="75343" y="266954"/>
                  </a:lnTo>
                  <a:lnTo>
                    <a:pt x="62656" y="260381"/>
                  </a:lnTo>
                  <a:lnTo>
                    <a:pt x="51609" y="250817"/>
                  </a:lnTo>
                  <a:lnTo>
                    <a:pt x="28352" y="204628"/>
                  </a:lnTo>
                  <a:lnTo>
                    <a:pt x="21399" y="162351"/>
                  </a:lnTo>
                  <a:lnTo>
                    <a:pt x="20534" y="138036"/>
                  </a:lnTo>
                  <a:lnTo>
                    <a:pt x="21399" y="113895"/>
                  </a:lnTo>
                  <a:lnTo>
                    <a:pt x="28352" y="71533"/>
                  </a:lnTo>
                  <a:lnTo>
                    <a:pt x="51609" y="25252"/>
                  </a:lnTo>
                  <a:lnTo>
                    <a:pt x="75343" y="9144"/>
                  </a:lnTo>
                  <a:lnTo>
                    <a:pt x="7254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58" name="object 71">
              <a:extLst>
                <a:ext uri="{FF2B5EF4-FFF2-40B4-BE49-F238E27FC236}">
                  <a16:creationId xmlns:a16="http://schemas.microsoft.com/office/drawing/2014/main" id="{44DD286A-2971-80D8-39AD-B2730E7B1B4B}"/>
                </a:ext>
              </a:extLst>
            </p:cNvPr>
            <p:cNvSpPr/>
            <p:nvPr/>
          </p:nvSpPr>
          <p:spPr>
            <a:xfrm>
              <a:off x="1277239" y="3849623"/>
              <a:ext cx="113030" cy="55244"/>
            </a:xfrm>
            <a:custGeom>
              <a:avLst/>
              <a:gdLst/>
              <a:ahLst/>
              <a:cxnLst/>
              <a:rect l="l" t="t" r="r" b="b"/>
              <a:pathLst>
                <a:path w="113030" h="55245">
                  <a:moveTo>
                    <a:pt x="84709" y="0"/>
                  </a:moveTo>
                  <a:lnTo>
                    <a:pt x="78740" y="6731"/>
                  </a:lnTo>
                  <a:lnTo>
                    <a:pt x="96647" y="22225"/>
                  </a:lnTo>
                  <a:lnTo>
                    <a:pt x="0" y="22225"/>
                  </a:lnTo>
                  <a:lnTo>
                    <a:pt x="0" y="32740"/>
                  </a:lnTo>
                  <a:lnTo>
                    <a:pt x="96647" y="32740"/>
                  </a:lnTo>
                  <a:lnTo>
                    <a:pt x="78740" y="48259"/>
                  </a:lnTo>
                  <a:lnTo>
                    <a:pt x="84709" y="54952"/>
                  </a:lnTo>
                  <a:lnTo>
                    <a:pt x="112649" y="30734"/>
                  </a:lnTo>
                  <a:lnTo>
                    <a:pt x="112649" y="24256"/>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459" name="object 72">
              <a:extLst>
                <a:ext uri="{FF2B5EF4-FFF2-40B4-BE49-F238E27FC236}">
                  <a16:creationId xmlns:a16="http://schemas.microsoft.com/office/drawing/2014/main" id="{9DAA712C-2261-7598-D486-28962D474754}"/>
                </a:ext>
              </a:extLst>
            </p:cNvPr>
            <p:cNvPicPr/>
            <p:nvPr/>
          </p:nvPicPr>
          <p:blipFill>
            <a:blip r:embed="rId24" cstate="print"/>
            <a:stretch>
              <a:fillRect/>
            </a:stretch>
          </p:blipFill>
          <p:spPr>
            <a:xfrm>
              <a:off x="1416050" y="3822953"/>
              <a:ext cx="174371" cy="158750"/>
            </a:xfrm>
            <a:prstGeom prst="rect">
              <a:avLst/>
            </a:prstGeom>
          </p:spPr>
        </p:pic>
      </p:grpSp>
      <p:pic>
        <p:nvPicPr>
          <p:cNvPr id="5460" name="object 73">
            <a:extLst>
              <a:ext uri="{FF2B5EF4-FFF2-40B4-BE49-F238E27FC236}">
                <a16:creationId xmlns:a16="http://schemas.microsoft.com/office/drawing/2014/main" id="{67D371DA-6DD1-1590-F15D-D5C18A197EED}"/>
              </a:ext>
            </a:extLst>
          </p:cNvPr>
          <p:cNvPicPr/>
          <p:nvPr/>
        </p:nvPicPr>
        <p:blipFill>
          <a:blip r:embed="rId25" cstate="print"/>
          <a:stretch>
            <a:fillRect/>
          </a:stretch>
        </p:blipFill>
        <p:spPr>
          <a:xfrm>
            <a:off x="5128367" y="4920665"/>
            <a:ext cx="165424" cy="257937"/>
          </a:xfrm>
          <a:prstGeom prst="rect">
            <a:avLst/>
          </a:prstGeom>
        </p:spPr>
      </p:pic>
      <p:sp>
        <p:nvSpPr>
          <p:cNvPr id="5461" name="object 77">
            <a:extLst>
              <a:ext uri="{FF2B5EF4-FFF2-40B4-BE49-F238E27FC236}">
                <a16:creationId xmlns:a16="http://schemas.microsoft.com/office/drawing/2014/main" id="{D017B9F4-CC96-A1EA-C40D-5601422C1C46}"/>
              </a:ext>
            </a:extLst>
          </p:cNvPr>
          <p:cNvSpPr/>
          <p:nvPr/>
        </p:nvSpPr>
        <p:spPr>
          <a:xfrm>
            <a:off x="3326688" y="2749853"/>
            <a:ext cx="2313940" cy="1765300"/>
          </a:xfrm>
          <a:custGeom>
            <a:avLst/>
            <a:gdLst/>
            <a:ahLst/>
            <a:cxnLst/>
            <a:rect l="l" t="t" r="r" b="b"/>
            <a:pathLst>
              <a:path w="2313940" h="1765300">
                <a:moveTo>
                  <a:pt x="2313812" y="1752600"/>
                </a:moveTo>
                <a:lnTo>
                  <a:pt x="2266442" y="1752600"/>
                </a:lnTo>
                <a:lnTo>
                  <a:pt x="2267839" y="1765300"/>
                </a:lnTo>
                <a:lnTo>
                  <a:pt x="2313305" y="1765300"/>
                </a:lnTo>
                <a:lnTo>
                  <a:pt x="2313812" y="1752600"/>
                </a:lnTo>
                <a:close/>
              </a:path>
              <a:path w="2313940" h="1765300">
                <a:moveTo>
                  <a:pt x="2294890" y="1739900"/>
                </a:moveTo>
                <a:lnTo>
                  <a:pt x="2229611" y="1739900"/>
                </a:lnTo>
                <a:lnTo>
                  <a:pt x="2232279" y="1752600"/>
                </a:lnTo>
                <a:lnTo>
                  <a:pt x="2297684" y="1752600"/>
                </a:lnTo>
                <a:lnTo>
                  <a:pt x="2294890" y="1739900"/>
                </a:lnTo>
                <a:close/>
              </a:path>
              <a:path w="2313940" h="1765300">
                <a:moveTo>
                  <a:pt x="2199512" y="1727200"/>
                </a:moveTo>
                <a:lnTo>
                  <a:pt x="2197735" y="1727200"/>
                </a:lnTo>
                <a:lnTo>
                  <a:pt x="2199385" y="1739900"/>
                </a:lnTo>
                <a:lnTo>
                  <a:pt x="2200783" y="1739900"/>
                </a:lnTo>
                <a:lnTo>
                  <a:pt x="2199512" y="1727200"/>
                </a:lnTo>
                <a:close/>
              </a:path>
              <a:path w="2313940" h="1765300">
                <a:moveTo>
                  <a:pt x="2261616" y="1727200"/>
                </a:moveTo>
                <a:lnTo>
                  <a:pt x="2199512" y="1727200"/>
                </a:lnTo>
                <a:lnTo>
                  <a:pt x="2201672" y="1739900"/>
                </a:lnTo>
                <a:lnTo>
                  <a:pt x="2263394" y="1739900"/>
                </a:lnTo>
                <a:lnTo>
                  <a:pt x="2263055" y="1735666"/>
                </a:lnTo>
                <a:lnTo>
                  <a:pt x="2261616" y="1727200"/>
                </a:lnTo>
                <a:close/>
              </a:path>
              <a:path w="2313940" h="1765300">
                <a:moveTo>
                  <a:pt x="2262378" y="1727200"/>
                </a:moveTo>
                <a:lnTo>
                  <a:pt x="2263055" y="1735666"/>
                </a:lnTo>
                <a:lnTo>
                  <a:pt x="2263774" y="1739900"/>
                </a:lnTo>
                <a:lnTo>
                  <a:pt x="2262378" y="1727200"/>
                </a:lnTo>
                <a:close/>
              </a:path>
              <a:path w="2313940" h="1765300">
                <a:moveTo>
                  <a:pt x="2120265" y="1714500"/>
                </a:moveTo>
                <a:lnTo>
                  <a:pt x="2117724" y="1714500"/>
                </a:lnTo>
                <a:lnTo>
                  <a:pt x="2121281" y="1727200"/>
                </a:lnTo>
                <a:lnTo>
                  <a:pt x="2120265" y="1714500"/>
                </a:lnTo>
                <a:close/>
              </a:path>
              <a:path w="2313940" h="1765300">
                <a:moveTo>
                  <a:pt x="2223008" y="1714500"/>
                </a:moveTo>
                <a:lnTo>
                  <a:pt x="2120265" y="1714500"/>
                </a:lnTo>
                <a:lnTo>
                  <a:pt x="2124836" y="1727200"/>
                </a:lnTo>
                <a:lnTo>
                  <a:pt x="2225674" y="1727200"/>
                </a:lnTo>
                <a:lnTo>
                  <a:pt x="2225336" y="1723813"/>
                </a:lnTo>
                <a:lnTo>
                  <a:pt x="2223008" y="1714500"/>
                </a:lnTo>
                <a:close/>
              </a:path>
              <a:path w="2313940" h="1765300">
                <a:moveTo>
                  <a:pt x="2225284" y="1723292"/>
                </a:moveTo>
                <a:lnTo>
                  <a:pt x="2225336" y="1723813"/>
                </a:lnTo>
                <a:lnTo>
                  <a:pt x="2226183" y="1727200"/>
                </a:lnTo>
                <a:lnTo>
                  <a:pt x="2225284" y="1723292"/>
                </a:lnTo>
                <a:close/>
              </a:path>
              <a:path w="2313940" h="1765300">
                <a:moveTo>
                  <a:pt x="2223261" y="1714500"/>
                </a:moveTo>
                <a:lnTo>
                  <a:pt x="2223008" y="1714500"/>
                </a:lnTo>
                <a:lnTo>
                  <a:pt x="2225336" y="1723813"/>
                </a:lnTo>
                <a:lnTo>
                  <a:pt x="2225284" y="1723292"/>
                </a:lnTo>
                <a:lnTo>
                  <a:pt x="2223261" y="1714500"/>
                </a:lnTo>
                <a:close/>
              </a:path>
              <a:path w="2313940" h="1765300">
                <a:moveTo>
                  <a:pt x="2224405" y="1714500"/>
                </a:moveTo>
                <a:lnTo>
                  <a:pt x="2223261" y="1714500"/>
                </a:lnTo>
                <a:lnTo>
                  <a:pt x="2225284" y="1723292"/>
                </a:lnTo>
                <a:lnTo>
                  <a:pt x="2224405" y="1714500"/>
                </a:lnTo>
                <a:close/>
              </a:path>
              <a:path w="2313940" h="1765300">
                <a:moveTo>
                  <a:pt x="2081212" y="1704975"/>
                </a:moveTo>
                <a:lnTo>
                  <a:pt x="2082545" y="1714500"/>
                </a:lnTo>
                <a:lnTo>
                  <a:pt x="2083689" y="1714500"/>
                </a:lnTo>
                <a:lnTo>
                  <a:pt x="2081212" y="1704975"/>
                </a:lnTo>
                <a:close/>
              </a:path>
              <a:path w="2313940" h="1765300">
                <a:moveTo>
                  <a:pt x="2080768" y="1701800"/>
                </a:moveTo>
                <a:lnTo>
                  <a:pt x="2081212" y="1704975"/>
                </a:lnTo>
                <a:lnTo>
                  <a:pt x="2083689" y="1714500"/>
                </a:lnTo>
                <a:lnTo>
                  <a:pt x="2080768" y="1701800"/>
                </a:lnTo>
                <a:close/>
              </a:path>
              <a:path w="2313940" h="1765300">
                <a:moveTo>
                  <a:pt x="2174112" y="1701800"/>
                </a:moveTo>
                <a:lnTo>
                  <a:pt x="2080768" y="1701800"/>
                </a:lnTo>
                <a:lnTo>
                  <a:pt x="2083689" y="1714500"/>
                </a:lnTo>
                <a:lnTo>
                  <a:pt x="2177034" y="1714500"/>
                </a:lnTo>
                <a:lnTo>
                  <a:pt x="2174112" y="1701800"/>
                </a:lnTo>
                <a:close/>
              </a:path>
              <a:path w="2313940" h="1765300">
                <a:moveTo>
                  <a:pt x="2080768" y="1701800"/>
                </a:moveTo>
                <a:lnTo>
                  <a:pt x="2080386" y="1701800"/>
                </a:lnTo>
                <a:lnTo>
                  <a:pt x="2081212" y="1704975"/>
                </a:lnTo>
                <a:lnTo>
                  <a:pt x="2080768" y="1701800"/>
                </a:lnTo>
                <a:close/>
              </a:path>
              <a:path w="2313940" h="1765300">
                <a:moveTo>
                  <a:pt x="2044572" y="1689100"/>
                </a:moveTo>
                <a:lnTo>
                  <a:pt x="2042541" y="1689100"/>
                </a:lnTo>
                <a:lnTo>
                  <a:pt x="2045843" y="1701800"/>
                </a:lnTo>
                <a:lnTo>
                  <a:pt x="2044572" y="1689100"/>
                </a:lnTo>
                <a:close/>
              </a:path>
              <a:path w="2313940" h="1765300">
                <a:moveTo>
                  <a:pt x="2114804" y="1689100"/>
                </a:moveTo>
                <a:lnTo>
                  <a:pt x="2044572" y="1689100"/>
                </a:lnTo>
                <a:lnTo>
                  <a:pt x="2046351" y="1701800"/>
                </a:lnTo>
                <a:lnTo>
                  <a:pt x="2119503" y="1701800"/>
                </a:lnTo>
                <a:lnTo>
                  <a:pt x="2114804" y="1689100"/>
                </a:lnTo>
                <a:close/>
              </a:path>
              <a:path w="2313940" h="1765300">
                <a:moveTo>
                  <a:pt x="2068321" y="1676400"/>
                </a:moveTo>
                <a:lnTo>
                  <a:pt x="1997329" y="1676400"/>
                </a:lnTo>
                <a:lnTo>
                  <a:pt x="2002282" y="1689100"/>
                </a:lnTo>
                <a:lnTo>
                  <a:pt x="2071116" y="1689100"/>
                </a:lnTo>
                <a:lnTo>
                  <a:pt x="2068321" y="1676400"/>
                </a:lnTo>
                <a:close/>
              </a:path>
              <a:path w="2313940" h="1765300">
                <a:moveTo>
                  <a:pt x="2039111" y="1663700"/>
                </a:moveTo>
                <a:lnTo>
                  <a:pt x="1969516" y="1663700"/>
                </a:lnTo>
                <a:lnTo>
                  <a:pt x="1975611" y="1676400"/>
                </a:lnTo>
                <a:lnTo>
                  <a:pt x="2044192" y="1676400"/>
                </a:lnTo>
                <a:lnTo>
                  <a:pt x="2039111" y="1663700"/>
                </a:lnTo>
                <a:close/>
              </a:path>
              <a:path w="2313940" h="1765300">
                <a:moveTo>
                  <a:pt x="1998091" y="1651000"/>
                </a:moveTo>
                <a:lnTo>
                  <a:pt x="1951990" y="1651000"/>
                </a:lnTo>
                <a:lnTo>
                  <a:pt x="1954530" y="1663700"/>
                </a:lnTo>
                <a:lnTo>
                  <a:pt x="2000249" y="1663700"/>
                </a:lnTo>
                <a:lnTo>
                  <a:pt x="1998091" y="1651000"/>
                </a:lnTo>
                <a:close/>
              </a:path>
              <a:path w="2313940" h="1765300">
                <a:moveTo>
                  <a:pt x="1933526" y="1649970"/>
                </a:moveTo>
                <a:lnTo>
                  <a:pt x="1933702" y="1651000"/>
                </a:lnTo>
                <a:lnTo>
                  <a:pt x="1934464" y="1651000"/>
                </a:lnTo>
                <a:lnTo>
                  <a:pt x="1933526" y="1649970"/>
                </a:lnTo>
                <a:close/>
              </a:path>
              <a:path w="2313940" h="1765300">
                <a:moveTo>
                  <a:pt x="1931543" y="1638300"/>
                </a:moveTo>
                <a:lnTo>
                  <a:pt x="1933526" y="1649970"/>
                </a:lnTo>
                <a:lnTo>
                  <a:pt x="1934464" y="1651000"/>
                </a:lnTo>
                <a:lnTo>
                  <a:pt x="1931543" y="1638300"/>
                </a:lnTo>
                <a:close/>
              </a:path>
              <a:path w="2313940" h="1765300">
                <a:moveTo>
                  <a:pt x="1931670" y="1638300"/>
                </a:moveTo>
                <a:lnTo>
                  <a:pt x="1934464" y="1651000"/>
                </a:lnTo>
                <a:lnTo>
                  <a:pt x="1935098" y="1651000"/>
                </a:lnTo>
                <a:lnTo>
                  <a:pt x="1933605" y="1643138"/>
                </a:lnTo>
                <a:lnTo>
                  <a:pt x="1931670" y="1638300"/>
                </a:lnTo>
                <a:close/>
              </a:path>
              <a:path w="2313940" h="1765300">
                <a:moveTo>
                  <a:pt x="1933605" y="1643138"/>
                </a:moveTo>
                <a:lnTo>
                  <a:pt x="1935098" y="1651000"/>
                </a:lnTo>
                <a:lnTo>
                  <a:pt x="1936749" y="1651000"/>
                </a:lnTo>
                <a:lnTo>
                  <a:pt x="1933605" y="1643138"/>
                </a:lnTo>
                <a:close/>
              </a:path>
              <a:path w="2313940" h="1765300">
                <a:moveTo>
                  <a:pt x="1938528" y="1638300"/>
                </a:moveTo>
                <a:lnTo>
                  <a:pt x="1932685" y="1638300"/>
                </a:lnTo>
                <a:lnTo>
                  <a:pt x="1933605" y="1643138"/>
                </a:lnTo>
                <a:lnTo>
                  <a:pt x="1936749" y="1651000"/>
                </a:lnTo>
                <a:lnTo>
                  <a:pt x="1939417" y="1651000"/>
                </a:lnTo>
                <a:lnTo>
                  <a:pt x="1938939" y="1639061"/>
                </a:lnTo>
                <a:lnTo>
                  <a:pt x="1938528" y="1638300"/>
                </a:lnTo>
                <a:close/>
              </a:path>
              <a:path w="2313940" h="1765300">
                <a:moveTo>
                  <a:pt x="1938939" y="1639061"/>
                </a:moveTo>
                <a:lnTo>
                  <a:pt x="1939417" y="1651000"/>
                </a:lnTo>
                <a:lnTo>
                  <a:pt x="1945385" y="1651000"/>
                </a:lnTo>
                <a:lnTo>
                  <a:pt x="1938939" y="1639061"/>
                </a:lnTo>
                <a:close/>
              </a:path>
              <a:path w="2313940" h="1765300">
                <a:moveTo>
                  <a:pt x="1951735" y="1638300"/>
                </a:moveTo>
                <a:lnTo>
                  <a:pt x="1938908" y="1638300"/>
                </a:lnTo>
                <a:lnTo>
                  <a:pt x="1938939" y="1639061"/>
                </a:lnTo>
                <a:lnTo>
                  <a:pt x="1945385" y="1651000"/>
                </a:lnTo>
                <a:lnTo>
                  <a:pt x="1948433" y="1651000"/>
                </a:lnTo>
                <a:lnTo>
                  <a:pt x="1951735" y="1638300"/>
                </a:lnTo>
                <a:close/>
              </a:path>
              <a:path w="2313940" h="1765300">
                <a:moveTo>
                  <a:pt x="1953133" y="1638300"/>
                </a:moveTo>
                <a:lnTo>
                  <a:pt x="1951735" y="1638300"/>
                </a:lnTo>
                <a:lnTo>
                  <a:pt x="1948433" y="1651000"/>
                </a:lnTo>
                <a:lnTo>
                  <a:pt x="1950466" y="1651000"/>
                </a:lnTo>
                <a:lnTo>
                  <a:pt x="1953133" y="1638300"/>
                </a:lnTo>
                <a:close/>
              </a:path>
              <a:path w="2313940" h="1765300">
                <a:moveTo>
                  <a:pt x="1973833" y="1638300"/>
                </a:moveTo>
                <a:lnTo>
                  <a:pt x="1953133" y="1638300"/>
                </a:lnTo>
                <a:lnTo>
                  <a:pt x="1950466" y="1651000"/>
                </a:lnTo>
                <a:lnTo>
                  <a:pt x="1978406" y="1651000"/>
                </a:lnTo>
                <a:lnTo>
                  <a:pt x="1973833" y="1638300"/>
                </a:lnTo>
                <a:close/>
              </a:path>
              <a:path w="2313940" h="1765300">
                <a:moveTo>
                  <a:pt x="1931543" y="1638300"/>
                </a:moveTo>
                <a:lnTo>
                  <a:pt x="1922907" y="1638300"/>
                </a:lnTo>
                <a:lnTo>
                  <a:pt x="1933526" y="1649970"/>
                </a:lnTo>
                <a:lnTo>
                  <a:pt x="1931543" y="1638300"/>
                </a:lnTo>
                <a:close/>
              </a:path>
              <a:path w="2313940" h="1765300">
                <a:moveTo>
                  <a:pt x="1932685" y="1638300"/>
                </a:moveTo>
                <a:lnTo>
                  <a:pt x="1931670" y="1638300"/>
                </a:lnTo>
                <a:lnTo>
                  <a:pt x="1933605" y="1643138"/>
                </a:lnTo>
                <a:lnTo>
                  <a:pt x="1932685" y="1638300"/>
                </a:lnTo>
                <a:close/>
              </a:path>
              <a:path w="2313940" h="1765300">
                <a:moveTo>
                  <a:pt x="1938908" y="1638300"/>
                </a:moveTo>
                <a:lnTo>
                  <a:pt x="1938528" y="1638300"/>
                </a:lnTo>
                <a:lnTo>
                  <a:pt x="1938939" y="1639061"/>
                </a:lnTo>
                <a:lnTo>
                  <a:pt x="1938908" y="1638300"/>
                </a:lnTo>
                <a:close/>
              </a:path>
              <a:path w="2313940" h="1765300">
                <a:moveTo>
                  <a:pt x="1911349" y="1625600"/>
                </a:moveTo>
                <a:lnTo>
                  <a:pt x="1900808" y="1625600"/>
                </a:lnTo>
                <a:lnTo>
                  <a:pt x="1900808" y="1638300"/>
                </a:lnTo>
                <a:lnTo>
                  <a:pt x="1911477" y="1638300"/>
                </a:lnTo>
                <a:lnTo>
                  <a:pt x="1911349" y="1625600"/>
                </a:lnTo>
                <a:close/>
              </a:path>
              <a:path w="2313940" h="1765300">
                <a:moveTo>
                  <a:pt x="1912111" y="1625600"/>
                </a:moveTo>
                <a:lnTo>
                  <a:pt x="1911349" y="1625600"/>
                </a:lnTo>
                <a:lnTo>
                  <a:pt x="1911477" y="1638300"/>
                </a:lnTo>
                <a:lnTo>
                  <a:pt x="1912239" y="1638300"/>
                </a:lnTo>
                <a:lnTo>
                  <a:pt x="1912111" y="1625600"/>
                </a:lnTo>
                <a:close/>
              </a:path>
              <a:path w="2313940" h="1765300">
                <a:moveTo>
                  <a:pt x="1917065" y="1625600"/>
                </a:moveTo>
                <a:lnTo>
                  <a:pt x="1912111" y="1625600"/>
                </a:lnTo>
                <a:lnTo>
                  <a:pt x="1912239" y="1638300"/>
                </a:lnTo>
                <a:lnTo>
                  <a:pt x="1916683" y="1638300"/>
                </a:lnTo>
                <a:lnTo>
                  <a:pt x="1917982" y="1630186"/>
                </a:lnTo>
                <a:lnTo>
                  <a:pt x="1917065" y="1625600"/>
                </a:lnTo>
                <a:close/>
              </a:path>
              <a:path w="2313940" h="1765300">
                <a:moveTo>
                  <a:pt x="1917982" y="1630186"/>
                </a:moveTo>
                <a:lnTo>
                  <a:pt x="1916683" y="1638300"/>
                </a:lnTo>
                <a:lnTo>
                  <a:pt x="1919605" y="1638300"/>
                </a:lnTo>
                <a:lnTo>
                  <a:pt x="1917982" y="1630186"/>
                </a:lnTo>
                <a:close/>
              </a:path>
              <a:path w="2313940" h="1765300">
                <a:moveTo>
                  <a:pt x="1933067" y="1625600"/>
                </a:moveTo>
                <a:lnTo>
                  <a:pt x="1918716" y="1625600"/>
                </a:lnTo>
                <a:lnTo>
                  <a:pt x="1917982" y="1630186"/>
                </a:lnTo>
                <a:lnTo>
                  <a:pt x="1919605" y="1638300"/>
                </a:lnTo>
                <a:lnTo>
                  <a:pt x="1931161" y="1638300"/>
                </a:lnTo>
                <a:lnTo>
                  <a:pt x="1933067" y="1625600"/>
                </a:lnTo>
                <a:close/>
              </a:path>
              <a:path w="2313940" h="1765300">
                <a:moveTo>
                  <a:pt x="1934845" y="1625600"/>
                </a:moveTo>
                <a:lnTo>
                  <a:pt x="1933067" y="1625600"/>
                </a:lnTo>
                <a:lnTo>
                  <a:pt x="1931161" y="1638300"/>
                </a:lnTo>
                <a:lnTo>
                  <a:pt x="1932305" y="1638300"/>
                </a:lnTo>
                <a:lnTo>
                  <a:pt x="1934845" y="1625600"/>
                </a:lnTo>
                <a:close/>
              </a:path>
              <a:path w="2313940" h="1765300">
                <a:moveTo>
                  <a:pt x="1935860" y="1625600"/>
                </a:moveTo>
                <a:lnTo>
                  <a:pt x="1934845" y="1625600"/>
                </a:lnTo>
                <a:lnTo>
                  <a:pt x="1932305" y="1638300"/>
                </a:lnTo>
                <a:lnTo>
                  <a:pt x="1935860" y="1638300"/>
                </a:lnTo>
                <a:lnTo>
                  <a:pt x="1935860" y="1625600"/>
                </a:lnTo>
                <a:close/>
              </a:path>
              <a:path w="2313940" h="1765300">
                <a:moveTo>
                  <a:pt x="1936622" y="1625600"/>
                </a:moveTo>
                <a:lnTo>
                  <a:pt x="1935860" y="1625600"/>
                </a:lnTo>
                <a:lnTo>
                  <a:pt x="1935860" y="1638300"/>
                </a:lnTo>
                <a:lnTo>
                  <a:pt x="1936495" y="1638300"/>
                </a:lnTo>
                <a:lnTo>
                  <a:pt x="1936622" y="1625600"/>
                </a:lnTo>
                <a:close/>
              </a:path>
              <a:path w="2313940" h="1765300">
                <a:moveTo>
                  <a:pt x="1938782" y="1625600"/>
                </a:moveTo>
                <a:lnTo>
                  <a:pt x="1936622" y="1625600"/>
                </a:lnTo>
                <a:lnTo>
                  <a:pt x="1936495" y="1638300"/>
                </a:lnTo>
                <a:lnTo>
                  <a:pt x="1939797" y="1638300"/>
                </a:lnTo>
                <a:lnTo>
                  <a:pt x="1940451" y="1633945"/>
                </a:lnTo>
                <a:lnTo>
                  <a:pt x="1938782" y="1625600"/>
                </a:lnTo>
                <a:close/>
              </a:path>
              <a:path w="2313940" h="1765300">
                <a:moveTo>
                  <a:pt x="1940451" y="1633945"/>
                </a:moveTo>
                <a:lnTo>
                  <a:pt x="1939797" y="1638300"/>
                </a:lnTo>
                <a:lnTo>
                  <a:pt x="1941321" y="1638300"/>
                </a:lnTo>
                <a:lnTo>
                  <a:pt x="1940451" y="1633945"/>
                </a:lnTo>
                <a:close/>
              </a:path>
              <a:path w="2313940" h="1765300">
                <a:moveTo>
                  <a:pt x="1952752" y="1625600"/>
                </a:moveTo>
                <a:lnTo>
                  <a:pt x="1941703" y="1625600"/>
                </a:lnTo>
                <a:lnTo>
                  <a:pt x="1940451" y="1633945"/>
                </a:lnTo>
                <a:lnTo>
                  <a:pt x="1941321" y="1638300"/>
                </a:lnTo>
                <a:lnTo>
                  <a:pt x="1954783" y="1638300"/>
                </a:lnTo>
                <a:lnTo>
                  <a:pt x="1952752" y="1625600"/>
                </a:lnTo>
                <a:close/>
              </a:path>
              <a:path w="2313940" h="1765300">
                <a:moveTo>
                  <a:pt x="1953768" y="1625600"/>
                </a:moveTo>
                <a:lnTo>
                  <a:pt x="1952752" y="1625600"/>
                </a:lnTo>
                <a:lnTo>
                  <a:pt x="1954783" y="1638300"/>
                </a:lnTo>
                <a:lnTo>
                  <a:pt x="1955672" y="1638300"/>
                </a:lnTo>
                <a:lnTo>
                  <a:pt x="1953768" y="1625600"/>
                </a:lnTo>
                <a:close/>
              </a:path>
              <a:path w="2313940" h="1765300">
                <a:moveTo>
                  <a:pt x="1957323" y="1625600"/>
                </a:moveTo>
                <a:lnTo>
                  <a:pt x="1953768" y="1625600"/>
                </a:lnTo>
                <a:lnTo>
                  <a:pt x="1955672" y="1638300"/>
                </a:lnTo>
                <a:lnTo>
                  <a:pt x="1959991" y="1638300"/>
                </a:lnTo>
                <a:lnTo>
                  <a:pt x="1957323" y="1625600"/>
                </a:lnTo>
                <a:close/>
              </a:path>
              <a:path w="2313940" h="1765300">
                <a:moveTo>
                  <a:pt x="1941703" y="1625600"/>
                </a:moveTo>
                <a:lnTo>
                  <a:pt x="1938782" y="1625600"/>
                </a:lnTo>
                <a:lnTo>
                  <a:pt x="1940451" y="1633945"/>
                </a:lnTo>
                <a:lnTo>
                  <a:pt x="1941703" y="1625600"/>
                </a:lnTo>
                <a:close/>
              </a:path>
              <a:path w="2313940" h="1765300">
                <a:moveTo>
                  <a:pt x="1918716" y="1625600"/>
                </a:moveTo>
                <a:lnTo>
                  <a:pt x="1917065" y="1625600"/>
                </a:lnTo>
                <a:lnTo>
                  <a:pt x="1917982" y="1630186"/>
                </a:lnTo>
                <a:lnTo>
                  <a:pt x="1918716" y="1625600"/>
                </a:lnTo>
                <a:close/>
              </a:path>
              <a:path w="2313940" h="1765300">
                <a:moveTo>
                  <a:pt x="1920747" y="1612900"/>
                </a:moveTo>
                <a:lnTo>
                  <a:pt x="1881505" y="1612900"/>
                </a:lnTo>
                <a:lnTo>
                  <a:pt x="1888490" y="1625600"/>
                </a:lnTo>
                <a:lnTo>
                  <a:pt x="1916176" y="1625600"/>
                </a:lnTo>
                <a:lnTo>
                  <a:pt x="1920747" y="1612900"/>
                </a:lnTo>
                <a:close/>
              </a:path>
              <a:path w="2313940" h="1765300">
                <a:moveTo>
                  <a:pt x="1920747" y="1612900"/>
                </a:moveTo>
                <a:lnTo>
                  <a:pt x="1916176" y="1625600"/>
                </a:lnTo>
                <a:lnTo>
                  <a:pt x="1920494" y="1625600"/>
                </a:lnTo>
                <a:lnTo>
                  <a:pt x="1923187" y="1619869"/>
                </a:lnTo>
                <a:lnTo>
                  <a:pt x="1920747" y="1612900"/>
                </a:lnTo>
                <a:close/>
              </a:path>
              <a:path w="2313940" h="1765300">
                <a:moveTo>
                  <a:pt x="1923187" y="1619869"/>
                </a:moveTo>
                <a:lnTo>
                  <a:pt x="1920494" y="1625600"/>
                </a:lnTo>
                <a:lnTo>
                  <a:pt x="1925193" y="1625600"/>
                </a:lnTo>
                <a:lnTo>
                  <a:pt x="1923187" y="1619869"/>
                </a:lnTo>
                <a:close/>
              </a:path>
              <a:path w="2313940" h="1765300">
                <a:moveTo>
                  <a:pt x="1924779" y="1616482"/>
                </a:moveTo>
                <a:lnTo>
                  <a:pt x="1923187" y="1619869"/>
                </a:lnTo>
                <a:lnTo>
                  <a:pt x="1925193" y="1625600"/>
                </a:lnTo>
                <a:lnTo>
                  <a:pt x="1927606" y="1625600"/>
                </a:lnTo>
                <a:lnTo>
                  <a:pt x="1924779" y="1616482"/>
                </a:lnTo>
                <a:close/>
              </a:path>
              <a:path w="2313940" h="1765300">
                <a:moveTo>
                  <a:pt x="1926462" y="1612900"/>
                </a:moveTo>
                <a:lnTo>
                  <a:pt x="1924779" y="1616482"/>
                </a:lnTo>
                <a:lnTo>
                  <a:pt x="1927606" y="1625600"/>
                </a:lnTo>
                <a:lnTo>
                  <a:pt x="1931289" y="1625600"/>
                </a:lnTo>
                <a:lnTo>
                  <a:pt x="1926462" y="1612900"/>
                </a:lnTo>
                <a:close/>
              </a:path>
              <a:path w="2313940" h="1765300">
                <a:moveTo>
                  <a:pt x="1923669" y="1612900"/>
                </a:moveTo>
                <a:lnTo>
                  <a:pt x="1920747" y="1612900"/>
                </a:lnTo>
                <a:lnTo>
                  <a:pt x="1923187" y="1619869"/>
                </a:lnTo>
                <a:lnTo>
                  <a:pt x="1924779" y="1616482"/>
                </a:lnTo>
                <a:lnTo>
                  <a:pt x="1923669" y="1612900"/>
                </a:lnTo>
                <a:close/>
              </a:path>
              <a:path w="2313940" h="1765300">
                <a:moveTo>
                  <a:pt x="1868932" y="1600200"/>
                </a:moveTo>
                <a:lnTo>
                  <a:pt x="1865883" y="1600200"/>
                </a:lnTo>
                <a:lnTo>
                  <a:pt x="1872742" y="1612900"/>
                </a:lnTo>
                <a:lnTo>
                  <a:pt x="1868932" y="1600200"/>
                </a:lnTo>
                <a:close/>
              </a:path>
              <a:path w="2313940" h="1765300">
                <a:moveTo>
                  <a:pt x="1896491" y="1600200"/>
                </a:moveTo>
                <a:lnTo>
                  <a:pt x="1868932" y="1600200"/>
                </a:lnTo>
                <a:lnTo>
                  <a:pt x="1872869" y="1612900"/>
                </a:lnTo>
                <a:lnTo>
                  <a:pt x="1902714" y="1612900"/>
                </a:lnTo>
                <a:lnTo>
                  <a:pt x="1896491" y="1600200"/>
                </a:lnTo>
                <a:close/>
              </a:path>
              <a:path w="2313940" h="1765300">
                <a:moveTo>
                  <a:pt x="1902079" y="1600200"/>
                </a:moveTo>
                <a:lnTo>
                  <a:pt x="1902714" y="1612900"/>
                </a:lnTo>
                <a:lnTo>
                  <a:pt x="1904619" y="1612900"/>
                </a:lnTo>
                <a:lnTo>
                  <a:pt x="1902079" y="1600200"/>
                </a:lnTo>
                <a:close/>
              </a:path>
              <a:path w="2313940" h="1765300">
                <a:moveTo>
                  <a:pt x="1887601" y="1587500"/>
                </a:moveTo>
                <a:lnTo>
                  <a:pt x="1844547" y="1587500"/>
                </a:lnTo>
                <a:lnTo>
                  <a:pt x="1847849" y="1600200"/>
                </a:lnTo>
                <a:lnTo>
                  <a:pt x="1890521" y="1600200"/>
                </a:lnTo>
                <a:lnTo>
                  <a:pt x="1887601" y="1587500"/>
                </a:lnTo>
                <a:close/>
              </a:path>
              <a:path w="2313940" h="1765300">
                <a:moveTo>
                  <a:pt x="1868423" y="1574800"/>
                </a:moveTo>
                <a:lnTo>
                  <a:pt x="1814195" y="1574800"/>
                </a:lnTo>
                <a:lnTo>
                  <a:pt x="1817623" y="1587500"/>
                </a:lnTo>
                <a:lnTo>
                  <a:pt x="1872360" y="1587500"/>
                </a:lnTo>
                <a:lnTo>
                  <a:pt x="1871638" y="1581943"/>
                </a:lnTo>
                <a:lnTo>
                  <a:pt x="1868423" y="1574800"/>
                </a:lnTo>
                <a:close/>
              </a:path>
              <a:path w="2313940" h="1765300">
                <a:moveTo>
                  <a:pt x="1871535" y="1581150"/>
                </a:moveTo>
                <a:lnTo>
                  <a:pt x="1871638" y="1581943"/>
                </a:lnTo>
                <a:lnTo>
                  <a:pt x="1874139" y="1587500"/>
                </a:lnTo>
                <a:lnTo>
                  <a:pt x="1874646" y="1587500"/>
                </a:lnTo>
                <a:lnTo>
                  <a:pt x="1871535" y="1581150"/>
                </a:lnTo>
                <a:close/>
              </a:path>
              <a:path w="2313940" h="1765300">
                <a:moveTo>
                  <a:pt x="1870709" y="1574800"/>
                </a:moveTo>
                <a:lnTo>
                  <a:pt x="1868423" y="1574800"/>
                </a:lnTo>
                <a:lnTo>
                  <a:pt x="1871535" y="1581150"/>
                </a:lnTo>
                <a:lnTo>
                  <a:pt x="1870709" y="1574800"/>
                </a:lnTo>
                <a:close/>
              </a:path>
              <a:path w="2313940" h="1765300">
                <a:moveTo>
                  <a:pt x="1843785" y="1562100"/>
                </a:moveTo>
                <a:lnTo>
                  <a:pt x="1781174" y="1562100"/>
                </a:lnTo>
                <a:lnTo>
                  <a:pt x="1787652" y="1574800"/>
                </a:lnTo>
                <a:lnTo>
                  <a:pt x="1846326" y="1574800"/>
                </a:lnTo>
                <a:lnTo>
                  <a:pt x="1843785" y="1562100"/>
                </a:lnTo>
                <a:close/>
              </a:path>
              <a:path w="2313940" h="1765300">
                <a:moveTo>
                  <a:pt x="1808987" y="1549400"/>
                </a:moveTo>
                <a:lnTo>
                  <a:pt x="1753234" y="1549400"/>
                </a:lnTo>
                <a:lnTo>
                  <a:pt x="1759077" y="1562100"/>
                </a:lnTo>
                <a:lnTo>
                  <a:pt x="1814576" y="1562100"/>
                </a:lnTo>
                <a:lnTo>
                  <a:pt x="1808987" y="1549400"/>
                </a:lnTo>
                <a:close/>
              </a:path>
              <a:path w="2313940" h="1765300">
                <a:moveTo>
                  <a:pt x="1772666" y="1536700"/>
                </a:moveTo>
                <a:lnTo>
                  <a:pt x="1734184" y="1536700"/>
                </a:lnTo>
                <a:lnTo>
                  <a:pt x="1740661" y="1549400"/>
                </a:lnTo>
                <a:lnTo>
                  <a:pt x="1778761" y="1549400"/>
                </a:lnTo>
                <a:lnTo>
                  <a:pt x="1772666" y="1536700"/>
                </a:lnTo>
                <a:close/>
              </a:path>
              <a:path w="2313940" h="1765300">
                <a:moveTo>
                  <a:pt x="1777492" y="1536700"/>
                </a:moveTo>
                <a:lnTo>
                  <a:pt x="1778761" y="1549400"/>
                </a:lnTo>
                <a:lnTo>
                  <a:pt x="1780285" y="1549400"/>
                </a:lnTo>
                <a:lnTo>
                  <a:pt x="1777492" y="1536700"/>
                </a:lnTo>
                <a:close/>
              </a:path>
              <a:path w="2313940" h="1765300">
                <a:moveTo>
                  <a:pt x="1755520" y="1524000"/>
                </a:moveTo>
                <a:lnTo>
                  <a:pt x="1712086" y="1524000"/>
                </a:lnTo>
                <a:lnTo>
                  <a:pt x="1715516" y="1536700"/>
                </a:lnTo>
                <a:lnTo>
                  <a:pt x="1761997" y="1536700"/>
                </a:lnTo>
                <a:lnTo>
                  <a:pt x="1755520" y="1524000"/>
                </a:lnTo>
                <a:close/>
              </a:path>
              <a:path w="2313940" h="1765300">
                <a:moveTo>
                  <a:pt x="1733931" y="1511300"/>
                </a:moveTo>
                <a:lnTo>
                  <a:pt x="1680845" y="1511300"/>
                </a:lnTo>
                <a:lnTo>
                  <a:pt x="1687703" y="1524000"/>
                </a:lnTo>
                <a:lnTo>
                  <a:pt x="1737233" y="1524000"/>
                </a:lnTo>
                <a:lnTo>
                  <a:pt x="1733931" y="1511300"/>
                </a:lnTo>
                <a:close/>
              </a:path>
              <a:path w="2313940" h="1765300">
                <a:moveTo>
                  <a:pt x="1712976" y="1498600"/>
                </a:moveTo>
                <a:lnTo>
                  <a:pt x="1646935" y="1498600"/>
                </a:lnTo>
                <a:lnTo>
                  <a:pt x="1654556" y="1511300"/>
                </a:lnTo>
                <a:lnTo>
                  <a:pt x="1715896" y="1511300"/>
                </a:lnTo>
                <a:lnTo>
                  <a:pt x="1712976" y="1498600"/>
                </a:lnTo>
                <a:close/>
              </a:path>
              <a:path w="2313940" h="1765300">
                <a:moveTo>
                  <a:pt x="1676908" y="1485900"/>
                </a:moveTo>
                <a:lnTo>
                  <a:pt x="1608835" y="1485900"/>
                </a:lnTo>
                <a:lnTo>
                  <a:pt x="1613916" y="1498600"/>
                </a:lnTo>
                <a:lnTo>
                  <a:pt x="1684528" y="1498600"/>
                </a:lnTo>
                <a:lnTo>
                  <a:pt x="1676908" y="1485900"/>
                </a:lnTo>
                <a:close/>
              </a:path>
              <a:path w="2313940" h="1765300">
                <a:moveTo>
                  <a:pt x="1636395" y="1473200"/>
                </a:moveTo>
                <a:lnTo>
                  <a:pt x="1582420" y="1473200"/>
                </a:lnTo>
                <a:lnTo>
                  <a:pt x="1587754" y="1485900"/>
                </a:lnTo>
                <a:lnTo>
                  <a:pt x="1642236" y="1485900"/>
                </a:lnTo>
                <a:lnTo>
                  <a:pt x="1636395" y="1473200"/>
                </a:lnTo>
                <a:close/>
              </a:path>
              <a:path w="2313940" h="1765300">
                <a:moveTo>
                  <a:pt x="1606169" y="1460500"/>
                </a:moveTo>
                <a:lnTo>
                  <a:pt x="1560068" y="1460500"/>
                </a:lnTo>
                <a:lnTo>
                  <a:pt x="1564767" y="1473200"/>
                </a:lnTo>
                <a:lnTo>
                  <a:pt x="1608708" y="1473200"/>
                </a:lnTo>
                <a:lnTo>
                  <a:pt x="1606169" y="1460500"/>
                </a:lnTo>
                <a:close/>
              </a:path>
              <a:path w="2313940" h="1765300">
                <a:moveTo>
                  <a:pt x="1584833" y="1447800"/>
                </a:moveTo>
                <a:lnTo>
                  <a:pt x="1533779" y="1447800"/>
                </a:lnTo>
                <a:lnTo>
                  <a:pt x="1539874" y="1460500"/>
                </a:lnTo>
                <a:lnTo>
                  <a:pt x="1590929" y="1460500"/>
                </a:lnTo>
                <a:lnTo>
                  <a:pt x="1584833" y="1447800"/>
                </a:lnTo>
                <a:close/>
              </a:path>
              <a:path w="2313940" h="1765300">
                <a:moveTo>
                  <a:pt x="1559941" y="1435100"/>
                </a:moveTo>
                <a:lnTo>
                  <a:pt x="1513205" y="1435100"/>
                </a:lnTo>
                <a:lnTo>
                  <a:pt x="1516507" y="1447800"/>
                </a:lnTo>
                <a:lnTo>
                  <a:pt x="1562099" y="1447800"/>
                </a:lnTo>
                <a:lnTo>
                  <a:pt x="1559941" y="1435100"/>
                </a:lnTo>
                <a:close/>
              </a:path>
              <a:path w="2313940" h="1765300">
                <a:moveTo>
                  <a:pt x="1537334" y="1422400"/>
                </a:moveTo>
                <a:lnTo>
                  <a:pt x="1491107" y="1422400"/>
                </a:lnTo>
                <a:lnTo>
                  <a:pt x="1494028" y="1435100"/>
                </a:lnTo>
                <a:lnTo>
                  <a:pt x="1543431" y="1435100"/>
                </a:lnTo>
                <a:lnTo>
                  <a:pt x="1537334" y="1422400"/>
                </a:lnTo>
                <a:close/>
              </a:path>
              <a:path w="2313940" h="1765300">
                <a:moveTo>
                  <a:pt x="1473454" y="1409700"/>
                </a:moveTo>
                <a:lnTo>
                  <a:pt x="1471168" y="1409700"/>
                </a:lnTo>
                <a:lnTo>
                  <a:pt x="1474723" y="1422400"/>
                </a:lnTo>
                <a:lnTo>
                  <a:pt x="1473454" y="1409700"/>
                </a:lnTo>
                <a:close/>
              </a:path>
              <a:path w="2313940" h="1765300">
                <a:moveTo>
                  <a:pt x="1512951" y="1409700"/>
                </a:moveTo>
                <a:lnTo>
                  <a:pt x="1473454" y="1409700"/>
                </a:lnTo>
                <a:lnTo>
                  <a:pt x="1480311" y="1422400"/>
                </a:lnTo>
                <a:lnTo>
                  <a:pt x="1516126" y="1422400"/>
                </a:lnTo>
                <a:lnTo>
                  <a:pt x="1512951" y="1409700"/>
                </a:lnTo>
                <a:close/>
              </a:path>
              <a:path w="2313940" h="1765300">
                <a:moveTo>
                  <a:pt x="1515745" y="1409700"/>
                </a:moveTo>
                <a:lnTo>
                  <a:pt x="1516126" y="1422400"/>
                </a:lnTo>
                <a:lnTo>
                  <a:pt x="1524127" y="1422400"/>
                </a:lnTo>
                <a:lnTo>
                  <a:pt x="1515745" y="1409700"/>
                </a:lnTo>
                <a:close/>
              </a:path>
              <a:path w="2313940" h="1765300">
                <a:moveTo>
                  <a:pt x="1492758" y="1397000"/>
                </a:moveTo>
                <a:lnTo>
                  <a:pt x="1443735" y="1397000"/>
                </a:lnTo>
                <a:lnTo>
                  <a:pt x="1450974" y="1409700"/>
                </a:lnTo>
                <a:lnTo>
                  <a:pt x="1496059" y="1409700"/>
                </a:lnTo>
                <a:lnTo>
                  <a:pt x="1492758" y="1397000"/>
                </a:lnTo>
                <a:close/>
              </a:path>
              <a:path w="2313940" h="1765300">
                <a:moveTo>
                  <a:pt x="1474216" y="1384300"/>
                </a:moveTo>
                <a:lnTo>
                  <a:pt x="1423416" y="1384300"/>
                </a:lnTo>
                <a:lnTo>
                  <a:pt x="1430273" y="1397000"/>
                </a:lnTo>
                <a:lnTo>
                  <a:pt x="1475867" y="1397000"/>
                </a:lnTo>
                <a:lnTo>
                  <a:pt x="1474216" y="1384300"/>
                </a:lnTo>
                <a:close/>
              </a:path>
              <a:path w="2313940" h="1765300">
                <a:moveTo>
                  <a:pt x="1444370" y="1371600"/>
                </a:moveTo>
                <a:lnTo>
                  <a:pt x="1403222" y="1371600"/>
                </a:lnTo>
                <a:lnTo>
                  <a:pt x="1405762" y="1384300"/>
                </a:lnTo>
                <a:lnTo>
                  <a:pt x="1451102" y="1384300"/>
                </a:lnTo>
                <a:lnTo>
                  <a:pt x="1444370" y="1371600"/>
                </a:lnTo>
                <a:close/>
              </a:path>
              <a:path w="2313940" h="1765300">
                <a:moveTo>
                  <a:pt x="1425320" y="1358900"/>
                </a:moveTo>
                <a:lnTo>
                  <a:pt x="1387347" y="1358900"/>
                </a:lnTo>
                <a:lnTo>
                  <a:pt x="1387856" y="1371600"/>
                </a:lnTo>
                <a:lnTo>
                  <a:pt x="1431417" y="1371600"/>
                </a:lnTo>
                <a:lnTo>
                  <a:pt x="1425320" y="1358900"/>
                </a:lnTo>
                <a:close/>
              </a:path>
              <a:path w="2313940" h="1765300">
                <a:moveTo>
                  <a:pt x="1403477" y="1346200"/>
                </a:moveTo>
                <a:lnTo>
                  <a:pt x="1371599" y="1346200"/>
                </a:lnTo>
                <a:lnTo>
                  <a:pt x="1374394" y="1358900"/>
                </a:lnTo>
                <a:lnTo>
                  <a:pt x="1409319" y="1358900"/>
                </a:lnTo>
                <a:lnTo>
                  <a:pt x="1403477" y="1346200"/>
                </a:lnTo>
                <a:close/>
              </a:path>
              <a:path w="2313940" h="1765300">
                <a:moveTo>
                  <a:pt x="1387729" y="1333500"/>
                </a:moveTo>
                <a:lnTo>
                  <a:pt x="1351787" y="1333500"/>
                </a:lnTo>
                <a:lnTo>
                  <a:pt x="1354708" y="1346200"/>
                </a:lnTo>
                <a:lnTo>
                  <a:pt x="1393570" y="1346200"/>
                </a:lnTo>
                <a:lnTo>
                  <a:pt x="1387729" y="1333500"/>
                </a:lnTo>
                <a:close/>
              </a:path>
              <a:path w="2313940" h="1765300">
                <a:moveTo>
                  <a:pt x="1373632" y="1320800"/>
                </a:moveTo>
                <a:lnTo>
                  <a:pt x="1329817" y="1320800"/>
                </a:lnTo>
                <a:lnTo>
                  <a:pt x="1335913" y="1333500"/>
                </a:lnTo>
                <a:lnTo>
                  <a:pt x="1376807" y="1333500"/>
                </a:lnTo>
                <a:lnTo>
                  <a:pt x="1373632" y="1320800"/>
                </a:lnTo>
                <a:close/>
              </a:path>
              <a:path w="2313940" h="1765300">
                <a:moveTo>
                  <a:pt x="1353946" y="1308100"/>
                </a:moveTo>
                <a:lnTo>
                  <a:pt x="1310639" y="1308100"/>
                </a:lnTo>
                <a:lnTo>
                  <a:pt x="1317244" y="1320800"/>
                </a:lnTo>
                <a:lnTo>
                  <a:pt x="1356359" y="1320800"/>
                </a:lnTo>
                <a:lnTo>
                  <a:pt x="1353946" y="1308100"/>
                </a:lnTo>
                <a:close/>
              </a:path>
              <a:path w="2313940" h="1765300">
                <a:moveTo>
                  <a:pt x="1331340" y="1295400"/>
                </a:moveTo>
                <a:lnTo>
                  <a:pt x="1288542" y="1295400"/>
                </a:lnTo>
                <a:lnTo>
                  <a:pt x="1289812" y="1308100"/>
                </a:lnTo>
                <a:lnTo>
                  <a:pt x="1338071" y="1308100"/>
                </a:lnTo>
                <a:lnTo>
                  <a:pt x="1331340" y="1295400"/>
                </a:lnTo>
                <a:close/>
              </a:path>
              <a:path w="2313940" h="1765300">
                <a:moveTo>
                  <a:pt x="1314069" y="1282700"/>
                </a:moveTo>
                <a:lnTo>
                  <a:pt x="1257300" y="1282700"/>
                </a:lnTo>
                <a:lnTo>
                  <a:pt x="1261618" y="1295400"/>
                </a:lnTo>
                <a:lnTo>
                  <a:pt x="1316227" y="1295400"/>
                </a:lnTo>
                <a:lnTo>
                  <a:pt x="1314069" y="1282700"/>
                </a:lnTo>
                <a:close/>
              </a:path>
              <a:path w="2313940" h="1765300">
                <a:moveTo>
                  <a:pt x="1281811" y="1270000"/>
                </a:moveTo>
                <a:lnTo>
                  <a:pt x="1237995" y="1270000"/>
                </a:lnTo>
                <a:lnTo>
                  <a:pt x="1238631" y="1282700"/>
                </a:lnTo>
                <a:lnTo>
                  <a:pt x="1287907" y="1282700"/>
                </a:lnTo>
                <a:lnTo>
                  <a:pt x="1281811" y="1270000"/>
                </a:lnTo>
                <a:close/>
              </a:path>
              <a:path w="2313940" h="1765300">
                <a:moveTo>
                  <a:pt x="1260094" y="1257300"/>
                </a:moveTo>
                <a:lnTo>
                  <a:pt x="1218819" y="1257300"/>
                </a:lnTo>
                <a:lnTo>
                  <a:pt x="1223899" y="1270000"/>
                </a:lnTo>
                <a:lnTo>
                  <a:pt x="1261999" y="1270000"/>
                </a:lnTo>
                <a:lnTo>
                  <a:pt x="1260094" y="1257300"/>
                </a:lnTo>
                <a:close/>
              </a:path>
              <a:path w="2313940" h="1765300">
                <a:moveTo>
                  <a:pt x="1238504" y="1244600"/>
                </a:moveTo>
                <a:lnTo>
                  <a:pt x="1199642" y="1244600"/>
                </a:lnTo>
                <a:lnTo>
                  <a:pt x="1208405" y="1257300"/>
                </a:lnTo>
                <a:lnTo>
                  <a:pt x="1243583" y="1257300"/>
                </a:lnTo>
                <a:lnTo>
                  <a:pt x="1238504" y="1244600"/>
                </a:lnTo>
                <a:close/>
              </a:path>
              <a:path w="2313940" h="1765300">
                <a:moveTo>
                  <a:pt x="1221232" y="1231900"/>
                </a:moveTo>
                <a:lnTo>
                  <a:pt x="1177163" y="1231900"/>
                </a:lnTo>
                <a:lnTo>
                  <a:pt x="1184020" y="1244600"/>
                </a:lnTo>
                <a:lnTo>
                  <a:pt x="1228852" y="1244600"/>
                </a:lnTo>
                <a:lnTo>
                  <a:pt x="1221232" y="1231900"/>
                </a:lnTo>
                <a:close/>
              </a:path>
              <a:path w="2313940" h="1765300">
                <a:moveTo>
                  <a:pt x="1203959" y="1219200"/>
                </a:moveTo>
                <a:lnTo>
                  <a:pt x="1158113" y="1219200"/>
                </a:lnTo>
                <a:lnTo>
                  <a:pt x="1164589" y="1231900"/>
                </a:lnTo>
                <a:lnTo>
                  <a:pt x="1206500" y="1231900"/>
                </a:lnTo>
                <a:lnTo>
                  <a:pt x="1203959" y="1219200"/>
                </a:lnTo>
                <a:close/>
              </a:path>
              <a:path w="2313940" h="1765300">
                <a:moveTo>
                  <a:pt x="1178433" y="1206500"/>
                </a:moveTo>
                <a:lnTo>
                  <a:pt x="1138427" y="1206500"/>
                </a:lnTo>
                <a:lnTo>
                  <a:pt x="1145920" y="1219200"/>
                </a:lnTo>
                <a:lnTo>
                  <a:pt x="1184909" y="1219200"/>
                </a:lnTo>
                <a:lnTo>
                  <a:pt x="1178433" y="1206500"/>
                </a:lnTo>
                <a:close/>
              </a:path>
              <a:path w="2313940" h="1765300">
                <a:moveTo>
                  <a:pt x="1160907" y="1193800"/>
                </a:moveTo>
                <a:lnTo>
                  <a:pt x="1117219" y="1193800"/>
                </a:lnTo>
                <a:lnTo>
                  <a:pt x="1123695" y="1206500"/>
                </a:lnTo>
                <a:lnTo>
                  <a:pt x="1167764" y="1206500"/>
                </a:lnTo>
                <a:lnTo>
                  <a:pt x="1160907" y="1193800"/>
                </a:lnTo>
                <a:close/>
              </a:path>
              <a:path w="2313940" h="1765300">
                <a:moveTo>
                  <a:pt x="1139189" y="1181100"/>
                </a:moveTo>
                <a:lnTo>
                  <a:pt x="1099439" y="1181100"/>
                </a:lnTo>
                <a:lnTo>
                  <a:pt x="1105154" y="1193800"/>
                </a:lnTo>
                <a:lnTo>
                  <a:pt x="1146809" y="1193800"/>
                </a:lnTo>
                <a:lnTo>
                  <a:pt x="1139189" y="1181100"/>
                </a:lnTo>
                <a:close/>
              </a:path>
              <a:path w="2313940" h="1765300">
                <a:moveTo>
                  <a:pt x="1082548" y="1168400"/>
                </a:moveTo>
                <a:lnTo>
                  <a:pt x="1077976" y="1168400"/>
                </a:lnTo>
                <a:lnTo>
                  <a:pt x="1083056" y="1181100"/>
                </a:lnTo>
                <a:lnTo>
                  <a:pt x="1082548" y="1168400"/>
                </a:lnTo>
                <a:close/>
              </a:path>
              <a:path w="2313940" h="1765300">
                <a:moveTo>
                  <a:pt x="1120267" y="1168400"/>
                </a:moveTo>
                <a:lnTo>
                  <a:pt x="1082548" y="1168400"/>
                </a:lnTo>
                <a:lnTo>
                  <a:pt x="1084452" y="1181100"/>
                </a:lnTo>
                <a:lnTo>
                  <a:pt x="1127506" y="1181100"/>
                </a:lnTo>
                <a:lnTo>
                  <a:pt x="1120267" y="1168400"/>
                </a:lnTo>
                <a:close/>
              </a:path>
              <a:path w="2313940" h="1765300">
                <a:moveTo>
                  <a:pt x="1102740" y="1155700"/>
                </a:moveTo>
                <a:lnTo>
                  <a:pt x="1062101" y="1155700"/>
                </a:lnTo>
                <a:lnTo>
                  <a:pt x="1067181" y="1168400"/>
                </a:lnTo>
                <a:lnTo>
                  <a:pt x="1108456" y="1168400"/>
                </a:lnTo>
                <a:lnTo>
                  <a:pt x="1102740" y="1155700"/>
                </a:lnTo>
                <a:close/>
              </a:path>
              <a:path w="2313940" h="1765300">
                <a:moveTo>
                  <a:pt x="1082929" y="1143000"/>
                </a:moveTo>
                <a:lnTo>
                  <a:pt x="1045337" y="1143000"/>
                </a:lnTo>
                <a:lnTo>
                  <a:pt x="1052195" y="1155700"/>
                </a:lnTo>
                <a:lnTo>
                  <a:pt x="1089025" y="1155700"/>
                </a:lnTo>
                <a:lnTo>
                  <a:pt x="1082929" y="1143000"/>
                </a:lnTo>
                <a:close/>
              </a:path>
              <a:path w="2313940" h="1765300">
                <a:moveTo>
                  <a:pt x="1068577" y="1130300"/>
                </a:moveTo>
                <a:lnTo>
                  <a:pt x="1033652" y="1130300"/>
                </a:lnTo>
                <a:lnTo>
                  <a:pt x="1037208" y="1143000"/>
                </a:lnTo>
                <a:lnTo>
                  <a:pt x="1073658" y="1143000"/>
                </a:lnTo>
                <a:lnTo>
                  <a:pt x="1068577" y="1130300"/>
                </a:lnTo>
                <a:close/>
              </a:path>
              <a:path w="2313940" h="1765300">
                <a:moveTo>
                  <a:pt x="1050417" y="1117600"/>
                </a:moveTo>
                <a:lnTo>
                  <a:pt x="1012189" y="1117600"/>
                </a:lnTo>
                <a:lnTo>
                  <a:pt x="1015745" y="1130300"/>
                </a:lnTo>
                <a:lnTo>
                  <a:pt x="1056894" y="1130300"/>
                </a:lnTo>
                <a:lnTo>
                  <a:pt x="1050417" y="1117600"/>
                </a:lnTo>
                <a:close/>
              </a:path>
              <a:path w="2313940" h="1765300">
                <a:moveTo>
                  <a:pt x="1035812" y="1104900"/>
                </a:moveTo>
                <a:lnTo>
                  <a:pt x="992505" y="1104900"/>
                </a:lnTo>
                <a:lnTo>
                  <a:pt x="1001140" y="1117600"/>
                </a:lnTo>
                <a:lnTo>
                  <a:pt x="1039368" y="1117600"/>
                </a:lnTo>
                <a:lnTo>
                  <a:pt x="1035812" y="1104900"/>
                </a:lnTo>
                <a:close/>
              </a:path>
              <a:path w="2313940" h="1765300">
                <a:moveTo>
                  <a:pt x="1012444" y="1092200"/>
                </a:moveTo>
                <a:lnTo>
                  <a:pt x="966343" y="1092200"/>
                </a:lnTo>
                <a:lnTo>
                  <a:pt x="974217" y="1104900"/>
                </a:lnTo>
                <a:lnTo>
                  <a:pt x="1015745" y="1104900"/>
                </a:lnTo>
                <a:lnTo>
                  <a:pt x="1012444" y="1092200"/>
                </a:lnTo>
                <a:close/>
              </a:path>
              <a:path w="2313940" h="1765300">
                <a:moveTo>
                  <a:pt x="989711" y="1079500"/>
                </a:moveTo>
                <a:lnTo>
                  <a:pt x="953643" y="1079500"/>
                </a:lnTo>
                <a:lnTo>
                  <a:pt x="956563" y="1092200"/>
                </a:lnTo>
                <a:lnTo>
                  <a:pt x="999870" y="1092200"/>
                </a:lnTo>
                <a:lnTo>
                  <a:pt x="989711" y="1079500"/>
                </a:lnTo>
                <a:close/>
              </a:path>
              <a:path w="2313940" h="1765300">
                <a:moveTo>
                  <a:pt x="969771" y="1066800"/>
                </a:moveTo>
                <a:lnTo>
                  <a:pt x="931163" y="1066800"/>
                </a:lnTo>
                <a:lnTo>
                  <a:pt x="934719" y="1079500"/>
                </a:lnTo>
                <a:lnTo>
                  <a:pt x="975613" y="1079500"/>
                </a:lnTo>
                <a:lnTo>
                  <a:pt x="969771" y="1066800"/>
                </a:lnTo>
                <a:close/>
              </a:path>
              <a:path w="2313940" h="1765300">
                <a:moveTo>
                  <a:pt x="974598" y="1066800"/>
                </a:moveTo>
                <a:lnTo>
                  <a:pt x="975613" y="1079500"/>
                </a:lnTo>
                <a:lnTo>
                  <a:pt x="978788" y="1079500"/>
                </a:lnTo>
                <a:lnTo>
                  <a:pt x="974598" y="1066800"/>
                </a:lnTo>
                <a:close/>
              </a:path>
              <a:path w="2313940" h="1765300">
                <a:moveTo>
                  <a:pt x="954786" y="1054100"/>
                </a:moveTo>
                <a:lnTo>
                  <a:pt x="911098" y="1054100"/>
                </a:lnTo>
                <a:lnTo>
                  <a:pt x="915034" y="1066800"/>
                </a:lnTo>
                <a:lnTo>
                  <a:pt x="958469" y="1066800"/>
                </a:lnTo>
                <a:lnTo>
                  <a:pt x="954786" y="1054100"/>
                </a:lnTo>
                <a:close/>
              </a:path>
              <a:path w="2313940" h="1765300">
                <a:moveTo>
                  <a:pt x="933704" y="1041400"/>
                </a:moveTo>
                <a:lnTo>
                  <a:pt x="890269" y="1041400"/>
                </a:lnTo>
                <a:lnTo>
                  <a:pt x="898144" y="1054100"/>
                </a:lnTo>
                <a:lnTo>
                  <a:pt x="934465" y="1054100"/>
                </a:lnTo>
                <a:lnTo>
                  <a:pt x="933704" y="1041400"/>
                </a:lnTo>
                <a:close/>
              </a:path>
              <a:path w="2313940" h="1765300">
                <a:moveTo>
                  <a:pt x="913257" y="1028700"/>
                </a:moveTo>
                <a:lnTo>
                  <a:pt x="867537" y="1028700"/>
                </a:lnTo>
                <a:lnTo>
                  <a:pt x="875792" y="1041400"/>
                </a:lnTo>
                <a:lnTo>
                  <a:pt x="922274" y="1041400"/>
                </a:lnTo>
                <a:lnTo>
                  <a:pt x="913257" y="1028700"/>
                </a:lnTo>
                <a:close/>
              </a:path>
              <a:path w="2313940" h="1765300">
                <a:moveTo>
                  <a:pt x="891539" y="1016000"/>
                </a:moveTo>
                <a:lnTo>
                  <a:pt x="855471" y="1016000"/>
                </a:lnTo>
                <a:lnTo>
                  <a:pt x="864107" y="1028700"/>
                </a:lnTo>
                <a:lnTo>
                  <a:pt x="899794" y="1028700"/>
                </a:lnTo>
                <a:lnTo>
                  <a:pt x="891539" y="1016000"/>
                </a:lnTo>
                <a:close/>
              </a:path>
              <a:path w="2313940" h="1765300">
                <a:moveTo>
                  <a:pt x="876554" y="1003300"/>
                </a:moveTo>
                <a:lnTo>
                  <a:pt x="832357" y="1003300"/>
                </a:lnTo>
                <a:lnTo>
                  <a:pt x="839215" y="1016000"/>
                </a:lnTo>
                <a:lnTo>
                  <a:pt x="888492" y="1016000"/>
                </a:lnTo>
                <a:lnTo>
                  <a:pt x="876554" y="1003300"/>
                </a:lnTo>
                <a:close/>
              </a:path>
              <a:path w="2313940" h="1765300">
                <a:moveTo>
                  <a:pt x="855726" y="990600"/>
                </a:moveTo>
                <a:lnTo>
                  <a:pt x="816737" y="990600"/>
                </a:lnTo>
                <a:lnTo>
                  <a:pt x="821182" y="1003300"/>
                </a:lnTo>
                <a:lnTo>
                  <a:pt x="864107" y="1003300"/>
                </a:lnTo>
                <a:lnTo>
                  <a:pt x="855726" y="990600"/>
                </a:lnTo>
                <a:close/>
              </a:path>
              <a:path w="2313940" h="1765300">
                <a:moveTo>
                  <a:pt x="832993" y="977900"/>
                </a:moveTo>
                <a:lnTo>
                  <a:pt x="797051" y="977900"/>
                </a:lnTo>
                <a:lnTo>
                  <a:pt x="805307" y="990600"/>
                </a:lnTo>
                <a:lnTo>
                  <a:pt x="839851" y="990600"/>
                </a:lnTo>
                <a:lnTo>
                  <a:pt x="832993" y="977900"/>
                </a:lnTo>
                <a:close/>
              </a:path>
              <a:path w="2313940" h="1765300">
                <a:moveTo>
                  <a:pt x="784479" y="965200"/>
                </a:moveTo>
                <a:lnTo>
                  <a:pt x="779526" y="965200"/>
                </a:lnTo>
                <a:lnTo>
                  <a:pt x="785240" y="977900"/>
                </a:lnTo>
                <a:lnTo>
                  <a:pt x="784479" y="965200"/>
                </a:lnTo>
                <a:close/>
              </a:path>
              <a:path w="2313940" h="1765300">
                <a:moveTo>
                  <a:pt x="818388" y="965200"/>
                </a:moveTo>
                <a:lnTo>
                  <a:pt x="784479" y="965200"/>
                </a:lnTo>
                <a:lnTo>
                  <a:pt x="787400" y="977900"/>
                </a:lnTo>
                <a:lnTo>
                  <a:pt x="821689" y="977900"/>
                </a:lnTo>
                <a:lnTo>
                  <a:pt x="818388" y="965200"/>
                </a:lnTo>
                <a:close/>
              </a:path>
              <a:path w="2313940" h="1765300">
                <a:moveTo>
                  <a:pt x="800734" y="952500"/>
                </a:moveTo>
                <a:lnTo>
                  <a:pt x="764920" y="952500"/>
                </a:lnTo>
                <a:lnTo>
                  <a:pt x="768731" y="965200"/>
                </a:lnTo>
                <a:lnTo>
                  <a:pt x="807593" y="965200"/>
                </a:lnTo>
                <a:lnTo>
                  <a:pt x="800734" y="952500"/>
                </a:lnTo>
                <a:close/>
              </a:path>
              <a:path w="2313940" h="1765300">
                <a:moveTo>
                  <a:pt x="780923" y="939800"/>
                </a:moveTo>
                <a:lnTo>
                  <a:pt x="746506" y="939800"/>
                </a:lnTo>
                <a:lnTo>
                  <a:pt x="748283" y="952500"/>
                </a:lnTo>
                <a:lnTo>
                  <a:pt x="788543" y="952500"/>
                </a:lnTo>
                <a:lnTo>
                  <a:pt x="780923" y="939800"/>
                </a:lnTo>
                <a:close/>
              </a:path>
              <a:path w="2313940" h="1765300">
                <a:moveTo>
                  <a:pt x="763269" y="927100"/>
                </a:moveTo>
                <a:lnTo>
                  <a:pt x="729488" y="927100"/>
                </a:lnTo>
                <a:lnTo>
                  <a:pt x="736854" y="939800"/>
                </a:lnTo>
                <a:lnTo>
                  <a:pt x="768350" y="939800"/>
                </a:lnTo>
                <a:lnTo>
                  <a:pt x="763269" y="927100"/>
                </a:lnTo>
                <a:close/>
              </a:path>
              <a:path w="2313940" h="1765300">
                <a:moveTo>
                  <a:pt x="749554" y="914400"/>
                </a:moveTo>
                <a:lnTo>
                  <a:pt x="706501" y="914400"/>
                </a:lnTo>
                <a:lnTo>
                  <a:pt x="718946" y="927100"/>
                </a:lnTo>
                <a:lnTo>
                  <a:pt x="753109" y="927100"/>
                </a:lnTo>
                <a:lnTo>
                  <a:pt x="749554" y="914400"/>
                </a:lnTo>
                <a:close/>
              </a:path>
              <a:path w="2313940" h="1765300">
                <a:moveTo>
                  <a:pt x="732917" y="901700"/>
                </a:moveTo>
                <a:lnTo>
                  <a:pt x="696468" y="901700"/>
                </a:lnTo>
                <a:lnTo>
                  <a:pt x="704088" y="914400"/>
                </a:lnTo>
                <a:lnTo>
                  <a:pt x="740029" y="914400"/>
                </a:lnTo>
                <a:lnTo>
                  <a:pt x="732917" y="901700"/>
                </a:lnTo>
                <a:close/>
              </a:path>
              <a:path w="2313940" h="1765300">
                <a:moveTo>
                  <a:pt x="720089" y="889000"/>
                </a:moveTo>
                <a:lnTo>
                  <a:pt x="686054" y="889000"/>
                </a:lnTo>
                <a:lnTo>
                  <a:pt x="693419" y="901700"/>
                </a:lnTo>
                <a:lnTo>
                  <a:pt x="723011" y="901700"/>
                </a:lnTo>
                <a:lnTo>
                  <a:pt x="720089" y="889000"/>
                </a:lnTo>
                <a:close/>
              </a:path>
              <a:path w="2313940" h="1765300">
                <a:moveTo>
                  <a:pt x="702182" y="876300"/>
                </a:moveTo>
                <a:lnTo>
                  <a:pt x="676020" y="876300"/>
                </a:lnTo>
                <a:lnTo>
                  <a:pt x="683259" y="889000"/>
                </a:lnTo>
                <a:lnTo>
                  <a:pt x="709421" y="889000"/>
                </a:lnTo>
                <a:lnTo>
                  <a:pt x="702182" y="876300"/>
                </a:lnTo>
                <a:close/>
              </a:path>
              <a:path w="2313940" h="1765300">
                <a:moveTo>
                  <a:pt x="680974" y="850900"/>
                </a:moveTo>
                <a:lnTo>
                  <a:pt x="648843" y="850900"/>
                </a:lnTo>
                <a:lnTo>
                  <a:pt x="655065" y="863600"/>
                </a:lnTo>
                <a:lnTo>
                  <a:pt x="662813" y="863600"/>
                </a:lnTo>
                <a:lnTo>
                  <a:pt x="665988" y="876300"/>
                </a:lnTo>
                <a:lnTo>
                  <a:pt x="699134" y="876300"/>
                </a:lnTo>
                <a:lnTo>
                  <a:pt x="688086" y="863600"/>
                </a:lnTo>
                <a:lnTo>
                  <a:pt x="680974" y="850900"/>
                </a:lnTo>
                <a:close/>
              </a:path>
              <a:path w="2313940" h="1765300">
                <a:moveTo>
                  <a:pt x="663320" y="838200"/>
                </a:moveTo>
                <a:lnTo>
                  <a:pt x="635507" y="838200"/>
                </a:lnTo>
                <a:lnTo>
                  <a:pt x="636269" y="850900"/>
                </a:lnTo>
                <a:lnTo>
                  <a:pt x="669417" y="850900"/>
                </a:lnTo>
                <a:lnTo>
                  <a:pt x="663320" y="838200"/>
                </a:lnTo>
                <a:close/>
              </a:path>
              <a:path w="2313940" h="1765300">
                <a:moveTo>
                  <a:pt x="669289" y="838200"/>
                </a:moveTo>
                <a:lnTo>
                  <a:pt x="669417" y="850900"/>
                </a:lnTo>
                <a:lnTo>
                  <a:pt x="671830" y="850900"/>
                </a:lnTo>
                <a:lnTo>
                  <a:pt x="669289" y="838200"/>
                </a:lnTo>
                <a:close/>
              </a:path>
              <a:path w="2313940" h="1765300">
                <a:moveTo>
                  <a:pt x="653161" y="825500"/>
                </a:moveTo>
                <a:lnTo>
                  <a:pt x="622045" y="825500"/>
                </a:lnTo>
                <a:lnTo>
                  <a:pt x="627761" y="838200"/>
                </a:lnTo>
                <a:lnTo>
                  <a:pt x="660526" y="838200"/>
                </a:lnTo>
                <a:lnTo>
                  <a:pt x="653161" y="825500"/>
                </a:lnTo>
                <a:close/>
              </a:path>
              <a:path w="2313940" h="1765300">
                <a:moveTo>
                  <a:pt x="610743" y="812800"/>
                </a:moveTo>
                <a:lnTo>
                  <a:pt x="604646" y="812800"/>
                </a:lnTo>
                <a:lnTo>
                  <a:pt x="611251" y="825500"/>
                </a:lnTo>
                <a:lnTo>
                  <a:pt x="610743" y="812800"/>
                </a:lnTo>
                <a:close/>
              </a:path>
              <a:path w="2313940" h="1765300">
                <a:moveTo>
                  <a:pt x="637539" y="812800"/>
                </a:moveTo>
                <a:lnTo>
                  <a:pt x="610743" y="812800"/>
                </a:lnTo>
                <a:lnTo>
                  <a:pt x="613282" y="825500"/>
                </a:lnTo>
                <a:lnTo>
                  <a:pt x="643382" y="825500"/>
                </a:lnTo>
                <a:lnTo>
                  <a:pt x="637539" y="812800"/>
                </a:lnTo>
                <a:close/>
              </a:path>
              <a:path w="2313940" h="1765300">
                <a:moveTo>
                  <a:pt x="627252" y="800100"/>
                </a:moveTo>
                <a:lnTo>
                  <a:pt x="595883" y="800100"/>
                </a:lnTo>
                <a:lnTo>
                  <a:pt x="602614" y="812800"/>
                </a:lnTo>
                <a:lnTo>
                  <a:pt x="629793" y="812800"/>
                </a:lnTo>
                <a:lnTo>
                  <a:pt x="627252" y="800100"/>
                </a:lnTo>
                <a:close/>
              </a:path>
              <a:path w="2313940" h="1765300">
                <a:moveTo>
                  <a:pt x="610488" y="787400"/>
                </a:moveTo>
                <a:lnTo>
                  <a:pt x="584073" y="787400"/>
                </a:lnTo>
                <a:lnTo>
                  <a:pt x="592708" y="800100"/>
                </a:lnTo>
                <a:lnTo>
                  <a:pt x="617346" y="800100"/>
                </a:lnTo>
                <a:lnTo>
                  <a:pt x="610488" y="787400"/>
                </a:lnTo>
                <a:close/>
              </a:path>
              <a:path w="2313940" h="1765300">
                <a:moveTo>
                  <a:pt x="599186" y="774700"/>
                </a:moveTo>
                <a:lnTo>
                  <a:pt x="571626" y="774700"/>
                </a:lnTo>
                <a:lnTo>
                  <a:pt x="578484" y="787400"/>
                </a:lnTo>
                <a:lnTo>
                  <a:pt x="607821" y="787400"/>
                </a:lnTo>
                <a:lnTo>
                  <a:pt x="599186" y="774700"/>
                </a:lnTo>
                <a:close/>
              </a:path>
              <a:path w="2313940" h="1765300">
                <a:moveTo>
                  <a:pt x="587120" y="762000"/>
                </a:moveTo>
                <a:lnTo>
                  <a:pt x="558292" y="762000"/>
                </a:lnTo>
                <a:lnTo>
                  <a:pt x="562356" y="774700"/>
                </a:lnTo>
                <a:lnTo>
                  <a:pt x="594487" y="774700"/>
                </a:lnTo>
                <a:lnTo>
                  <a:pt x="587120" y="762000"/>
                </a:lnTo>
                <a:close/>
              </a:path>
              <a:path w="2313940" h="1765300">
                <a:moveTo>
                  <a:pt x="578484" y="749300"/>
                </a:moveTo>
                <a:lnTo>
                  <a:pt x="545338" y="749300"/>
                </a:lnTo>
                <a:lnTo>
                  <a:pt x="549275" y="762000"/>
                </a:lnTo>
                <a:lnTo>
                  <a:pt x="581151" y="762000"/>
                </a:lnTo>
                <a:lnTo>
                  <a:pt x="578484" y="749300"/>
                </a:lnTo>
                <a:close/>
              </a:path>
              <a:path w="2313940" h="1765300">
                <a:moveTo>
                  <a:pt x="564007" y="736600"/>
                </a:moveTo>
                <a:lnTo>
                  <a:pt x="532002" y="736600"/>
                </a:lnTo>
                <a:lnTo>
                  <a:pt x="540893" y="749300"/>
                </a:lnTo>
                <a:lnTo>
                  <a:pt x="569213" y="749300"/>
                </a:lnTo>
                <a:lnTo>
                  <a:pt x="564007" y="736600"/>
                </a:lnTo>
                <a:close/>
              </a:path>
              <a:path w="2313940" h="1765300">
                <a:moveTo>
                  <a:pt x="547877" y="723900"/>
                </a:moveTo>
                <a:lnTo>
                  <a:pt x="514857" y="723900"/>
                </a:lnTo>
                <a:lnTo>
                  <a:pt x="523113" y="736600"/>
                </a:lnTo>
                <a:lnTo>
                  <a:pt x="555498" y="736600"/>
                </a:lnTo>
                <a:lnTo>
                  <a:pt x="547877" y="723900"/>
                </a:lnTo>
                <a:close/>
              </a:path>
              <a:path w="2313940" h="1765300">
                <a:moveTo>
                  <a:pt x="537844" y="711200"/>
                </a:moveTo>
                <a:lnTo>
                  <a:pt x="504317" y="711200"/>
                </a:lnTo>
                <a:lnTo>
                  <a:pt x="506475" y="723900"/>
                </a:lnTo>
                <a:lnTo>
                  <a:pt x="542163" y="723900"/>
                </a:lnTo>
                <a:lnTo>
                  <a:pt x="537844" y="711200"/>
                </a:lnTo>
                <a:close/>
              </a:path>
              <a:path w="2313940" h="1765300">
                <a:moveTo>
                  <a:pt x="520445" y="698500"/>
                </a:moveTo>
                <a:lnTo>
                  <a:pt x="487552" y="698500"/>
                </a:lnTo>
                <a:lnTo>
                  <a:pt x="490474" y="711200"/>
                </a:lnTo>
                <a:lnTo>
                  <a:pt x="526161" y="711200"/>
                </a:lnTo>
                <a:lnTo>
                  <a:pt x="520445" y="698500"/>
                </a:lnTo>
                <a:close/>
              </a:path>
              <a:path w="2313940" h="1765300">
                <a:moveTo>
                  <a:pt x="503300" y="685800"/>
                </a:moveTo>
                <a:lnTo>
                  <a:pt x="467740" y="685800"/>
                </a:lnTo>
                <a:lnTo>
                  <a:pt x="476376" y="698500"/>
                </a:lnTo>
                <a:lnTo>
                  <a:pt x="509777" y="698500"/>
                </a:lnTo>
                <a:lnTo>
                  <a:pt x="503300" y="685800"/>
                </a:lnTo>
                <a:close/>
              </a:path>
              <a:path w="2313940" h="1765300">
                <a:moveTo>
                  <a:pt x="469138" y="660400"/>
                </a:moveTo>
                <a:lnTo>
                  <a:pt x="439419" y="660400"/>
                </a:lnTo>
                <a:lnTo>
                  <a:pt x="449961" y="673100"/>
                </a:lnTo>
                <a:lnTo>
                  <a:pt x="462788" y="685800"/>
                </a:lnTo>
                <a:lnTo>
                  <a:pt x="492759" y="685800"/>
                </a:lnTo>
                <a:lnTo>
                  <a:pt x="489076" y="673100"/>
                </a:lnTo>
                <a:lnTo>
                  <a:pt x="477774" y="673100"/>
                </a:lnTo>
                <a:lnTo>
                  <a:pt x="469138" y="660400"/>
                </a:lnTo>
                <a:close/>
              </a:path>
              <a:path w="2313940" h="1765300">
                <a:moveTo>
                  <a:pt x="427863" y="622300"/>
                </a:moveTo>
                <a:lnTo>
                  <a:pt x="401827" y="622300"/>
                </a:lnTo>
                <a:lnTo>
                  <a:pt x="409829" y="635000"/>
                </a:lnTo>
                <a:lnTo>
                  <a:pt x="413004" y="635000"/>
                </a:lnTo>
                <a:lnTo>
                  <a:pt x="420496" y="647700"/>
                </a:lnTo>
                <a:lnTo>
                  <a:pt x="424433" y="647700"/>
                </a:lnTo>
                <a:lnTo>
                  <a:pt x="439546" y="660400"/>
                </a:lnTo>
                <a:lnTo>
                  <a:pt x="465581" y="660400"/>
                </a:lnTo>
                <a:lnTo>
                  <a:pt x="454913" y="647700"/>
                </a:lnTo>
                <a:lnTo>
                  <a:pt x="427863" y="622300"/>
                </a:lnTo>
                <a:close/>
              </a:path>
              <a:path w="2313940" h="1765300">
                <a:moveTo>
                  <a:pt x="417068" y="609600"/>
                </a:moveTo>
                <a:lnTo>
                  <a:pt x="388493" y="609600"/>
                </a:lnTo>
                <a:lnTo>
                  <a:pt x="397509" y="622300"/>
                </a:lnTo>
                <a:lnTo>
                  <a:pt x="424688" y="622300"/>
                </a:lnTo>
                <a:lnTo>
                  <a:pt x="417068" y="609600"/>
                </a:lnTo>
                <a:close/>
              </a:path>
              <a:path w="2313940" h="1765300">
                <a:moveTo>
                  <a:pt x="404494" y="596900"/>
                </a:moveTo>
                <a:lnTo>
                  <a:pt x="374904" y="596900"/>
                </a:lnTo>
                <a:lnTo>
                  <a:pt x="384301" y="609600"/>
                </a:lnTo>
                <a:lnTo>
                  <a:pt x="413512" y="609600"/>
                </a:lnTo>
                <a:lnTo>
                  <a:pt x="404494" y="596900"/>
                </a:lnTo>
                <a:close/>
              </a:path>
              <a:path w="2313940" h="1765300">
                <a:moveTo>
                  <a:pt x="391413" y="584200"/>
                </a:moveTo>
                <a:lnTo>
                  <a:pt x="368045" y="584200"/>
                </a:lnTo>
                <a:lnTo>
                  <a:pt x="375157" y="596900"/>
                </a:lnTo>
                <a:lnTo>
                  <a:pt x="400812" y="596900"/>
                </a:lnTo>
                <a:lnTo>
                  <a:pt x="391413" y="584200"/>
                </a:lnTo>
                <a:close/>
              </a:path>
              <a:path w="2313940" h="1765300">
                <a:moveTo>
                  <a:pt x="383920" y="571500"/>
                </a:moveTo>
                <a:lnTo>
                  <a:pt x="352425" y="571500"/>
                </a:lnTo>
                <a:lnTo>
                  <a:pt x="360806" y="584200"/>
                </a:lnTo>
                <a:lnTo>
                  <a:pt x="391159" y="584200"/>
                </a:lnTo>
                <a:lnTo>
                  <a:pt x="383920" y="571500"/>
                </a:lnTo>
                <a:close/>
              </a:path>
              <a:path w="2313940" h="1765300">
                <a:moveTo>
                  <a:pt x="376936" y="558800"/>
                </a:moveTo>
                <a:lnTo>
                  <a:pt x="342645" y="558800"/>
                </a:lnTo>
                <a:lnTo>
                  <a:pt x="350138" y="571500"/>
                </a:lnTo>
                <a:lnTo>
                  <a:pt x="384175" y="571500"/>
                </a:lnTo>
                <a:lnTo>
                  <a:pt x="376936" y="558800"/>
                </a:lnTo>
                <a:close/>
              </a:path>
              <a:path w="2313940" h="1765300">
                <a:moveTo>
                  <a:pt x="365632" y="546100"/>
                </a:moveTo>
                <a:lnTo>
                  <a:pt x="331850" y="546100"/>
                </a:lnTo>
                <a:lnTo>
                  <a:pt x="339851" y="558800"/>
                </a:lnTo>
                <a:lnTo>
                  <a:pt x="368554" y="558800"/>
                </a:lnTo>
                <a:lnTo>
                  <a:pt x="365632" y="546100"/>
                </a:lnTo>
                <a:close/>
              </a:path>
              <a:path w="2313940" h="1765300">
                <a:moveTo>
                  <a:pt x="345948" y="533400"/>
                </a:moveTo>
                <a:lnTo>
                  <a:pt x="315849" y="533400"/>
                </a:lnTo>
                <a:lnTo>
                  <a:pt x="320420" y="546100"/>
                </a:lnTo>
                <a:lnTo>
                  <a:pt x="353821" y="546100"/>
                </a:lnTo>
                <a:lnTo>
                  <a:pt x="345948" y="533400"/>
                </a:lnTo>
                <a:close/>
              </a:path>
              <a:path w="2313940" h="1765300">
                <a:moveTo>
                  <a:pt x="333629" y="520700"/>
                </a:moveTo>
                <a:lnTo>
                  <a:pt x="300481" y="520700"/>
                </a:lnTo>
                <a:lnTo>
                  <a:pt x="302640" y="533400"/>
                </a:lnTo>
                <a:lnTo>
                  <a:pt x="336550" y="533400"/>
                </a:lnTo>
                <a:lnTo>
                  <a:pt x="333629" y="520700"/>
                </a:lnTo>
                <a:close/>
              </a:path>
              <a:path w="2313940" h="1765300">
                <a:moveTo>
                  <a:pt x="336042" y="520700"/>
                </a:moveTo>
                <a:lnTo>
                  <a:pt x="336550" y="533400"/>
                </a:lnTo>
                <a:lnTo>
                  <a:pt x="342138" y="533400"/>
                </a:lnTo>
                <a:lnTo>
                  <a:pt x="336042" y="520700"/>
                </a:lnTo>
                <a:close/>
              </a:path>
              <a:path w="2313940" h="1765300">
                <a:moveTo>
                  <a:pt x="316992" y="508000"/>
                </a:moveTo>
                <a:lnTo>
                  <a:pt x="286004" y="508000"/>
                </a:lnTo>
                <a:lnTo>
                  <a:pt x="290321" y="520700"/>
                </a:lnTo>
                <a:lnTo>
                  <a:pt x="321690" y="520700"/>
                </a:lnTo>
                <a:lnTo>
                  <a:pt x="316992" y="508000"/>
                </a:lnTo>
                <a:close/>
              </a:path>
              <a:path w="2313940" h="1765300">
                <a:moveTo>
                  <a:pt x="305054" y="495300"/>
                </a:moveTo>
                <a:lnTo>
                  <a:pt x="268350" y="495300"/>
                </a:lnTo>
                <a:lnTo>
                  <a:pt x="276606" y="508000"/>
                </a:lnTo>
                <a:lnTo>
                  <a:pt x="307975" y="508000"/>
                </a:lnTo>
                <a:lnTo>
                  <a:pt x="305054" y="495300"/>
                </a:lnTo>
                <a:close/>
              </a:path>
              <a:path w="2313940" h="1765300">
                <a:moveTo>
                  <a:pt x="291719" y="482600"/>
                </a:moveTo>
                <a:lnTo>
                  <a:pt x="256158" y="482600"/>
                </a:lnTo>
                <a:lnTo>
                  <a:pt x="265175" y="495300"/>
                </a:lnTo>
                <a:lnTo>
                  <a:pt x="296418" y="495300"/>
                </a:lnTo>
                <a:lnTo>
                  <a:pt x="291719" y="482600"/>
                </a:lnTo>
                <a:close/>
              </a:path>
              <a:path w="2313940" h="1765300">
                <a:moveTo>
                  <a:pt x="268350" y="457200"/>
                </a:moveTo>
                <a:lnTo>
                  <a:pt x="233299" y="457200"/>
                </a:lnTo>
                <a:lnTo>
                  <a:pt x="241426" y="469900"/>
                </a:lnTo>
                <a:lnTo>
                  <a:pt x="252856" y="482600"/>
                </a:lnTo>
                <a:lnTo>
                  <a:pt x="284099" y="482600"/>
                </a:lnTo>
                <a:lnTo>
                  <a:pt x="280543" y="469900"/>
                </a:lnTo>
                <a:lnTo>
                  <a:pt x="271525" y="469900"/>
                </a:lnTo>
                <a:lnTo>
                  <a:pt x="268350" y="457200"/>
                </a:lnTo>
                <a:close/>
              </a:path>
              <a:path w="2313940" h="1765300">
                <a:moveTo>
                  <a:pt x="248665" y="444500"/>
                </a:moveTo>
                <a:lnTo>
                  <a:pt x="222376" y="444500"/>
                </a:lnTo>
                <a:lnTo>
                  <a:pt x="229869" y="457200"/>
                </a:lnTo>
                <a:lnTo>
                  <a:pt x="256539" y="457200"/>
                </a:lnTo>
                <a:lnTo>
                  <a:pt x="248665" y="444500"/>
                </a:lnTo>
                <a:close/>
              </a:path>
              <a:path w="2313940" h="1765300">
                <a:moveTo>
                  <a:pt x="256412" y="444500"/>
                </a:moveTo>
                <a:lnTo>
                  <a:pt x="256539" y="457200"/>
                </a:lnTo>
                <a:lnTo>
                  <a:pt x="259969" y="457200"/>
                </a:lnTo>
                <a:lnTo>
                  <a:pt x="256412" y="444500"/>
                </a:lnTo>
                <a:close/>
              </a:path>
              <a:path w="2313940" h="1765300">
                <a:moveTo>
                  <a:pt x="237998" y="431800"/>
                </a:moveTo>
                <a:lnTo>
                  <a:pt x="211455" y="431800"/>
                </a:lnTo>
                <a:lnTo>
                  <a:pt x="219837" y="444500"/>
                </a:lnTo>
                <a:lnTo>
                  <a:pt x="245618" y="444500"/>
                </a:lnTo>
                <a:lnTo>
                  <a:pt x="237998" y="431800"/>
                </a:lnTo>
                <a:close/>
              </a:path>
              <a:path w="2313940" h="1765300">
                <a:moveTo>
                  <a:pt x="225806" y="419100"/>
                </a:moveTo>
                <a:lnTo>
                  <a:pt x="199644" y="419100"/>
                </a:lnTo>
                <a:lnTo>
                  <a:pt x="207899" y="431800"/>
                </a:lnTo>
                <a:lnTo>
                  <a:pt x="234061" y="431800"/>
                </a:lnTo>
                <a:lnTo>
                  <a:pt x="225806" y="419100"/>
                </a:lnTo>
                <a:close/>
              </a:path>
              <a:path w="2313940" h="1765300">
                <a:moveTo>
                  <a:pt x="213994" y="406400"/>
                </a:moveTo>
                <a:lnTo>
                  <a:pt x="187579" y="406400"/>
                </a:lnTo>
                <a:lnTo>
                  <a:pt x="188340" y="419100"/>
                </a:lnTo>
                <a:lnTo>
                  <a:pt x="222250" y="419100"/>
                </a:lnTo>
                <a:lnTo>
                  <a:pt x="213994" y="406400"/>
                </a:lnTo>
                <a:close/>
              </a:path>
              <a:path w="2313940" h="1765300">
                <a:moveTo>
                  <a:pt x="203707" y="393700"/>
                </a:moveTo>
                <a:lnTo>
                  <a:pt x="177800" y="393700"/>
                </a:lnTo>
                <a:lnTo>
                  <a:pt x="179958" y="406400"/>
                </a:lnTo>
                <a:lnTo>
                  <a:pt x="210819" y="406400"/>
                </a:lnTo>
                <a:lnTo>
                  <a:pt x="203707" y="393700"/>
                </a:lnTo>
                <a:close/>
              </a:path>
              <a:path w="2313940" h="1765300">
                <a:moveTo>
                  <a:pt x="192024" y="381000"/>
                </a:moveTo>
                <a:lnTo>
                  <a:pt x="168275" y="381000"/>
                </a:lnTo>
                <a:lnTo>
                  <a:pt x="172338" y="393700"/>
                </a:lnTo>
                <a:lnTo>
                  <a:pt x="195580" y="393700"/>
                </a:lnTo>
                <a:lnTo>
                  <a:pt x="192024" y="381000"/>
                </a:lnTo>
                <a:close/>
              </a:path>
              <a:path w="2313940" h="1765300">
                <a:moveTo>
                  <a:pt x="195452" y="381000"/>
                </a:moveTo>
                <a:lnTo>
                  <a:pt x="195580" y="393700"/>
                </a:lnTo>
                <a:lnTo>
                  <a:pt x="197612" y="393700"/>
                </a:lnTo>
                <a:lnTo>
                  <a:pt x="195452" y="381000"/>
                </a:lnTo>
                <a:close/>
              </a:path>
              <a:path w="2313940" h="1765300">
                <a:moveTo>
                  <a:pt x="161925" y="368300"/>
                </a:moveTo>
                <a:lnTo>
                  <a:pt x="158876" y="368300"/>
                </a:lnTo>
                <a:lnTo>
                  <a:pt x="162559" y="381000"/>
                </a:lnTo>
                <a:lnTo>
                  <a:pt x="161925" y="368300"/>
                </a:lnTo>
                <a:close/>
              </a:path>
              <a:path w="2313940" h="1765300">
                <a:moveTo>
                  <a:pt x="186944" y="368300"/>
                </a:moveTo>
                <a:lnTo>
                  <a:pt x="161925" y="368300"/>
                </a:lnTo>
                <a:lnTo>
                  <a:pt x="163321" y="381000"/>
                </a:lnTo>
                <a:lnTo>
                  <a:pt x="190245" y="381000"/>
                </a:lnTo>
                <a:lnTo>
                  <a:pt x="186944" y="368300"/>
                </a:lnTo>
                <a:close/>
              </a:path>
              <a:path w="2313940" h="1765300">
                <a:moveTo>
                  <a:pt x="178943" y="355600"/>
                </a:moveTo>
                <a:lnTo>
                  <a:pt x="151511" y="355600"/>
                </a:lnTo>
                <a:lnTo>
                  <a:pt x="154305" y="368300"/>
                </a:lnTo>
                <a:lnTo>
                  <a:pt x="179450" y="368300"/>
                </a:lnTo>
                <a:lnTo>
                  <a:pt x="178943" y="355600"/>
                </a:lnTo>
                <a:close/>
              </a:path>
              <a:path w="2313940" h="1765300">
                <a:moveTo>
                  <a:pt x="167767" y="342900"/>
                </a:moveTo>
                <a:lnTo>
                  <a:pt x="139319" y="342900"/>
                </a:lnTo>
                <a:lnTo>
                  <a:pt x="144144" y="355600"/>
                </a:lnTo>
                <a:lnTo>
                  <a:pt x="170687" y="355600"/>
                </a:lnTo>
                <a:lnTo>
                  <a:pt x="167767" y="342900"/>
                </a:lnTo>
                <a:close/>
              </a:path>
              <a:path w="2313940" h="1765300">
                <a:moveTo>
                  <a:pt x="157099" y="330200"/>
                </a:moveTo>
                <a:lnTo>
                  <a:pt x="133095" y="330200"/>
                </a:lnTo>
                <a:lnTo>
                  <a:pt x="137540" y="342900"/>
                </a:lnTo>
                <a:lnTo>
                  <a:pt x="161417" y="342900"/>
                </a:lnTo>
                <a:lnTo>
                  <a:pt x="157099" y="330200"/>
                </a:lnTo>
                <a:close/>
              </a:path>
              <a:path w="2313940" h="1765300">
                <a:moveTo>
                  <a:pt x="150875" y="317500"/>
                </a:moveTo>
                <a:lnTo>
                  <a:pt x="128524" y="317500"/>
                </a:lnTo>
                <a:lnTo>
                  <a:pt x="131825" y="330200"/>
                </a:lnTo>
                <a:lnTo>
                  <a:pt x="152273" y="330200"/>
                </a:lnTo>
                <a:lnTo>
                  <a:pt x="150875" y="317500"/>
                </a:lnTo>
                <a:close/>
              </a:path>
              <a:path w="2313940" h="1765300">
                <a:moveTo>
                  <a:pt x="123951" y="304800"/>
                </a:moveTo>
                <a:lnTo>
                  <a:pt x="122681" y="304800"/>
                </a:lnTo>
                <a:lnTo>
                  <a:pt x="124079" y="317500"/>
                </a:lnTo>
                <a:lnTo>
                  <a:pt x="123951" y="304800"/>
                </a:lnTo>
                <a:close/>
              </a:path>
              <a:path w="2313940" h="1765300">
                <a:moveTo>
                  <a:pt x="145923" y="304800"/>
                </a:moveTo>
                <a:lnTo>
                  <a:pt x="123951" y="304800"/>
                </a:lnTo>
                <a:lnTo>
                  <a:pt x="127126" y="317500"/>
                </a:lnTo>
                <a:lnTo>
                  <a:pt x="147446" y="317500"/>
                </a:lnTo>
                <a:lnTo>
                  <a:pt x="145923" y="304800"/>
                </a:lnTo>
                <a:close/>
              </a:path>
              <a:path w="2313940" h="1765300">
                <a:moveTo>
                  <a:pt x="137159" y="292100"/>
                </a:moveTo>
                <a:lnTo>
                  <a:pt x="117601" y="292100"/>
                </a:lnTo>
                <a:lnTo>
                  <a:pt x="119380" y="304800"/>
                </a:lnTo>
                <a:lnTo>
                  <a:pt x="141096" y="304800"/>
                </a:lnTo>
                <a:lnTo>
                  <a:pt x="137159" y="292100"/>
                </a:lnTo>
                <a:close/>
              </a:path>
              <a:path w="2313940" h="1765300">
                <a:moveTo>
                  <a:pt x="131571" y="279400"/>
                </a:moveTo>
                <a:lnTo>
                  <a:pt x="106933" y="279400"/>
                </a:lnTo>
                <a:lnTo>
                  <a:pt x="111506" y="292100"/>
                </a:lnTo>
                <a:lnTo>
                  <a:pt x="135508" y="292100"/>
                </a:lnTo>
                <a:lnTo>
                  <a:pt x="131571" y="279400"/>
                </a:lnTo>
                <a:close/>
              </a:path>
              <a:path w="2313940" h="1765300">
                <a:moveTo>
                  <a:pt x="124587" y="266700"/>
                </a:moveTo>
                <a:lnTo>
                  <a:pt x="100837" y="266700"/>
                </a:lnTo>
                <a:lnTo>
                  <a:pt x="104775" y="279400"/>
                </a:lnTo>
                <a:lnTo>
                  <a:pt x="129286" y="279400"/>
                </a:lnTo>
                <a:lnTo>
                  <a:pt x="124587" y="266700"/>
                </a:lnTo>
                <a:close/>
              </a:path>
              <a:path w="2313940" h="1765300">
                <a:moveTo>
                  <a:pt x="118363" y="254000"/>
                </a:moveTo>
                <a:lnTo>
                  <a:pt x="94233" y="254000"/>
                </a:lnTo>
                <a:lnTo>
                  <a:pt x="96012" y="266700"/>
                </a:lnTo>
                <a:lnTo>
                  <a:pt x="122300" y="266700"/>
                </a:lnTo>
                <a:lnTo>
                  <a:pt x="118363" y="254000"/>
                </a:lnTo>
                <a:close/>
              </a:path>
              <a:path w="2313940" h="1765300">
                <a:moveTo>
                  <a:pt x="105409" y="241300"/>
                </a:moveTo>
                <a:lnTo>
                  <a:pt x="86487" y="241300"/>
                </a:lnTo>
                <a:lnTo>
                  <a:pt x="88645" y="254000"/>
                </a:lnTo>
                <a:lnTo>
                  <a:pt x="110870" y="254000"/>
                </a:lnTo>
                <a:lnTo>
                  <a:pt x="105409" y="241300"/>
                </a:lnTo>
                <a:close/>
              </a:path>
              <a:path w="2313940" h="1765300">
                <a:moveTo>
                  <a:pt x="110617" y="241300"/>
                </a:moveTo>
                <a:lnTo>
                  <a:pt x="110870" y="254000"/>
                </a:lnTo>
                <a:lnTo>
                  <a:pt x="112394" y="254000"/>
                </a:lnTo>
                <a:lnTo>
                  <a:pt x="110617" y="241300"/>
                </a:lnTo>
                <a:close/>
              </a:path>
              <a:path w="2313940" h="1765300">
                <a:moveTo>
                  <a:pt x="98170" y="228600"/>
                </a:moveTo>
                <a:lnTo>
                  <a:pt x="74930" y="228600"/>
                </a:lnTo>
                <a:lnTo>
                  <a:pt x="78867" y="241300"/>
                </a:lnTo>
                <a:lnTo>
                  <a:pt x="103124" y="241300"/>
                </a:lnTo>
                <a:lnTo>
                  <a:pt x="98170" y="228600"/>
                </a:lnTo>
                <a:close/>
              </a:path>
              <a:path w="2313940" h="1765300">
                <a:moveTo>
                  <a:pt x="93090" y="215900"/>
                </a:moveTo>
                <a:lnTo>
                  <a:pt x="69087" y="215900"/>
                </a:lnTo>
                <a:lnTo>
                  <a:pt x="73025" y="228600"/>
                </a:lnTo>
                <a:lnTo>
                  <a:pt x="97155" y="228600"/>
                </a:lnTo>
                <a:lnTo>
                  <a:pt x="93090" y="215900"/>
                </a:lnTo>
                <a:close/>
              </a:path>
              <a:path w="2313940" h="1765300">
                <a:moveTo>
                  <a:pt x="87502" y="203200"/>
                </a:moveTo>
                <a:lnTo>
                  <a:pt x="64896" y="203200"/>
                </a:lnTo>
                <a:lnTo>
                  <a:pt x="67690" y="215900"/>
                </a:lnTo>
                <a:lnTo>
                  <a:pt x="91058" y="215900"/>
                </a:lnTo>
                <a:lnTo>
                  <a:pt x="87502" y="203200"/>
                </a:lnTo>
                <a:close/>
              </a:path>
              <a:path w="2313940" h="1765300">
                <a:moveTo>
                  <a:pt x="83057" y="190500"/>
                </a:moveTo>
                <a:lnTo>
                  <a:pt x="59562" y="190500"/>
                </a:lnTo>
                <a:lnTo>
                  <a:pt x="63118" y="203200"/>
                </a:lnTo>
                <a:lnTo>
                  <a:pt x="85979" y="203200"/>
                </a:lnTo>
                <a:lnTo>
                  <a:pt x="83057" y="190500"/>
                </a:lnTo>
                <a:close/>
              </a:path>
              <a:path w="2313940" h="1765300">
                <a:moveTo>
                  <a:pt x="76073" y="177800"/>
                </a:moveTo>
                <a:lnTo>
                  <a:pt x="54737" y="177800"/>
                </a:lnTo>
                <a:lnTo>
                  <a:pt x="57912" y="190500"/>
                </a:lnTo>
                <a:lnTo>
                  <a:pt x="77596" y="190500"/>
                </a:lnTo>
                <a:lnTo>
                  <a:pt x="76073" y="177800"/>
                </a:lnTo>
                <a:close/>
              </a:path>
              <a:path w="2313940" h="1765300">
                <a:moveTo>
                  <a:pt x="66929" y="152400"/>
                </a:moveTo>
                <a:lnTo>
                  <a:pt x="44831" y="152400"/>
                </a:lnTo>
                <a:lnTo>
                  <a:pt x="47751" y="165100"/>
                </a:lnTo>
                <a:lnTo>
                  <a:pt x="50673" y="165100"/>
                </a:lnTo>
                <a:lnTo>
                  <a:pt x="51815" y="177800"/>
                </a:lnTo>
                <a:lnTo>
                  <a:pt x="72517" y="177800"/>
                </a:lnTo>
                <a:lnTo>
                  <a:pt x="69087" y="165100"/>
                </a:lnTo>
                <a:lnTo>
                  <a:pt x="66929" y="152400"/>
                </a:lnTo>
                <a:close/>
              </a:path>
              <a:path w="2313940" h="1765300">
                <a:moveTo>
                  <a:pt x="61721" y="139700"/>
                </a:moveTo>
                <a:lnTo>
                  <a:pt x="41148" y="139700"/>
                </a:lnTo>
                <a:lnTo>
                  <a:pt x="43687" y="152400"/>
                </a:lnTo>
                <a:lnTo>
                  <a:pt x="62864" y="152400"/>
                </a:lnTo>
                <a:lnTo>
                  <a:pt x="61721" y="139700"/>
                </a:lnTo>
                <a:close/>
              </a:path>
              <a:path w="2313940" h="1765300">
                <a:moveTo>
                  <a:pt x="54737" y="127000"/>
                </a:moveTo>
                <a:lnTo>
                  <a:pt x="35813" y="127000"/>
                </a:lnTo>
                <a:lnTo>
                  <a:pt x="36956" y="139700"/>
                </a:lnTo>
                <a:lnTo>
                  <a:pt x="57657" y="139700"/>
                </a:lnTo>
                <a:lnTo>
                  <a:pt x="54737" y="127000"/>
                </a:lnTo>
                <a:close/>
              </a:path>
              <a:path w="2313940" h="1765300">
                <a:moveTo>
                  <a:pt x="50673" y="114300"/>
                </a:moveTo>
                <a:lnTo>
                  <a:pt x="29463" y="114300"/>
                </a:lnTo>
                <a:lnTo>
                  <a:pt x="32004" y="127000"/>
                </a:lnTo>
                <a:lnTo>
                  <a:pt x="53593" y="127000"/>
                </a:lnTo>
                <a:lnTo>
                  <a:pt x="50673" y="114300"/>
                </a:lnTo>
                <a:close/>
              </a:path>
              <a:path w="2313940" h="1765300">
                <a:moveTo>
                  <a:pt x="46481" y="101600"/>
                </a:moveTo>
                <a:lnTo>
                  <a:pt x="26543" y="101600"/>
                </a:lnTo>
                <a:lnTo>
                  <a:pt x="28701" y="114300"/>
                </a:lnTo>
                <a:lnTo>
                  <a:pt x="47625" y="114300"/>
                </a:lnTo>
                <a:lnTo>
                  <a:pt x="46481" y="101600"/>
                </a:lnTo>
                <a:close/>
              </a:path>
              <a:path w="2313940" h="1765300">
                <a:moveTo>
                  <a:pt x="41020" y="88900"/>
                </a:moveTo>
                <a:lnTo>
                  <a:pt x="20700" y="88900"/>
                </a:lnTo>
                <a:lnTo>
                  <a:pt x="22479" y="101600"/>
                </a:lnTo>
                <a:lnTo>
                  <a:pt x="43180" y="101600"/>
                </a:lnTo>
                <a:lnTo>
                  <a:pt x="41020" y="88900"/>
                </a:lnTo>
                <a:close/>
              </a:path>
              <a:path w="2313940" h="1765300">
                <a:moveTo>
                  <a:pt x="37592" y="76200"/>
                </a:moveTo>
                <a:lnTo>
                  <a:pt x="17018" y="76200"/>
                </a:lnTo>
                <a:lnTo>
                  <a:pt x="17780" y="88900"/>
                </a:lnTo>
                <a:lnTo>
                  <a:pt x="37973" y="88900"/>
                </a:lnTo>
                <a:lnTo>
                  <a:pt x="37592" y="76200"/>
                </a:lnTo>
                <a:close/>
              </a:path>
              <a:path w="2313940" h="1765300">
                <a:moveTo>
                  <a:pt x="32765" y="63500"/>
                </a:moveTo>
                <a:lnTo>
                  <a:pt x="11811" y="63500"/>
                </a:lnTo>
                <a:lnTo>
                  <a:pt x="14096" y="76200"/>
                </a:lnTo>
                <a:lnTo>
                  <a:pt x="34925" y="76200"/>
                </a:lnTo>
                <a:lnTo>
                  <a:pt x="32765" y="63500"/>
                </a:lnTo>
                <a:close/>
              </a:path>
              <a:path w="2313940" h="1765300">
                <a:moveTo>
                  <a:pt x="8636" y="50800"/>
                </a:moveTo>
                <a:lnTo>
                  <a:pt x="7746" y="50800"/>
                </a:lnTo>
                <a:lnTo>
                  <a:pt x="8762" y="63500"/>
                </a:lnTo>
                <a:lnTo>
                  <a:pt x="8636" y="50800"/>
                </a:lnTo>
                <a:close/>
              </a:path>
              <a:path w="2313940" h="1765300">
                <a:moveTo>
                  <a:pt x="26288" y="50800"/>
                </a:moveTo>
                <a:lnTo>
                  <a:pt x="8636" y="50800"/>
                </a:lnTo>
                <a:lnTo>
                  <a:pt x="10794" y="63500"/>
                </a:lnTo>
                <a:lnTo>
                  <a:pt x="28448" y="63500"/>
                </a:lnTo>
                <a:lnTo>
                  <a:pt x="26288" y="50800"/>
                </a:lnTo>
                <a:close/>
              </a:path>
              <a:path w="2313940" h="1765300">
                <a:moveTo>
                  <a:pt x="22859" y="38100"/>
                </a:moveTo>
                <a:lnTo>
                  <a:pt x="4190" y="38100"/>
                </a:lnTo>
                <a:lnTo>
                  <a:pt x="4571" y="50800"/>
                </a:lnTo>
                <a:lnTo>
                  <a:pt x="25145" y="50800"/>
                </a:lnTo>
                <a:lnTo>
                  <a:pt x="22859" y="38100"/>
                </a:lnTo>
                <a:close/>
              </a:path>
              <a:path w="2313940" h="1765300">
                <a:moveTo>
                  <a:pt x="20193" y="25400"/>
                </a:moveTo>
                <a:lnTo>
                  <a:pt x="2031" y="25400"/>
                </a:lnTo>
                <a:lnTo>
                  <a:pt x="2412" y="38100"/>
                </a:lnTo>
                <a:lnTo>
                  <a:pt x="20574" y="38100"/>
                </a:lnTo>
                <a:lnTo>
                  <a:pt x="20193" y="25400"/>
                </a:lnTo>
                <a:close/>
              </a:path>
              <a:path w="2313940" h="1765300">
                <a:moveTo>
                  <a:pt x="3048" y="12700"/>
                </a:moveTo>
                <a:lnTo>
                  <a:pt x="2793" y="25400"/>
                </a:lnTo>
                <a:lnTo>
                  <a:pt x="3175" y="25400"/>
                </a:lnTo>
                <a:lnTo>
                  <a:pt x="3048" y="12700"/>
                </a:lnTo>
                <a:close/>
              </a:path>
              <a:path w="2313940" h="1765300">
                <a:moveTo>
                  <a:pt x="3301" y="12700"/>
                </a:moveTo>
                <a:lnTo>
                  <a:pt x="3048" y="12700"/>
                </a:lnTo>
                <a:lnTo>
                  <a:pt x="3175" y="25400"/>
                </a:lnTo>
                <a:lnTo>
                  <a:pt x="3429" y="25400"/>
                </a:lnTo>
                <a:lnTo>
                  <a:pt x="3301" y="12700"/>
                </a:lnTo>
                <a:close/>
              </a:path>
              <a:path w="2313940" h="1765300">
                <a:moveTo>
                  <a:pt x="19050" y="12700"/>
                </a:moveTo>
                <a:lnTo>
                  <a:pt x="3301" y="12700"/>
                </a:lnTo>
                <a:lnTo>
                  <a:pt x="3429" y="25400"/>
                </a:lnTo>
                <a:lnTo>
                  <a:pt x="19050" y="25400"/>
                </a:lnTo>
                <a:lnTo>
                  <a:pt x="19050" y="12700"/>
                </a:lnTo>
                <a:close/>
              </a:path>
              <a:path w="2313940" h="1765300">
                <a:moveTo>
                  <a:pt x="12064" y="0"/>
                </a:moveTo>
                <a:lnTo>
                  <a:pt x="1650" y="0"/>
                </a:lnTo>
                <a:lnTo>
                  <a:pt x="0" y="12700"/>
                </a:lnTo>
                <a:lnTo>
                  <a:pt x="13462" y="12700"/>
                </a:lnTo>
                <a:lnTo>
                  <a:pt x="1206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462" name="object 78">
            <a:extLst>
              <a:ext uri="{FF2B5EF4-FFF2-40B4-BE49-F238E27FC236}">
                <a16:creationId xmlns:a16="http://schemas.microsoft.com/office/drawing/2014/main" id="{957EBC17-23BB-DFD6-DB69-40007A512DD9}"/>
              </a:ext>
            </a:extLst>
          </p:cNvPr>
          <p:cNvPicPr/>
          <p:nvPr/>
        </p:nvPicPr>
        <p:blipFill>
          <a:blip r:embed="rId26" cstate="print"/>
          <a:stretch>
            <a:fillRect/>
          </a:stretch>
        </p:blipFill>
        <p:spPr>
          <a:xfrm>
            <a:off x="5478957" y="4433874"/>
            <a:ext cx="222123" cy="205739"/>
          </a:xfrm>
          <a:prstGeom prst="rect">
            <a:avLst/>
          </a:prstGeom>
        </p:spPr>
      </p:pic>
      <p:sp>
        <p:nvSpPr>
          <p:cNvPr id="5463" name="object 86">
            <a:extLst>
              <a:ext uri="{FF2B5EF4-FFF2-40B4-BE49-F238E27FC236}">
                <a16:creationId xmlns:a16="http://schemas.microsoft.com/office/drawing/2014/main" id="{EB007E5C-5373-B061-778A-77CE52D2E560}"/>
              </a:ext>
            </a:extLst>
          </p:cNvPr>
          <p:cNvSpPr/>
          <p:nvPr/>
        </p:nvSpPr>
        <p:spPr>
          <a:xfrm>
            <a:off x="3443021" y="4378502"/>
            <a:ext cx="971550" cy="252095"/>
          </a:xfrm>
          <a:custGeom>
            <a:avLst/>
            <a:gdLst/>
            <a:ahLst/>
            <a:cxnLst/>
            <a:rect l="l" t="t" r="r" b="b"/>
            <a:pathLst>
              <a:path w="971550" h="252095">
                <a:moveTo>
                  <a:pt x="971550" y="0"/>
                </a:moveTo>
                <a:lnTo>
                  <a:pt x="971550" y="242062"/>
                </a:lnTo>
              </a:path>
              <a:path w="971550" h="252095">
                <a:moveTo>
                  <a:pt x="0" y="9525"/>
                </a:moveTo>
                <a:lnTo>
                  <a:pt x="0" y="251587"/>
                </a:lnTo>
              </a:path>
            </a:pathLst>
          </a:custGeom>
          <a:ln w="38100">
            <a:solidFill>
              <a:srgbClr val="FFAB4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464" name="object 87">
            <a:extLst>
              <a:ext uri="{FF2B5EF4-FFF2-40B4-BE49-F238E27FC236}">
                <a16:creationId xmlns:a16="http://schemas.microsoft.com/office/drawing/2014/main" id="{93541CC9-E446-2357-4DB0-13FBE609B6AD}"/>
              </a:ext>
            </a:extLst>
          </p:cNvPr>
          <p:cNvPicPr/>
          <p:nvPr/>
        </p:nvPicPr>
        <p:blipFill>
          <a:blip r:embed="rId27" cstate="print"/>
          <a:stretch>
            <a:fillRect/>
          </a:stretch>
        </p:blipFill>
        <p:spPr>
          <a:xfrm>
            <a:off x="3381748" y="2979343"/>
            <a:ext cx="126296" cy="117475"/>
          </a:xfrm>
          <a:prstGeom prst="rect">
            <a:avLst/>
          </a:prstGeom>
        </p:spPr>
      </p:pic>
      <p:sp>
        <p:nvSpPr>
          <p:cNvPr id="5465" name="object 88">
            <a:extLst>
              <a:ext uri="{FF2B5EF4-FFF2-40B4-BE49-F238E27FC236}">
                <a16:creationId xmlns:a16="http://schemas.microsoft.com/office/drawing/2014/main" id="{2D748608-55A7-E500-D00D-50F60F7B123A}"/>
              </a:ext>
            </a:extLst>
          </p:cNvPr>
          <p:cNvSpPr txBox="1"/>
          <p:nvPr/>
        </p:nvSpPr>
        <p:spPr>
          <a:xfrm>
            <a:off x="4300906" y="4631231"/>
            <a:ext cx="268605" cy="24384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400" kern="0" spc="-25" dirty="0">
                <a:solidFill>
                  <a:sysClr val="windowText" lastClr="000000"/>
                </a:solidFill>
                <a:latin typeface="Cambria Math"/>
                <a:cs typeface="Cambria Math"/>
              </a:rPr>
              <a:t>0.5</a:t>
            </a:r>
            <a:endParaRPr sz="1400" kern="0">
              <a:solidFill>
                <a:sysClr val="windowText" lastClr="000000"/>
              </a:solidFill>
              <a:latin typeface="Cambria Math"/>
              <a:cs typeface="Cambria Math"/>
            </a:endParaRPr>
          </a:p>
        </p:txBody>
      </p:sp>
      <p:sp>
        <p:nvSpPr>
          <p:cNvPr id="5466" name="object 92">
            <a:extLst>
              <a:ext uri="{FF2B5EF4-FFF2-40B4-BE49-F238E27FC236}">
                <a16:creationId xmlns:a16="http://schemas.microsoft.com/office/drawing/2014/main" id="{6B8E8250-C6E0-0C08-F7D3-609E28F782A3}"/>
              </a:ext>
            </a:extLst>
          </p:cNvPr>
          <p:cNvSpPr txBox="1"/>
          <p:nvPr/>
        </p:nvSpPr>
        <p:spPr>
          <a:xfrm>
            <a:off x="3132506" y="4647170"/>
            <a:ext cx="513080" cy="243204"/>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100" kern="0" baseline="19841" dirty="0">
                <a:solidFill>
                  <a:sysClr val="windowText" lastClr="000000"/>
                </a:solidFill>
                <a:latin typeface="Cambria Math"/>
                <a:cs typeface="Cambria Math"/>
              </a:rPr>
              <a:t>0</a:t>
            </a:r>
            <a:r>
              <a:rPr sz="2100" kern="0" spc="644" baseline="19841" dirty="0">
                <a:solidFill>
                  <a:sysClr val="windowText" lastClr="000000"/>
                </a:solidFill>
                <a:latin typeface="Cambria Math"/>
                <a:cs typeface="Cambria Math"/>
              </a:rPr>
              <a:t> </a:t>
            </a:r>
            <a:r>
              <a:rPr sz="1400" kern="0" spc="-25" dirty="0">
                <a:solidFill>
                  <a:sysClr val="windowText" lastClr="000000"/>
                </a:solidFill>
                <a:latin typeface="Cambria Math"/>
                <a:cs typeface="Cambria Math"/>
              </a:rPr>
              <a:t>0.1</a:t>
            </a:r>
            <a:endParaRPr sz="1400" kern="0">
              <a:solidFill>
                <a:sysClr val="windowText" lastClr="000000"/>
              </a:solidFill>
              <a:latin typeface="Cambria Math"/>
              <a:cs typeface="Cambria Math"/>
            </a:endParaRPr>
          </a:p>
        </p:txBody>
      </p:sp>
      <p:sp>
        <p:nvSpPr>
          <p:cNvPr id="5467" name="object 93">
            <a:extLst>
              <a:ext uri="{FF2B5EF4-FFF2-40B4-BE49-F238E27FC236}">
                <a16:creationId xmlns:a16="http://schemas.microsoft.com/office/drawing/2014/main" id="{DEA00F4B-4110-57BC-A020-E43E11E247BC}"/>
              </a:ext>
            </a:extLst>
          </p:cNvPr>
          <p:cNvSpPr txBox="1"/>
          <p:nvPr/>
        </p:nvSpPr>
        <p:spPr>
          <a:xfrm>
            <a:off x="3206472" y="4753151"/>
            <a:ext cx="1985645" cy="820419"/>
          </a:xfrm>
          <a:prstGeom prst="rect">
            <a:avLst/>
          </a:prstGeom>
        </p:spPr>
        <p:txBody>
          <a:bodyPr vert="horz" wrap="square" lIns="0" tIns="135890" rIns="0" bIns="0" rtlCol="0">
            <a:spAutoFit/>
          </a:bodyPr>
          <a:lstStyle/>
          <a:p>
            <a:pPr marL="12700" defTabSz="914400" eaLnBrk="1" fontAlgn="auto" hangingPunct="1">
              <a:spcBef>
                <a:spcPts val="1070"/>
              </a:spcBef>
              <a:spcAft>
                <a:spcPts val="0"/>
              </a:spcAft>
              <a:buClrTx/>
              <a:buSzTx/>
              <a:buFontTx/>
              <a:buNone/>
            </a:pPr>
            <a:r>
              <a:rPr kern="0" dirty="0">
                <a:solidFill>
                  <a:sysClr val="windowText" lastClr="000000"/>
                </a:solidFill>
                <a:latin typeface="Cambria Math"/>
                <a:cs typeface="Cambria Math"/>
              </a:rPr>
              <a:t>→</a:t>
            </a:r>
            <a:r>
              <a:rPr kern="0" spc="90" dirty="0">
                <a:solidFill>
                  <a:sysClr val="windowText" lastClr="000000"/>
                </a:solidFill>
                <a:latin typeface="Cambria Math"/>
                <a:cs typeface="Cambria Math"/>
              </a:rPr>
              <a:t> </a:t>
            </a:r>
            <a:r>
              <a:rPr kern="0" dirty="0">
                <a:solidFill>
                  <a:srgbClr val="945200"/>
                </a:solidFill>
                <a:latin typeface="Cambria Math"/>
                <a:cs typeface="Cambria Math"/>
              </a:rPr>
              <a:t>1</a:t>
            </a:r>
            <a:r>
              <a:rPr kern="0" spc="15" dirty="0">
                <a:solidFill>
                  <a:srgbClr val="945200"/>
                </a:solidFill>
                <a:latin typeface="Cambria Math"/>
                <a:cs typeface="Cambria Math"/>
              </a:rPr>
              <a:t> </a:t>
            </a:r>
            <a:r>
              <a:rPr kern="0" dirty="0">
                <a:solidFill>
                  <a:sysClr val="windowText" lastClr="000000"/>
                </a:solidFill>
                <a:latin typeface="Verdana"/>
                <a:cs typeface="Verdana"/>
              </a:rPr>
              <a:t>then </a:t>
            </a:r>
            <a:r>
              <a:rPr kern="0" dirty="0">
                <a:solidFill>
                  <a:srgbClr val="0096FF"/>
                </a:solidFill>
                <a:latin typeface="Cambria Math"/>
                <a:cs typeface="Cambria Math"/>
              </a:rPr>
              <a:t>loss</a:t>
            </a:r>
            <a:r>
              <a:rPr kern="0" spc="10" dirty="0">
                <a:solidFill>
                  <a:srgbClr val="0096FF"/>
                </a:solidFill>
                <a:latin typeface="Cambria Math"/>
                <a:cs typeface="Cambria Math"/>
              </a:rPr>
              <a:t> </a:t>
            </a:r>
            <a:r>
              <a:rPr kern="0" dirty="0">
                <a:solidFill>
                  <a:sysClr val="windowText" lastClr="000000"/>
                </a:solidFill>
                <a:latin typeface="Cambria Math"/>
                <a:cs typeface="Cambria Math"/>
              </a:rPr>
              <a:t>→</a:t>
            </a:r>
            <a:r>
              <a:rPr kern="0" spc="100" dirty="0">
                <a:solidFill>
                  <a:sysClr val="windowText" lastClr="000000"/>
                </a:solidFill>
                <a:latin typeface="Cambria Math"/>
                <a:cs typeface="Cambria Math"/>
              </a:rPr>
              <a:t> </a:t>
            </a:r>
            <a:r>
              <a:rPr kern="0" spc="-50" dirty="0">
                <a:solidFill>
                  <a:sysClr val="windowText" lastClr="000000"/>
                </a:solidFill>
                <a:latin typeface="Cambria Math"/>
                <a:cs typeface="Cambria Math"/>
              </a:rPr>
              <a:t>0</a:t>
            </a:r>
            <a:endParaRPr kern="0" dirty="0">
              <a:solidFill>
                <a:sysClr val="windowText" lastClr="000000"/>
              </a:solidFill>
              <a:latin typeface="Cambria Math"/>
              <a:cs typeface="Cambria Math"/>
            </a:endParaRPr>
          </a:p>
          <a:p>
            <a:pPr marL="32384" defTabSz="914400" eaLnBrk="1" fontAlgn="auto" hangingPunct="1">
              <a:spcBef>
                <a:spcPts val="965"/>
              </a:spcBef>
              <a:spcAft>
                <a:spcPts val="0"/>
              </a:spcAft>
              <a:buClrTx/>
              <a:buSzTx/>
              <a:buFontTx/>
              <a:buNone/>
            </a:pPr>
            <a:r>
              <a:rPr kern="0" dirty="0">
                <a:solidFill>
                  <a:sysClr val="windowText" lastClr="000000"/>
                </a:solidFill>
                <a:latin typeface="Cambria Math"/>
                <a:cs typeface="Cambria Math"/>
              </a:rPr>
              <a:t>→</a:t>
            </a:r>
            <a:r>
              <a:rPr kern="0" spc="95" dirty="0">
                <a:solidFill>
                  <a:sysClr val="windowText" lastClr="000000"/>
                </a:solidFill>
                <a:latin typeface="Cambria Math"/>
                <a:cs typeface="Cambria Math"/>
              </a:rPr>
              <a:t> </a:t>
            </a:r>
            <a:r>
              <a:rPr kern="0" dirty="0">
                <a:solidFill>
                  <a:srgbClr val="945200"/>
                </a:solidFill>
                <a:latin typeface="Cambria Math"/>
                <a:cs typeface="Cambria Math"/>
              </a:rPr>
              <a:t>0</a:t>
            </a:r>
            <a:r>
              <a:rPr kern="0" spc="15" dirty="0">
                <a:solidFill>
                  <a:srgbClr val="945200"/>
                </a:solidFill>
                <a:latin typeface="Cambria Math"/>
                <a:cs typeface="Cambria Math"/>
              </a:rPr>
              <a:t> </a:t>
            </a:r>
            <a:r>
              <a:rPr kern="0" dirty="0">
                <a:solidFill>
                  <a:sysClr val="windowText" lastClr="000000"/>
                </a:solidFill>
                <a:latin typeface="Verdana"/>
                <a:cs typeface="Verdana"/>
              </a:rPr>
              <a:t>then</a:t>
            </a:r>
            <a:r>
              <a:rPr kern="0" spc="135" dirty="0">
                <a:solidFill>
                  <a:sysClr val="windowText" lastClr="000000"/>
                </a:solidFill>
                <a:latin typeface="Verdana"/>
                <a:cs typeface="Verdana"/>
              </a:rPr>
              <a:t> </a:t>
            </a:r>
            <a:r>
              <a:rPr kern="0" dirty="0">
                <a:solidFill>
                  <a:srgbClr val="0096FF"/>
                </a:solidFill>
                <a:latin typeface="Cambria Math"/>
                <a:cs typeface="Cambria Math"/>
              </a:rPr>
              <a:t>loss</a:t>
            </a:r>
            <a:r>
              <a:rPr kern="0" spc="15" dirty="0">
                <a:solidFill>
                  <a:srgbClr val="0096FF"/>
                </a:solidFill>
                <a:latin typeface="Cambria Math"/>
                <a:cs typeface="Cambria Math"/>
              </a:rPr>
              <a:t> </a:t>
            </a:r>
            <a:r>
              <a:rPr kern="0" dirty="0">
                <a:solidFill>
                  <a:sysClr val="windowText" lastClr="000000"/>
                </a:solidFill>
                <a:latin typeface="Cambria Math"/>
                <a:cs typeface="Cambria Math"/>
              </a:rPr>
              <a:t>→</a:t>
            </a:r>
            <a:r>
              <a:rPr kern="0" spc="100" dirty="0">
                <a:solidFill>
                  <a:sysClr val="windowText" lastClr="000000"/>
                </a:solidFill>
                <a:latin typeface="Cambria Math"/>
                <a:cs typeface="Cambria Math"/>
              </a:rPr>
              <a:t> </a:t>
            </a:r>
            <a:r>
              <a:rPr kern="0" spc="-50" dirty="0">
                <a:solidFill>
                  <a:sysClr val="windowText" lastClr="000000"/>
                </a:solidFill>
                <a:latin typeface="Cambria Math"/>
                <a:cs typeface="Cambria Math"/>
              </a:rPr>
              <a:t>∞</a:t>
            </a:r>
            <a:endParaRPr kern="0" dirty="0">
              <a:solidFill>
                <a:sysClr val="windowText" lastClr="000000"/>
              </a:solidFill>
              <a:latin typeface="Cambria Math"/>
              <a:cs typeface="Cambria Math"/>
            </a:endParaRPr>
          </a:p>
        </p:txBody>
      </p:sp>
      <p:sp>
        <p:nvSpPr>
          <p:cNvPr id="5468" name="object 94">
            <a:extLst>
              <a:ext uri="{FF2B5EF4-FFF2-40B4-BE49-F238E27FC236}">
                <a16:creationId xmlns:a16="http://schemas.microsoft.com/office/drawing/2014/main" id="{82D44CD6-4F6D-D37C-8FA6-E03C873F011D}"/>
              </a:ext>
            </a:extLst>
          </p:cNvPr>
          <p:cNvSpPr txBox="1"/>
          <p:nvPr/>
        </p:nvSpPr>
        <p:spPr>
          <a:xfrm>
            <a:off x="1870443" y="5265914"/>
            <a:ext cx="45656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40" dirty="0">
                <a:solidFill>
                  <a:sysClr val="windowText" lastClr="000000"/>
                </a:solidFill>
                <a:latin typeface="Arial"/>
                <a:cs typeface="Arial"/>
              </a:rPr>
              <a:t>As</a:t>
            </a:r>
            <a:r>
              <a:rPr kern="0" spc="-125" dirty="0">
                <a:solidFill>
                  <a:sysClr val="windowText" lastClr="000000"/>
                </a:solidFill>
                <a:latin typeface="Arial"/>
                <a:cs typeface="Arial"/>
              </a:rPr>
              <a:t> </a:t>
            </a:r>
            <a:r>
              <a:rPr kern="0" spc="-50" dirty="0">
                <a:solidFill>
                  <a:srgbClr val="FF40FF"/>
                </a:solidFill>
                <a:latin typeface="Cambria Math"/>
                <a:cs typeface="Cambria Math"/>
              </a:rPr>
              <a:t>𝑓</a:t>
            </a:r>
            <a:endParaRPr kern="0">
              <a:solidFill>
                <a:sysClr val="windowText" lastClr="000000"/>
              </a:solidFill>
              <a:latin typeface="Cambria Math"/>
              <a:cs typeface="Cambria Math"/>
            </a:endParaRPr>
          </a:p>
        </p:txBody>
      </p:sp>
      <p:sp>
        <p:nvSpPr>
          <p:cNvPr id="5469" name="object 95">
            <a:extLst>
              <a:ext uri="{FF2B5EF4-FFF2-40B4-BE49-F238E27FC236}">
                <a16:creationId xmlns:a16="http://schemas.microsoft.com/office/drawing/2014/main" id="{5529765A-DB8F-3921-8C31-F499B08204FD}"/>
              </a:ext>
            </a:extLst>
          </p:cNvPr>
          <p:cNvSpPr/>
          <p:nvPr/>
        </p:nvSpPr>
        <p:spPr>
          <a:xfrm>
            <a:off x="2320709" y="5402312"/>
            <a:ext cx="149225" cy="41275"/>
          </a:xfrm>
          <a:custGeom>
            <a:avLst/>
            <a:gdLst/>
            <a:ahLst/>
            <a:cxnLst/>
            <a:rect l="l" t="t" r="r" b="b"/>
            <a:pathLst>
              <a:path w="149225" h="41275">
                <a:moveTo>
                  <a:pt x="127825" y="0"/>
                </a:moveTo>
                <a:lnTo>
                  <a:pt x="123393" y="5016"/>
                </a:lnTo>
                <a:lnTo>
                  <a:pt x="136791" y="16649"/>
                </a:lnTo>
                <a:lnTo>
                  <a:pt x="0" y="16649"/>
                </a:lnTo>
                <a:lnTo>
                  <a:pt x="0" y="24523"/>
                </a:lnTo>
                <a:lnTo>
                  <a:pt x="136791" y="24523"/>
                </a:lnTo>
                <a:lnTo>
                  <a:pt x="123393" y="36156"/>
                </a:lnTo>
                <a:lnTo>
                  <a:pt x="127825" y="41186"/>
                </a:lnTo>
                <a:lnTo>
                  <a:pt x="148844" y="23012"/>
                </a:lnTo>
                <a:lnTo>
                  <a:pt x="148844" y="18160"/>
                </a:lnTo>
                <a:lnTo>
                  <a:pt x="127825"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70" name="object 96">
            <a:extLst>
              <a:ext uri="{FF2B5EF4-FFF2-40B4-BE49-F238E27FC236}">
                <a16:creationId xmlns:a16="http://schemas.microsoft.com/office/drawing/2014/main" id="{C0CA88FA-2D74-CC81-0451-46558BE21AD4}"/>
              </a:ext>
            </a:extLst>
          </p:cNvPr>
          <p:cNvSpPr txBox="1"/>
          <p:nvPr/>
        </p:nvSpPr>
        <p:spPr>
          <a:xfrm>
            <a:off x="2308910" y="5370689"/>
            <a:ext cx="30988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30" dirty="0">
                <a:solidFill>
                  <a:srgbClr val="0096FF"/>
                </a:solidFill>
                <a:latin typeface="Cambria Math"/>
                <a:cs typeface="Cambria Math"/>
              </a:rPr>
              <a:t>w</a:t>
            </a:r>
            <a:r>
              <a:rPr sz="1350" kern="0" spc="30" dirty="0">
                <a:solidFill>
                  <a:sysClr val="windowText" lastClr="000000"/>
                </a:solidFill>
                <a:latin typeface="Cambria Math"/>
                <a:cs typeface="Cambria Math"/>
              </a:rPr>
              <a:t>,</a:t>
            </a:r>
            <a:r>
              <a:rPr sz="1350" kern="0" spc="30"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grpSp>
        <p:nvGrpSpPr>
          <p:cNvPr id="5471" name="object 97">
            <a:extLst>
              <a:ext uri="{FF2B5EF4-FFF2-40B4-BE49-F238E27FC236}">
                <a16:creationId xmlns:a16="http://schemas.microsoft.com/office/drawing/2014/main" id="{8DDCF70E-4164-D041-5678-81CAD06B5DC6}"/>
              </a:ext>
            </a:extLst>
          </p:cNvPr>
          <p:cNvGrpSpPr/>
          <p:nvPr/>
        </p:nvGrpSpPr>
        <p:grpSpPr>
          <a:xfrm>
            <a:off x="2636081" y="5292457"/>
            <a:ext cx="501015" cy="280035"/>
            <a:chOff x="1221885" y="4219130"/>
            <a:chExt cx="501015" cy="280035"/>
          </a:xfrm>
        </p:grpSpPr>
        <p:sp>
          <p:nvSpPr>
            <p:cNvPr id="5472" name="object 98">
              <a:extLst>
                <a:ext uri="{FF2B5EF4-FFF2-40B4-BE49-F238E27FC236}">
                  <a16:creationId xmlns:a16="http://schemas.microsoft.com/office/drawing/2014/main" id="{25F6C316-38D2-A531-C904-16EA40B62F6B}"/>
                </a:ext>
              </a:extLst>
            </p:cNvPr>
            <p:cNvSpPr/>
            <p:nvPr/>
          </p:nvSpPr>
          <p:spPr>
            <a:xfrm>
              <a:off x="1221885" y="4222457"/>
              <a:ext cx="501015" cy="276225"/>
            </a:xfrm>
            <a:custGeom>
              <a:avLst/>
              <a:gdLst/>
              <a:ahLst/>
              <a:cxnLst/>
              <a:rect l="l" t="t" r="r" b="b"/>
              <a:pathLst>
                <a:path w="501014" h="276225">
                  <a:moveTo>
                    <a:pt x="428098" y="0"/>
                  </a:moveTo>
                  <a:lnTo>
                    <a:pt x="425304" y="9156"/>
                  </a:lnTo>
                  <a:lnTo>
                    <a:pt x="437999" y="15733"/>
                  </a:lnTo>
                  <a:lnTo>
                    <a:pt x="449038" y="25311"/>
                  </a:lnTo>
                  <a:lnTo>
                    <a:pt x="472292" y="71571"/>
                  </a:lnTo>
                  <a:lnTo>
                    <a:pt x="479289" y="113933"/>
                  </a:lnTo>
                  <a:lnTo>
                    <a:pt x="480168" y="138188"/>
                  </a:lnTo>
                  <a:lnTo>
                    <a:pt x="479289" y="162389"/>
                  </a:lnTo>
                  <a:lnTo>
                    <a:pt x="472292" y="204666"/>
                  </a:lnTo>
                  <a:lnTo>
                    <a:pt x="449038" y="250855"/>
                  </a:lnTo>
                  <a:lnTo>
                    <a:pt x="425304" y="266992"/>
                  </a:lnTo>
                  <a:lnTo>
                    <a:pt x="428098" y="276148"/>
                  </a:lnTo>
                  <a:lnTo>
                    <a:pt x="471390" y="246037"/>
                  </a:lnTo>
                  <a:lnTo>
                    <a:pt x="490061" y="208690"/>
                  </a:lnTo>
                  <a:lnTo>
                    <a:pt x="499447" y="163370"/>
                  </a:lnTo>
                  <a:lnTo>
                    <a:pt x="500615" y="138074"/>
                  </a:lnTo>
                  <a:lnTo>
                    <a:pt x="499447" y="112778"/>
                  </a:lnTo>
                  <a:lnTo>
                    <a:pt x="490061" y="67458"/>
                  </a:lnTo>
                  <a:lnTo>
                    <a:pt x="471390" y="30116"/>
                  </a:lnTo>
                  <a:lnTo>
                    <a:pt x="444529" y="6395"/>
                  </a:lnTo>
                  <a:lnTo>
                    <a:pt x="428098" y="0"/>
                  </a:lnTo>
                  <a:close/>
                </a:path>
                <a:path w="501014" h="276225">
                  <a:moveTo>
                    <a:pt x="72498" y="0"/>
                  </a:moveTo>
                  <a:lnTo>
                    <a:pt x="29290" y="30116"/>
                  </a:lnTo>
                  <a:lnTo>
                    <a:pt x="10603" y="67458"/>
                  </a:lnTo>
                  <a:lnTo>
                    <a:pt x="1173" y="112778"/>
                  </a:lnTo>
                  <a:lnTo>
                    <a:pt x="0" y="138188"/>
                  </a:lnTo>
                  <a:lnTo>
                    <a:pt x="1173" y="163370"/>
                  </a:lnTo>
                  <a:lnTo>
                    <a:pt x="10603" y="208690"/>
                  </a:lnTo>
                  <a:lnTo>
                    <a:pt x="29290" y="246037"/>
                  </a:lnTo>
                  <a:lnTo>
                    <a:pt x="72498" y="276148"/>
                  </a:lnTo>
                  <a:lnTo>
                    <a:pt x="75292" y="266992"/>
                  </a:lnTo>
                  <a:lnTo>
                    <a:pt x="62656" y="260419"/>
                  </a:lnTo>
                  <a:lnTo>
                    <a:pt x="51620" y="250855"/>
                  </a:lnTo>
                  <a:lnTo>
                    <a:pt x="28347" y="204666"/>
                  </a:lnTo>
                  <a:lnTo>
                    <a:pt x="21399" y="162389"/>
                  </a:lnTo>
                  <a:lnTo>
                    <a:pt x="20534" y="138074"/>
                  </a:lnTo>
                  <a:lnTo>
                    <a:pt x="21399" y="113933"/>
                  </a:lnTo>
                  <a:lnTo>
                    <a:pt x="28347" y="71571"/>
                  </a:lnTo>
                  <a:lnTo>
                    <a:pt x="51620" y="25311"/>
                  </a:lnTo>
                  <a:lnTo>
                    <a:pt x="75292" y="9156"/>
                  </a:lnTo>
                  <a:lnTo>
                    <a:pt x="7249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73" name="object 99">
              <a:extLst>
                <a:ext uri="{FF2B5EF4-FFF2-40B4-BE49-F238E27FC236}">
                  <a16:creationId xmlns:a16="http://schemas.microsoft.com/office/drawing/2014/main" id="{4DB4FF81-EBE0-4E79-90FA-64320E554D39}"/>
                </a:ext>
              </a:extLst>
            </p:cNvPr>
            <p:cNvSpPr/>
            <p:nvPr/>
          </p:nvSpPr>
          <p:spPr>
            <a:xfrm>
              <a:off x="1306575" y="4245902"/>
              <a:ext cx="113030" cy="55244"/>
            </a:xfrm>
            <a:custGeom>
              <a:avLst/>
              <a:gdLst/>
              <a:ahLst/>
              <a:cxnLst/>
              <a:rect l="l" t="t" r="r" b="b"/>
              <a:pathLst>
                <a:path w="113030" h="55245">
                  <a:moveTo>
                    <a:pt x="84709" y="0"/>
                  </a:moveTo>
                  <a:lnTo>
                    <a:pt x="78740" y="6692"/>
                  </a:lnTo>
                  <a:lnTo>
                    <a:pt x="96647" y="22212"/>
                  </a:lnTo>
                  <a:lnTo>
                    <a:pt x="0" y="22212"/>
                  </a:lnTo>
                  <a:lnTo>
                    <a:pt x="0" y="32702"/>
                  </a:lnTo>
                  <a:lnTo>
                    <a:pt x="96647" y="32702"/>
                  </a:lnTo>
                  <a:lnTo>
                    <a:pt x="78740" y="48221"/>
                  </a:lnTo>
                  <a:lnTo>
                    <a:pt x="84709" y="54914"/>
                  </a:lnTo>
                  <a:lnTo>
                    <a:pt x="112776" y="30695"/>
                  </a:lnTo>
                  <a:lnTo>
                    <a:pt x="112776" y="24218"/>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474" name="object 100">
              <a:extLst>
                <a:ext uri="{FF2B5EF4-FFF2-40B4-BE49-F238E27FC236}">
                  <a16:creationId xmlns:a16="http://schemas.microsoft.com/office/drawing/2014/main" id="{6F9A9C9B-1C17-6B4C-2373-E0909A67FA01}"/>
                </a:ext>
              </a:extLst>
            </p:cNvPr>
            <p:cNvPicPr/>
            <p:nvPr/>
          </p:nvPicPr>
          <p:blipFill>
            <a:blip r:embed="rId28" cstate="print"/>
            <a:stretch>
              <a:fillRect/>
            </a:stretch>
          </p:blipFill>
          <p:spPr>
            <a:xfrm>
              <a:off x="1445513" y="4219130"/>
              <a:ext cx="174371" cy="158813"/>
            </a:xfrm>
            <a:prstGeom prst="rect">
              <a:avLst/>
            </a:prstGeom>
          </p:spPr>
        </p:pic>
      </p:grpSp>
      <p:sp>
        <p:nvSpPr>
          <p:cNvPr id="5475" name="object 101">
            <a:extLst>
              <a:ext uri="{FF2B5EF4-FFF2-40B4-BE49-F238E27FC236}">
                <a16:creationId xmlns:a16="http://schemas.microsoft.com/office/drawing/2014/main" id="{05FD130F-01FB-BCCC-F097-A183D0D8A52B}"/>
              </a:ext>
            </a:extLst>
          </p:cNvPr>
          <p:cNvSpPr txBox="1"/>
          <p:nvPr/>
        </p:nvSpPr>
        <p:spPr>
          <a:xfrm>
            <a:off x="2654732" y="4660399"/>
            <a:ext cx="356870" cy="819785"/>
          </a:xfrm>
          <a:prstGeom prst="rect">
            <a:avLst/>
          </a:prstGeom>
        </p:spPr>
        <p:txBody>
          <a:bodyPr vert="horz" wrap="square" lIns="0" tIns="135255" rIns="0" bIns="0" rtlCol="0">
            <a:spAutoFit/>
          </a:bodyPr>
          <a:lstStyle/>
          <a:p>
            <a:pPr marL="38100" defTabSz="914400" eaLnBrk="1" fontAlgn="auto" hangingPunct="1">
              <a:spcBef>
                <a:spcPts val="1065"/>
              </a:spcBef>
              <a:spcAft>
                <a:spcPts val="0"/>
              </a:spcAft>
              <a:buClrTx/>
              <a:buSzTx/>
              <a:buFontTx/>
              <a:buNone/>
            </a:pPr>
            <a:r>
              <a:rPr sz="2700" kern="0" baseline="-21604" dirty="0">
                <a:solidFill>
                  <a:srgbClr val="FF9300"/>
                </a:solidFill>
                <a:latin typeface="Cambria Math"/>
                <a:cs typeface="Cambria Math"/>
              </a:rPr>
              <a:t>x</a:t>
            </a:r>
            <a:r>
              <a:rPr sz="2700" kern="0" spc="330" baseline="-21604" dirty="0">
                <a:solidFill>
                  <a:srgbClr val="FF93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a:p>
            <a:pPr marL="66675" defTabSz="914400" eaLnBrk="1" fontAlgn="auto" hangingPunct="1">
              <a:spcBef>
                <a:spcPts val="965"/>
              </a:spcBef>
              <a:spcAft>
                <a:spcPts val="0"/>
              </a:spcAft>
              <a:buClrTx/>
              <a:buSzTx/>
              <a:buFontTx/>
              <a:buNone/>
            </a:pPr>
            <a:r>
              <a:rPr sz="2700" kern="0" baseline="-21604" dirty="0">
                <a:solidFill>
                  <a:srgbClr val="FF9300"/>
                </a:solidFill>
                <a:latin typeface="Cambria Math"/>
                <a:cs typeface="Cambria Math"/>
              </a:rPr>
              <a:t>x</a:t>
            </a:r>
            <a:r>
              <a:rPr sz="2700" kern="0" spc="337" baseline="-21604" dirty="0">
                <a:solidFill>
                  <a:srgbClr val="FF93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pic>
        <p:nvPicPr>
          <p:cNvPr id="5476" name="object 102">
            <a:extLst>
              <a:ext uri="{FF2B5EF4-FFF2-40B4-BE49-F238E27FC236}">
                <a16:creationId xmlns:a16="http://schemas.microsoft.com/office/drawing/2014/main" id="{DF754886-9130-4E47-02BA-D9324414167B}"/>
              </a:ext>
            </a:extLst>
          </p:cNvPr>
          <p:cNvPicPr/>
          <p:nvPr/>
        </p:nvPicPr>
        <p:blipFill>
          <a:blip r:embed="rId29" cstate="print"/>
          <a:stretch>
            <a:fillRect/>
          </a:stretch>
        </p:blipFill>
        <p:spPr>
          <a:xfrm>
            <a:off x="5279346" y="5294095"/>
            <a:ext cx="142334" cy="254304"/>
          </a:xfrm>
          <a:prstGeom prst="rect">
            <a:avLst/>
          </a:prstGeom>
        </p:spPr>
      </p:pic>
      <p:sp>
        <p:nvSpPr>
          <p:cNvPr id="5477" name="object 103">
            <a:extLst>
              <a:ext uri="{FF2B5EF4-FFF2-40B4-BE49-F238E27FC236}">
                <a16:creationId xmlns:a16="http://schemas.microsoft.com/office/drawing/2014/main" id="{C3CAD80E-866B-78F0-117B-7D6F1C83E3C8}"/>
              </a:ext>
            </a:extLst>
          </p:cNvPr>
          <p:cNvSpPr txBox="1">
            <a:spLocks/>
          </p:cNvSpPr>
          <p:nvPr/>
        </p:nvSpPr>
        <p:spPr>
          <a:xfrm>
            <a:off x="9262796" y="5809472"/>
            <a:ext cx="1062354" cy="258743"/>
          </a:xfrm>
          <a:prstGeom prst="rect">
            <a:avLst/>
          </a:prstGeom>
        </p:spPr>
        <p:txBody>
          <a:bodyPr vert="horz" wrap="square" lIns="0" tIns="17145" rIns="0" bIns="0" rtlCol="0">
            <a:spAutoFit/>
          </a:bodyPr>
          <a:lstStyle>
            <a:defPPr>
              <a:defRPr kern="0"/>
            </a:defPPr>
            <a:lvl1pPr>
              <a:defRPr sz="1400" b="0" i="0">
                <a:solidFill>
                  <a:schemeClr val="bg1"/>
                </a:solidFill>
                <a:latin typeface="Verdana"/>
                <a:cs typeface="Verdana"/>
              </a:defRPr>
            </a:lvl1pPr>
          </a:lstStyle>
          <a:p>
            <a:pPr marL="67310" marR="0" lvl="0" indent="0" defTabSz="914400" eaLnBrk="1" fontAlgn="auto" latinLnBrk="0" hangingPunct="1">
              <a:lnSpc>
                <a:spcPct val="100000"/>
              </a:lnSpc>
              <a:spcBef>
                <a:spcPts val="135"/>
              </a:spcBef>
              <a:spcAft>
                <a:spcPts val="0"/>
              </a:spcAft>
              <a:buClrTx/>
              <a:buSzTx/>
              <a:buFontTx/>
              <a:buNone/>
              <a:tabLst/>
              <a:defRPr/>
            </a:pPr>
            <a:r>
              <a:rPr kumimoji="0" lang="en-GB" sz="1400" b="0" i="0" u="none" strike="noStrike" kern="0" cap="none" spc="0" normalizeH="0" baseline="0" noProof="0">
                <a:ln>
                  <a:noFill/>
                </a:ln>
                <a:solidFill>
                  <a:prstClr val="white"/>
                </a:solidFill>
                <a:effectLst/>
                <a:uLnTx/>
                <a:uFillTx/>
                <a:latin typeface="Verdana"/>
              </a:rPr>
              <a:t>Andrew</a:t>
            </a:r>
            <a:r>
              <a:rPr kumimoji="0" lang="en-GB" sz="1400" b="0" i="0" u="none" strike="noStrike" kern="0" cap="none" spc="-70" normalizeH="0" baseline="0" noProof="0">
                <a:ln>
                  <a:noFill/>
                </a:ln>
                <a:solidFill>
                  <a:prstClr val="white"/>
                </a:solidFill>
                <a:effectLst/>
                <a:uLnTx/>
                <a:uFillTx/>
                <a:latin typeface="Verdana"/>
              </a:rPr>
              <a:t> </a:t>
            </a:r>
            <a:r>
              <a:rPr kumimoji="0" lang="en-GB" sz="1400" b="0" i="0" u="none" strike="noStrike" kern="0" cap="none" spc="-25" normalizeH="0" baseline="0" noProof="0">
                <a:ln>
                  <a:noFill/>
                </a:ln>
                <a:solidFill>
                  <a:prstClr val="white"/>
                </a:solidFill>
                <a:effectLst/>
                <a:uLnTx/>
                <a:uFillTx/>
                <a:latin typeface="Verdana"/>
              </a:rPr>
              <a:t>Ng</a:t>
            </a:r>
            <a:endParaRPr kumimoji="0" lang="en-GB" sz="1400" b="0" i="0" u="none" strike="noStrike" kern="0" cap="none" spc="-25" normalizeH="0" baseline="0" noProof="0" dirty="0">
              <a:ln>
                <a:noFill/>
              </a:ln>
              <a:solidFill>
                <a:prstClr val="white"/>
              </a:solidFill>
              <a:effectLst/>
              <a:uLnTx/>
              <a:uFillTx/>
              <a:latin typeface="Verdana"/>
            </a:endParaRPr>
          </a:p>
        </p:txBody>
      </p:sp>
    </p:spTree>
    <p:extLst>
      <p:ext uri="{BB962C8B-B14F-4D97-AF65-F5344CB8AC3E}">
        <p14:creationId xmlns:p14="http://schemas.microsoft.com/office/powerpoint/2010/main" val="344810356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35426" y="73630"/>
            <a:ext cx="7994174"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Cost function for logistic regression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15</a:t>
            </a:fld>
            <a:endParaRPr lang="it-IT" altLang="it-IT"/>
          </a:p>
        </p:txBody>
      </p:sp>
      <p:grpSp>
        <p:nvGrpSpPr>
          <p:cNvPr id="5167" name="object 2">
            <a:extLst>
              <a:ext uri="{FF2B5EF4-FFF2-40B4-BE49-F238E27FC236}">
                <a16:creationId xmlns:a16="http://schemas.microsoft.com/office/drawing/2014/main" id="{4A150AD3-2A62-586E-70B6-F794CC036E0D}"/>
              </a:ext>
            </a:extLst>
          </p:cNvPr>
          <p:cNvGrpSpPr/>
          <p:nvPr/>
        </p:nvGrpSpPr>
        <p:grpSpPr>
          <a:xfrm>
            <a:off x="1524794" y="1806257"/>
            <a:ext cx="9144000" cy="4545330"/>
            <a:chOff x="0" y="598169"/>
            <a:chExt cx="9144000" cy="4545330"/>
          </a:xfrm>
        </p:grpSpPr>
        <p:sp>
          <p:nvSpPr>
            <p:cNvPr id="5168" name="object 3">
              <a:extLst>
                <a:ext uri="{FF2B5EF4-FFF2-40B4-BE49-F238E27FC236}">
                  <a16:creationId xmlns:a16="http://schemas.microsoft.com/office/drawing/2014/main" id="{64F357B6-BD48-8DB1-E9AE-CA0AA336F3D5}"/>
                </a:ext>
              </a:extLst>
            </p:cNvPr>
            <p:cNvSpPr/>
            <p:nvPr/>
          </p:nvSpPr>
          <p:spPr>
            <a:xfrm>
              <a:off x="5505450" y="2400379"/>
              <a:ext cx="2612390" cy="228600"/>
            </a:xfrm>
            <a:custGeom>
              <a:avLst/>
              <a:gdLst/>
              <a:ahLst/>
              <a:cxnLst/>
              <a:rect l="l" t="t" r="r" b="b"/>
              <a:pathLst>
                <a:path w="2612390" h="228600">
                  <a:moveTo>
                    <a:pt x="2552827" y="114220"/>
                  </a:moveTo>
                  <a:lnTo>
                    <a:pt x="2456053" y="194865"/>
                  </a:lnTo>
                  <a:lnTo>
                    <a:pt x="2451354" y="200749"/>
                  </a:lnTo>
                  <a:lnTo>
                    <a:pt x="2449322" y="207740"/>
                  </a:lnTo>
                  <a:lnTo>
                    <a:pt x="2450052" y="214993"/>
                  </a:lnTo>
                  <a:lnTo>
                    <a:pt x="2453640" y="221662"/>
                  </a:lnTo>
                  <a:lnTo>
                    <a:pt x="2459543" y="226415"/>
                  </a:lnTo>
                  <a:lnTo>
                    <a:pt x="2466578" y="228441"/>
                  </a:lnTo>
                  <a:lnTo>
                    <a:pt x="2473874" y="227681"/>
                  </a:lnTo>
                  <a:lnTo>
                    <a:pt x="2480564" y="224075"/>
                  </a:lnTo>
                  <a:lnTo>
                    <a:pt x="2589530" y="133270"/>
                  </a:lnTo>
                  <a:lnTo>
                    <a:pt x="2582672" y="133270"/>
                  </a:lnTo>
                  <a:lnTo>
                    <a:pt x="2582672" y="128825"/>
                  </a:lnTo>
                  <a:lnTo>
                    <a:pt x="2570353" y="128825"/>
                  </a:lnTo>
                  <a:lnTo>
                    <a:pt x="2552827" y="114220"/>
                  </a:lnTo>
                  <a:close/>
                </a:path>
                <a:path w="2612390" h="228600">
                  <a:moveTo>
                    <a:pt x="2529966" y="95170"/>
                  </a:moveTo>
                  <a:lnTo>
                    <a:pt x="0" y="95170"/>
                  </a:lnTo>
                  <a:lnTo>
                    <a:pt x="0" y="133270"/>
                  </a:lnTo>
                  <a:lnTo>
                    <a:pt x="2529967" y="133270"/>
                  </a:lnTo>
                  <a:lnTo>
                    <a:pt x="2552827" y="114220"/>
                  </a:lnTo>
                  <a:lnTo>
                    <a:pt x="2529966" y="95170"/>
                  </a:lnTo>
                  <a:close/>
                </a:path>
                <a:path w="2612390" h="228600">
                  <a:moveTo>
                    <a:pt x="2589530" y="95170"/>
                  </a:moveTo>
                  <a:lnTo>
                    <a:pt x="2582672" y="95170"/>
                  </a:lnTo>
                  <a:lnTo>
                    <a:pt x="2582672" y="133270"/>
                  </a:lnTo>
                  <a:lnTo>
                    <a:pt x="2589530" y="133270"/>
                  </a:lnTo>
                  <a:lnTo>
                    <a:pt x="2612390" y="114220"/>
                  </a:lnTo>
                  <a:lnTo>
                    <a:pt x="2589530" y="95170"/>
                  </a:lnTo>
                  <a:close/>
                </a:path>
                <a:path w="2612390" h="228600">
                  <a:moveTo>
                    <a:pt x="2570353" y="99615"/>
                  </a:moveTo>
                  <a:lnTo>
                    <a:pt x="2552827" y="114220"/>
                  </a:lnTo>
                  <a:lnTo>
                    <a:pt x="2570353" y="128825"/>
                  </a:lnTo>
                  <a:lnTo>
                    <a:pt x="2570353" y="99615"/>
                  </a:lnTo>
                  <a:close/>
                </a:path>
                <a:path w="2612390" h="228600">
                  <a:moveTo>
                    <a:pt x="2582672" y="99615"/>
                  </a:moveTo>
                  <a:lnTo>
                    <a:pt x="2570353" y="99615"/>
                  </a:lnTo>
                  <a:lnTo>
                    <a:pt x="2570353" y="128825"/>
                  </a:lnTo>
                  <a:lnTo>
                    <a:pt x="2582672" y="128825"/>
                  </a:lnTo>
                  <a:lnTo>
                    <a:pt x="2582672" y="99615"/>
                  </a:lnTo>
                  <a:close/>
                </a:path>
                <a:path w="2612390" h="228600">
                  <a:moveTo>
                    <a:pt x="2466578" y="0"/>
                  </a:moveTo>
                  <a:lnTo>
                    <a:pt x="2459543" y="2026"/>
                  </a:lnTo>
                  <a:lnTo>
                    <a:pt x="2453640" y="6778"/>
                  </a:lnTo>
                  <a:lnTo>
                    <a:pt x="2450052" y="13448"/>
                  </a:lnTo>
                  <a:lnTo>
                    <a:pt x="2449322" y="20700"/>
                  </a:lnTo>
                  <a:lnTo>
                    <a:pt x="2451354" y="27691"/>
                  </a:lnTo>
                  <a:lnTo>
                    <a:pt x="2456053" y="33575"/>
                  </a:lnTo>
                  <a:lnTo>
                    <a:pt x="2552827" y="114220"/>
                  </a:lnTo>
                  <a:lnTo>
                    <a:pt x="2570353" y="99615"/>
                  </a:lnTo>
                  <a:lnTo>
                    <a:pt x="2582672" y="99615"/>
                  </a:lnTo>
                  <a:lnTo>
                    <a:pt x="2582672" y="95170"/>
                  </a:lnTo>
                  <a:lnTo>
                    <a:pt x="2589530" y="95170"/>
                  </a:lnTo>
                  <a:lnTo>
                    <a:pt x="2480564" y="4365"/>
                  </a:lnTo>
                  <a:lnTo>
                    <a:pt x="2473874" y="760"/>
                  </a:lnTo>
                  <a:lnTo>
                    <a:pt x="246657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9" name="object 4">
              <a:extLst>
                <a:ext uri="{FF2B5EF4-FFF2-40B4-BE49-F238E27FC236}">
                  <a16:creationId xmlns:a16="http://schemas.microsoft.com/office/drawing/2014/main" id="{979E6258-9D6A-4990-CD39-344DA990BF47}"/>
                </a:ext>
              </a:extLst>
            </p:cNvPr>
            <p:cNvSpPr/>
            <p:nvPr/>
          </p:nvSpPr>
          <p:spPr>
            <a:xfrm>
              <a:off x="5753100" y="1685925"/>
              <a:ext cx="0" cy="1260475"/>
            </a:xfrm>
            <a:custGeom>
              <a:avLst/>
              <a:gdLst/>
              <a:ahLst/>
              <a:cxnLst/>
              <a:rect l="l" t="t" r="r" b="b"/>
              <a:pathLst>
                <a:path h="1260475">
                  <a:moveTo>
                    <a:pt x="0" y="1259967"/>
                  </a:moveTo>
                  <a:lnTo>
                    <a:pt x="0" y="0"/>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0" name="object 5">
              <a:extLst>
                <a:ext uri="{FF2B5EF4-FFF2-40B4-BE49-F238E27FC236}">
                  <a16:creationId xmlns:a16="http://schemas.microsoft.com/office/drawing/2014/main" id="{E1A9B25A-2E0E-D051-BD6A-5F02F54BB1E0}"/>
                </a:ext>
              </a:extLst>
            </p:cNvPr>
            <p:cNvSpPr/>
            <p:nvPr/>
          </p:nvSpPr>
          <p:spPr>
            <a:xfrm>
              <a:off x="2877058" y="598169"/>
              <a:ext cx="143510" cy="1105535"/>
            </a:xfrm>
            <a:custGeom>
              <a:avLst/>
              <a:gdLst/>
              <a:ahLst/>
              <a:cxnLst/>
              <a:rect l="l" t="t" r="r" b="b"/>
              <a:pathLst>
                <a:path w="143510" h="1105535">
                  <a:moveTo>
                    <a:pt x="143383" y="0"/>
                  </a:moveTo>
                  <a:lnTo>
                    <a:pt x="103647" y="19907"/>
                  </a:lnTo>
                  <a:lnTo>
                    <a:pt x="68961" y="65531"/>
                  </a:lnTo>
                  <a:lnTo>
                    <a:pt x="44894" y="134683"/>
                  </a:lnTo>
                  <a:lnTo>
                    <a:pt x="38850" y="177260"/>
                  </a:lnTo>
                  <a:lnTo>
                    <a:pt x="36830" y="225170"/>
                  </a:lnTo>
                  <a:lnTo>
                    <a:pt x="37425" y="245673"/>
                  </a:lnTo>
                  <a:lnTo>
                    <a:pt x="39211" y="270414"/>
                  </a:lnTo>
                  <a:lnTo>
                    <a:pt x="42187" y="299394"/>
                  </a:lnTo>
                  <a:lnTo>
                    <a:pt x="50522" y="365452"/>
                  </a:lnTo>
                  <a:lnTo>
                    <a:pt x="53498" y="393303"/>
                  </a:lnTo>
                  <a:lnTo>
                    <a:pt x="55284" y="416177"/>
                  </a:lnTo>
                  <a:lnTo>
                    <a:pt x="55880" y="434085"/>
                  </a:lnTo>
                  <a:lnTo>
                    <a:pt x="54953" y="460043"/>
                  </a:lnTo>
                  <a:lnTo>
                    <a:pt x="47575" y="501433"/>
                  </a:lnTo>
                  <a:lnTo>
                    <a:pt x="23431" y="537733"/>
                  </a:lnTo>
                  <a:lnTo>
                    <a:pt x="0" y="545338"/>
                  </a:lnTo>
                  <a:lnTo>
                    <a:pt x="0" y="559688"/>
                  </a:lnTo>
                  <a:lnTo>
                    <a:pt x="41148" y="588137"/>
                  </a:lnTo>
                  <a:lnTo>
                    <a:pt x="54953" y="644983"/>
                  </a:lnTo>
                  <a:lnTo>
                    <a:pt x="55880" y="670940"/>
                  </a:lnTo>
                  <a:lnTo>
                    <a:pt x="55284" y="688867"/>
                  </a:lnTo>
                  <a:lnTo>
                    <a:pt x="53498" y="711771"/>
                  </a:lnTo>
                  <a:lnTo>
                    <a:pt x="50522" y="739628"/>
                  </a:lnTo>
                  <a:lnTo>
                    <a:pt x="42187" y="805632"/>
                  </a:lnTo>
                  <a:lnTo>
                    <a:pt x="39211" y="834612"/>
                  </a:lnTo>
                  <a:lnTo>
                    <a:pt x="37425" y="859353"/>
                  </a:lnTo>
                  <a:lnTo>
                    <a:pt x="36830" y="879855"/>
                  </a:lnTo>
                  <a:lnTo>
                    <a:pt x="38850" y="927766"/>
                  </a:lnTo>
                  <a:lnTo>
                    <a:pt x="44894" y="970343"/>
                  </a:lnTo>
                  <a:lnTo>
                    <a:pt x="54939" y="1007586"/>
                  </a:lnTo>
                  <a:lnTo>
                    <a:pt x="85679" y="1065522"/>
                  </a:lnTo>
                  <a:lnTo>
                    <a:pt x="122878" y="1098288"/>
                  </a:lnTo>
                  <a:lnTo>
                    <a:pt x="143383" y="1105027"/>
                  </a:lnTo>
                  <a:lnTo>
                    <a:pt x="143383" y="1091818"/>
                  </a:lnTo>
                  <a:lnTo>
                    <a:pt x="126474" y="1084081"/>
                  </a:lnTo>
                  <a:lnTo>
                    <a:pt x="111363" y="1071165"/>
                  </a:lnTo>
                  <a:lnTo>
                    <a:pt x="86487" y="1029842"/>
                  </a:lnTo>
                  <a:lnTo>
                    <a:pt x="70373" y="969803"/>
                  </a:lnTo>
                  <a:lnTo>
                    <a:pt x="65024" y="893190"/>
                  </a:lnTo>
                  <a:lnTo>
                    <a:pt x="65569" y="870118"/>
                  </a:lnTo>
                  <a:lnTo>
                    <a:pt x="67198" y="843962"/>
                  </a:lnTo>
                  <a:lnTo>
                    <a:pt x="69899" y="814734"/>
                  </a:lnTo>
                  <a:lnTo>
                    <a:pt x="77473" y="751395"/>
                  </a:lnTo>
                  <a:lnTo>
                    <a:pt x="80168" y="725868"/>
                  </a:lnTo>
                  <a:lnTo>
                    <a:pt x="81768" y="705865"/>
                  </a:lnTo>
                  <a:lnTo>
                    <a:pt x="82296" y="691388"/>
                  </a:lnTo>
                  <a:lnTo>
                    <a:pt x="81387" y="666938"/>
                  </a:lnTo>
                  <a:lnTo>
                    <a:pt x="74044" y="622897"/>
                  </a:lnTo>
                  <a:lnTo>
                    <a:pt x="59543" y="586303"/>
                  </a:lnTo>
                  <a:lnTo>
                    <a:pt x="27431" y="554227"/>
                  </a:lnTo>
                  <a:lnTo>
                    <a:pt x="27431" y="550799"/>
                  </a:lnTo>
                  <a:lnTo>
                    <a:pt x="59543" y="518777"/>
                  </a:lnTo>
                  <a:lnTo>
                    <a:pt x="74044" y="482147"/>
                  </a:lnTo>
                  <a:lnTo>
                    <a:pt x="81387" y="438142"/>
                  </a:lnTo>
                  <a:lnTo>
                    <a:pt x="82296" y="413638"/>
                  </a:lnTo>
                  <a:lnTo>
                    <a:pt x="81768" y="399160"/>
                  </a:lnTo>
                  <a:lnTo>
                    <a:pt x="80168" y="379158"/>
                  </a:lnTo>
                  <a:lnTo>
                    <a:pt x="77473" y="353631"/>
                  </a:lnTo>
                  <a:lnTo>
                    <a:pt x="69899" y="290292"/>
                  </a:lnTo>
                  <a:lnTo>
                    <a:pt x="67198" y="261064"/>
                  </a:lnTo>
                  <a:lnTo>
                    <a:pt x="65569" y="234908"/>
                  </a:lnTo>
                  <a:lnTo>
                    <a:pt x="65024" y="211835"/>
                  </a:lnTo>
                  <a:lnTo>
                    <a:pt x="66359" y="171446"/>
                  </a:lnTo>
                  <a:lnTo>
                    <a:pt x="77079" y="103143"/>
                  </a:lnTo>
                  <a:lnTo>
                    <a:pt x="98038" y="51944"/>
                  </a:lnTo>
                  <a:lnTo>
                    <a:pt x="126474" y="20945"/>
                  </a:lnTo>
                  <a:lnTo>
                    <a:pt x="143383" y="13207"/>
                  </a:lnTo>
                  <a:lnTo>
                    <a:pt x="1433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1" name="object 6">
              <a:extLst>
                <a:ext uri="{FF2B5EF4-FFF2-40B4-BE49-F238E27FC236}">
                  <a16:creationId xmlns:a16="http://schemas.microsoft.com/office/drawing/2014/main" id="{39F0D934-1EEF-8C8D-5594-198AAB0EF950}"/>
                </a:ext>
              </a:extLst>
            </p:cNvPr>
            <p:cNvSpPr/>
            <p:nvPr/>
          </p:nvSpPr>
          <p:spPr>
            <a:xfrm>
              <a:off x="3053334" y="1292097"/>
              <a:ext cx="497205" cy="236220"/>
            </a:xfrm>
            <a:custGeom>
              <a:avLst/>
              <a:gdLst/>
              <a:ahLst/>
              <a:cxnLst/>
              <a:rect l="l" t="t" r="r" b="b"/>
              <a:pathLst>
                <a:path w="497204" h="236219">
                  <a:moveTo>
                    <a:pt x="154698" y="97853"/>
                  </a:moveTo>
                  <a:lnTo>
                    <a:pt x="0" y="97853"/>
                  </a:lnTo>
                  <a:lnTo>
                    <a:pt x="0" y="114554"/>
                  </a:lnTo>
                  <a:lnTo>
                    <a:pt x="154698" y="114554"/>
                  </a:lnTo>
                  <a:lnTo>
                    <a:pt x="154698" y="97853"/>
                  </a:lnTo>
                  <a:close/>
                </a:path>
                <a:path w="497204" h="236219">
                  <a:moveTo>
                    <a:pt x="231648" y="173609"/>
                  </a:moveTo>
                  <a:lnTo>
                    <a:pt x="227330" y="172466"/>
                  </a:lnTo>
                  <a:lnTo>
                    <a:pt x="224269" y="171196"/>
                  </a:lnTo>
                  <a:lnTo>
                    <a:pt x="222377" y="169672"/>
                  </a:lnTo>
                  <a:lnTo>
                    <a:pt x="220459" y="168275"/>
                  </a:lnTo>
                  <a:lnTo>
                    <a:pt x="219202" y="166116"/>
                  </a:lnTo>
                  <a:lnTo>
                    <a:pt x="217919" y="160528"/>
                  </a:lnTo>
                  <a:lnTo>
                    <a:pt x="217614" y="156464"/>
                  </a:lnTo>
                  <a:lnTo>
                    <a:pt x="217551" y="0"/>
                  </a:lnTo>
                  <a:lnTo>
                    <a:pt x="210045" y="0"/>
                  </a:lnTo>
                  <a:lnTo>
                    <a:pt x="179705" y="1270"/>
                  </a:lnTo>
                  <a:lnTo>
                    <a:pt x="179705" y="7747"/>
                  </a:lnTo>
                  <a:lnTo>
                    <a:pt x="184023" y="8509"/>
                  </a:lnTo>
                  <a:lnTo>
                    <a:pt x="186944" y="9271"/>
                  </a:lnTo>
                  <a:lnTo>
                    <a:pt x="194691" y="18288"/>
                  </a:lnTo>
                  <a:lnTo>
                    <a:pt x="195326" y="20447"/>
                  </a:lnTo>
                  <a:lnTo>
                    <a:pt x="195580" y="23241"/>
                  </a:lnTo>
                  <a:lnTo>
                    <a:pt x="195834" y="29591"/>
                  </a:lnTo>
                  <a:lnTo>
                    <a:pt x="195834" y="156464"/>
                  </a:lnTo>
                  <a:lnTo>
                    <a:pt x="195453" y="159258"/>
                  </a:lnTo>
                  <a:lnTo>
                    <a:pt x="195199" y="162052"/>
                  </a:lnTo>
                  <a:lnTo>
                    <a:pt x="181737" y="173609"/>
                  </a:lnTo>
                  <a:lnTo>
                    <a:pt x="181737" y="179705"/>
                  </a:lnTo>
                  <a:lnTo>
                    <a:pt x="231648" y="179705"/>
                  </a:lnTo>
                  <a:lnTo>
                    <a:pt x="231648" y="173609"/>
                  </a:lnTo>
                  <a:close/>
                </a:path>
                <a:path w="497204" h="236219">
                  <a:moveTo>
                    <a:pt x="361823" y="118110"/>
                  </a:moveTo>
                  <a:lnTo>
                    <a:pt x="347980" y="73152"/>
                  </a:lnTo>
                  <a:lnTo>
                    <a:pt x="341541" y="67437"/>
                  </a:lnTo>
                  <a:lnTo>
                    <a:pt x="340283" y="66319"/>
                  </a:lnTo>
                  <a:lnTo>
                    <a:pt x="338074" y="65176"/>
                  </a:lnTo>
                  <a:lnTo>
                    <a:pt x="338074" y="128270"/>
                  </a:lnTo>
                  <a:lnTo>
                    <a:pt x="337566" y="134620"/>
                  </a:lnTo>
                  <a:lnTo>
                    <a:pt x="336359" y="141058"/>
                  </a:lnTo>
                  <a:lnTo>
                    <a:pt x="335407" y="146812"/>
                  </a:lnTo>
                  <a:lnTo>
                    <a:pt x="333629" y="152146"/>
                  </a:lnTo>
                  <a:lnTo>
                    <a:pt x="331089" y="156718"/>
                  </a:lnTo>
                  <a:lnTo>
                    <a:pt x="328676" y="161290"/>
                  </a:lnTo>
                  <a:lnTo>
                    <a:pt x="325501" y="164973"/>
                  </a:lnTo>
                  <a:lnTo>
                    <a:pt x="321564" y="167767"/>
                  </a:lnTo>
                  <a:lnTo>
                    <a:pt x="317627" y="170434"/>
                  </a:lnTo>
                  <a:lnTo>
                    <a:pt x="312801" y="171831"/>
                  </a:lnTo>
                  <a:lnTo>
                    <a:pt x="307213" y="171831"/>
                  </a:lnTo>
                  <a:lnTo>
                    <a:pt x="277469" y="141058"/>
                  </a:lnTo>
                  <a:lnTo>
                    <a:pt x="275463" y="118110"/>
                  </a:lnTo>
                  <a:lnTo>
                    <a:pt x="275958" y="106743"/>
                  </a:lnTo>
                  <a:lnTo>
                    <a:pt x="293382" y="70764"/>
                  </a:lnTo>
                  <a:lnTo>
                    <a:pt x="306832" y="67437"/>
                  </a:lnTo>
                  <a:lnTo>
                    <a:pt x="312801" y="67437"/>
                  </a:lnTo>
                  <a:lnTo>
                    <a:pt x="318262" y="69342"/>
                  </a:lnTo>
                  <a:lnTo>
                    <a:pt x="322834" y="73152"/>
                  </a:lnTo>
                  <a:lnTo>
                    <a:pt x="327533" y="76962"/>
                  </a:lnTo>
                  <a:lnTo>
                    <a:pt x="337959" y="118110"/>
                  </a:lnTo>
                  <a:lnTo>
                    <a:pt x="338074" y="128270"/>
                  </a:lnTo>
                  <a:lnTo>
                    <a:pt x="338074" y="65176"/>
                  </a:lnTo>
                  <a:lnTo>
                    <a:pt x="330936" y="61442"/>
                  </a:lnTo>
                  <a:lnTo>
                    <a:pt x="319951" y="58508"/>
                  </a:lnTo>
                  <a:lnTo>
                    <a:pt x="307340" y="57531"/>
                  </a:lnTo>
                  <a:lnTo>
                    <a:pt x="299478" y="57962"/>
                  </a:lnTo>
                  <a:lnTo>
                    <a:pt x="262877" y="79044"/>
                  </a:lnTo>
                  <a:lnTo>
                    <a:pt x="251828" y="118110"/>
                  </a:lnTo>
                  <a:lnTo>
                    <a:pt x="251764" y="121666"/>
                  </a:lnTo>
                  <a:lnTo>
                    <a:pt x="252564" y="134924"/>
                  </a:lnTo>
                  <a:lnTo>
                    <a:pt x="273062" y="173062"/>
                  </a:lnTo>
                  <a:lnTo>
                    <a:pt x="305308" y="181737"/>
                  </a:lnTo>
                  <a:lnTo>
                    <a:pt x="313677" y="181292"/>
                  </a:lnTo>
                  <a:lnTo>
                    <a:pt x="351091" y="159931"/>
                  </a:lnTo>
                  <a:lnTo>
                    <a:pt x="361391" y="128092"/>
                  </a:lnTo>
                  <a:lnTo>
                    <a:pt x="361823" y="118110"/>
                  </a:lnTo>
                  <a:close/>
                </a:path>
                <a:path w="497204" h="236219">
                  <a:moveTo>
                    <a:pt x="496697" y="59690"/>
                  </a:moveTo>
                  <a:lnTo>
                    <a:pt x="458089" y="59690"/>
                  </a:lnTo>
                  <a:lnTo>
                    <a:pt x="458089" y="92456"/>
                  </a:lnTo>
                  <a:lnTo>
                    <a:pt x="458089" y="103886"/>
                  </a:lnTo>
                  <a:lnTo>
                    <a:pt x="452628" y="121412"/>
                  </a:lnTo>
                  <a:lnTo>
                    <a:pt x="450723" y="124333"/>
                  </a:lnTo>
                  <a:lnTo>
                    <a:pt x="448310" y="126492"/>
                  </a:lnTo>
                  <a:lnTo>
                    <a:pt x="445262" y="128143"/>
                  </a:lnTo>
                  <a:lnTo>
                    <a:pt x="442341" y="129794"/>
                  </a:lnTo>
                  <a:lnTo>
                    <a:pt x="438658" y="130556"/>
                  </a:lnTo>
                  <a:lnTo>
                    <a:pt x="426339" y="130556"/>
                  </a:lnTo>
                  <a:lnTo>
                    <a:pt x="420243" y="127762"/>
                  </a:lnTo>
                  <a:lnTo>
                    <a:pt x="411607" y="116332"/>
                  </a:lnTo>
                  <a:lnTo>
                    <a:pt x="409575" y="108331"/>
                  </a:lnTo>
                  <a:lnTo>
                    <a:pt x="409575" y="87884"/>
                  </a:lnTo>
                  <a:lnTo>
                    <a:pt x="411607" y="80264"/>
                  </a:lnTo>
                  <a:lnTo>
                    <a:pt x="415798" y="74930"/>
                  </a:lnTo>
                  <a:lnTo>
                    <a:pt x="419989" y="69723"/>
                  </a:lnTo>
                  <a:lnTo>
                    <a:pt x="426085" y="67056"/>
                  </a:lnTo>
                  <a:lnTo>
                    <a:pt x="438658" y="67056"/>
                  </a:lnTo>
                  <a:lnTo>
                    <a:pt x="442849" y="68199"/>
                  </a:lnTo>
                  <a:lnTo>
                    <a:pt x="446405" y="70485"/>
                  </a:lnTo>
                  <a:lnTo>
                    <a:pt x="450088" y="72771"/>
                  </a:lnTo>
                  <a:lnTo>
                    <a:pt x="452882" y="76454"/>
                  </a:lnTo>
                  <a:lnTo>
                    <a:pt x="455041" y="81407"/>
                  </a:lnTo>
                  <a:lnTo>
                    <a:pt x="457073" y="86360"/>
                  </a:lnTo>
                  <a:lnTo>
                    <a:pt x="458089" y="92456"/>
                  </a:lnTo>
                  <a:lnTo>
                    <a:pt x="458089" y="59690"/>
                  </a:lnTo>
                  <a:lnTo>
                    <a:pt x="452247" y="59690"/>
                  </a:lnTo>
                  <a:lnTo>
                    <a:pt x="446278" y="58293"/>
                  </a:lnTo>
                  <a:lnTo>
                    <a:pt x="440309" y="57531"/>
                  </a:lnTo>
                  <a:lnTo>
                    <a:pt x="427609" y="57531"/>
                  </a:lnTo>
                  <a:lnTo>
                    <a:pt x="421386" y="58420"/>
                  </a:lnTo>
                  <a:lnTo>
                    <a:pt x="415544" y="60071"/>
                  </a:lnTo>
                  <a:lnTo>
                    <a:pt x="409829" y="61849"/>
                  </a:lnTo>
                  <a:lnTo>
                    <a:pt x="404749" y="64389"/>
                  </a:lnTo>
                  <a:lnTo>
                    <a:pt x="400558" y="67945"/>
                  </a:lnTo>
                  <a:lnTo>
                    <a:pt x="396367" y="71374"/>
                  </a:lnTo>
                  <a:lnTo>
                    <a:pt x="393065" y="75692"/>
                  </a:lnTo>
                  <a:lnTo>
                    <a:pt x="388239" y="86360"/>
                  </a:lnTo>
                  <a:lnTo>
                    <a:pt x="387108" y="92456"/>
                  </a:lnTo>
                  <a:lnTo>
                    <a:pt x="387146" y="107823"/>
                  </a:lnTo>
                  <a:lnTo>
                    <a:pt x="388620" y="114427"/>
                  </a:lnTo>
                  <a:lnTo>
                    <a:pt x="391795" y="120396"/>
                  </a:lnTo>
                  <a:lnTo>
                    <a:pt x="394843" y="126492"/>
                  </a:lnTo>
                  <a:lnTo>
                    <a:pt x="399542" y="131191"/>
                  </a:lnTo>
                  <a:lnTo>
                    <a:pt x="405511" y="134747"/>
                  </a:lnTo>
                  <a:lnTo>
                    <a:pt x="398703" y="139903"/>
                  </a:lnTo>
                  <a:lnTo>
                    <a:pt x="393954" y="144399"/>
                  </a:lnTo>
                  <a:lnTo>
                    <a:pt x="391287" y="148336"/>
                  </a:lnTo>
                  <a:lnTo>
                    <a:pt x="388620" y="152400"/>
                  </a:lnTo>
                  <a:lnTo>
                    <a:pt x="387350" y="156718"/>
                  </a:lnTo>
                  <a:lnTo>
                    <a:pt x="387350" y="165735"/>
                  </a:lnTo>
                  <a:lnTo>
                    <a:pt x="399923" y="179451"/>
                  </a:lnTo>
                  <a:lnTo>
                    <a:pt x="393573" y="182753"/>
                  </a:lnTo>
                  <a:lnTo>
                    <a:pt x="388620" y="186563"/>
                  </a:lnTo>
                  <a:lnTo>
                    <a:pt x="385064" y="190881"/>
                  </a:lnTo>
                  <a:lnTo>
                    <a:pt x="381508" y="195072"/>
                  </a:lnTo>
                  <a:lnTo>
                    <a:pt x="379907" y="199390"/>
                  </a:lnTo>
                  <a:lnTo>
                    <a:pt x="379831" y="211455"/>
                  </a:lnTo>
                  <a:lnTo>
                    <a:pt x="381127" y="215900"/>
                  </a:lnTo>
                  <a:lnTo>
                    <a:pt x="420370" y="235331"/>
                  </a:lnTo>
                  <a:lnTo>
                    <a:pt x="428117" y="235839"/>
                  </a:lnTo>
                  <a:lnTo>
                    <a:pt x="436499" y="235839"/>
                  </a:lnTo>
                  <a:lnTo>
                    <a:pt x="474980" y="227203"/>
                  </a:lnTo>
                  <a:lnTo>
                    <a:pt x="476719" y="225933"/>
                  </a:lnTo>
                  <a:lnTo>
                    <a:pt x="481457" y="222504"/>
                  </a:lnTo>
                  <a:lnTo>
                    <a:pt x="486029" y="216281"/>
                  </a:lnTo>
                  <a:lnTo>
                    <a:pt x="490474" y="210185"/>
                  </a:lnTo>
                  <a:lnTo>
                    <a:pt x="492760" y="203200"/>
                  </a:lnTo>
                  <a:lnTo>
                    <a:pt x="492760" y="189103"/>
                  </a:lnTo>
                  <a:lnTo>
                    <a:pt x="491617" y="183642"/>
                  </a:lnTo>
                  <a:lnTo>
                    <a:pt x="490601" y="181737"/>
                  </a:lnTo>
                  <a:lnTo>
                    <a:pt x="489204" y="179070"/>
                  </a:lnTo>
                  <a:lnTo>
                    <a:pt x="486791" y="174371"/>
                  </a:lnTo>
                  <a:lnTo>
                    <a:pt x="482854" y="170688"/>
                  </a:lnTo>
                  <a:lnTo>
                    <a:pt x="477266" y="167894"/>
                  </a:lnTo>
                  <a:lnTo>
                    <a:pt x="472313" y="165481"/>
                  </a:lnTo>
                  <a:lnTo>
                    <a:pt x="472313" y="198755"/>
                  </a:lnTo>
                  <a:lnTo>
                    <a:pt x="472313" y="206121"/>
                  </a:lnTo>
                  <a:lnTo>
                    <a:pt x="470916" y="210439"/>
                  </a:lnTo>
                  <a:lnTo>
                    <a:pt x="467995" y="214249"/>
                  </a:lnTo>
                  <a:lnTo>
                    <a:pt x="465201" y="218059"/>
                  </a:lnTo>
                  <a:lnTo>
                    <a:pt x="461137" y="220853"/>
                  </a:lnTo>
                  <a:lnTo>
                    <a:pt x="450215" y="224917"/>
                  </a:lnTo>
                  <a:lnTo>
                    <a:pt x="443865" y="225933"/>
                  </a:lnTo>
                  <a:lnTo>
                    <a:pt x="436245" y="225933"/>
                  </a:lnTo>
                  <a:lnTo>
                    <a:pt x="399796" y="211455"/>
                  </a:lnTo>
                  <a:lnTo>
                    <a:pt x="399796" y="199390"/>
                  </a:lnTo>
                  <a:lnTo>
                    <a:pt x="400939" y="195326"/>
                  </a:lnTo>
                  <a:lnTo>
                    <a:pt x="405257" y="188214"/>
                  </a:lnTo>
                  <a:lnTo>
                    <a:pt x="408432" y="184912"/>
                  </a:lnTo>
                  <a:lnTo>
                    <a:pt x="412623" y="181737"/>
                  </a:lnTo>
                  <a:lnTo>
                    <a:pt x="417830" y="182245"/>
                  </a:lnTo>
                  <a:lnTo>
                    <a:pt x="423799" y="182499"/>
                  </a:lnTo>
                  <a:lnTo>
                    <a:pt x="454152" y="182499"/>
                  </a:lnTo>
                  <a:lnTo>
                    <a:pt x="458089" y="183007"/>
                  </a:lnTo>
                  <a:lnTo>
                    <a:pt x="472313" y="198755"/>
                  </a:lnTo>
                  <a:lnTo>
                    <a:pt x="472313" y="165481"/>
                  </a:lnTo>
                  <a:lnTo>
                    <a:pt x="471551" y="165100"/>
                  </a:lnTo>
                  <a:lnTo>
                    <a:pt x="464312" y="163703"/>
                  </a:lnTo>
                  <a:lnTo>
                    <a:pt x="419608" y="163703"/>
                  </a:lnTo>
                  <a:lnTo>
                    <a:pt x="415417" y="163449"/>
                  </a:lnTo>
                  <a:lnTo>
                    <a:pt x="404749" y="155448"/>
                  </a:lnTo>
                  <a:lnTo>
                    <a:pt x="404749" y="147701"/>
                  </a:lnTo>
                  <a:lnTo>
                    <a:pt x="407924" y="142875"/>
                  </a:lnTo>
                  <a:lnTo>
                    <a:pt x="414274" y="138049"/>
                  </a:lnTo>
                  <a:lnTo>
                    <a:pt x="419354" y="139827"/>
                  </a:lnTo>
                  <a:lnTo>
                    <a:pt x="425323" y="140589"/>
                  </a:lnTo>
                  <a:lnTo>
                    <a:pt x="432308" y="140589"/>
                  </a:lnTo>
                  <a:lnTo>
                    <a:pt x="443255" y="139903"/>
                  </a:lnTo>
                  <a:lnTo>
                    <a:pt x="451840" y="138049"/>
                  </a:lnTo>
                  <a:lnTo>
                    <a:pt x="452882" y="137833"/>
                  </a:lnTo>
                  <a:lnTo>
                    <a:pt x="461162" y="134378"/>
                  </a:lnTo>
                  <a:lnTo>
                    <a:pt x="466648" y="130556"/>
                  </a:lnTo>
                  <a:lnTo>
                    <a:pt x="468122" y="129540"/>
                  </a:lnTo>
                  <a:lnTo>
                    <a:pt x="473621" y="123431"/>
                  </a:lnTo>
                  <a:lnTo>
                    <a:pt x="477545" y="116116"/>
                  </a:lnTo>
                  <a:lnTo>
                    <a:pt x="479907" y="107569"/>
                  </a:lnTo>
                  <a:lnTo>
                    <a:pt x="480695" y="97917"/>
                  </a:lnTo>
                  <a:lnTo>
                    <a:pt x="480644" y="92456"/>
                  </a:lnTo>
                  <a:lnTo>
                    <a:pt x="479933" y="87884"/>
                  </a:lnTo>
                  <a:lnTo>
                    <a:pt x="478409" y="83439"/>
                  </a:lnTo>
                  <a:lnTo>
                    <a:pt x="477012" y="78994"/>
                  </a:lnTo>
                  <a:lnTo>
                    <a:pt x="474853" y="75438"/>
                  </a:lnTo>
                  <a:lnTo>
                    <a:pt x="472313" y="72898"/>
                  </a:lnTo>
                  <a:lnTo>
                    <a:pt x="473456" y="71501"/>
                  </a:lnTo>
                  <a:lnTo>
                    <a:pt x="496697" y="72390"/>
                  </a:lnTo>
                  <a:lnTo>
                    <a:pt x="496697" y="71501"/>
                  </a:lnTo>
                  <a:lnTo>
                    <a:pt x="496697" y="67056"/>
                  </a:lnTo>
                  <a:lnTo>
                    <a:pt x="496697" y="5969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72" name="object 7">
              <a:extLst>
                <a:ext uri="{FF2B5EF4-FFF2-40B4-BE49-F238E27FC236}">
                  <a16:creationId xmlns:a16="http://schemas.microsoft.com/office/drawing/2014/main" id="{64971B41-5F45-8D80-4110-D0A0C99FAE40}"/>
                </a:ext>
              </a:extLst>
            </p:cNvPr>
            <p:cNvPicPr/>
            <p:nvPr/>
          </p:nvPicPr>
          <p:blipFill>
            <a:blip r:embed="rId5" cstate="print"/>
            <a:stretch>
              <a:fillRect/>
            </a:stretch>
          </p:blipFill>
          <p:spPr>
            <a:xfrm>
              <a:off x="3618738" y="1186179"/>
              <a:ext cx="1720214" cy="424180"/>
            </a:xfrm>
            <a:prstGeom prst="rect">
              <a:avLst/>
            </a:prstGeom>
          </p:spPr>
        </p:pic>
        <p:pic>
          <p:nvPicPr>
            <p:cNvPr id="5173" name="object 8">
              <a:extLst>
                <a:ext uri="{FF2B5EF4-FFF2-40B4-BE49-F238E27FC236}">
                  <a16:creationId xmlns:a16="http://schemas.microsoft.com/office/drawing/2014/main" id="{7E646196-C81C-6979-5CAE-EF59C6F83D18}"/>
                </a:ext>
              </a:extLst>
            </p:cNvPr>
            <p:cNvPicPr/>
            <p:nvPr/>
          </p:nvPicPr>
          <p:blipFill>
            <a:blip r:embed="rId6" cstate="print"/>
            <a:stretch>
              <a:fillRect/>
            </a:stretch>
          </p:blipFill>
          <p:spPr>
            <a:xfrm>
              <a:off x="5740653" y="1291462"/>
              <a:ext cx="159131" cy="180339"/>
            </a:xfrm>
            <a:prstGeom prst="rect">
              <a:avLst/>
            </a:prstGeom>
          </p:spPr>
        </p:pic>
        <p:pic>
          <p:nvPicPr>
            <p:cNvPr id="5174" name="object 9">
              <a:extLst>
                <a:ext uri="{FF2B5EF4-FFF2-40B4-BE49-F238E27FC236}">
                  <a16:creationId xmlns:a16="http://schemas.microsoft.com/office/drawing/2014/main" id="{A24030EF-2233-5945-BF52-4FBC91816795}"/>
                </a:ext>
              </a:extLst>
            </p:cNvPr>
            <p:cNvPicPr/>
            <p:nvPr/>
          </p:nvPicPr>
          <p:blipFill>
            <a:blip r:embed="rId7" cstate="print"/>
            <a:stretch>
              <a:fillRect/>
            </a:stretch>
          </p:blipFill>
          <p:spPr>
            <a:xfrm>
              <a:off x="5940678" y="1349755"/>
              <a:ext cx="139192" cy="176784"/>
            </a:xfrm>
            <a:prstGeom prst="rect">
              <a:avLst/>
            </a:prstGeom>
          </p:spPr>
        </p:pic>
        <p:pic>
          <p:nvPicPr>
            <p:cNvPr id="5175" name="object 10">
              <a:extLst>
                <a:ext uri="{FF2B5EF4-FFF2-40B4-BE49-F238E27FC236}">
                  <a16:creationId xmlns:a16="http://schemas.microsoft.com/office/drawing/2014/main" id="{6A4F1EFD-91E3-3A43-AB42-FF9EA4467F6E}"/>
                </a:ext>
              </a:extLst>
            </p:cNvPr>
            <p:cNvPicPr/>
            <p:nvPr/>
          </p:nvPicPr>
          <p:blipFill>
            <a:blip r:embed="rId8" cstate="print"/>
            <a:stretch>
              <a:fillRect/>
            </a:stretch>
          </p:blipFill>
          <p:spPr>
            <a:xfrm>
              <a:off x="6108953" y="1232661"/>
              <a:ext cx="188468" cy="176402"/>
            </a:xfrm>
            <a:prstGeom prst="rect">
              <a:avLst/>
            </a:prstGeom>
          </p:spPr>
        </p:pic>
        <p:sp>
          <p:nvSpPr>
            <p:cNvPr id="5176" name="object 11">
              <a:extLst>
                <a:ext uri="{FF2B5EF4-FFF2-40B4-BE49-F238E27FC236}">
                  <a16:creationId xmlns:a16="http://schemas.microsoft.com/office/drawing/2014/main" id="{75F5EE3D-B4A4-2C4C-6930-5998828194A8}"/>
                </a:ext>
              </a:extLst>
            </p:cNvPr>
            <p:cNvSpPr/>
            <p:nvPr/>
          </p:nvSpPr>
          <p:spPr>
            <a:xfrm>
              <a:off x="4176775" y="3814825"/>
              <a:ext cx="0" cy="208279"/>
            </a:xfrm>
            <a:custGeom>
              <a:avLst/>
              <a:gdLst/>
              <a:ahLst/>
              <a:cxnLst/>
              <a:rect l="l" t="t" r="r" b="b"/>
              <a:pathLst>
                <a:path h="208279">
                  <a:moveTo>
                    <a:pt x="0" y="0"/>
                  </a:moveTo>
                  <a:lnTo>
                    <a:pt x="0" y="208229"/>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7" name="object 12">
              <a:extLst>
                <a:ext uri="{FF2B5EF4-FFF2-40B4-BE49-F238E27FC236}">
                  <a16:creationId xmlns:a16="http://schemas.microsoft.com/office/drawing/2014/main" id="{E0C1698C-2BCE-1C1B-6426-2A618A6296C0}"/>
                </a:ext>
              </a:extLst>
            </p:cNvPr>
            <p:cNvSpPr/>
            <p:nvPr/>
          </p:nvSpPr>
          <p:spPr>
            <a:xfrm>
              <a:off x="1600200" y="2143124"/>
              <a:ext cx="2916555" cy="1876425"/>
            </a:xfrm>
            <a:custGeom>
              <a:avLst/>
              <a:gdLst/>
              <a:ahLst/>
              <a:cxnLst/>
              <a:rect l="l" t="t" r="r" b="b"/>
              <a:pathLst>
                <a:path w="2916554" h="1876425">
                  <a:moveTo>
                    <a:pt x="2916047" y="1762125"/>
                  </a:moveTo>
                  <a:lnTo>
                    <a:pt x="2893187" y="1743075"/>
                  </a:lnTo>
                  <a:lnTo>
                    <a:pt x="2784221" y="1652270"/>
                  </a:lnTo>
                  <a:lnTo>
                    <a:pt x="2777528" y="1648675"/>
                  </a:lnTo>
                  <a:lnTo>
                    <a:pt x="2752991" y="1668614"/>
                  </a:lnTo>
                  <a:lnTo>
                    <a:pt x="2755061" y="1675599"/>
                  </a:lnTo>
                  <a:lnTo>
                    <a:pt x="2759837" y="1681480"/>
                  </a:lnTo>
                  <a:lnTo>
                    <a:pt x="2833713" y="1743075"/>
                  </a:lnTo>
                  <a:lnTo>
                    <a:pt x="230276" y="1743075"/>
                  </a:lnTo>
                  <a:lnTo>
                    <a:pt x="228650" y="82270"/>
                  </a:lnTo>
                  <a:lnTo>
                    <a:pt x="290322" y="156083"/>
                  </a:lnTo>
                  <a:lnTo>
                    <a:pt x="296214" y="160858"/>
                  </a:lnTo>
                  <a:lnTo>
                    <a:pt x="303237" y="162915"/>
                  </a:lnTo>
                  <a:lnTo>
                    <a:pt x="310502" y="162166"/>
                  </a:lnTo>
                  <a:lnTo>
                    <a:pt x="317119" y="158496"/>
                  </a:lnTo>
                  <a:lnTo>
                    <a:pt x="321868" y="152615"/>
                  </a:lnTo>
                  <a:lnTo>
                    <a:pt x="323888" y="145630"/>
                  </a:lnTo>
                  <a:lnTo>
                    <a:pt x="323126" y="138379"/>
                  </a:lnTo>
                  <a:lnTo>
                    <a:pt x="319532" y="131699"/>
                  </a:lnTo>
                  <a:lnTo>
                    <a:pt x="234365" y="29718"/>
                  </a:lnTo>
                  <a:lnTo>
                    <a:pt x="209550" y="0"/>
                  </a:lnTo>
                  <a:lnTo>
                    <a:pt x="99822" y="131953"/>
                  </a:lnTo>
                  <a:lnTo>
                    <a:pt x="96215" y="138633"/>
                  </a:lnTo>
                  <a:lnTo>
                    <a:pt x="95453" y="145884"/>
                  </a:lnTo>
                  <a:lnTo>
                    <a:pt x="97472" y="152869"/>
                  </a:lnTo>
                  <a:lnTo>
                    <a:pt x="102235" y="158750"/>
                  </a:lnTo>
                  <a:lnTo>
                    <a:pt x="108902" y="162344"/>
                  </a:lnTo>
                  <a:lnTo>
                    <a:pt x="116154" y="163068"/>
                  </a:lnTo>
                  <a:lnTo>
                    <a:pt x="123139" y="161036"/>
                  </a:lnTo>
                  <a:lnTo>
                    <a:pt x="129032" y="156337"/>
                  </a:lnTo>
                  <a:lnTo>
                    <a:pt x="190550" y="82435"/>
                  </a:lnTo>
                  <a:lnTo>
                    <a:pt x="190690" y="82270"/>
                  </a:lnTo>
                  <a:lnTo>
                    <a:pt x="190627" y="163068"/>
                  </a:lnTo>
                  <a:lnTo>
                    <a:pt x="192176" y="1743075"/>
                  </a:lnTo>
                  <a:lnTo>
                    <a:pt x="0" y="1743075"/>
                  </a:lnTo>
                  <a:lnTo>
                    <a:pt x="0" y="1781175"/>
                  </a:lnTo>
                  <a:lnTo>
                    <a:pt x="192201" y="1781175"/>
                  </a:lnTo>
                  <a:lnTo>
                    <a:pt x="192278" y="1845957"/>
                  </a:lnTo>
                  <a:lnTo>
                    <a:pt x="230378" y="1845919"/>
                  </a:lnTo>
                  <a:lnTo>
                    <a:pt x="230314" y="1781175"/>
                  </a:lnTo>
                  <a:lnTo>
                    <a:pt x="2833713" y="1781175"/>
                  </a:lnTo>
                  <a:lnTo>
                    <a:pt x="2759837" y="1842744"/>
                  </a:lnTo>
                  <a:lnTo>
                    <a:pt x="2755061" y="1848650"/>
                  </a:lnTo>
                  <a:lnTo>
                    <a:pt x="2752991" y="1855660"/>
                  </a:lnTo>
                  <a:lnTo>
                    <a:pt x="2753703" y="1862924"/>
                  </a:lnTo>
                  <a:lnTo>
                    <a:pt x="2757297" y="1869567"/>
                  </a:lnTo>
                  <a:lnTo>
                    <a:pt x="2763189" y="1874316"/>
                  </a:lnTo>
                  <a:lnTo>
                    <a:pt x="2770225" y="1876348"/>
                  </a:lnTo>
                  <a:lnTo>
                    <a:pt x="2777528" y="1875612"/>
                  </a:lnTo>
                  <a:lnTo>
                    <a:pt x="2784221" y="1872005"/>
                  </a:lnTo>
                  <a:lnTo>
                    <a:pt x="2893187" y="1781175"/>
                  </a:lnTo>
                  <a:lnTo>
                    <a:pt x="2916047" y="176212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5178" name="object 13">
            <a:extLst>
              <a:ext uri="{FF2B5EF4-FFF2-40B4-BE49-F238E27FC236}">
                <a16:creationId xmlns:a16="http://schemas.microsoft.com/office/drawing/2014/main" id="{06F98F19-FE7D-51F0-11ED-9D8BF1FCB180}"/>
              </a:ext>
            </a:extLst>
          </p:cNvPr>
          <p:cNvGrpSpPr/>
          <p:nvPr/>
        </p:nvGrpSpPr>
        <p:grpSpPr>
          <a:xfrm>
            <a:off x="2080596" y="2193099"/>
            <a:ext cx="1962785" cy="321945"/>
            <a:chOff x="555802" y="985011"/>
            <a:chExt cx="1962785" cy="321945"/>
          </a:xfrm>
        </p:grpSpPr>
        <p:pic>
          <p:nvPicPr>
            <p:cNvPr id="5179" name="object 14">
              <a:extLst>
                <a:ext uri="{FF2B5EF4-FFF2-40B4-BE49-F238E27FC236}">
                  <a16:creationId xmlns:a16="http://schemas.microsoft.com/office/drawing/2014/main" id="{2D8CD89C-09B4-D8D7-2E8A-CCEB1177CC16}"/>
                </a:ext>
              </a:extLst>
            </p:cNvPr>
            <p:cNvPicPr/>
            <p:nvPr/>
          </p:nvPicPr>
          <p:blipFill>
            <a:blip r:embed="rId9" cstate="print"/>
            <a:stretch>
              <a:fillRect/>
            </a:stretch>
          </p:blipFill>
          <p:spPr>
            <a:xfrm>
              <a:off x="555802" y="1052702"/>
              <a:ext cx="118910" cy="171450"/>
            </a:xfrm>
            <a:prstGeom prst="rect">
              <a:avLst/>
            </a:prstGeom>
          </p:spPr>
        </p:pic>
        <p:pic>
          <p:nvPicPr>
            <p:cNvPr id="5180" name="object 15">
              <a:extLst>
                <a:ext uri="{FF2B5EF4-FFF2-40B4-BE49-F238E27FC236}">
                  <a16:creationId xmlns:a16="http://schemas.microsoft.com/office/drawing/2014/main" id="{22B5E4CA-6C8B-10F4-517A-A1A4DC1CBD77}"/>
                </a:ext>
              </a:extLst>
            </p:cNvPr>
            <p:cNvPicPr/>
            <p:nvPr/>
          </p:nvPicPr>
          <p:blipFill>
            <a:blip r:embed="rId10" cstate="print"/>
            <a:stretch>
              <a:fillRect/>
            </a:stretch>
          </p:blipFill>
          <p:spPr>
            <a:xfrm>
              <a:off x="714126" y="985011"/>
              <a:ext cx="1803902" cy="321945"/>
            </a:xfrm>
            <a:prstGeom prst="rect">
              <a:avLst/>
            </a:prstGeom>
          </p:spPr>
        </p:pic>
      </p:grpSp>
      <p:sp>
        <p:nvSpPr>
          <p:cNvPr id="5181" name="object 16">
            <a:extLst>
              <a:ext uri="{FF2B5EF4-FFF2-40B4-BE49-F238E27FC236}">
                <a16:creationId xmlns:a16="http://schemas.microsoft.com/office/drawing/2014/main" id="{5E1F260F-A766-B6BF-C97A-B1045D2AE7A7}"/>
              </a:ext>
            </a:extLst>
          </p:cNvPr>
          <p:cNvSpPr/>
          <p:nvPr/>
        </p:nvSpPr>
        <p:spPr>
          <a:xfrm>
            <a:off x="4149503" y="2324417"/>
            <a:ext cx="154940" cy="69215"/>
          </a:xfrm>
          <a:custGeom>
            <a:avLst/>
            <a:gdLst/>
            <a:ahLst/>
            <a:cxnLst/>
            <a:rect l="l" t="t" r="r" b="b"/>
            <a:pathLst>
              <a:path w="154939" h="69215">
                <a:moveTo>
                  <a:pt x="154686" y="52070"/>
                </a:moveTo>
                <a:lnTo>
                  <a:pt x="0" y="52070"/>
                </a:lnTo>
                <a:lnTo>
                  <a:pt x="0" y="68707"/>
                </a:lnTo>
                <a:lnTo>
                  <a:pt x="154686" y="68707"/>
                </a:lnTo>
                <a:lnTo>
                  <a:pt x="154686" y="52070"/>
                </a:lnTo>
                <a:close/>
              </a:path>
              <a:path w="154939" h="69215">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2" name="object 17">
            <a:extLst>
              <a:ext uri="{FF2B5EF4-FFF2-40B4-BE49-F238E27FC236}">
                <a16:creationId xmlns:a16="http://schemas.microsoft.com/office/drawing/2014/main" id="{AC85D495-000F-71F8-57A4-5D6DFF22626C}"/>
              </a:ext>
            </a:extLst>
          </p:cNvPr>
          <p:cNvSpPr/>
          <p:nvPr/>
        </p:nvSpPr>
        <p:spPr>
          <a:xfrm>
            <a:off x="5025803" y="2004885"/>
            <a:ext cx="497205" cy="236220"/>
          </a:xfrm>
          <a:custGeom>
            <a:avLst/>
            <a:gdLst/>
            <a:ahLst/>
            <a:cxnLst/>
            <a:rect l="l" t="t" r="r" b="b"/>
            <a:pathLst>
              <a:path w="497204" h="236219">
                <a:moveTo>
                  <a:pt x="154711" y="97853"/>
                </a:moveTo>
                <a:lnTo>
                  <a:pt x="0" y="97853"/>
                </a:lnTo>
                <a:lnTo>
                  <a:pt x="0" y="114554"/>
                </a:lnTo>
                <a:lnTo>
                  <a:pt x="154711" y="114554"/>
                </a:lnTo>
                <a:lnTo>
                  <a:pt x="154711" y="97853"/>
                </a:lnTo>
                <a:close/>
              </a:path>
              <a:path w="497204" h="236219">
                <a:moveTo>
                  <a:pt x="231648" y="173609"/>
                </a:moveTo>
                <a:lnTo>
                  <a:pt x="227330" y="172466"/>
                </a:lnTo>
                <a:lnTo>
                  <a:pt x="224282" y="171196"/>
                </a:lnTo>
                <a:lnTo>
                  <a:pt x="222377" y="169672"/>
                </a:lnTo>
                <a:lnTo>
                  <a:pt x="220472" y="168275"/>
                </a:lnTo>
                <a:lnTo>
                  <a:pt x="219202" y="166116"/>
                </a:lnTo>
                <a:lnTo>
                  <a:pt x="217932" y="160528"/>
                </a:lnTo>
                <a:lnTo>
                  <a:pt x="217627" y="156464"/>
                </a:lnTo>
                <a:lnTo>
                  <a:pt x="217551" y="0"/>
                </a:lnTo>
                <a:lnTo>
                  <a:pt x="210058" y="0"/>
                </a:lnTo>
                <a:lnTo>
                  <a:pt x="179705" y="1270"/>
                </a:lnTo>
                <a:lnTo>
                  <a:pt x="179705" y="7747"/>
                </a:lnTo>
                <a:lnTo>
                  <a:pt x="184023" y="8509"/>
                </a:lnTo>
                <a:lnTo>
                  <a:pt x="186944" y="9271"/>
                </a:lnTo>
                <a:lnTo>
                  <a:pt x="194691" y="18288"/>
                </a:lnTo>
                <a:lnTo>
                  <a:pt x="195326" y="20447"/>
                </a:lnTo>
                <a:lnTo>
                  <a:pt x="195580" y="23241"/>
                </a:lnTo>
                <a:lnTo>
                  <a:pt x="195834" y="29591"/>
                </a:lnTo>
                <a:lnTo>
                  <a:pt x="195859" y="155448"/>
                </a:lnTo>
                <a:lnTo>
                  <a:pt x="195834" y="156464"/>
                </a:lnTo>
                <a:lnTo>
                  <a:pt x="195453" y="159258"/>
                </a:lnTo>
                <a:lnTo>
                  <a:pt x="195199" y="162052"/>
                </a:lnTo>
                <a:lnTo>
                  <a:pt x="181737" y="173609"/>
                </a:lnTo>
                <a:lnTo>
                  <a:pt x="181737" y="179705"/>
                </a:lnTo>
                <a:lnTo>
                  <a:pt x="231648" y="179705"/>
                </a:lnTo>
                <a:lnTo>
                  <a:pt x="231648" y="173609"/>
                </a:lnTo>
                <a:close/>
              </a:path>
              <a:path w="497204" h="236219">
                <a:moveTo>
                  <a:pt x="361823" y="118110"/>
                </a:moveTo>
                <a:lnTo>
                  <a:pt x="347980" y="73152"/>
                </a:lnTo>
                <a:lnTo>
                  <a:pt x="341541" y="67437"/>
                </a:lnTo>
                <a:lnTo>
                  <a:pt x="340283" y="66319"/>
                </a:lnTo>
                <a:lnTo>
                  <a:pt x="338074" y="65176"/>
                </a:lnTo>
                <a:lnTo>
                  <a:pt x="338074" y="128270"/>
                </a:lnTo>
                <a:lnTo>
                  <a:pt x="337566" y="134620"/>
                </a:lnTo>
                <a:lnTo>
                  <a:pt x="336359" y="141058"/>
                </a:lnTo>
                <a:lnTo>
                  <a:pt x="335407" y="146812"/>
                </a:lnTo>
                <a:lnTo>
                  <a:pt x="333629" y="152146"/>
                </a:lnTo>
                <a:lnTo>
                  <a:pt x="331089" y="156718"/>
                </a:lnTo>
                <a:lnTo>
                  <a:pt x="328676" y="161290"/>
                </a:lnTo>
                <a:lnTo>
                  <a:pt x="325501" y="164973"/>
                </a:lnTo>
                <a:lnTo>
                  <a:pt x="321564" y="167767"/>
                </a:lnTo>
                <a:lnTo>
                  <a:pt x="317627" y="170434"/>
                </a:lnTo>
                <a:lnTo>
                  <a:pt x="312801" y="171831"/>
                </a:lnTo>
                <a:lnTo>
                  <a:pt x="307213" y="171831"/>
                </a:lnTo>
                <a:lnTo>
                  <a:pt x="277469" y="141058"/>
                </a:lnTo>
                <a:lnTo>
                  <a:pt x="275463" y="118110"/>
                </a:lnTo>
                <a:lnTo>
                  <a:pt x="275958" y="106743"/>
                </a:lnTo>
                <a:lnTo>
                  <a:pt x="293382" y="70764"/>
                </a:lnTo>
                <a:lnTo>
                  <a:pt x="306832" y="67437"/>
                </a:lnTo>
                <a:lnTo>
                  <a:pt x="312801" y="67437"/>
                </a:lnTo>
                <a:lnTo>
                  <a:pt x="318262" y="69342"/>
                </a:lnTo>
                <a:lnTo>
                  <a:pt x="322834" y="73152"/>
                </a:lnTo>
                <a:lnTo>
                  <a:pt x="327533" y="76962"/>
                </a:lnTo>
                <a:lnTo>
                  <a:pt x="337959" y="118110"/>
                </a:lnTo>
                <a:lnTo>
                  <a:pt x="338074" y="128270"/>
                </a:lnTo>
                <a:lnTo>
                  <a:pt x="338074" y="65176"/>
                </a:lnTo>
                <a:lnTo>
                  <a:pt x="330936" y="61442"/>
                </a:lnTo>
                <a:lnTo>
                  <a:pt x="319951" y="58508"/>
                </a:lnTo>
                <a:lnTo>
                  <a:pt x="307340" y="57531"/>
                </a:lnTo>
                <a:lnTo>
                  <a:pt x="299478" y="57962"/>
                </a:lnTo>
                <a:lnTo>
                  <a:pt x="262877" y="79044"/>
                </a:lnTo>
                <a:lnTo>
                  <a:pt x="251828" y="118110"/>
                </a:lnTo>
                <a:lnTo>
                  <a:pt x="251764" y="121666"/>
                </a:lnTo>
                <a:lnTo>
                  <a:pt x="252564" y="134924"/>
                </a:lnTo>
                <a:lnTo>
                  <a:pt x="273062" y="173062"/>
                </a:lnTo>
                <a:lnTo>
                  <a:pt x="305308" y="181737"/>
                </a:lnTo>
                <a:lnTo>
                  <a:pt x="313677" y="181292"/>
                </a:lnTo>
                <a:lnTo>
                  <a:pt x="351091" y="159931"/>
                </a:lnTo>
                <a:lnTo>
                  <a:pt x="361391" y="128092"/>
                </a:lnTo>
                <a:lnTo>
                  <a:pt x="361823" y="118110"/>
                </a:lnTo>
                <a:close/>
              </a:path>
              <a:path w="497204" h="236219">
                <a:moveTo>
                  <a:pt x="496697" y="59690"/>
                </a:moveTo>
                <a:lnTo>
                  <a:pt x="458089" y="59690"/>
                </a:lnTo>
                <a:lnTo>
                  <a:pt x="458089" y="92456"/>
                </a:lnTo>
                <a:lnTo>
                  <a:pt x="458089" y="103886"/>
                </a:lnTo>
                <a:lnTo>
                  <a:pt x="452628" y="121412"/>
                </a:lnTo>
                <a:lnTo>
                  <a:pt x="450723" y="124333"/>
                </a:lnTo>
                <a:lnTo>
                  <a:pt x="448310" y="126492"/>
                </a:lnTo>
                <a:lnTo>
                  <a:pt x="445262" y="128143"/>
                </a:lnTo>
                <a:lnTo>
                  <a:pt x="442341" y="129794"/>
                </a:lnTo>
                <a:lnTo>
                  <a:pt x="438658" y="130556"/>
                </a:lnTo>
                <a:lnTo>
                  <a:pt x="426339" y="130556"/>
                </a:lnTo>
                <a:lnTo>
                  <a:pt x="420243" y="127762"/>
                </a:lnTo>
                <a:lnTo>
                  <a:pt x="411607" y="116332"/>
                </a:lnTo>
                <a:lnTo>
                  <a:pt x="409575" y="108331"/>
                </a:lnTo>
                <a:lnTo>
                  <a:pt x="409575" y="87884"/>
                </a:lnTo>
                <a:lnTo>
                  <a:pt x="411607" y="80264"/>
                </a:lnTo>
                <a:lnTo>
                  <a:pt x="415798" y="74930"/>
                </a:lnTo>
                <a:lnTo>
                  <a:pt x="419989" y="69723"/>
                </a:lnTo>
                <a:lnTo>
                  <a:pt x="426085" y="67056"/>
                </a:lnTo>
                <a:lnTo>
                  <a:pt x="438658" y="67056"/>
                </a:lnTo>
                <a:lnTo>
                  <a:pt x="442849" y="68199"/>
                </a:lnTo>
                <a:lnTo>
                  <a:pt x="446405" y="70485"/>
                </a:lnTo>
                <a:lnTo>
                  <a:pt x="450088" y="72771"/>
                </a:lnTo>
                <a:lnTo>
                  <a:pt x="452882" y="76454"/>
                </a:lnTo>
                <a:lnTo>
                  <a:pt x="455041" y="81407"/>
                </a:lnTo>
                <a:lnTo>
                  <a:pt x="457073" y="86360"/>
                </a:lnTo>
                <a:lnTo>
                  <a:pt x="458089" y="92456"/>
                </a:lnTo>
                <a:lnTo>
                  <a:pt x="458089" y="59690"/>
                </a:lnTo>
                <a:lnTo>
                  <a:pt x="452247" y="59690"/>
                </a:lnTo>
                <a:lnTo>
                  <a:pt x="446278" y="58293"/>
                </a:lnTo>
                <a:lnTo>
                  <a:pt x="440309" y="57531"/>
                </a:lnTo>
                <a:lnTo>
                  <a:pt x="427609" y="57531"/>
                </a:lnTo>
                <a:lnTo>
                  <a:pt x="421386" y="58420"/>
                </a:lnTo>
                <a:lnTo>
                  <a:pt x="388239" y="86360"/>
                </a:lnTo>
                <a:lnTo>
                  <a:pt x="387108" y="92456"/>
                </a:lnTo>
                <a:lnTo>
                  <a:pt x="387146" y="107823"/>
                </a:lnTo>
                <a:lnTo>
                  <a:pt x="388620" y="114427"/>
                </a:lnTo>
                <a:lnTo>
                  <a:pt x="391795" y="120396"/>
                </a:lnTo>
                <a:lnTo>
                  <a:pt x="394843" y="126492"/>
                </a:lnTo>
                <a:lnTo>
                  <a:pt x="399542" y="131191"/>
                </a:lnTo>
                <a:lnTo>
                  <a:pt x="405511" y="134747"/>
                </a:lnTo>
                <a:lnTo>
                  <a:pt x="398703" y="139903"/>
                </a:lnTo>
                <a:lnTo>
                  <a:pt x="393954" y="144399"/>
                </a:lnTo>
                <a:lnTo>
                  <a:pt x="391287" y="148336"/>
                </a:lnTo>
                <a:lnTo>
                  <a:pt x="388620" y="152400"/>
                </a:lnTo>
                <a:lnTo>
                  <a:pt x="387350" y="156718"/>
                </a:lnTo>
                <a:lnTo>
                  <a:pt x="387350" y="165735"/>
                </a:lnTo>
                <a:lnTo>
                  <a:pt x="399923" y="179451"/>
                </a:lnTo>
                <a:lnTo>
                  <a:pt x="393573" y="182753"/>
                </a:lnTo>
                <a:lnTo>
                  <a:pt x="388620" y="186563"/>
                </a:lnTo>
                <a:lnTo>
                  <a:pt x="385064" y="190881"/>
                </a:lnTo>
                <a:lnTo>
                  <a:pt x="381508" y="195072"/>
                </a:lnTo>
                <a:lnTo>
                  <a:pt x="379907" y="199390"/>
                </a:lnTo>
                <a:lnTo>
                  <a:pt x="379831" y="211455"/>
                </a:lnTo>
                <a:lnTo>
                  <a:pt x="381127" y="215900"/>
                </a:lnTo>
                <a:lnTo>
                  <a:pt x="420370" y="235331"/>
                </a:lnTo>
                <a:lnTo>
                  <a:pt x="428117" y="235839"/>
                </a:lnTo>
                <a:lnTo>
                  <a:pt x="436499" y="235839"/>
                </a:lnTo>
                <a:lnTo>
                  <a:pt x="474980" y="227203"/>
                </a:lnTo>
                <a:lnTo>
                  <a:pt x="476719" y="225933"/>
                </a:lnTo>
                <a:lnTo>
                  <a:pt x="481457" y="222504"/>
                </a:lnTo>
                <a:lnTo>
                  <a:pt x="486029" y="216281"/>
                </a:lnTo>
                <a:lnTo>
                  <a:pt x="490474" y="210185"/>
                </a:lnTo>
                <a:lnTo>
                  <a:pt x="492760" y="203200"/>
                </a:lnTo>
                <a:lnTo>
                  <a:pt x="492760" y="189103"/>
                </a:lnTo>
                <a:lnTo>
                  <a:pt x="491617" y="183642"/>
                </a:lnTo>
                <a:lnTo>
                  <a:pt x="490601" y="181737"/>
                </a:lnTo>
                <a:lnTo>
                  <a:pt x="489204" y="179070"/>
                </a:lnTo>
                <a:lnTo>
                  <a:pt x="486791" y="174371"/>
                </a:lnTo>
                <a:lnTo>
                  <a:pt x="482854" y="170688"/>
                </a:lnTo>
                <a:lnTo>
                  <a:pt x="477266" y="167894"/>
                </a:lnTo>
                <a:lnTo>
                  <a:pt x="472313" y="165481"/>
                </a:lnTo>
                <a:lnTo>
                  <a:pt x="472313" y="198755"/>
                </a:lnTo>
                <a:lnTo>
                  <a:pt x="472313" y="206121"/>
                </a:lnTo>
                <a:lnTo>
                  <a:pt x="470916" y="210439"/>
                </a:lnTo>
                <a:lnTo>
                  <a:pt x="467995" y="214249"/>
                </a:lnTo>
                <a:lnTo>
                  <a:pt x="465201" y="218059"/>
                </a:lnTo>
                <a:lnTo>
                  <a:pt x="461137" y="220853"/>
                </a:lnTo>
                <a:lnTo>
                  <a:pt x="450215" y="224917"/>
                </a:lnTo>
                <a:lnTo>
                  <a:pt x="443865" y="225933"/>
                </a:lnTo>
                <a:lnTo>
                  <a:pt x="436245" y="225933"/>
                </a:lnTo>
                <a:lnTo>
                  <a:pt x="399796" y="211455"/>
                </a:lnTo>
                <a:lnTo>
                  <a:pt x="399796" y="199390"/>
                </a:lnTo>
                <a:lnTo>
                  <a:pt x="400939" y="195326"/>
                </a:lnTo>
                <a:lnTo>
                  <a:pt x="405257" y="188214"/>
                </a:lnTo>
                <a:lnTo>
                  <a:pt x="408432" y="184912"/>
                </a:lnTo>
                <a:lnTo>
                  <a:pt x="412623" y="181737"/>
                </a:lnTo>
                <a:lnTo>
                  <a:pt x="417830" y="182245"/>
                </a:lnTo>
                <a:lnTo>
                  <a:pt x="423799" y="182499"/>
                </a:lnTo>
                <a:lnTo>
                  <a:pt x="454152" y="182499"/>
                </a:lnTo>
                <a:lnTo>
                  <a:pt x="458089" y="183007"/>
                </a:lnTo>
                <a:lnTo>
                  <a:pt x="472313" y="198755"/>
                </a:lnTo>
                <a:lnTo>
                  <a:pt x="472313" y="165481"/>
                </a:lnTo>
                <a:lnTo>
                  <a:pt x="471551" y="165100"/>
                </a:lnTo>
                <a:lnTo>
                  <a:pt x="464312" y="163703"/>
                </a:lnTo>
                <a:lnTo>
                  <a:pt x="419608" y="163703"/>
                </a:lnTo>
                <a:lnTo>
                  <a:pt x="415417" y="163449"/>
                </a:lnTo>
                <a:lnTo>
                  <a:pt x="404749" y="155448"/>
                </a:lnTo>
                <a:lnTo>
                  <a:pt x="404749" y="147701"/>
                </a:lnTo>
                <a:lnTo>
                  <a:pt x="407924" y="142875"/>
                </a:lnTo>
                <a:lnTo>
                  <a:pt x="414274" y="138049"/>
                </a:lnTo>
                <a:lnTo>
                  <a:pt x="419354" y="139827"/>
                </a:lnTo>
                <a:lnTo>
                  <a:pt x="425323" y="140589"/>
                </a:lnTo>
                <a:lnTo>
                  <a:pt x="432308" y="140589"/>
                </a:lnTo>
                <a:lnTo>
                  <a:pt x="443255" y="139903"/>
                </a:lnTo>
                <a:lnTo>
                  <a:pt x="451840" y="138049"/>
                </a:lnTo>
                <a:lnTo>
                  <a:pt x="452882" y="137833"/>
                </a:lnTo>
                <a:lnTo>
                  <a:pt x="461162" y="134378"/>
                </a:lnTo>
                <a:lnTo>
                  <a:pt x="466648" y="130556"/>
                </a:lnTo>
                <a:lnTo>
                  <a:pt x="468122" y="129540"/>
                </a:lnTo>
                <a:lnTo>
                  <a:pt x="473621" y="123431"/>
                </a:lnTo>
                <a:lnTo>
                  <a:pt x="477545" y="116116"/>
                </a:lnTo>
                <a:lnTo>
                  <a:pt x="479907" y="107569"/>
                </a:lnTo>
                <a:lnTo>
                  <a:pt x="480695" y="97917"/>
                </a:lnTo>
                <a:lnTo>
                  <a:pt x="480644" y="92456"/>
                </a:lnTo>
                <a:lnTo>
                  <a:pt x="479933" y="87884"/>
                </a:lnTo>
                <a:lnTo>
                  <a:pt x="478409" y="83439"/>
                </a:lnTo>
                <a:lnTo>
                  <a:pt x="477012" y="78994"/>
                </a:lnTo>
                <a:lnTo>
                  <a:pt x="474853" y="75438"/>
                </a:lnTo>
                <a:lnTo>
                  <a:pt x="472313" y="72898"/>
                </a:lnTo>
                <a:lnTo>
                  <a:pt x="473456" y="71501"/>
                </a:lnTo>
                <a:lnTo>
                  <a:pt x="496697" y="72390"/>
                </a:lnTo>
                <a:lnTo>
                  <a:pt x="496697" y="71501"/>
                </a:lnTo>
                <a:lnTo>
                  <a:pt x="496697" y="67056"/>
                </a:lnTo>
                <a:lnTo>
                  <a:pt x="496697" y="5969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83" name="object 18">
            <a:extLst>
              <a:ext uri="{FF2B5EF4-FFF2-40B4-BE49-F238E27FC236}">
                <a16:creationId xmlns:a16="http://schemas.microsoft.com/office/drawing/2014/main" id="{270E4107-7ECD-4720-C3BC-E252C46BB4FF}"/>
              </a:ext>
            </a:extLst>
          </p:cNvPr>
          <p:cNvPicPr/>
          <p:nvPr/>
        </p:nvPicPr>
        <p:blipFill>
          <a:blip r:embed="rId11" cstate="print"/>
          <a:stretch>
            <a:fillRect/>
          </a:stretch>
        </p:blipFill>
        <p:spPr>
          <a:xfrm>
            <a:off x="5581682" y="1898968"/>
            <a:ext cx="1282064" cy="424180"/>
          </a:xfrm>
          <a:prstGeom prst="rect">
            <a:avLst/>
          </a:prstGeom>
        </p:spPr>
      </p:pic>
      <p:grpSp>
        <p:nvGrpSpPr>
          <p:cNvPr id="5504" name="object 19">
            <a:extLst>
              <a:ext uri="{FF2B5EF4-FFF2-40B4-BE49-F238E27FC236}">
                <a16:creationId xmlns:a16="http://schemas.microsoft.com/office/drawing/2014/main" id="{D308EE2B-B71D-7933-BCE6-45596FFDA77E}"/>
              </a:ext>
            </a:extLst>
          </p:cNvPr>
          <p:cNvGrpSpPr/>
          <p:nvPr/>
        </p:nvGrpSpPr>
        <p:grpSpPr>
          <a:xfrm>
            <a:off x="7265447" y="1945450"/>
            <a:ext cx="556895" cy="294005"/>
            <a:chOff x="5740653" y="737362"/>
            <a:chExt cx="556895" cy="294005"/>
          </a:xfrm>
        </p:grpSpPr>
        <p:pic>
          <p:nvPicPr>
            <p:cNvPr id="5505" name="object 20">
              <a:extLst>
                <a:ext uri="{FF2B5EF4-FFF2-40B4-BE49-F238E27FC236}">
                  <a16:creationId xmlns:a16="http://schemas.microsoft.com/office/drawing/2014/main" id="{AE308785-2D4B-DD46-9A3B-E0F5DA97B281}"/>
                </a:ext>
              </a:extLst>
            </p:cNvPr>
            <p:cNvPicPr/>
            <p:nvPr/>
          </p:nvPicPr>
          <p:blipFill>
            <a:blip r:embed="rId6" cstate="print"/>
            <a:stretch>
              <a:fillRect/>
            </a:stretch>
          </p:blipFill>
          <p:spPr>
            <a:xfrm>
              <a:off x="5740653" y="796163"/>
              <a:ext cx="159131" cy="180339"/>
            </a:xfrm>
            <a:prstGeom prst="rect">
              <a:avLst/>
            </a:prstGeom>
          </p:spPr>
        </p:pic>
        <p:pic>
          <p:nvPicPr>
            <p:cNvPr id="5506" name="object 21">
              <a:extLst>
                <a:ext uri="{FF2B5EF4-FFF2-40B4-BE49-F238E27FC236}">
                  <a16:creationId xmlns:a16="http://schemas.microsoft.com/office/drawing/2014/main" id="{A406D3C4-F50F-889A-5000-172829C8953D}"/>
                </a:ext>
              </a:extLst>
            </p:cNvPr>
            <p:cNvPicPr/>
            <p:nvPr/>
          </p:nvPicPr>
          <p:blipFill>
            <a:blip r:embed="rId12" cstate="print"/>
            <a:stretch>
              <a:fillRect/>
            </a:stretch>
          </p:blipFill>
          <p:spPr>
            <a:xfrm>
              <a:off x="5940678" y="854456"/>
              <a:ext cx="139192" cy="176784"/>
            </a:xfrm>
            <a:prstGeom prst="rect">
              <a:avLst/>
            </a:prstGeom>
          </p:spPr>
        </p:pic>
        <p:pic>
          <p:nvPicPr>
            <p:cNvPr id="5507" name="object 22">
              <a:extLst>
                <a:ext uri="{FF2B5EF4-FFF2-40B4-BE49-F238E27FC236}">
                  <a16:creationId xmlns:a16="http://schemas.microsoft.com/office/drawing/2014/main" id="{B765AD66-190B-C0EF-5192-35B92EFD0D1F}"/>
                </a:ext>
              </a:extLst>
            </p:cNvPr>
            <p:cNvPicPr/>
            <p:nvPr/>
          </p:nvPicPr>
          <p:blipFill>
            <a:blip r:embed="rId8" cstate="print"/>
            <a:stretch>
              <a:fillRect/>
            </a:stretch>
          </p:blipFill>
          <p:spPr>
            <a:xfrm>
              <a:off x="6108953" y="737362"/>
              <a:ext cx="188468" cy="176402"/>
            </a:xfrm>
            <a:prstGeom prst="rect">
              <a:avLst/>
            </a:prstGeom>
          </p:spPr>
        </p:pic>
      </p:grpSp>
      <p:sp>
        <p:nvSpPr>
          <p:cNvPr id="5508" name="object 23">
            <a:extLst>
              <a:ext uri="{FF2B5EF4-FFF2-40B4-BE49-F238E27FC236}">
                <a16:creationId xmlns:a16="http://schemas.microsoft.com/office/drawing/2014/main" id="{ADD5A3FB-CBD6-2609-6EB8-09A38EDD1681}"/>
              </a:ext>
            </a:extLst>
          </p:cNvPr>
          <p:cNvSpPr/>
          <p:nvPr/>
        </p:nvSpPr>
        <p:spPr>
          <a:xfrm>
            <a:off x="7930928" y="2076767"/>
            <a:ext cx="154940" cy="69215"/>
          </a:xfrm>
          <a:custGeom>
            <a:avLst/>
            <a:gdLst/>
            <a:ahLst/>
            <a:cxnLst/>
            <a:rect l="l" t="t" r="r" b="b"/>
            <a:pathLst>
              <a:path w="154940" h="69215">
                <a:moveTo>
                  <a:pt x="154686" y="52070"/>
                </a:moveTo>
                <a:lnTo>
                  <a:pt x="0" y="52070"/>
                </a:lnTo>
                <a:lnTo>
                  <a:pt x="0" y="68707"/>
                </a:lnTo>
                <a:lnTo>
                  <a:pt x="154686" y="68707"/>
                </a:lnTo>
                <a:lnTo>
                  <a:pt x="154686" y="52070"/>
                </a:lnTo>
                <a:close/>
              </a:path>
              <a:path w="154940" h="69215">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09" name="object 24">
            <a:extLst>
              <a:ext uri="{FF2B5EF4-FFF2-40B4-BE49-F238E27FC236}">
                <a16:creationId xmlns:a16="http://schemas.microsoft.com/office/drawing/2014/main" id="{F266854E-55DF-B285-9AF2-6C34113C5D4F}"/>
              </a:ext>
            </a:extLst>
          </p:cNvPr>
          <p:cNvPicPr/>
          <p:nvPr/>
        </p:nvPicPr>
        <p:blipFill>
          <a:blip r:embed="rId13" cstate="print"/>
          <a:stretch>
            <a:fillRect/>
          </a:stretch>
        </p:blipFill>
        <p:spPr>
          <a:xfrm>
            <a:off x="8191786" y="2011236"/>
            <a:ext cx="99949" cy="173354"/>
          </a:xfrm>
          <a:prstGeom prst="rect">
            <a:avLst/>
          </a:prstGeom>
        </p:spPr>
      </p:pic>
      <p:sp>
        <p:nvSpPr>
          <p:cNvPr id="5510" name="object 25">
            <a:extLst>
              <a:ext uri="{FF2B5EF4-FFF2-40B4-BE49-F238E27FC236}">
                <a16:creationId xmlns:a16="http://schemas.microsoft.com/office/drawing/2014/main" id="{877C97BC-13D3-D977-0115-7D8E916B07ED}"/>
              </a:ext>
            </a:extLst>
          </p:cNvPr>
          <p:cNvSpPr/>
          <p:nvPr/>
        </p:nvSpPr>
        <p:spPr>
          <a:xfrm>
            <a:off x="7930928" y="2572067"/>
            <a:ext cx="154940" cy="69215"/>
          </a:xfrm>
          <a:custGeom>
            <a:avLst/>
            <a:gdLst/>
            <a:ahLst/>
            <a:cxnLst/>
            <a:rect l="l" t="t" r="r" b="b"/>
            <a:pathLst>
              <a:path w="154940" h="69215">
                <a:moveTo>
                  <a:pt x="154686" y="52070"/>
                </a:moveTo>
                <a:lnTo>
                  <a:pt x="0" y="52070"/>
                </a:lnTo>
                <a:lnTo>
                  <a:pt x="0" y="68707"/>
                </a:lnTo>
                <a:lnTo>
                  <a:pt x="154686" y="68707"/>
                </a:lnTo>
                <a:lnTo>
                  <a:pt x="154686" y="52070"/>
                </a:lnTo>
                <a:close/>
              </a:path>
              <a:path w="154940" h="69215">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11" name="object 26">
            <a:extLst>
              <a:ext uri="{FF2B5EF4-FFF2-40B4-BE49-F238E27FC236}">
                <a16:creationId xmlns:a16="http://schemas.microsoft.com/office/drawing/2014/main" id="{EE5FF96D-B70D-A46D-E58A-47C9B136C2B1}"/>
              </a:ext>
            </a:extLst>
          </p:cNvPr>
          <p:cNvPicPr/>
          <p:nvPr/>
        </p:nvPicPr>
        <p:blipFill>
          <a:blip r:embed="rId14" cstate="print"/>
          <a:stretch>
            <a:fillRect/>
          </a:stretch>
        </p:blipFill>
        <p:spPr>
          <a:xfrm>
            <a:off x="8185750" y="2506535"/>
            <a:ext cx="109921" cy="175387"/>
          </a:xfrm>
          <a:prstGeom prst="rect">
            <a:avLst/>
          </a:prstGeom>
        </p:spPr>
      </p:pic>
      <p:sp>
        <p:nvSpPr>
          <p:cNvPr id="5512" name="object 27">
            <a:extLst>
              <a:ext uri="{FF2B5EF4-FFF2-40B4-BE49-F238E27FC236}">
                <a16:creationId xmlns:a16="http://schemas.microsoft.com/office/drawing/2014/main" id="{EA85A8D2-B370-CE47-DE09-05E7C29EB1CE}"/>
              </a:ext>
            </a:extLst>
          </p:cNvPr>
          <p:cNvSpPr txBox="1"/>
          <p:nvPr/>
        </p:nvSpPr>
        <p:spPr>
          <a:xfrm>
            <a:off x="5648738" y="5209858"/>
            <a:ext cx="126364"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ysClr val="windowText" lastClr="000000"/>
                </a:solidFill>
                <a:latin typeface="Cambria Math"/>
                <a:cs typeface="Cambria Math"/>
              </a:rPr>
              <a:t>1</a:t>
            </a:r>
            <a:endParaRPr sz="1400" kern="0">
              <a:solidFill>
                <a:sysClr val="windowText" lastClr="000000"/>
              </a:solidFill>
              <a:latin typeface="Cambria Math"/>
              <a:cs typeface="Cambria Math"/>
            </a:endParaRPr>
          </a:p>
        </p:txBody>
      </p:sp>
      <p:pic>
        <p:nvPicPr>
          <p:cNvPr id="5513" name="object 28">
            <a:extLst>
              <a:ext uri="{FF2B5EF4-FFF2-40B4-BE49-F238E27FC236}">
                <a16:creationId xmlns:a16="http://schemas.microsoft.com/office/drawing/2014/main" id="{B07C12EB-06EA-F3FF-84FE-2614F18E1382}"/>
              </a:ext>
            </a:extLst>
          </p:cNvPr>
          <p:cNvPicPr/>
          <p:nvPr/>
        </p:nvPicPr>
        <p:blipFill>
          <a:blip r:embed="rId15" cstate="print"/>
          <a:stretch>
            <a:fillRect/>
          </a:stretch>
        </p:blipFill>
        <p:spPr>
          <a:xfrm>
            <a:off x="2186565" y="4446080"/>
            <a:ext cx="174370" cy="158750"/>
          </a:xfrm>
          <a:prstGeom prst="rect">
            <a:avLst/>
          </a:prstGeom>
        </p:spPr>
      </p:pic>
      <p:sp>
        <p:nvSpPr>
          <p:cNvPr id="5514" name="object 29">
            <a:extLst>
              <a:ext uri="{FF2B5EF4-FFF2-40B4-BE49-F238E27FC236}">
                <a16:creationId xmlns:a16="http://schemas.microsoft.com/office/drawing/2014/main" id="{642F529B-2595-44F5-1ECE-989F69B5666A}"/>
              </a:ext>
            </a:extLst>
          </p:cNvPr>
          <p:cNvSpPr txBox="1"/>
          <p:nvPr/>
        </p:nvSpPr>
        <p:spPr>
          <a:xfrm>
            <a:off x="1809909" y="4417123"/>
            <a:ext cx="1033144"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tabLst>
                <a:tab pos="638175" algn="l"/>
              </a:tabLst>
            </a:pPr>
            <a:r>
              <a:rPr kern="0" dirty="0">
                <a:solidFill>
                  <a:sysClr val="windowText" lastClr="000000"/>
                </a:solidFill>
                <a:latin typeface="Cambria Math"/>
                <a:cs typeface="Cambria Math"/>
              </a:rPr>
              <a:t>if</a:t>
            </a:r>
            <a:r>
              <a:rPr kern="0" spc="-50"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245" dirty="0">
                <a:solidFill>
                  <a:srgbClr val="C00000"/>
                </a:solidFill>
                <a:latin typeface="Cambria Math"/>
                <a:cs typeface="Cambria Math"/>
              </a:rPr>
              <a:t> </a:t>
            </a:r>
            <a:r>
              <a:rPr sz="2025" kern="0" spc="-75" baseline="26748" dirty="0">
                <a:solidFill>
                  <a:sysClr val="windowText" lastClr="000000"/>
                </a:solidFill>
                <a:latin typeface="Cambria Math"/>
                <a:cs typeface="Cambria Math"/>
              </a:rPr>
              <a:t>𝑖</a:t>
            </a:r>
            <a:r>
              <a:rPr sz="2025" kern="0" baseline="26748"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spc="-50" dirty="0">
                <a:solidFill>
                  <a:srgbClr val="7A81FF"/>
                </a:solidFill>
                <a:latin typeface="Cambria Math"/>
                <a:cs typeface="Cambria Math"/>
              </a:rPr>
              <a:t>0</a:t>
            </a:r>
            <a:endParaRPr kern="0">
              <a:solidFill>
                <a:sysClr val="windowText" lastClr="000000"/>
              </a:solidFill>
              <a:latin typeface="Cambria Math"/>
              <a:cs typeface="Cambria Math"/>
            </a:endParaRPr>
          </a:p>
        </p:txBody>
      </p:sp>
      <p:sp>
        <p:nvSpPr>
          <p:cNvPr id="5515" name="object 30">
            <a:extLst>
              <a:ext uri="{FF2B5EF4-FFF2-40B4-BE49-F238E27FC236}">
                <a16:creationId xmlns:a16="http://schemas.microsoft.com/office/drawing/2014/main" id="{628254B4-8F26-7AB1-1CED-6B1B87393FBF}"/>
              </a:ext>
            </a:extLst>
          </p:cNvPr>
          <p:cNvSpPr/>
          <p:nvPr/>
        </p:nvSpPr>
        <p:spPr>
          <a:xfrm>
            <a:off x="4250721" y="5290122"/>
            <a:ext cx="149225" cy="41275"/>
          </a:xfrm>
          <a:custGeom>
            <a:avLst/>
            <a:gdLst/>
            <a:ahLst/>
            <a:cxnLst/>
            <a:rect l="l" t="t" r="r" b="b"/>
            <a:pathLst>
              <a:path w="149225" h="41275">
                <a:moveTo>
                  <a:pt x="127889" y="0"/>
                </a:moveTo>
                <a:lnTo>
                  <a:pt x="123444" y="5016"/>
                </a:lnTo>
                <a:lnTo>
                  <a:pt x="136779" y="16649"/>
                </a:lnTo>
                <a:lnTo>
                  <a:pt x="0" y="16649"/>
                </a:lnTo>
                <a:lnTo>
                  <a:pt x="0" y="24523"/>
                </a:lnTo>
                <a:lnTo>
                  <a:pt x="136779" y="24523"/>
                </a:lnTo>
                <a:lnTo>
                  <a:pt x="123444" y="36156"/>
                </a:lnTo>
                <a:lnTo>
                  <a:pt x="127889" y="41186"/>
                </a:lnTo>
                <a:lnTo>
                  <a:pt x="148844" y="23012"/>
                </a:lnTo>
                <a:lnTo>
                  <a:pt x="148844" y="18160"/>
                </a:lnTo>
                <a:lnTo>
                  <a:pt x="127889"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16" name="object 31">
            <a:extLst>
              <a:ext uri="{FF2B5EF4-FFF2-40B4-BE49-F238E27FC236}">
                <a16:creationId xmlns:a16="http://schemas.microsoft.com/office/drawing/2014/main" id="{49DD250B-BCBD-C5A3-89B2-0C4ADF041D01}"/>
              </a:ext>
            </a:extLst>
          </p:cNvPr>
          <p:cNvSpPr txBox="1"/>
          <p:nvPr/>
        </p:nvSpPr>
        <p:spPr>
          <a:xfrm>
            <a:off x="4091464" y="5200650"/>
            <a:ext cx="494030"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pPr>
            <a:r>
              <a:rPr sz="2700" kern="0" spc="52" baseline="12345" dirty="0">
                <a:solidFill>
                  <a:srgbClr val="FF40FF"/>
                </a:solidFill>
                <a:latin typeface="Cambria Math"/>
                <a:cs typeface="Cambria Math"/>
              </a:rPr>
              <a:t>𝑓</a:t>
            </a:r>
            <a:r>
              <a:rPr sz="1350" kern="0" spc="35" dirty="0">
                <a:solidFill>
                  <a:srgbClr val="0096FF"/>
                </a:solidFill>
                <a:latin typeface="Cambria Math"/>
                <a:cs typeface="Cambria Math"/>
              </a:rPr>
              <a:t>w</a:t>
            </a:r>
            <a:r>
              <a:rPr sz="1350" kern="0" spc="35" dirty="0">
                <a:solidFill>
                  <a:sysClr val="windowText" lastClr="000000"/>
                </a:solidFill>
                <a:latin typeface="Cambria Math"/>
                <a:cs typeface="Cambria Math"/>
              </a:rPr>
              <a:t>,</a:t>
            </a:r>
            <a:r>
              <a:rPr sz="1350" kern="0" spc="35"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grpSp>
        <p:nvGrpSpPr>
          <p:cNvPr id="5517" name="object 32">
            <a:extLst>
              <a:ext uri="{FF2B5EF4-FFF2-40B4-BE49-F238E27FC236}">
                <a16:creationId xmlns:a16="http://schemas.microsoft.com/office/drawing/2014/main" id="{A7A22E47-2B20-26A6-3062-273A44CFF38F}"/>
              </a:ext>
            </a:extLst>
          </p:cNvPr>
          <p:cNvGrpSpPr/>
          <p:nvPr/>
        </p:nvGrpSpPr>
        <p:grpSpPr>
          <a:xfrm>
            <a:off x="4575593" y="5180279"/>
            <a:ext cx="491490" cy="280035"/>
            <a:chOff x="3050799" y="3972191"/>
            <a:chExt cx="491490" cy="280035"/>
          </a:xfrm>
        </p:grpSpPr>
        <p:sp>
          <p:nvSpPr>
            <p:cNvPr id="5518" name="object 33">
              <a:extLst>
                <a:ext uri="{FF2B5EF4-FFF2-40B4-BE49-F238E27FC236}">
                  <a16:creationId xmlns:a16="http://schemas.microsoft.com/office/drawing/2014/main" id="{0A9B23B1-A03B-6CF1-0A73-6E6CECB3179E}"/>
                </a:ext>
              </a:extLst>
            </p:cNvPr>
            <p:cNvSpPr/>
            <p:nvPr/>
          </p:nvSpPr>
          <p:spPr>
            <a:xfrm>
              <a:off x="3050799" y="3975506"/>
              <a:ext cx="491490" cy="276225"/>
            </a:xfrm>
            <a:custGeom>
              <a:avLst/>
              <a:gdLst/>
              <a:ahLst/>
              <a:cxnLst/>
              <a:rect l="l" t="t" r="r" b="b"/>
              <a:pathLst>
                <a:path w="491489" h="276225">
                  <a:moveTo>
                    <a:pt x="418586" y="0"/>
                  </a:moveTo>
                  <a:lnTo>
                    <a:pt x="415792" y="9156"/>
                  </a:lnTo>
                  <a:lnTo>
                    <a:pt x="428506" y="15733"/>
                  </a:lnTo>
                  <a:lnTo>
                    <a:pt x="439589" y="25311"/>
                  </a:lnTo>
                  <a:lnTo>
                    <a:pt x="462834" y="71571"/>
                  </a:lnTo>
                  <a:lnTo>
                    <a:pt x="469779" y="113933"/>
                  </a:lnTo>
                  <a:lnTo>
                    <a:pt x="470656" y="138188"/>
                  </a:lnTo>
                  <a:lnTo>
                    <a:pt x="469779" y="162391"/>
                  </a:lnTo>
                  <a:lnTo>
                    <a:pt x="462834" y="204672"/>
                  </a:lnTo>
                  <a:lnTo>
                    <a:pt x="439589" y="250855"/>
                  </a:lnTo>
                  <a:lnTo>
                    <a:pt x="415792" y="266992"/>
                  </a:lnTo>
                  <a:lnTo>
                    <a:pt x="418586" y="276148"/>
                  </a:lnTo>
                  <a:lnTo>
                    <a:pt x="461877" y="246037"/>
                  </a:lnTo>
                  <a:lnTo>
                    <a:pt x="480568" y="208690"/>
                  </a:lnTo>
                  <a:lnTo>
                    <a:pt x="490041" y="163370"/>
                  </a:lnTo>
                  <a:lnTo>
                    <a:pt x="491230" y="138074"/>
                  </a:lnTo>
                  <a:lnTo>
                    <a:pt x="490041" y="112778"/>
                  </a:lnTo>
                  <a:lnTo>
                    <a:pt x="480568" y="67458"/>
                  </a:lnTo>
                  <a:lnTo>
                    <a:pt x="461877" y="30116"/>
                  </a:lnTo>
                  <a:lnTo>
                    <a:pt x="435017" y="6395"/>
                  </a:lnTo>
                  <a:lnTo>
                    <a:pt x="418586" y="0"/>
                  </a:lnTo>
                  <a:close/>
                </a:path>
                <a:path w="491489" h="276225">
                  <a:moveTo>
                    <a:pt x="72638" y="0"/>
                  </a:moveTo>
                  <a:lnTo>
                    <a:pt x="29347" y="30116"/>
                  </a:lnTo>
                  <a:lnTo>
                    <a:pt x="10656" y="67458"/>
                  </a:lnTo>
                  <a:lnTo>
                    <a:pt x="1183" y="112778"/>
                  </a:lnTo>
                  <a:lnTo>
                    <a:pt x="0" y="138188"/>
                  </a:lnTo>
                  <a:lnTo>
                    <a:pt x="1183" y="163370"/>
                  </a:lnTo>
                  <a:lnTo>
                    <a:pt x="10656" y="208690"/>
                  </a:lnTo>
                  <a:lnTo>
                    <a:pt x="29347" y="246037"/>
                  </a:lnTo>
                  <a:lnTo>
                    <a:pt x="72638" y="276148"/>
                  </a:lnTo>
                  <a:lnTo>
                    <a:pt x="75432" y="266992"/>
                  </a:lnTo>
                  <a:lnTo>
                    <a:pt x="62738" y="260419"/>
                  </a:lnTo>
                  <a:lnTo>
                    <a:pt x="51699" y="250855"/>
                  </a:lnTo>
                  <a:lnTo>
                    <a:pt x="28444" y="204672"/>
                  </a:lnTo>
                  <a:lnTo>
                    <a:pt x="21447" y="162391"/>
                  </a:lnTo>
                  <a:lnTo>
                    <a:pt x="20572" y="138074"/>
                  </a:lnTo>
                  <a:lnTo>
                    <a:pt x="21447" y="113933"/>
                  </a:lnTo>
                  <a:lnTo>
                    <a:pt x="28444" y="71571"/>
                  </a:lnTo>
                  <a:lnTo>
                    <a:pt x="51699" y="25311"/>
                  </a:lnTo>
                  <a:lnTo>
                    <a:pt x="75432" y="9156"/>
                  </a:lnTo>
                  <a:lnTo>
                    <a:pt x="7263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19" name="object 34">
              <a:extLst>
                <a:ext uri="{FF2B5EF4-FFF2-40B4-BE49-F238E27FC236}">
                  <a16:creationId xmlns:a16="http://schemas.microsoft.com/office/drawing/2014/main" id="{FF31F3DA-8FD5-243D-D384-167373E9294D}"/>
                </a:ext>
              </a:extLst>
            </p:cNvPr>
            <p:cNvSpPr/>
            <p:nvPr/>
          </p:nvSpPr>
          <p:spPr>
            <a:xfrm>
              <a:off x="3125978" y="3998950"/>
              <a:ext cx="113030" cy="55244"/>
            </a:xfrm>
            <a:custGeom>
              <a:avLst/>
              <a:gdLst/>
              <a:ahLst/>
              <a:cxnLst/>
              <a:rect l="l" t="t" r="r" b="b"/>
              <a:pathLst>
                <a:path w="113030" h="55245">
                  <a:moveTo>
                    <a:pt x="84709" y="0"/>
                  </a:moveTo>
                  <a:lnTo>
                    <a:pt x="78867" y="6692"/>
                  </a:lnTo>
                  <a:lnTo>
                    <a:pt x="96647" y="22212"/>
                  </a:lnTo>
                  <a:lnTo>
                    <a:pt x="0" y="22212"/>
                  </a:lnTo>
                  <a:lnTo>
                    <a:pt x="0" y="32702"/>
                  </a:lnTo>
                  <a:lnTo>
                    <a:pt x="96647" y="32702"/>
                  </a:lnTo>
                  <a:lnTo>
                    <a:pt x="78867" y="48221"/>
                  </a:lnTo>
                  <a:lnTo>
                    <a:pt x="84709" y="54914"/>
                  </a:lnTo>
                  <a:lnTo>
                    <a:pt x="112776" y="30695"/>
                  </a:lnTo>
                  <a:lnTo>
                    <a:pt x="112776" y="24218"/>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20" name="object 35">
              <a:extLst>
                <a:ext uri="{FF2B5EF4-FFF2-40B4-BE49-F238E27FC236}">
                  <a16:creationId xmlns:a16="http://schemas.microsoft.com/office/drawing/2014/main" id="{600828E5-B0DC-852A-D684-1DF5EB7F8EA1}"/>
                </a:ext>
              </a:extLst>
            </p:cNvPr>
            <p:cNvPicPr/>
            <p:nvPr/>
          </p:nvPicPr>
          <p:blipFill>
            <a:blip r:embed="rId16" cstate="print"/>
            <a:stretch>
              <a:fillRect/>
            </a:stretch>
          </p:blipFill>
          <p:spPr>
            <a:xfrm>
              <a:off x="3264916" y="3972191"/>
              <a:ext cx="174371" cy="158800"/>
            </a:xfrm>
            <a:prstGeom prst="rect">
              <a:avLst/>
            </a:prstGeom>
          </p:spPr>
        </p:pic>
      </p:grpSp>
      <p:sp>
        <p:nvSpPr>
          <p:cNvPr id="5521" name="object 36">
            <a:extLst>
              <a:ext uri="{FF2B5EF4-FFF2-40B4-BE49-F238E27FC236}">
                <a16:creationId xmlns:a16="http://schemas.microsoft.com/office/drawing/2014/main" id="{29F0C68D-0666-C0D6-3037-06810B138BBE}"/>
              </a:ext>
            </a:extLst>
          </p:cNvPr>
          <p:cNvSpPr txBox="1"/>
          <p:nvPr/>
        </p:nvSpPr>
        <p:spPr>
          <a:xfrm>
            <a:off x="4625498" y="5066983"/>
            <a:ext cx="318135"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pPr>
            <a:r>
              <a:rPr sz="2700" kern="0" baseline="-21604" dirty="0">
                <a:solidFill>
                  <a:srgbClr val="FF9300"/>
                </a:solidFill>
                <a:latin typeface="Cambria Math"/>
                <a:cs typeface="Cambria Math"/>
              </a:rPr>
              <a:t>x</a:t>
            </a:r>
            <a:r>
              <a:rPr sz="2700" kern="0" spc="217" baseline="-21604" dirty="0">
                <a:solidFill>
                  <a:srgbClr val="FF93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grpSp>
        <p:nvGrpSpPr>
          <p:cNvPr id="5522" name="object 37">
            <a:extLst>
              <a:ext uri="{FF2B5EF4-FFF2-40B4-BE49-F238E27FC236}">
                <a16:creationId xmlns:a16="http://schemas.microsoft.com/office/drawing/2014/main" id="{98A1C557-0553-10DE-80B5-B7A4972974F3}"/>
              </a:ext>
            </a:extLst>
          </p:cNvPr>
          <p:cNvGrpSpPr/>
          <p:nvPr/>
        </p:nvGrpSpPr>
        <p:grpSpPr>
          <a:xfrm>
            <a:off x="1738032" y="4031805"/>
            <a:ext cx="1558290" cy="276225"/>
            <a:chOff x="213238" y="2823717"/>
            <a:chExt cx="1558290" cy="276225"/>
          </a:xfrm>
        </p:grpSpPr>
        <p:sp>
          <p:nvSpPr>
            <p:cNvPr id="5523" name="object 38">
              <a:extLst>
                <a:ext uri="{FF2B5EF4-FFF2-40B4-BE49-F238E27FC236}">
                  <a16:creationId xmlns:a16="http://schemas.microsoft.com/office/drawing/2014/main" id="{918D4DA5-AB2D-7C3A-209E-9BC896E9BC4A}"/>
                </a:ext>
              </a:extLst>
            </p:cNvPr>
            <p:cNvSpPr/>
            <p:nvPr/>
          </p:nvSpPr>
          <p:spPr>
            <a:xfrm>
              <a:off x="213238" y="2823717"/>
              <a:ext cx="1558290" cy="276225"/>
            </a:xfrm>
            <a:custGeom>
              <a:avLst/>
              <a:gdLst/>
              <a:ahLst/>
              <a:cxnLst/>
              <a:rect l="l" t="t" r="r" b="b"/>
              <a:pathLst>
                <a:path w="1558289" h="276225">
                  <a:moveTo>
                    <a:pt x="1485386" y="0"/>
                  </a:moveTo>
                  <a:lnTo>
                    <a:pt x="1482592" y="9143"/>
                  </a:lnTo>
                  <a:lnTo>
                    <a:pt x="1495286" y="15694"/>
                  </a:lnTo>
                  <a:lnTo>
                    <a:pt x="1506325" y="25257"/>
                  </a:lnTo>
                  <a:lnTo>
                    <a:pt x="1529560" y="71542"/>
                  </a:lnTo>
                  <a:lnTo>
                    <a:pt x="1536469" y="113885"/>
                  </a:lnTo>
                  <a:lnTo>
                    <a:pt x="1537329" y="138175"/>
                  </a:lnTo>
                  <a:lnTo>
                    <a:pt x="1536469" y="162373"/>
                  </a:lnTo>
                  <a:lnTo>
                    <a:pt x="1529560" y="204577"/>
                  </a:lnTo>
                  <a:lnTo>
                    <a:pt x="1506325" y="250793"/>
                  </a:lnTo>
                  <a:lnTo>
                    <a:pt x="1482592" y="266954"/>
                  </a:lnTo>
                  <a:lnTo>
                    <a:pt x="1485386" y="276098"/>
                  </a:lnTo>
                  <a:lnTo>
                    <a:pt x="1528677" y="245987"/>
                  </a:lnTo>
                  <a:lnTo>
                    <a:pt x="1547348" y="208700"/>
                  </a:lnTo>
                  <a:lnTo>
                    <a:pt x="1556734" y="163361"/>
                  </a:lnTo>
                  <a:lnTo>
                    <a:pt x="1557903" y="138049"/>
                  </a:lnTo>
                  <a:lnTo>
                    <a:pt x="1556734" y="112736"/>
                  </a:lnTo>
                  <a:lnTo>
                    <a:pt x="1547348" y="67397"/>
                  </a:lnTo>
                  <a:lnTo>
                    <a:pt x="1528677" y="30057"/>
                  </a:lnTo>
                  <a:lnTo>
                    <a:pt x="1501816" y="6383"/>
                  </a:lnTo>
                  <a:lnTo>
                    <a:pt x="1485386" y="0"/>
                  </a:lnTo>
                  <a:close/>
                </a:path>
                <a:path w="1558289" h="276225">
                  <a:moveTo>
                    <a:pt x="72549" y="0"/>
                  </a:moveTo>
                  <a:lnTo>
                    <a:pt x="29288" y="30057"/>
                  </a:lnTo>
                  <a:lnTo>
                    <a:pt x="10602" y="67397"/>
                  </a:lnTo>
                  <a:lnTo>
                    <a:pt x="1172" y="112736"/>
                  </a:lnTo>
                  <a:lnTo>
                    <a:pt x="0" y="138175"/>
                  </a:lnTo>
                  <a:lnTo>
                    <a:pt x="1172" y="163361"/>
                  </a:lnTo>
                  <a:lnTo>
                    <a:pt x="10602" y="208700"/>
                  </a:lnTo>
                  <a:lnTo>
                    <a:pt x="29288" y="245987"/>
                  </a:lnTo>
                  <a:lnTo>
                    <a:pt x="72549" y="276098"/>
                  </a:lnTo>
                  <a:lnTo>
                    <a:pt x="75343" y="266954"/>
                  </a:lnTo>
                  <a:lnTo>
                    <a:pt x="62655" y="260385"/>
                  </a:lnTo>
                  <a:lnTo>
                    <a:pt x="51606" y="250793"/>
                  </a:lnTo>
                  <a:lnTo>
                    <a:pt x="28347" y="204577"/>
                  </a:lnTo>
                  <a:lnTo>
                    <a:pt x="21398" y="162373"/>
                  </a:lnTo>
                  <a:lnTo>
                    <a:pt x="20534" y="138049"/>
                  </a:lnTo>
                  <a:lnTo>
                    <a:pt x="21398" y="113885"/>
                  </a:lnTo>
                  <a:lnTo>
                    <a:pt x="28347" y="71542"/>
                  </a:lnTo>
                  <a:lnTo>
                    <a:pt x="51606" y="25257"/>
                  </a:lnTo>
                  <a:lnTo>
                    <a:pt x="75343" y="9143"/>
                  </a:lnTo>
                  <a:lnTo>
                    <a:pt x="7254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24" name="object 39">
              <a:extLst>
                <a:ext uri="{FF2B5EF4-FFF2-40B4-BE49-F238E27FC236}">
                  <a16:creationId xmlns:a16="http://schemas.microsoft.com/office/drawing/2014/main" id="{B17B38DE-25D8-9731-6BDD-F69398DF58E6}"/>
                </a:ext>
              </a:extLst>
            </p:cNvPr>
            <p:cNvSpPr/>
            <p:nvPr/>
          </p:nvSpPr>
          <p:spPr>
            <a:xfrm>
              <a:off x="421741" y="2930143"/>
              <a:ext cx="149225" cy="41275"/>
            </a:xfrm>
            <a:custGeom>
              <a:avLst/>
              <a:gdLst/>
              <a:ahLst/>
              <a:cxnLst/>
              <a:rect l="l" t="t" r="r" b="b"/>
              <a:pathLst>
                <a:path w="149225" h="41275">
                  <a:moveTo>
                    <a:pt x="127838" y="0"/>
                  </a:moveTo>
                  <a:lnTo>
                    <a:pt x="123393" y="5080"/>
                  </a:lnTo>
                  <a:lnTo>
                    <a:pt x="136791" y="16763"/>
                  </a:lnTo>
                  <a:lnTo>
                    <a:pt x="0" y="16763"/>
                  </a:lnTo>
                  <a:lnTo>
                    <a:pt x="0" y="24637"/>
                  </a:lnTo>
                  <a:lnTo>
                    <a:pt x="136791" y="24637"/>
                  </a:lnTo>
                  <a:lnTo>
                    <a:pt x="123393" y="36194"/>
                  </a:lnTo>
                  <a:lnTo>
                    <a:pt x="127838" y="41275"/>
                  </a:lnTo>
                  <a:lnTo>
                    <a:pt x="148844" y="23113"/>
                  </a:lnTo>
                  <a:lnTo>
                    <a:pt x="148844" y="18161"/>
                  </a:lnTo>
                  <a:lnTo>
                    <a:pt x="12783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525" name="object 40">
            <a:extLst>
              <a:ext uri="{FF2B5EF4-FFF2-40B4-BE49-F238E27FC236}">
                <a16:creationId xmlns:a16="http://schemas.microsoft.com/office/drawing/2014/main" id="{0FDEB950-45ED-0693-2684-3227BE1692E3}"/>
              </a:ext>
            </a:extLst>
          </p:cNvPr>
          <p:cNvSpPr txBox="1"/>
          <p:nvPr/>
        </p:nvSpPr>
        <p:spPr>
          <a:xfrm>
            <a:off x="1546701" y="4046855"/>
            <a:ext cx="72263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10802" dirty="0">
                <a:solidFill>
                  <a:srgbClr val="0096FF"/>
                </a:solidFill>
                <a:latin typeface="Cambria Math"/>
                <a:cs typeface="Cambria Math"/>
              </a:rPr>
              <a:t>𝐿</a:t>
            </a:r>
            <a:r>
              <a:rPr sz="2700" kern="0" spc="82" baseline="10802" dirty="0">
                <a:solidFill>
                  <a:srgbClr val="0096FF"/>
                </a:solidFill>
                <a:latin typeface="Cambria Math"/>
                <a:cs typeface="Cambria Math"/>
              </a:rPr>
              <a:t>  </a:t>
            </a:r>
            <a:r>
              <a:rPr sz="2700" kern="0" spc="-30" baseline="10802" dirty="0">
                <a:solidFill>
                  <a:srgbClr val="FF40FF"/>
                </a:solidFill>
                <a:latin typeface="Cambria Math"/>
                <a:cs typeface="Cambria Math"/>
              </a:rPr>
              <a:t>𝑓</a:t>
            </a:r>
            <a:r>
              <a:rPr sz="1350" kern="0" spc="-20" dirty="0">
                <a:solidFill>
                  <a:srgbClr val="0096FF"/>
                </a:solidFill>
                <a:latin typeface="Cambria Math"/>
                <a:cs typeface="Cambria Math"/>
              </a:rPr>
              <a:t>w</a:t>
            </a:r>
            <a:r>
              <a:rPr sz="1350" kern="0" spc="-20" dirty="0">
                <a:solidFill>
                  <a:sysClr val="windowText" lastClr="000000"/>
                </a:solidFill>
                <a:latin typeface="Cambria Math"/>
                <a:cs typeface="Cambria Math"/>
              </a:rPr>
              <a:t>,</a:t>
            </a:r>
            <a:r>
              <a:rPr sz="1350" kern="0" spc="-20"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grpSp>
        <p:nvGrpSpPr>
          <p:cNvPr id="5526" name="object 41">
            <a:extLst>
              <a:ext uri="{FF2B5EF4-FFF2-40B4-BE49-F238E27FC236}">
                <a16:creationId xmlns:a16="http://schemas.microsoft.com/office/drawing/2014/main" id="{88849F4D-C86D-8FEB-6B1E-2D271372E4C0}"/>
              </a:ext>
            </a:extLst>
          </p:cNvPr>
          <p:cNvGrpSpPr/>
          <p:nvPr/>
        </p:nvGrpSpPr>
        <p:grpSpPr>
          <a:xfrm>
            <a:off x="2261907" y="4028377"/>
            <a:ext cx="501015" cy="280035"/>
            <a:chOff x="737113" y="2820289"/>
            <a:chExt cx="501015" cy="280035"/>
          </a:xfrm>
        </p:grpSpPr>
        <p:sp>
          <p:nvSpPr>
            <p:cNvPr id="5527" name="object 42">
              <a:extLst>
                <a:ext uri="{FF2B5EF4-FFF2-40B4-BE49-F238E27FC236}">
                  <a16:creationId xmlns:a16="http://schemas.microsoft.com/office/drawing/2014/main" id="{630EEF03-FBE8-F8C4-465B-B930688EA063}"/>
                </a:ext>
              </a:extLst>
            </p:cNvPr>
            <p:cNvSpPr/>
            <p:nvPr/>
          </p:nvSpPr>
          <p:spPr>
            <a:xfrm>
              <a:off x="737113" y="2823718"/>
              <a:ext cx="501015" cy="276225"/>
            </a:xfrm>
            <a:custGeom>
              <a:avLst/>
              <a:gdLst/>
              <a:ahLst/>
              <a:cxnLst/>
              <a:rect l="l" t="t" r="r" b="b"/>
              <a:pathLst>
                <a:path w="501015" h="276225">
                  <a:moveTo>
                    <a:pt x="428098" y="0"/>
                  </a:moveTo>
                  <a:lnTo>
                    <a:pt x="425304" y="9143"/>
                  </a:lnTo>
                  <a:lnTo>
                    <a:pt x="437991" y="15694"/>
                  </a:lnTo>
                  <a:lnTo>
                    <a:pt x="449040" y="25257"/>
                  </a:lnTo>
                  <a:lnTo>
                    <a:pt x="472300" y="71542"/>
                  </a:lnTo>
                  <a:lnTo>
                    <a:pt x="479248" y="113885"/>
                  </a:lnTo>
                  <a:lnTo>
                    <a:pt x="480117" y="138175"/>
                  </a:lnTo>
                  <a:lnTo>
                    <a:pt x="479248" y="162373"/>
                  </a:lnTo>
                  <a:lnTo>
                    <a:pt x="472300" y="204577"/>
                  </a:lnTo>
                  <a:lnTo>
                    <a:pt x="449040" y="250793"/>
                  </a:lnTo>
                  <a:lnTo>
                    <a:pt x="425304" y="266954"/>
                  </a:lnTo>
                  <a:lnTo>
                    <a:pt x="428098" y="276098"/>
                  </a:lnTo>
                  <a:lnTo>
                    <a:pt x="471359" y="245987"/>
                  </a:lnTo>
                  <a:lnTo>
                    <a:pt x="490045" y="208700"/>
                  </a:lnTo>
                  <a:lnTo>
                    <a:pt x="499474" y="163361"/>
                  </a:lnTo>
                  <a:lnTo>
                    <a:pt x="500653" y="138049"/>
                  </a:lnTo>
                  <a:lnTo>
                    <a:pt x="499474" y="112736"/>
                  </a:lnTo>
                  <a:lnTo>
                    <a:pt x="490045" y="67397"/>
                  </a:lnTo>
                  <a:lnTo>
                    <a:pt x="471359" y="30057"/>
                  </a:lnTo>
                  <a:lnTo>
                    <a:pt x="444512" y="6383"/>
                  </a:lnTo>
                  <a:lnTo>
                    <a:pt x="428098" y="0"/>
                  </a:lnTo>
                  <a:close/>
                </a:path>
                <a:path w="501015" h="276225">
                  <a:moveTo>
                    <a:pt x="72549" y="0"/>
                  </a:moveTo>
                  <a:lnTo>
                    <a:pt x="29288" y="30057"/>
                  </a:lnTo>
                  <a:lnTo>
                    <a:pt x="10602" y="67397"/>
                  </a:lnTo>
                  <a:lnTo>
                    <a:pt x="1172" y="112736"/>
                  </a:lnTo>
                  <a:lnTo>
                    <a:pt x="0" y="138175"/>
                  </a:lnTo>
                  <a:lnTo>
                    <a:pt x="1172" y="163361"/>
                  </a:lnTo>
                  <a:lnTo>
                    <a:pt x="10602" y="208700"/>
                  </a:lnTo>
                  <a:lnTo>
                    <a:pt x="29288" y="245987"/>
                  </a:lnTo>
                  <a:lnTo>
                    <a:pt x="72549" y="276098"/>
                  </a:lnTo>
                  <a:lnTo>
                    <a:pt x="75343" y="266954"/>
                  </a:lnTo>
                  <a:lnTo>
                    <a:pt x="62655" y="260385"/>
                  </a:lnTo>
                  <a:lnTo>
                    <a:pt x="51606" y="250793"/>
                  </a:lnTo>
                  <a:lnTo>
                    <a:pt x="28347" y="204577"/>
                  </a:lnTo>
                  <a:lnTo>
                    <a:pt x="21398" y="162373"/>
                  </a:lnTo>
                  <a:lnTo>
                    <a:pt x="20534" y="138049"/>
                  </a:lnTo>
                  <a:lnTo>
                    <a:pt x="21398" y="113885"/>
                  </a:lnTo>
                  <a:lnTo>
                    <a:pt x="28347" y="71542"/>
                  </a:lnTo>
                  <a:lnTo>
                    <a:pt x="51606" y="25257"/>
                  </a:lnTo>
                  <a:lnTo>
                    <a:pt x="75343" y="9143"/>
                  </a:lnTo>
                  <a:lnTo>
                    <a:pt x="7254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28" name="object 43">
              <a:extLst>
                <a:ext uri="{FF2B5EF4-FFF2-40B4-BE49-F238E27FC236}">
                  <a16:creationId xmlns:a16="http://schemas.microsoft.com/office/drawing/2014/main" id="{DD821CC8-15C8-7CE8-FDF4-F9BB038242B3}"/>
                </a:ext>
              </a:extLst>
            </p:cNvPr>
            <p:cNvSpPr/>
            <p:nvPr/>
          </p:nvSpPr>
          <p:spPr>
            <a:xfrm>
              <a:off x="821791" y="2847086"/>
              <a:ext cx="113030" cy="55244"/>
            </a:xfrm>
            <a:custGeom>
              <a:avLst/>
              <a:gdLst/>
              <a:ahLst/>
              <a:cxnLst/>
              <a:rect l="l" t="t" r="r" b="b"/>
              <a:pathLst>
                <a:path w="113030" h="55244">
                  <a:moveTo>
                    <a:pt x="84721" y="0"/>
                  </a:moveTo>
                  <a:lnTo>
                    <a:pt x="78803" y="6731"/>
                  </a:lnTo>
                  <a:lnTo>
                    <a:pt x="96659" y="22225"/>
                  </a:lnTo>
                  <a:lnTo>
                    <a:pt x="0" y="22225"/>
                  </a:lnTo>
                  <a:lnTo>
                    <a:pt x="0" y="32765"/>
                  </a:lnTo>
                  <a:lnTo>
                    <a:pt x="96659" y="32765"/>
                  </a:lnTo>
                  <a:lnTo>
                    <a:pt x="78803" y="48259"/>
                  </a:lnTo>
                  <a:lnTo>
                    <a:pt x="84721" y="54990"/>
                  </a:lnTo>
                  <a:lnTo>
                    <a:pt x="112737" y="30733"/>
                  </a:lnTo>
                  <a:lnTo>
                    <a:pt x="112737" y="24256"/>
                  </a:lnTo>
                  <a:lnTo>
                    <a:pt x="847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29" name="object 44">
              <a:extLst>
                <a:ext uri="{FF2B5EF4-FFF2-40B4-BE49-F238E27FC236}">
                  <a16:creationId xmlns:a16="http://schemas.microsoft.com/office/drawing/2014/main" id="{8B057556-D84E-AFC8-5698-EE05EBD1DEFB}"/>
                </a:ext>
              </a:extLst>
            </p:cNvPr>
            <p:cNvPicPr/>
            <p:nvPr/>
          </p:nvPicPr>
          <p:blipFill>
            <a:blip r:embed="rId17" cstate="print"/>
            <a:stretch>
              <a:fillRect/>
            </a:stretch>
          </p:blipFill>
          <p:spPr>
            <a:xfrm>
              <a:off x="960691" y="2820289"/>
              <a:ext cx="174371" cy="158877"/>
            </a:xfrm>
            <a:prstGeom prst="rect">
              <a:avLst/>
            </a:prstGeom>
          </p:spPr>
        </p:pic>
      </p:grpSp>
      <p:sp>
        <p:nvSpPr>
          <p:cNvPr id="5530" name="object 45">
            <a:extLst>
              <a:ext uri="{FF2B5EF4-FFF2-40B4-BE49-F238E27FC236}">
                <a16:creationId xmlns:a16="http://schemas.microsoft.com/office/drawing/2014/main" id="{B1ABD467-97CC-5301-E1B0-ABFE27C94FF8}"/>
              </a:ext>
            </a:extLst>
          </p:cNvPr>
          <p:cNvSpPr txBox="1"/>
          <p:nvPr/>
        </p:nvSpPr>
        <p:spPr>
          <a:xfrm>
            <a:off x="2309336" y="3913124"/>
            <a:ext cx="32766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rgbClr val="FF9300"/>
                </a:solidFill>
                <a:latin typeface="Cambria Math"/>
                <a:cs typeface="Cambria Math"/>
              </a:rPr>
              <a:t>x</a:t>
            </a:r>
            <a:r>
              <a:rPr sz="2700" kern="0" spc="337" baseline="-21604" dirty="0">
                <a:solidFill>
                  <a:srgbClr val="FF93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pic>
        <p:nvPicPr>
          <p:cNvPr id="5531" name="object 46">
            <a:extLst>
              <a:ext uri="{FF2B5EF4-FFF2-40B4-BE49-F238E27FC236}">
                <a16:creationId xmlns:a16="http://schemas.microsoft.com/office/drawing/2014/main" id="{2C335665-E841-BBF4-7028-85C2236F7D6E}"/>
              </a:ext>
            </a:extLst>
          </p:cNvPr>
          <p:cNvPicPr/>
          <p:nvPr/>
        </p:nvPicPr>
        <p:blipFill>
          <a:blip r:embed="rId18" cstate="print"/>
          <a:stretch>
            <a:fillRect/>
          </a:stretch>
        </p:blipFill>
        <p:spPr>
          <a:xfrm>
            <a:off x="3009296" y="4028377"/>
            <a:ext cx="174371" cy="158877"/>
          </a:xfrm>
          <a:prstGeom prst="rect">
            <a:avLst/>
          </a:prstGeom>
        </p:spPr>
      </p:pic>
      <p:sp>
        <p:nvSpPr>
          <p:cNvPr id="5532" name="object 47">
            <a:extLst>
              <a:ext uri="{FF2B5EF4-FFF2-40B4-BE49-F238E27FC236}">
                <a16:creationId xmlns:a16="http://schemas.microsoft.com/office/drawing/2014/main" id="{78D1AFFB-E3BD-24EA-3DFF-443C3D0B2F3A}"/>
              </a:ext>
            </a:extLst>
          </p:cNvPr>
          <p:cNvSpPr txBox="1"/>
          <p:nvPr/>
        </p:nvSpPr>
        <p:spPr>
          <a:xfrm>
            <a:off x="2747804" y="3999230"/>
            <a:ext cx="413384"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10" dirty="0">
                <a:solidFill>
                  <a:sysClr val="windowText" lastClr="000000"/>
                </a:solidFill>
                <a:latin typeface="Cambria Math"/>
                <a:cs typeface="Cambria Math"/>
              </a:rPr>
              <a:t>,</a:t>
            </a:r>
            <a:r>
              <a:rPr kern="0" spc="-165"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160" dirty="0">
                <a:solidFill>
                  <a:srgbClr val="C00000"/>
                </a:solidFill>
                <a:latin typeface="Cambria Math"/>
                <a:cs typeface="Cambria Math"/>
              </a:rPr>
              <a:t> </a:t>
            </a:r>
            <a:r>
              <a:rPr sz="2025" kern="0" spc="-75" baseline="28806" dirty="0">
                <a:solidFill>
                  <a:sysClr val="windowText" lastClr="000000"/>
                </a:solidFill>
                <a:latin typeface="Cambria Math"/>
                <a:cs typeface="Cambria Math"/>
              </a:rPr>
              <a:t>𝑖</a:t>
            </a:r>
            <a:endParaRPr sz="2025" kern="0" baseline="28806">
              <a:solidFill>
                <a:sysClr val="windowText" lastClr="000000"/>
              </a:solidFill>
              <a:latin typeface="Cambria Math"/>
              <a:cs typeface="Cambria Math"/>
            </a:endParaRPr>
          </a:p>
        </p:txBody>
      </p:sp>
      <p:grpSp>
        <p:nvGrpSpPr>
          <p:cNvPr id="5533" name="object 48">
            <a:extLst>
              <a:ext uri="{FF2B5EF4-FFF2-40B4-BE49-F238E27FC236}">
                <a16:creationId xmlns:a16="http://schemas.microsoft.com/office/drawing/2014/main" id="{F0EE50A3-2B42-5E1A-6118-51727A5D0850}"/>
              </a:ext>
            </a:extLst>
          </p:cNvPr>
          <p:cNvGrpSpPr/>
          <p:nvPr/>
        </p:nvGrpSpPr>
        <p:grpSpPr>
          <a:xfrm>
            <a:off x="7882540" y="3551238"/>
            <a:ext cx="135255" cy="461645"/>
            <a:chOff x="6357746" y="2343150"/>
            <a:chExt cx="135255" cy="461645"/>
          </a:xfrm>
        </p:grpSpPr>
        <p:sp>
          <p:nvSpPr>
            <p:cNvPr id="5534" name="object 49">
              <a:extLst>
                <a:ext uri="{FF2B5EF4-FFF2-40B4-BE49-F238E27FC236}">
                  <a16:creationId xmlns:a16="http://schemas.microsoft.com/office/drawing/2014/main" id="{578A1D17-EAB9-B04C-5E90-A3777D6BD7D1}"/>
                </a:ext>
              </a:extLst>
            </p:cNvPr>
            <p:cNvSpPr/>
            <p:nvPr/>
          </p:nvSpPr>
          <p:spPr>
            <a:xfrm>
              <a:off x="6391274" y="2362200"/>
              <a:ext cx="0" cy="242570"/>
            </a:xfrm>
            <a:custGeom>
              <a:avLst/>
              <a:gdLst/>
              <a:ahLst/>
              <a:cxnLst/>
              <a:rect l="l" t="t" r="r" b="b"/>
              <a:pathLst>
                <a:path h="242569">
                  <a:moveTo>
                    <a:pt x="0" y="0"/>
                  </a:moveTo>
                  <a:lnTo>
                    <a:pt x="0" y="242062"/>
                  </a:lnTo>
                </a:path>
              </a:pathLst>
            </a:custGeom>
            <a:ln w="38100">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35" name="object 50">
              <a:extLst>
                <a:ext uri="{FF2B5EF4-FFF2-40B4-BE49-F238E27FC236}">
                  <a16:creationId xmlns:a16="http://schemas.microsoft.com/office/drawing/2014/main" id="{81B4FA80-C049-2C1B-0E80-67742E0EEE67}"/>
                </a:ext>
              </a:extLst>
            </p:cNvPr>
            <p:cNvPicPr/>
            <p:nvPr/>
          </p:nvPicPr>
          <p:blipFill>
            <a:blip r:embed="rId19" cstate="print"/>
            <a:stretch>
              <a:fillRect/>
            </a:stretch>
          </p:blipFill>
          <p:spPr>
            <a:xfrm>
              <a:off x="6357746" y="2657347"/>
              <a:ext cx="134874" cy="147319"/>
            </a:xfrm>
            <a:prstGeom prst="rect">
              <a:avLst/>
            </a:prstGeom>
          </p:spPr>
        </p:pic>
      </p:grpSp>
      <p:sp>
        <p:nvSpPr>
          <p:cNvPr id="5536" name="object 51">
            <a:extLst>
              <a:ext uri="{FF2B5EF4-FFF2-40B4-BE49-F238E27FC236}">
                <a16:creationId xmlns:a16="http://schemas.microsoft.com/office/drawing/2014/main" id="{98FB13EA-9636-F9E1-BCAD-E83DECB35608}"/>
              </a:ext>
            </a:extLst>
          </p:cNvPr>
          <p:cNvSpPr txBox="1"/>
          <p:nvPr/>
        </p:nvSpPr>
        <p:spPr>
          <a:xfrm>
            <a:off x="9597549" y="3754501"/>
            <a:ext cx="125095"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rgbClr val="FF40FF"/>
                </a:solidFill>
                <a:latin typeface="Cambria Math"/>
                <a:cs typeface="Cambria Math"/>
              </a:rPr>
              <a:t>𝑓</a:t>
            </a:r>
            <a:endParaRPr sz="1400" kern="0">
              <a:solidFill>
                <a:sysClr val="windowText" lastClr="000000"/>
              </a:solidFill>
              <a:latin typeface="Cambria Math"/>
              <a:cs typeface="Cambria Math"/>
            </a:endParaRPr>
          </a:p>
        </p:txBody>
      </p:sp>
      <p:sp>
        <p:nvSpPr>
          <p:cNvPr id="5537" name="object 52">
            <a:extLst>
              <a:ext uri="{FF2B5EF4-FFF2-40B4-BE49-F238E27FC236}">
                <a16:creationId xmlns:a16="http://schemas.microsoft.com/office/drawing/2014/main" id="{FCA15B4B-04C2-034B-1970-6D18DC2AA2C4}"/>
              </a:ext>
            </a:extLst>
          </p:cNvPr>
          <p:cNvSpPr/>
          <p:nvPr/>
        </p:nvSpPr>
        <p:spPr>
          <a:xfrm>
            <a:off x="3472720" y="5586540"/>
            <a:ext cx="149225" cy="41275"/>
          </a:xfrm>
          <a:custGeom>
            <a:avLst/>
            <a:gdLst/>
            <a:ahLst/>
            <a:cxnLst/>
            <a:rect l="l" t="t" r="r" b="b"/>
            <a:pathLst>
              <a:path w="149225" h="41275">
                <a:moveTo>
                  <a:pt x="127888" y="0"/>
                </a:moveTo>
                <a:lnTo>
                  <a:pt x="123443" y="5016"/>
                </a:lnTo>
                <a:lnTo>
                  <a:pt x="136779" y="16649"/>
                </a:lnTo>
                <a:lnTo>
                  <a:pt x="0" y="16649"/>
                </a:lnTo>
                <a:lnTo>
                  <a:pt x="0" y="24523"/>
                </a:lnTo>
                <a:lnTo>
                  <a:pt x="136779" y="24523"/>
                </a:lnTo>
                <a:lnTo>
                  <a:pt x="123443" y="36156"/>
                </a:lnTo>
                <a:lnTo>
                  <a:pt x="127888" y="41186"/>
                </a:lnTo>
                <a:lnTo>
                  <a:pt x="148844" y="23012"/>
                </a:lnTo>
                <a:lnTo>
                  <a:pt x="148844" y="18161"/>
                </a:lnTo>
                <a:lnTo>
                  <a:pt x="12788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38" name="object 53">
            <a:extLst>
              <a:ext uri="{FF2B5EF4-FFF2-40B4-BE49-F238E27FC236}">
                <a16:creationId xmlns:a16="http://schemas.microsoft.com/office/drawing/2014/main" id="{2E3F8B95-C425-9B88-DB50-5835B2C78EA9}"/>
              </a:ext>
            </a:extLst>
          </p:cNvPr>
          <p:cNvSpPr txBox="1"/>
          <p:nvPr/>
        </p:nvSpPr>
        <p:spPr>
          <a:xfrm>
            <a:off x="2978944" y="5133202"/>
            <a:ext cx="827405" cy="617220"/>
          </a:xfrm>
          <a:prstGeom prst="rect">
            <a:avLst/>
          </a:prstGeom>
        </p:spPr>
        <p:txBody>
          <a:bodyPr vert="horz" wrap="square" lIns="0" tIns="59690" rIns="0" bIns="0" rtlCol="0">
            <a:spAutoFit/>
          </a:bodyPr>
          <a:lstStyle/>
          <a:p>
            <a:pPr marR="60325" algn="ctr" defTabSz="914400" eaLnBrk="1" fontAlgn="auto" hangingPunct="1">
              <a:spcBef>
                <a:spcPts val="470"/>
              </a:spcBef>
              <a:spcAft>
                <a:spcPts val="0"/>
              </a:spcAft>
              <a:buClrTx/>
              <a:buSzTx/>
              <a:buFontTx/>
              <a:buNone/>
            </a:pPr>
            <a:r>
              <a:rPr sz="1400" kern="0" spc="-50" dirty="0">
                <a:solidFill>
                  <a:sysClr val="windowText" lastClr="000000"/>
                </a:solidFill>
                <a:latin typeface="Cambria Math"/>
                <a:cs typeface="Cambria Math"/>
              </a:rPr>
              <a:t>0</a:t>
            </a:r>
            <a:endParaRPr sz="1400" kern="0">
              <a:solidFill>
                <a:sysClr val="windowText" lastClr="000000"/>
              </a:solidFill>
              <a:latin typeface="Cambria Math"/>
              <a:cs typeface="Cambria Math"/>
            </a:endParaRPr>
          </a:p>
          <a:p>
            <a:pPr marL="38100" defTabSz="914400" eaLnBrk="1" fontAlgn="auto" hangingPunct="1">
              <a:spcBef>
                <a:spcPts val="445"/>
              </a:spcBef>
              <a:spcAft>
                <a:spcPts val="0"/>
              </a:spcAft>
              <a:buClrTx/>
              <a:buSzTx/>
              <a:buFontTx/>
              <a:buNone/>
            </a:pPr>
            <a:r>
              <a:rPr kern="0" dirty="0">
                <a:solidFill>
                  <a:sysClr val="windowText" lastClr="000000"/>
                </a:solidFill>
                <a:latin typeface="Arial"/>
                <a:cs typeface="Arial"/>
              </a:rPr>
              <a:t>As</a:t>
            </a:r>
            <a:r>
              <a:rPr kern="0" spc="20" dirty="0">
                <a:solidFill>
                  <a:sysClr val="windowText" lastClr="000000"/>
                </a:solidFill>
                <a:latin typeface="Arial"/>
                <a:cs typeface="Arial"/>
              </a:rPr>
              <a:t> </a:t>
            </a:r>
            <a:r>
              <a:rPr kern="0" spc="35" dirty="0">
                <a:solidFill>
                  <a:srgbClr val="FF40FF"/>
                </a:solidFill>
                <a:latin typeface="Cambria Math"/>
                <a:cs typeface="Cambria Math"/>
              </a:rPr>
              <a:t>𝑓</a:t>
            </a:r>
            <a:r>
              <a:rPr sz="2025" kern="0" spc="52" baseline="-16460" dirty="0">
                <a:solidFill>
                  <a:srgbClr val="0096FF"/>
                </a:solidFill>
                <a:latin typeface="Cambria Math"/>
                <a:cs typeface="Cambria Math"/>
              </a:rPr>
              <a:t>w</a:t>
            </a:r>
            <a:r>
              <a:rPr sz="2025" kern="0" spc="52" baseline="-16460" dirty="0">
                <a:solidFill>
                  <a:sysClr val="windowText" lastClr="000000"/>
                </a:solidFill>
                <a:latin typeface="Cambria Math"/>
                <a:cs typeface="Cambria Math"/>
              </a:rPr>
              <a:t>,</a:t>
            </a:r>
            <a:r>
              <a:rPr sz="2025" kern="0" spc="52" baseline="-16460" dirty="0">
                <a:solidFill>
                  <a:srgbClr val="0096FF"/>
                </a:solidFill>
                <a:latin typeface="Cambria Math"/>
                <a:cs typeface="Cambria Math"/>
              </a:rPr>
              <a:t>𝑏</a:t>
            </a:r>
            <a:endParaRPr sz="2025" kern="0" baseline="-16460">
              <a:solidFill>
                <a:sysClr val="windowText" lastClr="000000"/>
              </a:solidFill>
              <a:latin typeface="Cambria Math"/>
              <a:cs typeface="Cambria Math"/>
            </a:endParaRPr>
          </a:p>
        </p:txBody>
      </p:sp>
      <p:grpSp>
        <p:nvGrpSpPr>
          <p:cNvPr id="5539" name="object 54">
            <a:extLst>
              <a:ext uri="{FF2B5EF4-FFF2-40B4-BE49-F238E27FC236}">
                <a16:creationId xmlns:a16="http://schemas.microsoft.com/office/drawing/2014/main" id="{FB6E086E-2BD6-131A-1738-F35CD3448359}"/>
              </a:ext>
            </a:extLst>
          </p:cNvPr>
          <p:cNvGrpSpPr/>
          <p:nvPr/>
        </p:nvGrpSpPr>
        <p:grpSpPr>
          <a:xfrm>
            <a:off x="3797591" y="5476684"/>
            <a:ext cx="491490" cy="280035"/>
            <a:chOff x="2272797" y="4268596"/>
            <a:chExt cx="491490" cy="280035"/>
          </a:xfrm>
        </p:grpSpPr>
        <p:sp>
          <p:nvSpPr>
            <p:cNvPr id="5540" name="object 55">
              <a:extLst>
                <a:ext uri="{FF2B5EF4-FFF2-40B4-BE49-F238E27FC236}">
                  <a16:creationId xmlns:a16="http://schemas.microsoft.com/office/drawing/2014/main" id="{E898F9FC-FA6C-FF90-86E2-5C6B6B6DD0C2}"/>
                </a:ext>
              </a:extLst>
            </p:cNvPr>
            <p:cNvSpPr/>
            <p:nvPr/>
          </p:nvSpPr>
          <p:spPr>
            <a:xfrm>
              <a:off x="2272797" y="4271924"/>
              <a:ext cx="491490" cy="276225"/>
            </a:xfrm>
            <a:custGeom>
              <a:avLst/>
              <a:gdLst/>
              <a:ahLst/>
              <a:cxnLst/>
              <a:rect l="l" t="t" r="r" b="b"/>
              <a:pathLst>
                <a:path w="491489" h="276225">
                  <a:moveTo>
                    <a:pt x="418586" y="0"/>
                  </a:moveTo>
                  <a:lnTo>
                    <a:pt x="415792" y="9156"/>
                  </a:lnTo>
                  <a:lnTo>
                    <a:pt x="428486" y="15733"/>
                  </a:lnTo>
                  <a:lnTo>
                    <a:pt x="439525" y="25311"/>
                  </a:lnTo>
                  <a:lnTo>
                    <a:pt x="462780" y="71569"/>
                  </a:lnTo>
                  <a:lnTo>
                    <a:pt x="469777" y="113928"/>
                  </a:lnTo>
                  <a:lnTo>
                    <a:pt x="470656" y="138188"/>
                  </a:lnTo>
                  <a:lnTo>
                    <a:pt x="469777" y="162389"/>
                  </a:lnTo>
                  <a:lnTo>
                    <a:pt x="462780" y="204661"/>
                  </a:lnTo>
                  <a:lnTo>
                    <a:pt x="439525" y="250853"/>
                  </a:lnTo>
                  <a:lnTo>
                    <a:pt x="415792" y="266992"/>
                  </a:lnTo>
                  <a:lnTo>
                    <a:pt x="418586" y="276148"/>
                  </a:lnTo>
                  <a:lnTo>
                    <a:pt x="461877" y="246032"/>
                  </a:lnTo>
                  <a:lnTo>
                    <a:pt x="480548" y="208690"/>
                  </a:lnTo>
                  <a:lnTo>
                    <a:pt x="489934" y="163370"/>
                  </a:lnTo>
                  <a:lnTo>
                    <a:pt x="491103" y="138074"/>
                  </a:lnTo>
                  <a:lnTo>
                    <a:pt x="489934" y="112778"/>
                  </a:lnTo>
                  <a:lnTo>
                    <a:pt x="480548" y="67458"/>
                  </a:lnTo>
                  <a:lnTo>
                    <a:pt x="461877" y="30110"/>
                  </a:lnTo>
                  <a:lnTo>
                    <a:pt x="435017" y="6393"/>
                  </a:lnTo>
                  <a:lnTo>
                    <a:pt x="418586" y="0"/>
                  </a:lnTo>
                  <a:close/>
                </a:path>
                <a:path w="491489" h="276225">
                  <a:moveTo>
                    <a:pt x="72511" y="0"/>
                  </a:moveTo>
                  <a:lnTo>
                    <a:pt x="29345" y="30110"/>
                  </a:lnTo>
                  <a:lnTo>
                    <a:pt x="10656" y="67458"/>
                  </a:lnTo>
                  <a:lnTo>
                    <a:pt x="1183" y="112778"/>
                  </a:lnTo>
                  <a:lnTo>
                    <a:pt x="0" y="138188"/>
                  </a:lnTo>
                  <a:lnTo>
                    <a:pt x="1183" y="163370"/>
                  </a:lnTo>
                  <a:lnTo>
                    <a:pt x="10656" y="208690"/>
                  </a:lnTo>
                  <a:lnTo>
                    <a:pt x="29345" y="246032"/>
                  </a:lnTo>
                  <a:lnTo>
                    <a:pt x="72511" y="276148"/>
                  </a:lnTo>
                  <a:lnTo>
                    <a:pt x="75305" y="266992"/>
                  </a:lnTo>
                  <a:lnTo>
                    <a:pt x="62665" y="260419"/>
                  </a:lnTo>
                  <a:lnTo>
                    <a:pt x="51620" y="250853"/>
                  </a:lnTo>
                  <a:lnTo>
                    <a:pt x="28337" y="204661"/>
                  </a:lnTo>
                  <a:lnTo>
                    <a:pt x="21427" y="162389"/>
                  </a:lnTo>
                  <a:lnTo>
                    <a:pt x="20572" y="138074"/>
                  </a:lnTo>
                  <a:lnTo>
                    <a:pt x="21427" y="113928"/>
                  </a:lnTo>
                  <a:lnTo>
                    <a:pt x="28337" y="71569"/>
                  </a:lnTo>
                  <a:lnTo>
                    <a:pt x="51620" y="25311"/>
                  </a:lnTo>
                  <a:lnTo>
                    <a:pt x="75305" y="9156"/>
                  </a:lnTo>
                  <a:lnTo>
                    <a:pt x="725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41" name="object 56">
              <a:extLst>
                <a:ext uri="{FF2B5EF4-FFF2-40B4-BE49-F238E27FC236}">
                  <a16:creationId xmlns:a16="http://schemas.microsoft.com/office/drawing/2014/main" id="{96499594-3A6B-3C2D-8A33-41658BCD3EB4}"/>
                </a:ext>
              </a:extLst>
            </p:cNvPr>
            <p:cNvSpPr/>
            <p:nvPr/>
          </p:nvSpPr>
          <p:spPr>
            <a:xfrm>
              <a:off x="2347975" y="4295368"/>
              <a:ext cx="113030" cy="55244"/>
            </a:xfrm>
            <a:custGeom>
              <a:avLst/>
              <a:gdLst/>
              <a:ahLst/>
              <a:cxnLst/>
              <a:rect l="l" t="t" r="r" b="b"/>
              <a:pathLst>
                <a:path w="113030" h="55245">
                  <a:moveTo>
                    <a:pt x="84709" y="0"/>
                  </a:moveTo>
                  <a:lnTo>
                    <a:pt x="78740" y="6692"/>
                  </a:lnTo>
                  <a:lnTo>
                    <a:pt x="96647" y="22212"/>
                  </a:lnTo>
                  <a:lnTo>
                    <a:pt x="0" y="22212"/>
                  </a:lnTo>
                  <a:lnTo>
                    <a:pt x="0" y="32702"/>
                  </a:lnTo>
                  <a:lnTo>
                    <a:pt x="96647" y="32702"/>
                  </a:lnTo>
                  <a:lnTo>
                    <a:pt x="78740" y="48209"/>
                  </a:lnTo>
                  <a:lnTo>
                    <a:pt x="84709" y="54914"/>
                  </a:lnTo>
                  <a:lnTo>
                    <a:pt x="112775" y="30695"/>
                  </a:lnTo>
                  <a:lnTo>
                    <a:pt x="112775" y="24218"/>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42" name="object 57">
              <a:extLst>
                <a:ext uri="{FF2B5EF4-FFF2-40B4-BE49-F238E27FC236}">
                  <a16:creationId xmlns:a16="http://schemas.microsoft.com/office/drawing/2014/main" id="{DE246CC4-D19F-9F3B-3841-0987149AE4E8}"/>
                </a:ext>
              </a:extLst>
            </p:cNvPr>
            <p:cNvPicPr/>
            <p:nvPr/>
          </p:nvPicPr>
          <p:blipFill>
            <a:blip r:embed="rId20" cstate="print"/>
            <a:stretch>
              <a:fillRect/>
            </a:stretch>
          </p:blipFill>
          <p:spPr>
            <a:xfrm>
              <a:off x="2486913" y="4268596"/>
              <a:ext cx="174371" cy="158813"/>
            </a:xfrm>
            <a:prstGeom prst="rect">
              <a:avLst/>
            </a:prstGeom>
          </p:spPr>
        </p:pic>
      </p:grpSp>
      <p:sp>
        <p:nvSpPr>
          <p:cNvPr id="5543" name="object 58">
            <a:extLst>
              <a:ext uri="{FF2B5EF4-FFF2-40B4-BE49-F238E27FC236}">
                <a16:creationId xmlns:a16="http://schemas.microsoft.com/office/drawing/2014/main" id="{8DB31B32-F60B-0168-DDDB-D81D2241A8FF}"/>
              </a:ext>
            </a:extLst>
          </p:cNvPr>
          <p:cNvSpPr txBox="1"/>
          <p:nvPr/>
        </p:nvSpPr>
        <p:spPr>
          <a:xfrm>
            <a:off x="3837210" y="5364163"/>
            <a:ext cx="32702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rgbClr val="FF9300"/>
                </a:solidFill>
                <a:latin typeface="Cambria Math"/>
                <a:cs typeface="Cambria Math"/>
              </a:rPr>
              <a:t>x</a:t>
            </a:r>
            <a:r>
              <a:rPr sz="2700" kern="0" spc="337" baseline="-21604" dirty="0">
                <a:solidFill>
                  <a:srgbClr val="FF93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sp>
        <p:nvSpPr>
          <p:cNvPr id="5544" name="object 59">
            <a:extLst>
              <a:ext uri="{FF2B5EF4-FFF2-40B4-BE49-F238E27FC236}">
                <a16:creationId xmlns:a16="http://schemas.microsoft.com/office/drawing/2014/main" id="{849BB428-511A-B421-C0F8-BCB967274616}"/>
              </a:ext>
            </a:extLst>
          </p:cNvPr>
          <p:cNvSpPr txBox="1"/>
          <p:nvPr/>
        </p:nvSpPr>
        <p:spPr>
          <a:xfrm>
            <a:off x="4358164" y="5450205"/>
            <a:ext cx="194627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a:t>
            </a:r>
            <a:r>
              <a:rPr kern="0" spc="95" dirty="0">
                <a:solidFill>
                  <a:sysClr val="windowText" lastClr="000000"/>
                </a:solidFill>
                <a:latin typeface="Cambria Math"/>
                <a:cs typeface="Cambria Math"/>
              </a:rPr>
              <a:t> </a:t>
            </a:r>
            <a:r>
              <a:rPr kern="0" dirty="0">
                <a:solidFill>
                  <a:srgbClr val="945200"/>
                </a:solidFill>
                <a:latin typeface="Cambria Math"/>
                <a:cs typeface="Cambria Math"/>
              </a:rPr>
              <a:t>1</a:t>
            </a:r>
            <a:r>
              <a:rPr kern="0" spc="10" dirty="0">
                <a:solidFill>
                  <a:srgbClr val="945200"/>
                </a:solidFill>
                <a:latin typeface="Cambria Math"/>
                <a:cs typeface="Cambria Math"/>
              </a:rPr>
              <a:t> </a:t>
            </a:r>
            <a:r>
              <a:rPr kern="0" dirty="0">
                <a:solidFill>
                  <a:sysClr val="windowText" lastClr="000000"/>
                </a:solidFill>
                <a:latin typeface="Verdana"/>
                <a:cs typeface="Verdana"/>
              </a:rPr>
              <a:t>then </a:t>
            </a:r>
            <a:r>
              <a:rPr kern="0" dirty="0">
                <a:solidFill>
                  <a:srgbClr val="0096FF"/>
                </a:solidFill>
                <a:latin typeface="Cambria Math"/>
                <a:cs typeface="Cambria Math"/>
              </a:rPr>
              <a:t>loss</a:t>
            </a:r>
            <a:r>
              <a:rPr kern="0" spc="10" dirty="0">
                <a:solidFill>
                  <a:srgbClr val="0096FF"/>
                </a:solidFill>
                <a:latin typeface="Cambria Math"/>
                <a:cs typeface="Cambria Math"/>
              </a:rPr>
              <a:t> </a:t>
            </a:r>
            <a:r>
              <a:rPr kern="0" dirty="0">
                <a:solidFill>
                  <a:sysClr val="windowText" lastClr="000000"/>
                </a:solidFill>
                <a:latin typeface="Cambria Math"/>
                <a:cs typeface="Cambria Math"/>
              </a:rPr>
              <a:t>→</a:t>
            </a:r>
            <a:r>
              <a:rPr kern="0" spc="95" dirty="0">
                <a:solidFill>
                  <a:sysClr val="windowText" lastClr="000000"/>
                </a:solidFill>
                <a:latin typeface="Cambria Math"/>
                <a:cs typeface="Cambria Math"/>
              </a:rPr>
              <a:t> </a:t>
            </a: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5545" name="object 60">
            <a:extLst>
              <a:ext uri="{FF2B5EF4-FFF2-40B4-BE49-F238E27FC236}">
                <a16:creationId xmlns:a16="http://schemas.microsoft.com/office/drawing/2014/main" id="{29319CF7-D4AF-F8AF-43C6-F93E1E36542B}"/>
              </a:ext>
            </a:extLst>
          </p:cNvPr>
          <p:cNvSpPr/>
          <p:nvPr/>
        </p:nvSpPr>
        <p:spPr>
          <a:xfrm>
            <a:off x="2246446" y="3131502"/>
            <a:ext cx="149225" cy="41275"/>
          </a:xfrm>
          <a:custGeom>
            <a:avLst/>
            <a:gdLst/>
            <a:ahLst/>
            <a:cxnLst/>
            <a:rect l="l" t="t" r="r" b="b"/>
            <a:pathLst>
              <a:path w="149225" h="41275">
                <a:moveTo>
                  <a:pt x="127838" y="0"/>
                </a:moveTo>
                <a:lnTo>
                  <a:pt x="123405" y="4953"/>
                </a:lnTo>
                <a:lnTo>
                  <a:pt x="136791" y="16637"/>
                </a:lnTo>
                <a:lnTo>
                  <a:pt x="0" y="16637"/>
                </a:lnTo>
                <a:lnTo>
                  <a:pt x="0" y="24511"/>
                </a:lnTo>
                <a:lnTo>
                  <a:pt x="136791" y="24511"/>
                </a:lnTo>
                <a:lnTo>
                  <a:pt x="123405" y="36068"/>
                </a:lnTo>
                <a:lnTo>
                  <a:pt x="127838" y="41148"/>
                </a:lnTo>
                <a:lnTo>
                  <a:pt x="148856" y="22987"/>
                </a:lnTo>
                <a:lnTo>
                  <a:pt x="148856" y="18161"/>
                </a:lnTo>
                <a:lnTo>
                  <a:pt x="12783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46" name="object 61">
            <a:extLst>
              <a:ext uri="{FF2B5EF4-FFF2-40B4-BE49-F238E27FC236}">
                <a16:creationId xmlns:a16="http://schemas.microsoft.com/office/drawing/2014/main" id="{2EA55F07-7FCB-4A0F-83C9-7452E29EDAD1}"/>
              </a:ext>
            </a:extLst>
          </p:cNvPr>
          <p:cNvSpPr txBox="1"/>
          <p:nvPr/>
        </p:nvSpPr>
        <p:spPr>
          <a:xfrm>
            <a:off x="1751489" y="2990469"/>
            <a:ext cx="82740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Arial"/>
                <a:cs typeface="Arial"/>
              </a:rPr>
              <a:t>As</a:t>
            </a:r>
            <a:r>
              <a:rPr kern="0" spc="20" dirty="0">
                <a:solidFill>
                  <a:sysClr val="windowText" lastClr="000000"/>
                </a:solidFill>
                <a:latin typeface="Arial"/>
                <a:cs typeface="Arial"/>
              </a:rPr>
              <a:t> </a:t>
            </a:r>
            <a:r>
              <a:rPr kern="0" spc="35" dirty="0">
                <a:solidFill>
                  <a:srgbClr val="FF40FF"/>
                </a:solidFill>
                <a:latin typeface="Cambria Math"/>
                <a:cs typeface="Cambria Math"/>
              </a:rPr>
              <a:t>𝑓</a:t>
            </a:r>
            <a:r>
              <a:rPr sz="2025" kern="0" spc="52" baseline="-16460" dirty="0">
                <a:solidFill>
                  <a:srgbClr val="0096FF"/>
                </a:solidFill>
                <a:latin typeface="Cambria Math"/>
                <a:cs typeface="Cambria Math"/>
              </a:rPr>
              <a:t>w</a:t>
            </a:r>
            <a:r>
              <a:rPr sz="2025" kern="0" spc="52" baseline="-16460" dirty="0">
                <a:solidFill>
                  <a:sysClr val="windowText" lastClr="000000"/>
                </a:solidFill>
                <a:latin typeface="Cambria Math"/>
                <a:cs typeface="Cambria Math"/>
              </a:rPr>
              <a:t>,</a:t>
            </a:r>
            <a:r>
              <a:rPr sz="2025" kern="0" spc="52" baseline="-16460" dirty="0">
                <a:solidFill>
                  <a:srgbClr val="0096FF"/>
                </a:solidFill>
                <a:latin typeface="Cambria Math"/>
                <a:cs typeface="Cambria Math"/>
              </a:rPr>
              <a:t>𝑏</a:t>
            </a:r>
            <a:endParaRPr sz="2025" kern="0" baseline="-16460">
              <a:solidFill>
                <a:sysClr val="windowText" lastClr="000000"/>
              </a:solidFill>
              <a:latin typeface="Cambria Math"/>
              <a:cs typeface="Cambria Math"/>
            </a:endParaRPr>
          </a:p>
        </p:txBody>
      </p:sp>
      <p:grpSp>
        <p:nvGrpSpPr>
          <p:cNvPr id="5547" name="object 62">
            <a:extLst>
              <a:ext uri="{FF2B5EF4-FFF2-40B4-BE49-F238E27FC236}">
                <a16:creationId xmlns:a16="http://schemas.microsoft.com/office/drawing/2014/main" id="{4FD3F694-D766-F495-68B3-0BF1C43FC395}"/>
              </a:ext>
            </a:extLst>
          </p:cNvPr>
          <p:cNvGrpSpPr/>
          <p:nvPr/>
        </p:nvGrpSpPr>
        <p:grpSpPr>
          <a:xfrm>
            <a:off x="2571343" y="3021648"/>
            <a:ext cx="491490" cy="279400"/>
            <a:chOff x="1046549" y="1813560"/>
            <a:chExt cx="491490" cy="279400"/>
          </a:xfrm>
        </p:grpSpPr>
        <p:sp>
          <p:nvSpPr>
            <p:cNvPr id="5548" name="object 63">
              <a:extLst>
                <a:ext uri="{FF2B5EF4-FFF2-40B4-BE49-F238E27FC236}">
                  <a16:creationId xmlns:a16="http://schemas.microsoft.com/office/drawing/2014/main" id="{B12D06CC-CE14-A0E3-784D-8B772BD45BD0}"/>
                </a:ext>
              </a:extLst>
            </p:cNvPr>
            <p:cNvSpPr/>
            <p:nvPr/>
          </p:nvSpPr>
          <p:spPr>
            <a:xfrm>
              <a:off x="1046549" y="1816862"/>
              <a:ext cx="491490" cy="276225"/>
            </a:xfrm>
            <a:custGeom>
              <a:avLst/>
              <a:gdLst/>
              <a:ahLst/>
              <a:cxnLst/>
              <a:rect l="l" t="t" r="r" b="b"/>
              <a:pathLst>
                <a:path w="491490" h="276225">
                  <a:moveTo>
                    <a:pt x="418522" y="0"/>
                  </a:moveTo>
                  <a:lnTo>
                    <a:pt x="415728" y="9143"/>
                  </a:lnTo>
                  <a:lnTo>
                    <a:pt x="428442" y="15712"/>
                  </a:lnTo>
                  <a:lnTo>
                    <a:pt x="439525" y="25304"/>
                  </a:lnTo>
                  <a:lnTo>
                    <a:pt x="462823" y="71542"/>
                  </a:lnTo>
                  <a:lnTo>
                    <a:pt x="469733" y="113885"/>
                  </a:lnTo>
                  <a:lnTo>
                    <a:pt x="470592" y="138175"/>
                  </a:lnTo>
                  <a:lnTo>
                    <a:pt x="469733" y="162393"/>
                  </a:lnTo>
                  <a:lnTo>
                    <a:pt x="462823" y="204684"/>
                  </a:lnTo>
                  <a:lnTo>
                    <a:pt x="439525" y="250856"/>
                  </a:lnTo>
                  <a:lnTo>
                    <a:pt x="415728" y="266954"/>
                  </a:lnTo>
                  <a:lnTo>
                    <a:pt x="418522" y="276098"/>
                  </a:lnTo>
                  <a:lnTo>
                    <a:pt x="461813" y="246040"/>
                  </a:lnTo>
                  <a:lnTo>
                    <a:pt x="480504" y="208700"/>
                  </a:lnTo>
                  <a:lnTo>
                    <a:pt x="489977" y="163361"/>
                  </a:lnTo>
                  <a:lnTo>
                    <a:pt x="491166" y="138049"/>
                  </a:lnTo>
                  <a:lnTo>
                    <a:pt x="489977" y="112736"/>
                  </a:lnTo>
                  <a:lnTo>
                    <a:pt x="480504" y="67397"/>
                  </a:lnTo>
                  <a:lnTo>
                    <a:pt x="461813" y="30057"/>
                  </a:lnTo>
                  <a:lnTo>
                    <a:pt x="434953" y="6383"/>
                  </a:lnTo>
                  <a:lnTo>
                    <a:pt x="418522" y="0"/>
                  </a:lnTo>
                  <a:close/>
                </a:path>
                <a:path w="491490" h="276225">
                  <a:moveTo>
                    <a:pt x="72549" y="0"/>
                  </a:moveTo>
                  <a:lnTo>
                    <a:pt x="29293" y="30057"/>
                  </a:lnTo>
                  <a:lnTo>
                    <a:pt x="10613" y="67397"/>
                  </a:lnTo>
                  <a:lnTo>
                    <a:pt x="1174" y="112736"/>
                  </a:lnTo>
                  <a:lnTo>
                    <a:pt x="0" y="138175"/>
                  </a:lnTo>
                  <a:lnTo>
                    <a:pt x="1174" y="163361"/>
                  </a:lnTo>
                  <a:lnTo>
                    <a:pt x="10613" y="208700"/>
                  </a:lnTo>
                  <a:lnTo>
                    <a:pt x="29293" y="246040"/>
                  </a:lnTo>
                  <a:lnTo>
                    <a:pt x="72549" y="276098"/>
                  </a:lnTo>
                  <a:lnTo>
                    <a:pt x="75343" y="266954"/>
                  </a:lnTo>
                  <a:lnTo>
                    <a:pt x="62656" y="260405"/>
                  </a:lnTo>
                  <a:lnTo>
                    <a:pt x="51608" y="250856"/>
                  </a:lnTo>
                  <a:lnTo>
                    <a:pt x="28354" y="204684"/>
                  </a:lnTo>
                  <a:lnTo>
                    <a:pt x="21409" y="162393"/>
                  </a:lnTo>
                  <a:lnTo>
                    <a:pt x="20547" y="138049"/>
                  </a:lnTo>
                  <a:lnTo>
                    <a:pt x="21409" y="113885"/>
                  </a:lnTo>
                  <a:lnTo>
                    <a:pt x="28354" y="71542"/>
                  </a:lnTo>
                  <a:lnTo>
                    <a:pt x="51608" y="25304"/>
                  </a:lnTo>
                  <a:lnTo>
                    <a:pt x="75343" y="9143"/>
                  </a:lnTo>
                  <a:lnTo>
                    <a:pt x="7254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49" name="object 64">
              <a:extLst>
                <a:ext uri="{FF2B5EF4-FFF2-40B4-BE49-F238E27FC236}">
                  <a16:creationId xmlns:a16="http://schemas.microsoft.com/office/drawing/2014/main" id="{8E7CDD39-BC1B-414B-3349-31D69A523CD7}"/>
                </a:ext>
              </a:extLst>
            </p:cNvPr>
            <p:cNvSpPr/>
            <p:nvPr/>
          </p:nvSpPr>
          <p:spPr>
            <a:xfrm>
              <a:off x="1121702" y="1840230"/>
              <a:ext cx="113030" cy="55244"/>
            </a:xfrm>
            <a:custGeom>
              <a:avLst/>
              <a:gdLst/>
              <a:ahLst/>
              <a:cxnLst/>
              <a:rect l="l" t="t" r="r" b="b"/>
              <a:pathLst>
                <a:path w="113030" h="55244">
                  <a:moveTo>
                    <a:pt x="84721" y="0"/>
                  </a:moveTo>
                  <a:lnTo>
                    <a:pt x="78803" y="6731"/>
                  </a:lnTo>
                  <a:lnTo>
                    <a:pt x="96672" y="22225"/>
                  </a:lnTo>
                  <a:lnTo>
                    <a:pt x="0" y="22225"/>
                  </a:lnTo>
                  <a:lnTo>
                    <a:pt x="0" y="32766"/>
                  </a:lnTo>
                  <a:lnTo>
                    <a:pt x="96672" y="32766"/>
                  </a:lnTo>
                  <a:lnTo>
                    <a:pt x="78803" y="48260"/>
                  </a:lnTo>
                  <a:lnTo>
                    <a:pt x="84721" y="54991"/>
                  </a:lnTo>
                  <a:lnTo>
                    <a:pt x="112737" y="30734"/>
                  </a:lnTo>
                  <a:lnTo>
                    <a:pt x="112737" y="24257"/>
                  </a:lnTo>
                  <a:lnTo>
                    <a:pt x="847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50" name="object 65">
              <a:extLst>
                <a:ext uri="{FF2B5EF4-FFF2-40B4-BE49-F238E27FC236}">
                  <a16:creationId xmlns:a16="http://schemas.microsoft.com/office/drawing/2014/main" id="{1FD458B5-8410-67F7-6A54-1F73C6812D4D}"/>
                </a:ext>
              </a:extLst>
            </p:cNvPr>
            <p:cNvPicPr/>
            <p:nvPr/>
          </p:nvPicPr>
          <p:blipFill>
            <a:blip r:embed="rId21" cstate="print"/>
            <a:stretch>
              <a:fillRect/>
            </a:stretch>
          </p:blipFill>
          <p:spPr>
            <a:xfrm>
              <a:off x="1260601" y="1813560"/>
              <a:ext cx="174370" cy="158750"/>
            </a:xfrm>
            <a:prstGeom prst="rect">
              <a:avLst/>
            </a:prstGeom>
          </p:spPr>
        </p:pic>
      </p:grpSp>
      <p:sp>
        <p:nvSpPr>
          <p:cNvPr id="5551" name="object 66">
            <a:extLst>
              <a:ext uri="{FF2B5EF4-FFF2-40B4-BE49-F238E27FC236}">
                <a16:creationId xmlns:a16="http://schemas.microsoft.com/office/drawing/2014/main" id="{C074C4C7-8939-6CEC-5F7A-7248836EDBE6}"/>
              </a:ext>
            </a:extLst>
          </p:cNvPr>
          <p:cNvSpPr txBox="1"/>
          <p:nvPr/>
        </p:nvSpPr>
        <p:spPr>
          <a:xfrm>
            <a:off x="2609691" y="2904490"/>
            <a:ext cx="32702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rgbClr val="FF9300"/>
                </a:solidFill>
                <a:latin typeface="Cambria Math"/>
                <a:cs typeface="Cambria Math"/>
              </a:rPr>
              <a:t>x</a:t>
            </a:r>
            <a:r>
              <a:rPr sz="2700" kern="0" spc="337" baseline="-21604" dirty="0">
                <a:solidFill>
                  <a:srgbClr val="FF93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sp>
        <p:nvSpPr>
          <p:cNvPr id="5552" name="object 67">
            <a:extLst>
              <a:ext uri="{FF2B5EF4-FFF2-40B4-BE49-F238E27FC236}">
                <a16:creationId xmlns:a16="http://schemas.microsoft.com/office/drawing/2014/main" id="{CBBF6E35-567E-A663-7BAF-BE2F3EA9E9E0}"/>
              </a:ext>
            </a:extLst>
          </p:cNvPr>
          <p:cNvSpPr txBox="1"/>
          <p:nvPr/>
        </p:nvSpPr>
        <p:spPr>
          <a:xfrm>
            <a:off x="3130708" y="2990469"/>
            <a:ext cx="190690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a:t>
            </a:r>
            <a:r>
              <a:rPr kern="0" spc="95" dirty="0">
                <a:solidFill>
                  <a:sysClr val="windowText" lastClr="000000"/>
                </a:solidFill>
                <a:latin typeface="Cambria Math"/>
                <a:cs typeface="Cambria Math"/>
              </a:rPr>
              <a:t> </a:t>
            </a:r>
            <a:r>
              <a:rPr kern="0" dirty="0">
                <a:solidFill>
                  <a:srgbClr val="7A81FF"/>
                </a:solidFill>
                <a:latin typeface="Cambria Math"/>
                <a:cs typeface="Cambria Math"/>
              </a:rPr>
              <a:t>0</a:t>
            </a:r>
            <a:r>
              <a:rPr kern="0" spc="155" dirty="0">
                <a:solidFill>
                  <a:srgbClr val="7A81FF"/>
                </a:solidFill>
                <a:latin typeface="Cambria Math"/>
                <a:cs typeface="Cambria Math"/>
              </a:rPr>
              <a:t> </a:t>
            </a:r>
            <a:r>
              <a:rPr kern="0" dirty="0">
                <a:solidFill>
                  <a:sysClr val="windowText" lastClr="000000"/>
                </a:solidFill>
                <a:latin typeface="Verdana"/>
                <a:cs typeface="Verdana"/>
              </a:rPr>
              <a:t>then</a:t>
            </a:r>
            <a:r>
              <a:rPr kern="0" spc="75" dirty="0">
                <a:solidFill>
                  <a:sysClr val="windowText" lastClr="000000"/>
                </a:solidFill>
                <a:latin typeface="Verdana"/>
                <a:cs typeface="Verdana"/>
              </a:rPr>
              <a:t> </a:t>
            </a:r>
            <a:r>
              <a:rPr kern="0" dirty="0">
                <a:solidFill>
                  <a:srgbClr val="0096FF"/>
                </a:solidFill>
                <a:latin typeface="Cambria Math"/>
                <a:cs typeface="Cambria Math"/>
              </a:rPr>
              <a:t>loss</a:t>
            </a:r>
            <a:r>
              <a:rPr kern="0" spc="85" dirty="0">
                <a:solidFill>
                  <a:srgbClr val="0096FF"/>
                </a:solidFill>
                <a:latin typeface="Cambria Math"/>
                <a:cs typeface="Cambria Math"/>
              </a:rPr>
              <a:t> </a:t>
            </a:r>
            <a:r>
              <a:rPr kern="0" dirty="0">
                <a:solidFill>
                  <a:sysClr val="windowText" lastClr="000000"/>
                </a:solidFill>
                <a:latin typeface="Cambria Math"/>
                <a:cs typeface="Cambria Math"/>
              </a:rPr>
              <a:t>→</a:t>
            </a:r>
            <a:r>
              <a:rPr kern="0" spc="25" dirty="0">
                <a:solidFill>
                  <a:sysClr val="windowText" lastClr="000000"/>
                </a:solidFill>
                <a:latin typeface="Cambria Math"/>
                <a:cs typeface="Cambria Math"/>
              </a:rPr>
              <a:t> </a:t>
            </a:r>
            <a:r>
              <a:rPr kern="0" spc="-50" dirty="0">
                <a:solidFill>
                  <a:sysClr val="windowText" lastClr="000000"/>
                </a:solidFill>
                <a:latin typeface="Cambria Math"/>
                <a:cs typeface="Cambria Math"/>
              </a:rPr>
              <a:t>0</a:t>
            </a:r>
            <a:endParaRPr kern="0">
              <a:solidFill>
                <a:sysClr val="windowText" lastClr="000000"/>
              </a:solidFill>
              <a:latin typeface="Cambria Math"/>
              <a:cs typeface="Cambria Math"/>
            </a:endParaRPr>
          </a:p>
        </p:txBody>
      </p:sp>
      <p:sp>
        <p:nvSpPr>
          <p:cNvPr id="5553" name="object 68">
            <a:extLst>
              <a:ext uri="{FF2B5EF4-FFF2-40B4-BE49-F238E27FC236}">
                <a16:creationId xmlns:a16="http://schemas.microsoft.com/office/drawing/2014/main" id="{54196AF2-25C6-65EF-DF11-E2D15275BDF0}"/>
              </a:ext>
            </a:extLst>
          </p:cNvPr>
          <p:cNvSpPr/>
          <p:nvPr/>
        </p:nvSpPr>
        <p:spPr>
          <a:xfrm>
            <a:off x="9057290" y="2824163"/>
            <a:ext cx="674370" cy="212090"/>
          </a:xfrm>
          <a:custGeom>
            <a:avLst/>
            <a:gdLst/>
            <a:ahLst/>
            <a:cxnLst/>
            <a:rect l="l" t="t" r="r" b="b"/>
            <a:pathLst>
              <a:path w="674370" h="212089">
                <a:moveTo>
                  <a:pt x="606298" y="0"/>
                </a:moveTo>
                <a:lnTo>
                  <a:pt x="603376" y="8509"/>
                </a:lnTo>
                <a:lnTo>
                  <a:pt x="615590" y="13892"/>
                </a:lnTo>
                <a:lnTo>
                  <a:pt x="626125" y="21288"/>
                </a:lnTo>
                <a:lnTo>
                  <a:pt x="647539" y="55429"/>
                </a:lnTo>
                <a:lnTo>
                  <a:pt x="654557" y="104775"/>
                </a:lnTo>
                <a:lnTo>
                  <a:pt x="653772" y="123444"/>
                </a:lnTo>
                <a:lnTo>
                  <a:pt x="641984" y="169163"/>
                </a:lnTo>
                <a:lnTo>
                  <a:pt x="615731" y="197738"/>
                </a:lnTo>
                <a:lnTo>
                  <a:pt x="603630" y="203073"/>
                </a:lnTo>
                <a:lnTo>
                  <a:pt x="606298" y="211709"/>
                </a:lnTo>
                <a:lnTo>
                  <a:pt x="646767" y="187705"/>
                </a:lnTo>
                <a:lnTo>
                  <a:pt x="669496" y="143335"/>
                </a:lnTo>
                <a:lnTo>
                  <a:pt x="673861" y="105917"/>
                </a:lnTo>
                <a:lnTo>
                  <a:pt x="672766" y="86483"/>
                </a:lnTo>
                <a:lnTo>
                  <a:pt x="656335" y="37084"/>
                </a:lnTo>
                <a:lnTo>
                  <a:pt x="621653" y="5526"/>
                </a:lnTo>
                <a:lnTo>
                  <a:pt x="606298" y="0"/>
                </a:lnTo>
                <a:close/>
              </a:path>
              <a:path w="674370" h="212089">
                <a:moveTo>
                  <a:pt x="67563" y="0"/>
                </a:moveTo>
                <a:lnTo>
                  <a:pt x="27219" y="24056"/>
                </a:lnTo>
                <a:lnTo>
                  <a:pt x="4381" y="68548"/>
                </a:lnTo>
                <a:lnTo>
                  <a:pt x="0" y="105917"/>
                </a:lnTo>
                <a:lnTo>
                  <a:pt x="1093" y="125370"/>
                </a:lnTo>
                <a:lnTo>
                  <a:pt x="17399" y="174751"/>
                </a:lnTo>
                <a:lnTo>
                  <a:pt x="52153" y="206184"/>
                </a:lnTo>
                <a:lnTo>
                  <a:pt x="67563" y="211709"/>
                </a:lnTo>
                <a:lnTo>
                  <a:pt x="70230" y="203073"/>
                </a:lnTo>
                <a:lnTo>
                  <a:pt x="58183" y="197739"/>
                </a:lnTo>
                <a:lnTo>
                  <a:pt x="47767" y="190309"/>
                </a:lnTo>
                <a:lnTo>
                  <a:pt x="26376" y="155638"/>
                </a:lnTo>
                <a:lnTo>
                  <a:pt x="19303" y="104775"/>
                </a:lnTo>
                <a:lnTo>
                  <a:pt x="20089" y="86723"/>
                </a:lnTo>
                <a:lnTo>
                  <a:pt x="31876" y="42163"/>
                </a:lnTo>
                <a:lnTo>
                  <a:pt x="58398" y="13892"/>
                </a:lnTo>
                <a:lnTo>
                  <a:pt x="70611" y="8509"/>
                </a:lnTo>
                <a:lnTo>
                  <a:pt x="67563"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54" name="object 69">
            <a:extLst>
              <a:ext uri="{FF2B5EF4-FFF2-40B4-BE49-F238E27FC236}">
                <a16:creationId xmlns:a16="http://schemas.microsoft.com/office/drawing/2014/main" id="{61B15E76-F634-2B2D-3E64-02A31EC74612}"/>
              </a:ext>
            </a:extLst>
          </p:cNvPr>
          <p:cNvSpPr txBox="1"/>
          <p:nvPr/>
        </p:nvSpPr>
        <p:spPr>
          <a:xfrm>
            <a:off x="8545036" y="2761297"/>
            <a:ext cx="111506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dirty="0">
                <a:solidFill>
                  <a:srgbClr val="0096FF"/>
                </a:solidFill>
                <a:latin typeface="Cambria Math"/>
                <a:cs typeface="Cambria Math"/>
              </a:rPr>
              <a:t>−log</a:t>
            </a:r>
            <a:r>
              <a:rPr kern="0" spc="370" dirty="0">
                <a:solidFill>
                  <a:srgbClr val="0096FF"/>
                </a:solidFill>
                <a:latin typeface="Cambria Math"/>
                <a:cs typeface="Cambria Math"/>
              </a:rPr>
              <a:t> </a:t>
            </a:r>
            <a:r>
              <a:rPr kern="0" spc="-10" dirty="0">
                <a:solidFill>
                  <a:sysClr val="windowText" lastClr="000000"/>
                </a:solidFill>
                <a:latin typeface="Cambria Math"/>
                <a:cs typeface="Cambria Math"/>
              </a:rPr>
              <a:t>1</a:t>
            </a:r>
            <a:r>
              <a:rPr kern="0" spc="-12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60" dirty="0">
                <a:solidFill>
                  <a:sysClr val="windowText" lastClr="000000"/>
                </a:solidFill>
                <a:latin typeface="Cambria Math"/>
                <a:cs typeface="Cambria Math"/>
              </a:rPr>
              <a:t> </a:t>
            </a:r>
            <a:r>
              <a:rPr kern="0" spc="-50" dirty="0">
                <a:solidFill>
                  <a:srgbClr val="FF40FF"/>
                </a:solidFill>
                <a:latin typeface="Cambria Math"/>
                <a:cs typeface="Cambria Math"/>
              </a:rPr>
              <a:t>𝑓</a:t>
            </a:r>
            <a:endParaRPr kern="0" dirty="0">
              <a:solidFill>
                <a:sysClr val="windowText" lastClr="000000"/>
              </a:solidFill>
              <a:latin typeface="Cambria Math"/>
              <a:cs typeface="Cambria Math"/>
            </a:endParaRPr>
          </a:p>
        </p:txBody>
      </p:sp>
      <p:pic>
        <p:nvPicPr>
          <p:cNvPr id="5555" name="object 71">
            <a:extLst>
              <a:ext uri="{FF2B5EF4-FFF2-40B4-BE49-F238E27FC236}">
                <a16:creationId xmlns:a16="http://schemas.microsoft.com/office/drawing/2014/main" id="{3D5A2785-901B-B52C-05D4-C8BDB21E64F8}"/>
              </a:ext>
            </a:extLst>
          </p:cNvPr>
          <p:cNvPicPr/>
          <p:nvPr/>
        </p:nvPicPr>
        <p:blipFill>
          <a:blip r:embed="rId22" cstate="print"/>
          <a:stretch>
            <a:fillRect/>
          </a:stretch>
        </p:blipFill>
        <p:spPr>
          <a:xfrm>
            <a:off x="6870223" y="2886139"/>
            <a:ext cx="944753" cy="1002030"/>
          </a:xfrm>
          <a:prstGeom prst="rect">
            <a:avLst/>
          </a:prstGeom>
        </p:spPr>
      </p:pic>
      <p:sp>
        <p:nvSpPr>
          <p:cNvPr id="5556" name="object 72">
            <a:extLst>
              <a:ext uri="{FF2B5EF4-FFF2-40B4-BE49-F238E27FC236}">
                <a16:creationId xmlns:a16="http://schemas.microsoft.com/office/drawing/2014/main" id="{15045413-FF62-94EC-C164-2A854013AAB5}"/>
              </a:ext>
            </a:extLst>
          </p:cNvPr>
          <p:cNvSpPr/>
          <p:nvPr/>
        </p:nvSpPr>
        <p:spPr>
          <a:xfrm>
            <a:off x="3355626" y="3327971"/>
            <a:ext cx="2239010" cy="1752600"/>
          </a:xfrm>
          <a:custGeom>
            <a:avLst/>
            <a:gdLst/>
            <a:ahLst/>
            <a:cxnLst/>
            <a:rect l="l" t="t" r="r" b="b"/>
            <a:pathLst>
              <a:path w="2239010" h="1752600">
                <a:moveTo>
                  <a:pt x="15112" y="1739900"/>
                </a:moveTo>
                <a:lnTo>
                  <a:pt x="254" y="1739900"/>
                </a:lnTo>
                <a:lnTo>
                  <a:pt x="0" y="1752600"/>
                </a:lnTo>
                <a:lnTo>
                  <a:pt x="18287" y="1752600"/>
                </a:lnTo>
                <a:lnTo>
                  <a:pt x="15112" y="1739900"/>
                </a:lnTo>
                <a:close/>
              </a:path>
              <a:path w="2239010" h="1752600">
                <a:moveTo>
                  <a:pt x="18034" y="1739900"/>
                </a:moveTo>
                <a:lnTo>
                  <a:pt x="15112" y="1739900"/>
                </a:lnTo>
                <a:lnTo>
                  <a:pt x="18287" y="1752600"/>
                </a:lnTo>
                <a:lnTo>
                  <a:pt x="18034" y="1739900"/>
                </a:lnTo>
                <a:close/>
              </a:path>
              <a:path w="2239010" h="1752600">
                <a:moveTo>
                  <a:pt x="116078" y="1739900"/>
                </a:moveTo>
                <a:lnTo>
                  <a:pt x="18034" y="1739900"/>
                </a:lnTo>
                <a:lnTo>
                  <a:pt x="18287" y="1752600"/>
                </a:lnTo>
                <a:lnTo>
                  <a:pt x="110743" y="1752600"/>
                </a:lnTo>
                <a:lnTo>
                  <a:pt x="116078" y="1739900"/>
                </a:lnTo>
                <a:close/>
              </a:path>
              <a:path w="2239010" h="1752600">
                <a:moveTo>
                  <a:pt x="159512" y="1727200"/>
                </a:moveTo>
                <a:lnTo>
                  <a:pt x="90169" y="1727200"/>
                </a:lnTo>
                <a:lnTo>
                  <a:pt x="81915" y="1739900"/>
                </a:lnTo>
                <a:lnTo>
                  <a:pt x="150494" y="1739900"/>
                </a:lnTo>
                <a:lnTo>
                  <a:pt x="159512" y="1727200"/>
                </a:lnTo>
                <a:close/>
              </a:path>
              <a:path w="2239010" h="1752600">
                <a:moveTo>
                  <a:pt x="197231" y="1714500"/>
                </a:moveTo>
                <a:lnTo>
                  <a:pt x="128524" y="1714500"/>
                </a:lnTo>
                <a:lnTo>
                  <a:pt x="123570" y="1727200"/>
                </a:lnTo>
                <a:lnTo>
                  <a:pt x="191262" y="1727200"/>
                </a:lnTo>
                <a:lnTo>
                  <a:pt x="197231" y="1714500"/>
                </a:lnTo>
                <a:close/>
              </a:path>
              <a:path w="2239010" h="1752600">
                <a:moveTo>
                  <a:pt x="241935" y="1701800"/>
                </a:moveTo>
                <a:lnTo>
                  <a:pt x="169544" y="1701800"/>
                </a:lnTo>
                <a:lnTo>
                  <a:pt x="159385" y="1714500"/>
                </a:lnTo>
                <a:lnTo>
                  <a:pt x="221742" y="1714500"/>
                </a:lnTo>
                <a:lnTo>
                  <a:pt x="241935" y="1701800"/>
                </a:lnTo>
                <a:close/>
              </a:path>
              <a:path w="2239010" h="1752600">
                <a:moveTo>
                  <a:pt x="205486" y="1689100"/>
                </a:moveTo>
                <a:lnTo>
                  <a:pt x="200787" y="1701800"/>
                </a:lnTo>
                <a:lnTo>
                  <a:pt x="205486" y="1701800"/>
                </a:lnTo>
                <a:lnTo>
                  <a:pt x="205486" y="1689100"/>
                </a:lnTo>
                <a:close/>
              </a:path>
              <a:path w="2239010" h="1752600">
                <a:moveTo>
                  <a:pt x="282194" y="1689100"/>
                </a:moveTo>
                <a:lnTo>
                  <a:pt x="215519" y="1689100"/>
                </a:lnTo>
                <a:lnTo>
                  <a:pt x="205486" y="1701800"/>
                </a:lnTo>
                <a:lnTo>
                  <a:pt x="270637" y="1701800"/>
                </a:lnTo>
                <a:lnTo>
                  <a:pt x="282194" y="1689100"/>
                </a:lnTo>
                <a:close/>
              </a:path>
              <a:path w="2239010" h="1752600">
                <a:moveTo>
                  <a:pt x="314070" y="1676400"/>
                </a:moveTo>
                <a:lnTo>
                  <a:pt x="249174" y="1676400"/>
                </a:lnTo>
                <a:lnTo>
                  <a:pt x="244856" y="1689100"/>
                </a:lnTo>
                <a:lnTo>
                  <a:pt x="303275" y="1689100"/>
                </a:lnTo>
                <a:lnTo>
                  <a:pt x="314070" y="1676400"/>
                </a:lnTo>
                <a:close/>
              </a:path>
              <a:path w="2239010" h="1752600">
                <a:moveTo>
                  <a:pt x="344297" y="1663700"/>
                </a:moveTo>
                <a:lnTo>
                  <a:pt x="290956" y="1663700"/>
                </a:lnTo>
                <a:lnTo>
                  <a:pt x="280162" y="1676400"/>
                </a:lnTo>
                <a:lnTo>
                  <a:pt x="339217" y="1676400"/>
                </a:lnTo>
                <a:lnTo>
                  <a:pt x="344297" y="1663700"/>
                </a:lnTo>
                <a:close/>
              </a:path>
              <a:path w="2239010" h="1752600">
                <a:moveTo>
                  <a:pt x="380111" y="1651000"/>
                </a:moveTo>
                <a:lnTo>
                  <a:pt x="318769" y="1651000"/>
                </a:lnTo>
                <a:lnTo>
                  <a:pt x="309753" y="1663700"/>
                </a:lnTo>
                <a:lnTo>
                  <a:pt x="368300" y="1663700"/>
                </a:lnTo>
                <a:lnTo>
                  <a:pt x="380111" y="1651000"/>
                </a:lnTo>
                <a:close/>
              </a:path>
              <a:path w="2239010" h="1752600">
                <a:moveTo>
                  <a:pt x="435482" y="1638300"/>
                </a:moveTo>
                <a:lnTo>
                  <a:pt x="357124" y="1638300"/>
                </a:lnTo>
                <a:lnTo>
                  <a:pt x="347725" y="1651000"/>
                </a:lnTo>
                <a:lnTo>
                  <a:pt x="419988" y="1651000"/>
                </a:lnTo>
                <a:lnTo>
                  <a:pt x="435482" y="1638300"/>
                </a:lnTo>
                <a:close/>
              </a:path>
              <a:path w="2239010" h="1752600">
                <a:moveTo>
                  <a:pt x="473837" y="1625599"/>
                </a:moveTo>
                <a:lnTo>
                  <a:pt x="394335" y="1625599"/>
                </a:lnTo>
                <a:lnTo>
                  <a:pt x="389255" y="1638300"/>
                </a:lnTo>
                <a:lnTo>
                  <a:pt x="461644" y="1638300"/>
                </a:lnTo>
                <a:lnTo>
                  <a:pt x="473837" y="1625599"/>
                </a:lnTo>
                <a:close/>
              </a:path>
              <a:path w="2239010" h="1752600">
                <a:moveTo>
                  <a:pt x="529844" y="1612899"/>
                </a:moveTo>
                <a:lnTo>
                  <a:pt x="450088" y="1612899"/>
                </a:lnTo>
                <a:lnTo>
                  <a:pt x="435991" y="1625599"/>
                </a:lnTo>
                <a:lnTo>
                  <a:pt x="518413" y="1625599"/>
                </a:lnTo>
                <a:lnTo>
                  <a:pt x="529844" y="1612899"/>
                </a:lnTo>
                <a:close/>
              </a:path>
              <a:path w="2239010" h="1752600">
                <a:moveTo>
                  <a:pt x="579882" y="1600199"/>
                </a:moveTo>
                <a:lnTo>
                  <a:pt x="487172" y="1600199"/>
                </a:lnTo>
                <a:lnTo>
                  <a:pt x="473456" y="1612899"/>
                </a:lnTo>
                <a:lnTo>
                  <a:pt x="561848" y="1612899"/>
                </a:lnTo>
                <a:lnTo>
                  <a:pt x="579882" y="1600199"/>
                </a:lnTo>
                <a:close/>
              </a:path>
              <a:path w="2239010" h="1752600">
                <a:moveTo>
                  <a:pt x="618109" y="1587499"/>
                </a:moveTo>
                <a:lnTo>
                  <a:pt x="540893" y="1587499"/>
                </a:lnTo>
                <a:lnTo>
                  <a:pt x="529336" y="1600199"/>
                </a:lnTo>
                <a:lnTo>
                  <a:pt x="605917" y="1600199"/>
                </a:lnTo>
                <a:lnTo>
                  <a:pt x="618109" y="1587499"/>
                </a:lnTo>
                <a:close/>
              </a:path>
              <a:path w="2239010" h="1752600">
                <a:moveTo>
                  <a:pt x="651510" y="1574799"/>
                </a:moveTo>
                <a:lnTo>
                  <a:pt x="579374" y="1574799"/>
                </a:lnTo>
                <a:lnTo>
                  <a:pt x="573659" y="1587499"/>
                </a:lnTo>
                <a:lnTo>
                  <a:pt x="640080" y="1587499"/>
                </a:lnTo>
                <a:lnTo>
                  <a:pt x="651510" y="1574799"/>
                </a:lnTo>
                <a:close/>
              </a:path>
              <a:path w="2239010" h="1752600">
                <a:moveTo>
                  <a:pt x="705612" y="1562099"/>
                </a:moveTo>
                <a:lnTo>
                  <a:pt x="616585" y="1562099"/>
                </a:lnTo>
                <a:lnTo>
                  <a:pt x="611251" y="1574799"/>
                </a:lnTo>
                <a:lnTo>
                  <a:pt x="693038" y="1574799"/>
                </a:lnTo>
                <a:lnTo>
                  <a:pt x="705612" y="1562099"/>
                </a:lnTo>
                <a:close/>
              </a:path>
              <a:path w="2239010" h="1752600">
                <a:moveTo>
                  <a:pt x="746632" y="1549399"/>
                </a:moveTo>
                <a:lnTo>
                  <a:pt x="662940" y="1549399"/>
                </a:lnTo>
                <a:lnTo>
                  <a:pt x="651129" y="1562099"/>
                </a:lnTo>
                <a:lnTo>
                  <a:pt x="740918" y="1562099"/>
                </a:lnTo>
                <a:lnTo>
                  <a:pt x="746632" y="1549399"/>
                </a:lnTo>
                <a:close/>
              </a:path>
              <a:path w="2239010" h="1752600">
                <a:moveTo>
                  <a:pt x="792099" y="1536699"/>
                </a:moveTo>
                <a:lnTo>
                  <a:pt x="704595" y="1536699"/>
                </a:lnTo>
                <a:lnTo>
                  <a:pt x="699516" y="1549399"/>
                </a:lnTo>
                <a:lnTo>
                  <a:pt x="781304" y="1549399"/>
                </a:lnTo>
                <a:lnTo>
                  <a:pt x="792099" y="1536699"/>
                </a:lnTo>
                <a:close/>
              </a:path>
              <a:path w="2239010" h="1752600">
                <a:moveTo>
                  <a:pt x="832231" y="1523999"/>
                </a:moveTo>
                <a:lnTo>
                  <a:pt x="753744" y="1523999"/>
                </a:lnTo>
                <a:lnTo>
                  <a:pt x="741172" y="1536699"/>
                </a:lnTo>
                <a:lnTo>
                  <a:pt x="817880" y="1536699"/>
                </a:lnTo>
                <a:lnTo>
                  <a:pt x="832231" y="1523999"/>
                </a:lnTo>
                <a:close/>
              </a:path>
              <a:path w="2239010" h="1752600">
                <a:moveTo>
                  <a:pt x="867537" y="1511299"/>
                </a:moveTo>
                <a:lnTo>
                  <a:pt x="804672" y="1511299"/>
                </a:lnTo>
                <a:lnTo>
                  <a:pt x="790194" y="1523999"/>
                </a:lnTo>
                <a:lnTo>
                  <a:pt x="855726" y="1523999"/>
                </a:lnTo>
                <a:lnTo>
                  <a:pt x="867537" y="1511299"/>
                </a:lnTo>
                <a:close/>
              </a:path>
              <a:path w="2239010" h="1752600">
                <a:moveTo>
                  <a:pt x="903097" y="1498599"/>
                </a:moveTo>
                <a:lnTo>
                  <a:pt x="829818" y="1498599"/>
                </a:lnTo>
                <a:lnTo>
                  <a:pt x="824484" y="1511299"/>
                </a:lnTo>
                <a:lnTo>
                  <a:pt x="890524" y="1511299"/>
                </a:lnTo>
                <a:lnTo>
                  <a:pt x="903097" y="1498599"/>
                </a:lnTo>
                <a:close/>
              </a:path>
              <a:path w="2239010" h="1752600">
                <a:moveTo>
                  <a:pt x="938149" y="1485899"/>
                </a:moveTo>
                <a:lnTo>
                  <a:pt x="865378" y="1485899"/>
                </a:lnTo>
                <a:lnTo>
                  <a:pt x="859917" y="1498599"/>
                </a:lnTo>
                <a:lnTo>
                  <a:pt x="926338" y="1498599"/>
                </a:lnTo>
                <a:lnTo>
                  <a:pt x="938149" y="1485899"/>
                </a:lnTo>
                <a:close/>
              </a:path>
              <a:path w="2239010" h="1752600">
                <a:moveTo>
                  <a:pt x="968501" y="1473199"/>
                </a:moveTo>
                <a:lnTo>
                  <a:pt x="901319" y="1473199"/>
                </a:lnTo>
                <a:lnTo>
                  <a:pt x="895604" y="1485899"/>
                </a:lnTo>
                <a:lnTo>
                  <a:pt x="957707" y="1485899"/>
                </a:lnTo>
                <a:lnTo>
                  <a:pt x="968501" y="1473199"/>
                </a:lnTo>
                <a:close/>
              </a:path>
              <a:path w="2239010" h="1752600">
                <a:moveTo>
                  <a:pt x="986028" y="1460499"/>
                </a:moveTo>
                <a:lnTo>
                  <a:pt x="935101" y="1460499"/>
                </a:lnTo>
                <a:lnTo>
                  <a:pt x="930401" y="1473199"/>
                </a:lnTo>
                <a:lnTo>
                  <a:pt x="973455" y="1473199"/>
                </a:lnTo>
                <a:lnTo>
                  <a:pt x="986028" y="1460499"/>
                </a:lnTo>
                <a:close/>
              </a:path>
              <a:path w="2239010" h="1752600">
                <a:moveTo>
                  <a:pt x="1012698" y="1447799"/>
                </a:moveTo>
                <a:lnTo>
                  <a:pt x="963676" y="1447799"/>
                </a:lnTo>
                <a:lnTo>
                  <a:pt x="958595" y="1460499"/>
                </a:lnTo>
                <a:lnTo>
                  <a:pt x="1006220" y="1460499"/>
                </a:lnTo>
                <a:lnTo>
                  <a:pt x="1012698" y="1447799"/>
                </a:lnTo>
                <a:close/>
              </a:path>
              <a:path w="2239010" h="1752600">
                <a:moveTo>
                  <a:pt x="1021080" y="1447799"/>
                </a:moveTo>
                <a:lnTo>
                  <a:pt x="1012698" y="1447799"/>
                </a:lnTo>
                <a:lnTo>
                  <a:pt x="1012444" y="1460499"/>
                </a:lnTo>
                <a:lnTo>
                  <a:pt x="1021080" y="1447799"/>
                </a:lnTo>
                <a:close/>
              </a:path>
              <a:path w="2239010" h="1752600">
                <a:moveTo>
                  <a:pt x="1042543" y="1435099"/>
                </a:moveTo>
                <a:lnTo>
                  <a:pt x="991616" y="1435099"/>
                </a:lnTo>
                <a:lnTo>
                  <a:pt x="981329" y="1447799"/>
                </a:lnTo>
                <a:lnTo>
                  <a:pt x="1041781" y="1447799"/>
                </a:lnTo>
                <a:lnTo>
                  <a:pt x="1042543" y="1435099"/>
                </a:lnTo>
                <a:close/>
              </a:path>
              <a:path w="2239010" h="1752600">
                <a:moveTo>
                  <a:pt x="1077087" y="1422399"/>
                </a:moveTo>
                <a:lnTo>
                  <a:pt x="1018159" y="1422399"/>
                </a:lnTo>
                <a:lnTo>
                  <a:pt x="1012444" y="1435099"/>
                </a:lnTo>
                <a:lnTo>
                  <a:pt x="1063625" y="1435099"/>
                </a:lnTo>
                <a:lnTo>
                  <a:pt x="1077087" y="1422399"/>
                </a:lnTo>
                <a:close/>
              </a:path>
              <a:path w="2239010" h="1752600">
                <a:moveTo>
                  <a:pt x="1097788" y="1409699"/>
                </a:moveTo>
                <a:lnTo>
                  <a:pt x="1053845" y="1409699"/>
                </a:lnTo>
                <a:lnTo>
                  <a:pt x="1042416" y="1422399"/>
                </a:lnTo>
                <a:lnTo>
                  <a:pt x="1081913" y="1422399"/>
                </a:lnTo>
                <a:lnTo>
                  <a:pt x="1097788" y="1409699"/>
                </a:lnTo>
                <a:close/>
              </a:path>
              <a:path w="2239010" h="1752600">
                <a:moveTo>
                  <a:pt x="1123569" y="1397000"/>
                </a:moveTo>
                <a:lnTo>
                  <a:pt x="1071880" y="1397000"/>
                </a:lnTo>
                <a:lnTo>
                  <a:pt x="1066165" y="1409699"/>
                </a:lnTo>
                <a:lnTo>
                  <a:pt x="1118235" y="1409699"/>
                </a:lnTo>
                <a:lnTo>
                  <a:pt x="1123569" y="1397000"/>
                </a:lnTo>
                <a:close/>
              </a:path>
              <a:path w="2239010" h="1752600">
                <a:moveTo>
                  <a:pt x="1154684" y="1384300"/>
                </a:moveTo>
                <a:lnTo>
                  <a:pt x="1109599" y="1384300"/>
                </a:lnTo>
                <a:lnTo>
                  <a:pt x="1095629" y="1397000"/>
                </a:lnTo>
                <a:lnTo>
                  <a:pt x="1142745" y="1397000"/>
                </a:lnTo>
                <a:lnTo>
                  <a:pt x="1154684" y="1384300"/>
                </a:lnTo>
                <a:close/>
              </a:path>
              <a:path w="2239010" h="1752600">
                <a:moveTo>
                  <a:pt x="1179830" y="1371600"/>
                </a:moveTo>
                <a:lnTo>
                  <a:pt x="1127887" y="1371600"/>
                </a:lnTo>
                <a:lnTo>
                  <a:pt x="1114933" y="1384300"/>
                </a:lnTo>
                <a:lnTo>
                  <a:pt x="1170940" y="1384300"/>
                </a:lnTo>
                <a:lnTo>
                  <a:pt x="1179830" y="1371600"/>
                </a:lnTo>
                <a:close/>
              </a:path>
              <a:path w="2239010" h="1752600">
                <a:moveTo>
                  <a:pt x="1196086" y="1358900"/>
                </a:moveTo>
                <a:lnTo>
                  <a:pt x="1156081" y="1358900"/>
                </a:lnTo>
                <a:lnTo>
                  <a:pt x="1148461" y="1371600"/>
                </a:lnTo>
                <a:lnTo>
                  <a:pt x="1192149" y="1371600"/>
                </a:lnTo>
                <a:lnTo>
                  <a:pt x="1196086" y="1358900"/>
                </a:lnTo>
                <a:close/>
              </a:path>
              <a:path w="2239010" h="1752600">
                <a:moveTo>
                  <a:pt x="1216279" y="1346200"/>
                </a:moveTo>
                <a:lnTo>
                  <a:pt x="1181227" y="1346200"/>
                </a:lnTo>
                <a:lnTo>
                  <a:pt x="1172591" y="1358900"/>
                </a:lnTo>
                <a:lnTo>
                  <a:pt x="1208786" y="1358900"/>
                </a:lnTo>
                <a:lnTo>
                  <a:pt x="1216279" y="1346200"/>
                </a:lnTo>
                <a:close/>
              </a:path>
              <a:path w="2239010" h="1752600">
                <a:moveTo>
                  <a:pt x="1218945" y="1346200"/>
                </a:moveTo>
                <a:lnTo>
                  <a:pt x="1216279" y="1346200"/>
                </a:lnTo>
                <a:lnTo>
                  <a:pt x="1216025" y="1358900"/>
                </a:lnTo>
                <a:lnTo>
                  <a:pt x="1218945" y="1346200"/>
                </a:lnTo>
                <a:close/>
              </a:path>
              <a:path w="2239010" h="1752600">
                <a:moveTo>
                  <a:pt x="1238631" y="1333500"/>
                </a:moveTo>
                <a:lnTo>
                  <a:pt x="1196975" y="1333500"/>
                </a:lnTo>
                <a:lnTo>
                  <a:pt x="1193292" y="1346200"/>
                </a:lnTo>
                <a:lnTo>
                  <a:pt x="1236345" y="1346200"/>
                </a:lnTo>
                <a:lnTo>
                  <a:pt x="1238631" y="1333500"/>
                </a:lnTo>
                <a:close/>
              </a:path>
              <a:path w="2239010" h="1752600">
                <a:moveTo>
                  <a:pt x="1256284" y="1320800"/>
                </a:moveTo>
                <a:lnTo>
                  <a:pt x="1215009" y="1320800"/>
                </a:lnTo>
                <a:lnTo>
                  <a:pt x="1207135" y="1333500"/>
                </a:lnTo>
                <a:lnTo>
                  <a:pt x="1251966" y="1333500"/>
                </a:lnTo>
                <a:lnTo>
                  <a:pt x="1256284" y="1320800"/>
                </a:lnTo>
                <a:close/>
              </a:path>
              <a:path w="2239010" h="1752600">
                <a:moveTo>
                  <a:pt x="1278890" y="1308100"/>
                </a:moveTo>
                <a:lnTo>
                  <a:pt x="1237234" y="1308100"/>
                </a:lnTo>
                <a:lnTo>
                  <a:pt x="1232535" y="1320800"/>
                </a:lnTo>
                <a:lnTo>
                  <a:pt x="1275334" y="1320800"/>
                </a:lnTo>
                <a:lnTo>
                  <a:pt x="1278890" y="1308100"/>
                </a:lnTo>
                <a:close/>
              </a:path>
              <a:path w="2239010" h="1752600">
                <a:moveTo>
                  <a:pt x="1300099" y="1295400"/>
                </a:moveTo>
                <a:lnTo>
                  <a:pt x="1255014" y="1295400"/>
                </a:lnTo>
                <a:lnTo>
                  <a:pt x="1252093" y="1308100"/>
                </a:lnTo>
                <a:lnTo>
                  <a:pt x="1290701" y="1308100"/>
                </a:lnTo>
                <a:lnTo>
                  <a:pt x="1300099" y="1295400"/>
                </a:lnTo>
                <a:close/>
              </a:path>
              <a:path w="2239010" h="1752600">
                <a:moveTo>
                  <a:pt x="1327531" y="1282700"/>
                </a:moveTo>
                <a:lnTo>
                  <a:pt x="1276985" y="1282700"/>
                </a:lnTo>
                <a:lnTo>
                  <a:pt x="1267460" y="1295400"/>
                </a:lnTo>
                <a:lnTo>
                  <a:pt x="1318514" y="1295400"/>
                </a:lnTo>
                <a:lnTo>
                  <a:pt x="1327531" y="1282700"/>
                </a:lnTo>
                <a:close/>
              </a:path>
              <a:path w="2239010" h="1752600">
                <a:moveTo>
                  <a:pt x="1345311" y="1270000"/>
                </a:moveTo>
                <a:lnTo>
                  <a:pt x="1303655" y="1270000"/>
                </a:lnTo>
                <a:lnTo>
                  <a:pt x="1293622" y="1282700"/>
                </a:lnTo>
                <a:lnTo>
                  <a:pt x="1339850" y="1282700"/>
                </a:lnTo>
                <a:lnTo>
                  <a:pt x="1345311" y="1270000"/>
                </a:lnTo>
                <a:close/>
              </a:path>
              <a:path w="2239010" h="1752600">
                <a:moveTo>
                  <a:pt x="1359027" y="1257300"/>
                </a:moveTo>
                <a:lnTo>
                  <a:pt x="1324864" y="1257300"/>
                </a:lnTo>
                <a:lnTo>
                  <a:pt x="1319149" y="1270000"/>
                </a:lnTo>
                <a:lnTo>
                  <a:pt x="1355090" y="1270000"/>
                </a:lnTo>
                <a:lnTo>
                  <a:pt x="1359027" y="1257300"/>
                </a:lnTo>
                <a:close/>
              </a:path>
              <a:path w="2239010" h="1752600">
                <a:moveTo>
                  <a:pt x="1339342" y="1244600"/>
                </a:moveTo>
                <a:lnTo>
                  <a:pt x="1334262" y="1257300"/>
                </a:lnTo>
                <a:lnTo>
                  <a:pt x="1339215" y="1257300"/>
                </a:lnTo>
                <a:lnTo>
                  <a:pt x="1339342" y="1244600"/>
                </a:lnTo>
                <a:close/>
              </a:path>
              <a:path w="2239010" h="1752600">
                <a:moveTo>
                  <a:pt x="1376299" y="1244600"/>
                </a:moveTo>
                <a:lnTo>
                  <a:pt x="1340993" y="1244600"/>
                </a:lnTo>
                <a:lnTo>
                  <a:pt x="1339215" y="1257300"/>
                </a:lnTo>
                <a:lnTo>
                  <a:pt x="1373505" y="1257300"/>
                </a:lnTo>
                <a:lnTo>
                  <a:pt x="1376299" y="1244600"/>
                </a:lnTo>
                <a:close/>
              </a:path>
              <a:path w="2239010" h="1752600">
                <a:moveTo>
                  <a:pt x="1394079" y="1231900"/>
                </a:moveTo>
                <a:lnTo>
                  <a:pt x="1359916" y="1231900"/>
                </a:lnTo>
                <a:lnTo>
                  <a:pt x="1353820" y="1244600"/>
                </a:lnTo>
                <a:lnTo>
                  <a:pt x="1385062" y="1244600"/>
                </a:lnTo>
                <a:lnTo>
                  <a:pt x="1394079" y="1231900"/>
                </a:lnTo>
                <a:close/>
              </a:path>
              <a:path w="2239010" h="1752600">
                <a:moveTo>
                  <a:pt x="1419606" y="1219200"/>
                </a:moveTo>
                <a:lnTo>
                  <a:pt x="1372235" y="1219200"/>
                </a:lnTo>
                <a:lnTo>
                  <a:pt x="1369314" y="1231900"/>
                </a:lnTo>
                <a:lnTo>
                  <a:pt x="1411732" y="1231900"/>
                </a:lnTo>
                <a:lnTo>
                  <a:pt x="1419606" y="1219200"/>
                </a:lnTo>
                <a:close/>
              </a:path>
              <a:path w="2239010" h="1752600">
                <a:moveTo>
                  <a:pt x="1436623" y="1206500"/>
                </a:moveTo>
                <a:lnTo>
                  <a:pt x="1396111" y="1206500"/>
                </a:lnTo>
                <a:lnTo>
                  <a:pt x="1386332" y="1219200"/>
                </a:lnTo>
                <a:lnTo>
                  <a:pt x="1432941" y="1219200"/>
                </a:lnTo>
                <a:lnTo>
                  <a:pt x="1436623" y="1206500"/>
                </a:lnTo>
                <a:close/>
              </a:path>
              <a:path w="2239010" h="1752600">
                <a:moveTo>
                  <a:pt x="1413891" y="1193800"/>
                </a:moveTo>
                <a:lnTo>
                  <a:pt x="1409192" y="1206500"/>
                </a:lnTo>
                <a:lnTo>
                  <a:pt x="1412620" y="1206500"/>
                </a:lnTo>
                <a:lnTo>
                  <a:pt x="1413891" y="1193800"/>
                </a:lnTo>
                <a:close/>
              </a:path>
              <a:path w="2239010" h="1752600">
                <a:moveTo>
                  <a:pt x="1454404" y="1193800"/>
                </a:moveTo>
                <a:lnTo>
                  <a:pt x="1421257" y="1193800"/>
                </a:lnTo>
                <a:lnTo>
                  <a:pt x="1412620" y="1206500"/>
                </a:lnTo>
                <a:lnTo>
                  <a:pt x="1449070" y="1206500"/>
                </a:lnTo>
                <a:lnTo>
                  <a:pt x="1454404" y="1193800"/>
                </a:lnTo>
                <a:close/>
              </a:path>
              <a:path w="2239010" h="1752600">
                <a:moveTo>
                  <a:pt x="1469644" y="1181100"/>
                </a:moveTo>
                <a:lnTo>
                  <a:pt x="1434845" y="1181100"/>
                </a:lnTo>
                <a:lnTo>
                  <a:pt x="1431925" y="1193800"/>
                </a:lnTo>
                <a:lnTo>
                  <a:pt x="1463929" y="1193800"/>
                </a:lnTo>
                <a:lnTo>
                  <a:pt x="1469644" y="1181100"/>
                </a:lnTo>
                <a:close/>
              </a:path>
              <a:path w="2239010" h="1752600">
                <a:moveTo>
                  <a:pt x="1482090" y="1168400"/>
                </a:moveTo>
                <a:lnTo>
                  <a:pt x="1448308" y="1168400"/>
                </a:lnTo>
                <a:lnTo>
                  <a:pt x="1446148" y="1181100"/>
                </a:lnTo>
                <a:lnTo>
                  <a:pt x="1477391" y="1181100"/>
                </a:lnTo>
                <a:lnTo>
                  <a:pt x="1482090" y="1168400"/>
                </a:lnTo>
                <a:close/>
              </a:path>
              <a:path w="2239010" h="1752600">
                <a:moveTo>
                  <a:pt x="1484630" y="1168400"/>
                </a:moveTo>
                <a:lnTo>
                  <a:pt x="1482090" y="1168400"/>
                </a:lnTo>
                <a:lnTo>
                  <a:pt x="1480820" y="1181100"/>
                </a:lnTo>
                <a:lnTo>
                  <a:pt x="1484630" y="1168400"/>
                </a:lnTo>
                <a:close/>
              </a:path>
              <a:path w="2239010" h="1752600">
                <a:moveTo>
                  <a:pt x="1502283" y="1155700"/>
                </a:moveTo>
                <a:lnTo>
                  <a:pt x="1463040" y="1155700"/>
                </a:lnTo>
                <a:lnTo>
                  <a:pt x="1460627" y="1168400"/>
                </a:lnTo>
                <a:lnTo>
                  <a:pt x="1494282" y="1168400"/>
                </a:lnTo>
                <a:lnTo>
                  <a:pt x="1502283" y="1155700"/>
                </a:lnTo>
                <a:close/>
              </a:path>
              <a:path w="2239010" h="1752600">
                <a:moveTo>
                  <a:pt x="1514220" y="1143000"/>
                </a:moveTo>
                <a:lnTo>
                  <a:pt x="1488313" y="1143000"/>
                </a:lnTo>
                <a:lnTo>
                  <a:pt x="1477137" y="1155700"/>
                </a:lnTo>
                <a:lnTo>
                  <a:pt x="1505966" y="1155700"/>
                </a:lnTo>
                <a:lnTo>
                  <a:pt x="1514220" y="1143000"/>
                </a:lnTo>
                <a:close/>
              </a:path>
              <a:path w="2239010" h="1752600">
                <a:moveTo>
                  <a:pt x="1530984" y="1130300"/>
                </a:moveTo>
                <a:lnTo>
                  <a:pt x="1500123" y="1130300"/>
                </a:lnTo>
                <a:lnTo>
                  <a:pt x="1491869" y="1143000"/>
                </a:lnTo>
                <a:lnTo>
                  <a:pt x="1526920" y="1143000"/>
                </a:lnTo>
                <a:lnTo>
                  <a:pt x="1530984" y="1130300"/>
                </a:lnTo>
                <a:close/>
              </a:path>
              <a:path w="2239010" h="1752600">
                <a:moveTo>
                  <a:pt x="1544446" y="1117600"/>
                </a:moveTo>
                <a:lnTo>
                  <a:pt x="1512062" y="1117600"/>
                </a:lnTo>
                <a:lnTo>
                  <a:pt x="1502664" y="1130300"/>
                </a:lnTo>
                <a:lnTo>
                  <a:pt x="1540509" y="1130300"/>
                </a:lnTo>
                <a:lnTo>
                  <a:pt x="1544446" y="1117600"/>
                </a:lnTo>
                <a:close/>
              </a:path>
              <a:path w="2239010" h="1752600">
                <a:moveTo>
                  <a:pt x="1562989" y="1104900"/>
                </a:moveTo>
                <a:lnTo>
                  <a:pt x="1526540" y="1104900"/>
                </a:lnTo>
                <a:lnTo>
                  <a:pt x="1516507" y="1117600"/>
                </a:lnTo>
                <a:lnTo>
                  <a:pt x="1555115" y="1117600"/>
                </a:lnTo>
                <a:lnTo>
                  <a:pt x="1562989" y="1104900"/>
                </a:lnTo>
                <a:close/>
              </a:path>
              <a:path w="2239010" h="1752600">
                <a:moveTo>
                  <a:pt x="1576832" y="1092200"/>
                </a:moveTo>
                <a:lnTo>
                  <a:pt x="1542033" y="1092200"/>
                </a:lnTo>
                <a:lnTo>
                  <a:pt x="1538351" y="1104900"/>
                </a:lnTo>
                <a:lnTo>
                  <a:pt x="1573657" y="1104900"/>
                </a:lnTo>
                <a:lnTo>
                  <a:pt x="1576832" y="1092200"/>
                </a:lnTo>
                <a:close/>
              </a:path>
              <a:path w="2239010" h="1752600">
                <a:moveTo>
                  <a:pt x="1595246" y="1079500"/>
                </a:moveTo>
                <a:lnTo>
                  <a:pt x="1558925" y="1079500"/>
                </a:lnTo>
                <a:lnTo>
                  <a:pt x="1551305" y="1092200"/>
                </a:lnTo>
                <a:lnTo>
                  <a:pt x="1586230" y="1092200"/>
                </a:lnTo>
                <a:lnTo>
                  <a:pt x="1595246" y="1079500"/>
                </a:lnTo>
                <a:close/>
              </a:path>
              <a:path w="2239010" h="1752600">
                <a:moveTo>
                  <a:pt x="1603502" y="1066800"/>
                </a:moveTo>
                <a:lnTo>
                  <a:pt x="1570482" y="1066800"/>
                </a:lnTo>
                <a:lnTo>
                  <a:pt x="1567560" y="1079500"/>
                </a:lnTo>
                <a:lnTo>
                  <a:pt x="1594866" y="1079500"/>
                </a:lnTo>
                <a:lnTo>
                  <a:pt x="1603502" y="1066800"/>
                </a:lnTo>
                <a:close/>
              </a:path>
              <a:path w="2239010" h="1752600">
                <a:moveTo>
                  <a:pt x="1618869" y="1054100"/>
                </a:moveTo>
                <a:lnTo>
                  <a:pt x="1587881" y="1054100"/>
                </a:lnTo>
                <a:lnTo>
                  <a:pt x="1579245" y="1066800"/>
                </a:lnTo>
                <a:lnTo>
                  <a:pt x="1607312" y="1066800"/>
                </a:lnTo>
                <a:lnTo>
                  <a:pt x="1618869" y="1054100"/>
                </a:lnTo>
                <a:close/>
              </a:path>
              <a:path w="2239010" h="1752600">
                <a:moveTo>
                  <a:pt x="1635125" y="1041400"/>
                </a:moveTo>
                <a:lnTo>
                  <a:pt x="1600327" y="1041400"/>
                </a:lnTo>
                <a:lnTo>
                  <a:pt x="1592071" y="1054100"/>
                </a:lnTo>
                <a:lnTo>
                  <a:pt x="1629029" y="1054100"/>
                </a:lnTo>
                <a:lnTo>
                  <a:pt x="1635125" y="1041400"/>
                </a:lnTo>
                <a:close/>
              </a:path>
              <a:path w="2239010" h="1752600">
                <a:moveTo>
                  <a:pt x="1656969" y="1028700"/>
                </a:moveTo>
                <a:lnTo>
                  <a:pt x="1610995" y="1028700"/>
                </a:lnTo>
                <a:lnTo>
                  <a:pt x="1603756" y="1041400"/>
                </a:lnTo>
                <a:lnTo>
                  <a:pt x="1647952" y="1041400"/>
                </a:lnTo>
                <a:lnTo>
                  <a:pt x="1656969" y="1028700"/>
                </a:lnTo>
                <a:close/>
              </a:path>
              <a:path w="2239010" h="1752600">
                <a:moveTo>
                  <a:pt x="1670304" y="1016000"/>
                </a:moveTo>
                <a:lnTo>
                  <a:pt x="1630426" y="1016000"/>
                </a:lnTo>
                <a:lnTo>
                  <a:pt x="1623059" y="1028700"/>
                </a:lnTo>
                <a:lnTo>
                  <a:pt x="1661287" y="1028700"/>
                </a:lnTo>
                <a:lnTo>
                  <a:pt x="1670304" y="1016000"/>
                </a:lnTo>
                <a:close/>
              </a:path>
              <a:path w="2239010" h="1752600">
                <a:moveTo>
                  <a:pt x="1682369" y="1003300"/>
                </a:moveTo>
                <a:lnTo>
                  <a:pt x="1646808" y="1003300"/>
                </a:lnTo>
                <a:lnTo>
                  <a:pt x="1642871" y="1016000"/>
                </a:lnTo>
                <a:lnTo>
                  <a:pt x="1674114" y="1016000"/>
                </a:lnTo>
                <a:lnTo>
                  <a:pt x="1682369" y="1003300"/>
                </a:lnTo>
                <a:close/>
              </a:path>
              <a:path w="2239010" h="1752600">
                <a:moveTo>
                  <a:pt x="1659001" y="990600"/>
                </a:moveTo>
                <a:lnTo>
                  <a:pt x="1655445" y="1003300"/>
                </a:lnTo>
                <a:lnTo>
                  <a:pt x="1658493" y="1003300"/>
                </a:lnTo>
                <a:lnTo>
                  <a:pt x="1659001" y="990600"/>
                </a:lnTo>
                <a:close/>
              </a:path>
              <a:path w="2239010" h="1752600">
                <a:moveTo>
                  <a:pt x="1695704" y="990600"/>
                </a:moveTo>
                <a:lnTo>
                  <a:pt x="1666747" y="990600"/>
                </a:lnTo>
                <a:lnTo>
                  <a:pt x="1658493" y="1003300"/>
                </a:lnTo>
                <a:lnTo>
                  <a:pt x="1686179" y="1003300"/>
                </a:lnTo>
                <a:lnTo>
                  <a:pt x="1695704" y="990600"/>
                </a:lnTo>
                <a:close/>
              </a:path>
              <a:path w="2239010" h="1752600">
                <a:moveTo>
                  <a:pt x="1709420" y="977900"/>
                </a:moveTo>
                <a:lnTo>
                  <a:pt x="1680209" y="977900"/>
                </a:lnTo>
                <a:lnTo>
                  <a:pt x="1670812" y="990600"/>
                </a:lnTo>
                <a:lnTo>
                  <a:pt x="1700148" y="990600"/>
                </a:lnTo>
                <a:lnTo>
                  <a:pt x="1709420" y="977900"/>
                </a:lnTo>
                <a:close/>
              </a:path>
              <a:path w="2239010" h="1752600">
                <a:moveTo>
                  <a:pt x="1722373" y="965200"/>
                </a:moveTo>
                <a:lnTo>
                  <a:pt x="1693671" y="965200"/>
                </a:lnTo>
                <a:lnTo>
                  <a:pt x="1684273" y="977900"/>
                </a:lnTo>
                <a:lnTo>
                  <a:pt x="1713103" y="977900"/>
                </a:lnTo>
                <a:lnTo>
                  <a:pt x="1722373" y="965200"/>
                </a:lnTo>
                <a:close/>
              </a:path>
              <a:path w="2239010" h="1752600">
                <a:moveTo>
                  <a:pt x="1740281" y="952500"/>
                </a:moveTo>
                <a:lnTo>
                  <a:pt x="1707388" y="952500"/>
                </a:lnTo>
                <a:lnTo>
                  <a:pt x="1697990" y="965200"/>
                </a:lnTo>
                <a:lnTo>
                  <a:pt x="1736344" y="965200"/>
                </a:lnTo>
                <a:lnTo>
                  <a:pt x="1740281" y="952500"/>
                </a:lnTo>
                <a:close/>
              </a:path>
              <a:path w="2239010" h="1752600">
                <a:moveTo>
                  <a:pt x="1752854" y="939800"/>
                </a:moveTo>
                <a:lnTo>
                  <a:pt x="1721104" y="939800"/>
                </a:lnTo>
                <a:lnTo>
                  <a:pt x="1711706" y="952500"/>
                </a:lnTo>
                <a:lnTo>
                  <a:pt x="1752345" y="952500"/>
                </a:lnTo>
                <a:lnTo>
                  <a:pt x="1752854" y="939800"/>
                </a:lnTo>
                <a:close/>
              </a:path>
              <a:path w="2239010" h="1752600">
                <a:moveTo>
                  <a:pt x="1771777" y="927100"/>
                </a:moveTo>
                <a:lnTo>
                  <a:pt x="1734312" y="927100"/>
                </a:lnTo>
                <a:lnTo>
                  <a:pt x="1724659" y="939800"/>
                </a:lnTo>
                <a:lnTo>
                  <a:pt x="1764538" y="939800"/>
                </a:lnTo>
                <a:lnTo>
                  <a:pt x="1771777" y="927100"/>
                </a:lnTo>
                <a:close/>
              </a:path>
              <a:path w="2239010" h="1752600">
                <a:moveTo>
                  <a:pt x="1788795" y="914400"/>
                </a:moveTo>
                <a:lnTo>
                  <a:pt x="1750568" y="914400"/>
                </a:lnTo>
                <a:lnTo>
                  <a:pt x="1746377" y="927100"/>
                </a:lnTo>
                <a:lnTo>
                  <a:pt x="1783333" y="927100"/>
                </a:lnTo>
                <a:lnTo>
                  <a:pt x="1788795" y="914400"/>
                </a:lnTo>
                <a:close/>
              </a:path>
              <a:path w="2239010" h="1752600">
                <a:moveTo>
                  <a:pt x="1799717" y="901700"/>
                </a:moveTo>
                <a:lnTo>
                  <a:pt x="1766189" y="901700"/>
                </a:lnTo>
                <a:lnTo>
                  <a:pt x="1760093" y="914400"/>
                </a:lnTo>
                <a:lnTo>
                  <a:pt x="1799335" y="914400"/>
                </a:lnTo>
                <a:lnTo>
                  <a:pt x="1799717" y="901700"/>
                </a:lnTo>
                <a:close/>
              </a:path>
              <a:path w="2239010" h="1752600">
                <a:moveTo>
                  <a:pt x="1816734" y="889000"/>
                </a:moveTo>
                <a:lnTo>
                  <a:pt x="1781809" y="889000"/>
                </a:lnTo>
                <a:lnTo>
                  <a:pt x="1776348" y="901700"/>
                </a:lnTo>
                <a:lnTo>
                  <a:pt x="1809495" y="901700"/>
                </a:lnTo>
                <a:lnTo>
                  <a:pt x="1816734" y="889000"/>
                </a:lnTo>
                <a:close/>
              </a:path>
              <a:path w="2239010" h="1752600">
                <a:moveTo>
                  <a:pt x="1836166" y="876300"/>
                </a:moveTo>
                <a:lnTo>
                  <a:pt x="1795526" y="876300"/>
                </a:lnTo>
                <a:lnTo>
                  <a:pt x="1792351" y="889000"/>
                </a:lnTo>
                <a:lnTo>
                  <a:pt x="1819783" y="889000"/>
                </a:lnTo>
                <a:lnTo>
                  <a:pt x="1836166" y="876300"/>
                </a:lnTo>
                <a:close/>
              </a:path>
              <a:path w="2239010" h="1752600">
                <a:moveTo>
                  <a:pt x="1845056" y="863600"/>
                </a:moveTo>
                <a:lnTo>
                  <a:pt x="1810384" y="863600"/>
                </a:lnTo>
                <a:lnTo>
                  <a:pt x="1803908" y="876300"/>
                </a:lnTo>
                <a:lnTo>
                  <a:pt x="1838706" y="876300"/>
                </a:lnTo>
                <a:lnTo>
                  <a:pt x="1845056" y="863600"/>
                </a:lnTo>
                <a:close/>
              </a:path>
              <a:path w="2239010" h="1752600">
                <a:moveTo>
                  <a:pt x="1854454" y="850900"/>
                </a:moveTo>
                <a:lnTo>
                  <a:pt x="1822831" y="850900"/>
                </a:lnTo>
                <a:lnTo>
                  <a:pt x="1820291" y="863600"/>
                </a:lnTo>
                <a:lnTo>
                  <a:pt x="1851659" y="863600"/>
                </a:lnTo>
                <a:lnTo>
                  <a:pt x="1854454" y="850900"/>
                </a:lnTo>
                <a:close/>
              </a:path>
              <a:path w="2239010" h="1752600">
                <a:moveTo>
                  <a:pt x="1867281" y="838200"/>
                </a:moveTo>
                <a:lnTo>
                  <a:pt x="1835150" y="838200"/>
                </a:lnTo>
                <a:lnTo>
                  <a:pt x="1830070" y="850900"/>
                </a:lnTo>
                <a:lnTo>
                  <a:pt x="1861946" y="850900"/>
                </a:lnTo>
                <a:lnTo>
                  <a:pt x="1867281" y="838200"/>
                </a:lnTo>
                <a:close/>
              </a:path>
              <a:path w="2239010" h="1752600">
                <a:moveTo>
                  <a:pt x="1876044" y="825500"/>
                </a:moveTo>
                <a:lnTo>
                  <a:pt x="1848993" y="825500"/>
                </a:lnTo>
                <a:lnTo>
                  <a:pt x="1843658" y="838200"/>
                </a:lnTo>
                <a:lnTo>
                  <a:pt x="1874266" y="838200"/>
                </a:lnTo>
                <a:lnTo>
                  <a:pt x="1876044" y="825500"/>
                </a:lnTo>
                <a:close/>
              </a:path>
              <a:path w="2239010" h="1752600">
                <a:moveTo>
                  <a:pt x="1891538" y="812800"/>
                </a:moveTo>
                <a:lnTo>
                  <a:pt x="1856867" y="812800"/>
                </a:lnTo>
                <a:lnTo>
                  <a:pt x="1851787" y="825500"/>
                </a:lnTo>
                <a:lnTo>
                  <a:pt x="1883537" y="825500"/>
                </a:lnTo>
                <a:lnTo>
                  <a:pt x="1891538" y="812800"/>
                </a:lnTo>
                <a:close/>
              </a:path>
              <a:path w="2239010" h="1752600">
                <a:moveTo>
                  <a:pt x="1899793" y="800100"/>
                </a:moveTo>
                <a:lnTo>
                  <a:pt x="1871345" y="800100"/>
                </a:lnTo>
                <a:lnTo>
                  <a:pt x="1866010" y="812800"/>
                </a:lnTo>
                <a:lnTo>
                  <a:pt x="1897253" y="812800"/>
                </a:lnTo>
                <a:lnTo>
                  <a:pt x="1899793" y="800100"/>
                </a:lnTo>
                <a:close/>
              </a:path>
              <a:path w="2239010" h="1752600">
                <a:moveTo>
                  <a:pt x="1910715" y="787400"/>
                </a:moveTo>
                <a:lnTo>
                  <a:pt x="1879472" y="787400"/>
                </a:lnTo>
                <a:lnTo>
                  <a:pt x="1873758" y="800100"/>
                </a:lnTo>
                <a:lnTo>
                  <a:pt x="1907158" y="800100"/>
                </a:lnTo>
                <a:lnTo>
                  <a:pt x="1910715" y="787400"/>
                </a:lnTo>
                <a:close/>
              </a:path>
              <a:path w="2239010" h="1752600">
                <a:moveTo>
                  <a:pt x="1926335" y="774700"/>
                </a:moveTo>
                <a:lnTo>
                  <a:pt x="1890141" y="774700"/>
                </a:lnTo>
                <a:lnTo>
                  <a:pt x="1887728" y="787400"/>
                </a:lnTo>
                <a:lnTo>
                  <a:pt x="1919096" y="787400"/>
                </a:lnTo>
                <a:lnTo>
                  <a:pt x="1926335" y="774700"/>
                </a:lnTo>
                <a:close/>
              </a:path>
              <a:path w="2239010" h="1752600">
                <a:moveTo>
                  <a:pt x="1933067" y="762000"/>
                </a:moveTo>
                <a:lnTo>
                  <a:pt x="1901697" y="762000"/>
                </a:lnTo>
                <a:lnTo>
                  <a:pt x="1898142" y="774700"/>
                </a:lnTo>
                <a:lnTo>
                  <a:pt x="1925828" y="774700"/>
                </a:lnTo>
                <a:lnTo>
                  <a:pt x="1933067" y="762000"/>
                </a:lnTo>
                <a:close/>
              </a:path>
              <a:path w="2239010" h="1752600">
                <a:moveTo>
                  <a:pt x="1947418" y="749300"/>
                </a:moveTo>
                <a:lnTo>
                  <a:pt x="1915668" y="749300"/>
                </a:lnTo>
                <a:lnTo>
                  <a:pt x="1908556" y="762000"/>
                </a:lnTo>
                <a:lnTo>
                  <a:pt x="1939163" y="762000"/>
                </a:lnTo>
                <a:lnTo>
                  <a:pt x="1947418" y="749300"/>
                </a:lnTo>
                <a:close/>
              </a:path>
              <a:path w="2239010" h="1752600">
                <a:moveTo>
                  <a:pt x="1956689" y="736600"/>
                </a:moveTo>
                <a:lnTo>
                  <a:pt x="1929510" y="736600"/>
                </a:lnTo>
                <a:lnTo>
                  <a:pt x="1921256" y="749300"/>
                </a:lnTo>
                <a:lnTo>
                  <a:pt x="1950212" y="749300"/>
                </a:lnTo>
                <a:lnTo>
                  <a:pt x="1956689" y="736600"/>
                </a:lnTo>
                <a:close/>
              </a:path>
              <a:path w="2239010" h="1752600">
                <a:moveTo>
                  <a:pt x="1965833" y="723900"/>
                </a:moveTo>
                <a:lnTo>
                  <a:pt x="1932432" y="723900"/>
                </a:lnTo>
                <a:lnTo>
                  <a:pt x="1932051" y="736600"/>
                </a:lnTo>
                <a:lnTo>
                  <a:pt x="1960118" y="736600"/>
                </a:lnTo>
                <a:lnTo>
                  <a:pt x="1965833" y="723900"/>
                </a:lnTo>
                <a:close/>
              </a:path>
              <a:path w="2239010" h="1752600">
                <a:moveTo>
                  <a:pt x="1973707" y="711200"/>
                </a:moveTo>
                <a:lnTo>
                  <a:pt x="1947037" y="711200"/>
                </a:lnTo>
                <a:lnTo>
                  <a:pt x="1941321" y="723900"/>
                </a:lnTo>
                <a:lnTo>
                  <a:pt x="1968372" y="723900"/>
                </a:lnTo>
                <a:lnTo>
                  <a:pt x="1973707" y="711200"/>
                </a:lnTo>
                <a:close/>
              </a:path>
              <a:path w="2239010" h="1752600">
                <a:moveTo>
                  <a:pt x="1981581" y="698500"/>
                </a:moveTo>
                <a:lnTo>
                  <a:pt x="1954276" y="698500"/>
                </a:lnTo>
                <a:lnTo>
                  <a:pt x="1948942" y="711200"/>
                </a:lnTo>
                <a:lnTo>
                  <a:pt x="1976501" y="711200"/>
                </a:lnTo>
                <a:lnTo>
                  <a:pt x="1981581" y="698500"/>
                </a:lnTo>
                <a:close/>
              </a:path>
              <a:path w="2239010" h="1752600">
                <a:moveTo>
                  <a:pt x="1988820" y="685800"/>
                </a:moveTo>
                <a:lnTo>
                  <a:pt x="1961895" y="685800"/>
                </a:lnTo>
                <a:lnTo>
                  <a:pt x="1956562" y="698500"/>
                </a:lnTo>
                <a:lnTo>
                  <a:pt x="1983740" y="698500"/>
                </a:lnTo>
                <a:lnTo>
                  <a:pt x="1988820" y="685800"/>
                </a:lnTo>
                <a:close/>
              </a:path>
              <a:path w="2239010" h="1752600">
                <a:moveTo>
                  <a:pt x="1990470" y="685800"/>
                </a:moveTo>
                <a:lnTo>
                  <a:pt x="1988820" y="685800"/>
                </a:lnTo>
                <a:lnTo>
                  <a:pt x="1988058" y="698500"/>
                </a:lnTo>
                <a:lnTo>
                  <a:pt x="1990470" y="685800"/>
                </a:lnTo>
                <a:close/>
              </a:path>
              <a:path w="2239010" h="1752600">
                <a:moveTo>
                  <a:pt x="2001773" y="673100"/>
                </a:moveTo>
                <a:lnTo>
                  <a:pt x="1969516" y="673100"/>
                </a:lnTo>
                <a:lnTo>
                  <a:pt x="1964435" y="685800"/>
                </a:lnTo>
                <a:lnTo>
                  <a:pt x="1997837" y="685800"/>
                </a:lnTo>
                <a:lnTo>
                  <a:pt x="2001773" y="673100"/>
                </a:lnTo>
                <a:close/>
              </a:path>
              <a:path w="2239010" h="1752600">
                <a:moveTo>
                  <a:pt x="2008378" y="660400"/>
                </a:moveTo>
                <a:lnTo>
                  <a:pt x="1978533" y="660400"/>
                </a:lnTo>
                <a:lnTo>
                  <a:pt x="1976755" y="673100"/>
                </a:lnTo>
                <a:lnTo>
                  <a:pt x="2006727" y="673100"/>
                </a:lnTo>
                <a:lnTo>
                  <a:pt x="2008378" y="660400"/>
                </a:lnTo>
                <a:close/>
              </a:path>
              <a:path w="2239010" h="1752600">
                <a:moveTo>
                  <a:pt x="2018665" y="647700"/>
                </a:moveTo>
                <a:lnTo>
                  <a:pt x="1987550" y="647700"/>
                </a:lnTo>
                <a:lnTo>
                  <a:pt x="1983867" y="660400"/>
                </a:lnTo>
                <a:lnTo>
                  <a:pt x="2013712" y="660400"/>
                </a:lnTo>
                <a:lnTo>
                  <a:pt x="2018665" y="647700"/>
                </a:lnTo>
                <a:close/>
              </a:path>
              <a:path w="2239010" h="1752600">
                <a:moveTo>
                  <a:pt x="2026539" y="635000"/>
                </a:moveTo>
                <a:lnTo>
                  <a:pt x="1999995" y="635000"/>
                </a:lnTo>
                <a:lnTo>
                  <a:pt x="1994281" y="647700"/>
                </a:lnTo>
                <a:lnTo>
                  <a:pt x="2021205" y="647700"/>
                </a:lnTo>
                <a:lnTo>
                  <a:pt x="2026539" y="635000"/>
                </a:lnTo>
                <a:close/>
              </a:path>
              <a:path w="2239010" h="1752600">
                <a:moveTo>
                  <a:pt x="2033778" y="622300"/>
                </a:moveTo>
                <a:lnTo>
                  <a:pt x="2007362" y="622300"/>
                </a:lnTo>
                <a:lnTo>
                  <a:pt x="2001901" y="635000"/>
                </a:lnTo>
                <a:lnTo>
                  <a:pt x="2028825" y="635000"/>
                </a:lnTo>
                <a:lnTo>
                  <a:pt x="2033778" y="622300"/>
                </a:lnTo>
                <a:close/>
              </a:path>
              <a:path w="2239010" h="1752600">
                <a:moveTo>
                  <a:pt x="2044192" y="609600"/>
                </a:moveTo>
                <a:lnTo>
                  <a:pt x="2014473" y="609600"/>
                </a:lnTo>
                <a:lnTo>
                  <a:pt x="2009394" y="622300"/>
                </a:lnTo>
                <a:lnTo>
                  <a:pt x="2041652" y="622300"/>
                </a:lnTo>
                <a:lnTo>
                  <a:pt x="2044192" y="609600"/>
                </a:lnTo>
                <a:close/>
              </a:path>
              <a:path w="2239010" h="1752600">
                <a:moveTo>
                  <a:pt x="2052955" y="596900"/>
                </a:moveTo>
                <a:lnTo>
                  <a:pt x="2024888" y="596900"/>
                </a:lnTo>
                <a:lnTo>
                  <a:pt x="2022347" y="609600"/>
                </a:lnTo>
                <a:lnTo>
                  <a:pt x="2050415" y="609600"/>
                </a:lnTo>
                <a:lnTo>
                  <a:pt x="2052955" y="596900"/>
                </a:lnTo>
                <a:close/>
              </a:path>
              <a:path w="2239010" h="1752600">
                <a:moveTo>
                  <a:pt x="2060575" y="584200"/>
                </a:moveTo>
                <a:lnTo>
                  <a:pt x="2033523" y="584200"/>
                </a:lnTo>
                <a:lnTo>
                  <a:pt x="2030983" y="596900"/>
                </a:lnTo>
                <a:lnTo>
                  <a:pt x="2058416" y="596900"/>
                </a:lnTo>
                <a:lnTo>
                  <a:pt x="2060575" y="584200"/>
                </a:lnTo>
                <a:close/>
              </a:path>
              <a:path w="2239010" h="1752600">
                <a:moveTo>
                  <a:pt x="2040890" y="571500"/>
                </a:moveTo>
                <a:lnTo>
                  <a:pt x="2038731" y="584200"/>
                </a:lnTo>
                <a:lnTo>
                  <a:pt x="2040128" y="584200"/>
                </a:lnTo>
                <a:lnTo>
                  <a:pt x="2040890" y="571500"/>
                </a:lnTo>
                <a:close/>
              </a:path>
              <a:path w="2239010" h="1752600">
                <a:moveTo>
                  <a:pt x="2068830" y="571500"/>
                </a:moveTo>
                <a:lnTo>
                  <a:pt x="2043683" y="571500"/>
                </a:lnTo>
                <a:lnTo>
                  <a:pt x="2040128" y="584200"/>
                </a:lnTo>
                <a:lnTo>
                  <a:pt x="2065782" y="584200"/>
                </a:lnTo>
                <a:lnTo>
                  <a:pt x="2068830" y="571500"/>
                </a:lnTo>
                <a:close/>
              </a:path>
              <a:path w="2239010" h="1752600">
                <a:moveTo>
                  <a:pt x="2073275" y="558800"/>
                </a:moveTo>
                <a:lnTo>
                  <a:pt x="2047113" y="558800"/>
                </a:lnTo>
                <a:lnTo>
                  <a:pt x="2044572" y="571500"/>
                </a:lnTo>
                <a:lnTo>
                  <a:pt x="2072132" y="571500"/>
                </a:lnTo>
                <a:lnTo>
                  <a:pt x="2073275" y="558800"/>
                </a:lnTo>
                <a:close/>
              </a:path>
              <a:path w="2239010" h="1752600">
                <a:moveTo>
                  <a:pt x="2077973" y="546100"/>
                </a:moveTo>
                <a:lnTo>
                  <a:pt x="2050160" y="546100"/>
                </a:lnTo>
                <a:lnTo>
                  <a:pt x="2050542" y="558800"/>
                </a:lnTo>
                <a:lnTo>
                  <a:pt x="2072258" y="558800"/>
                </a:lnTo>
                <a:lnTo>
                  <a:pt x="2077973" y="546100"/>
                </a:lnTo>
                <a:close/>
              </a:path>
              <a:path w="2239010" h="1752600">
                <a:moveTo>
                  <a:pt x="2077973" y="546100"/>
                </a:moveTo>
                <a:lnTo>
                  <a:pt x="2072258" y="558800"/>
                </a:lnTo>
                <a:lnTo>
                  <a:pt x="2077212" y="558800"/>
                </a:lnTo>
                <a:lnTo>
                  <a:pt x="2077973" y="546100"/>
                </a:lnTo>
                <a:close/>
              </a:path>
              <a:path w="2239010" h="1752600">
                <a:moveTo>
                  <a:pt x="2079370" y="546100"/>
                </a:moveTo>
                <a:lnTo>
                  <a:pt x="2077973" y="546100"/>
                </a:lnTo>
                <a:lnTo>
                  <a:pt x="2077212" y="558800"/>
                </a:lnTo>
                <a:lnTo>
                  <a:pt x="2078101" y="558800"/>
                </a:lnTo>
                <a:lnTo>
                  <a:pt x="2079370" y="546100"/>
                </a:lnTo>
                <a:close/>
              </a:path>
              <a:path w="2239010" h="1752600">
                <a:moveTo>
                  <a:pt x="2088515" y="533400"/>
                </a:moveTo>
                <a:lnTo>
                  <a:pt x="2057145" y="533400"/>
                </a:lnTo>
                <a:lnTo>
                  <a:pt x="2054987" y="546100"/>
                </a:lnTo>
                <a:lnTo>
                  <a:pt x="2085340" y="546100"/>
                </a:lnTo>
                <a:lnTo>
                  <a:pt x="2088515" y="533400"/>
                </a:lnTo>
                <a:close/>
              </a:path>
              <a:path w="2239010" h="1752600">
                <a:moveTo>
                  <a:pt x="2097785" y="520700"/>
                </a:moveTo>
                <a:lnTo>
                  <a:pt x="2069083" y="520700"/>
                </a:lnTo>
                <a:lnTo>
                  <a:pt x="2065908" y="533400"/>
                </a:lnTo>
                <a:lnTo>
                  <a:pt x="2095245" y="533400"/>
                </a:lnTo>
                <a:lnTo>
                  <a:pt x="2097785" y="520700"/>
                </a:lnTo>
                <a:close/>
              </a:path>
              <a:path w="2239010" h="1752600">
                <a:moveTo>
                  <a:pt x="2103120" y="508000"/>
                </a:moveTo>
                <a:lnTo>
                  <a:pt x="2077212" y="508000"/>
                </a:lnTo>
                <a:lnTo>
                  <a:pt x="2074671" y="520700"/>
                </a:lnTo>
                <a:lnTo>
                  <a:pt x="2100072" y="520700"/>
                </a:lnTo>
                <a:lnTo>
                  <a:pt x="2103120" y="508000"/>
                </a:lnTo>
                <a:close/>
              </a:path>
              <a:path w="2239010" h="1752600">
                <a:moveTo>
                  <a:pt x="2109089" y="495300"/>
                </a:moveTo>
                <a:lnTo>
                  <a:pt x="2082672" y="495300"/>
                </a:lnTo>
                <a:lnTo>
                  <a:pt x="2082038" y="508000"/>
                </a:lnTo>
                <a:lnTo>
                  <a:pt x="2106930" y="508000"/>
                </a:lnTo>
                <a:lnTo>
                  <a:pt x="2109089" y="495300"/>
                </a:lnTo>
                <a:close/>
              </a:path>
              <a:path w="2239010" h="1752600">
                <a:moveTo>
                  <a:pt x="2118614" y="482600"/>
                </a:moveTo>
                <a:lnTo>
                  <a:pt x="2089150" y="482600"/>
                </a:lnTo>
                <a:lnTo>
                  <a:pt x="2088133" y="495300"/>
                </a:lnTo>
                <a:lnTo>
                  <a:pt x="2114931" y="495300"/>
                </a:lnTo>
                <a:lnTo>
                  <a:pt x="2118614" y="482600"/>
                </a:lnTo>
                <a:close/>
              </a:path>
              <a:path w="2239010" h="1752600">
                <a:moveTo>
                  <a:pt x="2124329" y="469900"/>
                </a:moveTo>
                <a:lnTo>
                  <a:pt x="2098167" y="469900"/>
                </a:lnTo>
                <a:lnTo>
                  <a:pt x="2094610" y="482600"/>
                </a:lnTo>
                <a:lnTo>
                  <a:pt x="2123185" y="482600"/>
                </a:lnTo>
                <a:lnTo>
                  <a:pt x="2124329" y="469900"/>
                </a:lnTo>
                <a:close/>
              </a:path>
              <a:path w="2239010" h="1752600">
                <a:moveTo>
                  <a:pt x="2129155" y="457200"/>
                </a:moveTo>
                <a:lnTo>
                  <a:pt x="2105025" y="457200"/>
                </a:lnTo>
                <a:lnTo>
                  <a:pt x="2102866" y="469900"/>
                </a:lnTo>
                <a:lnTo>
                  <a:pt x="2127758" y="469900"/>
                </a:lnTo>
                <a:lnTo>
                  <a:pt x="2129155" y="457200"/>
                </a:lnTo>
                <a:close/>
              </a:path>
              <a:path w="2239010" h="1752600">
                <a:moveTo>
                  <a:pt x="2135378" y="444500"/>
                </a:moveTo>
                <a:lnTo>
                  <a:pt x="2110105" y="444500"/>
                </a:lnTo>
                <a:lnTo>
                  <a:pt x="2107946" y="457200"/>
                </a:lnTo>
                <a:lnTo>
                  <a:pt x="2132203" y="457200"/>
                </a:lnTo>
                <a:lnTo>
                  <a:pt x="2135378" y="444500"/>
                </a:lnTo>
                <a:close/>
              </a:path>
              <a:path w="2239010" h="1752600">
                <a:moveTo>
                  <a:pt x="2140204" y="431800"/>
                </a:moveTo>
                <a:lnTo>
                  <a:pt x="2115185" y="431800"/>
                </a:lnTo>
                <a:lnTo>
                  <a:pt x="2114042" y="444500"/>
                </a:lnTo>
                <a:lnTo>
                  <a:pt x="2139569" y="444500"/>
                </a:lnTo>
                <a:lnTo>
                  <a:pt x="2140204" y="431800"/>
                </a:lnTo>
                <a:close/>
              </a:path>
              <a:path w="2239010" h="1752600">
                <a:moveTo>
                  <a:pt x="2142235" y="431800"/>
                </a:moveTo>
                <a:lnTo>
                  <a:pt x="2140204" y="431800"/>
                </a:lnTo>
                <a:lnTo>
                  <a:pt x="2139822" y="444500"/>
                </a:lnTo>
                <a:lnTo>
                  <a:pt x="2142235" y="431800"/>
                </a:lnTo>
                <a:close/>
              </a:path>
              <a:path w="2239010" h="1752600">
                <a:moveTo>
                  <a:pt x="2145665" y="419100"/>
                </a:moveTo>
                <a:lnTo>
                  <a:pt x="2120138" y="419100"/>
                </a:lnTo>
                <a:lnTo>
                  <a:pt x="2117979" y="431800"/>
                </a:lnTo>
                <a:lnTo>
                  <a:pt x="2144903" y="431800"/>
                </a:lnTo>
                <a:lnTo>
                  <a:pt x="2145665" y="419100"/>
                </a:lnTo>
                <a:close/>
              </a:path>
              <a:path w="2239010" h="1752600">
                <a:moveTo>
                  <a:pt x="2150237" y="406400"/>
                </a:moveTo>
                <a:lnTo>
                  <a:pt x="2125472" y="406400"/>
                </a:lnTo>
                <a:lnTo>
                  <a:pt x="2123567" y="419100"/>
                </a:lnTo>
                <a:lnTo>
                  <a:pt x="2148078" y="419100"/>
                </a:lnTo>
                <a:lnTo>
                  <a:pt x="2150237" y="406400"/>
                </a:lnTo>
                <a:close/>
              </a:path>
              <a:path w="2239010" h="1752600">
                <a:moveTo>
                  <a:pt x="2155063" y="393700"/>
                </a:moveTo>
                <a:lnTo>
                  <a:pt x="2130679" y="393700"/>
                </a:lnTo>
                <a:lnTo>
                  <a:pt x="2129282" y="406400"/>
                </a:lnTo>
                <a:lnTo>
                  <a:pt x="2154555" y="406400"/>
                </a:lnTo>
                <a:lnTo>
                  <a:pt x="2155063" y="393700"/>
                </a:lnTo>
                <a:close/>
              </a:path>
              <a:path w="2239010" h="1752600">
                <a:moveTo>
                  <a:pt x="2158492" y="381000"/>
                </a:moveTo>
                <a:lnTo>
                  <a:pt x="2133981" y="381000"/>
                </a:lnTo>
                <a:lnTo>
                  <a:pt x="2133472" y="393700"/>
                </a:lnTo>
                <a:lnTo>
                  <a:pt x="2157984" y="393700"/>
                </a:lnTo>
                <a:lnTo>
                  <a:pt x="2158492" y="381000"/>
                </a:lnTo>
                <a:close/>
              </a:path>
              <a:path w="2239010" h="1752600">
                <a:moveTo>
                  <a:pt x="2158492" y="381000"/>
                </a:moveTo>
                <a:lnTo>
                  <a:pt x="2157984" y="393700"/>
                </a:lnTo>
                <a:lnTo>
                  <a:pt x="2158145" y="392545"/>
                </a:lnTo>
                <a:lnTo>
                  <a:pt x="2158492" y="381000"/>
                </a:lnTo>
                <a:close/>
              </a:path>
              <a:path w="2239010" h="1752600">
                <a:moveTo>
                  <a:pt x="2158145" y="392545"/>
                </a:moveTo>
                <a:lnTo>
                  <a:pt x="2157984" y="393700"/>
                </a:lnTo>
                <a:lnTo>
                  <a:pt x="2158145" y="392545"/>
                </a:lnTo>
                <a:close/>
              </a:path>
              <a:path w="2239010" h="1752600">
                <a:moveTo>
                  <a:pt x="2159762" y="381000"/>
                </a:moveTo>
                <a:lnTo>
                  <a:pt x="2158492" y="381000"/>
                </a:lnTo>
                <a:lnTo>
                  <a:pt x="2158145" y="392545"/>
                </a:lnTo>
                <a:lnTo>
                  <a:pt x="2159762" y="381000"/>
                </a:lnTo>
                <a:close/>
              </a:path>
              <a:path w="2239010" h="1752600">
                <a:moveTo>
                  <a:pt x="2163953" y="368300"/>
                </a:moveTo>
                <a:lnTo>
                  <a:pt x="2138934" y="368300"/>
                </a:lnTo>
                <a:lnTo>
                  <a:pt x="2137791" y="381000"/>
                </a:lnTo>
                <a:lnTo>
                  <a:pt x="2162556" y="381000"/>
                </a:lnTo>
                <a:lnTo>
                  <a:pt x="2163953" y="368300"/>
                </a:lnTo>
                <a:close/>
              </a:path>
              <a:path w="2239010" h="1752600">
                <a:moveTo>
                  <a:pt x="2170048" y="355600"/>
                </a:moveTo>
                <a:lnTo>
                  <a:pt x="2144648" y="355600"/>
                </a:lnTo>
                <a:lnTo>
                  <a:pt x="2142490" y="368300"/>
                </a:lnTo>
                <a:lnTo>
                  <a:pt x="2168271" y="368300"/>
                </a:lnTo>
                <a:lnTo>
                  <a:pt x="2170048" y="355600"/>
                </a:lnTo>
                <a:close/>
              </a:path>
              <a:path w="2239010" h="1752600">
                <a:moveTo>
                  <a:pt x="2174621" y="342900"/>
                </a:moveTo>
                <a:lnTo>
                  <a:pt x="2149729" y="342900"/>
                </a:lnTo>
                <a:lnTo>
                  <a:pt x="2148585" y="355600"/>
                </a:lnTo>
                <a:lnTo>
                  <a:pt x="2174367" y="355600"/>
                </a:lnTo>
                <a:lnTo>
                  <a:pt x="2174621" y="342900"/>
                </a:lnTo>
                <a:close/>
              </a:path>
              <a:path w="2239010" h="1752600">
                <a:moveTo>
                  <a:pt x="2180082" y="330200"/>
                </a:moveTo>
                <a:lnTo>
                  <a:pt x="2155190" y="330200"/>
                </a:lnTo>
                <a:lnTo>
                  <a:pt x="2152396" y="342900"/>
                </a:lnTo>
                <a:lnTo>
                  <a:pt x="2177542" y="342900"/>
                </a:lnTo>
                <a:lnTo>
                  <a:pt x="2180082" y="330200"/>
                </a:lnTo>
                <a:close/>
              </a:path>
              <a:path w="2239010" h="1752600">
                <a:moveTo>
                  <a:pt x="2185923" y="317500"/>
                </a:moveTo>
                <a:lnTo>
                  <a:pt x="2161032" y="317500"/>
                </a:lnTo>
                <a:lnTo>
                  <a:pt x="2157603" y="330200"/>
                </a:lnTo>
                <a:lnTo>
                  <a:pt x="2183130" y="330200"/>
                </a:lnTo>
                <a:lnTo>
                  <a:pt x="2185923" y="317500"/>
                </a:lnTo>
                <a:close/>
              </a:path>
              <a:path w="2239010" h="1752600">
                <a:moveTo>
                  <a:pt x="2189353" y="304800"/>
                </a:moveTo>
                <a:lnTo>
                  <a:pt x="2163318" y="304800"/>
                </a:lnTo>
                <a:lnTo>
                  <a:pt x="2160778" y="317500"/>
                </a:lnTo>
                <a:lnTo>
                  <a:pt x="2186940" y="317500"/>
                </a:lnTo>
                <a:lnTo>
                  <a:pt x="2189353" y="304800"/>
                </a:lnTo>
                <a:close/>
              </a:path>
              <a:path w="2239010" h="1752600">
                <a:moveTo>
                  <a:pt x="2167763" y="292100"/>
                </a:moveTo>
                <a:lnTo>
                  <a:pt x="2165222" y="304800"/>
                </a:lnTo>
                <a:lnTo>
                  <a:pt x="2167509" y="304800"/>
                </a:lnTo>
                <a:lnTo>
                  <a:pt x="2167763" y="292100"/>
                </a:lnTo>
                <a:close/>
              </a:path>
              <a:path w="2239010" h="1752600">
                <a:moveTo>
                  <a:pt x="2193797" y="292100"/>
                </a:moveTo>
                <a:lnTo>
                  <a:pt x="2168525" y="292100"/>
                </a:lnTo>
                <a:lnTo>
                  <a:pt x="2167509" y="304800"/>
                </a:lnTo>
                <a:lnTo>
                  <a:pt x="2193417" y="304800"/>
                </a:lnTo>
                <a:lnTo>
                  <a:pt x="2193797" y="292100"/>
                </a:lnTo>
                <a:close/>
              </a:path>
              <a:path w="2239010" h="1752600">
                <a:moveTo>
                  <a:pt x="2199513" y="279400"/>
                </a:moveTo>
                <a:lnTo>
                  <a:pt x="2175129" y="279400"/>
                </a:lnTo>
                <a:lnTo>
                  <a:pt x="2172970" y="292100"/>
                </a:lnTo>
                <a:lnTo>
                  <a:pt x="2197862" y="292100"/>
                </a:lnTo>
                <a:lnTo>
                  <a:pt x="2199513" y="279400"/>
                </a:lnTo>
                <a:close/>
              </a:path>
              <a:path w="2239010" h="1752600">
                <a:moveTo>
                  <a:pt x="2202815" y="266700"/>
                </a:moveTo>
                <a:lnTo>
                  <a:pt x="2177922" y="266700"/>
                </a:lnTo>
                <a:lnTo>
                  <a:pt x="2177796" y="279400"/>
                </a:lnTo>
                <a:lnTo>
                  <a:pt x="2202180" y="279400"/>
                </a:lnTo>
                <a:lnTo>
                  <a:pt x="2202815" y="266700"/>
                </a:lnTo>
                <a:close/>
              </a:path>
              <a:path w="2239010" h="1752600">
                <a:moveTo>
                  <a:pt x="2204085" y="266700"/>
                </a:moveTo>
                <a:lnTo>
                  <a:pt x="2202815" y="266700"/>
                </a:lnTo>
                <a:lnTo>
                  <a:pt x="2202560" y="279400"/>
                </a:lnTo>
                <a:lnTo>
                  <a:pt x="2204085" y="266700"/>
                </a:lnTo>
                <a:close/>
              </a:path>
              <a:path w="2239010" h="1752600">
                <a:moveTo>
                  <a:pt x="2206244" y="254000"/>
                </a:moveTo>
                <a:lnTo>
                  <a:pt x="2182114" y="254000"/>
                </a:lnTo>
                <a:lnTo>
                  <a:pt x="2181479" y="266700"/>
                </a:lnTo>
                <a:lnTo>
                  <a:pt x="2205735" y="266700"/>
                </a:lnTo>
                <a:lnTo>
                  <a:pt x="2206053" y="260349"/>
                </a:lnTo>
                <a:lnTo>
                  <a:pt x="2206244" y="254000"/>
                </a:lnTo>
                <a:close/>
              </a:path>
              <a:path w="2239010" h="1752600">
                <a:moveTo>
                  <a:pt x="2205990" y="262466"/>
                </a:moveTo>
                <a:lnTo>
                  <a:pt x="2205735" y="266700"/>
                </a:lnTo>
                <a:lnTo>
                  <a:pt x="2205863" y="266700"/>
                </a:lnTo>
                <a:lnTo>
                  <a:pt x="2205990" y="262466"/>
                </a:lnTo>
                <a:close/>
              </a:path>
              <a:path w="2239010" h="1752600">
                <a:moveTo>
                  <a:pt x="2206497" y="254000"/>
                </a:moveTo>
                <a:lnTo>
                  <a:pt x="2206193" y="259079"/>
                </a:lnTo>
                <a:lnTo>
                  <a:pt x="2206117" y="266700"/>
                </a:lnTo>
                <a:lnTo>
                  <a:pt x="2206497" y="254000"/>
                </a:lnTo>
                <a:close/>
              </a:path>
              <a:path w="2239010" h="1752600">
                <a:moveTo>
                  <a:pt x="2206212" y="257174"/>
                </a:moveTo>
                <a:lnTo>
                  <a:pt x="2206117" y="259079"/>
                </a:lnTo>
                <a:lnTo>
                  <a:pt x="2205990" y="262466"/>
                </a:lnTo>
                <a:lnTo>
                  <a:pt x="2206117" y="260349"/>
                </a:lnTo>
                <a:lnTo>
                  <a:pt x="2206212" y="257174"/>
                </a:lnTo>
                <a:close/>
              </a:path>
              <a:path w="2239010" h="1752600">
                <a:moveTo>
                  <a:pt x="2206371" y="254000"/>
                </a:moveTo>
                <a:lnTo>
                  <a:pt x="2206212" y="257174"/>
                </a:lnTo>
                <a:lnTo>
                  <a:pt x="2206371" y="254000"/>
                </a:lnTo>
                <a:close/>
              </a:path>
              <a:path w="2239010" h="1752600">
                <a:moveTo>
                  <a:pt x="2185162" y="246944"/>
                </a:moveTo>
                <a:lnTo>
                  <a:pt x="2184527" y="254000"/>
                </a:lnTo>
                <a:lnTo>
                  <a:pt x="2185162" y="254000"/>
                </a:lnTo>
                <a:lnTo>
                  <a:pt x="2185162" y="246944"/>
                </a:lnTo>
                <a:close/>
              </a:path>
              <a:path w="2239010" h="1752600">
                <a:moveTo>
                  <a:pt x="2185670" y="241300"/>
                </a:moveTo>
                <a:lnTo>
                  <a:pt x="2185162" y="246944"/>
                </a:lnTo>
                <a:lnTo>
                  <a:pt x="2185162" y="254000"/>
                </a:lnTo>
                <a:lnTo>
                  <a:pt x="2185670" y="241300"/>
                </a:lnTo>
                <a:close/>
              </a:path>
              <a:path w="2239010" h="1752600">
                <a:moveTo>
                  <a:pt x="2208784" y="241300"/>
                </a:moveTo>
                <a:lnTo>
                  <a:pt x="2185670" y="241300"/>
                </a:lnTo>
                <a:lnTo>
                  <a:pt x="2185162" y="254000"/>
                </a:lnTo>
                <a:lnTo>
                  <a:pt x="2208403" y="254000"/>
                </a:lnTo>
                <a:lnTo>
                  <a:pt x="2208784" y="241300"/>
                </a:lnTo>
                <a:close/>
              </a:path>
              <a:path w="2239010" h="1752600">
                <a:moveTo>
                  <a:pt x="2208784" y="241300"/>
                </a:moveTo>
                <a:lnTo>
                  <a:pt x="2208403" y="254000"/>
                </a:lnTo>
                <a:lnTo>
                  <a:pt x="2208784" y="249237"/>
                </a:lnTo>
                <a:lnTo>
                  <a:pt x="2208784" y="241300"/>
                </a:lnTo>
                <a:close/>
              </a:path>
              <a:path w="2239010" h="1752600">
                <a:moveTo>
                  <a:pt x="2208784" y="249237"/>
                </a:moveTo>
                <a:lnTo>
                  <a:pt x="2208403" y="254000"/>
                </a:lnTo>
                <a:lnTo>
                  <a:pt x="2208784" y="254000"/>
                </a:lnTo>
                <a:lnTo>
                  <a:pt x="2208784" y="249237"/>
                </a:lnTo>
                <a:close/>
              </a:path>
              <a:path w="2239010" h="1752600">
                <a:moveTo>
                  <a:pt x="2209419" y="241300"/>
                </a:moveTo>
                <a:lnTo>
                  <a:pt x="2208784" y="241300"/>
                </a:lnTo>
                <a:lnTo>
                  <a:pt x="2208784" y="249237"/>
                </a:lnTo>
                <a:lnTo>
                  <a:pt x="2209419" y="241300"/>
                </a:lnTo>
                <a:close/>
              </a:path>
              <a:path w="2239010" h="1752600">
                <a:moveTo>
                  <a:pt x="2185670" y="241300"/>
                </a:moveTo>
                <a:lnTo>
                  <a:pt x="2185162" y="241300"/>
                </a:lnTo>
                <a:lnTo>
                  <a:pt x="2185162" y="246944"/>
                </a:lnTo>
                <a:lnTo>
                  <a:pt x="2185670" y="241300"/>
                </a:lnTo>
                <a:close/>
              </a:path>
              <a:path w="2239010" h="1752600">
                <a:moveTo>
                  <a:pt x="2211578" y="228600"/>
                </a:moveTo>
                <a:lnTo>
                  <a:pt x="2187956" y="228600"/>
                </a:lnTo>
                <a:lnTo>
                  <a:pt x="2187321" y="241300"/>
                </a:lnTo>
                <a:lnTo>
                  <a:pt x="2210943" y="241300"/>
                </a:lnTo>
                <a:lnTo>
                  <a:pt x="2211578" y="228600"/>
                </a:lnTo>
                <a:close/>
              </a:path>
              <a:path w="2239010" h="1752600">
                <a:moveTo>
                  <a:pt x="2212594" y="215900"/>
                </a:moveTo>
                <a:lnTo>
                  <a:pt x="2189226" y="215900"/>
                </a:lnTo>
                <a:lnTo>
                  <a:pt x="2188845" y="228600"/>
                </a:lnTo>
                <a:lnTo>
                  <a:pt x="2212213" y="228600"/>
                </a:lnTo>
                <a:lnTo>
                  <a:pt x="2212594" y="215900"/>
                </a:lnTo>
                <a:close/>
              </a:path>
              <a:path w="2239010" h="1752600">
                <a:moveTo>
                  <a:pt x="2215642" y="203200"/>
                </a:moveTo>
                <a:lnTo>
                  <a:pt x="2192273" y="203200"/>
                </a:lnTo>
                <a:lnTo>
                  <a:pt x="2190750" y="215900"/>
                </a:lnTo>
                <a:lnTo>
                  <a:pt x="2215007" y="215900"/>
                </a:lnTo>
                <a:lnTo>
                  <a:pt x="2215642" y="203200"/>
                </a:lnTo>
                <a:close/>
              </a:path>
              <a:path w="2239010" h="1752600">
                <a:moveTo>
                  <a:pt x="2217547" y="190500"/>
                </a:moveTo>
                <a:lnTo>
                  <a:pt x="2194306" y="190500"/>
                </a:lnTo>
                <a:lnTo>
                  <a:pt x="2193544" y="203200"/>
                </a:lnTo>
                <a:lnTo>
                  <a:pt x="2216912" y="203200"/>
                </a:lnTo>
                <a:lnTo>
                  <a:pt x="2217547" y="190500"/>
                </a:lnTo>
                <a:close/>
              </a:path>
              <a:path w="2239010" h="1752600">
                <a:moveTo>
                  <a:pt x="2218690" y="177800"/>
                </a:moveTo>
                <a:lnTo>
                  <a:pt x="2195068" y="177800"/>
                </a:lnTo>
                <a:lnTo>
                  <a:pt x="2194941" y="190500"/>
                </a:lnTo>
                <a:lnTo>
                  <a:pt x="2218563" y="190500"/>
                </a:lnTo>
                <a:lnTo>
                  <a:pt x="2218690" y="177800"/>
                </a:lnTo>
                <a:close/>
              </a:path>
              <a:path w="2239010" h="1752600">
                <a:moveTo>
                  <a:pt x="2219071" y="152400"/>
                </a:moveTo>
                <a:lnTo>
                  <a:pt x="2195703" y="152400"/>
                </a:lnTo>
                <a:lnTo>
                  <a:pt x="2195322" y="165100"/>
                </a:lnTo>
                <a:lnTo>
                  <a:pt x="2195322" y="177800"/>
                </a:lnTo>
                <a:lnTo>
                  <a:pt x="2218817" y="177800"/>
                </a:lnTo>
                <a:lnTo>
                  <a:pt x="2218690" y="165100"/>
                </a:lnTo>
                <a:lnTo>
                  <a:pt x="2219071" y="152400"/>
                </a:lnTo>
                <a:close/>
              </a:path>
              <a:path w="2239010" h="1752600">
                <a:moveTo>
                  <a:pt x="2221103" y="139700"/>
                </a:moveTo>
                <a:lnTo>
                  <a:pt x="2197989" y="139700"/>
                </a:lnTo>
                <a:lnTo>
                  <a:pt x="2196972" y="152400"/>
                </a:lnTo>
                <a:lnTo>
                  <a:pt x="2220976" y="152400"/>
                </a:lnTo>
                <a:lnTo>
                  <a:pt x="2221103" y="139700"/>
                </a:lnTo>
                <a:close/>
              </a:path>
              <a:path w="2239010" h="1752600">
                <a:moveTo>
                  <a:pt x="2199259" y="131233"/>
                </a:moveTo>
                <a:lnTo>
                  <a:pt x="2199005" y="139700"/>
                </a:lnTo>
                <a:lnTo>
                  <a:pt x="2199259" y="139700"/>
                </a:lnTo>
                <a:lnTo>
                  <a:pt x="2199259" y="131233"/>
                </a:lnTo>
                <a:close/>
              </a:path>
              <a:path w="2239010" h="1752600">
                <a:moveTo>
                  <a:pt x="2222754" y="127000"/>
                </a:moveTo>
                <a:lnTo>
                  <a:pt x="2199385" y="127000"/>
                </a:lnTo>
                <a:lnTo>
                  <a:pt x="2199259" y="139700"/>
                </a:lnTo>
                <a:lnTo>
                  <a:pt x="2220087" y="139700"/>
                </a:lnTo>
                <a:lnTo>
                  <a:pt x="2222563" y="130174"/>
                </a:lnTo>
                <a:lnTo>
                  <a:pt x="2222682" y="129208"/>
                </a:lnTo>
                <a:lnTo>
                  <a:pt x="2222754" y="127000"/>
                </a:lnTo>
                <a:close/>
              </a:path>
              <a:path w="2239010" h="1752600">
                <a:moveTo>
                  <a:pt x="2222612" y="129988"/>
                </a:moveTo>
                <a:lnTo>
                  <a:pt x="2220087" y="139700"/>
                </a:lnTo>
                <a:lnTo>
                  <a:pt x="2221738" y="139700"/>
                </a:lnTo>
                <a:lnTo>
                  <a:pt x="2222612" y="129988"/>
                </a:lnTo>
                <a:close/>
              </a:path>
              <a:path w="2239010" h="1752600">
                <a:moveTo>
                  <a:pt x="2222701" y="129645"/>
                </a:moveTo>
                <a:lnTo>
                  <a:pt x="2222612" y="129988"/>
                </a:lnTo>
                <a:lnTo>
                  <a:pt x="2221738" y="139700"/>
                </a:lnTo>
                <a:lnTo>
                  <a:pt x="2222119" y="139700"/>
                </a:lnTo>
                <a:lnTo>
                  <a:pt x="2222652" y="132079"/>
                </a:lnTo>
                <a:lnTo>
                  <a:pt x="2222701" y="129645"/>
                </a:lnTo>
                <a:close/>
              </a:path>
              <a:path w="2239010" h="1752600">
                <a:moveTo>
                  <a:pt x="2222652" y="132079"/>
                </a:moveTo>
                <a:lnTo>
                  <a:pt x="2222119" y="139700"/>
                </a:lnTo>
                <a:lnTo>
                  <a:pt x="2222500" y="139700"/>
                </a:lnTo>
                <a:lnTo>
                  <a:pt x="2222652" y="132079"/>
                </a:lnTo>
                <a:close/>
              </a:path>
              <a:path w="2239010" h="1752600">
                <a:moveTo>
                  <a:pt x="2222754" y="130628"/>
                </a:moveTo>
                <a:lnTo>
                  <a:pt x="2222652" y="132079"/>
                </a:lnTo>
                <a:lnTo>
                  <a:pt x="2222500" y="139700"/>
                </a:lnTo>
                <a:lnTo>
                  <a:pt x="2222728" y="132079"/>
                </a:lnTo>
                <a:lnTo>
                  <a:pt x="2222754" y="130628"/>
                </a:lnTo>
                <a:close/>
              </a:path>
              <a:path w="2239010" h="1752600">
                <a:moveTo>
                  <a:pt x="2222754" y="131233"/>
                </a:moveTo>
                <a:lnTo>
                  <a:pt x="2222500" y="139700"/>
                </a:lnTo>
                <a:lnTo>
                  <a:pt x="2222754" y="131233"/>
                </a:lnTo>
                <a:close/>
              </a:path>
              <a:path w="2239010" h="1752600">
                <a:moveTo>
                  <a:pt x="2222754" y="138288"/>
                </a:moveTo>
                <a:lnTo>
                  <a:pt x="2222627" y="139700"/>
                </a:lnTo>
                <a:lnTo>
                  <a:pt x="2222754" y="138288"/>
                </a:lnTo>
                <a:close/>
              </a:path>
              <a:path w="2239010" h="1752600">
                <a:moveTo>
                  <a:pt x="2223770" y="127000"/>
                </a:moveTo>
                <a:lnTo>
                  <a:pt x="2223389" y="127000"/>
                </a:lnTo>
                <a:lnTo>
                  <a:pt x="2222867" y="129005"/>
                </a:lnTo>
                <a:lnTo>
                  <a:pt x="2222754" y="138288"/>
                </a:lnTo>
                <a:lnTo>
                  <a:pt x="2223770" y="127000"/>
                </a:lnTo>
                <a:close/>
              </a:path>
              <a:path w="2239010" h="1752600">
                <a:moveTo>
                  <a:pt x="2199385" y="127000"/>
                </a:moveTo>
                <a:lnTo>
                  <a:pt x="2199259" y="131233"/>
                </a:lnTo>
                <a:lnTo>
                  <a:pt x="2199385" y="127000"/>
                </a:lnTo>
                <a:close/>
              </a:path>
              <a:path w="2239010" h="1752600">
                <a:moveTo>
                  <a:pt x="2223008" y="127000"/>
                </a:moveTo>
                <a:lnTo>
                  <a:pt x="2222814" y="129208"/>
                </a:lnTo>
                <a:lnTo>
                  <a:pt x="2222909" y="128411"/>
                </a:lnTo>
                <a:lnTo>
                  <a:pt x="2223008" y="127000"/>
                </a:lnTo>
                <a:close/>
              </a:path>
              <a:path w="2239010" h="1752600">
                <a:moveTo>
                  <a:pt x="2222881" y="127000"/>
                </a:moveTo>
                <a:lnTo>
                  <a:pt x="2222754" y="128411"/>
                </a:lnTo>
                <a:lnTo>
                  <a:pt x="2222881" y="127000"/>
                </a:lnTo>
                <a:close/>
              </a:path>
              <a:path w="2239010" h="1752600">
                <a:moveTo>
                  <a:pt x="2200958" y="124557"/>
                </a:moveTo>
                <a:lnTo>
                  <a:pt x="2200275" y="127000"/>
                </a:lnTo>
                <a:lnTo>
                  <a:pt x="2200910" y="127000"/>
                </a:lnTo>
                <a:lnTo>
                  <a:pt x="2200958" y="124557"/>
                </a:lnTo>
                <a:close/>
              </a:path>
              <a:path w="2239010" h="1752600">
                <a:moveTo>
                  <a:pt x="2224785" y="114300"/>
                </a:moveTo>
                <a:lnTo>
                  <a:pt x="2203831" y="114300"/>
                </a:lnTo>
                <a:lnTo>
                  <a:pt x="2201291" y="127000"/>
                </a:lnTo>
                <a:lnTo>
                  <a:pt x="2224785" y="127000"/>
                </a:lnTo>
                <a:lnTo>
                  <a:pt x="2224785" y="114300"/>
                </a:lnTo>
                <a:close/>
              </a:path>
              <a:path w="2239010" h="1752600">
                <a:moveTo>
                  <a:pt x="2203831" y="114300"/>
                </a:moveTo>
                <a:lnTo>
                  <a:pt x="2201164" y="114300"/>
                </a:lnTo>
                <a:lnTo>
                  <a:pt x="2200958" y="124557"/>
                </a:lnTo>
                <a:lnTo>
                  <a:pt x="2203831" y="114300"/>
                </a:lnTo>
                <a:close/>
              </a:path>
              <a:path w="2239010" h="1752600">
                <a:moveTo>
                  <a:pt x="2202688" y="101600"/>
                </a:moveTo>
                <a:lnTo>
                  <a:pt x="2202180" y="101600"/>
                </a:lnTo>
                <a:lnTo>
                  <a:pt x="2202180" y="114300"/>
                </a:lnTo>
                <a:lnTo>
                  <a:pt x="2202688" y="101600"/>
                </a:lnTo>
                <a:close/>
              </a:path>
              <a:path w="2239010" h="1752600">
                <a:moveTo>
                  <a:pt x="2225547" y="101600"/>
                </a:moveTo>
                <a:lnTo>
                  <a:pt x="2202688" y="101600"/>
                </a:lnTo>
                <a:lnTo>
                  <a:pt x="2202307" y="114300"/>
                </a:lnTo>
                <a:lnTo>
                  <a:pt x="2225547" y="114300"/>
                </a:lnTo>
                <a:lnTo>
                  <a:pt x="2225547" y="101600"/>
                </a:lnTo>
                <a:close/>
              </a:path>
              <a:path w="2239010" h="1752600">
                <a:moveTo>
                  <a:pt x="2226945" y="88900"/>
                </a:moveTo>
                <a:lnTo>
                  <a:pt x="2202688" y="88900"/>
                </a:lnTo>
                <a:lnTo>
                  <a:pt x="2202307" y="101600"/>
                </a:lnTo>
                <a:lnTo>
                  <a:pt x="2226564" y="101600"/>
                </a:lnTo>
                <a:lnTo>
                  <a:pt x="2226945" y="88900"/>
                </a:lnTo>
                <a:close/>
              </a:path>
              <a:path w="2239010" h="1752600">
                <a:moveTo>
                  <a:pt x="2227326" y="76200"/>
                </a:moveTo>
                <a:lnTo>
                  <a:pt x="2203958" y="76200"/>
                </a:lnTo>
                <a:lnTo>
                  <a:pt x="2203958" y="88900"/>
                </a:lnTo>
                <a:lnTo>
                  <a:pt x="2227198" y="88900"/>
                </a:lnTo>
                <a:lnTo>
                  <a:pt x="2227326" y="76200"/>
                </a:lnTo>
                <a:close/>
              </a:path>
              <a:path w="2239010" h="1752600">
                <a:moveTo>
                  <a:pt x="2227326" y="76200"/>
                </a:moveTo>
                <a:lnTo>
                  <a:pt x="2227198" y="88900"/>
                </a:lnTo>
                <a:lnTo>
                  <a:pt x="2227326" y="84666"/>
                </a:lnTo>
                <a:lnTo>
                  <a:pt x="2227326" y="76200"/>
                </a:lnTo>
                <a:close/>
              </a:path>
              <a:path w="2239010" h="1752600">
                <a:moveTo>
                  <a:pt x="2227326" y="84666"/>
                </a:moveTo>
                <a:lnTo>
                  <a:pt x="2227198" y="88900"/>
                </a:lnTo>
                <a:lnTo>
                  <a:pt x="2227326" y="88900"/>
                </a:lnTo>
                <a:lnTo>
                  <a:pt x="2227326" y="84666"/>
                </a:lnTo>
                <a:close/>
              </a:path>
              <a:path w="2239010" h="1752600">
                <a:moveTo>
                  <a:pt x="2227580" y="76200"/>
                </a:moveTo>
                <a:lnTo>
                  <a:pt x="2227326" y="76200"/>
                </a:lnTo>
                <a:lnTo>
                  <a:pt x="2227326" y="84666"/>
                </a:lnTo>
                <a:lnTo>
                  <a:pt x="2227580" y="76200"/>
                </a:lnTo>
                <a:close/>
              </a:path>
              <a:path w="2239010" h="1752600">
                <a:moveTo>
                  <a:pt x="2206879" y="63500"/>
                </a:moveTo>
                <a:lnTo>
                  <a:pt x="2206371" y="63500"/>
                </a:lnTo>
                <a:lnTo>
                  <a:pt x="2205735" y="76200"/>
                </a:lnTo>
                <a:lnTo>
                  <a:pt x="2206879" y="76200"/>
                </a:lnTo>
                <a:lnTo>
                  <a:pt x="2206879" y="63500"/>
                </a:lnTo>
                <a:close/>
              </a:path>
              <a:path w="2239010" h="1752600">
                <a:moveTo>
                  <a:pt x="2207514" y="63500"/>
                </a:moveTo>
                <a:lnTo>
                  <a:pt x="2206879" y="63500"/>
                </a:lnTo>
                <a:lnTo>
                  <a:pt x="2206879" y="76200"/>
                </a:lnTo>
                <a:lnTo>
                  <a:pt x="2207514" y="63500"/>
                </a:lnTo>
                <a:close/>
              </a:path>
              <a:path w="2239010" h="1752600">
                <a:moveTo>
                  <a:pt x="2230247" y="63500"/>
                </a:moveTo>
                <a:lnTo>
                  <a:pt x="2207514" y="63500"/>
                </a:lnTo>
                <a:lnTo>
                  <a:pt x="2206879" y="76200"/>
                </a:lnTo>
                <a:lnTo>
                  <a:pt x="2229993" y="76200"/>
                </a:lnTo>
                <a:lnTo>
                  <a:pt x="2230247" y="63500"/>
                </a:lnTo>
                <a:close/>
              </a:path>
              <a:path w="2239010" h="1752600">
                <a:moveTo>
                  <a:pt x="2230247" y="63500"/>
                </a:moveTo>
                <a:lnTo>
                  <a:pt x="2229993" y="76200"/>
                </a:lnTo>
                <a:lnTo>
                  <a:pt x="2230247" y="71120"/>
                </a:lnTo>
                <a:lnTo>
                  <a:pt x="2230247" y="63500"/>
                </a:lnTo>
                <a:close/>
              </a:path>
              <a:path w="2239010" h="1752600">
                <a:moveTo>
                  <a:pt x="2230247" y="71120"/>
                </a:moveTo>
                <a:lnTo>
                  <a:pt x="2229993" y="76200"/>
                </a:lnTo>
                <a:lnTo>
                  <a:pt x="2230247" y="76200"/>
                </a:lnTo>
                <a:lnTo>
                  <a:pt x="2230247" y="71120"/>
                </a:lnTo>
                <a:close/>
              </a:path>
              <a:path w="2239010" h="1752600">
                <a:moveTo>
                  <a:pt x="2230628" y="63500"/>
                </a:moveTo>
                <a:lnTo>
                  <a:pt x="2230247" y="63500"/>
                </a:lnTo>
                <a:lnTo>
                  <a:pt x="2230247" y="71120"/>
                </a:lnTo>
                <a:lnTo>
                  <a:pt x="2230628" y="63500"/>
                </a:lnTo>
                <a:close/>
              </a:path>
              <a:path w="2239010" h="1752600">
                <a:moveTo>
                  <a:pt x="2208657" y="50800"/>
                </a:moveTo>
                <a:lnTo>
                  <a:pt x="2208276" y="63500"/>
                </a:lnTo>
                <a:lnTo>
                  <a:pt x="2208530" y="63500"/>
                </a:lnTo>
                <a:lnTo>
                  <a:pt x="2208657" y="50800"/>
                </a:lnTo>
                <a:close/>
              </a:path>
              <a:path w="2239010" h="1752600">
                <a:moveTo>
                  <a:pt x="2232406" y="50800"/>
                </a:moveTo>
                <a:lnTo>
                  <a:pt x="2209165" y="50800"/>
                </a:lnTo>
                <a:lnTo>
                  <a:pt x="2208530" y="63500"/>
                </a:lnTo>
                <a:lnTo>
                  <a:pt x="2232025" y="63500"/>
                </a:lnTo>
                <a:lnTo>
                  <a:pt x="2232406" y="50800"/>
                </a:lnTo>
                <a:close/>
              </a:path>
              <a:path w="2239010" h="1752600">
                <a:moveTo>
                  <a:pt x="2211323" y="44450"/>
                </a:moveTo>
                <a:lnTo>
                  <a:pt x="2210943" y="50800"/>
                </a:lnTo>
                <a:lnTo>
                  <a:pt x="2211197" y="50800"/>
                </a:lnTo>
                <a:lnTo>
                  <a:pt x="2211323" y="44450"/>
                </a:lnTo>
                <a:close/>
              </a:path>
              <a:path w="2239010" h="1752600">
                <a:moveTo>
                  <a:pt x="2211705" y="38100"/>
                </a:moveTo>
                <a:lnTo>
                  <a:pt x="2211323" y="44450"/>
                </a:lnTo>
                <a:lnTo>
                  <a:pt x="2211197" y="50800"/>
                </a:lnTo>
                <a:lnTo>
                  <a:pt x="2211705" y="38100"/>
                </a:lnTo>
                <a:close/>
              </a:path>
              <a:path w="2239010" h="1752600">
                <a:moveTo>
                  <a:pt x="2235327" y="38100"/>
                </a:moveTo>
                <a:lnTo>
                  <a:pt x="2211705" y="38100"/>
                </a:lnTo>
                <a:lnTo>
                  <a:pt x="2211197" y="50800"/>
                </a:lnTo>
                <a:lnTo>
                  <a:pt x="2234692" y="50800"/>
                </a:lnTo>
                <a:lnTo>
                  <a:pt x="2235327" y="38100"/>
                </a:lnTo>
                <a:close/>
              </a:path>
              <a:path w="2239010" h="1752600">
                <a:moveTo>
                  <a:pt x="2211705" y="38100"/>
                </a:moveTo>
                <a:lnTo>
                  <a:pt x="2211451" y="38100"/>
                </a:lnTo>
                <a:lnTo>
                  <a:pt x="2211323" y="44450"/>
                </a:lnTo>
                <a:lnTo>
                  <a:pt x="2211705" y="38100"/>
                </a:lnTo>
                <a:close/>
              </a:path>
              <a:path w="2239010" h="1752600">
                <a:moveTo>
                  <a:pt x="2214626" y="25400"/>
                </a:moveTo>
                <a:lnTo>
                  <a:pt x="2214245" y="25400"/>
                </a:lnTo>
                <a:lnTo>
                  <a:pt x="2213991" y="38100"/>
                </a:lnTo>
                <a:lnTo>
                  <a:pt x="2214372" y="38100"/>
                </a:lnTo>
                <a:lnTo>
                  <a:pt x="2214626" y="25400"/>
                </a:lnTo>
                <a:close/>
              </a:path>
              <a:path w="2239010" h="1752600">
                <a:moveTo>
                  <a:pt x="2215260" y="25400"/>
                </a:moveTo>
                <a:lnTo>
                  <a:pt x="2214626" y="25400"/>
                </a:lnTo>
                <a:lnTo>
                  <a:pt x="2214372" y="38100"/>
                </a:lnTo>
                <a:lnTo>
                  <a:pt x="2215260" y="25400"/>
                </a:lnTo>
                <a:close/>
              </a:path>
              <a:path w="2239010" h="1752600">
                <a:moveTo>
                  <a:pt x="2238629" y="25400"/>
                </a:moveTo>
                <a:lnTo>
                  <a:pt x="2215260" y="25400"/>
                </a:lnTo>
                <a:lnTo>
                  <a:pt x="2214372" y="38100"/>
                </a:lnTo>
                <a:lnTo>
                  <a:pt x="2238247" y="38100"/>
                </a:lnTo>
                <a:lnTo>
                  <a:pt x="2238629" y="25400"/>
                </a:lnTo>
                <a:close/>
              </a:path>
              <a:path w="2239010" h="1752600">
                <a:moveTo>
                  <a:pt x="2212213" y="12700"/>
                </a:moveTo>
                <a:lnTo>
                  <a:pt x="2196972" y="12700"/>
                </a:lnTo>
                <a:lnTo>
                  <a:pt x="2196210" y="25400"/>
                </a:lnTo>
                <a:lnTo>
                  <a:pt x="2212975" y="25400"/>
                </a:lnTo>
                <a:lnTo>
                  <a:pt x="2212822" y="20319"/>
                </a:lnTo>
                <a:lnTo>
                  <a:pt x="2212213" y="12700"/>
                </a:lnTo>
                <a:close/>
              </a:path>
              <a:path w="2239010" h="1752600">
                <a:moveTo>
                  <a:pt x="2212822" y="20319"/>
                </a:moveTo>
                <a:lnTo>
                  <a:pt x="2212975" y="25400"/>
                </a:lnTo>
                <a:lnTo>
                  <a:pt x="2213229" y="25400"/>
                </a:lnTo>
                <a:lnTo>
                  <a:pt x="2212822" y="20319"/>
                </a:lnTo>
                <a:close/>
              </a:path>
              <a:path w="2239010" h="1752600">
                <a:moveTo>
                  <a:pt x="2212594" y="12700"/>
                </a:moveTo>
                <a:lnTo>
                  <a:pt x="2212822" y="20319"/>
                </a:lnTo>
                <a:lnTo>
                  <a:pt x="2213229" y="25400"/>
                </a:lnTo>
                <a:lnTo>
                  <a:pt x="2213991" y="25400"/>
                </a:lnTo>
                <a:lnTo>
                  <a:pt x="2214094" y="15081"/>
                </a:lnTo>
                <a:lnTo>
                  <a:pt x="2212594" y="12700"/>
                </a:lnTo>
                <a:close/>
              </a:path>
              <a:path w="2239010" h="1752600">
                <a:moveTo>
                  <a:pt x="2214094" y="15081"/>
                </a:moveTo>
                <a:lnTo>
                  <a:pt x="2213991" y="25400"/>
                </a:lnTo>
                <a:lnTo>
                  <a:pt x="2217420" y="25400"/>
                </a:lnTo>
                <a:lnTo>
                  <a:pt x="2215188" y="16818"/>
                </a:lnTo>
                <a:lnTo>
                  <a:pt x="2214094" y="15081"/>
                </a:lnTo>
                <a:close/>
              </a:path>
              <a:path w="2239010" h="1752600">
                <a:moveTo>
                  <a:pt x="2215188" y="16818"/>
                </a:moveTo>
                <a:lnTo>
                  <a:pt x="2217420" y="25400"/>
                </a:lnTo>
                <a:lnTo>
                  <a:pt x="2218563" y="25400"/>
                </a:lnTo>
                <a:lnTo>
                  <a:pt x="2215853" y="17874"/>
                </a:lnTo>
                <a:lnTo>
                  <a:pt x="2215188" y="16818"/>
                </a:lnTo>
                <a:close/>
              </a:path>
              <a:path w="2239010" h="1752600">
                <a:moveTo>
                  <a:pt x="2215853" y="17874"/>
                </a:moveTo>
                <a:lnTo>
                  <a:pt x="2218563" y="25400"/>
                </a:lnTo>
                <a:lnTo>
                  <a:pt x="2220595" y="25400"/>
                </a:lnTo>
                <a:lnTo>
                  <a:pt x="2215853" y="17874"/>
                </a:lnTo>
                <a:close/>
              </a:path>
              <a:path w="2239010" h="1752600">
                <a:moveTo>
                  <a:pt x="2238247" y="12700"/>
                </a:moveTo>
                <a:lnTo>
                  <a:pt x="2214118" y="12700"/>
                </a:lnTo>
                <a:lnTo>
                  <a:pt x="2214448" y="13969"/>
                </a:lnTo>
                <a:lnTo>
                  <a:pt x="2215853" y="17874"/>
                </a:lnTo>
                <a:lnTo>
                  <a:pt x="2220595" y="25400"/>
                </a:lnTo>
                <a:lnTo>
                  <a:pt x="2238756" y="25400"/>
                </a:lnTo>
                <a:lnTo>
                  <a:pt x="2238247" y="12700"/>
                </a:lnTo>
                <a:close/>
              </a:path>
              <a:path w="2239010" h="1752600">
                <a:moveTo>
                  <a:pt x="2212594" y="12700"/>
                </a:moveTo>
                <a:lnTo>
                  <a:pt x="2212213" y="12700"/>
                </a:lnTo>
                <a:lnTo>
                  <a:pt x="2212822" y="20319"/>
                </a:lnTo>
                <a:lnTo>
                  <a:pt x="2212594" y="12700"/>
                </a:lnTo>
                <a:close/>
              </a:path>
              <a:path w="2239010" h="1752600">
                <a:moveTo>
                  <a:pt x="2214448" y="13969"/>
                </a:moveTo>
                <a:lnTo>
                  <a:pt x="2215188" y="16818"/>
                </a:lnTo>
                <a:lnTo>
                  <a:pt x="2215853" y="17874"/>
                </a:lnTo>
                <a:lnTo>
                  <a:pt x="2214448" y="13969"/>
                </a:lnTo>
                <a:close/>
              </a:path>
              <a:path w="2239010" h="1752600">
                <a:moveTo>
                  <a:pt x="2214114" y="13043"/>
                </a:moveTo>
                <a:lnTo>
                  <a:pt x="2214094" y="15081"/>
                </a:lnTo>
                <a:lnTo>
                  <a:pt x="2215188" y="16818"/>
                </a:lnTo>
                <a:lnTo>
                  <a:pt x="2214448" y="13969"/>
                </a:lnTo>
                <a:lnTo>
                  <a:pt x="2214114" y="13043"/>
                </a:lnTo>
                <a:close/>
              </a:path>
              <a:path w="2239010" h="1752600">
                <a:moveTo>
                  <a:pt x="2213991" y="12700"/>
                </a:moveTo>
                <a:lnTo>
                  <a:pt x="2212594" y="12700"/>
                </a:lnTo>
                <a:lnTo>
                  <a:pt x="2214094" y="15081"/>
                </a:lnTo>
                <a:lnTo>
                  <a:pt x="2213991" y="12700"/>
                </a:lnTo>
                <a:close/>
              </a:path>
              <a:path w="2239010" h="1752600">
                <a:moveTo>
                  <a:pt x="2214118" y="12700"/>
                </a:moveTo>
                <a:lnTo>
                  <a:pt x="2214114" y="13043"/>
                </a:lnTo>
                <a:lnTo>
                  <a:pt x="2214448" y="13969"/>
                </a:lnTo>
                <a:lnTo>
                  <a:pt x="2214118" y="12700"/>
                </a:lnTo>
                <a:close/>
              </a:path>
              <a:path w="2239010" h="1752600">
                <a:moveTo>
                  <a:pt x="2214118" y="12700"/>
                </a:moveTo>
                <a:lnTo>
                  <a:pt x="2214114" y="13043"/>
                </a:lnTo>
                <a:lnTo>
                  <a:pt x="2214118" y="12700"/>
                </a:lnTo>
                <a:close/>
              </a:path>
              <a:path w="2239010" h="1752600">
                <a:moveTo>
                  <a:pt x="2214644" y="1209"/>
                </a:moveTo>
                <a:lnTo>
                  <a:pt x="2211197" y="12700"/>
                </a:lnTo>
                <a:lnTo>
                  <a:pt x="2213610" y="12700"/>
                </a:lnTo>
                <a:lnTo>
                  <a:pt x="2214644" y="1209"/>
                </a:lnTo>
                <a:close/>
              </a:path>
              <a:path w="2239010" h="1752600">
                <a:moveTo>
                  <a:pt x="2215007" y="0"/>
                </a:moveTo>
                <a:lnTo>
                  <a:pt x="2214644" y="1209"/>
                </a:lnTo>
                <a:lnTo>
                  <a:pt x="2213610" y="12700"/>
                </a:lnTo>
                <a:lnTo>
                  <a:pt x="2215007" y="0"/>
                </a:lnTo>
                <a:close/>
              </a:path>
              <a:path w="2239010" h="1752600">
                <a:moveTo>
                  <a:pt x="2231771" y="0"/>
                </a:moveTo>
                <a:lnTo>
                  <a:pt x="2215007" y="0"/>
                </a:lnTo>
                <a:lnTo>
                  <a:pt x="2213610" y="12700"/>
                </a:lnTo>
                <a:lnTo>
                  <a:pt x="2234184" y="12700"/>
                </a:lnTo>
                <a:lnTo>
                  <a:pt x="2231771" y="0"/>
                </a:lnTo>
                <a:close/>
              </a:path>
              <a:path w="2239010" h="1752600">
                <a:moveTo>
                  <a:pt x="2215007" y="0"/>
                </a:moveTo>
                <a:lnTo>
                  <a:pt x="2214753" y="0"/>
                </a:lnTo>
                <a:lnTo>
                  <a:pt x="2214644" y="1209"/>
                </a:lnTo>
                <a:lnTo>
                  <a:pt x="2215007"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57" name="object 73">
            <a:extLst>
              <a:ext uri="{FF2B5EF4-FFF2-40B4-BE49-F238E27FC236}">
                <a16:creationId xmlns:a16="http://schemas.microsoft.com/office/drawing/2014/main" id="{8CC0ACB3-6C07-410E-CEF9-98B9EEF2B0F0}"/>
              </a:ext>
            </a:extLst>
          </p:cNvPr>
          <p:cNvPicPr/>
          <p:nvPr/>
        </p:nvPicPr>
        <p:blipFill>
          <a:blip r:embed="rId23" cstate="print"/>
          <a:stretch>
            <a:fillRect/>
          </a:stretch>
        </p:blipFill>
        <p:spPr>
          <a:xfrm>
            <a:off x="5157755" y="3016949"/>
            <a:ext cx="166877" cy="259969"/>
          </a:xfrm>
          <a:prstGeom prst="rect">
            <a:avLst/>
          </a:prstGeom>
        </p:spPr>
      </p:pic>
      <p:pic>
        <p:nvPicPr>
          <p:cNvPr id="5558" name="object 74">
            <a:extLst>
              <a:ext uri="{FF2B5EF4-FFF2-40B4-BE49-F238E27FC236}">
                <a16:creationId xmlns:a16="http://schemas.microsoft.com/office/drawing/2014/main" id="{A4BBB00E-14E5-CDD0-B3B7-D148C0E729C0}"/>
              </a:ext>
            </a:extLst>
          </p:cNvPr>
          <p:cNvPicPr/>
          <p:nvPr/>
        </p:nvPicPr>
        <p:blipFill>
          <a:blip r:embed="rId24" cstate="print"/>
          <a:stretch>
            <a:fillRect/>
          </a:stretch>
        </p:blipFill>
        <p:spPr>
          <a:xfrm>
            <a:off x="5413296" y="2713038"/>
            <a:ext cx="2521822" cy="2172208"/>
          </a:xfrm>
          <a:prstGeom prst="rect">
            <a:avLst/>
          </a:prstGeom>
        </p:spPr>
      </p:pic>
      <p:pic>
        <p:nvPicPr>
          <p:cNvPr id="5559" name="object 75">
            <a:extLst>
              <a:ext uri="{FF2B5EF4-FFF2-40B4-BE49-F238E27FC236}">
                <a16:creationId xmlns:a16="http://schemas.microsoft.com/office/drawing/2014/main" id="{B5A55EE3-4A36-3331-FC8C-7BBCBF146E02}"/>
              </a:ext>
            </a:extLst>
          </p:cNvPr>
          <p:cNvPicPr/>
          <p:nvPr/>
        </p:nvPicPr>
        <p:blipFill>
          <a:blip r:embed="rId25" cstate="print"/>
          <a:stretch>
            <a:fillRect/>
          </a:stretch>
        </p:blipFill>
        <p:spPr>
          <a:xfrm>
            <a:off x="6388926" y="5429225"/>
            <a:ext cx="142334" cy="254292"/>
          </a:xfrm>
          <a:prstGeom prst="rect">
            <a:avLst/>
          </a:prstGeom>
        </p:spPr>
      </p:pic>
      <p:sp>
        <p:nvSpPr>
          <p:cNvPr id="5560" name="object 76">
            <a:extLst>
              <a:ext uri="{FF2B5EF4-FFF2-40B4-BE49-F238E27FC236}">
                <a16:creationId xmlns:a16="http://schemas.microsoft.com/office/drawing/2014/main" id="{14B4D894-CC83-CB50-CD75-5591C3BC79CE}"/>
              </a:ext>
            </a:extLst>
          </p:cNvPr>
          <p:cNvSpPr txBox="1"/>
          <p:nvPr/>
        </p:nvSpPr>
        <p:spPr>
          <a:xfrm>
            <a:off x="7353204" y="4433888"/>
            <a:ext cx="2831465"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2000" kern="0" dirty="0">
                <a:solidFill>
                  <a:sysClr val="windowText" lastClr="000000"/>
                </a:solidFill>
                <a:latin typeface="Verdana"/>
                <a:cs typeface="Verdana"/>
              </a:rPr>
              <a:t>The</a:t>
            </a:r>
            <a:r>
              <a:rPr sz="2000" kern="0" spc="-20" dirty="0">
                <a:solidFill>
                  <a:sysClr val="windowText" lastClr="000000"/>
                </a:solidFill>
                <a:latin typeface="Verdana"/>
                <a:cs typeface="Verdana"/>
              </a:rPr>
              <a:t> </a:t>
            </a:r>
            <a:r>
              <a:rPr sz="2000" kern="0" dirty="0">
                <a:solidFill>
                  <a:sysClr val="windowText" lastClr="000000"/>
                </a:solidFill>
                <a:latin typeface="Verdana"/>
                <a:cs typeface="Verdana"/>
              </a:rPr>
              <a:t>further</a:t>
            </a:r>
            <a:r>
              <a:rPr sz="2000" kern="0" spc="-55" dirty="0">
                <a:solidFill>
                  <a:sysClr val="windowText" lastClr="000000"/>
                </a:solidFill>
                <a:latin typeface="Verdana"/>
                <a:cs typeface="Verdana"/>
              </a:rPr>
              <a:t> </a:t>
            </a:r>
            <a:r>
              <a:rPr sz="2000" kern="0" spc="-10" dirty="0">
                <a:solidFill>
                  <a:sysClr val="windowText" lastClr="000000"/>
                </a:solidFill>
                <a:latin typeface="Verdana"/>
                <a:cs typeface="Verdana"/>
              </a:rPr>
              <a:t>prediction</a:t>
            </a:r>
            <a:endParaRPr sz="2000" kern="0" dirty="0">
              <a:solidFill>
                <a:sysClr val="windowText" lastClr="000000"/>
              </a:solidFill>
              <a:latin typeface="Verdana"/>
              <a:cs typeface="Verdana"/>
            </a:endParaRPr>
          </a:p>
        </p:txBody>
      </p:sp>
      <p:sp>
        <p:nvSpPr>
          <p:cNvPr id="5561" name="object 77">
            <a:extLst>
              <a:ext uri="{FF2B5EF4-FFF2-40B4-BE49-F238E27FC236}">
                <a16:creationId xmlns:a16="http://schemas.microsoft.com/office/drawing/2014/main" id="{4AA609BB-521C-4B9C-E7C2-78810EE94C0B}"/>
              </a:ext>
            </a:extLst>
          </p:cNvPr>
          <p:cNvSpPr/>
          <p:nvPr/>
        </p:nvSpPr>
        <p:spPr>
          <a:xfrm>
            <a:off x="7502810" y="4919535"/>
            <a:ext cx="165735" cy="46355"/>
          </a:xfrm>
          <a:custGeom>
            <a:avLst/>
            <a:gdLst/>
            <a:ahLst/>
            <a:cxnLst/>
            <a:rect l="l" t="t" r="r" b="b"/>
            <a:pathLst>
              <a:path w="165735" h="46354">
                <a:moveTo>
                  <a:pt x="141986" y="0"/>
                </a:moveTo>
                <a:lnTo>
                  <a:pt x="137033" y="5587"/>
                </a:lnTo>
                <a:lnTo>
                  <a:pt x="152019" y="18541"/>
                </a:lnTo>
                <a:lnTo>
                  <a:pt x="0" y="18541"/>
                </a:lnTo>
                <a:lnTo>
                  <a:pt x="0" y="27304"/>
                </a:lnTo>
                <a:lnTo>
                  <a:pt x="152019" y="27304"/>
                </a:lnTo>
                <a:lnTo>
                  <a:pt x="137033" y="40258"/>
                </a:lnTo>
                <a:lnTo>
                  <a:pt x="141986" y="45846"/>
                </a:lnTo>
                <a:lnTo>
                  <a:pt x="165354" y="25653"/>
                </a:lnTo>
                <a:lnTo>
                  <a:pt x="165354" y="20192"/>
                </a:lnTo>
                <a:lnTo>
                  <a:pt x="141986"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62" name="object 78">
            <a:extLst>
              <a:ext uri="{FF2B5EF4-FFF2-40B4-BE49-F238E27FC236}">
                <a16:creationId xmlns:a16="http://schemas.microsoft.com/office/drawing/2014/main" id="{8F39C615-821B-CAE9-D9A1-BCB025087355}"/>
              </a:ext>
            </a:extLst>
          </p:cNvPr>
          <p:cNvSpPr txBox="1"/>
          <p:nvPr/>
        </p:nvSpPr>
        <p:spPr>
          <a:xfrm>
            <a:off x="7327804" y="4815840"/>
            <a:ext cx="53403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563" name="object 79">
            <a:extLst>
              <a:ext uri="{FF2B5EF4-FFF2-40B4-BE49-F238E27FC236}">
                <a16:creationId xmlns:a16="http://schemas.microsoft.com/office/drawing/2014/main" id="{B1F88ADC-C900-53DC-2120-3A5738ECE368}"/>
              </a:ext>
            </a:extLst>
          </p:cNvPr>
          <p:cNvGrpSpPr/>
          <p:nvPr/>
        </p:nvGrpSpPr>
        <p:grpSpPr>
          <a:xfrm>
            <a:off x="7858797" y="4782629"/>
            <a:ext cx="546735" cy="321310"/>
            <a:chOff x="6334003" y="3574541"/>
            <a:chExt cx="546735" cy="321310"/>
          </a:xfrm>
        </p:grpSpPr>
        <p:sp>
          <p:nvSpPr>
            <p:cNvPr id="5564" name="object 80">
              <a:extLst>
                <a:ext uri="{FF2B5EF4-FFF2-40B4-BE49-F238E27FC236}">
                  <a16:creationId xmlns:a16="http://schemas.microsoft.com/office/drawing/2014/main" id="{90DF86E5-978D-E9DC-6A62-0171C75A4EFC}"/>
                </a:ext>
              </a:extLst>
            </p:cNvPr>
            <p:cNvSpPr/>
            <p:nvPr/>
          </p:nvSpPr>
          <p:spPr>
            <a:xfrm>
              <a:off x="6334003" y="3584955"/>
              <a:ext cx="546735" cy="311150"/>
            </a:xfrm>
            <a:custGeom>
              <a:avLst/>
              <a:gdLst/>
              <a:ahLst/>
              <a:cxnLst/>
              <a:rect l="l" t="t" r="r" b="b"/>
              <a:pathLst>
                <a:path w="546734" h="311150">
                  <a:moveTo>
                    <a:pt x="464941" y="0"/>
                  </a:moveTo>
                  <a:lnTo>
                    <a:pt x="461766" y="10287"/>
                  </a:lnTo>
                  <a:lnTo>
                    <a:pt x="476057" y="17692"/>
                  </a:lnTo>
                  <a:lnTo>
                    <a:pt x="488467" y="28479"/>
                  </a:lnTo>
                  <a:lnTo>
                    <a:pt x="514594" y="80581"/>
                  </a:lnTo>
                  <a:lnTo>
                    <a:pt x="522491" y="128206"/>
                  </a:lnTo>
                  <a:lnTo>
                    <a:pt x="523488" y="155448"/>
                  </a:lnTo>
                  <a:lnTo>
                    <a:pt x="522491" y="182687"/>
                  </a:lnTo>
                  <a:lnTo>
                    <a:pt x="514594" y="230260"/>
                  </a:lnTo>
                  <a:lnTo>
                    <a:pt x="499020" y="268108"/>
                  </a:lnTo>
                  <a:lnTo>
                    <a:pt x="461766" y="300405"/>
                  </a:lnTo>
                  <a:lnTo>
                    <a:pt x="464941" y="310705"/>
                  </a:lnTo>
                  <a:lnTo>
                    <a:pt x="499580" y="292195"/>
                  </a:lnTo>
                  <a:lnTo>
                    <a:pt x="525266" y="257302"/>
                  </a:lnTo>
                  <a:lnTo>
                    <a:pt x="541204" y="210312"/>
                  </a:lnTo>
                  <a:lnTo>
                    <a:pt x="546475" y="155321"/>
                  </a:lnTo>
                  <a:lnTo>
                    <a:pt x="545161" y="126886"/>
                  </a:lnTo>
                  <a:lnTo>
                    <a:pt x="534580" y="75971"/>
                  </a:lnTo>
                  <a:lnTo>
                    <a:pt x="513554" y="33914"/>
                  </a:lnTo>
                  <a:lnTo>
                    <a:pt x="483368" y="7193"/>
                  </a:lnTo>
                  <a:lnTo>
                    <a:pt x="464941" y="0"/>
                  </a:lnTo>
                  <a:close/>
                </a:path>
                <a:path w="546734" h="311150">
                  <a:moveTo>
                    <a:pt x="81528" y="0"/>
                  </a:moveTo>
                  <a:lnTo>
                    <a:pt x="46888" y="18494"/>
                  </a:lnTo>
                  <a:lnTo>
                    <a:pt x="21203" y="53467"/>
                  </a:lnTo>
                  <a:lnTo>
                    <a:pt x="5264" y="100441"/>
                  </a:lnTo>
                  <a:lnTo>
                    <a:pt x="0" y="155448"/>
                  </a:lnTo>
                  <a:lnTo>
                    <a:pt x="1307" y="183828"/>
                  </a:lnTo>
                  <a:lnTo>
                    <a:pt x="11888" y="234795"/>
                  </a:lnTo>
                  <a:lnTo>
                    <a:pt x="32914" y="276790"/>
                  </a:lnTo>
                  <a:lnTo>
                    <a:pt x="63101" y="303504"/>
                  </a:lnTo>
                  <a:lnTo>
                    <a:pt x="81528" y="310705"/>
                  </a:lnTo>
                  <a:lnTo>
                    <a:pt x="84703" y="300405"/>
                  </a:lnTo>
                  <a:lnTo>
                    <a:pt x="70465" y="293012"/>
                  </a:lnTo>
                  <a:lnTo>
                    <a:pt x="58049" y="282251"/>
                  </a:lnTo>
                  <a:lnTo>
                    <a:pt x="31894" y="230260"/>
                  </a:lnTo>
                  <a:lnTo>
                    <a:pt x="24084" y="182687"/>
                  </a:lnTo>
                  <a:lnTo>
                    <a:pt x="23112" y="155321"/>
                  </a:lnTo>
                  <a:lnTo>
                    <a:pt x="24084" y="128206"/>
                  </a:lnTo>
                  <a:lnTo>
                    <a:pt x="31894" y="80581"/>
                  </a:lnTo>
                  <a:lnTo>
                    <a:pt x="47466" y="42648"/>
                  </a:lnTo>
                  <a:lnTo>
                    <a:pt x="84703" y="10287"/>
                  </a:lnTo>
                  <a:lnTo>
                    <a:pt x="815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65" name="object 81">
              <a:extLst>
                <a:ext uri="{FF2B5EF4-FFF2-40B4-BE49-F238E27FC236}">
                  <a16:creationId xmlns:a16="http://schemas.microsoft.com/office/drawing/2014/main" id="{C7BFD733-6821-6904-A53B-12B9B1EA7E6B}"/>
                </a:ext>
              </a:extLst>
            </p:cNvPr>
            <p:cNvSpPr/>
            <p:nvPr/>
          </p:nvSpPr>
          <p:spPr>
            <a:xfrm>
              <a:off x="6425691" y="3611371"/>
              <a:ext cx="123189" cy="62230"/>
            </a:xfrm>
            <a:custGeom>
              <a:avLst/>
              <a:gdLst/>
              <a:ahLst/>
              <a:cxnLst/>
              <a:rect l="l" t="t" r="r" b="b"/>
              <a:pathLst>
                <a:path w="123190" h="62229">
                  <a:moveTo>
                    <a:pt x="91693" y="0"/>
                  </a:moveTo>
                  <a:lnTo>
                    <a:pt x="85089" y="7492"/>
                  </a:lnTo>
                  <a:lnTo>
                    <a:pt x="105156" y="25018"/>
                  </a:lnTo>
                  <a:lnTo>
                    <a:pt x="0" y="25018"/>
                  </a:lnTo>
                  <a:lnTo>
                    <a:pt x="0" y="36829"/>
                  </a:lnTo>
                  <a:lnTo>
                    <a:pt x="105156" y="36829"/>
                  </a:lnTo>
                  <a:lnTo>
                    <a:pt x="85089" y="54228"/>
                  </a:lnTo>
                  <a:lnTo>
                    <a:pt x="91693" y="61721"/>
                  </a:lnTo>
                  <a:lnTo>
                    <a:pt x="123189" y="34543"/>
                  </a:lnTo>
                  <a:lnTo>
                    <a:pt x="123189" y="27304"/>
                  </a:lnTo>
                  <a:lnTo>
                    <a:pt x="91693"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66" name="object 82">
              <a:extLst>
                <a:ext uri="{FF2B5EF4-FFF2-40B4-BE49-F238E27FC236}">
                  <a16:creationId xmlns:a16="http://schemas.microsoft.com/office/drawing/2014/main" id="{277DB851-9528-84C4-C6C4-811E3D5ED470}"/>
                </a:ext>
              </a:extLst>
            </p:cNvPr>
            <p:cNvPicPr/>
            <p:nvPr/>
          </p:nvPicPr>
          <p:blipFill>
            <a:blip r:embed="rId26" cstate="print"/>
            <a:stretch>
              <a:fillRect/>
            </a:stretch>
          </p:blipFill>
          <p:spPr>
            <a:xfrm>
              <a:off x="6575805" y="3574541"/>
              <a:ext cx="188341" cy="176530"/>
            </a:xfrm>
            <a:prstGeom prst="rect">
              <a:avLst/>
            </a:prstGeom>
          </p:spPr>
        </p:pic>
      </p:grpSp>
      <p:sp>
        <p:nvSpPr>
          <p:cNvPr id="5567" name="object 83">
            <a:extLst>
              <a:ext uri="{FF2B5EF4-FFF2-40B4-BE49-F238E27FC236}">
                <a16:creationId xmlns:a16="http://schemas.microsoft.com/office/drawing/2014/main" id="{F564D129-E8FC-4131-8CF1-59BEECC73125}"/>
              </a:ext>
            </a:extLst>
          </p:cNvPr>
          <p:cNvSpPr txBox="1"/>
          <p:nvPr/>
        </p:nvSpPr>
        <p:spPr>
          <a:xfrm>
            <a:off x="7918990" y="4663122"/>
            <a:ext cx="353060"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baseline="-20833" dirty="0">
                <a:solidFill>
                  <a:srgbClr val="FF9300"/>
                </a:solidFill>
                <a:latin typeface="Cambria Math"/>
                <a:cs typeface="Cambria Math"/>
              </a:rPr>
              <a:t>x</a:t>
            </a:r>
            <a:r>
              <a:rPr sz="3000" kern="0" spc="337"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sp>
        <p:nvSpPr>
          <p:cNvPr id="5568" name="object 84">
            <a:extLst>
              <a:ext uri="{FF2B5EF4-FFF2-40B4-BE49-F238E27FC236}">
                <a16:creationId xmlns:a16="http://schemas.microsoft.com/office/drawing/2014/main" id="{7CB31125-2922-CA59-FA06-149EA3E7F5B1}"/>
              </a:ext>
            </a:extLst>
          </p:cNvPr>
          <p:cNvSpPr txBox="1"/>
          <p:nvPr/>
        </p:nvSpPr>
        <p:spPr>
          <a:xfrm>
            <a:off x="8507000" y="4758372"/>
            <a:ext cx="933450"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2000" kern="0" dirty="0">
                <a:solidFill>
                  <a:sysClr val="windowText" lastClr="000000"/>
                </a:solidFill>
                <a:latin typeface="Verdana"/>
                <a:cs typeface="Verdana"/>
              </a:rPr>
              <a:t>is</a:t>
            </a:r>
            <a:r>
              <a:rPr sz="2000" kern="0" spc="15" dirty="0">
                <a:solidFill>
                  <a:sysClr val="windowText" lastClr="000000"/>
                </a:solidFill>
                <a:latin typeface="Verdana"/>
                <a:cs typeface="Verdana"/>
              </a:rPr>
              <a:t> </a:t>
            </a:r>
            <a:r>
              <a:rPr sz="2000" kern="0" spc="-20" dirty="0">
                <a:solidFill>
                  <a:sysClr val="windowText" lastClr="000000"/>
                </a:solidFill>
                <a:latin typeface="Verdana"/>
                <a:cs typeface="Verdana"/>
              </a:rPr>
              <a:t>from</a:t>
            </a:r>
            <a:endParaRPr sz="2000" kern="0">
              <a:solidFill>
                <a:sysClr val="windowText" lastClr="000000"/>
              </a:solidFill>
              <a:latin typeface="Verdana"/>
              <a:cs typeface="Verdana"/>
            </a:endParaRPr>
          </a:p>
        </p:txBody>
      </p:sp>
      <p:pic>
        <p:nvPicPr>
          <p:cNvPr id="5569" name="object 85">
            <a:extLst>
              <a:ext uri="{FF2B5EF4-FFF2-40B4-BE49-F238E27FC236}">
                <a16:creationId xmlns:a16="http://schemas.microsoft.com/office/drawing/2014/main" id="{5A622828-FA00-740F-812E-13EF05DDDCB2}"/>
              </a:ext>
            </a:extLst>
          </p:cNvPr>
          <p:cNvPicPr/>
          <p:nvPr/>
        </p:nvPicPr>
        <p:blipFill>
          <a:blip r:embed="rId27" cstate="print"/>
          <a:stretch>
            <a:fillRect/>
          </a:stretch>
        </p:blipFill>
        <p:spPr>
          <a:xfrm>
            <a:off x="8386350" y="5135118"/>
            <a:ext cx="197866" cy="176453"/>
          </a:xfrm>
          <a:prstGeom prst="rect">
            <a:avLst/>
          </a:prstGeom>
        </p:spPr>
      </p:pic>
      <p:sp>
        <p:nvSpPr>
          <p:cNvPr id="5570" name="object 86">
            <a:extLst>
              <a:ext uri="{FF2B5EF4-FFF2-40B4-BE49-F238E27FC236}">
                <a16:creationId xmlns:a16="http://schemas.microsoft.com/office/drawing/2014/main" id="{41468D34-9E32-8D0E-A1E1-829F657D54FB}"/>
              </a:ext>
            </a:extLst>
          </p:cNvPr>
          <p:cNvSpPr txBox="1"/>
          <p:nvPr/>
        </p:nvSpPr>
        <p:spPr>
          <a:xfrm>
            <a:off x="7327804" y="5111433"/>
            <a:ext cx="2059939" cy="640715"/>
          </a:xfrm>
          <a:prstGeom prst="rect">
            <a:avLst/>
          </a:prstGeom>
        </p:spPr>
        <p:txBody>
          <a:bodyPr vert="horz" wrap="square" lIns="0" tIns="16510" rIns="0" bIns="0" rtlCol="0">
            <a:spAutoFit/>
          </a:bodyPr>
          <a:lstStyle/>
          <a:p>
            <a:pPr marL="38100" marR="30480" defTabSz="914400" eaLnBrk="1" fontAlgn="auto" hangingPunct="1">
              <a:spcBef>
                <a:spcPts val="130"/>
              </a:spcBef>
              <a:spcAft>
                <a:spcPts val="0"/>
              </a:spcAft>
              <a:buClrTx/>
              <a:buSzTx/>
              <a:buFontTx/>
              <a:buNone/>
            </a:pPr>
            <a:r>
              <a:rPr sz="2000" kern="0" dirty="0">
                <a:solidFill>
                  <a:sysClr val="windowText" lastClr="000000"/>
                </a:solidFill>
                <a:latin typeface="Verdana"/>
                <a:cs typeface="Verdana"/>
              </a:rPr>
              <a:t>target</a:t>
            </a:r>
            <a:r>
              <a:rPr sz="2000" kern="0" spc="-125" dirty="0">
                <a:solidFill>
                  <a:sysClr val="windowText" lastClr="000000"/>
                </a:solidFill>
                <a:latin typeface="Verdana"/>
                <a:cs typeface="Verdana"/>
              </a:rPr>
              <a:t> </a:t>
            </a:r>
            <a:r>
              <a:rPr sz="2000" kern="0" dirty="0">
                <a:solidFill>
                  <a:srgbClr val="C00000"/>
                </a:solidFill>
                <a:latin typeface="Cambria Math"/>
                <a:cs typeface="Cambria Math"/>
              </a:rPr>
              <a:t>𝑦</a:t>
            </a:r>
            <a:r>
              <a:rPr sz="2000" kern="0" spc="260" dirty="0">
                <a:solidFill>
                  <a:srgbClr val="C00000"/>
                </a:solidFill>
                <a:latin typeface="Cambria Math"/>
                <a:cs typeface="Cambria Math"/>
              </a:rPr>
              <a:t> </a:t>
            </a:r>
            <a:r>
              <a:rPr sz="2250" kern="0" baseline="27777" dirty="0">
                <a:solidFill>
                  <a:sysClr val="windowText" lastClr="000000"/>
                </a:solidFill>
                <a:latin typeface="Cambria Math"/>
                <a:cs typeface="Cambria Math"/>
              </a:rPr>
              <a:t>𝑖</a:t>
            </a:r>
            <a:r>
              <a:rPr sz="2250" kern="0" spc="675" baseline="27777" dirty="0">
                <a:solidFill>
                  <a:sysClr val="windowText" lastClr="000000"/>
                </a:solidFill>
                <a:latin typeface="Cambria Math"/>
                <a:cs typeface="Cambria Math"/>
              </a:rPr>
              <a:t> </a:t>
            </a:r>
            <a:r>
              <a:rPr sz="2000" kern="0" dirty="0">
                <a:solidFill>
                  <a:sysClr val="windowText" lastClr="000000"/>
                </a:solidFill>
                <a:latin typeface="Verdana"/>
                <a:cs typeface="Verdana"/>
              </a:rPr>
              <a:t>,</a:t>
            </a:r>
            <a:r>
              <a:rPr sz="2000" kern="0" spc="30" dirty="0">
                <a:solidFill>
                  <a:sysClr val="windowText" lastClr="000000"/>
                </a:solidFill>
                <a:latin typeface="Verdana"/>
                <a:cs typeface="Verdana"/>
              </a:rPr>
              <a:t> </a:t>
            </a:r>
            <a:r>
              <a:rPr sz="2000" kern="0" spc="-25" dirty="0">
                <a:solidFill>
                  <a:sysClr val="windowText" lastClr="000000"/>
                </a:solidFill>
                <a:latin typeface="Verdana"/>
                <a:cs typeface="Verdana"/>
              </a:rPr>
              <a:t>the </a:t>
            </a:r>
            <a:r>
              <a:rPr sz="2000" kern="0" dirty="0">
                <a:solidFill>
                  <a:sysClr val="windowText" lastClr="000000"/>
                </a:solidFill>
                <a:latin typeface="Verdana"/>
                <a:cs typeface="Verdana"/>
              </a:rPr>
              <a:t>higher</a:t>
            </a:r>
            <a:r>
              <a:rPr sz="2000" kern="0" spc="-45" dirty="0">
                <a:solidFill>
                  <a:sysClr val="windowText" lastClr="000000"/>
                </a:solidFill>
                <a:latin typeface="Verdana"/>
                <a:cs typeface="Verdana"/>
              </a:rPr>
              <a:t> </a:t>
            </a:r>
            <a:r>
              <a:rPr sz="2000" kern="0" dirty="0">
                <a:solidFill>
                  <a:sysClr val="windowText" lastClr="000000"/>
                </a:solidFill>
                <a:latin typeface="Verdana"/>
                <a:cs typeface="Verdana"/>
              </a:rPr>
              <a:t>the </a:t>
            </a:r>
            <a:r>
              <a:rPr sz="2000" kern="0" spc="-20" dirty="0">
                <a:solidFill>
                  <a:sysClr val="windowText" lastClr="000000"/>
                </a:solidFill>
                <a:latin typeface="Verdana"/>
                <a:cs typeface="Verdana"/>
              </a:rPr>
              <a:t>loss.</a:t>
            </a:r>
            <a:endParaRPr sz="2000" kern="0">
              <a:solidFill>
                <a:sysClr val="windowText" lastClr="000000"/>
              </a:solidFill>
              <a:latin typeface="Verdana"/>
              <a:cs typeface="Verdana"/>
            </a:endParaRPr>
          </a:p>
        </p:txBody>
      </p:sp>
      <p:grpSp>
        <p:nvGrpSpPr>
          <p:cNvPr id="5571" name="object 87">
            <a:extLst>
              <a:ext uri="{FF2B5EF4-FFF2-40B4-BE49-F238E27FC236}">
                <a16:creationId xmlns:a16="http://schemas.microsoft.com/office/drawing/2014/main" id="{CB03FB62-06A3-9066-C20A-1FFDE6D0D54C}"/>
              </a:ext>
            </a:extLst>
          </p:cNvPr>
          <p:cNvGrpSpPr/>
          <p:nvPr/>
        </p:nvGrpSpPr>
        <p:grpSpPr>
          <a:xfrm>
            <a:off x="1951094" y="2732088"/>
            <a:ext cx="3881120" cy="2510155"/>
            <a:chOff x="426300" y="1524000"/>
            <a:chExt cx="3881120" cy="2510155"/>
          </a:xfrm>
        </p:grpSpPr>
        <p:pic>
          <p:nvPicPr>
            <p:cNvPr id="5572" name="object 88">
              <a:extLst>
                <a:ext uri="{FF2B5EF4-FFF2-40B4-BE49-F238E27FC236}">
                  <a16:creationId xmlns:a16="http://schemas.microsoft.com/office/drawing/2014/main" id="{AE8C5CB9-3CE7-139C-2DD6-6135D1F2907D}"/>
                </a:ext>
              </a:extLst>
            </p:cNvPr>
            <p:cNvPicPr/>
            <p:nvPr/>
          </p:nvPicPr>
          <p:blipFill>
            <a:blip r:embed="rId28" cstate="print"/>
            <a:stretch>
              <a:fillRect/>
            </a:stretch>
          </p:blipFill>
          <p:spPr>
            <a:xfrm>
              <a:off x="3028950" y="1524000"/>
              <a:ext cx="171450" cy="180975"/>
            </a:xfrm>
            <a:prstGeom prst="rect">
              <a:avLst/>
            </a:prstGeom>
          </p:spPr>
        </p:pic>
        <p:pic>
          <p:nvPicPr>
            <p:cNvPr id="5573" name="object 89">
              <a:extLst>
                <a:ext uri="{FF2B5EF4-FFF2-40B4-BE49-F238E27FC236}">
                  <a16:creationId xmlns:a16="http://schemas.microsoft.com/office/drawing/2014/main" id="{D0EFCE96-2954-FEAB-754D-F3AD1DC28B5F}"/>
                </a:ext>
              </a:extLst>
            </p:cNvPr>
            <p:cNvPicPr/>
            <p:nvPr/>
          </p:nvPicPr>
          <p:blipFill>
            <a:blip r:embed="rId29" cstate="print"/>
            <a:stretch>
              <a:fillRect/>
            </a:stretch>
          </p:blipFill>
          <p:spPr>
            <a:xfrm>
              <a:off x="4050156" y="3744531"/>
              <a:ext cx="256793" cy="289559"/>
            </a:xfrm>
            <a:prstGeom prst="rect">
              <a:avLst/>
            </a:prstGeom>
          </p:spPr>
        </p:pic>
        <p:pic>
          <p:nvPicPr>
            <p:cNvPr id="5574" name="object 90">
              <a:extLst>
                <a:ext uri="{FF2B5EF4-FFF2-40B4-BE49-F238E27FC236}">
                  <a16:creationId xmlns:a16="http://schemas.microsoft.com/office/drawing/2014/main" id="{3BCAB206-FDD3-001C-375B-8E2621453330}"/>
                </a:ext>
              </a:extLst>
            </p:cNvPr>
            <p:cNvPicPr/>
            <p:nvPr/>
          </p:nvPicPr>
          <p:blipFill>
            <a:blip r:embed="rId30" cstate="print"/>
            <a:stretch>
              <a:fillRect/>
            </a:stretch>
          </p:blipFill>
          <p:spPr>
            <a:xfrm>
              <a:off x="837857" y="3619500"/>
              <a:ext cx="1248117" cy="404368"/>
            </a:xfrm>
            <a:prstGeom prst="rect">
              <a:avLst/>
            </a:prstGeom>
          </p:spPr>
        </p:pic>
        <p:sp>
          <p:nvSpPr>
            <p:cNvPr id="5575" name="object 91">
              <a:extLst>
                <a:ext uri="{FF2B5EF4-FFF2-40B4-BE49-F238E27FC236}">
                  <a16:creationId xmlns:a16="http://schemas.microsoft.com/office/drawing/2014/main" id="{3B4D7BD0-CDB3-67A8-3644-4458D84A085A}"/>
                </a:ext>
              </a:extLst>
            </p:cNvPr>
            <p:cNvSpPr/>
            <p:nvPr/>
          </p:nvSpPr>
          <p:spPr>
            <a:xfrm>
              <a:off x="644499" y="3486023"/>
              <a:ext cx="649605" cy="38100"/>
            </a:xfrm>
            <a:custGeom>
              <a:avLst/>
              <a:gdLst/>
              <a:ahLst/>
              <a:cxnLst/>
              <a:rect l="l" t="t" r="r" b="b"/>
              <a:pathLst>
                <a:path w="649605" h="38100">
                  <a:moveTo>
                    <a:pt x="626008" y="30479"/>
                  </a:moveTo>
                  <a:lnTo>
                    <a:pt x="630199" y="34289"/>
                  </a:lnTo>
                  <a:lnTo>
                    <a:pt x="631723" y="35432"/>
                  </a:lnTo>
                  <a:lnTo>
                    <a:pt x="635025" y="37718"/>
                  </a:lnTo>
                  <a:lnTo>
                    <a:pt x="639343" y="38099"/>
                  </a:lnTo>
                  <a:lnTo>
                    <a:pt x="640132" y="37718"/>
                  </a:lnTo>
                  <a:lnTo>
                    <a:pt x="637692" y="37718"/>
                  </a:lnTo>
                  <a:lnTo>
                    <a:pt x="638454" y="37591"/>
                  </a:lnTo>
                  <a:lnTo>
                    <a:pt x="648285" y="32003"/>
                  </a:lnTo>
                  <a:lnTo>
                    <a:pt x="629818" y="32003"/>
                  </a:lnTo>
                  <a:lnTo>
                    <a:pt x="626008" y="30479"/>
                  </a:lnTo>
                  <a:close/>
                </a:path>
                <a:path w="649605" h="38100">
                  <a:moveTo>
                    <a:pt x="633557" y="36702"/>
                  </a:moveTo>
                  <a:lnTo>
                    <a:pt x="619467" y="36702"/>
                  </a:lnTo>
                  <a:lnTo>
                    <a:pt x="623430" y="37464"/>
                  </a:lnTo>
                  <a:lnTo>
                    <a:pt x="625500" y="37718"/>
                  </a:lnTo>
                  <a:lnTo>
                    <a:pt x="635025" y="37718"/>
                  </a:lnTo>
                  <a:lnTo>
                    <a:pt x="633557" y="36702"/>
                  </a:lnTo>
                  <a:close/>
                </a:path>
                <a:path w="649605" h="38100">
                  <a:moveTo>
                    <a:pt x="641184" y="37210"/>
                  </a:moveTo>
                  <a:lnTo>
                    <a:pt x="640232" y="37464"/>
                  </a:lnTo>
                  <a:lnTo>
                    <a:pt x="638454" y="37591"/>
                  </a:lnTo>
                  <a:lnTo>
                    <a:pt x="637692" y="37718"/>
                  </a:lnTo>
                  <a:lnTo>
                    <a:pt x="640132" y="37718"/>
                  </a:lnTo>
                  <a:lnTo>
                    <a:pt x="641184" y="37210"/>
                  </a:lnTo>
                  <a:close/>
                </a:path>
                <a:path w="649605" h="38100">
                  <a:moveTo>
                    <a:pt x="643689" y="36001"/>
                  </a:moveTo>
                  <a:lnTo>
                    <a:pt x="641184" y="37210"/>
                  </a:lnTo>
                  <a:lnTo>
                    <a:pt x="642137" y="36956"/>
                  </a:lnTo>
                  <a:lnTo>
                    <a:pt x="643689" y="36001"/>
                  </a:lnTo>
                  <a:close/>
                </a:path>
                <a:path w="649605" h="38100">
                  <a:moveTo>
                    <a:pt x="623798" y="28447"/>
                  </a:moveTo>
                  <a:lnTo>
                    <a:pt x="585254" y="28447"/>
                  </a:lnTo>
                  <a:lnTo>
                    <a:pt x="590283" y="29971"/>
                  </a:lnTo>
                  <a:lnTo>
                    <a:pt x="601903" y="33273"/>
                  </a:lnTo>
                  <a:lnTo>
                    <a:pt x="608253" y="35051"/>
                  </a:lnTo>
                  <a:lnTo>
                    <a:pt x="619772" y="36829"/>
                  </a:lnTo>
                  <a:lnTo>
                    <a:pt x="619467" y="36702"/>
                  </a:lnTo>
                  <a:lnTo>
                    <a:pt x="633557" y="36702"/>
                  </a:lnTo>
                  <a:lnTo>
                    <a:pt x="631723" y="35432"/>
                  </a:lnTo>
                  <a:lnTo>
                    <a:pt x="630199" y="34289"/>
                  </a:lnTo>
                  <a:lnTo>
                    <a:pt x="627684" y="32003"/>
                  </a:lnTo>
                  <a:lnTo>
                    <a:pt x="626389" y="32003"/>
                  </a:lnTo>
                  <a:lnTo>
                    <a:pt x="623798" y="29463"/>
                  </a:lnTo>
                  <a:lnTo>
                    <a:pt x="623798" y="28447"/>
                  </a:lnTo>
                  <a:close/>
                </a:path>
                <a:path w="649605" h="38100">
                  <a:moveTo>
                    <a:pt x="647126" y="33872"/>
                  </a:moveTo>
                  <a:lnTo>
                    <a:pt x="644042" y="35813"/>
                  </a:lnTo>
                  <a:lnTo>
                    <a:pt x="643689" y="36001"/>
                  </a:lnTo>
                  <a:lnTo>
                    <a:pt x="646709" y="34543"/>
                  </a:lnTo>
                  <a:lnTo>
                    <a:pt x="647126" y="33872"/>
                  </a:lnTo>
                  <a:close/>
                </a:path>
                <a:path w="649605" h="38100">
                  <a:moveTo>
                    <a:pt x="648342" y="31913"/>
                  </a:moveTo>
                  <a:lnTo>
                    <a:pt x="647126" y="33872"/>
                  </a:lnTo>
                  <a:lnTo>
                    <a:pt x="647471" y="33654"/>
                  </a:lnTo>
                  <a:lnTo>
                    <a:pt x="648342" y="31913"/>
                  </a:lnTo>
                  <a:close/>
                </a:path>
                <a:path w="649605" h="38100">
                  <a:moveTo>
                    <a:pt x="627684" y="20574"/>
                  </a:moveTo>
                  <a:lnTo>
                    <a:pt x="626389" y="20574"/>
                  </a:lnTo>
                  <a:lnTo>
                    <a:pt x="623798" y="23113"/>
                  </a:lnTo>
                  <a:lnTo>
                    <a:pt x="623798" y="29463"/>
                  </a:lnTo>
                  <a:lnTo>
                    <a:pt x="626389" y="32003"/>
                  </a:lnTo>
                  <a:lnTo>
                    <a:pt x="627684" y="32003"/>
                  </a:lnTo>
                  <a:lnTo>
                    <a:pt x="626008" y="30479"/>
                  </a:lnTo>
                  <a:lnTo>
                    <a:pt x="649019" y="30479"/>
                  </a:lnTo>
                  <a:lnTo>
                    <a:pt x="649146" y="28447"/>
                  </a:lnTo>
                  <a:lnTo>
                    <a:pt x="649007" y="22097"/>
                  </a:lnTo>
                  <a:lnTo>
                    <a:pt x="626008" y="22097"/>
                  </a:lnTo>
                  <a:lnTo>
                    <a:pt x="627684" y="20574"/>
                  </a:lnTo>
                  <a:close/>
                </a:path>
                <a:path w="649605" h="38100">
                  <a:moveTo>
                    <a:pt x="649019" y="30479"/>
                  </a:moveTo>
                  <a:lnTo>
                    <a:pt x="626008" y="30479"/>
                  </a:lnTo>
                  <a:lnTo>
                    <a:pt x="629818" y="32003"/>
                  </a:lnTo>
                  <a:lnTo>
                    <a:pt x="648285" y="32003"/>
                  </a:lnTo>
                  <a:lnTo>
                    <a:pt x="649013" y="30570"/>
                  </a:lnTo>
                  <a:close/>
                </a:path>
                <a:path w="649605" h="38100">
                  <a:moveTo>
                    <a:pt x="649013" y="30570"/>
                  </a:moveTo>
                  <a:lnTo>
                    <a:pt x="648342" y="31913"/>
                  </a:lnTo>
                  <a:lnTo>
                    <a:pt x="648995" y="30860"/>
                  </a:lnTo>
                  <a:lnTo>
                    <a:pt x="649013" y="30570"/>
                  </a:lnTo>
                  <a:close/>
                </a:path>
                <a:path w="649605" h="38100">
                  <a:moveTo>
                    <a:pt x="649265" y="26297"/>
                  </a:moveTo>
                  <a:lnTo>
                    <a:pt x="649013" y="30570"/>
                  </a:lnTo>
                  <a:lnTo>
                    <a:pt x="649312" y="29971"/>
                  </a:lnTo>
                  <a:lnTo>
                    <a:pt x="649265" y="26297"/>
                  </a:lnTo>
                  <a:close/>
                </a:path>
                <a:path w="649605" h="38100">
                  <a:moveTo>
                    <a:pt x="351198" y="24129"/>
                  </a:moveTo>
                  <a:lnTo>
                    <a:pt x="37058" y="24129"/>
                  </a:lnTo>
                  <a:lnTo>
                    <a:pt x="38811" y="24256"/>
                  </a:lnTo>
                  <a:lnTo>
                    <a:pt x="38144" y="24294"/>
                  </a:lnTo>
                  <a:lnTo>
                    <a:pt x="44602" y="25272"/>
                  </a:lnTo>
                  <a:lnTo>
                    <a:pt x="44754" y="25272"/>
                  </a:lnTo>
                  <a:lnTo>
                    <a:pt x="53733" y="26543"/>
                  </a:lnTo>
                  <a:lnTo>
                    <a:pt x="54140" y="26543"/>
                  </a:lnTo>
                  <a:lnTo>
                    <a:pt x="69240" y="27939"/>
                  </a:lnTo>
                  <a:lnTo>
                    <a:pt x="69735" y="27939"/>
                  </a:lnTo>
                  <a:lnTo>
                    <a:pt x="129895" y="29844"/>
                  </a:lnTo>
                  <a:lnTo>
                    <a:pt x="159562" y="30099"/>
                  </a:lnTo>
                  <a:lnTo>
                    <a:pt x="189407" y="30099"/>
                  </a:lnTo>
                  <a:lnTo>
                    <a:pt x="248513" y="28447"/>
                  </a:lnTo>
                  <a:lnTo>
                    <a:pt x="280911" y="27431"/>
                  </a:lnTo>
                  <a:lnTo>
                    <a:pt x="310553" y="26034"/>
                  </a:lnTo>
                  <a:lnTo>
                    <a:pt x="342214" y="24637"/>
                  </a:lnTo>
                  <a:lnTo>
                    <a:pt x="351198" y="24129"/>
                  </a:lnTo>
                  <a:close/>
                </a:path>
                <a:path w="649605" h="38100">
                  <a:moveTo>
                    <a:pt x="575490" y="25800"/>
                  </a:moveTo>
                  <a:lnTo>
                    <a:pt x="585406" y="28575"/>
                  </a:lnTo>
                  <a:lnTo>
                    <a:pt x="585254" y="28447"/>
                  </a:lnTo>
                  <a:lnTo>
                    <a:pt x="623798" y="28447"/>
                  </a:lnTo>
                  <a:lnTo>
                    <a:pt x="623798" y="25907"/>
                  </a:lnTo>
                  <a:lnTo>
                    <a:pt x="576160" y="25907"/>
                  </a:lnTo>
                  <a:lnTo>
                    <a:pt x="575490" y="25800"/>
                  </a:lnTo>
                  <a:close/>
                </a:path>
                <a:path w="649605" h="38100">
                  <a:moveTo>
                    <a:pt x="649020" y="22125"/>
                  </a:moveTo>
                  <a:lnTo>
                    <a:pt x="649265" y="26297"/>
                  </a:lnTo>
                  <a:lnTo>
                    <a:pt x="649192" y="22478"/>
                  </a:lnTo>
                  <a:lnTo>
                    <a:pt x="649020" y="22125"/>
                  </a:lnTo>
                  <a:close/>
                </a:path>
                <a:path w="649605" h="38100">
                  <a:moveTo>
                    <a:pt x="574967" y="25653"/>
                  </a:moveTo>
                  <a:lnTo>
                    <a:pt x="575490" y="25800"/>
                  </a:lnTo>
                  <a:lnTo>
                    <a:pt x="576160" y="25907"/>
                  </a:lnTo>
                  <a:lnTo>
                    <a:pt x="574967" y="25653"/>
                  </a:lnTo>
                  <a:close/>
                </a:path>
                <a:path w="649605" h="38100">
                  <a:moveTo>
                    <a:pt x="623798" y="25653"/>
                  </a:moveTo>
                  <a:lnTo>
                    <a:pt x="574967" y="25653"/>
                  </a:lnTo>
                  <a:lnTo>
                    <a:pt x="576160" y="25907"/>
                  </a:lnTo>
                  <a:lnTo>
                    <a:pt x="623798" y="25907"/>
                  </a:lnTo>
                  <a:lnTo>
                    <a:pt x="623798" y="25653"/>
                  </a:lnTo>
                  <a:close/>
                </a:path>
                <a:path w="649605" h="38100">
                  <a:moveTo>
                    <a:pt x="555910" y="22578"/>
                  </a:moveTo>
                  <a:lnTo>
                    <a:pt x="560374" y="23368"/>
                  </a:lnTo>
                  <a:lnTo>
                    <a:pt x="575490" y="25800"/>
                  </a:lnTo>
                  <a:lnTo>
                    <a:pt x="574967" y="25653"/>
                  </a:lnTo>
                  <a:lnTo>
                    <a:pt x="623798" y="25653"/>
                  </a:lnTo>
                  <a:lnTo>
                    <a:pt x="623798" y="23113"/>
                  </a:lnTo>
                  <a:lnTo>
                    <a:pt x="624316" y="22606"/>
                  </a:lnTo>
                  <a:lnTo>
                    <a:pt x="556348" y="22606"/>
                  </a:lnTo>
                  <a:lnTo>
                    <a:pt x="555910" y="22578"/>
                  </a:lnTo>
                  <a:close/>
                </a:path>
                <a:path w="649605" h="38100">
                  <a:moveTo>
                    <a:pt x="11709" y="381"/>
                  </a:moveTo>
                  <a:lnTo>
                    <a:pt x="3835" y="1650"/>
                  </a:lnTo>
                  <a:lnTo>
                    <a:pt x="825" y="4825"/>
                  </a:lnTo>
                  <a:lnTo>
                    <a:pt x="0" y="12826"/>
                  </a:lnTo>
                  <a:lnTo>
                    <a:pt x="2311" y="16509"/>
                  </a:lnTo>
                  <a:lnTo>
                    <a:pt x="6032" y="17906"/>
                  </a:lnTo>
                  <a:lnTo>
                    <a:pt x="9220" y="19176"/>
                  </a:lnTo>
                  <a:lnTo>
                    <a:pt x="9499" y="19303"/>
                  </a:lnTo>
                  <a:lnTo>
                    <a:pt x="11976" y="20193"/>
                  </a:lnTo>
                  <a:lnTo>
                    <a:pt x="12564" y="20324"/>
                  </a:lnTo>
                  <a:lnTo>
                    <a:pt x="18262" y="21843"/>
                  </a:lnTo>
                  <a:lnTo>
                    <a:pt x="18554" y="21970"/>
                  </a:lnTo>
                  <a:lnTo>
                    <a:pt x="23571" y="23113"/>
                  </a:lnTo>
                  <a:lnTo>
                    <a:pt x="23837" y="23240"/>
                  </a:lnTo>
                  <a:lnTo>
                    <a:pt x="29578" y="24383"/>
                  </a:lnTo>
                  <a:lnTo>
                    <a:pt x="32029" y="24637"/>
                  </a:lnTo>
                  <a:lnTo>
                    <a:pt x="38144" y="24294"/>
                  </a:lnTo>
                  <a:lnTo>
                    <a:pt x="37058" y="24129"/>
                  </a:lnTo>
                  <a:lnTo>
                    <a:pt x="351198" y="24129"/>
                  </a:lnTo>
                  <a:lnTo>
                    <a:pt x="373659" y="22859"/>
                  </a:lnTo>
                  <a:lnTo>
                    <a:pt x="373507" y="22859"/>
                  </a:lnTo>
                  <a:lnTo>
                    <a:pt x="399427" y="21843"/>
                  </a:lnTo>
                  <a:lnTo>
                    <a:pt x="399300" y="21843"/>
                  </a:lnTo>
                  <a:lnTo>
                    <a:pt x="450799" y="20574"/>
                  </a:lnTo>
                  <a:lnTo>
                    <a:pt x="450672" y="20574"/>
                  </a:lnTo>
                  <a:lnTo>
                    <a:pt x="469067" y="20324"/>
                  </a:lnTo>
                  <a:lnTo>
                    <a:pt x="468934" y="20319"/>
                  </a:lnTo>
                  <a:lnTo>
                    <a:pt x="627964" y="20319"/>
                  </a:lnTo>
                  <a:lnTo>
                    <a:pt x="630199" y="18287"/>
                  </a:lnTo>
                  <a:lnTo>
                    <a:pt x="631723" y="17144"/>
                  </a:lnTo>
                  <a:lnTo>
                    <a:pt x="634658" y="15112"/>
                  </a:lnTo>
                  <a:lnTo>
                    <a:pt x="627532" y="15112"/>
                  </a:lnTo>
                  <a:lnTo>
                    <a:pt x="625500" y="14858"/>
                  </a:lnTo>
                  <a:lnTo>
                    <a:pt x="626203" y="14858"/>
                  </a:lnTo>
                  <a:lnTo>
                    <a:pt x="623544" y="14350"/>
                  </a:lnTo>
                  <a:lnTo>
                    <a:pt x="623290" y="14350"/>
                  </a:lnTo>
                  <a:lnTo>
                    <a:pt x="613406" y="12826"/>
                  </a:lnTo>
                  <a:lnTo>
                    <a:pt x="613105" y="12826"/>
                  </a:lnTo>
                  <a:lnTo>
                    <a:pt x="611759" y="12572"/>
                  </a:lnTo>
                  <a:lnTo>
                    <a:pt x="612186" y="12572"/>
                  </a:lnTo>
                  <a:lnTo>
                    <a:pt x="611726" y="12445"/>
                  </a:lnTo>
                  <a:lnTo>
                    <a:pt x="159651" y="12445"/>
                  </a:lnTo>
                  <a:lnTo>
                    <a:pt x="130251" y="12064"/>
                  </a:lnTo>
                  <a:lnTo>
                    <a:pt x="130403" y="12064"/>
                  </a:lnTo>
                  <a:lnTo>
                    <a:pt x="117621" y="11683"/>
                  </a:lnTo>
                  <a:lnTo>
                    <a:pt x="17780" y="11683"/>
                  </a:lnTo>
                  <a:lnTo>
                    <a:pt x="11595" y="1269"/>
                  </a:lnTo>
                  <a:lnTo>
                    <a:pt x="13304" y="1269"/>
                  </a:lnTo>
                  <a:lnTo>
                    <a:pt x="11709" y="381"/>
                  </a:lnTo>
                  <a:close/>
                </a:path>
                <a:path w="649605" h="38100">
                  <a:moveTo>
                    <a:pt x="37058" y="24129"/>
                  </a:moveTo>
                  <a:lnTo>
                    <a:pt x="38144" y="24294"/>
                  </a:lnTo>
                  <a:lnTo>
                    <a:pt x="38811" y="24256"/>
                  </a:lnTo>
                  <a:lnTo>
                    <a:pt x="37058" y="24129"/>
                  </a:lnTo>
                  <a:close/>
                </a:path>
                <a:path w="649605" h="38100">
                  <a:moveTo>
                    <a:pt x="555345" y="22478"/>
                  </a:moveTo>
                  <a:lnTo>
                    <a:pt x="555910" y="22578"/>
                  </a:lnTo>
                  <a:lnTo>
                    <a:pt x="556348" y="22606"/>
                  </a:lnTo>
                  <a:lnTo>
                    <a:pt x="555345" y="22478"/>
                  </a:lnTo>
                  <a:close/>
                </a:path>
                <a:path w="649605" h="38100">
                  <a:moveTo>
                    <a:pt x="624446" y="22478"/>
                  </a:moveTo>
                  <a:lnTo>
                    <a:pt x="555345" y="22478"/>
                  </a:lnTo>
                  <a:lnTo>
                    <a:pt x="556348" y="22606"/>
                  </a:lnTo>
                  <a:lnTo>
                    <a:pt x="624316" y="22606"/>
                  </a:lnTo>
                  <a:lnTo>
                    <a:pt x="624446" y="22478"/>
                  </a:lnTo>
                  <a:close/>
                </a:path>
                <a:path w="649605" h="38100">
                  <a:moveTo>
                    <a:pt x="627964" y="20319"/>
                  </a:moveTo>
                  <a:lnTo>
                    <a:pt x="469067" y="20324"/>
                  </a:lnTo>
                  <a:lnTo>
                    <a:pt x="503466" y="21462"/>
                  </a:lnTo>
                  <a:lnTo>
                    <a:pt x="514883" y="21589"/>
                  </a:lnTo>
                  <a:lnTo>
                    <a:pt x="535330" y="21589"/>
                  </a:lnTo>
                  <a:lnTo>
                    <a:pt x="542531" y="21716"/>
                  </a:lnTo>
                  <a:lnTo>
                    <a:pt x="541972" y="21716"/>
                  </a:lnTo>
                  <a:lnTo>
                    <a:pt x="555910" y="22578"/>
                  </a:lnTo>
                  <a:lnTo>
                    <a:pt x="555345" y="22478"/>
                  </a:lnTo>
                  <a:lnTo>
                    <a:pt x="624446" y="22478"/>
                  </a:lnTo>
                  <a:lnTo>
                    <a:pt x="626389" y="20574"/>
                  </a:lnTo>
                  <a:lnTo>
                    <a:pt x="627684" y="20574"/>
                  </a:lnTo>
                  <a:lnTo>
                    <a:pt x="627964" y="20319"/>
                  </a:lnTo>
                  <a:close/>
                </a:path>
                <a:path w="649605" h="38100">
                  <a:moveTo>
                    <a:pt x="648214" y="20459"/>
                  </a:moveTo>
                  <a:lnTo>
                    <a:pt x="649020" y="22125"/>
                  </a:lnTo>
                  <a:lnTo>
                    <a:pt x="648916" y="21589"/>
                  </a:lnTo>
                  <a:lnTo>
                    <a:pt x="648214" y="20459"/>
                  </a:lnTo>
                  <a:close/>
                </a:path>
                <a:path w="649605" h="38100">
                  <a:moveTo>
                    <a:pt x="639343" y="14477"/>
                  </a:moveTo>
                  <a:lnTo>
                    <a:pt x="635025" y="14858"/>
                  </a:lnTo>
                  <a:lnTo>
                    <a:pt x="631723" y="17144"/>
                  </a:lnTo>
                  <a:lnTo>
                    <a:pt x="630199" y="18287"/>
                  </a:lnTo>
                  <a:lnTo>
                    <a:pt x="626008" y="22097"/>
                  </a:lnTo>
                  <a:lnTo>
                    <a:pt x="629818" y="20574"/>
                  </a:lnTo>
                  <a:lnTo>
                    <a:pt x="648270" y="20574"/>
                  </a:lnTo>
                  <a:lnTo>
                    <a:pt x="638454" y="14985"/>
                  </a:lnTo>
                  <a:lnTo>
                    <a:pt x="637692" y="14985"/>
                  </a:lnTo>
                  <a:lnTo>
                    <a:pt x="637057" y="14858"/>
                  </a:lnTo>
                  <a:lnTo>
                    <a:pt x="640132" y="14858"/>
                  </a:lnTo>
                  <a:lnTo>
                    <a:pt x="639343" y="14477"/>
                  </a:lnTo>
                  <a:close/>
                </a:path>
                <a:path w="649605" h="38100">
                  <a:moveTo>
                    <a:pt x="648270" y="20574"/>
                  </a:moveTo>
                  <a:lnTo>
                    <a:pt x="629818" y="20574"/>
                  </a:lnTo>
                  <a:lnTo>
                    <a:pt x="626008" y="22097"/>
                  </a:lnTo>
                  <a:lnTo>
                    <a:pt x="649007" y="22097"/>
                  </a:lnTo>
                  <a:lnTo>
                    <a:pt x="648270" y="20574"/>
                  </a:lnTo>
                  <a:close/>
                </a:path>
                <a:path w="649605" h="38100">
                  <a:moveTo>
                    <a:pt x="647126" y="18705"/>
                  </a:moveTo>
                  <a:lnTo>
                    <a:pt x="648214" y="20459"/>
                  </a:lnTo>
                  <a:lnTo>
                    <a:pt x="647471" y="18922"/>
                  </a:lnTo>
                  <a:lnTo>
                    <a:pt x="647126" y="18705"/>
                  </a:lnTo>
                  <a:close/>
                </a:path>
                <a:path w="649605" h="38100">
                  <a:moveTo>
                    <a:pt x="643689" y="16576"/>
                  </a:moveTo>
                  <a:lnTo>
                    <a:pt x="644042" y="16763"/>
                  </a:lnTo>
                  <a:lnTo>
                    <a:pt x="647126" y="18705"/>
                  </a:lnTo>
                  <a:lnTo>
                    <a:pt x="646709" y="18033"/>
                  </a:lnTo>
                  <a:lnTo>
                    <a:pt x="643689" y="16576"/>
                  </a:lnTo>
                  <a:close/>
                </a:path>
                <a:path w="649605" h="38100">
                  <a:moveTo>
                    <a:pt x="641184" y="15367"/>
                  </a:moveTo>
                  <a:lnTo>
                    <a:pt x="643689" y="16576"/>
                  </a:lnTo>
                  <a:lnTo>
                    <a:pt x="642137" y="15620"/>
                  </a:lnTo>
                  <a:lnTo>
                    <a:pt x="641184" y="15367"/>
                  </a:lnTo>
                  <a:close/>
                </a:path>
                <a:path w="649605" h="38100">
                  <a:moveTo>
                    <a:pt x="640132" y="14858"/>
                  </a:moveTo>
                  <a:lnTo>
                    <a:pt x="637057" y="14858"/>
                  </a:lnTo>
                  <a:lnTo>
                    <a:pt x="637692" y="14985"/>
                  </a:lnTo>
                  <a:lnTo>
                    <a:pt x="638454" y="14985"/>
                  </a:lnTo>
                  <a:lnTo>
                    <a:pt x="640232" y="15112"/>
                  </a:lnTo>
                  <a:lnTo>
                    <a:pt x="641184" y="15367"/>
                  </a:lnTo>
                  <a:lnTo>
                    <a:pt x="640132" y="14858"/>
                  </a:lnTo>
                  <a:close/>
                </a:path>
                <a:path w="649605" h="38100">
                  <a:moveTo>
                    <a:pt x="626203" y="14858"/>
                  </a:moveTo>
                  <a:lnTo>
                    <a:pt x="625500" y="14858"/>
                  </a:lnTo>
                  <a:lnTo>
                    <a:pt x="627532" y="15112"/>
                  </a:lnTo>
                  <a:lnTo>
                    <a:pt x="626203" y="14858"/>
                  </a:lnTo>
                  <a:close/>
                </a:path>
                <a:path w="649605" h="38100">
                  <a:moveTo>
                    <a:pt x="635025" y="14858"/>
                  </a:moveTo>
                  <a:lnTo>
                    <a:pt x="626203" y="14858"/>
                  </a:lnTo>
                  <a:lnTo>
                    <a:pt x="627532" y="15112"/>
                  </a:lnTo>
                  <a:lnTo>
                    <a:pt x="634658" y="15112"/>
                  </a:lnTo>
                  <a:lnTo>
                    <a:pt x="635025" y="14858"/>
                  </a:lnTo>
                  <a:close/>
                </a:path>
                <a:path w="649605" h="38100">
                  <a:moveTo>
                    <a:pt x="611759" y="12572"/>
                  </a:moveTo>
                  <a:lnTo>
                    <a:pt x="613105" y="12826"/>
                  </a:lnTo>
                  <a:lnTo>
                    <a:pt x="612725" y="12721"/>
                  </a:lnTo>
                  <a:lnTo>
                    <a:pt x="611759" y="12572"/>
                  </a:lnTo>
                  <a:close/>
                </a:path>
                <a:path w="649605" h="38100">
                  <a:moveTo>
                    <a:pt x="612725" y="12721"/>
                  </a:moveTo>
                  <a:lnTo>
                    <a:pt x="613105" y="12826"/>
                  </a:lnTo>
                  <a:lnTo>
                    <a:pt x="613406" y="12826"/>
                  </a:lnTo>
                  <a:lnTo>
                    <a:pt x="612725" y="12721"/>
                  </a:lnTo>
                  <a:close/>
                </a:path>
                <a:path w="649605" h="38100">
                  <a:moveTo>
                    <a:pt x="612186" y="12572"/>
                  </a:moveTo>
                  <a:lnTo>
                    <a:pt x="611759" y="12572"/>
                  </a:lnTo>
                  <a:lnTo>
                    <a:pt x="612725" y="12721"/>
                  </a:lnTo>
                  <a:lnTo>
                    <a:pt x="612186" y="12572"/>
                  </a:lnTo>
                  <a:close/>
                </a:path>
                <a:path w="649605" h="38100">
                  <a:moveTo>
                    <a:pt x="159746" y="12445"/>
                  </a:moveTo>
                  <a:close/>
                </a:path>
                <a:path w="649605" h="38100">
                  <a:moveTo>
                    <a:pt x="543052" y="0"/>
                  </a:moveTo>
                  <a:lnTo>
                    <a:pt x="535482" y="0"/>
                  </a:lnTo>
                  <a:lnTo>
                    <a:pt x="514959" y="126"/>
                  </a:lnTo>
                  <a:lnTo>
                    <a:pt x="503720" y="126"/>
                  </a:lnTo>
                  <a:lnTo>
                    <a:pt x="503466" y="253"/>
                  </a:lnTo>
                  <a:lnTo>
                    <a:pt x="468934" y="1396"/>
                  </a:lnTo>
                  <a:lnTo>
                    <a:pt x="398792" y="3301"/>
                  </a:lnTo>
                  <a:lnTo>
                    <a:pt x="372732" y="4444"/>
                  </a:lnTo>
                  <a:lnTo>
                    <a:pt x="341274" y="6350"/>
                  </a:lnTo>
                  <a:lnTo>
                    <a:pt x="280149" y="9397"/>
                  </a:lnTo>
                  <a:lnTo>
                    <a:pt x="280301" y="9397"/>
                  </a:lnTo>
                  <a:lnTo>
                    <a:pt x="215506" y="11556"/>
                  </a:lnTo>
                  <a:lnTo>
                    <a:pt x="188925" y="12318"/>
                  </a:lnTo>
                  <a:lnTo>
                    <a:pt x="159746" y="12445"/>
                  </a:lnTo>
                  <a:lnTo>
                    <a:pt x="611726" y="12445"/>
                  </a:lnTo>
                  <a:lnTo>
                    <a:pt x="591451" y="6731"/>
                  </a:lnTo>
                  <a:lnTo>
                    <a:pt x="579589" y="3556"/>
                  </a:lnTo>
                  <a:lnTo>
                    <a:pt x="574903" y="2920"/>
                  </a:lnTo>
                  <a:lnTo>
                    <a:pt x="575068" y="2920"/>
                  </a:lnTo>
                  <a:lnTo>
                    <a:pt x="563905" y="1143"/>
                  </a:lnTo>
                  <a:lnTo>
                    <a:pt x="563537" y="1143"/>
                  </a:lnTo>
                  <a:lnTo>
                    <a:pt x="557466" y="381"/>
                  </a:lnTo>
                  <a:lnTo>
                    <a:pt x="543052" y="0"/>
                  </a:lnTo>
                  <a:close/>
                </a:path>
                <a:path w="649605" h="38100">
                  <a:moveTo>
                    <a:pt x="11595" y="1269"/>
                  </a:moveTo>
                  <a:lnTo>
                    <a:pt x="17780" y="11683"/>
                  </a:lnTo>
                  <a:lnTo>
                    <a:pt x="18090" y="10287"/>
                  </a:lnTo>
                  <a:lnTo>
                    <a:pt x="18012" y="7874"/>
                  </a:lnTo>
                  <a:lnTo>
                    <a:pt x="17691" y="7112"/>
                  </a:lnTo>
                  <a:lnTo>
                    <a:pt x="15582" y="2539"/>
                  </a:lnTo>
                  <a:lnTo>
                    <a:pt x="14899" y="2158"/>
                  </a:lnTo>
                  <a:lnTo>
                    <a:pt x="11595" y="1269"/>
                  </a:lnTo>
                  <a:close/>
                </a:path>
                <a:path w="649605" h="38100">
                  <a:moveTo>
                    <a:pt x="14868" y="2141"/>
                  </a:moveTo>
                  <a:lnTo>
                    <a:pt x="15582" y="2539"/>
                  </a:lnTo>
                  <a:lnTo>
                    <a:pt x="17691" y="7112"/>
                  </a:lnTo>
                  <a:lnTo>
                    <a:pt x="18173" y="8254"/>
                  </a:lnTo>
                  <a:lnTo>
                    <a:pt x="18288" y="9397"/>
                  </a:lnTo>
                  <a:lnTo>
                    <a:pt x="17780" y="11683"/>
                  </a:lnTo>
                  <a:lnTo>
                    <a:pt x="117621" y="11683"/>
                  </a:lnTo>
                  <a:lnTo>
                    <a:pt x="104838" y="11302"/>
                  </a:lnTo>
                  <a:lnTo>
                    <a:pt x="70281" y="10287"/>
                  </a:lnTo>
                  <a:lnTo>
                    <a:pt x="70497" y="10287"/>
                  </a:lnTo>
                  <a:lnTo>
                    <a:pt x="55359" y="9397"/>
                  </a:lnTo>
                  <a:lnTo>
                    <a:pt x="55778" y="9397"/>
                  </a:lnTo>
                  <a:lnTo>
                    <a:pt x="46774" y="8508"/>
                  </a:lnTo>
                  <a:lnTo>
                    <a:pt x="47002" y="8508"/>
                  </a:lnTo>
                  <a:lnTo>
                    <a:pt x="39420" y="7619"/>
                  </a:lnTo>
                  <a:lnTo>
                    <a:pt x="40070" y="7619"/>
                  </a:lnTo>
                  <a:lnTo>
                    <a:pt x="33985" y="5968"/>
                  </a:lnTo>
                  <a:lnTo>
                    <a:pt x="33058" y="5841"/>
                  </a:lnTo>
                  <a:lnTo>
                    <a:pt x="27279" y="4825"/>
                  </a:lnTo>
                  <a:lnTo>
                    <a:pt x="27482" y="4825"/>
                  </a:lnTo>
                  <a:lnTo>
                    <a:pt x="22428" y="3937"/>
                  </a:lnTo>
                  <a:lnTo>
                    <a:pt x="22745" y="3937"/>
                  </a:lnTo>
                  <a:lnTo>
                    <a:pt x="16954" y="2666"/>
                  </a:lnTo>
                  <a:lnTo>
                    <a:pt x="14868" y="2141"/>
                  </a:lnTo>
                  <a:close/>
                </a:path>
                <a:path w="649605" h="38100">
                  <a:moveTo>
                    <a:pt x="40070" y="7619"/>
                  </a:moveTo>
                  <a:lnTo>
                    <a:pt x="39420" y="7619"/>
                  </a:lnTo>
                  <a:lnTo>
                    <a:pt x="40538" y="7746"/>
                  </a:lnTo>
                  <a:lnTo>
                    <a:pt x="40070" y="7619"/>
                  </a:lnTo>
                  <a:close/>
                </a:path>
                <a:path w="649605" h="38100">
                  <a:moveTo>
                    <a:pt x="13304" y="1269"/>
                  </a:moveTo>
                  <a:lnTo>
                    <a:pt x="11595" y="1269"/>
                  </a:lnTo>
                  <a:lnTo>
                    <a:pt x="14884" y="2158"/>
                  </a:lnTo>
                  <a:lnTo>
                    <a:pt x="14427" y="2031"/>
                  </a:lnTo>
                  <a:lnTo>
                    <a:pt x="14671" y="2031"/>
                  </a:lnTo>
                  <a:lnTo>
                    <a:pt x="13304" y="1269"/>
                  </a:lnTo>
                  <a:close/>
                </a:path>
                <a:path w="649605" h="38100">
                  <a:moveTo>
                    <a:pt x="14427" y="2031"/>
                  </a:moveTo>
                  <a:lnTo>
                    <a:pt x="14884" y="2158"/>
                  </a:lnTo>
                  <a:lnTo>
                    <a:pt x="14427" y="2031"/>
                  </a:lnTo>
                  <a:close/>
                </a:path>
                <a:path w="649605" h="38100">
                  <a:moveTo>
                    <a:pt x="14671" y="2031"/>
                  </a:moveTo>
                  <a:lnTo>
                    <a:pt x="14427" y="2031"/>
                  </a:lnTo>
                  <a:lnTo>
                    <a:pt x="14868" y="2141"/>
                  </a:lnTo>
                  <a:lnTo>
                    <a:pt x="14671" y="2031"/>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76" name="object 92">
              <a:extLst>
                <a:ext uri="{FF2B5EF4-FFF2-40B4-BE49-F238E27FC236}">
                  <a16:creationId xmlns:a16="http://schemas.microsoft.com/office/drawing/2014/main" id="{9135CA1C-E035-8D70-990C-0499DA833BD4}"/>
                </a:ext>
              </a:extLst>
            </p:cNvPr>
            <p:cNvPicPr/>
            <p:nvPr/>
          </p:nvPicPr>
          <p:blipFill>
            <a:blip r:embed="rId31" cstate="print"/>
            <a:stretch>
              <a:fillRect/>
            </a:stretch>
          </p:blipFill>
          <p:spPr>
            <a:xfrm>
              <a:off x="426300" y="3662426"/>
              <a:ext cx="332397" cy="171704"/>
            </a:xfrm>
            <a:prstGeom prst="rect">
              <a:avLst/>
            </a:prstGeom>
          </p:spPr>
        </p:pic>
      </p:grpSp>
      <p:sp>
        <p:nvSpPr>
          <p:cNvPr id="5577" name="object 93">
            <a:extLst>
              <a:ext uri="{FF2B5EF4-FFF2-40B4-BE49-F238E27FC236}">
                <a16:creationId xmlns:a16="http://schemas.microsoft.com/office/drawing/2014/main" id="{52F42C4B-53E1-5BF0-9EAC-2E3AFDFF82A4}"/>
              </a:ext>
            </a:extLst>
          </p:cNvPr>
          <p:cNvSpPr txBox="1">
            <a:spLocks/>
          </p:cNvSpPr>
          <p:nvPr/>
        </p:nvSpPr>
        <p:spPr>
          <a:xfrm>
            <a:off x="1610847" y="1149096"/>
            <a:ext cx="6536055" cy="531826"/>
          </a:xfrm>
          <a:prstGeom prst="rect">
            <a:avLst/>
          </a:prstGeom>
        </p:spPr>
        <p:txBody>
          <a:bodyPr vert="horz" wrap="square" lIns="0" tIns="107583" rIns="0" bIns="0" rtlCol="0">
            <a:spAutoFit/>
          </a:bodyPr>
          <a:lstStyle>
            <a:lvl1pPr>
              <a:defRPr sz="3000" b="0" i="0">
                <a:solidFill>
                  <a:schemeClr val="tx1"/>
                </a:solidFill>
                <a:latin typeface="Verdana"/>
                <a:ea typeface="+mj-ea"/>
                <a:cs typeface="Verdana"/>
              </a:defRPr>
            </a:lvl1pPr>
          </a:lstStyle>
          <a:p>
            <a:pPr marL="11430"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dirty="0">
                <a:ln>
                  <a:noFill/>
                </a:ln>
                <a:solidFill>
                  <a:srgbClr val="0000FF"/>
                </a:solidFill>
                <a:effectLst/>
                <a:uLnTx/>
                <a:uFillTx/>
                <a:latin typeface="Verdana"/>
                <a:ea typeface="+mj-ea"/>
              </a:rPr>
              <a:t>Logistic</a:t>
            </a:r>
            <a:r>
              <a:rPr kumimoji="0" lang="en-GB" sz="2750" b="0" i="0" u="none" strike="noStrike" kern="0" cap="none" spc="75" normalizeH="0" baseline="0" noProof="0" dirty="0">
                <a:ln>
                  <a:noFill/>
                </a:ln>
                <a:solidFill>
                  <a:srgbClr val="0000FF"/>
                </a:solidFill>
                <a:effectLst/>
                <a:uLnTx/>
                <a:uFillTx/>
                <a:latin typeface="Verdana"/>
                <a:ea typeface="+mj-ea"/>
              </a:rPr>
              <a:t> </a:t>
            </a:r>
            <a:r>
              <a:rPr kumimoji="0" lang="en-GB" sz="2750" b="0" i="0" u="none" strike="noStrike" kern="0" cap="none" spc="0" normalizeH="0" baseline="0" noProof="0" dirty="0">
                <a:ln>
                  <a:noFill/>
                </a:ln>
                <a:solidFill>
                  <a:srgbClr val="0000FF"/>
                </a:solidFill>
                <a:effectLst/>
                <a:uLnTx/>
                <a:uFillTx/>
                <a:latin typeface="Verdana"/>
                <a:ea typeface="+mj-ea"/>
              </a:rPr>
              <a:t>loss</a:t>
            </a:r>
            <a:r>
              <a:rPr kumimoji="0" lang="en-GB" sz="2750" b="0" i="0" u="none" strike="noStrike" kern="0" cap="none" spc="90" normalizeH="0" baseline="0" noProof="0" dirty="0">
                <a:ln>
                  <a:noFill/>
                </a:ln>
                <a:solidFill>
                  <a:srgbClr val="0000FF"/>
                </a:solidFill>
                <a:effectLst/>
                <a:uLnTx/>
                <a:uFillTx/>
                <a:latin typeface="Verdana"/>
                <a:ea typeface="+mj-ea"/>
              </a:rPr>
              <a:t> </a:t>
            </a:r>
            <a:r>
              <a:rPr kumimoji="0" lang="en-GB" sz="2750" b="0" i="0" u="none" strike="noStrike" kern="0" cap="none" spc="-10" normalizeH="0" baseline="0" noProof="0" dirty="0">
                <a:ln>
                  <a:noFill/>
                </a:ln>
                <a:solidFill>
                  <a:srgbClr val="0000FF"/>
                </a:solidFill>
                <a:effectLst/>
                <a:uLnTx/>
                <a:uFillTx/>
                <a:latin typeface="Verdana"/>
                <a:ea typeface="+mj-ea"/>
              </a:rPr>
              <a:t>function</a:t>
            </a:r>
            <a:endParaRPr kumimoji="0" lang="en-GB" sz="2750" b="0" i="0" u="none" strike="noStrike" kern="0" cap="none" spc="0" normalizeH="0" baseline="0" noProof="0" dirty="0">
              <a:ln>
                <a:noFill/>
              </a:ln>
              <a:solidFill>
                <a:srgbClr val="0000FF"/>
              </a:solidFill>
              <a:effectLst/>
              <a:uLnTx/>
              <a:uFillTx/>
              <a:latin typeface="Verdana"/>
              <a:ea typeface="+mj-ea"/>
            </a:endParaRPr>
          </a:p>
        </p:txBody>
      </p:sp>
      <p:sp>
        <p:nvSpPr>
          <p:cNvPr id="5579" name="TextBox 5578">
            <a:extLst>
              <a:ext uri="{FF2B5EF4-FFF2-40B4-BE49-F238E27FC236}">
                <a16:creationId xmlns:a16="http://schemas.microsoft.com/office/drawing/2014/main" id="{332FF452-AFFE-14AA-F5CC-0492462E4177}"/>
              </a:ext>
            </a:extLst>
          </p:cNvPr>
          <p:cNvSpPr txBox="1"/>
          <p:nvPr/>
        </p:nvSpPr>
        <p:spPr>
          <a:xfrm>
            <a:off x="3705541" y="6208497"/>
            <a:ext cx="6156960" cy="400110"/>
          </a:xfrm>
          <a:prstGeom prst="rect">
            <a:avLst/>
          </a:prstGeom>
          <a:noFill/>
        </p:spPr>
        <p:txBody>
          <a:bodyPr wrap="square">
            <a:spAutoFit/>
          </a:bodyPr>
          <a:lstStyle/>
          <a:p>
            <a:r>
              <a:rPr lang="en-GB" sz="2000" b="1" dirty="0">
                <a:solidFill>
                  <a:schemeClr val="accent2"/>
                </a:solidFill>
              </a:rPr>
              <a:t>Lab: C1_W3_Lab04_LogisticLoss_Soln.ipynb</a:t>
            </a:r>
          </a:p>
        </p:txBody>
      </p:sp>
    </p:spTree>
    <p:extLst>
      <p:ext uri="{BB962C8B-B14F-4D97-AF65-F5344CB8AC3E}">
        <p14:creationId xmlns:p14="http://schemas.microsoft.com/office/powerpoint/2010/main" val="292259670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05636" y="49733"/>
            <a:ext cx="7946183"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Cost function for logistic regression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16</a:t>
            </a:fld>
            <a:endParaRPr lang="it-IT" altLang="it-IT"/>
          </a:p>
        </p:txBody>
      </p:sp>
      <p:grpSp>
        <p:nvGrpSpPr>
          <p:cNvPr id="50" name="object 3">
            <a:extLst>
              <a:ext uri="{FF2B5EF4-FFF2-40B4-BE49-F238E27FC236}">
                <a16:creationId xmlns:a16="http://schemas.microsoft.com/office/drawing/2014/main" id="{1F546492-D7A3-20B4-19EC-F856B2A473A2}"/>
              </a:ext>
            </a:extLst>
          </p:cNvPr>
          <p:cNvGrpSpPr/>
          <p:nvPr/>
        </p:nvGrpSpPr>
        <p:grpSpPr>
          <a:xfrm>
            <a:off x="726173" y="2389004"/>
            <a:ext cx="755015" cy="251460"/>
            <a:chOff x="851979" y="1597025"/>
            <a:chExt cx="755015" cy="251460"/>
          </a:xfrm>
        </p:grpSpPr>
        <p:pic>
          <p:nvPicPr>
            <p:cNvPr id="51" name="object 4">
              <a:extLst>
                <a:ext uri="{FF2B5EF4-FFF2-40B4-BE49-F238E27FC236}">
                  <a16:creationId xmlns:a16="http://schemas.microsoft.com/office/drawing/2014/main" id="{3826BB45-BCEF-2308-3A75-AEB0249102BC}"/>
                </a:ext>
              </a:extLst>
            </p:cNvPr>
            <p:cNvPicPr/>
            <p:nvPr/>
          </p:nvPicPr>
          <p:blipFill>
            <a:blip r:embed="rId5" cstate="print"/>
            <a:stretch>
              <a:fillRect/>
            </a:stretch>
          </p:blipFill>
          <p:spPr>
            <a:xfrm>
              <a:off x="851979" y="1628013"/>
              <a:ext cx="114147" cy="220090"/>
            </a:xfrm>
            <a:prstGeom prst="rect">
              <a:avLst/>
            </a:prstGeom>
          </p:spPr>
        </p:pic>
        <p:sp>
          <p:nvSpPr>
            <p:cNvPr id="52" name="object 5">
              <a:extLst>
                <a:ext uri="{FF2B5EF4-FFF2-40B4-BE49-F238E27FC236}">
                  <a16:creationId xmlns:a16="http://schemas.microsoft.com/office/drawing/2014/main" id="{64A27328-0FA8-B32C-2A3B-75A047157BC6}"/>
                </a:ext>
              </a:extLst>
            </p:cNvPr>
            <p:cNvSpPr/>
            <p:nvPr/>
          </p:nvSpPr>
          <p:spPr>
            <a:xfrm>
              <a:off x="1002461" y="1608454"/>
              <a:ext cx="604520" cy="238760"/>
            </a:xfrm>
            <a:custGeom>
              <a:avLst/>
              <a:gdLst/>
              <a:ahLst/>
              <a:cxnLst/>
              <a:rect l="l" t="t" r="r" b="b"/>
              <a:pathLst>
                <a:path w="604519" h="238760">
                  <a:moveTo>
                    <a:pt x="528523" y="0"/>
                  </a:moveTo>
                  <a:lnTo>
                    <a:pt x="525094" y="9652"/>
                  </a:lnTo>
                  <a:lnTo>
                    <a:pt x="538883" y="15652"/>
                  </a:lnTo>
                  <a:lnTo>
                    <a:pt x="550732" y="23939"/>
                  </a:lnTo>
                  <a:lnTo>
                    <a:pt x="574822" y="62351"/>
                  </a:lnTo>
                  <a:lnTo>
                    <a:pt x="582752" y="117983"/>
                  </a:lnTo>
                  <a:lnTo>
                    <a:pt x="581871" y="138938"/>
                  </a:lnTo>
                  <a:lnTo>
                    <a:pt x="568655" y="190373"/>
                  </a:lnTo>
                  <a:lnTo>
                    <a:pt x="539026" y="222573"/>
                  </a:lnTo>
                  <a:lnTo>
                    <a:pt x="525475" y="228600"/>
                  </a:lnTo>
                  <a:lnTo>
                    <a:pt x="528523" y="238252"/>
                  </a:lnTo>
                  <a:lnTo>
                    <a:pt x="574028" y="211195"/>
                  </a:lnTo>
                  <a:lnTo>
                    <a:pt x="599595" y="161242"/>
                  </a:lnTo>
                  <a:lnTo>
                    <a:pt x="604469" y="119125"/>
                  </a:lnTo>
                  <a:lnTo>
                    <a:pt x="603232" y="97289"/>
                  </a:lnTo>
                  <a:lnTo>
                    <a:pt x="593378" y="58618"/>
                  </a:lnTo>
                  <a:lnTo>
                    <a:pt x="560892" y="15271"/>
                  </a:lnTo>
                  <a:lnTo>
                    <a:pt x="545761" y="6242"/>
                  </a:lnTo>
                  <a:lnTo>
                    <a:pt x="528523" y="0"/>
                  </a:lnTo>
                  <a:close/>
                </a:path>
                <a:path w="604519" h="238760">
                  <a:moveTo>
                    <a:pt x="75971" y="0"/>
                  </a:moveTo>
                  <a:lnTo>
                    <a:pt x="30546" y="27110"/>
                  </a:lnTo>
                  <a:lnTo>
                    <a:pt x="4914" y="77120"/>
                  </a:lnTo>
                  <a:lnTo>
                    <a:pt x="0" y="119125"/>
                  </a:lnTo>
                  <a:lnTo>
                    <a:pt x="1224" y="141035"/>
                  </a:lnTo>
                  <a:lnTo>
                    <a:pt x="11021" y="179758"/>
                  </a:lnTo>
                  <a:lnTo>
                    <a:pt x="43483" y="222996"/>
                  </a:lnTo>
                  <a:lnTo>
                    <a:pt x="75971" y="238252"/>
                  </a:lnTo>
                  <a:lnTo>
                    <a:pt x="78993" y="228600"/>
                  </a:lnTo>
                  <a:lnTo>
                    <a:pt x="65418" y="222573"/>
                  </a:lnTo>
                  <a:lnTo>
                    <a:pt x="53703" y="214201"/>
                  </a:lnTo>
                  <a:lnTo>
                    <a:pt x="29675" y="175132"/>
                  </a:lnTo>
                  <a:lnTo>
                    <a:pt x="21729" y="117983"/>
                  </a:lnTo>
                  <a:lnTo>
                    <a:pt x="22612" y="97645"/>
                  </a:lnTo>
                  <a:lnTo>
                    <a:pt x="35852" y="47371"/>
                  </a:lnTo>
                  <a:lnTo>
                    <a:pt x="65627" y="15652"/>
                  </a:lnTo>
                  <a:lnTo>
                    <a:pt x="79362" y="9652"/>
                  </a:lnTo>
                  <a:lnTo>
                    <a:pt x="7597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6">
              <a:extLst>
                <a:ext uri="{FF2B5EF4-FFF2-40B4-BE49-F238E27FC236}">
                  <a16:creationId xmlns:a16="http://schemas.microsoft.com/office/drawing/2014/main" id="{79642A01-8429-9251-5B2F-782213F0D62E}"/>
                </a:ext>
              </a:extLst>
            </p:cNvPr>
            <p:cNvSpPr/>
            <p:nvPr/>
          </p:nvSpPr>
          <p:spPr>
            <a:xfrm>
              <a:off x="1084630" y="1597025"/>
              <a:ext cx="200025" cy="62230"/>
            </a:xfrm>
            <a:custGeom>
              <a:avLst/>
              <a:gdLst/>
              <a:ahLst/>
              <a:cxnLst/>
              <a:rect l="l" t="t" r="r" b="b"/>
              <a:pathLst>
                <a:path w="200025" h="62230">
                  <a:moveTo>
                    <a:pt x="167944" y="0"/>
                  </a:moveTo>
                  <a:lnTo>
                    <a:pt x="161290" y="7492"/>
                  </a:lnTo>
                  <a:lnTo>
                    <a:pt x="181381" y="25019"/>
                  </a:lnTo>
                  <a:lnTo>
                    <a:pt x="0" y="25019"/>
                  </a:lnTo>
                  <a:lnTo>
                    <a:pt x="0" y="36829"/>
                  </a:lnTo>
                  <a:lnTo>
                    <a:pt x="181381" y="36829"/>
                  </a:lnTo>
                  <a:lnTo>
                    <a:pt x="161290" y="54228"/>
                  </a:lnTo>
                  <a:lnTo>
                    <a:pt x="167944" y="61722"/>
                  </a:lnTo>
                  <a:lnTo>
                    <a:pt x="199466" y="34544"/>
                  </a:lnTo>
                  <a:lnTo>
                    <a:pt x="199466" y="27304"/>
                  </a:lnTo>
                  <a:lnTo>
                    <a:pt x="16794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4" name="object 7">
              <a:extLst>
                <a:ext uri="{FF2B5EF4-FFF2-40B4-BE49-F238E27FC236}">
                  <a16:creationId xmlns:a16="http://schemas.microsoft.com/office/drawing/2014/main" id="{1CCB26F4-F883-FE98-0D80-8E96F207C703}"/>
                </a:ext>
              </a:extLst>
            </p:cNvPr>
            <p:cNvPicPr/>
            <p:nvPr/>
          </p:nvPicPr>
          <p:blipFill>
            <a:blip r:embed="rId6" cstate="print"/>
            <a:stretch>
              <a:fillRect/>
            </a:stretch>
          </p:blipFill>
          <p:spPr>
            <a:xfrm>
              <a:off x="1088275" y="1679447"/>
              <a:ext cx="236969" cy="154686"/>
            </a:xfrm>
            <a:prstGeom prst="rect">
              <a:avLst/>
            </a:prstGeom>
          </p:spPr>
        </p:pic>
        <p:pic>
          <p:nvPicPr>
            <p:cNvPr id="55" name="object 8">
              <a:extLst>
                <a:ext uri="{FF2B5EF4-FFF2-40B4-BE49-F238E27FC236}">
                  <a16:creationId xmlns:a16="http://schemas.microsoft.com/office/drawing/2014/main" id="{A7362178-A1D9-514E-4606-18D59FE22006}"/>
                </a:ext>
              </a:extLst>
            </p:cNvPr>
            <p:cNvPicPr/>
            <p:nvPr/>
          </p:nvPicPr>
          <p:blipFill>
            <a:blip r:embed="rId7" cstate="print"/>
            <a:stretch>
              <a:fillRect/>
            </a:stretch>
          </p:blipFill>
          <p:spPr>
            <a:xfrm>
              <a:off x="1381886" y="1619884"/>
              <a:ext cx="113918" cy="181610"/>
            </a:xfrm>
            <a:prstGeom prst="rect">
              <a:avLst/>
            </a:prstGeom>
          </p:spPr>
        </p:pic>
      </p:grpSp>
      <p:sp>
        <p:nvSpPr>
          <p:cNvPr id="56" name="object 9">
            <a:extLst>
              <a:ext uri="{FF2B5EF4-FFF2-40B4-BE49-F238E27FC236}">
                <a16:creationId xmlns:a16="http://schemas.microsoft.com/office/drawing/2014/main" id="{B1B8A31E-D109-19A4-855E-0561F61BA341}"/>
              </a:ext>
            </a:extLst>
          </p:cNvPr>
          <p:cNvSpPr/>
          <p:nvPr/>
        </p:nvSpPr>
        <p:spPr>
          <a:xfrm>
            <a:off x="1587170" y="2483618"/>
            <a:ext cx="154940" cy="69215"/>
          </a:xfrm>
          <a:custGeom>
            <a:avLst/>
            <a:gdLst/>
            <a:ahLst/>
            <a:cxnLst/>
            <a:rect l="l" t="t" r="r" b="b"/>
            <a:pathLst>
              <a:path w="154939" h="69214">
                <a:moveTo>
                  <a:pt x="154686" y="52070"/>
                </a:moveTo>
                <a:lnTo>
                  <a:pt x="0" y="52070"/>
                </a:lnTo>
                <a:lnTo>
                  <a:pt x="0" y="68707"/>
                </a:lnTo>
                <a:lnTo>
                  <a:pt x="154686" y="68707"/>
                </a:lnTo>
                <a:lnTo>
                  <a:pt x="154686" y="52070"/>
                </a:lnTo>
                <a:close/>
              </a:path>
              <a:path w="154939" h="69214">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7" name="object 10">
            <a:extLst>
              <a:ext uri="{FF2B5EF4-FFF2-40B4-BE49-F238E27FC236}">
                <a16:creationId xmlns:a16="http://schemas.microsoft.com/office/drawing/2014/main" id="{36AEB475-C91A-F2C9-A6B4-CEC6A5C81EFF}"/>
              </a:ext>
            </a:extLst>
          </p:cNvPr>
          <p:cNvGrpSpPr/>
          <p:nvPr/>
        </p:nvGrpSpPr>
        <p:grpSpPr>
          <a:xfrm>
            <a:off x="1825548" y="2227459"/>
            <a:ext cx="2607564" cy="2012696"/>
            <a:chOff x="1951354" y="1435480"/>
            <a:chExt cx="2607564" cy="2012696"/>
          </a:xfrm>
        </p:grpSpPr>
        <p:sp>
          <p:nvSpPr>
            <p:cNvPr id="58" name="object 11">
              <a:extLst>
                <a:ext uri="{FF2B5EF4-FFF2-40B4-BE49-F238E27FC236}">
                  <a16:creationId xmlns:a16="http://schemas.microsoft.com/office/drawing/2014/main" id="{308EDF25-512C-BB62-8356-F845B063FD02}"/>
                </a:ext>
              </a:extLst>
            </p:cNvPr>
            <p:cNvSpPr/>
            <p:nvPr/>
          </p:nvSpPr>
          <p:spPr>
            <a:xfrm>
              <a:off x="1951354" y="1713737"/>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9" name="object 12">
              <a:extLst>
                <a:ext uri="{FF2B5EF4-FFF2-40B4-BE49-F238E27FC236}">
                  <a16:creationId xmlns:a16="http://schemas.microsoft.com/office/drawing/2014/main" id="{DB48CE8B-3C58-3B95-1D49-37F11C7A340D}"/>
                </a:ext>
              </a:extLst>
            </p:cNvPr>
            <p:cNvPicPr/>
            <p:nvPr/>
          </p:nvPicPr>
          <p:blipFill>
            <a:blip r:embed="rId8" cstate="print"/>
            <a:stretch>
              <a:fillRect/>
            </a:stretch>
          </p:blipFill>
          <p:spPr>
            <a:xfrm>
              <a:off x="2011806" y="1435480"/>
              <a:ext cx="100075" cy="173482"/>
            </a:xfrm>
            <a:prstGeom prst="rect">
              <a:avLst/>
            </a:prstGeom>
          </p:spPr>
        </p:pic>
        <p:pic>
          <p:nvPicPr>
            <p:cNvPr id="60" name="object 13">
              <a:extLst>
                <a:ext uri="{FF2B5EF4-FFF2-40B4-BE49-F238E27FC236}">
                  <a16:creationId xmlns:a16="http://schemas.microsoft.com/office/drawing/2014/main" id="{6BF356E4-4447-B8DB-74DB-96A73346E62E}"/>
                </a:ext>
              </a:extLst>
            </p:cNvPr>
            <p:cNvPicPr/>
            <p:nvPr/>
          </p:nvPicPr>
          <p:blipFill>
            <a:blip r:embed="rId9" cstate="print"/>
            <a:stretch>
              <a:fillRect/>
            </a:stretch>
          </p:blipFill>
          <p:spPr>
            <a:xfrm>
              <a:off x="1954403" y="1848738"/>
              <a:ext cx="209550" cy="124206"/>
            </a:xfrm>
            <a:prstGeom prst="rect">
              <a:avLst/>
            </a:prstGeom>
          </p:spPr>
        </p:pic>
        <p:pic>
          <p:nvPicPr>
            <p:cNvPr id="61" name="object 14">
              <a:extLst>
                <a:ext uri="{FF2B5EF4-FFF2-40B4-BE49-F238E27FC236}">
                  <a16:creationId xmlns:a16="http://schemas.microsoft.com/office/drawing/2014/main" id="{8065496F-4EDB-C3B7-99FE-20B6DEFF9603}"/>
                </a:ext>
              </a:extLst>
            </p:cNvPr>
            <p:cNvPicPr/>
            <p:nvPr/>
          </p:nvPicPr>
          <p:blipFill>
            <a:blip r:embed="rId10" cstate="print"/>
            <a:stretch>
              <a:fillRect/>
            </a:stretch>
          </p:blipFill>
          <p:spPr>
            <a:xfrm>
              <a:off x="2596769" y="1628012"/>
              <a:ext cx="118872" cy="171450"/>
            </a:xfrm>
            <a:prstGeom prst="rect">
              <a:avLst/>
            </a:prstGeom>
          </p:spPr>
        </p:pic>
        <p:pic>
          <p:nvPicPr>
            <p:cNvPr id="62" name="object 15">
              <a:extLst>
                <a:ext uri="{FF2B5EF4-FFF2-40B4-BE49-F238E27FC236}">
                  <a16:creationId xmlns:a16="http://schemas.microsoft.com/office/drawing/2014/main" id="{A6D2E632-7330-408D-B6A6-C37B28C4D754}"/>
                </a:ext>
              </a:extLst>
            </p:cNvPr>
            <p:cNvPicPr/>
            <p:nvPr/>
          </p:nvPicPr>
          <p:blipFill>
            <a:blip r:embed="rId11" cstate="print"/>
            <a:stretch>
              <a:fillRect/>
            </a:stretch>
          </p:blipFill>
          <p:spPr>
            <a:xfrm>
              <a:off x="2755016" y="1560321"/>
              <a:ext cx="1803902" cy="584834"/>
            </a:xfrm>
            <a:prstGeom prst="rect">
              <a:avLst/>
            </a:prstGeom>
          </p:spPr>
        </p:pic>
        <p:sp>
          <p:nvSpPr>
            <p:cNvPr id="63" name="object 16">
              <a:extLst>
                <a:ext uri="{FF2B5EF4-FFF2-40B4-BE49-F238E27FC236}">
                  <a16:creationId xmlns:a16="http://schemas.microsoft.com/office/drawing/2014/main" id="{0B4DAA56-C0C6-7242-4C77-BCB675A69AA7}"/>
                </a:ext>
              </a:extLst>
            </p:cNvPr>
            <p:cNvSpPr/>
            <p:nvPr/>
          </p:nvSpPr>
          <p:spPr>
            <a:xfrm>
              <a:off x="3081401" y="3037077"/>
              <a:ext cx="497205" cy="236220"/>
            </a:xfrm>
            <a:custGeom>
              <a:avLst/>
              <a:gdLst/>
              <a:ahLst/>
              <a:cxnLst/>
              <a:rect l="l" t="t" r="r" b="b"/>
              <a:pathLst>
                <a:path w="497204" h="236220">
                  <a:moveTo>
                    <a:pt x="154698" y="97726"/>
                  </a:moveTo>
                  <a:lnTo>
                    <a:pt x="0" y="97726"/>
                  </a:lnTo>
                  <a:lnTo>
                    <a:pt x="0" y="114427"/>
                  </a:lnTo>
                  <a:lnTo>
                    <a:pt x="154698" y="114427"/>
                  </a:lnTo>
                  <a:lnTo>
                    <a:pt x="154698" y="97726"/>
                  </a:lnTo>
                  <a:close/>
                </a:path>
                <a:path w="497204" h="236220">
                  <a:moveTo>
                    <a:pt x="231648" y="173482"/>
                  </a:moveTo>
                  <a:lnTo>
                    <a:pt x="217551" y="0"/>
                  </a:lnTo>
                  <a:lnTo>
                    <a:pt x="210058" y="0"/>
                  </a:lnTo>
                  <a:lnTo>
                    <a:pt x="179692" y="1143"/>
                  </a:lnTo>
                  <a:lnTo>
                    <a:pt x="179692" y="7747"/>
                  </a:lnTo>
                  <a:lnTo>
                    <a:pt x="184023" y="8509"/>
                  </a:lnTo>
                  <a:lnTo>
                    <a:pt x="186944" y="9271"/>
                  </a:lnTo>
                  <a:lnTo>
                    <a:pt x="194678" y="18161"/>
                  </a:lnTo>
                  <a:lnTo>
                    <a:pt x="195326" y="20447"/>
                  </a:lnTo>
                  <a:lnTo>
                    <a:pt x="195567" y="23114"/>
                  </a:lnTo>
                  <a:lnTo>
                    <a:pt x="195834" y="29464"/>
                  </a:lnTo>
                  <a:lnTo>
                    <a:pt x="195834" y="156464"/>
                  </a:lnTo>
                  <a:lnTo>
                    <a:pt x="195440" y="159258"/>
                  </a:lnTo>
                  <a:lnTo>
                    <a:pt x="195199" y="162052"/>
                  </a:lnTo>
                  <a:lnTo>
                    <a:pt x="190500" y="170053"/>
                  </a:lnTo>
                  <a:lnTo>
                    <a:pt x="188849" y="171323"/>
                  </a:lnTo>
                  <a:lnTo>
                    <a:pt x="185915" y="172466"/>
                  </a:lnTo>
                  <a:lnTo>
                    <a:pt x="181737" y="173482"/>
                  </a:lnTo>
                  <a:lnTo>
                    <a:pt x="181737" y="179705"/>
                  </a:lnTo>
                  <a:lnTo>
                    <a:pt x="231648" y="179705"/>
                  </a:lnTo>
                  <a:lnTo>
                    <a:pt x="231648" y="173482"/>
                  </a:lnTo>
                  <a:close/>
                </a:path>
                <a:path w="497204" h="236220">
                  <a:moveTo>
                    <a:pt x="361823" y="117983"/>
                  </a:moveTo>
                  <a:lnTo>
                    <a:pt x="347980" y="73152"/>
                  </a:lnTo>
                  <a:lnTo>
                    <a:pt x="338074" y="65151"/>
                  </a:lnTo>
                  <a:lnTo>
                    <a:pt x="338074" y="128270"/>
                  </a:lnTo>
                  <a:lnTo>
                    <a:pt x="337566" y="134620"/>
                  </a:lnTo>
                  <a:lnTo>
                    <a:pt x="336372" y="140995"/>
                  </a:lnTo>
                  <a:lnTo>
                    <a:pt x="335407" y="146685"/>
                  </a:lnTo>
                  <a:lnTo>
                    <a:pt x="333629" y="152019"/>
                  </a:lnTo>
                  <a:lnTo>
                    <a:pt x="330479" y="157861"/>
                  </a:lnTo>
                  <a:lnTo>
                    <a:pt x="328676" y="161290"/>
                  </a:lnTo>
                  <a:lnTo>
                    <a:pt x="325501" y="164973"/>
                  </a:lnTo>
                  <a:lnTo>
                    <a:pt x="321564" y="167640"/>
                  </a:lnTo>
                  <a:lnTo>
                    <a:pt x="317627" y="170434"/>
                  </a:lnTo>
                  <a:lnTo>
                    <a:pt x="312801" y="171704"/>
                  </a:lnTo>
                  <a:lnTo>
                    <a:pt x="307213" y="171704"/>
                  </a:lnTo>
                  <a:lnTo>
                    <a:pt x="299961" y="170853"/>
                  </a:lnTo>
                  <a:lnTo>
                    <a:pt x="275958" y="130314"/>
                  </a:lnTo>
                  <a:lnTo>
                    <a:pt x="275463" y="117983"/>
                  </a:lnTo>
                  <a:lnTo>
                    <a:pt x="275958" y="106629"/>
                  </a:lnTo>
                  <a:lnTo>
                    <a:pt x="293395" y="70700"/>
                  </a:lnTo>
                  <a:lnTo>
                    <a:pt x="306832" y="67437"/>
                  </a:lnTo>
                  <a:lnTo>
                    <a:pt x="312801" y="67437"/>
                  </a:lnTo>
                  <a:lnTo>
                    <a:pt x="318262" y="69342"/>
                  </a:lnTo>
                  <a:lnTo>
                    <a:pt x="322948" y="73253"/>
                  </a:lnTo>
                  <a:lnTo>
                    <a:pt x="327533" y="76962"/>
                  </a:lnTo>
                  <a:lnTo>
                    <a:pt x="337959" y="117983"/>
                  </a:lnTo>
                  <a:lnTo>
                    <a:pt x="338074" y="128270"/>
                  </a:lnTo>
                  <a:lnTo>
                    <a:pt x="338074" y="65151"/>
                  </a:lnTo>
                  <a:lnTo>
                    <a:pt x="330923" y="61379"/>
                  </a:lnTo>
                  <a:lnTo>
                    <a:pt x="319951" y="58407"/>
                  </a:lnTo>
                  <a:lnTo>
                    <a:pt x="307340" y="57404"/>
                  </a:lnTo>
                  <a:lnTo>
                    <a:pt x="299529" y="57861"/>
                  </a:lnTo>
                  <a:lnTo>
                    <a:pt x="262902" y="79044"/>
                  </a:lnTo>
                  <a:lnTo>
                    <a:pt x="251828" y="117983"/>
                  </a:lnTo>
                  <a:lnTo>
                    <a:pt x="251764" y="121666"/>
                  </a:lnTo>
                  <a:lnTo>
                    <a:pt x="252564" y="134912"/>
                  </a:lnTo>
                  <a:lnTo>
                    <a:pt x="273062" y="172986"/>
                  </a:lnTo>
                  <a:lnTo>
                    <a:pt x="305308" y="181610"/>
                  </a:lnTo>
                  <a:lnTo>
                    <a:pt x="313677" y="181178"/>
                  </a:lnTo>
                  <a:lnTo>
                    <a:pt x="351091" y="159854"/>
                  </a:lnTo>
                  <a:lnTo>
                    <a:pt x="361391" y="127990"/>
                  </a:lnTo>
                  <a:lnTo>
                    <a:pt x="361823" y="117983"/>
                  </a:lnTo>
                  <a:close/>
                </a:path>
                <a:path w="497204" h="236220">
                  <a:moveTo>
                    <a:pt x="496697" y="59563"/>
                  </a:moveTo>
                  <a:lnTo>
                    <a:pt x="458089" y="59563"/>
                  </a:lnTo>
                  <a:lnTo>
                    <a:pt x="458089" y="92456"/>
                  </a:lnTo>
                  <a:lnTo>
                    <a:pt x="458089" y="103886"/>
                  </a:lnTo>
                  <a:lnTo>
                    <a:pt x="445262" y="128143"/>
                  </a:lnTo>
                  <a:lnTo>
                    <a:pt x="442341" y="129794"/>
                  </a:lnTo>
                  <a:lnTo>
                    <a:pt x="438658" y="130556"/>
                  </a:lnTo>
                  <a:lnTo>
                    <a:pt x="426339" y="130556"/>
                  </a:lnTo>
                  <a:lnTo>
                    <a:pt x="420243" y="127762"/>
                  </a:lnTo>
                  <a:lnTo>
                    <a:pt x="411607" y="116332"/>
                  </a:lnTo>
                  <a:lnTo>
                    <a:pt x="409575" y="108204"/>
                  </a:lnTo>
                  <a:lnTo>
                    <a:pt x="409575" y="87757"/>
                  </a:lnTo>
                  <a:lnTo>
                    <a:pt x="411607" y="80137"/>
                  </a:lnTo>
                  <a:lnTo>
                    <a:pt x="415798" y="74930"/>
                  </a:lnTo>
                  <a:lnTo>
                    <a:pt x="419989" y="69596"/>
                  </a:lnTo>
                  <a:lnTo>
                    <a:pt x="426085" y="67056"/>
                  </a:lnTo>
                  <a:lnTo>
                    <a:pt x="438658" y="67056"/>
                  </a:lnTo>
                  <a:lnTo>
                    <a:pt x="442849" y="68199"/>
                  </a:lnTo>
                  <a:lnTo>
                    <a:pt x="446405" y="70485"/>
                  </a:lnTo>
                  <a:lnTo>
                    <a:pt x="450088" y="72771"/>
                  </a:lnTo>
                  <a:lnTo>
                    <a:pt x="452882" y="76327"/>
                  </a:lnTo>
                  <a:lnTo>
                    <a:pt x="455041" y="81280"/>
                  </a:lnTo>
                  <a:lnTo>
                    <a:pt x="457073" y="86233"/>
                  </a:lnTo>
                  <a:lnTo>
                    <a:pt x="458089" y="92456"/>
                  </a:lnTo>
                  <a:lnTo>
                    <a:pt x="458089" y="59563"/>
                  </a:lnTo>
                  <a:lnTo>
                    <a:pt x="452247" y="59563"/>
                  </a:lnTo>
                  <a:lnTo>
                    <a:pt x="446278" y="58166"/>
                  </a:lnTo>
                  <a:lnTo>
                    <a:pt x="440309" y="57404"/>
                  </a:lnTo>
                  <a:lnTo>
                    <a:pt x="427609" y="57404"/>
                  </a:lnTo>
                  <a:lnTo>
                    <a:pt x="421386" y="58293"/>
                  </a:lnTo>
                  <a:lnTo>
                    <a:pt x="415544" y="60071"/>
                  </a:lnTo>
                  <a:lnTo>
                    <a:pt x="409829" y="61722"/>
                  </a:lnTo>
                  <a:lnTo>
                    <a:pt x="387108" y="92456"/>
                  </a:lnTo>
                  <a:lnTo>
                    <a:pt x="387172" y="107823"/>
                  </a:lnTo>
                  <a:lnTo>
                    <a:pt x="388620" y="114300"/>
                  </a:lnTo>
                  <a:lnTo>
                    <a:pt x="391795" y="120396"/>
                  </a:lnTo>
                  <a:lnTo>
                    <a:pt x="394843" y="126365"/>
                  </a:lnTo>
                  <a:lnTo>
                    <a:pt x="399542" y="131191"/>
                  </a:lnTo>
                  <a:lnTo>
                    <a:pt x="405511" y="134747"/>
                  </a:lnTo>
                  <a:lnTo>
                    <a:pt x="398703" y="139903"/>
                  </a:lnTo>
                  <a:lnTo>
                    <a:pt x="393954" y="144399"/>
                  </a:lnTo>
                  <a:lnTo>
                    <a:pt x="388620" y="152273"/>
                  </a:lnTo>
                  <a:lnTo>
                    <a:pt x="387350" y="156718"/>
                  </a:lnTo>
                  <a:lnTo>
                    <a:pt x="387350" y="165608"/>
                  </a:lnTo>
                  <a:lnTo>
                    <a:pt x="400050" y="179451"/>
                  </a:lnTo>
                  <a:lnTo>
                    <a:pt x="393573" y="182626"/>
                  </a:lnTo>
                  <a:lnTo>
                    <a:pt x="388620" y="186436"/>
                  </a:lnTo>
                  <a:lnTo>
                    <a:pt x="381508" y="195072"/>
                  </a:lnTo>
                  <a:lnTo>
                    <a:pt x="379730" y="199898"/>
                  </a:lnTo>
                  <a:lnTo>
                    <a:pt x="379730" y="210947"/>
                  </a:lnTo>
                  <a:lnTo>
                    <a:pt x="420370" y="235331"/>
                  </a:lnTo>
                  <a:lnTo>
                    <a:pt x="428117" y="235839"/>
                  </a:lnTo>
                  <a:lnTo>
                    <a:pt x="436499" y="235839"/>
                  </a:lnTo>
                  <a:lnTo>
                    <a:pt x="474980" y="227203"/>
                  </a:lnTo>
                  <a:lnTo>
                    <a:pt x="476846" y="225806"/>
                  </a:lnTo>
                  <a:lnTo>
                    <a:pt x="481457" y="222377"/>
                  </a:lnTo>
                  <a:lnTo>
                    <a:pt x="486029" y="216281"/>
                  </a:lnTo>
                  <a:lnTo>
                    <a:pt x="490474" y="210058"/>
                  </a:lnTo>
                  <a:lnTo>
                    <a:pt x="492760" y="203073"/>
                  </a:lnTo>
                  <a:lnTo>
                    <a:pt x="492760" y="188976"/>
                  </a:lnTo>
                  <a:lnTo>
                    <a:pt x="491617" y="183642"/>
                  </a:lnTo>
                  <a:lnTo>
                    <a:pt x="490562" y="181610"/>
                  </a:lnTo>
                  <a:lnTo>
                    <a:pt x="489204" y="178943"/>
                  </a:lnTo>
                  <a:lnTo>
                    <a:pt x="486791" y="174371"/>
                  </a:lnTo>
                  <a:lnTo>
                    <a:pt x="482854" y="170561"/>
                  </a:lnTo>
                  <a:lnTo>
                    <a:pt x="477266" y="167894"/>
                  </a:lnTo>
                  <a:lnTo>
                    <a:pt x="472313" y="165481"/>
                  </a:lnTo>
                  <a:lnTo>
                    <a:pt x="472313" y="198628"/>
                  </a:lnTo>
                  <a:lnTo>
                    <a:pt x="472313" y="205994"/>
                  </a:lnTo>
                  <a:lnTo>
                    <a:pt x="470916" y="210439"/>
                  </a:lnTo>
                  <a:lnTo>
                    <a:pt x="467995" y="214122"/>
                  </a:lnTo>
                  <a:lnTo>
                    <a:pt x="465201" y="217932"/>
                  </a:lnTo>
                  <a:lnTo>
                    <a:pt x="461137" y="220853"/>
                  </a:lnTo>
                  <a:lnTo>
                    <a:pt x="455676" y="222885"/>
                  </a:lnTo>
                  <a:lnTo>
                    <a:pt x="450342" y="224790"/>
                  </a:lnTo>
                  <a:lnTo>
                    <a:pt x="443865" y="225806"/>
                  </a:lnTo>
                  <a:lnTo>
                    <a:pt x="436245" y="225806"/>
                  </a:lnTo>
                  <a:lnTo>
                    <a:pt x="399923" y="211455"/>
                  </a:lnTo>
                  <a:lnTo>
                    <a:pt x="399923" y="199390"/>
                  </a:lnTo>
                  <a:lnTo>
                    <a:pt x="400939" y="195326"/>
                  </a:lnTo>
                  <a:lnTo>
                    <a:pt x="405257" y="188214"/>
                  </a:lnTo>
                  <a:lnTo>
                    <a:pt x="408432" y="184785"/>
                  </a:lnTo>
                  <a:lnTo>
                    <a:pt x="412623" y="181610"/>
                  </a:lnTo>
                  <a:lnTo>
                    <a:pt x="417830" y="182118"/>
                  </a:lnTo>
                  <a:lnTo>
                    <a:pt x="423799" y="182372"/>
                  </a:lnTo>
                  <a:lnTo>
                    <a:pt x="454152" y="182372"/>
                  </a:lnTo>
                  <a:lnTo>
                    <a:pt x="458089" y="182880"/>
                  </a:lnTo>
                  <a:lnTo>
                    <a:pt x="461137" y="184023"/>
                  </a:lnTo>
                  <a:lnTo>
                    <a:pt x="464185" y="185039"/>
                  </a:lnTo>
                  <a:lnTo>
                    <a:pt x="466471" y="186436"/>
                  </a:lnTo>
                  <a:lnTo>
                    <a:pt x="469773" y="189992"/>
                  </a:lnTo>
                  <a:lnTo>
                    <a:pt x="470916" y="191897"/>
                  </a:lnTo>
                  <a:lnTo>
                    <a:pt x="471424" y="194183"/>
                  </a:lnTo>
                  <a:lnTo>
                    <a:pt x="472059" y="196342"/>
                  </a:lnTo>
                  <a:lnTo>
                    <a:pt x="472313" y="198628"/>
                  </a:lnTo>
                  <a:lnTo>
                    <a:pt x="472313" y="165481"/>
                  </a:lnTo>
                  <a:lnTo>
                    <a:pt x="471551" y="165100"/>
                  </a:lnTo>
                  <a:lnTo>
                    <a:pt x="464312" y="163703"/>
                  </a:lnTo>
                  <a:lnTo>
                    <a:pt x="419608" y="163703"/>
                  </a:lnTo>
                  <a:lnTo>
                    <a:pt x="415417" y="163322"/>
                  </a:lnTo>
                  <a:lnTo>
                    <a:pt x="409829" y="162052"/>
                  </a:lnTo>
                  <a:lnTo>
                    <a:pt x="407797" y="160909"/>
                  </a:lnTo>
                  <a:lnTo>
                    <a:pt x="405384" y="157734"/>
                  </a:lnTo>
                  <a:lnTo>
                    <a:pt x="404749" y="155321"/>
                  </a:lnTo>
                  <a:lnTo>
                    <a:pt x="404749" y="147574"/>
                  </a:lnTo>
                  <a:lnTo>
                    <a:pt x="407924" y="142875"/>
                  </a:lnTo>
                  <a:lnTo>
                    <a:pt x="414274" y="137922"/>
                  </a:lnTo>
                  <a:lnTo>
                    <a:pt x="419354" y="139700"/>
                  </a:lnTo>
                  <a:lnTo>
                    <a:pt x="425323" y="140589"/>
                  </a:lnTo>
                  <a:lnTo>
                    <a:pt x="432308" y="140589"/>
                  </a:lnTo>
                  <a:lnTo>
                    <a:pt x="443255" y="139903"/>
                  </a:lnTo>
                  <a:lnTo>
                    <a:pt x="452437" y="137922"/>
                  </a:lnTo>
                  <a:lnTo>
                    <a:pt x="452869" y="137833"/>
                  </a:lnTo>
                  <a:lnTo>
                    <a:pt x="461162" y="134378"/>
                  </a:lnTo>
                  <a:lnTo>
                    <a:pt x="466648" y="130556"/>
                  </a:lnTo>
                  <a:lnTo>
                    <a:pt x="468122" y="129540"/>
                  </a:lnTo>
                  <a:lnTo>
                    <a:pt x="480695" y="97917"/>
                  </a:lnTo>
                  <a:lnTo>
                    <a:pt x="480644" y="92456"/>
                  </a:lnTo>
                  <a:lnTo>
                    <a:pt x="479933" y="87884"/>
                  </a:lnTo>
                  <a:lnTo>
                    <a:pt x="478409" y="83439"/>
                  </a:lnTo>
                  <a:lnTo>
                    <a:pt x="477012" y="78867"/>
                  </a:lnTo>
                  <a:lnTo>
                    <a:pt x="474853" y="75438"/>
                  </a:lnTo>
                  <a:lnTo>
                    <a:pt x="472313" y="72771"/>
                  </a:lnTo>
                  <a:lnTo>
                    <a:pt x="473456" y="71374"/>
                  </a:lnTo>
                  <a:lnTo>
                    <a:pt x="496697" y="72263"/>
                  </a:lnTo>
                  <a:lnTo>
                    <a:pt x="496697" y="71374"/>
                  </a:lnTo>
                  <a:lnTo>
                    <a:pt x="496697" y="67056"/>
                  </a:lnTo>
                  <a:lnTo>
                    <a:pt x="496697" y="59563"/>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20" name="object 17">
              <a:extLst>
                <a:ext uri="{FF2B5EF4-FFF2-40B4-BE49-F238E27FC236}">
                  <a16:creationId xmlns:a16="http://schemas.microsoft.com/office/drawing/2014/main" id="{A4F63844-73DD-C978-E5DF-3AAF82A294AF}"/>
                </a:ext>
              </a:extLst>
            </p:cNvPr>
            <p:cNvPicPr/>
            <p:nvPr/>
          </p:nvPicPr>
          <p:blipFill>
            <a:blip r:embed="rId12" cstate="print"/>
            <a:stretch>
              <a:fillRect/>
            </a:stretch>
          </p:blipFill>
          <p:spPr>
            <a:xfrm>
              <a:off x="2146045" y="1480438"/>
              <a:ext cx="902462" cy="1967738"/>
            </a:xfrm>
            <a:prstGeom prst="rect">
              <a:avLst/>
            </a:prstGeom>
          </p:spPr>
        </p:pic>
      </p:grpSp>
      <p:pic>
        <p:nvPicPr>
          <p:cNvPr id="5124" name="object 20">
            <a:extLst>
              <a:ext uri="{FF2B5EF4-FFF2-40B4-BE49-F238E27FC236}">
                <a16:creationId xmlns:a16="http://schemas.microsoft.com/office/drawing/2014/main" id="{93658927-ADC9-5437-1338-4C48EEC704D1}"/>
              </a:ext>
            </a:extLst>
          </p:cNvPr>
          <p:cNvPicPr/>
          <p:nvPr/>
        </p:nvPicPr>
        <p:blipFill>
          <a:blip r:embed="rId13" cstate="print"/>
          <a:stretch>
            <a:fillRect/>
          </a:stretch>
        </p:blipFill>
        <p:spPr>
          <a:xfrm>
            <a:off x="2162733" y="2105920"/>
            <a:ext cx="171069" cy="96647"/>
          </a:xfrm>
          <a:prstGeom prst="rect">
            <a:avLst/>
          </a:prstGeom>
        </p:spPr>
      </p:pic>
      <p:sp>
        <p:nvSpPr>
          <p:cNvPr id="5125" name="object 21">
            <a:extLst>
              <a:ext uri="{FF2B5EF4-FFF2-40B4-BE49-F238E27FC236}">
                <a16:creationId xmlns:a16="http://schemas.microsoft.com/office/drawing/2014/main" id="{04A32987-69D7-12D0-CB1F-11978FA951C3}"/>
              </a:ext>
            </a:extLst>
          </p:cNvPr>
          <p:cNvSpPr/>
          <p:nvPr/>
        </p:nvSpPr>
        <p:spPr>
          <a:xfrm>
            <a:off x="3403270" y="3333756"/>
            <a:ext cx="497205" cy="236220"/>
          </a:xfrm>
          <a:custGeom>
            <a:avLst/>
            <a:gdLst/>
            <a:ahLst/>
            <a:cxnLst/>
            <a:rect l="l" t="t" r="r" b="b"/>
            <a:pathLst>
              <a:path w="497204" h="236219">
                <a:moveTo>
                  <a:pt x="154711" y="97726"/>
                </a:moveTo>
                <a:lnTo>
                  <a:pt x="0" y="97726"/>
                </a:lnTo>
                <a:lnTo>
                  <a:pt x="0" y="114427"/>
                </a:lnTo>
                <a:lnTo>
                  <a:pt x="154711" y="114427"/>
                </a:lnTo>
                <a:lnTo>
                  <a:pt x="154711" y="97726"/>
                </a:lnTo>
                <a:close/>
              </a:path>
              <a:path w="497204" h="236219">
                <a:moveTo>
                  <a:pt x="231648" y="173482"/>
                </a:moveTo>
                <a:lnTo>
                  <a:pt x="217551" y="0"/>
                </a:lnTo>
                <a:lnTo>
                  <a:pt x="210058" y="0"/>
                </a:lnTo>
                <a:lnTo>
                  <a:pt x="179705" y="1143"/>
                </a:lnTo>
                <a:lnTo>
                  <a:pt x="179705" y="7747"/>
                </a:lnTo>
                <a:lnTo>
                  <a:pt x="184023" y="8509"/>
                </a:lnTo>
                <a:lnTo>
                  <a:pt x="186944" y="9271"/>
                </a:lnTo>
                <a:lnTo>
                  <a:pt x="194691" y="18161"/>
                </a:lnTo>
                <a:lnTo>
                  <a:pt x="195326" y="20447"/>
                </a:lnTo>
                <a:lnTo>
                  <a:pt x="195580" y="23114"/>
                </a:lnTo>
                <a:lnTo>
                  <a:pt x="195834" y="29464"/>
                </a:lnTo>
                <a:lnTo>
                  <a:pt x="195834" y="156464"/>
                </a:lnTo>
                <a:lnTo>
                  <a:pt x="195453" y="159258"/>
                </a:lnTo>
                <a:lnTo>
                  <a:pt x="195199" y="162052"/>
                </a:lnTo>
                <a:lnTo>
                  <a:pt x="190500" y="170053"/>
                </a:lnTo>
                <a:lnTo>
                  <a:pt x="188849" y="171323"/>
                </a:lnTo>
                <a:lnTo>
                  <a:pt x="185928" y="172466"/>
                </a:lnTo>
                <a:lnTo>
                  <a:pt x="181737" y="173482"/>
                </a:lnTo>
                <a:lnTo>
                  <a:pt x="181737" y="179705"/>
                </a:lnTo>
                <a:lnTo>
                  <a:pt x="231648" y="179705"/>
                </a:lnTo>
                <a:lnTo>
                  <a:pt x="231648" y="173482"/>
                </a:lnTo>
                <a:close/>
              </a:path>
              <a:path w="497204" h="236219">
                <a:moveTo>
                  <a:pt x="361823" y="117983"/>
                </a:moveTo>
                <a:lnTo>
                  <a:pt x="347980" y="73152"/>
                </a:lnTo>
                <a:lnTo>
                  <a:pt x="338074" y="65151"/>
                </a:lnTo>
                <a:lnTo>
                  <a:pt x="338074" y="128270"/>
                </a:lnTo>
                <a:lnTo>
                  <a:pt x="337566" y="134620"/>
                </a:lnTo>
                <a:lnTo>
                  <a:pt x="336372" y="140995"/>
                </a:lnTo>
                <a:lnTo>
                  <a:pt x="335407" y="146685"/>
                </a:lnTo>
                <a:lnTo>
                  <a:pt x="333629" y="152019"/>
                </a:lnTo>
                <a:lnTo>
                  <a:pt x="330479" y="157861"/>
                </a:lnTo>
                <a:lnTo>
                  <a:pt x="328676" y="161290"/>
                </a:lnTo>
                <a:lnTo>
                  <a:pt x="325501" y="164973"/>
                </a:lnTo>
                <a:lnTo>
                  <a:pt x="321564" y="167640"/>
                </a:lnTo>
                <a:lnTo>
                  <a:pt x="317627" y="170434"/>
                </a:lnTo>
                <a:lnTo>
                  <a:pt x="312801" y="171704"/>
                </a:lnTo>
                <a:lnTo>
                  <a:pt x="307213" y="171704"/>
                </a:lnTo>
                <a:lnTo>
                  <a:pt x="299961" y="170853"/>
                </a:lnTo>
                <a:lnTo>
                  <a:pt x="275958" y="130314"/>
                </a:lnTo>
                <a:lnTo>
                  <a:pt x="275463" y="117983"/>
                </a:lnTo>
                <a:lnTo>
                  <a:pt x="275958" y="106629"/>
                </a:lnTo>
                <a:lnTo>
                  <a:pt x="293395" y="70700"/>
                </a:lnTo>
                <a:lnTo>
                  <a:pt x="306832" y="67437"/>
                </a:lnTo>
                <a:lnTo>
                  <a:pt x="312801" y="67437"/>
                </a:lnTo>
                <a:lnTo>
                  <a:pt x="318262" y="69342"/>
                </a:lnTo>
                <a:lnTo>
                  <a:pt x="322948" y="73253"/>
                </a:lnTo>
                <a:lnTo>
                  <a:pt x="327533" y="76962"/>
                </a:lnTo>
                <a:lnTo>
                  <a:pt x="337959" y="117983"/>
                </a:lnTo>
                <a:lnTo>
                  <a:pt x="338074" y="128270"/>
                </a:lnTo>
                <a:lnTo>
                  <a:pt x="338074" y="65151"/>
                </a:lnTo>
                <a:lnTo>
                  <a:pt x="330923" y="61379"/>
                </a:lnTo>
                <a:lnTo>
                  <a:pt x="319951" y="58407"/>
                </a:lnTo>
                <a:lnTo>
                  <a:pt x="307340" y="57404"/>
                </a:lnTo>
                <a:lnTo>
                  <a:pt x="299529" y="57861"/>
                </a:lnTo>
                <a:lnTo>
                  <a:pt x="262902" y="79044"/>
                </a:lnTo>
                <a:lnTo>
                  <a:pt x="251828" y="117983"/>
                </a:lnTo>
                <a:lnTo>
                  <a:pt x="251764" y="121666"/>
                </a:lnTo>
                <a:lnTo>
                  <a:pt x="252564" y="134912"/>
                </a:lnTo>
                <a:lnTo>
                  <a:pt x="273062" y="172986"/>
                </a:lnTo>
                <a:lnTo>
                  <a:pt x="305308" y="181610"/>
                </a:lnTo>
                <a:lnTo>
                  <a:pt x="313677" y="181178"/>
                </a:lnTo>
                <a:lnTo>
                  <a:pt x="351091" y="159854"/>
                </a:lnTo>
                <a:lnTo>
                  <a:pt x="361391" y="127990"/>
                </a:lnTo>
                <a:lnTo>
                  <a:pt x="361823" y="117983"/>
                </a:lnTo>
                <a:close/>
              </a:path>
              <a:path w="497204" h="236219">
                <a:moveTo>
                  <a:pt x="496697" y="59563"/>
                </a:moveTo>
                <a:lnTo>
                  <a:pt x="458089" y="59563"/>
                </a:lnTo>
                <a:lnTo>
                  <a:pt x="458089" y="92456"/>
                </a:lnTo>
                <a:lnTo>
                  <a:pt x="458089" y="103886"/>
                </a:lnTo>
                <a:lnTo>
                  <a:pt x="445262" y="128143"/>
                </a:lnTo>
                <a:lnTo>
                  <a:pt x="442341" y="129794"/>
                </a:lnTo>
                <a:lnTo>
                  <a:pt x="438658" y="130556"/>
                </a:lnTo>
                <a:lnTo>
                  <a:pt x="426339" y="130556"/>
                </a:lnTo>
                <a:lnTo>
                  <a:pt x="420243" y="127762"/>
                </a:lnTo>
                <a:lnTo>
                  <a:pt x="411607" y="116332"/>
                </a:lnTo>
                <a:lnTo>
                  <a:pt x="409575" y="108204"/>
                </a:lnTo>
                <a:lnTo>
                  <a:pt x="409575" y="87757"/>
                </a:lnTo>
                <a:lnTo>
                  <a:pt x="411607" y="80137"/>
                </a:lnTo>
                <a:lnTo>
                  <a:pt x="415798" y="74930"/>
                </a:lnTo>
                <a:lnTo>
                  <a:pt x="419989" y="69596"/>
                </a:lnTo>
                <a:lnTo>
                  <a:pt x="426085" y="67056"/>
                </a:lnTo>
                <a:lnTo>
                  <a:pt x="438658" y="67056"/>
                </a:lnTo>
                <a:lnTo>
                  <a:pt x="442849" y="68199"/>
                </a:lnTo>
                <a:lnTo>
                  <a:pt x="446405" y="70485"/>
                </a:lnTo>
                <a:lnTo>
                  <a:pt x="450088" y="72771"/>
                </a:lnTo>
                <a:lnTo>
                  <a:pt x="452882" y="76327"/>
                </a:lnTo>
                <a:lnTo>
                  <a:pt x="455041" y="81280"/>
                </a:lnTo>
                <a:lnTo>
                  <a:pt x="457073" y="86233"/>
                </a:lnTo>
                <a:lnTo>
                  <a:pt x="458089" y="92456"/>
                </a:lnTo>
                <a:lnTo>
                  <a:pt x="458089" y="59563"/>
                </a:lnTo>
                <a:lnTo>
                  <a:pt x="452247" y="59563"/>
                </a:lnTo>
                <a:lnTo>
                  <a:pt x="446278" y="58166"/>
                </a:lnTo>
                <a:lnTo>
                  <a:pt x="440309" y="57404"/>
                </a:lnTo>
                <a:lnTo>
                  <a:pt x="427609" y="57404"/>
                </a:lnTo>
                <a:lnTo>
                  <a:pt x="421386" y="58293"/>
                </a:lnTo>
                <a:lnTo>
                  <a:pt x="415544" y="60071"/>
                </a:lnTo>
                <a:lnTo>
                  <a:pt x="409829" y="61722"/>
                </a:lnTo>
                <a:lnTo>
                  <a:pt x="387108" y="92456"/>
                </a:lnTo>
                <a:lnTo>
                  <a:pt x="387172" y="107823"/>
                </a:lnTo>
                <a:lnTo>
                  <a:pt x="388620" y="114300"/>
                </a:lnTo>
                <a:lnTo>
                  <a:pt x="391795" y="120396"/>
                </a:lnTo>
                <a:lnTo>
                  <a:pt x="394843" y="126365"/>
                </a:lnTo>
                <a:lnTo>
                  <a:pt x="399542" y="131191"/>
                </a:lnTo>
                <a:lnTo>
                  <a:pt x="405511" y="134747"/>
                </a:lnTo>
                <a:lnTo>
                  <a:pt x="398703" y="139903"/>
                </a:lnTo>
                <a:lnTo>
                  <a:pt x="393954" y="144399"/>
                </a:lnTo>
                <a:lnTo>
                  <a:pt x="388620" y="152273"/>
                </a:lnTo>
                <a:lnTo>
                  <a:pt x="387350" y="156718"/>
                </a:lnTo>
                <a:lnTo>
                  <a:pt x="387350" y="165608"/>
                </a:lnTo>
                <a:lnTo>
                  <a:pt x="400050" y="179451"/>
                </a:lnTo>
                <a:lnTo>
                  <a:pt x="393573" y="182626"/>
                </a:lnTo>
                <a:lnTo>
                  <a:pt x="388620" y="186436"/>
                </a:lnTo>
                <a:lnTo>
                  <a:pt x="381508" y="195072"/>
                </a:lnTo>
                <a:lnTo>
                  <a:pt x="379730" y="199898"/>
                </a:lnTo>
                <a:lnTo>
                  <a:pt x="379730" y="210947"/>
                </a:lnTo>
                <a:lnTo>
                  <a:pt x="420370" y="235331"/>
                </a:lnTo>
                <a:lnTo>
                  <a:pt x="428117" y="235839"/>
                </a:lnTo>
                <a:lnTo>
                  <a:pt x="436499" y="235839"/>
                </a:lnTo>
                <a:lnTo>
                  <a:pt x="474980" y="227203"/>
                </a:lnTo>
                <a:lnTo>
                  <a:pt x="476846" y="225806"/>
                </a:lnTo>
                <a:lnTo>
                  <a:pt x="481457" y="222377"/>
                </a:lnTo>
                <a:lnTo>
                  <a:pt x="486029" y="216281"/>
                </a:lnTo>
                <a:lnTo>
                  <a:pt x="490474" y="210058"/>
                </a:lnTo>
                <a:lnTo>
                  <a:pt x="492760" y="203073"/>
                </a:lnTo>
                <a:lnTo>
                  <a:pt x="492760" y="188976"/>
                </a:lnTo>
                <a:lnTo>
                  <a:pt x="491617" y="183642"/>
                </a:lnTo>
                <a:lnTo>
                  <a:pt x="490562" y="181610"/>
                </a:lnTo>
                <a:lnTo>
                  <a:pt x="489204" y="178943"/>
                </a:lnTo>
                <a:lnTo>
                  <a:pt x="486791" y="174371"/>
                </a:lnTo>
                <a:lnTo>
                  <a:pt x="482854" y="170561"/>
                </a:lnTo>
                <a:lnTo>
                  <a:pt x="477266" y="167894"/>
                </a:lnTo>
                <a:lnTo>
                  <a:pt x="472313" y="165481"/>
                </a:lnTo>
                <a:lnTo>
                  <a:pt x="472313" y="198628"/>
                </a:lnTo>
                <a:lnTo>
                  <a:pt x="472313" y="205994"/>
                </a:lnTo>
                <a:lnTo>
                  <a:pt x="470916" y="210439"/>
                </a:lnTo>
                <a:lnTo>
                  <a:pt x="467995" y="214122"/>
                </a:lnTo>
                <a:lnTo>
                  <a:pt x="465201" y="217932"/>
                </a:lnTo>
                <a:lnTo>
                  <a:pt x="461137" y="220853"/>
                </a:lnTo>
                <a:lnTo>
                  <a:pt x="455676" y="222885"/>
                </a:lnTo>
                <a:lnTo>
                  <a:pt x="450342" y="224790"/>
                </a:lnTo>
                <a:lnTo>
                  <a:pt x="443865" y="225806"/>
                </a:lnTo>
                <a:lnTo>
                  <a:pt x="436245" y="225806"/>
                </a:lnTo>
                <a:lnTo>
                  <a:pt x="399923" y="211455"/>
                </a:lnTo>
                <a:lnTo>
                  <a:pt x="399923" y="199390"/>
                </a:lnTo>
                <a:lnTo>
                  <a:pt x="400939" y="195326"/>
                </a:lnTo>
                <a:lnTo>
                  <a:pt x="405257" y="188214"/>
                </a:lnTo>
                <a:lnTo>
                  <a:pt x="408432" y="184785"/>
                </a:lnTo>
                <a:lnTo>
                  <a:pt x="412623" y="181610"/>
                </a:lnTo>
                <a:lnTo>
                  <a:pt x="417830" y="182118"/>
                </a:lnTo>
                <a:lnTo>
                  <a:pt x="423799" y="182372"/>
                </a:lnTo>
                <a:lnTo>
                  <a:pt x="454152" y="182372"/>
                </a:lnTo>
                <a:lnTo>
                  <a:pt x="458089" y="182880"/>
                </a:lnTo>
                <a:lnTo>
                  <a:pt x="461137" y="184023"/>
                </a:lnTo>
                <a:lnTo>
                  <a:pt x="464185" y="185039"/>
                </a:lnTo>
                <a:lnTo>
                  <a:pt x="466471" y="186436"/>
                </a:lnTo>
                <a:lnTo>
                  <a:pt x="469773" y="189992"/>
                </a:lnTo>
                <a:lnTo>
                  <a:pt x="470916" y="191897"/>
                </a:lnTo>
                <a:lnTo>
                  <a:pt x="471424" y="194183"/>
                </a:lnTo>
                <a:lnTo>
                  <a:pt x="472059" y="196342"/>
                </a:lnTo>
                <a:lnTo>
                  <a:pt x="472313" y="198628"/>
                </a:lnTo>
                <a:lnTo>
                  <a:pt x="472313" y="165481"/>
                </a:lnTo>
                <a:lnTo>
                  <a:pt x="471551" y="165100"/>
                </a:lnTo>
                <a:lnTo>
                  <a:pt x="464312" y="163703"/>
                </a:lnTo>
                <a:lnTo>
                  <a:pt x="419608" y="163703"/>
                </a:lnTo>
                <a:lnTo>
                  <a:pt x="415417" y="163322"/>
                </a:lnTo>
                <a:lnTo>
                  <a:pt x="409829" y="162052"/>
                </a:lnTo>
                <a:lnTo>
                  <a:pt x="407797" y="160909"/>
                </a:lnTo>
                <a:lnTo>
                  <a:pt x="405384" y="157734"/>
                </a:lnTo>
                <a:lnTo>
                  <a:pt x="404749" y="155321"/>
                </a:lnTo>
                <a:lnTo>
                  <a:pt x="404749" y="147574"/>
                </a:lnTo>
                <a:lnTo>
                  <a:pt x="407924" y="142875"/>
                </a:lnTo>
                <a:lnTo>
                  <a:pt x="414274" y="137922"/>
                </a:lnTo>
                <a:lnTo>
                  <a:pt x="419354" y="139700"/>
                </a:lnTo>
                <a:lnTo>
                  <a:pt x="425323" y="140589"/>
                </a:lnTo>
                <a:lnTo>
                  <a:pt x="432308" y="140589"/>
                </a:lnTo>
                <a:lnTo>
                  <a:pt x="443255" y="139903"/>
                </a:lnTo>
                <a:lnTo>
                  <a:pt x="452437" y="137922"/>
                </a:lnTo>
                <a:lnTo>
                  <a:pt x="452869" y="137833"/>
                </a:lnTo>
                <a:lnTo>
                  <a:pt x="461162" y="134378"/>
                </a:lnTo>
                <a:lnTo>
                  <a:pt x="466648" y="130556"/>
                </a:lnTo>
                <a:lnTo>
                  <a:pt x="468122" y="129540"/>
                </a:lnTo>
                <a:lnTo>
                  <a:pt x="480695" y="97917"/>
                </a:lnTo>
                <a:lnTo>
                  <a:pt x="480644" y="92456"/>
                </a:lnTo>
                <a:lnTo>
                  <a:pt x="479933" y="87884"/>
                </a:lnTo>
                <a:lnTo>
                  <a:pt x="478409" y="83439"/>
                </a:lnTo>
                <a:lnTo>
                  <a:pt x="477012" y="78867"/>
                </a:lnTo>
                <a:lnTo>
                  <a:pt x="474853" y="75438"/>
                </a:lnTo>
                <a:lnTo>
                  <a:pt x="472313" y="72771"/>
                </a:lnTo>
                <a:lnTo>
                  <a:pt x="473456" y="71374"/>
                </a:lnTo>
                <a:lnTo>
                  <a:pt x="496697" y="72263"/>
                </a:lnTo>
                <a:lnTo>
                  <a:pt x="496697" y="71374"/>
                </a:lnTo>
                <a:lnTo>
                  <a:pt x="496697" y="67056"/>
                </a:lnTo>
                <a:lnTo>
                  <a:pt x="496697" y="59563"/>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26" name="object 22">
            <a:extLst>
              <a:ext uri="{FF2B5EF4-FFF2-40B4-BE49-F238E27FC236}">
                <a16:creationId xmlns:a16="http://schemas.microsoft.com/office/drawing/2014/main" id="{F002D0C2-E80F-0F45-9DB4-9D1E57B71880}"/>
              </a:ext>
            </a:extLst>
          </p:cNvPr>
          <p:cNvPicPr/>
          <p:nvPr/>
        </p:nvPicPr>
        <p:blipFill>
          <a:blip r:embed="rId14" cstate="print"/>
          <a:stretch>
            <a:fillRect/>
          </a:stretch>
        </p:blipFill>
        <p:spPr>
          <a:xfrm>
            <a:off x="3959148" y="3227711"/>
            <a:ext cx="1282065" cy="424180"/>
          </a:xfrm>
          <a:prstGeom prst="rect">
            <a:avLst/>
          </a:prstGeom>
        </p:spPr>
      </p:pic>
      <p:grpSp>
        <p:nvGrpSpPr>
          <p:cNvPr id="5127" name="object 23">
            <a:extLst>
              <a:ext uri="{FF2B5EF4-FFF2-40B4-BE49-F238E27FC236}">
                <a16:creationId xmlns:a16="http://schemas.microsoft.com/office/drawing/2014/main" id="{21BBF61E-9D0B-08E2-0A13-EDCBED426D26}"/>
              </a:ext>
            </a:extLst>
          </p:cNvPr>
          <p:cNvGrpSpPr/>
          <p:nvPr/>
        </p:nvGrpSpPr>
        <p:grpSpPr>
          <a:xfrm>
            <a:off x="5642915" y="3274193"/>
            <a:ext cx="556895" cy="294005"/>
            <a:chOff x="5768721" y="2482214"/>
            <a:chExt cx="556895" cy="294005"/>
          </a:xfrm>
        </p:grpSpPr>
        <p:pic>
          <p:nvPicPr>
            <p:cNvPr id="5128" name="object 24">
              <a:extLst>
                <a:ext uri="{FF2B5EF4-FFF2-40B4-BE49-F238E27FC236}">
                  <a16:creationId xmlns:a16="http://schemas.microsoft.com/office/drawing/2014/main" id="{8D0B66B2-16A8-BE58-C1B8-7575F264E02A}"/>
                </a:ext>
              </a:extLst>
            </p:cNvPr>
            <p:cNvPicPr/>
            <p:nvPr/>
          </p:nvPicPr>
          <p:blipFill>
            <a:blip r:embed="rId15" cstate="print"/>
            <a:stretch>
              <a:fillRect/>
            </a:stretch>
          </p:blipFill>
          <p:spPr>
            <a:xfrm>
              <a:off x="5768721" y="2541142"/>
              <a:ext cx="159130" cy="180339"/>
            </a:xfrm>
            <a:prstGeom prst="rect">
              <a:avLst/>
            </a:prstGeom>
          </p:spPr>
        </p:pic>
        <p:pic>
          <p:nvPicPr>
            <p:cNvPr id="5129" name="object 25">
              <a:extLst>
                <a:ext uri="{FF2B5EF4-FFF2-40B4-BE49-F238E27FC236}">
                  <a16:creationId xmlns:a16="http://schemas.microsoft.com/office/drawing/2014/main" id="{11A0850D-4485-D549-A5DE-D6CF657CC978}"/>
                </a:ext>
              </a:extLst>
            </p:cNvPr>
            <p:cNvPicPr/>
            <p:nvPr/>
          </p:nvPicPr>
          <p:blipFill>
            <a:blip r:embed="rId16" cstate="print"/>
            <a:stretch>
              <a:fillRect/>
            </a:stretch>
          </p:blipFill>
          <p:spPr>
            <a:xfrm>
              <a:off x="5968746" y="2599308"/>
              <a:ext cx="139191" cy="176911"/>
            </a:xfrm>
            <a:prstGeom prst="rect">
              <a:avLst/>
            </a:prstGeom>
          </p:spPr>
        </p:pic>
        <p:pic>
          <p:nvPicPr>
            <p:cNvPr id="5130" name="object 26">
              <a:extLst>
                <a:ext uri="{FF2B5EF4-FFF2-40B4-BE49-F238E27FC236}">
                  <a16:creationId xmlns:a16="http://schemas.microsoft.com/office/drawing/2014/main" id="{57591E94-8834-8551-25A3-7DADE07C7265}"/>
                </a:ext>
              </a:extLst>
            </p:cNvPr>
            <p:cNvPicPr/>
            <p:nvPr/>
          </p:nvPicPr>
          <p:blipFill>
            <a:blip r:embed="rId17" cstate="print"/>
            <a:stretch>
              <a:fillRect/>
            </a:stretch>
          </p:blipFill>
          <p:spPr>
            <a:xfrm>
              <a:off x="6137021" y="2482214"/>
              <a:ext cx="188467" cy="176530"/>
            </a:xfrm>
            <a:prstGeom prst="rect">
              <a:avLst/>
            </a:prstGeom>
          </p:spPr>
        </p:pic>
      </p:grpSp>
      <p:sp>
        <p:nvSpPr>
          <p:cNvPr id="5131" name="object 27">
            <a:extLst>
              <a:ext uri="{FF2B5EF4-FFF2-40B4-BE49-F238E27FC236}">
                <a16:creationId xmlns:a16="http://schemas.microsoft.com/office/drawing/2014/main" id="{0A586121-33A8-EDD9-FB71-F60D63FF0A01}"/>
              </a:ext>
            </a:extLst>
          </p:cNvPr>
          <p:cNvSpPr/>
          <p:nvPr/>
        </p:nvSpPr>
        <p:spPr>
          <a:xfrm>
            <a:off x="6308395" y="3405511"/>
            <a:ext cx="154940" cy="69215"/>
          </a:xfrm>
          <a:custGeom>
            <a:avLst/>
            <a:gdLst/>
            <a:ahLst/>
            <a:cxnLst/>
            <a:rect l="l" t="t" r="r" b="b"/>
            <a:pathLst>
              <a:path w="154940" h="69214">
                <a:moveTo>
                  <a:pt x="154813" y="52197"/>
                </a:moveTo>
                <a:lnTo>
                  <a:pt x="0" y="52197"/>
                </a:lnTo>
                <a:lnTo>
                  <a:pt x="0" y="68834"/>
                </a:lnTo>
                <a:lnTo>
                  <a:pt x="154813" y="68834"/>
                </a:lnTo>
                <a:lnTo>
                  <a:pt x="154813" y="52197"/>
                </a:lnTo>
                <a:close/>
              </a:path>
              <a:path w="154940" h="69214">
                <a:moveTo>
                  <a:pt x="154813" y="0"/>
                </a:moveTo>
                <a:lnTo>
                  <a:pt x="0" y="0"/>
                </a:lnTo>
                <a:lnTo>
                  <a:pt x="0" y="16764"/>
                </a:lnTo>
                <a:lnTo>
                  <a:pt x="154813" y="16764"/>
                </a:lnTo>
                <a:lnTo>
                  <a:pt x="15481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2" name="object 28">
            <a:extLst>
              <a:ext uri="{FF2B5EF4-FFF2-40B4-BE49-F238E27FC236}">
                <a16:creationId xmlns:a16="http://schemas.microsoft.com/office/drawing/2014/main" id="{1AF97058-C44D-4B53-7563-5912A7B16D9B}"/>
              </a:ext>
            </a:extLst>
          </p:cNvPr>
          <p:cNvPicPr/>
          <p:nvPr/>
        </p:nvPicPr>
        <p:blipFill>
          <a:blip r:embed="rId18" cstate="print"/>
          <a:stretch>
            <a:fillRect/>
          </a:stretch>
        </p:blipFill>
        <p:spPr>
          <a:xfrm>
            <a:off x="6569252" y="3339980"/>
            <a:ext cx="99949" cy="173481"/>
          </a:xfrm>
          <a:prstGeom prst="rect">
            <a:avLst/>
          </a:prstGeom>
        </p:spPr>
      </p:pic>
      <p:pic>
        <p:nvPicPr>
          <p:cNvPr id="5133" name="object 29">
            <a:extLst>
              <a:ext uri="{FF2B5EF4-FFF2-40B4-BE49-F238E27FC236}">
                <a16:creationId xmlns:a16="http://schemas.microsoft.com/office/drawing/2014/main" id="{0AFB7011-0498-0762-16C5-ABF351777868}"/>
              </a:ext>
            </a:extLst>
          </p:cNvPr>
          <p:cNvPicPr/>
          <p:nvPr/>
        </p:nvPicPr>
        <p:blipFill>
          <a:blip r:embed="rId19" cstate="print"/>
          <a:stretch>
            <a:fillRect/>
          </a:stretch>
        </p:blipFill>
        <p:spPr>
          <a:xfrm>
            <a:off x="3520998" y="3723011"/>
            <a:ext cx="1720215" cy="424180"/>
          </a:xfrm>
          <a:prstGeom prst="rect">
            <a:avLst/>
          </a:prstGeom>
        </p:spPr>
      </p:pic>
      <p:grpSp>
        <p:nvGrpSpPr>
          <p:cNvPr id="5134" name="object 30">
            <a:extLst>
              <a:ext uri="{FF2B5EF4-FFF2-40B4-BE49-F238E27FC236}">
                <a16:creationId xmlns:a16="http://schemas.microsoft.com/office/drawing/2014/main" id="{3DDAA58F-3F98-E34D-69CB-22186A609464}"/>
              </a:ext>
            </a:extLst>
          </p:cNvPr>
          <p:cNvGrpSpPr/>
          <p:nvPr/>
        </p:nvGrpSpPr>
        <p:grpSpPr>
          <a:xfrm>
            <a:off x="5642915" y="3769493"/>
            <a:ext cx="556895" cy="294005"/>
            <a:chOff x="5768721" y="2977514"/>
            <a:chExt cx="556895" cy="294005"/>
          </a:xfrm>
        </p:grpSpPr>
        <p:pic>
          <p:nvPicPr>
            <p:cNvPr id="5135" name="object 31">
              <a:extLst>
                <a:ext uri="{FF2B5EF4-FFF2-40B4-BE49-F238E27FC236}">
                  <a16:creationId xmlns:a16="http://schemas.microsoft.com/office/drawing/2014/main" id="{1CB1E4A8-8BD9-9C21-B73B-70A9C11BB07E}"/>
                </a:ext>
              </a:extLst>
            </p:cNvPr>
            <p:cNvPicPr/>
            <p:nvPr/>
          </p:nvPicPr>
          <p:blipFill>
            <a:blip r:embed="rId15" cstate="print"/>
            <a:stretch>
              <a:fillRect/>
            </a:stretch>
          </p:blipFill>
          <p:spPr>
            <a:xfrm>
              <a:off x="5768721" y="3036442"/>
              <a:ext cx="159130" cy="180339"/>
            </a:xfrm>
            <a:prstGeom prst="rect">
              <a:avLst/>
            </a:prstGeom>
          </p:spPr>
        </p:pic>
        <p:pic>
          <p:nvPicPr>
            <p:cNvPr id="5136" name="object 32">
              <a:extLst>
                <a:ext uri="{FF2B5EF4-FFF2-40B4-BE49-F238E27FC236}">
                  <a16:creationId xmlns:a16="http://schemas.microsoft.com/office/drawing/2014/main" id="{67C1CD93-6FF0-4423-9CD5-4E10B0E73AC9}"/>
                </a:ext>
              </a:extLst>
            </p:cNvPr>
            <p:cNvPicPr/>
            <p:nvPr/>
          </p:nvPicPr>
          <p:blipFill>
            <a:blip r:embed="rId16" cstate="print"/>
            <a:stretch>
              <a:fillRect/>
            </a:stretch>
          </p:blipFill>
          <p:spPr>
            <a:xfrm>
              <a:off x="5968746" y="3094608"/>
              <a:ext cx="139191" cy="176911"/>
            </a:xfrm>
            <a:prstGeom prst="rect">
              <a:avLst/>
            </a:prstGeom>
          </p:spPr>
        </p:pic>
        <p:pic>
          <p:nvPicPr>
            <p:cNvPr id="5137" name="object 33">
              <a:extLst>
                <a:ext uri="{FF2B5EF4-FFF2-40B4-BE49-F238E27FC236}">
                  <a16:creationId xmlns:a16="http://schemas.microsoft.com/office/drawing/2014/main" id="{F32D578C-0858-E122-0E6A-07AE53D9B395}"/>
                </a:ext>
              </a:extLst>
            </p:cNvPr>
            <p:cNvPicPr/>
            <p:nvPr/>
          </p:nvPicPr>
          <p:blipFill>
            <a:blip r:embed="rId17" cstate="print"/>
            <a:stretch>
              <a:fillRect/>
            </a:stretch>
          </p:blipFill>
          <p:spPr>
            <a:xfrm>
              <a:off x="6137021" y="2977514"/>
              <a:ext cx="188467" cy="176530"/>
            </a:xfrm>
            <a:prstGeom prst="rect">
              <a:avLst/>
            </a:prstGeom>
          </p:spPr>
        </p:pic>
      </p:grpSp>
      <p:sp>
        <p:nvSpPr>
          <p:cNvPr id="5138" name="object 34">
            <a:extLst>
              <a:ext uri="{FF2B5EF4-FFF2-40B4-BE49-F238E27FC236}">
                <a16:creationId xmlns:a16="http://schemas.microsoft.com/office/drawing/2014/main" id="{21834593-D299-A6D9-5987-2D5E4D0B549F}"/>
              </a:ext>
            </a:extLst>
          </p:cNvPr>
          <p:cNvSpPr/>
          <p:nvPr/>
        </p:nvSpPr>
        <p:spPr>
          <a:xfrm>
            <a:off x="6308395" y="3900811"/>
            <a:ext cx="154940" cy="69215"/>
          </a:xfrm>
          <a:custGeom>
            <a:avLst/>
            <a:gdLst/>
            <a:ahLst/>
            <a:cxnLst/>
            <a:rect l="l" t="t" r="r" b="b"/>
            <a:pathLst>
              <a:path w="154940" h="69214">
                <a:moveTo>
                  <a:pt x="154813" y="52197"/>
                </a:moveTo>
                <a:lnTo>
                  <a:pt x="0" y="52197"/>
                </a:lnTo>
                <a:lnTo>
                  <a:pt x="0" y="68834"/>
                </a:lnTo>
                <a:lnTo>
                  <a:pt x="154813" y="68834"/>
                </a:lnTo>
                <a:lnTo>
                  <a:pt x="154813" y="52197"/>
                </a:lnTo>
                <a:close/>
              </a:path>
              <a:path w="154940" h="69214">
                <a:moveTo>
                  <a:pt x="154813" y="0"/>
                </a:moveTo>
                <a:lnTo>
                  <a:pt x="0" y="0"/>
                </a:lnTo>
                <a:lnTo>
                  <a:pt x="0" y="16764"/>
                </a:lnTo>
                <a:lnTo>
                  <a:pt x="154813" y="16764"/>
                </a:lnTo>
                <a:lnTo>
                  <a:pt x="15481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9" name="object 35">
            <a:extLst>
              <a:ext uri="{FF2B5EF4-FFF2-40B4-BE49-F238E27FC236}">
                <a16:creationId xmlns:a16="http://schemas.microsoft.com/office/drawing/2014/main" id="{B39F14A8-EED8-A7ED-0C85-996AB8DBBAE4}"/>
              </a:ext>
            </a:extLst>
          </p:cNvPr>
          <p:cNvPicPr/>
          <p:nvPr/>
        </p:nvPicPr>
        <p:blipFill>
          <a:blip r:embed="rId20" cstate="print"/>
          <a:stretch>
            <a:fillRect/>
          </a:stretch>
        </p:blipFill>
        <p:spPr>
          <a:xfrm>
            <a:off x="6563222" y="3835280"/>
            <a:ext cx="109915" cy="175387"/>
          </a:xfrm>
          <a:prstGeom prst="rect">
            <a:avLst/>
          </a:prstGeom>
        </p:spPr>
      </p:pic>
      <p:sp>
        <p:nvSpPr>
          <p:cNvPr id="5156" name="object 2">
            <a:extLst>
              <a:ext uri="{FF2B5EF4-FFF2-40B4-BE49-F238E27FC236}">
                <a16:creationId xmlns:a16="http://schemas.microsoft.com/office/drawing/2014/main" id="{34CDDDD6-40FE-52C1-FF88-650AE75D71C7}"/>
              </a:ext>
            </a:extLst>
          </p:cNvPr>
          <p:cNvSpPr txBox="1">
            <a:spLocks/>
          </p:cNvSpPr>
          <p:nvPr/>
        </p:nvSpPr>
        <p:spPr>
          <a:xfrm>
            <a:off x="632447" y="1041816"/>
            <a:ext cx="6536055" cy="983232"/>
          </a:xfrm>
          <a:prstGeom prst="rect">
            <a:avLst/>
          </a:prstGeom>
        </p:spPr>
        <p:txBody>
          <a:bodyPr vert="horz" wrap="square" lIns="0" tIns="303163" rIns="0" bIns="0" rtlCol="0">
            <a:spAutoFit/>
          </a:bodyPr>
          <a:lstStyle>
            <a:lvl1pPr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marL="11430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marL="16002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marL="20574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49263" rtl="0" fontAlgn="base">
              <a:lnSpc>
                <a:spcPct val="90000"/>
              </a:lnSpc>
              <a:spcBef>
                <a:spcPts val="38"/>
              </a:spcBef>
              <a:spcAft>
                <a:spcPts val="38"/>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a:lstStyle>
          <a:p>
            <a:pPr marL="101600" eaLnBrk="1" hangingPunct="1">
              <a:lnSpc>
                <a:spcPct val="100000"/>
              </a:lnSpc>
              <a:spcBef>
                <a:spcPts val="105"/>
              </a:spcBef>
            </a:pPr>
            <a:r>
              <a:rPr lang="en-GB" spc="-20" dirty="0">
                <a:solidFill>
                  <a:srgbClr val="0000FF"/>
                </a:solidFill>
              </a:rPr>
              <a:t>Cost</a:t>
            </a:r>
          </a:p>
        </p:txBody>
      </p:sp>
      <p:sp>
        <p:nvSpPr>
          <p:cNvPr id="5157" name="TextBox 5156">
            <a:extLst>
              <a:ext uri="{FF2B5EF4-FFF2-40B4-BE49-F238E27FC236}">
                <a16:creationId xmlns:a16="http://schemas.microsoft.com/office/drawing/2014/main" id="{40A8D163-25E0-756F-DB24-42FCC110C9A7}"/>
              </a:ext>
            </a:extLst>
          </p:cNvPr>
          <p:cNvSpPr txBox="1"/>
          <p:nvPr/>
        </p:nvSpPr>
        <p:spPr>
          <a:xfrm>
            <a:off x="6969684" y="3463916"/>
            <a:ext cx="5116914" cy="461665"/>
          </a:xfrm>
          <a:prstGeom prst="rect">
            <a:avLst/>
          </a:prstGeom>
          <a:noFill/>
        </p:spPr>
        <p:txBody>
          <a:bodyPr wrap="none" rtlCol="0">
            <a:spAutoFit/>
          </a:bodyPr>
          <a:lstStyle/>
          <a:p>
            <a:r>
              <a:rPr lang="it-IT" sz="2400" dirty="0" err="1">
                <a:solidFill>
                  <a:srgbClr val="0000FF"/>
                </a:solidFill>
              </a:rPr>
              <a:t>Convex</a:t>
            </a:r>
            <a:r>
              <a:rPr lang="it-IT" sz="2400" dirty="0">
                <a:solidFill>
                  <a:srgbClr val="0000FF"/>
                </a:solidFill>
                <a:sym typeface="Wingdings" panose="05000000000000000000" pitchFamily="2" charset="2"/>
              </a:rPr>
              <a:t> can </a:t>
            </a:r>
            <a:r>
              <a:rPr lang="it-IT" sz="2400" dirty="0" err="1">
                <a:solidFill>
                  <a:srgbClr val="0000FF"/>
                </a:solidFill>
                <a:sym typeface="Wingdings" panose="05000000000000000000" pitchFamily="2" charset="2"/>
              </a:rPr>
              <a:t>reach</a:t>
            </a:r>
            <a:r>
              <a:rPr lang="it-IT" sz="2400" dirty="0">
                <a:solidFill>
                  <a:srgbClr val="0000FF"/>
                </a:solidFill>
                <a:sym typeface="Wingdings" panose="05000000000000000000" pitchFamily="2" charset="2"/>
              </a:rPr>
              <a:t> a </a:t>
            </a:r>
            <a:r>
              <a:rPr lang="it-IT" sz="2400" dirty="0" err="1">
                <a:solidFill>
                  <a:srgbClr val="0000FF"/>
                </a:solidFill>
                <a:sym typeface="Wingdings" panose="05000000000000000000" pitchFamily="2" charset="2"/>
              </a:rPr>
              <a:t>gloabal</a:t>
            </a:r>
            <a:r>
              <a:rPr lang="it-IT" sz="2400" dirty="0">
                <a:solidFill>
                  <a:srgbClr val="0000FF"/>
                </a:solidFill>
                <a:sym typeface="Wingdings" panose="05000000000000000000" pitchFamily="2" charset="2"/>
              </a:rPr>
              <a:t> minimum</a:t>
            </a:r>
            <a:endParaRPr lang="en-GB" sz="2400" dirty="0">
              <a:solidFill>
                <a:srgbClr val="0000FF"/>
              </a:solidFill>
            </a:endParaRPr>
          </a:p>
        </p:txBody>
      </p:sp>
      <p:sp>
        <p:nvSpPr>
          <p:cNvPr id="5158" name="TextBox 5157">
            <a:extLst>
              <a:ext uri="{FF2B5EF4-FFF2-40B4-BE49-F238E27FC236}">
                <a16:creationId xmlns:a16="http://schemas.microsoft.com/office/drawing/2014/main" id="{4C14F2AF-D9BD-0C6A-A858-E4E3F4791167}"/>
              </a:ext>
            </a:extLst>
          </p:cNvPr>
          <p:cNvSpPr txBox="1"/>
          <p:nvPr/>
        </p:nvSpPr>
        <p:spPr>
          <a:xfrm>
            <a:off x="3914297" y="5191304"/>
            <a:ext cx="3816429" cy="461665"/>
          </a:xfrm>
          <a:prstGeom prst="rect">
            <a:avLst/>
          </a:prstGeom>
          <a:noFill/>
        </p:spPr>
        <p:txBody>
          <a:bodyPr wrap="none" rtlCol="0">
            <a:spAutoFit/>
          </a:bodyPr>
          <a:lstStyle/>
          <a:p>
            <a:r>
              <a:rPr lang="it-IT" sz="2400" dirty="0" err="1">
                <a:solidFill>
                  <a:srgbClr val="0000FF"/>
                </a:solidFill>
              </a:rPr>
              <a:t>Find</a:t>
            </a:r>
            <a:r>
              <a:rPr lang="it-IT" sz="2400" dirty="0">
                <a:solidFill>
                  <a:srgbClr val="0000FF"/>
                </a:solidFill>
              </a:rPr>
              <a:t> w, b </a:t>
            </a:r>
            <a:r>
              <a:rPr lang="it-IT" sz="2400" dirty="0" err="1">
                <a:solidFill>
                  <a:srgbClr val="0000FF"/>
                </a:solidFill>
              </a:rPr>
              <a:t>that</a:t>
            </a:r>
            <a:r>
              <a:rPr lang="it-IT" sz="2400" dirty="0">
                <a:solidFill>
                  <a:srgbClr val="0000FF"/>
                </a:solidFill>
              </a:rPr>
              <a:t> </a:t>
            </a:r>
            <a:r>
              <a:rPr lang="it-IT" sz="2400" dirty="0" err="1">
                <a:solidFill>
                  <a:srgbClr val="0000FF"/>
                </a:solidFill>
              </a:rPr>
              <a:t>minimize</a:t>
            </a:r>
            <a:r>
              <a:rPr lang="it-IT" sz="2400" dirty="0">
                <a:solidFill>
                  <a:srgbClr val="0000FF"/>
                </a:solidFill>
              </a:rPr>
              <a:t> cost J</a:t>
            </a:r>
            <a:endParaRPr lang="en-GB" sz="2400" dirty="0">
              <a:solidFill>
                <a:srgbClr val="0000FF"/>
              </a:solidFill>
            </a:endParaRPr>
          </a:p>
        </p:txBody>
      </p:sp>
      <p:sp>
        <p:nvSpPr>
          <p:cNvPr id="5159" name="TextBox 5158">
            <a:extLst>
              <a:ext uri="{FF2B5EF4-FFF2-40B4-BE49-F238E27FC236}">
                <a16:creationId xmlns:a16="http://schemas.microsoft.com/office/drawing/2014/main" id="{892F6478-6874-C7A9-3647-976AC3B83327}"/>
              </a:ext>
            </a:extLst>
          </p:cNvPr>
          <p:cNvSpPr txBox="1"/>
          <p:nvPr/>
        </p:nvSpPr>
        <p:spPr>
          <a:xfrm>
            <a:off x="3121202" y="6184076"/>
            <a:ext cx="6156960" cy="400110"/>
          </a:xfrm>
          <a:prstGeom prst="rect">
            <a:avLst/>
          </a:prstGeom>
          <a:noFill/>
        </p:spPr>
        <p:txBody>
          <a:bodyPr wrap="square">
            <a:spAutoFit/>
          </a:bodyPr>
          <a:lstStyle/>
          <a:p>
            <a:r>
              <a:rPr lang="en-GB" sz="2000" b="1" dirty="0">
                <a:solidFill>
                  <a:schemeClr val="accent2"/>
                </a:solidFill>
              </a:rPr>
              <a:t>Lab: C1_W3_Lab05_Cost_Function_Soln.ipynb</a:t>
            </a:r>
          </a:p>
        </p:txBody>
      </p:sp>
    </p:spTree>
    <p:extLst>
      <p:ext uri="{BB962C8B-B14F-4D97-AF65-F5344CB8AC3E}">
        <p14:creationId xmlns:p14="http://schemas.microsoft.com/office/powerpoint/2010/main" val="55892554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3428" y="71857"/>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Simplified cost function for logistic regression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17</a:t>
            </a:fld>
            <a:endParaRPr lang="it-IT" altLang="it-IT"/>
          </a:p>
        </p:txBody>
      </p:sp>
      <p:sp>
        <p:nvSpPr>
          <p:cNvPr id="3" name="object 2">
            <a:extLst>
              <a:ext uri="{FF2B5EF4-FFF2-40B4-BE49-F238E27FC236}">
                <a16:creationId xmlns:a16="http://schemas.microsoft.com/office/drawing/2014/main" id="{47989AEA-5116-6FDD-2A77-69F7312D25CA}"/>
              </a:ext>
            </a:extLst>
          </p:cNvPr>
          <p:cNvSpPr txBox="1">
            <a:spLocks/>
          </p:cNvSpPr>
          <p:nvPr/>
        </p:nvSpPr>
        <p:spPr>
          <a:xfrm>
            <a:off x="1644744" y="1345235"/>
            <a:ext cx="6536055" cy="868680"/>
          </a:xfrm>
          <a:prstGeom prst="rect">
            <a:avLst/>
          </a:prstGeom>
        </p:spPr>
        <p:txBody>
          <a:bodyPr vert="horz" wrap="square" lIns="0" tIns="205500" rIns="0" bIns="0" rtlCol="0">
            <a:spAutoFit/>
          </a:bodyPr>
          <a:lstStyle>
            <a:lvl1pPr>
              <a:defRPr sz="3000" b="0" i="0">
                <a:solidFill>
                  <a:schemeClr val="tx1"/>
                </a:solidFill>
                <a:latin typeface="Verdana"/>
                <a:ea typeface="+mj-ea"/>
                <a:cs typeface="Verdana"/>
              </a:defRPr>
            </a:lvl1pPr>
          </a:lstStyle>
          <a:p>
            <a:pPr marL="99695"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dirty="0">
                <a:ln>
                  <a:noFill/>
                </a:ln>
                <a:solidFill>
                  <a:sysClr val="windowText" lastClr="000000"/>
                </a:solidFill>
                <a:effectLst/>
                <a:uLnTx/>
                <a:uFillTx/>
                <a:latin typeface="Verdana"/>
                <a:ea typeface="+mj-ea"/>
              </a:rPr>
              <a:t>Simplified</a:t>
            </a:r>
            <a:r>
              <a:rPr kumimoji="0" lang="en-GB" sz="2750" b="0" i="0" u="none" strike="noStrike" kern="0" cap="none" spc="200" normalizeH="0" baseline="0" noProof="0" dirty="0">
                <a:ln>
                  <a:noFill/>
                </a:ln>
                <a:solidFill>
                  <a:sysClr val="windowText" lastClr="000000"/>
                </a:solidFill>
                <a:effectLst/>
                <a:uLnTx/>
                <a:uFillTx/>
                <a:latin typeface="Verdana"/>
                <a:ea typeface="+mj-ea"/>
              </a:rPr>
              <a:t> </a:t>
            </a:r>
            <a:r>
              <a:rPr kumimoji="0" lang="en-GB" sz="2750" b="0" i="0" u="none" strike="noStrike" kern="0" cap="none" spc="0" normalizeH="0" baseline="0" noProof="0" dirty="0">
                <a:ln>
                  <a:noFill/>
                </a:ln>
                <a:solidFill>
                  <a:srgbClr val="0096FF"/>
                </a:solidFill>
                <a:effectLst/>
                <a:uLnTx/>
                <a:uFillTx/>
                <a:latin typeface="Verdana"/>
                <a:ea typeface="+mj-ea"/>
              </a:rPr>
              <a:t>loss</a:t>
            </a:r>
            <a:r>
              <a:rPr kumimoji="0" lang="en-GB" sz="2750" b="0" i="0" u="none" strike="noStrike" kern="0" cap="none" spc="120" normalizeH="0" baseline="0" noProof="0" dirty="0">
                <a:ln>
                  <a:noFill/>
                </a:ln>
                <a:solidFill>
                  <a:srgbClr val="0096FF"/>
                </a:solidFill>
                <a:effectLst/>
                <a:uLnTx/>
                <a:uFillTx/>
                <a:latin typeface="Verdana"/>
                <a:ea typeface="+mj-ea"/>
              </a:rPr>
              <a:t> </a:t>
            </a:r>
            <a:r>
              <a:rPr kumimoji="0" lang="en-GB" sz="2750" b="0" i="0" u="none" strike="noStrike" kern="0" cap="none" spc="-10" normalizeH="0" baseline="0" noProof="0" dirty="0">
                <a:ln>
                  <a:noFill/>
                </a:ln>
                <a:solidFill>
                  <a:sysClr val="windowText" lastClr="000000"/>
                </a:solidFill>
                <a:effectLst/>
                <a:uLnTx/>
                <a:uFillTx/>
                <a:latin typeface="Verdana"/>
                <a:ea typeface="+mj-ea"/>
              </a:rPr>
              <a:t>function</a:t>
            </a:r>
            <a:endParaRPr kumimoji="0" lang="en-GB" sz="2750" b="0" i="0" u="none" strike="noStrike" kern="0" cap="none" spc="0" normalizeH="0" baseline="0" noProof="0" dirty="0">
              <a:ln>
                <a:noFill/>
              </a:ln>
              <a:solidFill>
                <a:sysClr val="windowText" lastClr="000000"/>
              </a:solidFill>
              <a:effectLst/>
              <a:uLnTx/>
              <a:uFillTx/>
              <a:latin typeface="Verdana"/>
              <a:ea typeface="+mj-ea"/>
            </a:endParaRPr>
          </a:p>
        </p:txBody>
      </p:sp>
      <p:grpSp>
        <p:nvGrpSpPr>
          <p:cNvPr id="4" name="object 3">
            <a:extLst>
              <a:ext uri="{FF2B5EF4-FFF2-40B4-BE49-F238E27FC236}">
                <a16:creationId xmlns:a16="http://schemas.microsoft.com/office/drawing/2014/main" id="{B31202ED-E8E9-A71D-E4AA-CE915D4ADFAA}"/>
              </a:ext>
            </a:extLst>
          </p:cNvPr>
          <p:cNvGrpSpPr/>
          <p:nvPr/>
        </p:nvGrpSpPr>
        <p:grpSpPr>
          <a:xfrm>
            <a:off x="2022317" y="3351570"/>
            <a:ext cx="8353425" cy="600075"/>
            <a:chOff x="676275" y="1847850"/>
            <a:chExt cx="8353425" cy="600075"/>
          </a:xfrm>
        </p:grpSpPr>
        <p:sp>
          <p:nvSpPr>
            <p:cNvPr id="5" name="object 4">
              <a:extLst>
                <a:ext uri="{FF2B5EF4-FFF2-40B4-BE49-F238E27FC236}">
                  <a16:creationId xmlns:a16="http://schemas.microsoft.com/office/drawing/2014/main" id="{D26660C6-39B2-C15A-3155-2E827B71F8A0}"/>
                </a:ext>
              </a:extLst>
            </p:cNvPr>
            <p:cNvSpPr/>
            <p:nvPr/>
          </p:nvSpPr>
          <p:spPr>
            <a:xfrm>
              <a:off x="695325" y="1866900"/>
              <a:ext cx="8315325" cy="561975"/>
            </a:xfrm>
            <a:custGeom>
              <a:avLst/>
              <a:gdLst/>
              <a:ahLst/>
              <a:cxnLst/>
              <a:rect l="l" t="t" r="r" b="b"/>
              <a:pathLst>
                <a:path w="8315325" h="561975">
                  <a:moveTo>
                    <a:pt x="0" y="561975"/>
                  </a:moveTo>
                  <a:lnTo>
                    <a:pt x="8315325" y="561975"/>
                  </a:lnTo>
                  <a:lnTo>
                    <a:pt x="8315325" y="0"/>
                  </a:lnTo>
                  <a:lnTo>
                    <a:pt x="0" y="0"/>
                  </a:lnTo>
                  <a:lnTo>
                    <a:pt x="0" y="561975"/>
                  </a:lnTo>
                  <a:close/>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CF30ABB4-6553-D1D2-C003-CC0C481650AE}"/>
                </a:ext>
              </a:extLst>
            </p:cNvPr>
            <p:cNvSpPr/>
            <p:nvPr/>
          </p:nvSpPr>
          <p:spPr>
            <a:xfrm>
              <a:off x="949483" y="2012061"/>
              <a:ext cx="1746885" cy="311150"/>
            </a:xfrm>
            <a:custGeom>
              <a:avLst/>
              <a:gdLst/>
              <a:ahLst/>
              <a:cxnLst/>
              <a:rect l="l" t="t" r="r" b="b"/>
              <a:pathLst>
                <a:path w="1746885" h="311150">
                  <a:moveTo>
                    <a:pt x="1665065" y="0"/>
                  </a:moveTo>
                  <a:lnTo>
                    <a:pt x="1661890" y="10287"/>
                  </a:lnTo>
                  <a:lnTo>
                    <a:pt x="1676201" y="17672"/>
                  </a:lnTo>
                  <a:lnTo>
                    <a:pt x="1688655" y="28416"/>
                  </a:lnTo>
                  <a:lnTo>
                    <a:pt x="1714825" y="80456"/>
                  </a:lnTo>
                  <a:lnTo>
                    <a:pt x="1722636" y="128133"/>
                  </a:lnTo>
                  <a:lnTo>
                    <a:pt x="1723612" y="155447"/>
                  </a:lnTo>
                  <a:lnTo>
                    <a:pt x="1722636" y="182669"/>
                  </a:lnTo>
                  <a:lnTo>
                    <a:pt x="1714825" y="230207"/>
                  </a:lnTo>
                  <a:lnTo>
                    <a:pt x="1699252" y="268047"/>
                  </a:lnTo>
                  <a:lnTo>
                    <a:pt x="1661890" y="300355"/>
                  </a:lnTo>
                  <a:lnTo>
                    <a:pt x="1665065" y="310641"/>
                  </a:lnTo>
                  <a:lnTo>
                    <a:pt x="1699768" y="292163"/>
                  </a:lnTo>
                  <a:lnTo>
                    <a:pt x="1725517" y="257301"/>
                  </a:lnTo>
                  <a:lnTo>
                    <a:pt x="1741408" y="210216"/>
                  </a:lnTo>
                  <a:lnTo>
                    <a:pt x="1746726" y="155320"/>
                  </a:lnTo>
                  <a:lnTo>
                    <a:pt x="1745395" y="126867"/>
                  </a:lnTo>
                  <a:lnTo>
                    <a:pt x="1734778" y="75864"/>
                  </a:lnTo>
                  <a:lnTo>
                    <a:pt x="1713750" y="33861"/>
                  </a:lnTo>
                  <a:lnTo>
                    <a:pt x="1683548" y="7191"/>
                  </a:lnTo>
                  <a:lnTo>
                    <a:pt x="1665065" y="0"/>
                  </a:lnTo>
                  <a:close/>
                </a:path>
                <a:path w="1746885" h="311150">
                  <a:moveTo>
                    <a:pt x="81616" y="0"/>
                  </a:moveTo>
                  <a:lnTo>
                    <a:pt x="46925" y="18478"/>
                  </a:lnTo>
                  <a:lnTo>
                    <a:pt x="21215" y="53339"/>
                  </a:lnTo>
                  <a:lnTo>
                    <a:pt x="5299" y="100377"/>
                  </a:lnTo>
                  <a:lnTo>
                    <a:pt x="0" y="155447"/>
                  </a:lnTo>
                  <a:lnTo>
                    <a:pt x="1320" y="183757"/>
                  </a:lnTo>
                  <a:lnTo>
                    <a:pt x="11931" y="234723"/>
                  </a:lnTo>
                  <a:lnTo>
                    <a:pt x="32948" y="276780"/>
                  </a:lnTo>
                  <a:lnTo>
                    <a:pt x="63147" y="303450"/>
                  </a:lnTo>
                  <a:lnTo>
                    <a:pt x="81616" y="310641"/>
                  </a:lnTo>
                  <a:lnTo>
                    <a:pt x="84753" y="300355"/>
                  </a:lnTo>
                  <a:lnTo>
                    <a:pt x="70483" y="292951"/>
                  </a:lnTo>
                  <a:lnTo>
                    <a:pt x="58055" y="282178"/>
                  </a:lnTo>
                  <a:lnTo>
                    <a:pt x="31887" y="230207"/>
                  </a:lnTo>
                  <a:lnTo>
                    <a:pt x="24071" y="182669"/>
                  </a:lnTo>
                  <a:lnTo>
                    <a:pt x="23099" y="155320"/>
                  </a:lnTo>
                  <a:lnTo>
                    <a:pt x="24071" y="128133"/>
                  </a:lnTo>
                  <a:lnTo>
                    <a:pt x="31887" y="80456"/>
                  </a:lnTo>
                  <a:lnTo>
                    <a:pt x="47470" y="42541"/>
                  </a:lnTo>
                  <a:lnTo>
                    <a:pt x="84753" y="10287"/>
                  </a:lnTo>
                  <a:lnTo>
                    <a:pt x="816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649ADD0-00ED-E3E6-6214-E93C92841DFC}"/>
                </a:ext>
              </a:extLst>
            </p:cNvPr>
            <p:cNvSpPr/>
            <p:nvPr/>
          </p:nvSpPr>
          <p:spPr>
            <a:xfrm>
              <a:off x="1184046" y="2138425"/>
              <a:ext cx="165735" cy="46355"/>
            </a:xfrm>
            <a:custGeom>
              <a:avLst/>
              <a:gdLst/>
              <a:ahLst/>
              <a:cxnLst/>
              <a:rect l="l" t="t" r="r" b="b"/>
              <a:pathLst>
                <a:path w="165734" h="46355">
                  <a:moveTo>
                    <a:pt x="142087" y="0"/>
                  </a:moveTo>
                  <a:lnTo>
                    <a:pt x="137134" y="5587"/>
                  </a:lnTo>
                  <a:lnTo>
                    <a:pt x="151993" y="18542"/>
                  </a:lnTo>
                  <a:lnTo>
                    <a:pt x="0" y="18542"/>
                  </a:lnTo>
                  <a:lnTo>
                    <a:pt x="0" y="27305"/>
                  </a:lnTo>
                  <a:lnTo>
                    <a:pt x="151993" y="27305"/>
                  </a:lnTo>
                  <a:lnTo>
                    <a:pt x="137134" y="40259"/>
                  </a:lnTo>
                  <a:lnTo>
                    <a:pt x="142087" y="45847"/>
                  </a:lnTo>
                  <a:lnTo>
                    <a:pt x="165328" y="25654"/>
                  </a:lnTo>
                  <a:lnTo>
                    <a:pt x="165328" y="20193"/>
                  </a:lnTo>
                  <a:lnTo>
                    <a:pt x="142087"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 name="object 7">
            <a:extLst>
              <a:ext uri="{FF2B5EF4-FFF2-40B4-BE49-F238E27FC236}">
                <a16:creationId xmlns:a16="http://schemas.microsoft.com/office/drawing/2014/main" id="{E024E11D-D1E7-40AE-A8B3-75F796381440}"/>
              </a:ext>
            </a:extLst>
          </p:cNvPr>
          <p:cNvSpPr txBox="1"/>
          <p:nvPr/>
        </p:nvSpPr>
        <p:spPr>
          <a:xfrm>
            <a:off x="2105501" y="3535656"/>
            <a:ext cx="77851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baseline="12500" dirty="0">
                <a:solidFill>
                  <a:srgbClr val="0096FF"/>
                </a:solidFill>
                <a:latin typeface="Cambria Math"/>
                <a:cs typeface="Cambria Math"/>
              </a:rPr>
              <a:t>𝐿</a:t>
            </a:r>
            <a:r>
              <a:rPr sz="3000" kern="0" spc="52" baseline="12500" dirty="0">
                <a:solidFill>
                  <a:srgbClr val="0096FF"/>
                </a:solidFill>
                <a:latin typeface="Cambria Math"/>
                <a:cs typeface="Cambria Math"/>
              </a:rPr>
              <a:t>  </a:t>
            </a: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9" name="object 8">
            <a:extLst>
              <a:ext uri="{FF2B5EF4-FFF2-40B4-BE49-F238E27FC236}">
                <a16:creationId xmlns:a16="http://schemas.microsoft.com/office/drawing/2014/main" id="{DA195629-1146-F30D-573F-30A6367B850B}"/>
              </a:ext>
            </a:extLst>
          </p:cNvPr>
          <p:cNvGrpSpPr/>
          <p:nvPr/>
        </p:nvGrpSpPr>
        <p:grpSpPr>
          <a:xfrm>
            <a:off x="2886049" y="3505367"/>
            <a:ext cx="546735" cy="321310"/>
            <a:chOff x="1540007" y="2001647"/>
            <a:chExt cx="546735" cy="321310"/>
          </a:xfrm>
        </p:grpSpPr>
        <p:sp>
          <p:nvSpPr>
            <p:cNvPr id="10" name="object 9">
              <a:extLst>
                <a:ext uri="{FF2B5EF4-FFF2-40B4-BE49-F238E27FC236}">
                  <a16:creationId xmlns:a16="http://schemas.microsoft.com/office/drawing/2014/main" id="{1DFB1435-A35B-BD7C-1C40-D5CCBACA2EEA}"/>
                </a:ext>
              </a:extLst>
            </p:cNvPr>
            <p:cNvSpPr/>
            <p:nvPr/>
          </p:nvSpPr>
          <p:spPr>
            <a:xfrm>
              <a:off x="1540007" y="2012061"/>
              <a:ext cx="546735" cy="311150"/>
            </a:xfrm>
            <a:custGeom>
              <a:avLst/>
              <a:gdLst/>
              <a:ahLst/>
              <a:cxnLst/>
              <a:rect l="l" t="t" r="r" b="b"/>
              <a:pathLst>
                <a:path w="546735" h="311150">
                  <a:moveTo>
                    <a:pt x="464941" y="0"/>
                  </a:moveTo>
                  <a:lnTo>
                    <a:pt x="461766" y="10287"/>
                  </a:lnTo>
                  <a:lnTo>
                    <a:pt x="476077" y="17672"/>
                  </a:lnTo>
                  <a:lnTo>
                    <a:pt x="488531" y="28416"/>
                  </a:lnTo>
                  <a:lnTo>
                    <a:pt x="514701" y="80456"/>
                  </a:lnTo>
                  <a:lnTo>
                    <a:pt x="522511" y="128133"/>
                  </a:lnTo>
                  <a:lnTo>
                    <a:pt x="523488" y="155447"/>
                  </a:lnTo>
                  <a:lnTo>
                    <a:pt x="522511" y="182669"/>
                  </a:lnTo>
                  <a:lnTo>
                    <a:pt x="514701" y="230207"/>
                  </a:lnTo>
                  <a:lnTo>
                    <a:pt x="499127" y="268047"/>
                  </a:lnTo>
                  <a:lnTo>
                    <a:pt x="461766" y="300355"/>
                  </a:lnTo>
                  <a:lnTo>
                    <a:pt x="464941" y="310641"/>
                  </a:lnTo>
                  <a:lnTo>
                    <a:pt x="499643" y="292163"/>
                  </a:lnTo>
                  <a:lnTo>
                    <a:pt x="525393" y="257301"/>
                  </a:lnTo>
                  <a:lnTo>
                    <a:pt x="541283" y="210216"/>
                  </a:lnTo>
                  <a:lnTo>
                    <a:pt x="546602" y="155320"/>
                  </a:lnTo>
                  <a:lnTo>
                    <a:pt x="545270" y="126867"/>
                  </a:lnTo>
                  <a:lnTo>
                    <a:pt x="534654" y="75864"/>
                  </a:lnTo>
                  <a:lnTo>
                    <a:pt x="513625" y="33861"/>
                  </a:lnTo>
                  <a:lnTo>
                    <a:pt x="483423" y="7191"/>
                  </a:lnTo>
                  <a:lnTo>
                    <a:pt x="464941" y="0"/>
                  </a:lnTo>
                  <a:close/>
                </a:path>
                <a:path w="546735" h="311150">
                  <a:moveTo>
                    <a:pt x="81655" y="0"/>
                  </a:moveTo>
                  <a:lnTo>
                    <a:pt x="46952" y="18478"/>
                  </a:lnTo>
                  <a:lnTo>
                    <a:pt x="21203" y="53339"/>
                  </a:lnTo>
                  <a:lnTo>
                    <a:pt x="5312" y="100377"/>
                  </a:lnTo>
                  <a:lnTo>
                    <a:pt x="0" y="155447"/>
                  </a:lnTo>
                  <a:lnTo>
                    <a:pt x="1325" y="183757"/>
                  </a:lnTo>
                  <a:lnTo>
                    <a:pt x="11941" y="234723"/>
                  </a:lnTo>
                  <a:lnTo>
                    <a:pt x="32970" y="276780"/>
                  </a:lnTo>
                  <a:lnTo>
                    <a:pt x="63172" y="303450"/>
                  </a:lnTo>
                  <a:lnTo>
                    <a:pt x="81655" y="310641"/>
                  </a:lnTo>
                  <a:lnTo>
                    <a:pt x="84830" y="300355"/>
                  </a:lnTo>
                  <a:lnTo>
                    <a:pt x="70518" y="292951"/>
                  </a:lnTo>
                  <a:lnTo>
                    <a:pt x="58064" y="282178"/>
                  </a:lnTo>
                  <a:lnTo>
                    <a:pt x="31894" y="230207"/>
                  </a:lnTo>
                  <a:lnTo>
                    <a:pt x="24084" y="182669"/>
                  </a:lnTo>
                  <a:lnTo>
                    <a:pt x="23112" y="155320"/>
                  </a:lnTo>
                  <a:lnTo>
                    <a:pt x="24084" y="128133"/>
                  </a:lnTo>
                  <a:lnTo>
                    <a:pt x="31894" y="80456"/>
                  </a:lnTo>
                  <a:lnTo>
                    <a:pt x="47468" y="42541"/>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9F9AC2B7-0A79-A629-1E57-91963C7B76C9}"/>
                </a:ext>
              </a:extLst>
            </p:cNvPr>
            <p:cNvSpPr/>
            <p:nvPr/>
          </p:nvSpPr>
          <p:spPr>
            <a:xfrm>
              <a:off x="1631695" y="2038350"/>
              <a:ext cx="123825" cy="62230"/>
            </a:xfrm>
            <a:custGeom>
              <a:avLst/>
              <a:gdLst/>
              <a:ahLst/>
              <a:cxnLst/>
              <a:rect l="l" t="t" r="r" b="b"/>
              <a:pathLst>
                <a:path w="123825" h="62230">
                  <a:moveTo>
                    <a:pt x="91821" y="0"/>
                  </a:moveTo>
                  <a:lnTo>
                    <a:pt x="85090" y="7619"/>
                  </a:lnTo>
                  <a:lnTo>
                    <a:pt x="105156" y="25018"/>
                  </a:lnTo>
                  <a:lnTo>
                    <a:pt x="0" y="25018"/>
                  </a:lnTo>
                  <a:lnTo>
                    <a:pt x="0" y="36830"/>
                  </a:lnTo>
                  <a:lnTo>
                    <a:pt x="105156" y="36830"/>
                  </a:lnTo>
                  <a:lnTo>
                    <a:pt x="85090" y="54229"/>
                  </a:lnTo>
                  <a:lnTo>
                    <a:pt x="91821" y="61849"/>
                  </a:lnTo>
                  <a:lnTo>
                    <a:pt x="123317" y="34543"/>
                  </a:lnTo>
                  <a:lnTo>
                    <a:pt x="123317" y="27305"/>
                  </a:lnTo>
                  <a:lnTo>
                    <a:pt x="918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6E7D04D2-44AC-FEB3-32D2-975BF943DFA8}"/>
                </a:ext>
              </a:extLst>
            </p:cNvPr>
            <p:cNvSpPr/>
            <p:nvPr/>
          </p:nvSpPr>
          <p:spPr>
            <a:xfrm>
              <a:off x="1772284" y="2001647"/>
              <a:ext cx="198120" cy="176530"/>
            </a:xfrm>
            <a:custGeom>
              <a:avLst/>
              <a:gdLst/>
              <a:ahLst/>
              <a:cxnLst/>
              <a:rect l="l" t="t" r="r" b="b"/>
              <a:pathLst>
                <a:path w="198119" h="176530">
                  <a:moveTo>
                    <a:pt x="141731" y="0"/>
                  </a:moveTo>
                  <a:lnTo>
                    <a:pt x="139191" y="7111"/>
                  </a:lnTo>
                  <a:lnTo>
                    <a:pt x="149411" y="11566"/>
                  </a:lnTo>
                  <a:lnTo>
                    <a:pt x="158178" y="17700"/>
                  </a:lnTo>
                  <a:lnTo>
                    <a:pt x="179276" y="58483"/>
                  </a:lnTo>
                  <a:lnTo>
                    <a:pt x="181863" y="87248"/>
                  </a:lnTo>
                  <a:lnTo>
                    <a:pt x="181219" y="102822"/>
                  </a:lnTo>
                  <a:lnTo>
                    <a:pt x="171450" y="140969"/>
                  </a:lnTo>
                  <a:lnTo>
                    <a:pt x="139445" y="169290"/>
                  </a:lnTo>
                  <a:lnTo>
                    <a:pt x="141731" y="176402"/>
                  </a:lnTo>
                  <a:lnTo>
                    <a:pt x="175414" y="156400"/>
                  </a:lnTo>
                  <a:lnTo>
                    <a:pt x="194373" y="119427"/>
                  </a:lnTo>
                  <a:lnTo>
                    <a:pt x="197992" y="88264"/>
                  </a:lnTo>
                  <a:lnTo>
                    <a:pt x="197086" y="72098"/>
                  </a:lnTo>
                  <a:lnTo>
                    <a:pt x="183387" y="30860"/>
                  </a:lnTo>
                  <a:lnTo>
                    <a:pt x="154491" y="4589"/>
                  </a:lnTo>
                  <a:lnTo>
                    <a:pt x="141731" y="0"/>
                  </a:lnTo>
                  <a:close/>
                </a:path>
                <a:path w="198119" h="176530">
                  <a:moveTo>
                    <a:pt x="56260" y="0"/>
                  </a:moveTo>
                  <a:lnTo>
                    <a:pt x="22649" y="20056"/>
                  </a:lnTo>
                  <a:lnTo>
                    <a:pt x="3635" y="57134"/>
                  </a:lnTo>
                  <a:lnTo>
                    <a:pt x="0" y="88264"/>
                  </a:lnTo>
                  <a:lnTo>
                    <a:pt x="904" y="104483"/>
                  </a:lnTo>
                  <a:lnTo>
                    <a:pt x="14477" y="145541"/>
                  </a:lnTo>
                  <a:lnTo>
                    <a:pt x="43428" y="171830"/>
                  </a:lnTo>
                  <a:lnTo>
                    <a:pt x="56260" y="176402"/>
                  </a:lnTo>
                  <a:lnTo>
                    <a:pt x="58546" y="169290"/>
                  </a:lnTo>
                  <a:lnTo>
                    <a:pt x="48474" y="164812"/>
                  </a:lnTo>
                  <a:lnTo>
                    <a:pt x="39782" y="158607"/>
                  </a:lnTo>
                  <a:lnTo>
                    <a:pt x="18716" y="116966"/>
                  </a:lnTo>
                  <a:lnTo>
                    <a:pt x="16128" y="87248"/>
                  </a:lnTo>
                  <a:lnTo>
                    <a:pt x="16788" y="72098"/>
                  </a:lnTo>
                  <a:lnTo>
                    <a:pt x="26542" y="35051"/>
                  </a:lnTo>
                  <a:lnTo>
                    <a:pt x="58800" y="7111"/>
                  </a:lnTo>
                  <a:lnTo>
                    <a:pt x="56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3" name="object 12">
            <a:extLst>
              <a:ext uri="{FF2B5EF4-FFF2-40B4-BE49-F238E27FC236}">
                <a16:creationId xmlns:a16="http://schemas.microsoft.com/office/drawing/2014/main" id="{3499D5CA-504F-ABC6-C1FA-6A125923CE6F}"/>
              </a:ext>
            </a:extLst>
          </p:cNvPr>
          <p:cNvSpPr txBox="1"/>
          <p:nvPr/>
        </p:nvSpPr>
        <p:spPr>
          <a:xfrm>
            <a:off x="2954242" y="3383002"/>
            <a:ext cx="330835"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baseline="-20833" dirty="0">
                <a:solidFill>
                  <a:srgbClr val="FF9300"/>
                </a:solidFill>
                <a:latin typeface="Cambria Math"/>
                <a:cs typeface="Cambria Math"/>
              </a:rPr>
              <a:t>x</a:t>
            </a:r>
            <a:r>
              <a:rPr sz="3000" kern="0" spc="232" baseline="-20833" dirty="0">
                <a:solidFill>
                  <a:srgbClr val="FF9300"/>
                </a:solidFill>
                <a:latin typeface="Cambria Math"/>
                <a:cs typeface="Cambria Math"/>
              </a:rPr>
              <a:t> </a:t>
            </a:r>
            <a:r>
              <a:rPr sz="1500" kern="0" spc="-6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pic>
        <p:nvPicPr>
          <p:cNvPr id="14" name="object 13">
            <a:extLst>
              <a:ext uri="{FF2B5EF4-FFF2-40B4-BE49-F238E27FC236}">
                <a16:creationId xmlns:a16="http://schemas.microsoft.com/office/drawing/2014/main" id="{A8014D84-557C-3480-2FBB-4B2F4DBDB6D1}"/>
              </a:ext>
            </a:extLst>
          </p:cNvPr>
          <p:cNvPicPr/>
          <p:nvPr/>
        </p:nvPicPr>
        <p:blipFill>
          <a:blip r:embed="rId6" cstate="print"/>
          <a:stretch>
            <a:fillRect/>
          </a:stretch>
        </p:blipFill>
        <p:spPr>
          <a:xfrm>
            <a:off x="3737452" y="3505367"/>
            <a:ext cx="188467" cy="176402"/>
          </a:xfrm>
          <a:prstGeom prst="rect">
            <a:avLst/>
          </a:prstGeom>
        </p:spPr>
      </p:pic>
      <p:sp>
        <p:nvSpPr>
          <p:cNvPr id="15" name="object 14">
            <a:extLst>
              <a:ext uri="{FF2B5EF4-FFF2-40B4-BE49-F238E27FC236}">
                <a16:creationId xmlns:a16="http://schemas.microsoft.com/office/drawing/2014/main" id="{E9A78F70-01C4-34B7-DF6C-48F955EB1E44}"/>
              </a:ext>
            </a:extLst>
          </p:cNvPr>
          <p:cNvSpPr txBox="1"/>
          <p:nvPr/>
        </p:nvSpPr>
        <p:spPr>
          <a:xfrm>
            <a:off x="3430746" y="3478506"/>
            <a:ext cx="473709"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a:t>
            </a:r>
            <a:r>
              <a:rPr sz="2000" kern="0" spc="45"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15"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endParaRPr sz="2250" kern="0" baseline="27777">
              <a:solidFill>
                <a:sysClr val="windowText" lastClr="000000"/>
              </a:solidFill>
              <a:latin typeface="Cambria Math"/>
              <a:cs typeface="Cambria Math"/>
            </a:endParaRPr>
          </a:p>
        </p:txBody>
      </p:sp>
      <p:pic>
        <p:nvPicPr>
          <p:cNvPr id="16" name="object 15">
            <a:extLst>
              <a:ext uri="{FF2B5EF4-FFF2-40B4-BE49-F238E27FC236}">
                <a16:creationId xmlns:a16="http://schemas.microsoft.com/office/drawing/2014/main" id="{7F49A118-0996-9CF0-07F0-91329F638EB2}"/>
              </a:ext>
            </a:extLst>
          </p:cNvPr>
          <p:cNvPicPr/>
          <p:nvPr/>
        </p:nvPicPr>
        <p:blipFill>
          <a:blip r:embed="rId7" cstate="print"/>
          <a:stretch>
            <a:fillRect/>
          </a:stretch>
        </p:blipFill>
        <p:spPr>
          <a:xfrm>
            <a:off x="4813776" y="3505367"/>
            <a:ext cx="197992" cy="176402"/>
          </a:xfrm>
          <a:prstGeom prst="rect">
            <a:avLst/>
          </a:prstGeom>
        </p:spPr>
      </p:pic>
      <p:sp>
        <p:nvSpPr>
          <p:cNvPr id="17" name="object 16">
            <a:extLst>
              <a:ext uri="{FF2B5EF4-FFF2-40B4-BE49-F238E27FC236}">
                <a16:creationId xmlns:a16="http://schemas.microsoft.com/office/drawing/2014/main" id="{C31A8417-AD87-BE64-21F1-EFE52E31905B}"/>
              </a:ext>
            </a:extLst>
          </p:cNvPr>
          <p:cNvSpPr txBox="1"/>
          <p:nvPr/>
        </p:nvSpPr>
        <p:spPr>
          <a:xfrm>
            <a:off x="4107656" y="3478506"/>
            <a:ext cx="129794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a:t>
            </a:r>
            <a:r>
              <a:rPr sz="2000" kern="0" spc="8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310" dirty="0">
                <a:solidFill>
                  <a:srgbClr val="C00000"/>
                </a:solidFill>
                <a:latin typeface="Cambria Math"/>
                <a:cs typeface="Cambria Math"/>
              </a:rPr>
              <a:t> </a:t>
            </a:r>
            <a:r>
              <a:rPr sz="2250" kern="0" baseline="27777" dirty="0">
                <a:solidFill>
                  <a:sysClr val="windowText" lastClr="000000"/>
                </a:solidFill>
                <a:latin typeface="Cambria Math"/>
                <a:cs typeface="Cambria Math"/>
              </a:rPr>
              <a:t>𝑖</a:t>
            </a:r>
            <a:r>
              <a:rPr sz="2250" kern="0" spc="637" baseline="27777" dirty="0">
                <a:solidFill>
                  <a:sysClr val="windowText" lastClr="000000"/>
                </a:solidFill>
                <a:latin typeface="Cambria Math"/>
                <a:cs typeface="Cambria Math"/>
              </a:rPr>
              <a:t> </a:t>
            </a:r>
            <a:r>
              <a:rPr sz="2000" kern="0" spc="-25" dirty="0">
                <a:solidFill>
                  <a:sysClr val="windowText" lastClr="000000"/>
                </a:solidFill>
                <a:latin typeface="Cambria Math"/>
                <a:cs typeface="Cambria Math"/>
              </a:rPr>
              <a:t>log</a:t>
            </a:r>
            <a:endParaRPr sz="2000" kern="0">
              <a:solidFill>
                <a:sysClr val="windowText" lastClr="000000"/>
              </a:solidFill>
              <a:latin typeface="Cambria Math"/>
              <a:cs typeface="Cambria Math"/>
            </a:endParaRPr>
          </a:p>
        </p:txBody>
      </p:sp>
      <p:grpSp>
        <p:nvGrpSpPr>
          <p:cNvPr id="18" name="object 17">
            <a:extLst>
              <a:ext uri="{FF2B5EF4-FFF2-40B4-BE49-F238E27FC236}">
                <a16:creationId xmlns:a16="http://schemas.microsoft.com/office/drawing/2014/main" id="{CA7218DF-61C8-5E7B-62ED-1C1AEE1074AB}"/>
              </a:ext>
            </a:extLst>
          </p:cNvPr>
          <p:cNvGrpSpPr/>
          <p:nvPr/>
        </p:nvGrpSpPr>
        <p:grpSpPr>
          <a:xfrm>
            <a:off x="5419186" y="3458884"/>
            <a:ext cx="1282065" cy="424180"/>
            <a:chOff x="4073144" y="1955164"/>
            <a:chExt cx="1282065" cy="424180"/>
          </a:xfrm>
        </p:grpSpPr>
        <p:sp>
          <p:nvSpPr>
            <p:cNvPr id="19" name="object 18">
              <a:extLst>
                <a:ext uri="{FF2B5EF4-FFF2-40B4-BE49-F238E27FC236}">
                  <a16:creationId xmlns:a16="http://schemas.microsoft.com/office/drawing/2014/main" id="{DE0D82C4-9CCB-9C17-9C4F-0F9BD0EA7CA6}"/>
                </a:ext>
              </a:extLst>
            </p:cNvPr>
            <p:cNvSpPr/>
            <p:nvPr/>
          </p:nvSpPr>
          <p:spPr>
            <a:xfrm>
              <a:off x="4073144" y="1955164"/>
              <a:ext cx="1282065" cy="424180"/>
            </a:xfrm>
            <a:custGeom>
              <a:avLst/>
              <a:gdLst/>
              <a:ahLst/>
              <a:cxnLst/>
              <a:rect l="l" t="t" r="r" b="b"/>
              <a:pathLst>
                <a:path w="1282064" h="424180">
                  <a:moveTo>
                    <a:pt x="1190370" y="0"/>
                  </a:moveTo>
                  <a:lnTo>
                    <a:pt x="1186306" y="10033"/>
                  </a:lnTo>
                  <a:lnTo>
                    <a:pt x="1202166" y="22842"/>
                  </a:lnTo>
                  <a:lnTo>
                    <a:pt x="1216215" y="39544"/>
                  </a:lnTo>
                  <a:lnTo>
                    <a:pt x="1238884" y="84582"/>
                  </a:lnTo>
                  <a:lnTo>
                    <a:pt x="1253283" y="142779"/>
                  </a:lnTo>
                  <a:lnTo>
                    <a:pt x="1258061" y="212217"/>
                  </a:lnTo>
                  <a:lnTo>
                    <a:pt x="1256871" y="247719"/>
                  </a:lnTo>
                  <a:lnTo>
                    <a:pt x="1247346" y="311104"/>
                  </a:lnTo>
                  <a:lnTo>
                    <a:pt x="1228580" y="363658"/>
                  </a:lnTo>
                  <a:lnTo>
                    <a:pt x="1202239" y="401238"/>
                  </a:lnTo>
                  <a:lnTo>
                    <a:pt x="1186306" y="414147"/>
                  </a:lnTo>
                  <a:lnTo>
                    <a:pt x="1190370" y="424180"/>
                  </a:lnTo>
                  <a:lnTo>
                    <a:pt x="1228121" y="393969"/>
                  </a:lnTo>
                  <a:lnTo>
                    <a:pt x="1257300" y="345567"/>
                  </a:lnTo>
                  <a:lnTo>
                    <a:pt x="1275873" y="283384"/>
                  </a:lnTo>
                  <a:lnTo>
                    <a:pt x="1282064" y="211962"/>
                  </a:lnTo>
                  <a:lnTo>
                    <a:pt x="1280517" y="174888"/>
                  </a:lnTo>
                  <a:lnTo>
                    <a:pt x="1268134" y="108075"/>
                  </a:lnTo>
                  <a:lnTo>
                    <a:pt x="1243770" y="52042"/>
                  </a:lnTo>
                  <a:lnTo>
                    <a:pt x="1210329" y="12886"/>
                  </a:lnTo>
                  <a:lnTo>
                    <a:pt x="1190370" y="0"/>
                  </a:lnTo>
                  <a:close/>
                </a:path>
                <a:path w="1282064" h="424180">
                  <a:moveTo>
                    <a:pt x="91566" y="0"/>
                  </a:moveTo>
                  <a:lnTo>
                    <a:pt x="53927" y="30225"/>
                  </a:lnTo>
                  <a:lnTo>
                    <a:pt x="24764" y="78359"/>
                  </a:lnTo>
                  <a:lnTo>
                    <a:pt x="6191" y="140255"/>
                  </a:lnTo>
                  <a:lnTo>
                    <a:pt x="0" y="211962"/>
                  </a:lnTo>
                  <a:lnTo>
                    <a:pt x="1547" y="248822"/>
                  </a:lnTo>
                  <a:lnTo>
                    <a:pt x="13930" y="315636"/>
                  </a:lnTo>
                  <a:lnTo>
                    <a:pt x="38292" y="372048"/>
                  </a:lnTo>
                  <a:lnTo>
                    <a:pt x="71681" y="411343"/>
                  </a:lnTo>
                  <a:lnTo>
                    <a:pt x="91566" y="424180"/>
                  </a:lnTo>
                  <a:lnTo>
                    <a:pt x="95757" y="414147"/>
                  </a:lnTo>
                  <a:lnTo>
                    <a:pt x="79752" y="401238"/>
                  </a:lnTo>
                  <a:lnTo>
                    <a:pt x="65627" y="384413"/>
                  </a:lnTo>
                  <a:lnTo>
                    <a:pt x="42925" y="338963"/>
                  </a:lnTo>
                  <a:lnTo>
                    <a:pt x="28749" y="280685"/>
                  </a:lnTo>
                  <a:lnTo>
                    <a:pt x="24002" y="212217"/>
                  </a:lnTo>
                  <a:lnTo>
                    <a:pt x="25195" y="176093"/>
                  </a:lnTo>
                  <a:lnTo>
                    <a:pt x="34772" y="112275"/>
                  </a:lnTo>
                  <a:lnTo>
                    <a:pt x="53609" y="60128"/>
                  </a:lnTo>
                  <a:lnTo>
                    <a:pt x="79898" y="22842"/>
                  </a:lnTo>
                  <a:lnTo>
                    <a:pt x="95757" y="10033"/>
                  </a:lnTo>
                  <a:lnTo>
                    <a:pt x="9156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4EBDC194-F683-7F24-6E01-C1670F6AD5BD}"/>
                </a:ext>
              </a:extLst>
            </p:cNvPr>
            <p:cNvSpPr/>
            <p:nvPr/>
          </p:nvSpPr>
          <p:spPr>
            <a:xfrm>
              <a:off x="4317746" y="2138425"/>
              <a:ext cx="165735" cy="46355"/>
            </a:xfrm>
            <a:custGeom>
              <a:avLst/>
              <a:gdLst/>
              <a:ahLst/>
              <a:cxnLst/>
              <a:rect l="l" t="t" r="r" b="b"/>
              <a:pathLst>
                <a:path w="165735" h="46355">
                  <a:moveTo>
                    <a:pt x="142112" y="0"/>
                  </a:moveTo>
                  <a:lnTo>
                    <a:pt x="137159" y="5587"/>
                  </a:lnTo>
                  <a:lnTo>
                    <a:pt x="152018" y="18542"/>
                  </a:lnTo>
                  <a:lnTo>
                    <a:pt x="0" y="18542"/>
                  </a:lnTo>
                  <a:lnTo>
                    <a:pt x="0" y="27305"/>
                  </a:lnTo>
                  <a:lnTo>
                    <a:pt x="152018" y="27305"/>
                  </a:lnTo>
                  <a:lnTo>
                    <a:pt x="137159" y="40259"/>
                  </a:lnTo>
                  <a:lnTo>
                    <a:pt x="142112" y="45847"/>
                  </a:lnTo>
                  <a:lnTo>
                    <a:pt x="165353" y="25654"/>
                  </a:lnTo>
                  <a:lnTo>
                    <a:pt x="165353" y="20193"/>
                  </a:lnTo>
                  <a:lnTo>
                    <a:pt x="14211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1" name="object 20">
            <a:extLst>
              <a:ext uri="{FF2B5EF4-FFF2-40B4-BE49-F238E27FC236}">
                <a16:creationId xmlns:a16="http://schemas.microsoft.com/office/drawing/2014/main" id="{3B9DAD51-4374-7E5F-20BB-6E13BA071D40}"/>
              </a:ext>
            </a:extLst>
          </p:cNvPr>
          <p:cNvSpPr txBox="1"/>
          <p:nvPr/>
        </p:nvSpPr>
        <p:spPr>
          <a:xfrm>
            <a:off x="5499957" y="3535656"/>
            <a:ext cx="521334"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22" name="object 21">
            <a:extLst>
              <a:ext uri="{FF2B5EF4-FFF2-40B4-BE49-F238E27FC236}">
                <a16:creationId xmlns:a16="http://schemas.microsoft.com/office/drawing/2014/main" id="{D0C40A19-00CC-166D-DBF1-D9D8366BA623}"/>
              </a:ext>
            </a:extLst>
          </p:cNvPr>
          <p:cNvGrpSpPr/>
          <p:nvPr/>
        </p:nvGrpSpPr>
        <p:grpSpPr>
          <a:xfrm>
            <a:off x="6019774" y="3505367"/>
            <a:ext cx="556260" cy="321310"/>
            <a:chOff x="4673732" y="2001647"/>
            <a:chExt cx="556260" cy="321310"/>
          </a:xfrm>
        </p:grpSpPr>
        <p:sp>
          <p:nvSpPr>
            <p:cNvPr id="23" name="object 22">
              <a:extLst>
                <a:ext uri="{FF2B5EF4-FFF2-40B4-BE49-F238E27FC236}">
                  <a16:creationId xmlns:a16="http://schemas.microsoft.com/office/drawing/2014/main" id="{D3DECE76-E781-8270-6EBD-C05CB9EE51C9}"/>
                </a:ext>
              </a:extLst>
            </p:cNvPr>
            <p:cNvSpPr/>
            <p:nvPr/>
          </p:nvSpPr>
          <p:spPr>
            <a:xfrm>
              <a:off x="4673732" y="2012061"/>
              <a:ext cx="556260" cy="311150"/>
            </a:xfrm>
            <a:custGeom>
              <a:avLst/>
              <a:gdLst/>
              <a:ahLst/>
              <a:cxnLst/>
              <a:rect l="l" t="t" r="r" b="b"/>
              <a:pathLst>
                <a:path w="556260" h="311150">
                  <a:moveTo>
                    <a:pt x="474466" y="0"/>
                  </a:moveTo>
                  <a:lnTo>
                    <a:pt x="471291" y="10287"/>
                  </a:lnTo>
                  <a:lnTo>
                    <a:pt x="485602" y="17672"/>
                  </a:lnTo>
                  <a:lnTo>
                    <a:pt x="498056" y="28416"/>
                  </a:lnTo>
                  <a:lnTo>
                    <a:pt x="524226" y="80456"/>
                  </a:lnTo>
                  <a:lnTo>
                    <a:pt x="532036" y="128133"/>
                  </a:lnTo>
                  <a:lnTo>
                    <a:pt x="533013" y="155447"/>
                  </a:lnTo>
                  <a:lnTo>
                    <a:pt x="532036" y="182669"/>
                  </a:lnTo>
                  <a:lnTo>
                    <a:pt x="524226" y="230207"/>
                  </a:lnTo>
                  <a:lnTo>
                    <a:pt x="508652" y="268047"/>
                  </a:lnTo>
                  <a:lnTo>
                    <a:pt x="471291" y="300355"/>
                  </a:lnTo>
                  <a:lnTo>
                    <a:pt x="474466" y="310641"/>
                  </a:lnTo>
                  <a:lnTo>
                    <a:pt x="509168" y="292163"/>
                  </a:lnTo>
                  <a:lnTo>
                    <a:pt x="534918" y="257301"/>
                  </a:lnTo>
                  <a:lnTo>
                    <a:pt x="550808" y="210216"/>
                  </a:lnTo>
                  <a:lnTo>
                    <a:pt x="556127" y="155320"/>
                  </a:lnTo>
                  <a:lnTo>
                    <a:pt x="554795" y="126867"/>
                  </a:lnTo>
                  <a:lnTo>
                    <a:pt x="544179" y="75864"/>
                  </a:lnTo>
                  <a:lnTo>
                    <a:pt x="523150" y="33861"/>
                  </a:lnTo>
                  <a:lnTo>
                    <a:pt x="492948" y="7191"/>
                  </a:lnTo>
                  <a:lnTo>
                    <a:pt x="474466" y="0"/>
                  </a:lnTo>
                  <a:close/>
                </a:path>
                <a:path w="556260" h="311150">
                  <a:moveTo>
                    <a:pt x="81655" y="0"/>
                  </a:moveTo>
                  <a:lnTo>
                    <a:pt x="46952" y="18478"/>
                  </a:lnTo>
                  <a:lnTo>
                    <a:pt x="21203" y="53339"/>
                  </a:lnTo>
                  <a:lnTo>
                    <a:pt x="5312" y="100377"/>
                  </a:lnTo>
                  <a:lnTo>
                    <a:pt x="0" y="155447"/>
                  </a:lnTo>
                  <a:lnTo>
                    <a:pt x="1325" y="183757"/>
                  </a:lnTo>
                  <a:lnTo>
                    <a:pt x="11941" y="234723"/>
                  </a:lnTo>
                  <a:lnTo>
                    <a:pt x="32970" y="276780"/>
                  </a:lnTo>
                  <a:lnTo>
                    <a:pt x="63172" y="303450"/>
                  </a:lnTo>
                  <a:lnTo>
                    <a:pt x="81655" y="310641"/>
                  </a:lnTo>
                  <a:lnTo>
                    <a:pt x="84830" y="300355"/>
                  </a:lnTo>
                  <a:lnTo>
                    <a:pt x="70518" y="292951"/>
                  </a:lnTo>
                  <a:lnTo>
                    <a:pt x="58064" y="282178"/>
                  </a:lnTo>
                  <a:lnTo>
                    <a:pt x="31894" y="230207"/>
                  </a:lnTo>
                  <a:lnTo>
                    <a:pt x="24084" y="182669"/>
                  </a:lnTo>
                  <a:lnTo>
                    <a:pt x="23112" y="155320"/>
                  </a:lnTo>
                  <a:lnTo>
                    <a:pt x="24084" y="128133"/>
                  </a:lnTo>
                  <a:lnTo>
                    <a:pt x="31894" y="80456"/>
                  </a:lnTo>
                  <a:lnTo>
                    <a:pt x="47468" y="42541"/>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793E2814-1086-A114-4B2B-735FDE3B5261}"/>
                </a:ext>
              </a:extLst>
            </p:cNvPr>
            <p:cNvSpPr/>
            <p:nvPr/>
          </p:nvSpPr>
          <p:spPr>
            <a:xfrm>
              <a:off x="4765420" y="2038350"/>
              <a:ext cx="123825" cy="62230"/>
            </a:xfrm>
            <a:custGeom>
              <a:avLst/>
              <a:gdLst/>
              <a:ahLst/>
              <a:cxnLst/>
              <a:rect l="l" t="t" r="r" b="b"/>
              <a:pathLst>
                <a:path w="123825" h="62230">
                  <a:moveTo>
                    <a:pt x="91820" y="0"/>
                  </a:moveTo>
                  <a:lnTo>
                    <a:pt x="85089" y="7619"/>
                  </a:lnTo>
                  <a:lnTo>
                    <a:pt x="105155" y="25018"/>
                  </a:lnTo>
                  <a:lnTo>
                    <a:pt x="0" y="25018"/>
                  </a:lnTo>
                  <a:lnTo>
                    <a:pt x="0" y="36830"/>
                  </a:lnTo>
                  <a:lnTo>
                    <a:pt x="105155" y="36830"/>
                  </a:lnTo>
                  <a:lnTo>
                    <a:pt x="85089" y="54229"/>
                  </a:lnTo>
                  <a:lnTo>
                    <a:pt x="91820" y="61849"/>
                  </a:lnTo>
                  <a:lnTo>
                    <a:pt x="123316" y="34543"/>
                  </a:lnTo>
                  <a:lnTo>
                    <a:pt x="123316" y="27305"/>
                  </a:lnTo>
                  <a:lnTo>
                    <a:pt x="9182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5" name="object 24">
              <a:extLst>
                <a:ext uri="{FF2B5EF4-FFF2-40B4-BE49-F238E27FC236}">
                  <a16:creationId xmlns:a16="http://schemas.microsoft.com/office/drawing/2014/main" id="{487B3F8D-180A-1539-5380-442E652B4724}"/>
                </a:ext>
              </a:extLst>
            </p:cNvPr>
            <p:cNvPicPr/>
            <p:nvPr/>
          </p:nvPicPr>
          <p:blipFill>
            <a:blip r:embed="rId7" cstate="print"/>
            <a:stretch>
              <a:fillRect/>
            </a:stretch>
          </p:blipFill>
          <p:spPr>
            <a:xfrm>
              <a:off x="4915534" y="2001647"/>
              <a:ext cx="197992" cy="176402"/>
            </a:xfrm>
            <a:prstGeom prst="rect">
              <a:avLst/>
            </a:prstGeom>
          </p:spPr>
        </p:pic>
      </p:grpSp>
      <p:sp>
        <p:nvSpPr>
          <p:cNvPr id="26" name="object 25">
            <a:extLst>
              <a:ext uri="{FF2B5EF4-FFF2-40B4-BE49-F238E27FC236}">
                <a16:creationId xmlns:a16="http://schemas.microsoft.com/office/drawing/2014/main" id="{23D8990F-550E-BE53-42FF-A3CE6E42B0A7}"/>
              </a:ext>
            </a:extLst>
          </p:cNvPr>
          <p:cNvSpPr txBox="1"/>
          <p:nvPr/>
        </p:nvSpPr>
        <p:spPr>
          <a:xfrm>
            <a:off x="6091143" y="3383002"/>
            <a:ext cx="34036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baseline="-20833" dirty="0">
                <a:solidFill>
                  <a:srgbClr val="FF9300"/>
                </a:solidFill>
                <a:latin typeface="Cambria Math"/>
                <a:cs typeface="Cambria Math"/>
              </a:rPr>
              <a:t>x</a:t>
            </a:r>
            <a:r>
              <a:rPr sz="3000" kern="0" spc="345"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grpSp>
        <p:nvGrpSpPr>
          <p:cNvPr id="27" name="object 26">
            <a:extLst>
              <a:ext uri="{FF2B5EF4-FFF2-40B4-BE49-F238E27FC236}">
                <a16:creationId xmlns:a16="http://schemas.microsoft.com/office/drawing/2014/main" id="{D5BA9DF8-C22D-0187-339A-A7F550B8D227}"/>
              </a:ext>
            </a:extLst>
          </p:cNvPr>
          <p:cNvGrpSpPr/>
          <p:nvPr/>
        </p:nvGrpSpPr>
        <p:grpSpPr>
          <a:xfrm>
            <a:off x="7038949" y="3505367"/>
            <a:ext cx="1022985" cy="321310"/>
            <a:chOff x="5692907" y="2001647"/>
            <a:chExt cx="1022985" cy="321310"/>
          </a:xfrm>
        </p:grpSpPr>
        <p:sp>
          <p:nvSpPr>
            <p:cNvPr id="28" name="object 27">
              <a:extLst>
                <a:ext uri="{FF2B5EF4-FFF2-40B4-BE49-F238E27FC236}">
                  <a16:creationId xmlns:a16="http://schemas.microsoft.com/office/drawing/2014/main" id="{C76FCBE2-846A-5EB5-8732-8412F4595346}"/>
                </a:ext>
              </a:extLst>
            </p:cNvPr>
            <p:cNvSpPr/>
            <p:nvPr/>
          </p:nvSpPr>
          <p:spPr>
            <a:xfrm>
              <a:off x="5692907" y="2012061"/>
              <a:ext cx="1022985" cy="311150"/>
            </a:xfrm>
            <a:custGeom>
              <a:avLst/>
              <a:gdLst/>
              <a:ahLst/>
              <a:cxnLst/>
              <a:rect l="l" t="t" r="r" b="b"/>
              <a:pathLst>
                <a:path w="1022984" h="311150">
                  <a:moveTo>
                    <a:pt x="941191" y="0"/>
                  </a:moveTo>
                  <a:lnTo>
                    <a:pt x="938016" y="10287"/>
                  </a:lnTo>
                  <a:lnTo>
                    <a:pt x="952327" y="17672"/>
                  </a:lnTo>
                  <a:lnTo>
                    <a:pt x="964781" y="28416"/>
                  </a:lnTo>
                  <a:lnTo>
                    <a:pt x="990951" y="80456"/>
                  </a:lnTo>
                  <a:lnTo>
                    <a:pt x="998761" y="128133"/>
                  </a:lnTo>
                  <a:lnTo>
                    <a:pt x="999738" y="155447"/>
                  </a:lnTo>
                  <a:lnTo>
                    <a:pt x="998761" y="182669"/>
                  </a:lnTo>
                  <a:lnTo>
                    <a:pt x="990951" y="230207"/>
                  </a:lnTo>
                  <a:lnTo>
                    <a:pt x="975377" y="268047"/>
                  </a:lnTo>
                  <a:lnTo>
                    <a:pt x="938016" y="300355"/>
                  </a:lnTo>
                  <a:lnTo>
                    <a:pt x="941191" y="310641"/>
                  </a:lnTo>
                  <a:lnTo>
                    <a:pt x="975893" y="292163"/>
                  </a:lnTo>
                  <a:lnTo>
                    <a:pt x="1001643" y="257301"/>
                  </a:lnTo>
                  <a:lnTo>
                    <a:pt x="1017533" y="210216"/>
                  </a:lnTo>
                  <a:lnTo>
                    <a:pt x="1022852" y="155320"/>
                  </a:lnTo>
                  <a:lnTo>
                    <a:pt x="1021520" y="126867"/>
                  </a:lnTo>
                  <a:lnTo>
                    <a:pt x="1010904" y="75864"/>
                  </a:lnTo>
                  <a:lnTo>
                    <a:pt x="989875" y="33861"/>
                  </a:lnTo>
                  <a:lnTo>
                    <a:pt x="959673" y="7191"/>
                  </a:lnTo>
                  <a:lnTo>
                    <a:pt x="941191" y="0"/>
                  </a:lnTo>
                  <a:close/>
                </a:path>
                <a:path w="1022984" h="311150">
                  <a:moveTo>
                    <a:pt x="81655" y="0"/>
                  </a:moveTo>
                  <a:lnTo>
                    <a:pt x="46952" y="18478"/>
                  </a:lnTo>
                  <a:lnTo>
                    <a:pt x="21203" y="53339"/>
                  </a:lnTo>
                  <a:lnTo>
                    <a:pt x="5312" y="100377"/>
                  </a:lnTo>
                  <a:lnTo>
                    <a:pt x="0" y="155447"/>
                  </a:lnTo>
                  <a:lnTo>
                    <a:pt x="1325" y="183757"/>
                  </a:lnTo>
                  <a:lnTo>
                    <a:pt x="11941" y="234723"/>
                  </a:lnTo>
                  <a:lnTo>
                    <a:pt x="32970" y="276780"/>
                  </a:lnTo>
                  <a:lnTo>
                    <a:pt x="63172" y="303450"/>
                  </a:lnTo>
                  <a:lnTo>
                    <a:pt x="81655" y="310641"/>
                  </a:lnTo>
                  <a:lnTo>
                    <a:pt x="84830" y="300355"/>
                  </a:lnTo>
                  <a:lnTo>
                    <a:pt x="70518" y="292951"/>
                  </a:lnTo>
                  <a:lnTo>
                    <a:pt x="58064" y="282178"/>
                  </a:lnTo>
                  <a:lnTo>
                    <a:pt x="31894" y="230207"/>
                  </a:lnTo>
                  <a:lnTo>
                    <a:pt x="24084" y="182669"/>
                  </a:lnTo>
                  <a:lnTo>
                    <a:pt x="23112" y="155320"/>
                  </a:lnTo>
                  <a:lnTo>
                    <a:pt x="24084" y="128133"/>
                  </a:lnTo>
                  <a:lnTo>
                    <a:pt x="31894" y="80456"/>
                  </a:lnTo>
                  <a:lnTo>
                    <a:pt x="47468" y="42541"/>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9" name="object 28">
              <a:extLst>
                <a:ext uri="{FF2B5EF4-FFF2-40B4-BE49-F238E27FC236}">
                  <a16:creationId xmlns:a16="http://schemas.microsoft.com/office/drawing/2014/main" id="{A5B9D506-4383-3A3D-5815-5A296D8523CE}"/>
                </a:ext>
              </a:extLst>
            </p:cNvPr>
            <p:cNvPicPr/>
            <p:nvPr/>
          </p:nvPicPr>
          <p:blipFill>
            <a:blip r:embed="rId7" cstate="print"/>
            <a:stretch>
              <a:fillRect/>
            </a:stretch>
          </p:blipFill>
          <p:spPr>
            <a:xfrm>
              <a:off x="6401434" y="2001647"/>
              <a:ext cx="197992" cy="176402"/>
            </a:xfrm>
            <a:prstGeom prst="rect">
              <a:avLst/>
            </a:prstGeom>
          </p:spPr>
        </p:pic>
      </p:grpSp>
      <p:sp>
        <p:nvSpPr>
          <p:cNvPr id="30" name="object 29">
            <a:extLst>
              <a:ext uri="{FF2B5EF4-FFF2-40B4-BE49-F238E27FC236}">
                <a16:creationId xmlns:a16="http://schemas.microsoft.com/office/drawing/2014/main" id="{699CF456-1D79-7EB9-F243-FF9703DE9C61}"/>
              </a:ext>
            </a:extLst>
          </p:cNvPr>
          <p:cNvSpPr txBox="1"/>
          <p:nvPr/>
        </p:nvSpPr>
        <p:spPr>
          <a:xfrm>
            <a:off x="6748876" y="3478506"/>
            <a:ext cx="1703705"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tabLst>
                <a:tab pos="387350" algn="l"/>
                <a:tab pos="1341120" algn="l"/>
              </a:tabLst>
            </a:pPr>
            <a:r>
              <a:rPr sz="2000" kern="0" spc="-50" dirty="0">
                <a:solidFill>
                  <a:sysClr val="windowText" lastClr="000000"/>
                </a:solidFill>
                <a:latin typeface="Cambria Math"/>
                <a:cs typeface="Cambria Math"/>
              </a:rPr>
              <a:t>−</a:t>
            </a:r>
            <a:r>
              <a:rPr sz="2000" kern="0" dirty="0">
                <a:solidFill>
                  <a:sysClr val="windowText" lastClr="000000"/>
                </a:solidFill>
                <a:latin typeface="Cambria Math"/>
                <a:cs typeface="Cambria Math"/>
              </a:rPr>
              <a:t>	1</a:t>
            </a:r>
            <a:r>
              <a:rPr sz="2000" kern="0" spc="1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5"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15"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spc="-25" dirty="0">
                <a:solidFill>
                  <a:sysClr val="windowText" lastClr="000000"/>
                </a:solidFill>
                <a:latin typeface="Cambria Math"/>
                <a:cs typeface="Cambria Math"/>
              </a:rPr>
              <a:t>log</a:t>
            </a:r>
            <a:endParaRPr sz="2000" kern="0">
              <a:solidFill>
                <a:sysClr val="windowText" lastClr="000000"/>
              </a:solidFill>
              <a:latin typeface="Cambria Math"/>
              <a:cs typeface="Cambria Math"/>
            </a:endParaRPr>
          </a:p>
        </p:txBody>
      </p:sp>
      <p:grpSp>
        <p:nvGrpSpPr>
          <p:cNvPr id="31" name="object 30">
            <a:extLst>
              <a:ext uri="{FF2B5EF4-FFF2-40B4-BE49-F238E27FC236}">
                <a16:creationId xmlns:a16="http://schemas.microsoft.com/office/drawing/2014/main" id="{1BE88CD1-47FE-AD0A-8F7D-EDFD7C742A57}"/>
              </a:ext>
            </a:extLst>
          </p:cNvPr>
          <p:cNvGrpSpPr/>
          <p:nvPr/>
        </p:nvGrpSpPr>
        <p:grpSpPr>
          <a:xfrm>
            <a:off x="8467185" y="3458884"/>
            <a:ext cx="1729739" cy="424180"/>
            <a:chOff x="7121143" y="1955164"/>
            <a:chExt cx="1729739" cy="424180"/>
          </a:xfrm>
        </p:grpSpPr>
        <p:sp>
          <p:nvSpPr>
            <p:cNvPr id="32" name="object 31">
              <a:extLst>
                <a:ext uri="{FF2B5EF4-FFF2-40B4-BE49-F238E27FC236}">
                  <a16:creationId xmlns:a16="http://schemas.microsoft.com/office/drawing/2014/main" id="{E1FB89AE-41A4-3793-218B-763E5BAF6BAD}"/>
                </a:ext>
              </a:extLst>
            </p:cNvPr>
            <p:cNvSpPr/>
            <p:nvPr/>
          </p:nvSpPr>
          <p:spPr>
            <a:xfrm>
              <a:off x="7121143" y="1955164"/>
              <a:ext cx="1729739" cy="424180"/>
            </a:xfrm>
            <a:custGeom>
              <a:avLst/>
              <a:gdLst/>
              <a:ahLst/>
              <a:cxnLst/>
              <a:rect l="l" t="t" r="r" b="b"/>
              <a:pathLst>
                <a:path w="1729740" h="424180">
                  <a:moveTo>
                    <a:pt x="1638046" y="0"/>
                  </a:moveTo>
                  <a:lnTo>
                    <a:pt x="1633981" y="10033"/>
                  </a:lnTo>
                  <a:lnTo>
                    <a:pt x="1649841" y="22842"/>
                  </a:lnTo>
                  <a:lnTo>
                    <a:pt x="1663890" y="39544"/>
                  </a:lnTo>
                  <a:lnTo>
                    <a:pt x="1686559" y="84582"/>
                  </a:lnTo>
                  <a:lnTo>
                    <a:pt x="1700958" y="142779"/>
                  </a:lnTo>
                  <a:lnTo>
                    <a:pt x="1705736" y="212217"/>
                  </a:lnTo>
                  <a:lnTo>
                    <a:pt x="1704546" y="247719"/>
                  </a:lnTo>
                  <a:lnTo>
                    <a:pt x="1695021" y="311104"/>
                  </a:lnTo>
                  <a:lnTo>
                    <a:pt x="1676255" y="363658"/>
                  </a:lnTo>
                  <a:lnTo>
                    <a:pt x="1649914" y="401238"/>
                  </a:lnTo>
                  <a:lnTo>
                    <a:pt x="1633981" y="414147"/>
                  </a:lnTo>
                  <a:lnTo>
                    <a:pt x="1638046" y="424180"/>
                  </a:lnTo>
                  <a:lnTo>
                    <a:pt x="1675796" y="393969"/>
                  </a:lnTo>
                  <a:lnTo>
                    <a:pt x="1704975" y="345567"/>
                  </a:lnTo>
                  <a:lnTo>
                    <a:pt x="1723548" y="283384"/>
                  </a:lnTo>
                  <a:lnTo>
                    <a:pt x="1729739" y="211962"/>
                  </a:lnTo>
                  <a:lnTo>
                    <a:pt x="1728192" y="174888"/>
                  </a:lnTo>
                  <a:lnTo>
                    <a:pt x="1715809" y="108075"/>
                  </a:lnTo>
                  <a:lnTo>
                    <a:pt x="1691445" y="52042"/>
                  </a:lnTo>
                  <a:lnTo>
                    <a:pt x="1658004" y="12886"/>
                  </a:lnTo>
                  <a:lnTo>
                    <a:pt x="1638046" y="0"/>
                  </a:lnTo>
                  <a:close/>
                </a:path>
                <a:path w="1729740" h="424180">
                  <a:moveTo>
                    <a:pt x="91566" y="0"/>
                  </a:moveTo>
                  <a:lnTo>
                    <a:pt x="53927" y="30225"/>
                  </a:lnTo>
                  <a:lnTo>
                    <a:pt x="24764" y="78359"/>
                  </a:lnTo>
                  <a:lnTo>
                    <a:pt x="6191" y="140255"/>
                  </a:lnTo>
                  <a:lnTo>
                    <a:pt x="0" y="211962"/>
                  </a:lnTo>
                  <a:lnTo>
                    <a:pt x="1547" y="248822"/>
                  </a:lnTo>
                  <a:lnTo>
                    <a:pt x="13930" y="315636"/>
                  </a:lnTo>
                  <a:lnTo>
                    <a:pt x="38292" y="372048"/>
                  </a:lnTo>
                  <a:lnTo>
                    <a:pt x="71681" y="411343"/>
                  </a:lnTo>
                  <a:lnTo>
                    <a:pt x="91566" y="424180"/>
                  </a:lnTo>
                  <a:lnTo>
                    <a:pt x="95757" y="414147"/>
                  </a:lnTo>
                  <a:lnTo>
                    <a:pt x="79752" y="401238"/>
                  </a:lnTo>
                  <a:lnTo>
                    <a:pt x="65627" y="384413"/>
                  </a:lnTo>
                  <a:lnTo>
                    <a:pt x="42925" y="338963"/>
                  </a:lnTo>
                  <a:lnTo>
                    <a:pt x="28749" y="280685"/>
                  </a:lnTo>
                  <a:lnTo>
                    <a:pt x="24002" y="212217"/>
                  </a:lnTo>
                  <a:lnTo>
                    <a:pt x="25195" y="176093"/>
                  </a:lnTo>
                  <a:lnTo>
                    <a:pt x="34772" y="112275"/>
                  </a:lnTo>
                  <a:lnTo>
                    <a:pt x="53609" y="60128"/>
                  </a:lnTo>
                  <a:lnTo>
                    <a:pt x="79898" y="22842"/>
                  </a:lnTo>
                  <a:lnTo>
                    <a:pt x="95757" y="10033"/>
                  </a:lnTo>
                  <a:lnTo>
                    <a:pt x="9156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20F82AE1-931C-A569-FE72-B7AA89C9A988}"/>
                </a:ext>
              </a:extLst>
            </p:cNvPr>
            <p:cNvSpPr/>
            <p:nvPr/>
          </p:nvSpPr>
          <p:spPr>
            <a:xfrm>
              <a:off x="7813420" y="2138425"/>
              <a:ext cx="165735" cy="46355"/>
            </a:xfrm>
            <a:custGeom>
              <a:avLst/>
              <a:gdLst/>
              <a:ahLst/>
              <a:cxnLst/>
              <a:rect l="l" t="t" r="r" b="b"/>
              <a:pathLst>
                <a:path w="165734" h="46355">
                  <a:moveTo>
                    <a:pt x="142112" y="0"/>
                  </a:moveTo>
                  <a:lnTo>
                    <a:pt x="137159" y="5587"/>
                  </a:lnTo>
                  <a:lnTo>
                    <a:pt x="152019" y="18542"/>
                  </a:lnTo>
                  <a:lnTo>
                    <a:pt x="0" y="18542"/>
                  </a:lnTo>
                  <a:lnTo>
                    <a:pt x="0" y="27305"/>
                  </a:lnTo>
                  <a:lnTo>
                    <a:pt x="152019" y="27305"/>
                  </a:lnTo>
                  <a:lnTo>
                    <a:pt x="137159" y="40259"/>
                  </a:lnTo>
                  <a:lnTo>
                    <a:pt x="142112" y="45847"/>
                  </a:lnTo>
                  <a:lnTo>
                    <a:pt x="165353" y="25654"/>
                  </a:lnTo>
                  <a:lnTo>
                    <a:pt x="165353" y="20193"/>
                  </a:lnTo>
                  <a:lnTo>
                    <a:pt x="14211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4" name="object 33">
            <a:extLst>
              <a:ext uri="{FF2B5EF4-FFF2-40B4-BE49-F238E27FC236}">
                <a16:creationId xmlns:a16="http://schemas.microsoft.com/office/drawing/2014/main" id="{94C9606F-5A3F-E461-CAEC-C51BD2EEF91C}"/>
              </a:ext>
            </a:extLst>
          </p:cNvPr>
          <p:cNvSpPr txBox="1"/>
          <p:nvPr/>
        </p:nvSpPr>
        <p:spPr>
          <a:xfrm>
            <a:off x="8551133" y="3478506"/>
            <a:ext cx="96901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1</a:t>
            </a:r>
            <a:r>
              <a:rPr sz="2000" kern="0" spc="1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5" dirty="0">
                <a:solidFill>
                  <a:sysClr val="windowText" lastClr="000000"/>
                </a:solidFill>
                <a:latin typeface="Cambria Math"/>
                <a:cs typeface="Cambria Math"/>
              </a:rPr>
              <a:t> </a:t>
            </a:r>
            <a:r>
              <a:rPr sz="2000" kern="0" spc="-20" dirty="0">
                <a:solidFill>
                  <a:srgbClr val="FF40FF"/>
                </a:solidFill>
                <a:latin typeface="Cambria Math"/>
                <a:cs typeface="Cambria Math"/>
              </a:rPr>
              <a:t>𝑓</a:t>
            </a:r>
            <a:r>
              <a:rPr sz="2250" kern="0" spc="-30" baseline="-16666" dirty="0">
                <a:solidFill>
                  <a:srgbClr val="0096FF"/>
                </a:solidFill>
                <a:latin typeface="Cambria Math"/>
                <a:cs typeface="Cambria Math"/>
              </a:rPr>
              <a:t>w</a:t>
            </a:r>
            <a:r>
              <a:rPr sz="2250" kern="0" spc="-30" baseline="-16666" dirty="0">
                <a:solidFill>
                  <a:sysClr val="windowText" lastClr="000000"/>
                </a:solidFill>
                <a:latin typeface="Cambria Math"/>
                <a:cs typeface="Cambria Math"/>
              </a:rPr>
              <a:t>,</a:t>
            </a:r>
            <a:r>
              <a:rPr sz="2250" kern="0" spc="-30" baseline="-16666" dirty="0">
                <a:solidFill>
                  <a:srgbClr val="0096FF"/>
                </a:solidFill>
                <a:latin typeface="Cambria Math"/>
                <a:cs typeface="Cambria Math"/>
              </a:rPr>
              <a:t>𝑏</a:t>
            </a:r>
            <a:endParaRPr sz="2250" kern="0" baseline="-16666">
              <a:solidFill>
                <a:sysClr val="windowText" lastClr="000000"/>
              </a:solidFill>
              <a:latin typeface="Cambria Math"/>
              <a:cs typeface="Cambria Math"/>
            </a:endParaRPr>
          </a:p>
        </p:txBody>
      </p:sp>
      <p:grpSp>
        <p:nvGrpSpPr>
          <p:cNvPr id="35" name="object 34">
            <a:extLst>
              <a:ext uri="{FF2B5EF4-FFF2-40B4-BE49-F238E27FC236}">
                <a16:creationId xmlns:a16="http://schemas.microsoft.com/office/drawing/2014/main" id="{F19D7D7E-CA52-1DB4-5ECC-57AAAB19A8B9}"/>
              </a:ext>
            </a:extLst>
          </p:cNvPr>
          <p:cNvGrpSpPr/>
          <p:nvPr/>
        </p:nvGrpSpPr>
        <p:grpSpPr>
          <a:xfrm>
            <a:off x="9515450" y="3505367"/>
            <a:ext cx="556260" cy="321310"/>
            <a:chOff x="8169408" y="2001647"/>
            <a:chExt cx="556260" cy="321310"/>
          </a:xfrm>
        </p:grpSpPr>
        <p:sp>
          <p:nvSpPr>
            <p:cNvPr id="36" name="object 35">
              <a:extLst>
                <a:ext uri="{FF2B5EF4-FFF2-40B4-BE49-F238E27FC236}">
                  <a16:creationId xmlns:a16="http://schemas.microsoft.com/office/drawing/2014/main" id="{500F6254-BAB9-8BFB-3699-7E3302E076B7}"/>
                </a:ext>
              </a:extLst>
            </p:cNvPr>
            <p:cNvSpPr/>
            <p:nvPr/>
          </p:nvSpPr>
          <p:spPr>
            <a:xfrm>
              <a:off x="8169408" y="2012061"/>
              <a:ext cx="556260" cy="311150"/>
            </a:xfrm>
            <a:custGeom>
              <a:avLst/>
              <a:gdLst/>
              <a:ahLst/>
              <a:cxnLst/>
              <a:rect l="l" t="t" r="r" b="b"/>
              <a:pathLst>
                <a:path w="556259" h="311150">
                  <a:moveTo>
                    <a:pt x="474466" y="0"/>
                  </a:moveTo>
                  <a:lnTo>
                    <a:pt x="471291" y="10287"/>
                  </a:lnTo>
                  <a:lnTo>
                    <a:pt x="485602" y="17672"/>
                  </a:lnTo>
                  <a:lnTo>
                    <a:pt x="498056" y="28416"/>
                  </a:lnTo>
                  <a:lnTo>
                    <a:pt x="524226" y="80456"/>
                  </a:lnTo>
                  <a:lnTo>
                    <a:pt x="532036" y="128133"/>
                  </a:lnTo>
                  <a:lnTo>
                    <a:pt x="533013" y="155447"/>
                  </a:lnTo>
                  <a:lnTo>
                    <a:pt x="532036" y="182669"/>
                  </a:lnTo>
                  <a:lnTo>
                    <a:pt x="524226" y="230207"/>
                  </a:lnTo>
                  <a:lnTo>
                    <a:pt x="508652" y="268047"/>
                  </a:lnTo>
                  <a:lnTo>
                    <a:pt x="471291" y="300355"/>
                  </a:lnTo>
                  <a:lnTo>
                    <a:pt x="474466" y="310641"/>
                  </a:lnTo>
                  <a:lnTo>
                    <a:pt x="509168" y="292163"/>
                  </a:lnTo>
                  <a:lnTo>
                    <a:pt x="534918" y="257301"/>
                  </a:lnTo>
                  <a:lnTo>
                    <a:pt x="550808" y="210216"/>
                  </a:lnTo>
                  <a:lnTo>
                    <a:pt x="556127" y="155320"/>
                  </a:lnTo>
                  <a:lnTo>
                    <a:pt x="554795" y="126867"/>
                  </a:lnTo>
                  <a:lnTo>
                    <a:pt x="544179" y="75864"/>
                  </a:lnTo>
                  <a:lnTo>
                    <a:pt x="523150" y="33861"/>
                  </a:lnTo>
                  <a:lnTo>
                    <a:pt x="492948" y="7191"/>
                  </a:lnTo>
                  <a:lnTo>
                    <a:pt x="474466" y="0"/>
                  </a:lnTo>
                  <a:close/>
                </a:path>
                <a:path w="556259" h="311150">
                  <a:moveTo>
                    <a:pt x="81655" y="0"/>
                  </a:moveTo>
                  <a:lnTo>
                    <a:pt x="46952" y="18478"/>
                  </a:lnTo>
                  <a:lnTo>
                    <a:pt x="21203" y="53339"/>
                  </a:lnTo>
                  <a:lnTo>
                    <a:pt x="5312" y="100377"/>
                  </a:lnTo>
                  <a:lnTo>
                    <a:pt x="0" y="155447"/>
                  </a:lnTo>
                  <a:lnTo>
                    <a:pt x="1325" y="183757"/>
                  </a:lnTo>
                  <a:lnTo>
                    <a:pt x="11941" y="234723"/>
                  </a:lnTo>
                  <a:lnTo>
                    <a:pt x="32970" y="276780"/>
                  </a:lnTo>
                  <a:lnTo>
                    <a:pt x="63172" y="303450"/>
                  </a:lnTo>
                  <a:lnTo>
                    <a:pt x="81655" y="310641"/>
                  </a:lnTo>
                  <a:lnTo>
                    <a:pt x="84830" y="300355"/>
                  </a:lnTo>
                  <a:lnTo>
                    <a:pt x="70518" y="292951"/>
                  </a:lnTo>
                  <a:lnTo>
                    <a:pt x="58064" y="282178"/>
                  </a:lnTo>
                  <a:lnTo>
                    <a:pt x="31894" y="230207"/>
                  </a:lnTo>
                  <a:lnTo>
                    <a:pt x="24084" y="182669"/>
                  </a:lnTo>
                  <a:lnTo>
                    <a:pt x="23112" y="155320"/>
                  </a:lnTo>
                  <a:lnTo>
                    <a:pt x="24084" y="128133"/>
                  </a:lnTo>
                  <a:lnTo>
                    <a:pt x="31894" y="80456"/>
                  </a:lnTo>
                  <a:lnTo>
                    <a:pt x="47468" y="42541"/>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6531AD17-857A-CA47-FB06-A131920D717B}"/>
                </a:ext>
              </a:extLst>
            </p:cNvPr>
            <p:cNvSpPr/>
            <p:nvPr/>
          </p:nvSpPr>
          <p:spPr>
            <a:xfrm>
              <a:off x="8261096" y="2038350"/>
              <a:ext cx="123825" cy="62230"/>
            </a:xfrm>
            <a:custGeom>
              <a:avLst/>
              <a:gdLst/>
              <a:ahLst/>
              <a:cxnLst/>
              <a:rect l="l" t="t" r="r" b="b"/>
              <a:pathLst>
                <a:path w="123825" h="62230">
                  <a:moveTo>
                    <a:pt x="91821" y="0"/>
                  </a:moveTo>
                  <a:lnTo>
                    <a:pt x="85089" y="7619"/>
                  </a:lnTo>
                  <a:lnTo>
                    <a:pt x="105155" y="25018"/>
                  </a:lnTo>
                  <a:lnTo>
                    <a:pt x="0" y="25018"/>
                  </a:lnTo>
                  <a:lnTo>
                    <a:pt x="0" y="36830"/>
                  </a:lnTo>
                  <a:lnTo>
                    <a:pt x="105155" y="36830"/>
                  </a:lnTo>
                  <a:lnTo>
                    <a:pt x="85089" y="54229"/>
                  </a:lnTo>
                  <a:lnTo>
                    <a:pt x="91821" y="61849"/>
                  </a:lnTo>
                  <a:lnTo>
                    <a:pt x="123317" y="34543"/>
                  </a:lnTo>
                  <a:lnTo>
                    <a:pt x="123317" y="27305"/>
                  </a:lnTo>
                  <a:lnTo>
                    <a:pt x="918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8" name="object 37">
              <a:extLst>
                <a:ext uri="{FF2B5EF4-FFF2-40B4-BE49-F238E27FC236}">
                  <a16:creationId xmlns:a16="http://schemas.microsoft.com/office/drawing/2014/main" id="{4015029B-AFB3-3591-193C-665B96272400}"/>
                </a:ext>
              </a:extLst>
            </p:cNvPr>
            <p:cNvPicPr/>
            <p:nvPr/>
          </p:nvPicPr>
          <p:blipFill>
            <a:blip r:embed="rId7" cstate="print"/>
            <a:stretch>
              <a:fillRect/>
            </a:stretch>
          </p:blipFill>
          <p:spPr>
            <a:xfrm>
              <a:off x="8411210" y="2001647"/>
              <a:ext cx="197993" cy="176402"/>
            </a:xfrm>
            <a:prstGeom prst="rect">
              <a:avLst/>
            </a:prstGeom>
          </p:spPr>
        </p:pic>
      </p:grpSp>
      <p:sp>
        <p:nvSpPr>
          <p:cNvPr id="39" name="object 38">
            <a:extLst>
              <a:ext uri="{FF2B5EF4-FFF2-40B4-BE49-F238E27FC236}">
                <a16:creationId xmlns:a16="http://schemas.microsoft.com/office/drawing/2014/main" id="{03B79618-B86B-ABE8-47FB-DF0B53C88B98}"/>
              </a:ext>
            </a:extLst>
          </p:cNvPr>
          <p:cNvSpPr txBox="1"/>
          <p:nvPr/>
        </p:nvSpPr>
        <p:spPr>
          <a:xfrm>
            <a:off x="9590247" y="3383002"/>
            <a:ext cx="34036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baseline="-20833" dirty="0">
                <a:solidFill>
                  <a:srgbClr val="FF9300"/>
                </a:solidFill>
                <a:latin typeface="Cambria Math"/>
                <a:cs typeface="Cambria Math"/>
              </a:rPr>
              <a:t>x</a:t>
            </a:r>
            <a:r>
              <a:rPr sz="3000" kern="0" spc="345"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grpSp>
        <p:nvGrpSpPr>
          <p:cNvPr id="40" name="object 39">
            <a:extLst>
              <a:ext uri="{FF2B5EF4-FFF2-40B4-BE49-F238E27FC236}">
                <a16:creationId xmlns:a16="http://schemas.microsoft.com/office/drawing/2014/main" id="{8BF11547-2F6D-4D28-F867-03B567A1C41A}"/>
              </a:ext>
            </a:extLst>
          </p:cNvPr>
          <p:cNvGrpSpPr/>
          <p:nvPr/>
        </p:nvGrpSpPr>
        <p:grpSpPr>
          <a:xfrm>
            <a:off x="2145735" y="2635670"/>
            <a:ext cx="1962785" cy="322580"/>
            <a:chOff x="799693" y="1131950"/>
            <a:chExt cx="1962785" cy="322580"/>
          </a:xfrm>
        </p:grpSpPr>
        <p:pic>
          <p:nvPicPr>
            <p:cNvPr id="41" name="object 40">
              <a:extLst>
                <a:ext uri="{FF2B5EF4-FFF2-40B4-BE49-F238E27FC236}">
                  <a16:creationId xmlns:a16="http://schemas.microsoft.com/office/drawing/2014/main" id="{8552FC5E-4C49-8AFF-384E-B39697852867}"/>
                </a:ext>
              </a:extLst>
            </p:cNvPr>
            <p:cNvPicPr/>
            <p:nvPr/>
          </p:nvPicPr>
          <p:blipFill>
            <a:blip r:embed="rId8" cstate="print"/>
            <a:stretch>
              <a:fillRect/>
            </a:stretch>
          </p:blipFill>
          <p:spPr>
            <a:xfrm>
              <a:off x="799693" y="1199768"/>
              <a:ext cx="118910" cy="171450"/>
            </a:xfrm>
            <a:prstGeom prst="rect">
              <a:avLst/>
            </a:prstGeom>
          </p:spPr>
        </p:pic>
        <p:pic>
          <p:nvPicPr>
            <p:cNvPr id="42" name="object 41">
              <a:extLst>
                <a:ext uri="{FF2B5EF4-FFF2-40B4-BE49-F238E27FC236}">
                  <a16:creationId xmlns:a16="http://schemas.microsoft.com/office/drawing/2014/main" id="{255C2969-A158-2622-5C1B-B988B8F9DB31}"/>
                </a:ext>
              </a:extLst>
            </p:cNvPr>
            <p:cNvPicPr/>
            <p:nvPr/>
          </p:nvPicPr>
          <p:blipFill>
            <a:blip r:embed="rId9" cstate="print"/>
            <a:stretch>
              <a:fillRect/>
            </a:stretch>
          </p:blipFill>
          <p:spPr>
            <a:xfrm>
              <a:off x="958017" y="1131950"/>
              <a:ext cx="1803851" cy="322072"/>
            </a:xfrm>
            <a:prstGeom prst="rect">
              <a:avLst/>
            </a:prstGeom>
          </p:spPr>
        </p:pic>
      </p:grpSp>
      <p:sp>
        <p:nvSpPr>
          <p:cNvPr id="43" name="object 42">
            <a:extLst>
              <a:ext uri="{FF2B5EF4-FFF2-40B4-BE49-F238E27FC236}">
                <a16:creationId xmlns:a16="http://schemas.microsoft.com/office/drawing/2014/main" id="{E7097BED-96AF-BC3C-E3A0-2E82B641A98B}"/>
              </a:ext>
            </a:extLst>
          </p:cNvPr>
          <p:cNvSpPr/>
          <p:nvPr/>
        </p:nvSpPr>
        <p:spPr>
          <a:xfrm>
            <a:off x="4214718" y="2766988"/>
            <a:ext cx="154940" cy="69215"/>
          </a:xfrm>
          <a:custGeom>
            <a:avLst/>
            <a:gdLst/>
            <a:ahLst/>
            <a:cxnLst/>
            <a:rect l="l" t="t" r="r" b="b"/>
            <a:pathLst>
              <a:path w="154939" h="69215">
                <a:moveTo>
                  <a:pt x="154686" y="52197"/>
                </a:moveTo>
                <a:lnTo>
                  <a:pt x="0" y="52197"/>
                </a:lnTo>
                <a:lnTo>
                  <a:pt x="0" y="68834"/>
                </a:lnTo>
                <a:lnTo>
                  <a:pt x="154686" y="68834"/>
                </a:lnTo>
                <a:lnTo>
                  <a:pt x="154686" y="52197"/>
                </a:lnTo>
                <a:close/>
              </a:path>
              <a:path w="154939" h="69215">
                <a:moveTo>
                  <a:pt x="154686" y="0"/>
                </a:moveTo>
                <a:lnTo>
                  <a:pt x="0" y="0"/>
                </a:lnTo>
                <a:lnTo>
                  <a:pt x="0" y="16764"/>
                </a:lnTo>
                <a:lnTo>
                  <a:pt x="154686" y="16764"/>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4" name="object 43">
            <a:extLst>
              <a:ext uri="{FF2B5EF4-FFF2-40B4-BE49-F238E27FC236}">
                <a16:creationId xmlns:a16="http://schemas.microsoft.com/office/drawing/2014/main" id="{977C889F-107B-0E7D-E01C-E347653CDE95}"/>
              </a:ext>
            </a:extLst>
          </p:cNvPr>
          <p:cNvGrpSpPr/>
          <p:nvPr/>
        </p:nvGrpSpPr>
        <p:grpSpPr>
          <a:xfrm>
            <a:off x="2304059" y="4481108"/>
            <a:ext cx="1746885" cy="311150"/>
            <a:chOff x="958017" y="2977388"/>
            <a:chExt cx="1746885" cy="311150"/>
          </a:xfrm>
        </p:grpSpPr>
        <p:sp>
          <p:nvSpPr>
            <p:cNvPr id="45" name="object 44">
              <a:extLst>
                <a:ext uri="{FF2B5EF4-FFF2-40B4-BE49-F238E27FC236}">
                  <a16:creationId xmlns:a16="http://schemas.microsoft.com/office/drawing/2014/main" id="{E143CD80-F5D7-F4A7-216F-630F41FDBA7C}"/>
                </a:ext>
              </a:extLst>
            </p:cNvPr>
            <p:cNvSpPr/>
            <p:nvPr/>
          </p:nvSpPr>
          <p:spPr>
            <a:xfrm>
              <a:off x="958017" y="2977388"/>
              <a:ext cx="1746885" cy="311150"/>
            </a:xfrm>
            <a:custGeom>
              <a:avLst/>
              <a:gdLst/>
              <a:ahLst/>
              <a:cxnLst/>
              <a:rect l="l" t="t" r="r" b="b"/>
              <a:pathLst>
                <a:path w="1746885" h="311150">
                  <a:moveTo>
                    <a:pt x="1665040" y="0"/>
                  </a:moveTo>
                  <a:lnTo>
                    <a:pt x="1661992" y="10287"/>
                  </a:lnTo>
                  <a:lnTo>
                    <a:pt x="1676230" y="17692"/>
                  </a:lnTo>
                  <a:lnTo>
                    <a:pt x="1688646" y="28479"/>
                  </a:lnTo>
                  <a:lnTo>
                    <a:pt x="1714800" y="80581"/>
                  </a:lnTo>
                  <a:lnTo>
                    <a:pt x="1722610" y="128206"/>
                  </a:lnTo>
                  <a:lnTo>
                    <a:pt x="1723587" y="155448"/>
                  </a:lnTo>
                  <a:lnTo>
                    <a:pt x="1722610" y="182687"/>
                  </a:lnTo>
                  <a:lnTo>
                    <a:pt x="1714800" y="230260"/>
                  </a:lnTo>
                  <a:lnTo>
                    <a:pt x="1699229" y="268100"/>
                  </a:lnTo>
                  <a:lnTo>
                    <a:pt x="1661992" y="300355"/>
                  </a:lnTo>
                  <a:lnTo>
                    <a:pt x="1665040" y="310642"/>
                  </a:lnTo>
                  <a:lnTo>
                    <a:pt x="1699790" y="292163"/>
                  </a:lnTo>
                  <a:lnTo>
                    <a:pt x="1725492" y="257301"/>
                  </a:lnTo>
                  <a:lnTo>
                    <a:pt x="1741383" y="210264"/>
                  </a:lnTo>
                  <a:lnTo>
                    <a:pt x="1746701" y="155320"/>
                  </a:lnTo>
                  <a:lnTo>
                    <a:pt x="1745369" y="126884"/>
                  </a:lnTo>
                  <a:lnTo>
                    <a:pt x="1734753" y="75918"/>
                  </a:lnTo>
                  <a:lnTo>
                    <a:pt x="1713778" y="33861"/>
                  </a:lnTo>
                  <a:lnTo>
                    <a:pt x="1683540" y="7191"/>
                  </a:lnTo>
                  <a:lnTo>
                    <a:pt x="1665040" y="0"/>
                  </a:lnTo>
                  <a:close/>
                </a:path>
                <a:path w="1746885" h="311150">
                  <a:moveTo>
                    <a:pt x="81616" y="0"/>
                  </a:moveTo>
                  <a:lnTo>
                    <a:pt x="46925" y="18478"/>
                  </a:lnTo>
                  <a:lnTo>
                    <a:pt x="21215" y="53339"/>
                  </a:lnTo>
                  <a:lnTo>
                    <a:pt x="5299" y="100425"/>
                  </a:lnTo>
                  <a:lnTo>
                    <a:pt x="0" y="155448"/>
                  </a:lnTo>
                  <a:lnTo>
                    <a:pt x="1320" y="183774"/>
                  </a:lnTo>
                  <a:lnTo>
                    <a:pt x="11931" y="234777"/>
                  </a:lnTo>
                  <a:lnTo>
                    <a:pt x="32948" y="276780"/>
                  </a:lnTo>
                  <a:lnTo>
                    <a:pt x="63147" y="303450"/>
                  </a:lnTo>
                  <a:lnTo>
                    <a:pt x="81616" y="310642"/>
                  </a:lnTo>
                  <a:lnTo>
                    <a:pt x="84753" y="300355"/>
                  </a:lnTo>
                  <a:lnTo>
                    <a:pt x="70483" y="292969"/>
                  </a:lnTo>
                  <a:lnTo>
                    <a:pt x="58055" y="282225"/>
                  </a:lnTo>
                  <a:lnTo>
                    <a:pt x="31887" y="230260"/>
                  </a:lnTo>
                  <a:lnTo>
                    <a:pt x="24071" y="182687"/>
                  </a:lnTo>
                  <a:lnTo>
                    <a:pt x="23099" y="155320"/>
                  </a:lnTo>
                  <a:lnTo>
                    <a:pt x="24071" y="128206"/>
                  </a:lnTo>
                  <a:lnTo>
                    <a:pt x="31887" y="80581"/>
                  </a:lnTo>
                  <a:lnTo>
                    <a:pt x="47470" y="42648"/>
                  </a:lnTo>
                  <a:lnTo>
                    <a:pt x="84753" y="10287"/>
                  </a:lnTo>
                  <a:lnTo>
                    <a:pt x="816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CBBA380D-0A71-B0E2-58D3-F9F226F76B08}"/>
                </a:ext>
              </a:extLst>
            </p:cNvPr>
            <p:cNvSpPr/>
            <p:nvPr/>
          </p:nvSpPr>
          <p:spPr>
            <a:xfrm>
              <a:off x="1192580" y="3103880"/>
              <a:ext cx="165735" cy="45720"/>
            </a:xfrm>
            <a:custGeom>
              <a:avLst/>
              <a:gdLst/>
              <a:ahLst/>
              <a:cxnLst/>
              <a:rect l="l" t="t" r="r" b="b"/>
              <a:pathLst>
                <a:path w="165734" h="45719">
                  <a:moveTo>
                    <a:pt x="142062" y="0"/>
                  </a:moveTo>
                  <a:lnTo>
                    <a:pt x="137109" y="5587"/>
                  </a:lnTo>
                  <a:lnTo>
                    <a:pt x="151968" y="18542"/>
                  </a:lnTo>
                  <a:lnTo>
                    <a:pt x="0" y="18542"/>
                  </a:lnTo>
                  <a:lnTo>
                    <a:pt x="0" y="27305"/>
                  </a:lnTo>
                  <a:lnTo>
                    <a:pt x="151968" y="27305"/>
                  </a:lnTo>
                  <a:lnTo>
                    <a:pt x="137109" y="40258"/>
                  </a:lnTo>
                  <a:lnTo>
                    <a:pt x="142062" y="45719"/>
                  </a:lnTo>
                  <a:lnTo>
                    <a:pt x="165430" y="25653"/>
                  </a:lnTo>
                  <a:lnTo>
                    <a:pt x="165430" y="20193"/>
                  </a:lnTo>
                  <a:lnTo>
                    <a:pt x="14206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7" name="object 46">
            <a:extLst>
              <a:ext uri="{FF2B5EF4-FFF2-40B4-BE49-F238E27FC236}">
                <a16:creationId xmlns:a16="http://schemas.microsoft.com/office/drawing/2014/main" id="{36428C53-BD39-D461-8D20-D5472C850615}"/>
              </a:ext>
            </a:extLst>
          </p:cNvPr>
          <p:cNvGrpSpPr/>
          <p:nvPr/>
        </p:nvGrpSpPr>
        <p:grpSpPr>
          <a:xfrm>
            <a:off x="4466940" y="2248956"/>
            <a:ext cx="3893819" cy="1908429"/>
            <a:chOff x="3120898" y="745236"/>
            <a:chExt cx="3893819" cy="1908429"/>
          </a:xfrm>
        </p:grpSpPr>
        <p:sp>
          <p:nvSpPr>
            <p:cNvPr id="48" name="object 47">
              <a:extLst>
                <a:ext uri="{FF2B5EF4-FFF2-40B4-BE49-F238E27FC236}">
                  <a16:creationId xmlns:a16="http://schemas.microsoft.com/office/drawing/2014/main" id="{14EEC83F-FA57-16AF-2BE8-B76314DD6C53}"/>
                </a:ext>
              </a:extLst>
            </p:cNvPr>
            <p:cNvSpPr/>
            <p:nvPr/>
          </p:nvSpPr>
          <p:spPr>
            <a:xfrm>
              <a:off x="3120898" y="745236"/>
              <a:ext cx="143510" cy="1105535"/>
            </a:xfrm>
            <a:custGeom>
              <a:avLst/>
              <a:gdLst/>
              <a:ahLst/>
              <a:cxnLst/>
              <a:rect l="l" t="t" r="r" b="b"/>
              <a:pathLst>
                <a:path w="143510" h="1105535">
                  <a:moveTo>
                    <a:pt x="143382" y="0"/>
                  </a:moveTo>
                  <a:lnTo>
                    <a:pt x="103663" y="19812"/>
                  </a:lnTo>
                  <a:lnTo>
                    <a:pt x="69087" y="65531"/>
                  </a:lnTo>
                  <a:lnTo>
                    <a:pt x="44973" y="134667"/>
                  </a:lnTo>
                  <a:lnTo>
                    <a:pt x="38959" y="177206"/>
                  </a:lnTo>
                  <a:lnTo>
                    <a:pt x="36956" y="225043"/>
                  </a:lnTo>
                  <a:lnTo>
                    <a:pt x="37552" y="245600"/>
                  </a:lnTo>
                  <a:lnTo>
                    <a:pt x="39338" y="270335"/>
                  </a:lnTo>
                  <a:lnTo>
                    <a:pt x="42314" y="299285"/>
                  </a:lnTo>
                  <a:lnTo>
                    <a:pt x="50575" y="365345"/>
                  </a:lnTo>
                  <a:lnTo>
                    <a:pt x="53514" y="393239"/>
                  </a:lnTo>
                  <a:lnTo>
                    <a:pt x="55286" y="416157"/>
                  </a:lnTo>
                  <a:lnTo>
                    <a:pt x="55879" y="434086"/>
                  </a:lnTo>
                  <a:lnTo>
                    <a:pt x="54953" y="459990"/>
                  </a:lnTo>
                  <a:lnTo>
                    <a:pt x="47575" y="501415"/>
                  </a:lnTo>
                  <a:lnTo>
                    <a:pt x="23526" y="537686"/>
                  </a:lnTo>
                  <a:lnTo>
                    <a:pt x="0" y="545338"/>
                  </a:lnTo>
                  <a:lnTo>
                    <a:pt x="0" y="559562"/>
                  </a:lnTo>
                  <a:lnTo>
                    <a:pt x="41147" y="588010"/>
                  </a:lnTo>
                  <a:lnTo>
                    <a:pt x="54953" y="644909"/>
                  </a:lnTo>
                  <a:lnTo>
                    <a:pt x="55879" y="670813"/>
                  </a:lnTo>
                  <a:lnTo>
                    <a:pt x="55286" y="688796"/>
                  </a:lnTo>
                  <a:lnTo>
                    <a:pt x="53514" y="711707"/>
                  </a:lnTo>
                  <a:lnTo>
                    <a:pt x="50575" y="739572"/>
                  </a:lnTo>
                  <a:lnTo>
                    <a:pt x="42314" y="805632"/>
                  </a:lnTo>
                  <a:lnTo>
                    <a:pt x="39338" y="834612"/>
                  </a:lnTo>
                  <a:lnTo>
                    <a:pt x="37552" y="859353"/>
                  </a:lnTo>
                  <a:lnTo>
                    <a:pt x="36956" y="879855"/>
                  </a:lnTo>
                  <a:lnTo>
                    <a:pt x="38959" y="927695"/>
                  </a:lnTo>
                  <a:lnTo>
                    <a:pt x="44973" y="970248"/>
                  </a:lnTo>
                  <a:lnTo>
                    <a:pt x="55012" y="1007514"/>
                  </a:lnTo>
                  <a:lnTo>
                    <a:pt x="85732" y="1065522"/>
                  </a:lnTo>
                  <a:lnTo>
                    <a:pt x="122880" y="1098288"/>
                  </a:lnTo>
                  <a:lnTo>
                    <a:pt x="143382" y="1105027"/>
                  </a:lnTo>
                  <a:lnTo>
                    <a:pt x="143382" y="1091818"/>
                  </a:lnTo>
                  <a:lnTo>
                    <a:pt x="126527" y="1084079"/>
                  </a:lnTo>
                  <a:lnTo>
                    <a:pt x="111410" y="1071149"/>
                  </a:lnTo>
                  <a:lnTo>
                    <a:pt x="86487" y="1029715"/>
                  </a:lnTo>
                  <a:lnTo>
                    <a:pt x="70421" y="969740"/>
                  </a:lnTo>
                  <a:lnTo>
                    <a:pt x="65024" y="893190"/>
                  </a:lnTo>
                  <a:lnTo>
                    <a:pt x="65571" y="870118"/>
                  </a:lnTo>
                  <a:lnTo>
                    <a:pt x="67214" y="843962"/>
                  </a:lnTo>
                  <a:lnTo>
                    <a:pt x="69953" y="814734"/>
                  </a:lnTo>
                  <a:lnTo>
                    <a:pt x="77547" y="751324"/>
                  </a:lnTo>
                  <a:lnTo>
                    <a:pt x="80248" y="725773"/>
                  </a:lnTo>
                  <a:lnTo>
                    <a:pt x="81877" y="705794"/>
                  </a:lnTo>
                  <a:lnTo>
                    <a:pt x="82422" y="691388"/>
                  </a:lnTo>
                  <a:lnTo>
                    <a:pt x="81496" y="666884"/>
                  </a:lnTo>
                  <a:lnTo>
                    <a:pt x="74118" y="622879"/>
                  </a:lnTo>
                  <a:lnTo>
                    <a:pt x="59616" y="586232"/>
                  </a:lnTo>
                  <a:lnTo>
                    <a:pt x="27558" y="554227"/>
                  </a:lnTo>
                  <a:lnTo>
                    <a:pt x="27558" y="550672"/>
                  </a:lnTo>
                  <a:lnTo>
                    <a:pt x="59616" y="518721"/>
                  </a:lnTo>
                  <a:lnTo>
                    <a:pt x="74118" y="482076"/>
                  </a:lnTo>
                  <a:lnTo>
                    <a:pt x="81496" y="438070"/>
                  </a:lnTo>
                  <a:lnTo>
                    <a:pt x="82422" y="413638"/>
                  </a:lnTo>
                  <a:lnTo>
                    <a:pt x="81877" y="399160"/>
                  </a:lnTo>
                  <a:lnTo>
                    <a:pt x="80248" y="379158"/>
                  </a:lnTo>
                  <a:lnTo>
                    <a:pt x="77547" y="353631"/>
                  </a:lnTo>
                  <a:lnTo>
                    <a:pt x="69953" y="290238"/>
                  </a:lnTo>
                  <a:lnTo>
                    <a:pt x="67214" y="261016"/>
                  </a:lnTo>
                  <a:lnTo>
                    <a:pt x="65571" y="234890"/>
                  </a:lnTo>
                  <a:lnTo>
                    <a:pt x="65024" y="211836"/>
                  </a:lnTo>
                  <a:lnTo>
                    <a:pt x="66377" y="171428"/>
                  </a:lnTo>
                  <a:lnTo>
                    <a:pt x="77132" y="103090"/>
                  </a:lnTo>
                  <a:lnTo>
                    <a:pt x="98055" y="51871"/>
                  </a:lnTo>
                  <a:lnTo>
                    <a:pt x="126527" y="20820"/>
                  </a:lnTo>
                  <a:lnTo>
                    <a:pt x="143382" y="13080"/>
                  </a:lnTo>
                  <a:lnTo>
                    <a:pt x="14338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81001ADE-BCAE-BE9C-C5B4-55D34C3065EF}"/>
                </a:ext>
              </a:extLst>
            </p:cNvPr>
            <p:cNvSpPr/>
            <p:nvPr/>
          </p:nvSpPr>
          <p:spPr>
            <a:xfrm>
              <a:off x="3744976" y="943863"/>
              <a:ext cx="496570" cy="236220"/>
            </a:xfrm>
            <a:custGeom>
              <a:avLst/>
              <a:gdLst/>
              <a:ahLst/>
              <a:cxnLst/>
              <a:rect l="l" t="t" r="r" b="b"/>
              <a:pathLst>
                <a:path w="496570" h="236219">
                  <a:moveTo>
                    <a:pt x="154711" y="97726"/>
                  </a:moveTo>
                  <a:lnTo>
                    <a:pt x="0" y="97726"/>
                  </a:lnTo>
                  <a:lnTo>
                    <a:pt x="0" y="114427"/>
                  </a:lnTo>
                  <a:lnTo>
                    <a:pt x="154711" y="114427"/>
                  </a:lnTo>
                  <a:lnTo>
                    <a:pt x="154711" y="97726"/>
                  </a:lnTo>
                  <a:close/>
                </a:path>
                <a:path w="496570" h="236219">
                  <a:moveTo>
                    <a:pt x="231521" y="173482"/>
                  </a:moveTo>
                  <a:lnTo>
                    <a:pt x="217424" y="0"/>
                  </a:lnTo>
                  <a:lnTo>
                    <a:pt x="209931" y="0"/>
                  </a:lnTo>
                  <a:lnTo>
                    <a:pt x="179705" y="1143"/>
                  </a:lnTo>
                  <a:lnTo>
                    <a:pt x="179705" y="7747"/>
                  </a:lnTo>
                  <a:lnTo>
                    <a:pt x="183896" y="8509"/>
                  </a:lnTo>
                  <a:lnTo>
                    <a:pt x="186944" y="9271"/>
                  </a:lnTo>
                  <a:lnTo>
                    <a:pt x="188468" y="10033"/>
                  </a:lnTo>
                  <a:lnTo>
                    <a:pt x="190119" y="10795"/>
                  </a:lnTo>
                  <a:lnTo>
                    <a:pt x="191389" y="11811"/>
                  </a:lnTo>
                  <a:lnTo>
                    <a:pt x="195834" y="29464"/>
                  </a:lnTo>
                  <a:lnTo>
                    <a:pt x="195707" y="156464"/>
                  </a:lnTo>
                  <a:lnTo>
                    <a:pt x="190373" y="170053"/>
                  </a:lnTo>
                  <a:lnTo>
                    <a:pt x="188722" y="171323"/>
                  </a:lnTo>
                  <a:lnTo>
                    <a:pt x="185801" y="172466"/>
                  </a:lnTo>
                  <a:lnTo>
                    <a:pt x="181737" y="173482"/>
                  </a:lnTo>
                  <a:lnTo>
                    <a:pt x="181737" y="179705"/>
                  </a:lnTo>
                  <a:lnTo>
                    <a:pt x="231521" y="179705"/>
                  </a:lnTo>
                  <a:lnTo>
                    <a:pt x="231521" y="173482"/>
                  </a:lnTo>
                  <a:close/>
                </a:path>
                <a:path w="496570" h="236219">
                  <a:moveTo>
                    <a:pt x="361696" y="117983"/>
                  </a:moveTo>
                  <a:lnTo>
                    <a:pt x="347980" y="73152"/>
                  </a:lnTo>
                  <a:lnTo>
                    <a:pt x="338074" y="65138"/>
                  </a:lnTo>
                  <a:lnTo>
                    <a:pt x="338074" y="128270"/>
                  </a:lnTo>
                  <a:lnTo>
                    <a:pt x="337439" y="134620"/>
                  </a:lnTo>
                  <a:lnTo>
                    <a:pt x="321437" y="167640"/>
                  </a:lnTo>
                  <a:lnTo>
                    <a:pt x="317500" y="170434"/>
                  </a:lnTo>
                  <a:lnTo>
                    <a:pt x="312674" y="171704"/>
                  </a:lnTo>
                  <a:lnTo>
                    <a:pt x="307086" y="171704"/>
                  </a:lnTo>
                  <a:lnTo>
                    <a:pt x="277406" y="140995"/>
                  </a:lnTo>
                  <a:lnTo>
                    <a:pt x="275336" y="117983"/>
                  </a:lnTo>
                  <a:lnTo>
                    <a:pt x="275831" y="106629"/>
                  </a:lnTo>
                  <a:lnTo>
                    <a:pt x="293319" y="70700"/>
                  </a:lnTo>
                  <a:lnTo>
                    <a:pt x="306705" y="67437"/>
                  </a:lnTo>
                  <a:lnTo>
                    <a:pt x="312801" y="67437"/>
                  </a:lnTo>
                  <a:lnTo>
                    <a:pt x="337019" y="104736"/>
                  </a:lnTo>
                  <a:lnTo>
                    <a:pt x="338074" y="128270"/>
                  </a:lnTo>
                  <a:lnTo>
                    <a:pt x="338074" y="65138"/>
                  </a:lnTo>
                  <a:lnTo>
                    <a:pt x="330835" y="61328"/>
                  </a:lnTo>
                  <a:lnTo>
                    <a:pt x="319824" y="58394"/>
                  </a:lnTo>
                  <a:lnTo>
                    <a:pt x="307213" y="57404"/>
                  </a:lnTo>
                  <a:lnTo>
                    <a:pt x="299415" y="57861"/>
                  </a:lnTo>
                  <a:lnTo>
                    <a:pt x="262775" y="79044"/>
                  </a:lnTo>
                  <a:lnTo>
                    <a:pt x="251701" y="117983"/>
                  </a:lnTo>
                  <a:lnTo>
                    <a:pt x="251637" y="121666"/>
                  </a:lnTo>
                  <a:lnTo>
                    <a:pt x="252437" y="134912"/>
                  </a:lnTo>
                  <a:lnTo>
                    <a:pt x="272986" y="172986"/>
                  </a:lnTo>
                  <a:lnTo>
                    <a:pt x="305181" y="181610"/>
                  </a:lnTo>
                  <a:lnTo>
                    <a:pt x="313563" y="181178"/>
                  </a:lnTo>
                  <a:lnTo>
                    <a:pt x="351028" y="159854"/>
                  </a:lnTo>
                  <a:lnTo>
                    <a:pt x="361264" y="127990"/>
                  </a:lnTo>
                  <a:lnTo>
                    <a:pt x="361696" y="117983"/>
                  </a:lnTo>
                  <a:close/>
                </a:path>
                <a:path w="496570" h="236219">
                  <a:moveTo>
                    <a:pt x="496570" y="59563"/>
                  </a:moveTo>
                  <a:lnTo>
                    <a:pt x="458089" y="59563"/>
                  </a:lnTo>
                  <a:lnTo>
                    <a:pt x="458089" y="92456"/>
                  </a:lnTo>
                  <a:lnTo>
                    <a:pt x="458089" y="103886"/>
                  </a:lnTo>
                  <a:lnTo>
                    <a:pt x="438531" y="130556"/>
                  </a:lnTo>
                  <a:lnTo>
                    <a:pt x="426339" y="130556"/>
                  </a:lnTo>
                  <a:lnTo>
                    <a:pt x="420116" y="127635"/>
                  </a:lnTo>
                  <a:lnTo>
                    <a:pt x="415798" y="122047"/>
                  </a:lnTo>
                  <a:lnTo>
                    <a:pt x="411607" y="116332"/>
                  </a:lnTo>
                  <a:lnTo>
                    <a:pt x="409448" y="108204"/>
                  </a:lnTo>
                  <a:lnTo>
                    <a:pt x="409448" y="87757"/>
                  </a:lnTo>
                  <a:lnTo>
                    <a:pt x="411607" y="80137"/>
                  </a:lnTo>
                  <a:lnTo>
                    <a:pt x="419862" y="69596"/>
                  </a:lnTo>
                  <a:lnTo>
                    <a:pt x="425958" y="67056"/>
                  </a:lnTo>
                  <a:lnTo>
                    <a:pt x="438658" y="67056"/>
                  </a:lnTo>
                  <a:lnTo>
                    <a:pt x="458089" y="92456"/>
                  </a:lnTo>
                  <a:lnTo>
                    <a:pt x="458089" y="59563"/>
                  </a:lnTo>
                  <a:lnTo>
                    <a:pt x="452120" y="59563"/>
                  </a:lnTo>
                  <a:lnTo>
                    <a:pt x="446151" y="58166"/>
                  </a:lnTo>
                  <a:lnTo>
                    <a:pt x="440182" y="57404"/>
                  </a:lnTo>
                  <a:lnTo>
                    <a:pt x="427482" y="57404"/>
                  </a:lnTo>
                  <a:lnTo>
                    <a:pt x="421259" y="58293"/>
                  </a:lnTo>
                  <a:lnTo>
                    <a:pt x="415544" y="60071"/>
                  </a:lnTo>
                  <a:lnTo>
                    <a:pt x="409702" y="61722"/>
                  </a:lnTo>
                  <a:lnTo>
                    <a:pt x="386981" y="92456"/>
                  </a:lnTo>
                  <a:lnTo>
                    <a:pt x="387045" y="107823"/>
                  </a:lnTo>
                  <a:lnTo>
                    <a:pt x="405384" y="134747"/>
                  </a:lnTo>
                  <a:lnTo>
                    <a:pt x="398576" y="139903"/>
                  </a:lnTo>
                  <a:lnTo>
                    <a:pt x="393954" y="144399"/>
                  </a:lnTo>
                  <a:lnTo>
                    <a:pt x="388620" y="152273"/>
                  </a:lnTo>
                  <a:lnTo>
                    <a:pt x="387223" y="156718"/>
                  </a:lnTo>
                  <a:lnTo>
                    <a:pt x="387223" y="165608"/>
                  </a:lnTo>
                  <a:lnTo>
                    <a:pt x="388366" y="169291"/>
                  </a:lnTo>
                  <a:lnTo>
                    <a:pt x="390652" y="172339"/>
                  </a:lnTo>
                  <a:lnTo>
                    <a:pt x="392938" y="175514"/>
                  </a:lnTo>
                  <a:lnTo>
                    <a:pt x="395986" y="177800"/>
                  </a:lnTo>
                  <a:lnTo>
                    <a:pt x="399923" y="179451"/>
                  </a:lnTo>
                  <a:lnTo>
                    <a:pt x="393446" y="182626"/>
                  </a:lnTo>
                  <a:lnTo>
                    <a:pt x="388493" y="186436"/>
                  </a:lnTo>
                  <a:lnTo>
                    <a:pt x="384937" y="190754"/>
                  </a:lnTo>
                  <a:lnTo>
                    <a:pt x="381508" y="195072"/>
                  </a:lnTo>
                  <a:lnTo>
                    <a:pt x="379730" y="199898"/>
                  </a:lnTo>
                  <a:lnTo>
                    <a:pt x="379730" y="210947"/>
                  </a:lnTo>
                  <a:lnTo>
                    <a:pt x="381000" y="215900"/>
                  </a:lnTo>
                  <a:lnTo>
                    <a:pt x="383794" y="219710"/>
                  </a:lnTo>
                  <a:lnTo>
                    <a:pt x="386461" y="223647"/>
                  </a:lnTo>
                  <a:lnTo>
                    <a:pt x="427990" y="235839"/>
                  </a:lnTo>
                  <a:lnTo>
                    <a:pt x="436499" y="235839"/>
                  </a:lnTo>
                  <a:lnTo>
                    <a:pt x="474853" y="227203"/>
                  </a:lnTo>
                  <a:lnTo>
                    <a:pt x="476758" y="225806"/>
                  </a:lnTo>
                  <a:lnTo>
                    <a:pt x="481457" y="222377"/>
                  </a:lnTo>
                  <a:lnTo>
                    <a:pt x="485902" y="216281"/>
                  </a:lnTo>
                  <a:lnTo>
                    <a:pt x="490474" y="210058"/>
                  </a:lnTo>
                  <a:lnTo>
                    <a:pt x="492760" y="203073"/>
                  </a:lnTo>
                  <a:lnTo>
                    <a:pt x="492760" y="188976"/>
                  </a:lnTo>
                  <a:lnTo>
                    <a:pt x="491490" y="183642"/>
                  </a:lnTo>
                  <a:lnTo>
                    <a:pt x="490435" y="181610"/>
                  </a:lnTo>
                  <a:lnTo>
                    <a:pt x="489077" y="178943"/>
                  </a:lnTo>
                  <a:lnTo>
                    <a:pt x="486791" y="174244"/>
                  </a:lnTo>
                  <a:lnTo>
                    <a:pt x="482727" y="170561"/>
                  </a:lnTo>
                  <a:lnTo>
                    <a:pt x="477139" y="167894"/>
                  </a:lnTo>
                  <a:lnTo>
                    <a:pt x="472186" y="165417"/>
                  </a:lnTo>
                  <a:lnTo>
                    <a:pt x="472186" y="198628"/>
                  </a:lnTo>
                  <a:lnTo>
                    <a:pt x="472186" y="205994"/>
                  </a:lnTo>
                  <a:lnTo>
                    <a:pt x="470789" y="210439"/>
                  </a:lnTo>
                  <a:lnTo>
                    <a:pt x="443738" y="225806"/>
                  </a:lnTo>
                  <a:lnTo>
                    <a:pt x="436245" y="225806"/>
                  </a:lnTo>
                  <a:lnTo>
                    <a:pt x="399796" y="211455"/>
                  </a:lnTo>
                  <a:lnTo>
                    <a:pt x="399796" y="199390"/>
                  </a:lnTo>
                  <a:lnTo>
                    <a:pt x="400812" y="195326"/>
                  </a:lnTo>
                  <a:lnTo>
                    <a:pt x="405130" y="188214"/>
                  </a:lnTo>
                  <a:lnTo>
                    <a:pt x="408305" y="184785"/>
                  </a:lnTo>
                  <a:lnTo>
                    <a:pt x="412623" y="181610"/>
                  </a:lnTo>
                  <a:lnTo>
                    <a:pt x="417830" y="182118"/>
                  </a:lnTo>
                  <a:lnTo>
                    <a:pt x="423799" y="182372"/>
                  </a:lnTo>
                  <a:lnTo>
                    <a:pt x="454152" y="182372"/>
                  </a:lnTo>
                  <a:lnTo>
                    <a:pt x="458089" y="182880"/>
                  </a:lnTo>
                  <a:lnTo>
                    <a:pt x="461010" y="184023"/>
                  </a:lnTo>
                  <a:lnTo>
                    <a:pt x="464058" y="185039"/>
                  </a:lnTo>
                  <a:lnTo>
                    <a:pt x="472186" y="198628"/>
                  </a:lnTo>
                  <a:lnTo>
                    <a:pt x="472186" y="165417"/>
                  </a:lnTo>
                  <a:lnTo>
                    <a:pt x="471551" y="165100"/>
                  </a:lnTo>
                  <a:lnTo>
                    <a:pt x="464312" y="163703"/>
                  </a:lnTo>
                  <a:lnTo>
                    <a:pt x="419608" y="163703"/>
                  </a:lnTo>
                  <a:lnTo>
                    <a:pt x="415290" y="163322"/>
                  </a:lnTo>
                  <a:lnTo>
                    <a:pt x="409702" y="162052"/>
                  </a:lnTo>
                  <a:lnTo>
                    <a:pt x="407670" y="160909"/>
                  </a:lnTo>
                  <a:lnTo>
                    <a:pt x="406527" y="159258"/>
                  </a:lnTo>
                  <a:lnTo>
                    <a:pt x="405257" y="157734"/>
                  </a:lnTo>
                  <a:lnTo>
                    <a:pt x="404622" y="155321"/>
                  </a:lnTo>
                  <a:lnTo>
                    <a:pt x="404622" y="147574"/>
                  </a:lnTo>
                  <a:lnTo>
                    <a:pt x="407924" y="142748"/>
                  </a:lnTo>
                  <a:lnTo>
                    <a:pt x="414274" y="137922"/>
                  </a:lnTo>
                  <a:lnTo>
                    <a:pt x="419227" y="139700"/>
                  </a:lnTo>
                  <a:lnTo>
                    <a:pt x="425196" y="140589"/>
                  </a:lnTo>
                  <a:lnTo>
                    <a:pt x="432181" y="140589"/>
                  </a:lnTo>
                  <a:lnTo>
                    <a:pt x="443128" y="139903"/>
                  </a:lnTo>
                  <a:lnTo>
                    <a:pt x="452310" y="137922"/>
                  </a:lnTo>
                  <a:lnTo>
                    <a:pt x="452755" y="137833"/>
                  </a:lnTo>
                  <a:lnTo>
                    <a:pt x="461035" y="134378"/>
                  </a:lnTo>
                  <a:lnTo>
                    <a:pt x="466521" y="130556"/>
                  </a:lnTo>
                  <a:lnTo>
                    <a:pt x="467995" y="129540"/>
                  </a:lnTo>
                  <a:lnTo>
                    <a:pt x="480695" y="97917"/>
                  </a:lnTo>
                  <a:lnTo>
                    <a:pt x="480644" y="92456"/>
                  </a:lnTo>
                  <a:lnTo>
                    <a:pt x="479933" y="87884"/>
                  </a:lnTo>
                  <a:lnTo>
                    <a:pt x="478409" y="83439"/>
                  </a:lnTo>
                  <a:lnTo>
                    <a:pt x="476885" y="78867"/>
                  </a:lnTo>
                  <a:lnTo>
                    <a:pt x="474853" y="75438"/>
                  </a:lnTo>
                  <a:lnTo>
                    <a:pt x="472186" y="72771"/>
                  </a:lnTo>
                  <a:lnTo>
                    <a:pt x="473329" y="71374"/>
                  </a:lnTo>
                  <a:lnTo>
                    <a:pt x="496570" y="72263"/>
                  </a:lnTo>
                  <a:lnTo>
                    <a:pt x="496570" y="71374"/>
                  </a:lnTo>
                  <a:lnTo>
                    <a:pt x="496570" y="67056"/>
                  </a:lnTo>
                  <a:lnTo>
                    <a:pt x="496570" y="59563"/>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57" name="object 49">
              <a:extLst>
                <a:ext uri="{FF2B5EF4-FFF2-40B4-BE49-F238E27FC236}">
                  <a16:creationId xmlns:a16="http://schemas.microsoft.com/office/drawing/2014/main" id="{66290E0B-F84B-37A5-C96E-B3AA64DDF4A6}"/>
                </a:ext>
              </a:extLst>
            </p:cNvPr>
            <p:cNvPicPr/>
            <p:nvPr/>
          </p:nvPicPr>
          <p:blipFill>
            <a:blip r:embed="rId10" cstate="print"/>
            <a:stretch>
              <a:fillRect/>
            </a:stretch>
          </p:blipFill>
          <p:spPr>
            <a:xfrm>
              <a:off x="4300728" y="837818"/>
              <a:ext cx="1282064" cy="424179"/>
            </a:xfrm>
            <a:prstGeom prst="rect">
              <a:avLst/>
            </a:prstGeom>
          </p:spPr>
        </p:pic>
        <p:pic>
          <p:nvPicPr>
            <p:cNvPr id="5158" name="object 50">
              <a:extLst>
                <a:ext uri="{FF2B5EF4-FFF2-40B4-BE49-F238E27FC236}">
                  <a16:creationId xmlns:a16="http://schemas.microsoft.com/office/drawing/2014/main" id="{3A89A10F-91D6-3B6A-F412-71164771FFE8}"/>
                </a:ext>
              </a:extLst>
            </p:cNvPr>
            <p:cNvPicPr/>
            <p:nvPr/>
          </p:nvPicPr>
          <p:blipFill>
            <a:blip r:embed="rId11" cstate="print"/>
            <a:stretch>
              <a:fillRect/>
            </a:stretch>
          </p:blipFill>
          <p:spPr>
            <a:xfrm>
              <a:off x="5984494" y="943229"/>
              <a:ext cx="159130" cy="180340"/>
            </a:xfrm>
            <a:prstGeom prst="rect">
              <a:avLst/>
            </a:prstGeom>
          </p:spPr>
        </p:pic>
        <p:pic>
          <p:nvPicPr>
            <p:cNvPr id="5159" name="object 51">
              <a:extLst>
                <a:ext uri="{FF2B5EF4-FFF2-40B4-BE49-F238E27FC236}">
                  <a16:creationId xmlns:a16="http://schemas.microsoft.com/office/drawing/2014/main" id="{7DAB1E4A-08C3-D7A7-5E37-BA7918FFD01D}"/>
                </a:ext>
              </a:extLst>
            </p:cNvPr>
            <p:cNvPicPr/>
            <p:nvPr/>
          </p:nvPicPr>
          <p:blipFill>
            <a:blip r:embed="rId12" cstate="print"/>
            <a:stretch>
              <a:fillRect/>
            </a:stretch>
          </p:blipFill>
          <p:spPr>
            <a:xfrm>
              <a:off x="6184519" y="1001395"/>
              <a:ext cx="139318" cy="176910"/>
            </a:xfrm>
            <a:prstGeom prst="rect">
              <a:avLst/>
            </a:prstGeom>
          </p:spPr>
        </p:pic>
        <p:pic>
          <p:nvPicPr>
            <p:cNvPr id="5160" name="object 52">
              <a:extLst>
                <a:ext uri="{FF2B5EF4-FFF2-40B4-BE49-F238E27FC236}">
                  <a16:creationId xmlns:a16="http://schemas.microsoft.com/office/drawing/2014/main" id="{4FE1D76F-AA93-ED05-A0B7-58007BCF96B8}"/>
                </a:ext>
              </a:extLst>
            </p:cNvPr>
            <p:cNvPicPr/>
            <p:nvPr/>
          </p:nvPicPr>
          <p:blipFill>
            <a:blip r:embed="rId13" cstate="print"/>
            <a:stretch>
              <a:fillRect/>
            </a:stretch>
          </p:blipFill>
          <p:spPr>
            <a:xfrm>
              <a:off x="6352794" y="884300"/>
              <a:ext cx="188467" cy="176529"/>
            </a:xfrm>
            <a:prstGeom prst="rect">
              <a:avLst/>
            </a:prstGeom>
          </p:spPr>
        </p:pic>
        <p:sp>
          <p:nvSpPr>
            <p:cNvPr id="5161" name="object 53">
              <a:extLst>
                <a:ext uri="{FF2B5EF4-FFF2-40B4-BE49-F238E27FC236}">
                  <a16:creationId xmlns:a16="http://schemas.microsoft.com/office/drawing/2014/main" id="{E3D8F744-28AC-0581-2065-5A27B8E04CD3}"/>
                </a:ext>
              </a:extLst>
            </p:cNvPr>
            <p:cNvSpPr/>
            <p:nvPr/>
          </p:nvSpPr>
          <p:spPr>
            <a:xfrm>
              <a:off x="6650101" y="1015618"/>
              <a:ext cx="154940" cy="69215"/>
            </a:xfrm>
            <a:custGeom>
              <a:avLst/>
              <a:gdLst/>
              <a:ahLst/>
              <a:cxnLst/>
              <a:rect l="l" t="t" r="r" b="b"/>
              <a:pathLst>
                <a:path w="154940" h="69215">
                  <a:moveTo>
                    <a:pt x="154686" y="52197"/>
                  </a:moveTo>
                  <a:lnTo>
                    <a:pt x="0" y="52197"/>
                  </a:lnTo>
                  <a:lnTo>
                    <a:pt x="0" y="68834"/>
                  </a:lnTo>
                  <a:lnTo>
                    <a:pt x="154686" y="68834"/>
                  </a:lnTo>
                  <a:lnTo>
                    <a:pt x="154686" y="52197"/>
                  </a:lnTo>
                  <a:close/>
                </a:path>
                <a:path w="154940" h="69215">
                  <a:moveTo>
                    <a:pt x="154686" y="0"/>
                  </a:moveTo>
                  <a:lnTo>
                    <a:pt x="0" y="0"/>
                  </a:lnTo>
                  <a:lnTo>
                    <a:pt x="0" y="16764"/>
                  </a:lnTo>
                  <a:lnTo>
                    <a:pt x="154686" y="16764"/>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2" name="object 54">
              <a:extLst>
                <a:ext uri="{FF2B5EF4-FFF2-40B4-BE49-F238E27FC236}">
                  <a16:creationId xmlns:a16="http://schemas.microsoft.com/office/drawing/2014/main" id="{42071F71-85CE-760F-74FA-B0E0FF1C212F}"/>
                </a:ext>
              </a:extLst>
            </p:cNvPr>
            <p:cNvPicPr/>
            <p:nvPr/>
          </p:nvPicPr>
          <p:blipFill>
            <a:blip r:embed="rId14" cstate="print"/>
            <a:stretch>
              <a:fillRect/>
            </a:stretch>
          </p:blipFill>
          <p:spPr>
            <a:xfrm>
              <a:off x="6910832" y="950086"/>
              <a:ext cx="99949" cy="173482"/>
            </a:xfrm>
            <a:prstGeom prst="rect">
              <a:avLst/>
            </a:prstGeom>
          </p:spPr>
        </p:pic>
        <p:sp>
          <p:nvSpPr>
            <p:cNvPr id="5163" name="object 55">
              <a:extLst>
                <a:ext uri="{FF2B5EF4-FFF2-40B4-BE49-F238E27FC236}">
                  <a16:creationId xmlns:a16="http://schemas.microsoft.com/office/drawing/2014/main" id="{6042703A-CE8D-9F8B-0C2E-3F6D5A52DDD6}"/>
                </a:ext>
              </a:extLst>
            </p:cNvPr>
            <p:cNvSpPr/>
            <p:nvPr/>
          </p:nvSpPr>
          <p:spPr>
            <a:xfrm>
              <a:off x="3297301" y="1439163"/>
              <a:ext cx="496570" cy="236220"/>
            </a:xfrm>
            <a:custGeom>
              <a:avLst/>
              <a:gdLst/>
              <a:ahLst/>
              <a:cxnLst/>
              <a:rect l="l" t="t" r="r" b="b"/>
              <a:pathLst>
                <a:path w="496570" h="236219">
                  <a:moveTo>
                    <a:pt x="154711" y="97726"/>
                  </a:moveTo>
                  <a:lnTo>
                    <a:pt x="0" y="97726"/>
                  </a:lnTo>
                  <a:lnTo>
                    <a:pt x="0" y="114427"/>
                  </a:lnTo>
                  <a:lnTo>
                    <a:pt x="154711" y="114427"/>
                  </a:lnTo>
                  <a:lnTo>
                    <a:pt x="154711" y="97726"/>
                  </a:lnTo>
                  <a:close/>
                </a:path>
                <a:path w="496570" h="236219">
                  <a:moveTo>
                    <a:pt x="231521" y="173482"/>
                  </a:moveTo>
                  <a:lnTo>
                    <a:pt x="217424" y="0"/>
                  </a:lnTo>
                  <a:lnTo>
                    <a:pt x="209931" y="0"/>
                  </a:lnTo>
                  <a:lnTo>
                    <a:pt x="179705" y="1143"/>
                  </a:lnTo>
                  <a:lnTo>
                    <a:pt x="179705" y="7747"/>
                  </a:lnTo>
                  <a:lnTo>
                    <a:pt x="183896" y="8509"/>
                  </a:lnTo>
                  <a:lnTo>
                    <a:pt x="186944" y="9271"/>
                  </a:lnTo>
                  <a:lnTo>
                    <a:pt x="188468" y="10033"/>
                  </a:lnTo>
                  <a:lnTo>
                    <a:pt x="190119" y="10795"/>
                  </a:lnTo>
                  <a:lnTo>
                    <a:pt x="191389" y="11811"/>
                  </a:lnTo>
                  <a:lnTo>
                    <a:pt x="195834" y="29464"/>
                  </a:lnTo>
                  <a:lnTo>
                    <a:pt x="195707" y="156464"/>
                  </a:lnTo>
                  <a:lnTo>
                    <a:pt x="190373" y="170053"/>
                  </a:lnTo>
                  <a:lnTo>
                    <a:pt x="188722" y="171323"/>
                  </a:lnTo>
                  <a:lnTo>
                    <a:pt x="185801" y="172466"/>
                  </a:lnTo>
                  <a:lnTo>
                    <a:pt x="181737" y="173482"/>
                  </a:lnTo>
                  <a:lnTo>
                    <a:pt x="181737" y="179705"/>
                  </a:lnTo>
                  <a:lnTo>
                    <a:pt x="231521" y="179705"/>
                  </a:lnTo>
                  <a:lnTo>
                    <a:pt x="231521" y="173482"/>
                  </a:lnTo>
                  <a:close/>
                </a:path>
                <a:path w="496570" h="236219">
                  <a:moveTo>
                    <a:pt x="361696" y="117983"/>
                  </a:moveTo>
                  <a:lnTo>
                    <a:pt x="347980" y="73152"/>
                  </a:lnTo>
                  <a:lnTo>
                    <a:pt x="338074" y="65138"/>
                  </a:lnTo>
                  <a:lnTo>
                    <a:pt x="338074" y="128270"/>
                  </a:lnTo>
                  <a:lnTo>
                    <a:pt x="337439" y="134620"/>
                  </a:lnTo>
                  <a:lnTo>
                    <a:pt x="321437" y="167640"/>
                  </a:lnTo>
                  <a:lnTo>
                    <a:pt x="317500" y="170434"/>
                  </a:lnTo>
                  <a:lnTo>
                    <a:pt x="312674" y="171704"/>
                  </a:lnTo>
                  <a:lnTo>
                    <a:pt x="307086" y="171704"/>
                  </a:lnTo>
                  <a:lnTo>
                    <a:pt x="277406" y="140995"/>
                  </a:lnTo>
                  <a:lnTo>
                    <a:pt x="275336" y="117983"/>
                  </a:lnTo>
                  <a:lnTo>
                    <a:pt x="275831" y="106629"/>
                  </a:lnTo>
                  <a:lnTo>
                    <a:pt x="293319" y="70700"/>
                  </a:lnTo>
                  <a:lnTo>
                    <a:pt x="306705" y="67437"/>
                  </a:lnTo>
                  <a:lnTo>
                    <a:pt x="312801" y="67437"/>
                  </a:lnTo>
                  <a:lnTo>
                    <a:pt x="337019" y="104736"/>
                  </a:lnTo>
                  <a:lnTo>
                    <a:pt x="338074" y="128270"/>
                  </a:lnTo>
                  <a:lnTo>
                    <a:pt x="338074" y="65138"/>
                  </a:lnTo>
                  <a:lnTo>
                    <a:pt x="330835" y="61328"/>
                  </a:lnTo>
                  <a:lnTo>
                    <a:pt x="319824" y="58394"/>
                  </a:lnTo>
                  <a:lnTo>
                    <a:pt x="307213" y="57404"/>
                  </a:lnTo>
                  <a:lnTo>
                    <a:pt x="299415" y="57861"/>
                  </a:lnTo>
                  <a:lnTo>
                    <a:pt x="262775" y="79044"/>
                  </a:lnTo>
                  <a:lnTo>
                    <a:pt x="251701" y="117983"/>
                  </a:lnTo>
                  <a:lnTo>
                    <a:pt x="251637" y="121666"/>
                  </a:lnTo>
                  <a:lnTo>
                    <a:pt x="252437" y="134912"/>
                  </a:lnTo>
                  <a:lnTo>
                    <a:pt x="272986" y="172986"/>
                  </a:lnTo>
                  <a:lnTo>
                    <a:pt x="305181" y="181610"/>
                  </a:lnTo>
                  <a:lnTo>
                    <a:pt x="313563" y="181178"/>
                  </a:lnTo>
                  <a:lnTo>
                    <a:pt x="351028" y="159854"/>
                  </a:lnTo>
                  <a:lnTo>
                    <a:pt x="361264" y="127990"/>
                  </a:lnTo>
                  <a:lnTo>
                    <a:pt x="361696" y="117983"/>
                  </a:lnTo>
                  <a:close/>
                </a:path>
                <a:path w="496570" h="236219">
                  <a:moveTo>
                    <a:pt x="496570" y="59563"/>
                  </a:moveTo>
                  <a:lnTo>
                    <a:pt x="458089" y="59563"/>
                  </a:lnTo>
                  <a:lnTo>
                    <a:pt x="458089" y="92456"/>
                  </a:lnTo>
                  <a:lnTo>
                    <a:pt x="458089" y="103886"/>
                  </a:lnTo>
                  <a:lnTo>
                    <a:pt x="438531" y="130556"/>
                  </a:lnTo>
                  <a:lnTo>
                    <a:pt x="426339" y="130556"/>
                  </a:lnTo>
                  <a:lnTo>
                    <a:pt x="420116" y="127635"/>
                  </a:lnTo>
                  <a:lnTo>
                    <a:pt x="415798" y="122047"/>
                  </a:lnTo>
                  <a:lnTo>
                    <a:pt x="411607" y="116332"/>
                  </a:lnTo>
                  <a:lnTo>
                    <a:pt x="409448" y="108204"/>
                  </a:lnTo>
                  <a:lnTo>
                    <a:pt x="409448" y="87757"/>
                  </a:lnTo>
                  <a:lnTo>
                    <a:pt x="411607" y="80137"/>
                  </a:lnTo>
                  <a:lnTo>
                    <a:pt x="419862" y="69596"/>
                  </a:lnTo>
                  <a:lnTo>
                    <a:pt x="425958" y="67056"/>
                  </a:lnTo>
                  <a:lnTo>
                    <a:pt x="438658" y="67056"/>
                  </a:lnTo>
                  <a:lnTo>
                    <a:pt x="458089" y="92456"/>
                  </a:lnTo>
                  <a:lnTo>
                    <a:pt x="458089" y="59563"/>
                  </a:lnTo>
                  <a:lnTo>
                    <a:pt x="452120" y="59563"/>
                  </a:lnTo>
                  <a:lnTo>
                    <a:pt x="446151" y="58166"/>
                  </a:lnTo>
                  <a:lnTo>
                    <a:pt x="440182" y="57404"/>
                  </a:lnTo>
                  <a:lnTo>
                    <a:pt x="427482" y="57404"/>
                  </a:lnTo>
                  <a:lnTo>
                    <a:pt x="421259" y="58293"/>
                  </a:lnTo>
                  <a:lnTo>
                    <a:pt x="415544" y="60071"/>
                  </a:lnTo>
                  <a:lnTo>
                    <a:pt x="409702" y="61722"/>
                  </a:lnTo>
                  <a:lnTo>
                    <a:pt x="386981" y="92456"/>
                  </a:lnTo>
                  <a:lnTo>
                    <a:pt x="387045" y="107823"/>
                  </a:lnTo>
                  <a:lnTo>
                    <a:pt x="405384" y="134747"/>
                  </a:lnTo>
                  <a:lnTo>
                    <a:pt x="398576" y="139903"/>
                  </a:lnTo>
                  <a:lnTo>
                    <a:pt x="393954" y="144399"/>
                  </a:lnTo>
                  <a:lnTo>
                    <a:pt x="388620" y="152273"/>
                  </a:lnTo>
                  <a:lnTo>
                    <a:pt x="387223" y="156718"/>
                  </a:lnTo>
                  <a:lnTo>
                    <a:pt x="387223" y="165608"/>
                  </a:lnTo>
                  <a:lnTo>
                    <a:pt x="388366" y="169291"/>
                  </a:lnTo>
                  <a:lnTo>
                    <a:pt x="390652" y="172339"/>
                  </a:lnTo>
                  <a:lnTo>
                    <a:pt x="392938" y="175514"/>
                  </a:lnTo>
                  <a:lnTo>
                    <a:pt x="395986" y="177800"/>
                  </a:lnTo>
                  <a:lnTo>
                    <a:pt x="399923" y="179451"/>
                  </a:lnTo>
                  <a:lnTo>
                    <a:pt x="393446" y="182626"/>
                  </a:lnTo>
                  <a:lnTo>
                    <a:pt x="388493" y="186436"/>
                  </a:lnTo>
                  <a:lnTo>
                    <a:pt x="384937" y="190754"/>
                  </a:lnTo>
                  <a:lnTo>
                    <a:pt x="381508" y="195072"/>
                  </a:lnTo>
                  <a:lnTo>
                    <a:pt x="379730" y="199898"/>
                  </a:lnTo>
                  <a:lnTo>
                    <a:pt x="379730" y="210947"/>
                  </a:lnTo>
                  <a:lnTo>
                    <a:pt x="381000" y="215900"/>
                  </a:lnTo>
                  <a:lnTo>
                    <a:pt x="383794" y="219710"/>
                  </a:lnTo>
                  <a:lnTo>
                    <a:pt x="386461" y="223647"/>
                  </a:lnTo>
                  <a:lnTo>
                    <a:pt x="427990" y="235839"/>
                  </a:lnTo>
                  <a:lnTo>
                    <a:pt x="436499" y="235839"/>
                  </a:lnTo>
                  <a:lnTo>
                    <a:pt x="474853" y="227203"/>
                  </a:lnTo>
                  <a:lnTo>
                    <a:pt x="476758" y="225806"/>
                  </a:lnTo>
                  <a:lnTo>
                    <a:pt x="481457" y="222377"/>
                  </a:lnTo>
                  <a:lnTo>
                    <a:pt x="485902" y="216281"/>
                  </a:lnTo>
                  <a:lnTo>
                    <a:pt x="490474" y="210058"/>
                  </a:lnTo>
                  <a:lnTo>
                    <a:pt x="492760" y="203073"/>
                  </a:lnTo>
                  <a:lnTo>
                    <a:pt x="492760" y="188976"/>
                  </a:lnTo>
                  <a:lnTo>
                    <a:pt x="491490" y="183642"/>
                  </a:lnTo>
                  <a:lnTo>
                    <a:pt x="490435" y="181610"/>
                  </a:lnTo>
                  <a:lnTo>
                    <a:pt x="489077" y="178943"/>
                  </a:lnTo>
                  <a:lnTo>
                    <a:pt x="486791" y="174244"/>
                  </a:lnTo>
                  <a:lnTo>
                    <a:pt x="482727" y="170561"/>
                  </a:lnTo>
                  <a:lnTo>
                    <a:pt x="477139" y="167894"/>
                  </a:lnTo>
                  <a:lnTo>
                    <a:pt x="472186" y="165417"/>
                  </a:lnTo>
                  <a:lnTo>
                    <a:pt x="472186" y="198628"/>
                  </a:lnTo>
                  <a:lnTo>
                    <a:pt x="472186" y="205994"/>
                  </a:lnTo>
                  <a:lnTo>
                    <a:pt x="470789" y="210439"/>
                  </a:lnTo>
                  <a:lnTo>
                    <a:pt x="443738" y="225806"/>
                  </a:lnTo>
                  <a:lnTo>
                    <a:pt x="436245" y="225806"/>
                  </a:lnTo>
                  <a:lnTo>
                    <a:pt x="399796" y="211455"/>
                  </a:lnTo>
                  <a:lnTo>
                    <a:pt x="399796" y="199390"/>
                  </a:lnTo>
                  <a:lnTo>
                    <a:pt x="400812" y="195326"/>
                  </a:lnTo>
                  <a:lnTo>
                    <a:pt x="405130" y="188214"/>
                  </a:lnTo>
                  <a:lnTo>
                    <a:pt x="408305" y="184785"/>
                  </a:lnTo>
                  <a:lnTo>
                    <a:pt x="412623" y="181610"/>
                  </a:lnTo>
                  <a:lnTo>
                    <a:pt x="417830" y="182118"/>
                  </a:lnTo>
                  <a:lnTo>
                    <a:pt x="423799" y="182372"/>
                  </a:lnTo>
                  <a:lnTo>
                    <a:pt x="454152" y="182372"/>
                  </a:lnTo>
                  <a:lnTo>
                    <a:pt x="458089" y="182880"/>
                  </a:lnTo>
                  <a:lnTo>
                    <a:pt x="461010" y="184023"/>
                  </a:lnTo>
                  <a:lnTo>
                    <a:pt x="464058" y="185039"/>
                  </a:lnTo>
                  <a:lnTo>
                    <a:pt x="472186" y="198628"/>
                  </a:lnTo>
                  <a:lnTo>
                    <a:pt x="472186" y="165417"/>
                  </a:lnTo>
                  <a:lnTo>
                    <a:pt x="471551" y="165100"/>
                  </a:lnTo>
                  <a:lnTo>
                    <a:pt x="464312" y="163703"/>
                  </a:lnTo>
                  <a:lnTo>
                    <a:pt x="419608" y="163703"/>
                  </a:lnTo>
                  <a:lnTo>
                    <a:pt x="415290" y="163322"/>
                  </a:lnTo>
                  <a:lnTo>
                    <a:pt x="409702" y="162052"/>
                  </a:lnTo>
                  <a:lnTo>
                    <a:pt x="407670" y="160909"/>
                  </a:lnTo>
                  <a:lnTo>
                    <a:pt x="406527" y="159258"/>
                  </a:lnTo>
                  <a:lnTo>
                    <a:pt x="405257" y="157734"/>
                  </a:lnTo>
                  <a:lnTo>
                    <a:pt x="404622" y="155321"/>
                  </a:lnTo>
                  <a:lnTo>
                    <a:pt x="404622" y="147574"/>
                  </a:lnTo>
                  <a:lnTo>
                    <a:pt x="407924" y="142748"/>
                  </a:lnTo>
                  <a:lnTo>
                    <a:pt x="414274" y="137922"/>
                  </a:lnTo>
                  <a:lnTo>
                    <a:pt x="419227" y="139700"/>
                  </a:lnTo>
                  <a:lnTo>
                    <a:pt x="425196" y="140589"/>
                  </a:lnTo>
                  <a:lnTo>
                    <a:pt x="432181" y="140589"/>
                  </a:lnTo>
                  <a:lnTo>
                    <a:pt x="443128" y="139903"/>
                  </a:lnTo>
                  <a:lnTo>
                    <a:pt x="452310" y="137922"/>
                  </a:lnTo>
                  <a:lnTo>
                    <a:pt x="452755" y="137833"/>
                  </a:lnTo>
                  <a:lnTo>
                    <a:pt x="461035" y="134378"/>
                  </a:lnTo>
                  <a:lnTo>
                    <a:pt x="466521" y="130556"/>
                  </a:lnTo>
                  <a:lnTo>
                    <a:pt x="467995" y="129540"/>
                  </a:lnTo>
                  <a:lnTo>
                    <a:pt x="480695" y="97917"/>
                  </a:lnTo>
                  <a:lnTo>
                    <a:pt x="480644" y="92456"/>
                  </a:lnTo>
                  <a:lnTo>
                    <a:pt x="479933" y="87884"/>
                  </a:lnTo>
                  <a:lnTo>
                    <a:pt x="478409" y="83439"/>
                  </a:lnTo>
                  <a:lnTo>
                    <a:pt x="476885" y="78867"/>
                  </a:lnTo>
                  <a:lnTo>
                    <a:pt x="474853" y="75438"/>
                  </a:lnTo>
                  <a:lnTo>
                    <a:pt x="472186" y="72771"/>
                  </a:lnTo>
                  <a:lnTo>
                    <a:pt x="473329" y="71374"/>
                  </a:lnTo>
                  <a:lnTo>
                    <a:pt x="496570" y="72263"/>
                  </a:lnTo>
                  <a:lnTo>
                    <a:pt x="496570" y="71374"/>
                  </a:lnTo>
                  <a:lnTo>
                    <a:pt x="496570" y="67056"/>
                  </a:lnTo>
                  <a:lnTo>
                    <a:pt x="496570" y="595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4" name="object 56">
              <a:extLst>
                <a:ext uri="{FF2B5EF4-FFF2-40B4-BE49-F238E27FC236}">
                  <a16:creationId xmlns:a16="http://schemas.microsoft.com/office/drawing/2014/main" id="{6E111F0B-DF26-58C0-B62F-8CC11221BBE0}"/>
                </a:ext>
              </a:extLst>
            </p:cNvPr>
            <p:cNvPicPr/>
            <p:nvPr/>
          </p:nvPicPr>
          <p:blipFill>
            <a:blip r:embed="rId15" cstate="print"/>
            <a:stretch>
              <a:fillRect/>
            </a:stretch>
          </p:blipFill>
          <p:spPr>
            <a:xfrm>
              <a:off x="3862578" y="1333119"/>
              <a:ext cx="1720214" cy="424179"/>
            </a:xfrm>
            <a:prstGeom prst="rect">
              <a:avLst/>
            </a:prstGeom>
          </p:spPr>
        </p:pic>
        <p:pic>
          <p:nvPicPr>
            <p:cNvPr id="5165" name="object 57">
              <a:extLst>
                <a:ext uri="{FF2B5EF4-FFF2-40B4-BE49-F238E27FC236}">
                  <a16:creationId xmlns:a16="http://schemas.microsoft.com/office/drawing/2014/main" id="{A210C12F-22E9-8F15-E7BF-468C3B97388A}"/>
                </a:ext>
              </a:extLst>
            </p:cNvPr>
            <p:cNvPicPr/>
            <p:nvPr/>
          </p:nvPicPr>
          <p:blipFill>
            <a:blip r:embed="rId11" cstate="print"/>
            <a:stretch>
              <a:fillRect/>
            </a:stretch>
          </p:blipFill>
          <p:spPr>
            <a:xfrm>
              <a:off x="5984494" y="1438528"/>
              <a:ext cx="159130" cy="180340"/>
            </a:xfrm>
            <a:prstGeom prst="rect">
              <a:avLst/>
            </a:prstGeom>
          </p:spPr>
        </p:pic>
        <p:pic>
          <p:nvPicPr>
            <p:cNvPr id="5166" name="object 58">
              <a:extLst>
                <a:ext uri="{FF2B5EF4-FFF2-40B4-BE49-F238E27FC236}">
                  <a16:creationId xmlns:a16="http://schemas.microsoft.com/office/drawing/2014/main" id="{468A48F9-8237-7168-0AAB-863146BA2A1C}"/>
                </a:ext>
              </a:extLst>
            </p:cNvPr>
            <p:cNvPicPr/>
            <p:nvPr/>
          </p:nvPicPr>
          <p:blipFill>
            <a:blip r:embed="rId16" cstate="print"/>
            <a:stretch>
              <a:fillRect/>
            </a:stretch>
          </p:blipFill>
          <p:spPr>
            <a:xfrm>
              <a:off x="6184519" y="1496694"/>
              <a:ext cx="139318" cy="176910"/>
            </a:xfrm>
            <a:prstGeom prst="rect">
              <a:avLst/>
            </a:prstGeom>
          </p:spPr>
        </p:pic>
        <p:pic>
          <p:nvPicPr>
            <p:cNvPr id="5167" name="object 59">
              <a:extLst>
                <a:ext uri="{FF2B5EF4-FFF2-40B4-BE49-F238E27FC236}">
                  <a16:creationId xmlns:a16="http://schemas.microsoft.com/office/drawing/2014/main" id="{0B0FE574-60D7-F14B-13CF-C720D07C7E17}"/>
                </a:ext>
              </a:extLst>
            </p:cNvPr>
            <p:cNvPicPr/>
            <p:nvPr/>
          </p:nvPicPr>
          <p:blipFill>
            <a:blip r:embed="rId13" cstate="print"/>
            <a:stretch>
              <a:fillRect/>
            </a:stretch>
          </p:blipFill>
          <p:spPr>
            <a:xfrm>
              <a:off x="6352794" y="1379601"/>
              <a:ext cx="188467" cy="176529"/>
            </a:xfrm>
            <a:prstGeom prst="rect">
              <a:avLst/>
            </a:prstGeom>
          </p:spPr>
        </p:pic>
        <p:sp>
          <p:nvSpPr>
            <p:cNvPr id="5168" name="object 60">
              <a:extLst>
                <a:ext uri="{FF2B5EF4-FFF2-40B4-BE49-F238E27FC236}">
                  <a16:creationId xmlns:a16="http://schemas.microsoft.com/office/drawing/2014/main" id="{A8F6FFE4-276C-6AC3-F2C4-C282E871467B}"/>
                </a:ext>
              </a:extLst>
            </p:cNvPr>
            <p:cNvSpPr/>
            <p:nvPr/>
          </p:nvSpPr>
          <p:spPr>
            <a:xfrm>
              <a:off x="6650101" y="1510918"/>
              <a:ext cx="154940" cy="69215"/>
            </a:xfrm>
            <a:custGeom>
              <a:avLst/>
              <a:gdLst/>
              <a:ahLst/>
              <a:cxnLst/>
              <a:rect l="l" t="t" r="r" b="b"/>
              <a:pathLst>
                <a:path w="154940" h="69215">
                  <a:moveTo>
                    <a:pt x="154686" y="52197"/>
                  </a:moveTo>
                  <a:lnTo>
                    <a:pt x="0" y="52197"/>
                  </a:lnTo>
                  <a:lnTo>
                    <a:pt x="0" y="68834"/>
                  </a:lnTo>
                  <a:lnTo>
                    <a:pt x="154686" y="68834"/>
                  </a:lnTo>
                  <a:lnTo>
                    <a:pt x="154686" y="52197"/>
                  </a:lnTo>
                  <a:close/>
                </a:path>
                <a:path w="154940" h="69215">
                  <a:moveTo>
                    <a:pt x="154686" y="0"/>
                  </a:moveTo>
                  <a:lnTo>
                    <a:pt x="0" y="0"/>
                  </a:lnTo>
                  <a:lnTo>
                    <a:pt x="0" y="16764"/>
                  </a:lnTo>
                  <a:lnTo>
                    <a:pt x="154686" y="16764"/>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9" name="object 61">
              <a:extLst>
                <a:ext uri="{FF2B5EF4-FFF2-40B4-BE49-F238E27FC236}">
                  <a16:creationId xmlns:a16="http://schemas.microsoft.com/office/drawing/2014/main" id="{552CCD3F-7BFF-DACA-C1E0-D6C16E5E6F0E}"/>
                </a:ext>
              </a:extLst>
            </p:cNvPr>
            <p:cNvPicPr/>
            <p:nvPr/>
          </p:nvPicPr>
          <p:blipFill>
            <a:blip r:embed="rId17" cstate="print"/>
            <a:stretch>
              <a:fillRect/>
            </a:stretch>
          </p:blipFill>
          <p:spPr>
            <a:xfrm>
              <a:off x="6904803" y="1445386"/>
              <a:ext cx="109914" cy="175387"/>
            </a:xfrm>
            <a:prstGeom prst="rect">
              <a:avLst/>
            </a:prstGeom>
          </p:spPr>
        </p:pic>
        <p:sp>
          <p:nvSpPr>
            <p:cNvPr id="5170" name="object 62">
              <a:extLst>
                <a:ext uri="{FF2B5EF4-FFF2-40B4-BE49-F238E27FC236}">
                  <a16:creationId xmlns:a16="http://schemas.microsoft.com/office/drawing/2014/main" id="{A1C889AD-31A1-43B4-2234-D600D9263B13}"/>
                </a:ext>
              </a:extLst>
            </p:cNvPr>
            <p:cNvSpPr/>
            <p:nvPr/>
          </p:nvSpPr>
          <p:spPr>
            <a:xfrm>
              <a:off x="3691001" y="795401"/>
              <a:ext cx="1971675" cy="485775"/>
            </a:xfrm>
            <a:custGeom>
              <a:avLst/>
              <a:gdLst/>
              <a:ahLst/>
              <a:cxnLst/>
              <a:rect l="l" t="t" r="r" b="b"/>
              <a:pathLst>
                <a:path w="1971675" h="485775">
                  <a:moveTo>
                    <a:pt x="0" y="485775"/>
                  </a:moveTo>
                  <a:lnTo>
                    <a:pt x="1971675" y="485775"/>
                  </a:lnTo>
                  <a:lnTo>
                    <a:pt x="1971675" y="0"/>
                  </a:lnTo>
                  <a:lnTo>
                    <a:pt x="0" y="0"/>
                  </a:lnTo>
                  <a:lnTo>
                    <a:pt x="0" y="485775"/>
                  </a:lnTo>
                  <a:close/>
                </a:path>
              </a:pathLst>
            </a:custGeom>
            <a:ln w="25400">
              <a:solidFill>
                <a:srgbClr val="9452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71" name="object 66">
              <a:extLst>
                <a:ext uri="{FF2B5EF4-FFF2-40B4-BE49-F238E27FC236}">
                  <a16:creationId xmlns:a16="http://schemas.microsoft.com/office/drawing/2014/main" id="{E60B04F0-DD68-7BF2-A37B-708DA4179853}"/>
                </a:ext>
              </a:extLst>
            </p:cNvPr>
            <p:cNvPicPr/>
            <p:nvPr/>
          </p:nvPicPr>
          <p:blipFill>
            <a:blip r:embed="rId18" cstate="print"/>
            <a:stretch>
              <a:fillRect/>
            </a:stretch>
          </p:blipFill>
          <p:spPr>
            <a:xfrm>
              <a:off x="3309874" y="2464435"/>
              <a:ext cx="156337" cy="189230"/>
            </a:xfrm>
            <a:prstGeom prst="rect">
              <a:avLst/>
            </a:prstGeom>
          </p:spPr>
        </p:pic>
      </p:grpSp>
      <p:sp>
        <p:nvSpPr>
          <p:cNvPr id="5172" name="object 67">
            <a:extLst>
              <a:ext uri="{FF2B5EF4-FFF2-40B4-BE49-F238E27FC236}">
                <a16:creationId xmlns:a16="http://schemas.microsoft.com/office/drawing/2014/main" id="{D17D3CDF-1F0A-89F8-F43D-37E9F36F3CF8}"/>
              </a:ext>
            </a:extLst>
          </p:cNvPr>
          <p:cNvSpPr txBox="1"/>
          <p:nvPr/>
        </p:nvSpPr>
        <p:spPr>
          <a:xfrm>
            <a:off x="2101374" y="4502443"/>
            <a:ext cx="79184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baseline="12500" dirty="0">
                <a:solidFill>
                  <a:srgbClr val="0096FF"/>
                </a:solidFill>
                <a:latin typeface="Cambria Math"/>
                <a:cs typeface="Cambria Math"/>
              </a:rPr>
              <a:t>𝐿</a:t>
            </a:r>
            <a:r>
              <a:rPr sz="3000" kern="0" spc="52" baseline="12500" dirty="0">
                <a:solidFill>
                  <a:srgbClr val="0096FF"/>
                </a:solidFill>
                <a:latin typeface="Cambria Math"/>
                <a:cs typeface="Cambria Math"/>
              </a:rPr>
              <a:t>  </a:t>
            </a: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173" name="object 68">
            <a:extLst>
              <a:ext uri="{FF2B5EF4-FFF2-40B4-BE49-F238E27FC236}">
                <a16:creationId xmlns:a16="http://schemas.microsoft.com/office/drawing/2014/main" id="{DE4907AE-0160-3894-7A7B-9D61A56EFC05}"/>
              </a:ext>
            </a:extLst>
          </p:cNvPr>
          <p:cNvGrpSpPr/>
          <p:nvPr/>
        </p:nvGrpSpPr>
        <p:grpSpPr>
          <a:xfrm>
            <a:off x="2894558" y="4470693"/>
            <a:ext cx="546735" cy="321310"/>
            <a:chOff x="1548516" y="2966973"/>
            <a:chExt cx="546735" cy="321310"/>
          </a:xfrm>
        </p:grpSpPr>
        <p:sp>
          <p:nvSpPr>
            <p:cNvPr id="5174" name="object 69">
              <a:extLst>
                <a:ext uri="{FF2B5EF4-FFF2-40B4-BE49-F238E27FC236}">
                  <a16:creationId xmlns:a16="http://schemas.microsoft.com/office/drawing/2014/main" id="{CFA124F1-80D8-1D76-71D6-2B629F492FE5}"/>
                </a:ext>
              </a:extLst>
            </p:cNvPr>
            <p:cNvSpPr/>
            <p:nvPr/>
          </p:nvSpPr>
          <p:spPr>
            <a:xfrm>
              <a:off x="1548516" y="2977387"/>
              <a:ext cx="546735" cy="311150"/>
            </a:xfrm>
            <a:custGeom>
              <a:avLst/>
              <a:gdLst/>
              <a:ahLst/>
              <a:cxnLst/>
              <a:rect l="l" t="t" r="r" b="b"/>
              <a:pathLst>
                <a:path w="546735" h="311150">
                  <a:moveTo>
                    <a:pt x="464941" y="0"/>
                  </a:moveTo>
                  <a:lnTo>
                    <a:pt x="461893" y="10287"/>
                  </a:lnTo>
                  <a:lnTo>
                    <a:pt x="476130" y="17692"/>
                  </a:lnTo>
                  <a:lnTo>
                    <a:pt x="488547" y="28479"/>
                  </a:lnTo>
                  <a:lnTo>
                    <a:pt x="514701" y="80581"/>
                  </a:lnTo>
                  <a:lnTo>
                    <a:pt x="522511" y="128206"/>
                  </a:lnTo>
                  <a:lnTo>
                    <a:pt x="523488" y="155448"/>
                  </a:lnTo>
                  <a:lnTo>
                    <a:pt x="522511" y="182687"/>
                  </a:lnTo>
                  <a:lnTo>
                    <a:pt x="514701" y="230260"/>
                  </a:lnTo>
                  <a:lnTo>
                    <a:pt x="499129" y="268100"/>
                  </a:lnTo>
                  <a:lnTo>
                    <a:pt x="461893" y="300355"/>
                  </a:lnTo>
                  <a:lnTo>
                    <a:pt x="464941" y="310642"/>
                  </a:lnTo>
                  <a:lnTo>
                    <a:pt x="499691" y="292163"/>
                  </a:lnTo>
                  <a:lnTo>
                    <a:pt x="525393" y="257301"/>
                  </a:lnTo>
                  <a:lnTo>
                    <a:pt x="541283" y="210264"/>
                  </a:lnTo>
                  <a:lnTo>
                    <a:pt x="546602" y="155320"/>
                  </a:lnTo>
                  <a:lnTo>
                    <a:pt x="545270" y="126884"/>
                  </a:lnTo>
                  <a:lnTo>
                    <a:pt x="534654" y="75918"/>
                  </a:lnTo>
                  <a:lnTo>
                    <a:pt x="513679" y="33861"/>
                  </a:lnTo>
                  <a:lnTo>
                    <a:pt x="483441" y="7191"/>
                  </a:lnTo>
                  <a:lnTo>
                    <a:pt x="464941" y="0"/>
                  </a:lnTo>
                  <a:close/>
                </a:path>
                <a:path w="546735" h="311150">
                  <a:moveTo>
                    <a:pt x="81655" y="0"/>
                  </a:moveTo>
                  <a:lnTo>
                    <a:pt x="46952" y="18478"/>
                  </a:lnTo>
                  <a:lnTo>
                    <a:pt x="21203" y="53339"/>
                  </a:lnTo>
                  <a:lnTo>
                    <a:pt x="5312" y="100425"/>
                  </a:lnTo>
                  <a:lnTo>
                    <a:pt x="0" y="155448"/>
                  </a:lnTo>
                  <a:lnTo>
                    <a:pt x="1325" y="183774"/>
                  </a:lnTo>
                  <a:lnTo>
                    <a:pt x="11941" y="234777"/>
                  </a:lnTo>
                  <a:lnTo>
                    <a:pt x="32970" y="276780"/>
                  </a:lnTo>
                  <a:lnTo>
                    <a:pt x="63172" y="303450"/>
                  </a:lnTo>
                  <a:lnTo>
                    <a:pt x="81655" y="310642"/>
                  </a:lnTo>
                  <a:lnTo>
                    <a:pt x="84830" y="300355"/>
                  </a:lnTo>
                  <a:lnTo>
                    <a:pt x="70518" y="292969"/>
                  </a:lnTo>
                  <a:lnTo>
                    <a:pt x="58064" y="282225"/>
                  </a:lnTo>
                  <a:lnTo>
                    <a:pt x="31894" y="230260"/>
                  </a:lnTo>
                  <a:lnTo>
                    <a:pt x="24084" y="182687"/>
                  </a:lnTo>
                  <a:lnTo>
                    <a:pt x="23112" y="155320"/>
                  </a:lnTo>
                  <a:lnTo>
                    <a:pt x="24084" y="128206"/>
                  </a:lnTo>
                  <a:lnTo>
                    <a:pt x="31894" y="80581"/>
                  </a:lnTo>
                  <a:lnTo>
                    <a:pt x="47468" y="42648"/>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5" name="object 70">
              <a:extLst>
                <a:ext uri="{FF2B5EF4-FFF2-40B4-BE49-F238E27FC236}">
                  <a16:creationId xmlns:a16="http://schemas.microsoft.com/office/drawing/2014/main" id="{937BF755-0763-746A-E2FE-75A67BC71566}"/>
                </a:ext>
              </a:extLst>
            </p:cNvPr>
            <p:cNvSpPr/>
            <p:nvPr/>
          </p:nvSpPr>
          <p:spPr>
            <a:xfrm>
              <a:off x="1640204" y="3003803"/>
              <a:ext cx="123825" cy="62230"/>
            </a:xfrm>
            <a:custGeom>
              <a:avLst/>
              <a:gdLst/>
              <a:ahLst/>
              <a:cxnLst/>
              <a:rect l="l" t="t" r="r" b="b"/>
              <a:pathLst>
                <a:path w="123825" h="62230">
                  <a:moveTo>
                    <a:pt x="91820" y="0"/>
                  </a:moveTo>
                  <a:lnTo>
                    <a:pt x="85089" y="7493"/>
                  </a:lnTo>
                  <a:lnTo>
                    <a:pt x="105282" y="25018"/>
                  </a:lnTo>
                  <a:lnTo>
                    <a:pt x="0" y="25018"/>
                  </a:lnTo>
                  <a:lnTo>
                    <a:pt x="0" y="36829"/>
                  </a:lnTo>
                  <a:lnTo>
                    <a:pt x="105282" y="36829"/>
                  </a:lnTo>
                  <a:lnTo>
                    <a:pt x="85089" y="54228"/>
                  </a:lnTo>
                  <a:lnTo>
                    <a:pt x="91820" y="61721"/>
                  </a:lnTo>
                  <a:lnTo>
                    <a:pt x="123317" y="34543"/>
                  </a:lnTo>
                  <a:lnTo>
                    <a:pt x="123317" y="27177"/>
                  </a:lnTo>
                  <a:lnTo>
                    <a:pt x="9182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6" name="object 71">
              <a:extLst>
                <a:ext uri="{FF2B5EF4-FFF2-40B4-BE49-F238E27FC236}">
                  <a16:creationId xmlns:a16="http://schemas.microsoft.com/office/drawing/2014/main" id="{5EF8452F-2738-286D-4773-0A042775F7FE}"/>
                </a:ext>
              </a:extLst>
            </p:cNvPr>
            <p:cNvSpPr/>
            <p:nvPr/>
          </p:nvSpPr>
          <p:spPr>
            <a:xfrm>
              <a:off x="1780793" y="2966973"/>
              <a:ext cx="198120" cy="176530"/>
            </a:xfrm>
            <a:custGeom>
              <a:avLst/>
              <a:gdLst/>
              <a:ahLst/>
              <a:cxnLst/>
              <a:rect l="l" t="t" r="r" b="b"/>
              <a:pathLst>
                <a:path w="198119" h="176530">
                  <a:moveTo>
                    <a:pt x="141731" y="0"/>
                  </a:moveTo>
                  <a:lnTo>
                    <a:pt x="139192" y="7238"/>
                  </a:lnTo>
                  <a:lnTo>
                    <a:pt x="149429" y="11640"/>
                  </a:lnTo>
                  <a:lnTo>
                    <a:pt x="158226" y="17780"/>
                  </a:lnTo>
                  <a:lnTo>
                    <a:pt x="179276" y="58610"/>
                  </a:lnTo>
                  <a:lnTo>
                    <a:pt x="181863" y="87375"/>
                  </a:lnTo>
                  <a:lnTo>
                    <a:pt x="181219" y="102949"/>
                  </a:lnTo>
                  <a:lnTo>
                    <a:pt x="171450" y="141096"/>
                  </a:lnTo>
                  <a:lnTo>
                    <a:pt x="139445" y="169290"/>
                  </a:lnTo>
                  <a:lnTo>
                    <a:pt x="141731" y="176530"/>
                  </a:lnTo>
                  <a:lnTo>
                    <a:pt x="175468" y="156456"/>
                  </a:lnTo>
                  <a:lnTo>
                    <a:pt x="194373" y="119491"/>
                  </a:lnTo>
                  <a:lnTo>
                    <a:pt x="197993" y="88264"/>
                  </a:lnTo>
                  <a:lnTo>
                    <a:pt x="197088" y="72118"/>
                  </a:lnTo>
                  <a:lnTo>
                    <a:pt x="183514" y="30987"/>
                  </a:lnTo>
                  <a:lnTo>
                    <a:pt x="154547" y="4645"/>
                  </a:lnTo>
                  <a:lnTo>
                    <a:pt x="141731" y="0"/>
                  </a:lnTo>
                  <a:close/>
                </a:path>
                <a:path w="198119" h="176530">
                  <a:moveTo>
                    <a:pt x="56261" y="0"/>
                  </a:moveTo>
                  <a:lnTo>
                    <a:pt x="22649" y="20127"/>
                  </a:lnTo>
                  <a:lnTo>
                    <a:pt x="3635" y="57197"/>
                  </a:lnTo>
                  <a:lnTo>
                    <a:pt x="0" y="88264"/>
                  </a:lnTo>
                  <a:lnTo>
                    <a:pt x="904" y="104503"/>
                  </a:lnTo>
                  <a:lnTo>
                    <a:pt x="14478" y="145669"/>
                  </a:lnTo>
                  <a:lnTo>
                    <a:pt x="43445" y="171886"/>
                  </a:lnTo>
                  <a:lnTo>
                    <a:pt x="56261" y="176530"/>
                  </a:lnTo>
                  <a:lnTo>
                    <a:pt x="58547" y="169290"/>
                  </a:lnTo>
                  <a:lnTo>
                    <a:pt x="48474" y="164885"/>
                  </a:lnTo>
                  <a:lnTo>
                    <a:pt x="39782" y="158718"/>
                  </a:lnTo>
                  <a:lnTo>
                    <a:pt x="18716" y="117093"/>
                  </a:lnTo>
                  <a:lnTo>
                    <a:pt x="16129" y="87375"/>
                  </a:lnTo>
                  <a:lnTo>
                    <a:pt x="16773" y="72326"/>
                  </a:lnTo>
                  <a:lnTo>
                    <a:pt x="26543" y="35178"/>
                  </a:lnTo>
                  <a:lnTo>
                    <a:pt x="58800" y="7238"/>
                  </a:lnTo>
                  <a:lnTo>
                    <a:pt x="5626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77" name="object 72">
            <a:extLst>
              <a:ext uri="{FF2B5EF4-FFF2-40B4-BE49-F238E27FC236}">
                <a16:creationId xmlns:a16="http://schemas.microsoft.com/office/drawing/2014/main" id="{8E50B6A4-9FD8-1D8A-E2D0-B373536CC191}"/>
              </a:ext>
            </a:extLst>
          </p:cNvPr>
          <p:cNvSpPr txBox="1"/>
          <p:nvPr/>
        </p:nvSpPr>
        <p:spPr>
          <a:xfrm>
            <a:off x="2950052" y="4350043"/>
            <a:ext cx="34353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baseline="-20833" dirty="0">
                <a:solidFill>
                  <a:srgbClr val="FF9300"/>
                </a:solidFill>
                <a:latin typeface="Cambria Math"/>
                <a:cs typeface="Cambria Math"/>
              </a:rPr>
              <a:t>x</a:t>
            </a:r>
            <a:r>
              <a:rPr sz="3000" kern="0" spc="232" baseline="-20833" dirty="0">
                <a:solidFill>
                  <a:srgbClr val="FF9300"/>
                </a:solidFill>
                <a:latin typeface="Cambria Math"/>
                <a:cs typeface="Cambria Math"/>
              </a:rPr>
              <a:t> </a:t>
            </a:r>
            <a:r>
              <a:rPr sz="1500" kern="0" spc="-6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pic>
        <p:nvPicPr>
          <p:cNvPr id="5178" name="object 73">
            <a:extLst>
              <a:ext uri="{FF2B5EF4-FFF2-40B4-BE49-F238E27FC236}">
                <a16:creationId xmlns:a16="http://schemas.microsoft.com/office/drawing/2014/main" id="{BAC25A88-9453-FA87-DE31-DDDD6132B1B4}"/>
              </a:ext>
            </a:extLst>
          </p:cNvPr>
          <p:cNvPicPr/>
          <p:nvPr/>
        </p:nvPicPr>
        <p:blipFill>
          <a:blip r:embed="rId19" cstate="print"/>
          <a:stretch>
            <a:fillRect/>
          </a:stretch>
        </p:blipFill>
        <p:spPr>
          <a:xfrm>
            <a:off x="3745961" y="4470693"/>
            <a:ext cx="188468" cy="176530"/>
          </a:xfrm>
          <a:prstGeom prst="rect">
            <a:avLst/>
          </a:prstGeom>
        </p:spPr>
      </p:pic>
      <p:sp>
        <p:nvSpPr>
          <p:cNvPr id="5179" name="object 74">
            <a:extLst>
              <a:ext uri="{FF2B5EF4-FFF2-40B4-BE49-F238E27FC236}">
                <a16:creationId xmlns:a16="http://schemas.microsoft.com/office/drawing/2014/main" id="{02065E4F-7A55-0610-4E73-604729835BB6}"/>
              </a:ext>
            </a:extLst>
          </p:cNvPr>
          <p:cNvSpPr txBox="1"/>
          <p:nvPr/>
        </p:nvSpPr>
        <p:spPr>
          <a:xfrm>
            <a:off x="3413983" y="4445293"/>
            <a:ext cx="958850" cy="335280"/>
          </a:xfrm>
          <a:prstGeom prst="rect">
            <a:avLst/>
          </a:prstGeom>
        </p:spPr>
        <p:txBody>
          <a:bodyPr vert="horz" wrap="square" lIns="0" tIns="16510" rIns="0" bIns="0" rtlCol="0">
            <a:spAutoFit/>
          </a:bodyPr>
          <a:lstStyle/>
          <a:p>
            <a:pPr marL="50800" defTabSz="914400" eaLnBrk="1" fontAlgn="auto" hangingPunct="1">
              <a:spcBef>
                <a:spcPts val="130"/>
              </a:spcBef>
              <a:spcAft>
                <a:spcPts val="0"/>
              </a:spcAft>
              <a:buClrTx/>
              <a:buSzTx/>
              <a:buFontTx/>
              <a:buNone/>
              <a:tabLst>
                <a:tab pos="727075" algn="l"/>
              </a:tabLst>
            </a:pPr>
            <a:r>
              <a:rPr sz="2000" kern="0" dirty="0">
                <a:solidFill>
                  <a:sysClr val="windowText" lastClr="000000"/>
                </a:solidFill>
                <a:latin typeface="Cambria Math"/>
                <a:cs typeface="Cambria Math"/>
              </a:rPr>
              <a:t>,</a:t>
            </a:r>
            <a:r>
              <a:rPr sz="2000" kern="0" spc="40"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20"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pic>
        <p:nvPicPr>
          <p:cNvPr id="5180" name="object 75">
            <a:extLst>
              <a:ext uri="{FF2B5EF4-FFF2-40B4-BE49-F238E27FC236}">
                <a16:creationId xmlns:a16="http://schemas.microsoft.com/office/drawing/2014/main" id="{D4392262-3894-1EFE-9003-1172CAE7027D}"/>
              </a:ext>
            </a:extLst>
          </p:cNvPr>
          <p:cNvPicPr/>
          <p:nvPr/>
        </p:nvPicPr>
        <p:blipFill>
          <a:blip r:embed="rId20" cstate="print"/>
          <a:stretch>
            <a:fillRect/>
          </a:stretch>
        </p:blipFill>
        <p:spPr>
          <a:xfrm>
            <a:off x="2517261" y="4093377"/>
            <a:ext cx="197967" cy="176403"/>
          </a:xfrm>
          <a:prstGeom prst="rect">
            <a:avLst/>
          </a:prstGeom>
        </p:spPr>
      </p:pic>
      <p:sp>
        <p:nvSpPr>
          <p:cNvPr id="5181" name="object 76">
            <a:extLst>
              <a:ext uri="{FF2B5EF4-FFF2-40B4-BE49-F238E27FC236}">
                <a16:creationId xmlns:a16="http://schemas.microsoft.com/office/drawing/2014/main" id="{82874A6D-2AA3-2D1A-B13E-956541567EE0}"/>
              </a:ext>
            </a:extLst>
          </p:cNvPr>
          <p:cNvSpPr txBox="1"/>
          <p:nvPr/>
        </p:nvSpPr>
        <p:spPr>
          <a:xfrm>
            <a:off x="2088674" y="4067214"/>
            <a:ext cx="1224915" cy="335280"/>
          </a:xfrm>
          <a:prstGeom prst="rect">
            <a:avLst/>
          </a:prstGeom>
        </p:spPr>
        <p:txBody>
          <a:bodyPr vert="horz" wrap="square" lIns="0" tIns="16510" rIns="0" bIns="0" rtlCol="0">
            <a:spAutoFit/>
          </a:bodyPr>
          <a:lstStyle/>
          <a:p>
            <a:pPr marL="50800" defTabSz="914400" eaLnBrk="1" fontAlgn="auto" hangingPunct="1">
              <a:spcBef>
                <a:spcPts val="130"/>
              </a:spcBef>
              <a:spcAft>
                <a:spcPts val="0"/>
              </a:spcAft>
              <a:buClrTx/>
              <a:buSzTx/>
              <a:buFontTx/>
              <a:buNone/>
              <a:tabLst>
                <a:tab pos="717550" algn="l"/>
              </a:tabLst>
            </a:pPr>
            <a:r>
              <a:rPr sz="2000" kern="0" dirty="0">
                <a:solidFill>
                  <a:sysClr val="windowText" lastClr="000000"/>
                </a:solidFill>
                <a:latin typeface="Cambria Math"/>
                <a:cs typeface="Cambria Math"/>
              </a:rPr>
              <a:t>if</a:t>
            </a:r>
            <a:r>
              <a:rPr sz="2000" kern="0" spc="10"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54"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85" dirty="0">
                <a:solidFill>
                  <a:sysClr val="windowText" lastClr="000000"/>
                </a:solidFill>
                <a:latin typeface="Cambria Math"/>
                <a:cs typeface="Cambria Math"/>
              </a:rPr>
              <a:t> </a:t>
            </a:r>
            <a:r>
              <a:rPr sz="2000" kern="0" spc="-25" dirty="0">
                <a:solidFill>
                  <a:srgbClr val="945200"/>
                </a:solidFill>
                <a:latin typeface="Cambria Math"/>
                <a:cs typeface="Cambria Math"/>
              </a:rPr>
              <a:t>1</a:t>
            </a:r>
            <a:r>
              <a:rPr sz="2000" kern="0" spc="-25"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grpSp>
        <p:nvGrpSpPr>
          <p:cNvPr id="5182" name="object 77">
            <a:extLst>
              <a:ext uri="{FF2B5EF4-FFF2-40B4-BE49-F238E27FC236}">
                <a16:creationId xmlns:a16="http://schemas.microsoft.com/office/drawing/2014/main" id="{8D274782-9547-21A5-6BE5-A9EB91563B28}"/>
              </a:ext>
            </a:extLst>
          </p:cNvPr>
          <p:cNvGrpSpPr/>
          <p:nvPr/>
        </p:nvGrpSpPr>
        <p:grpSpPr>
          <a:xfrm>
            <a:off x="7149814" y="4000412"/>
            <a:ext cx="610235" cy="560070"/>
            <a:chOff x="5803772" y="2496692"/>
            <a:chExt cx="610235" cy="560070"/>
          </a:xfrm>
        </p:grpSpPr>
        <p:pic>
          <p:nvPicPr>
            <p:cNvPr id="5183" name="object 78">
              <a:extLst>
                <a:ext uri="{FF2B5EF4-FFF2-40B4-BE49-F238E27FC236}">
                  <a16:creationId xmlns:a16="http://schemas.microsoft.com/office/drawing/2014/main" id="{097DC83A-1612-FE98-A9EB-8FCE20C57DDB}"/>
                </a:ext>
              </a:extLst>
            </p:cNvPr>
            <p:cNvPicPr/>
            <p:nvPr/>
          </p:nvPicPr>
          <p:blipFill>
            <a:blip r:embed="rId21" cstate="print"/>
            <a:stretch>
              <a:fillRect/>
            </a:stretch>
          </p:blipFill>
          <p:spPr>
            <a:xfrm>
              <a:off x="5845124" y="2496692"/>
              <a:ext cx="568375" cy="560070"/>
            </a:xfrm>
            <a:prstGeom prst="rect">
              <a:avLst/>
            </a:prstGeom>
          </p:spPr>
        </p:pic>
        <p:pic>
          <p:nvPicPr>
            <p:cNvPr id="5184" name="object 79">
              <a:extLst>
                <a:ext uri="{FF2B5EF4-FFF2-40B4-BE49-F238E27FC236}">
                  <a16:creationId xmlns:a16="http://schemas.microsoft.com/office/drawing/2014/main" id="{318D752C-CD97-1775-3A9A-D729D774B056}"/>
                </a:ext>
              </a:extLst>
            </p:cNvPr>
            <p:cNvPicPr/>
            <p:nvPr/>
          </p:nvPicPr>
          <p:blipFill>
            <a:blip r:embed="rId22" cstate="print"/>
            <a:stretch>
              <a:fillRect/>
            </a:stretch>
          </p:blipFill>
          <p:spPr>
            <a:xfrm>
              <a:off x="5803772" y="2497454"/>
              <a:ext cx="160909" cy="226060"/>
            </a:xfrm>
            <a:prstGeom prst="rect">
              <a:avLst/>
            </a:prstGeom>
          </p:spPr>
        </p:pic>
        <p:pic>
          <p:nvPicPr>
            <p:cNvPr id="5185" name="object 80">
              <a:extLst>
                <a:ext uri="{FF2B5EF4-FFF2-40B4-BE49-F238E27FC236}">
                  <a16:creationId xmlns:a16="http://schemas.microsoft.com/office/drawing/2014/main" id="{36E10BB8-23EB-2F34-25EF-5EFBB4087400}"/>
                </a:ext>
              </a:extLst>
            </p:cNvPr>
            <p:cNvPicPr/>
            <p:nvPr/>
          </p:nvPicPr>
          <p:blipFill>
            <a:blip r:embed="rId23" cstate="print"/>
            <a:stretch>
              <a:fillRect/>
            </a:stretch>
          </p:blipFill>
          <p:spPr>
            <a:xfrm>
              <a:off x="6039952" y="2583433"/>
              <a:ext cx="127802" cy="36957"/>
            </a:xfrm>
            <a:prstGeom prst="rect">
              <a:avLst/>
            </a:prstGeom>
          </p:spPr>
        </p:pic>
        <p:sp>
          <p:nvSpPr>
            <p:cNvPr id="5186" name="object 81">
              <a:extLst>
                <a:ext uri="{FF2B5EF4-FFF2-40B4-BE49-F238E27FC236}">
                  <a16:creationId xmlns:a16="http://schemas.microsoft.com/office/drawing/2014/main" id="{FB9B84B3-CE34-9897-B239-19D4F448D11B}"/>
                </a:ext>
              </a:extLst>
            </p:cNvPr>
            <p:cNvSpPr/>
            <p:nvPr/>
          </p:nvSpPr>
          <p:spPr>
            <a:xfrm>
              <a:off x="6254876" y="2529204"/>
              <a:ext cx="29209" cy="199390"/>
            </a:xfrm>
            <a:custGeom>
              <a:avLst/>
              <a:gdLst/>
              <a:ahLst/>
              <a:cxnLst/>
              <a:rect l="l" t="t" r="r" b="b"/>
              <a:pathLst>
                <a:path w="29210" h="199389">
                  <a:moveTo>
                    <a:pt x="28364" y="182625"/>
                  </a:moveTo>
                  <a:lnTo>
                    <a:pt x="7238" y="182625"/>
                  </a:lnTo>
                  <a:lnTo>
                    <a:pt x="7112" y="194182"/>
                  </a:lnTo>
                  <a:lnTo>
                    <a:pt x="11937" y="199008"/>
                  </a:lnTo>
                  <a:lnTo>
                    <a:pt x="23875" y="199008"/>
                  </a:lnTo>
                  <a:lnTo>
                    <a:pt x="28701" y="194182"/>
                  </a:lnTo>
                  <a:lnTo>
                    <a:pt x="28659" y="183769"/>
                  </a:lnTo>
                  <a:lnTo>
                    <a:pt x="28321" y="183769"/>
                  </a:lnTo>
                  <a:lnTo>
                    <a:pt x="28364" y="182625"/>
                  </a:lnTo>
                  <a:close/>
                </a:path>
                <a:path w="29210" h="199389">
                  <a:moveTo>
                    <a:pt x="28448" y="180467"/>
                  </a:moveTo>
                  <a:lnTo>
                    <a:pt x="28321" y="183769"/>
                  </a:lnTo>
                  <a:lnTo>
                    <a:pt x="28586" y="182244"/>
                  </a:lnTo>
                  <a:lnTo>
                    <a:pt x="28575" y="181482"/>
                  </a:lnTo>
                  <a:lnTo>
                    <a:pt x="28448" y="180467"/>
                  </a:lnTo>
                  <a:close/>
                </a:path>
                <a:path w="29210" h="199389">
                  <a:moveTo>
                    <a:pt x="28627" y="181796"/>
                  </a:moveTo>
                  <a:lnTo>
                    <a:pt x="28586" y="182244"/>
                  </a:lnTo>
                  <a:lnTo>
                    <a:pt x="28321" y="183769"/>
                  </a:lnTo>
                  <a:lnTo>
                    <a:pt x="28659" y="183769"/>
                  </a:lnTo>
                  <a:lnTo>
                    <a:pt x="28701" y="182625"/>
                  </a:lnTo>
                  <a:lnTo>
                    <a:pt x="28627" y="181796"/>
                  </a:lnTo>
                  <a:close/>
                </a:path>
                <a:path w="29210" h="199389">
                  <a:moveTo>
                    <a:pt x="28828" y="177164"/>
                  </a:moveTo>
                  <a:lnTo>
                    <a:pt x="8000" y="177164"/>
                  </a:lnTo>
                  <a:lnTo>
                    <a:pt x="7620" y="179577"/>
                  </a:lnTo>
                  <a:lnTo>
                    <a:pt x="7238" y="181482"/>
                  </a:lnTo>
                  <a:lnTo>
                    <a:pt x="7112" y="183642"/>
                  </a:lnTo>
                  <a:lnTo>
                    <a:pt x="7238" y="182625"/>
                  </a:lnTo>
                  <a:lnTo>
                    <a:pt x="28364" y="182625"/>
                  </a:lnTo>
                  <a:lnTo>
                    <a:pt x="28448" y="180467"/>
                  </a:lnTo>
                  <a:lnTo>
                    <a:pt x="28748" y="180467"/>
                  </a:lnTo>
                  <a:lnTo>
                    <a:pt x="28828" y="177164"/>
                  </a:lnTo>
                  <a:close/>
                </a:path>
                <a:path w="29210" h="199389">
                  <a:moveTo>
                    <a:pt x="28701" y="182625"/>
                  </a:moveTo>
                  <a:lnTo>
                    <a:pt x="28701" y="183642"/>
                  </a:lnTo>
                  <a:lnTo>
                    <a:pt x="28701" y="182625"/>
                  </a:lnTo>
                  <a:close/>
                </a:path>
                <a:path w="29210" h="199389">
                  <a:moveTo>
                    <a:pt x="28748" y="180467"/>
                  </a:moveTo>
                  <a:lnTo>
                    <a:pt x="28448" y="180467"/>
                  </a:lnTo>
                  <a:lnTo>
                    <a:pt x="28627" y="181796"/>
                  </a:lnTo>
                  <a:lnTo>
                    <a:pt x="28748" y="180467"/>
                  </a:lnTo>
                  <a:close/>
                </a:path>
                <a:path w="29210" h="199389">
                  <a:moveTo>
                    <a:pt x="7620" y="178688"/>
                  </a:moveTo>
                  <a:lnTo>
                    <a:pt x="7498" y="179577"/>
                  </a:lnTo>
                  <a:lnTo>
                    <a:pt x="7620" y="178688"/>
                  </a:lnTo>
                  <a:close/>
                </a:path>
                <a:path w="29210" h="199389">
                  <a:moveTo>
                    <a:pt x="8000" y="177164"/>
                  </a:moveTo>
                  <a:lnTo>
                    <a:pt x="7651" y="178562"/>
                  </a:lnTo>
                  <a:lnTo>
                    <a:pt x="7620" y="179577"/>
                  </a:lnTo>
                  <a:lnTo>
                    <a:pt x="8000" y="177164"/>
                  </a:lnTo>
                  <a:close/>
                </a:path>
                <a:path w="29210" h="199389">
                  <a:moveTo>
                    <a:pt x="7946" y="127807"/>
                  </a:moveTo>
                  <a:lnTo>
                    <a:pt x="7874" y="157987"/>
                  </a:lnTo>
                  <a:lnTo>
                    <a:pt x="7747" y="160019"/>
                  </a:lnTo>
                  <a:lnTo>
                    <a:pt x="7620" y="178688"/>
                  </a:lnTo>
                  <a:lnTo>
                    <a:pt x="8000" y="177164"/>
                  </a:lnTo>
                  <a:lnTo>
                    <a:pt x="28828" y="177164"/>
                  </a:lnTo>
                  <a:lnTo>
                    <a:pt x="28701" y="164337"/>
                  </a:lnTo>
                  <a:lnTo>
                    <a:pt x="28575" y="134112"/>
                  </a:lnTo>
                  <a:lnTo>
                    <a:pt x="28575" y="128777"/>
                  </a:lnTo>
                  <a:lnTo>
                    <a:pt x="8127" y="128777"/>
                  </a:lnTo>
                  <a:lnTo>
                    <a:pt x="7946" y="127807"/>
                  </a:lnTo>
                  <a:close/>
                </a:path>
                <a:path w="29210" h="199389">
                  <a:moveTo>
                    <a:pt x="7874" y="157861"/>
                  </a:moveTo>
                  <a:close/>
                </a:path>
                <a:path w="29210" h="199389">
                  <a:moveTo>
                    <a:pt x="8000" y="126872"/>
                  </a:moveTo>
                  <a:lnTo>
                    <a:pt x="7946" y="127807"/>
                  </a:lnTo>
                  <a:lnTo>
                    <a:pt x="8127" y="128777"/>
                  </a:lnTo>
                  <a:lnTo>
                    <a:pt x="8000" y="126872"/>
                  </a:lnTo>
                  <a:close/>
                </a:path>
                <a:path w="29210" h="199389">
                  <a:moveTo>
                    <a:pt x="28575" y="126872"/>
                  </a:moveTo>
                  <a:lnTo>
                    <a:pt x="8000" y="126872"/>
                  </a:lnTo>
                  <a:lnTo>
                    <a:pt x="8127" y="128777"/>
                  </a:lnTo>
                  <a:lnTo>
                    <a:pt x="28575" y="128777"/>
                  </a:lnTo>
                  <a:lnTo>
                    <a:pt x="28575" y="126872"/>
                  </a:lnTo>
                  <a:close/>
                </a:path>
                <a:path w="29210" h="199389">
                  <a:moveTo>
                    <a:pt x="27314" y="118618"/>
                  </a:moveTo>
                  <a:lnTo>
                    <a:pt x="6603" y="118618"/>
                  </a:lnTo>
                  <a:lnTo>
                    <a:pt x="6731" y="119506"/>
                  </a:lnTo>
                  <a:lnTo>
                    <a:pt x="6985" y="121919"/>
                  </a:lnTo>
                  <a:lnTo>
                    <a:pt x="6985" y="122681"/>
                  </a:lnTo>
                  <a:lnTo>
                    <a:pt x="7946" y="127807"/>
                  </a:lnTo>
                  <a:lnTo>
                    <a:pt x="8000" y="126872"/>
                  </a:lnTo>
                  <a:lnTo>
                    <a:pt x="28575" y="126872"/>
                  </a:lnTo>
                  <a:lnTo>
                    <a:pt x="28448" y="125221"/>
                  </a:lnTo>
                  <a:lnTo>
                    <a:pt x="27421" y="119633"/>
                  </a:lnTo>
                  <a:lnTo>
                    <a:pt x="27314" y="118618"/>
                  </a:lnTo>
                  <a:close/>
                </a:path>
                <a:path w="29210" h="199389">
                  <a:moveTo>
                    <a:pt x="27358" y="118999"/>
                  </a:moveTo>
                  <a:lnTo>
                    <a:pt x="27432" y="119633"/>
                  </a:lnTo>
                  <a:lnTo>
                    <a:pt x="27358" y="118999"/>
                  </a:lnTo>
                  <a:close/>
                </a:path>
                <a:path w="29210" h="199389">
                  <a:moveTo>
                    <a:pt x="6666" y="119163"/>
                  </a:moveTo>
                  <a:lnTo>
                    <a:pt x="6706" y="119506"/>
                  </a:lnTo>
                  <a:lnTo>
                    <a:pt x="6666" y="119163"/>
                  </a:lnTo>
                  <a:close/>
                </a:path>
                <a:path w="29210" h="199389">
                  <a:moveTo>
                    <a:pt x="26253" y="112013"/>
                  </a:moveTo>
                  <a:lnTo>
                    <a:pt x="5334" y="112013"/>
                  </a:lnTo>
                  <a:lnTo>
                    <a:pt x="6666" y="119163"/>
                  </a:lnTo>
                  <a:lnTo>
                    <a:pt x="6603" y="118618"/>
                  </a:lnTo>
                  <a:lnTo>
                    <a:pt x="27314" y="118618"/>
                  </a:lnTo>
                  <a:lnTo>
                    <a:pt x="27050" y="116331"/>
                  </a:lnTo>
                  <a:lnTo>
                    <a:pt x="26253" y="112013"/>
                  </a:lnTo>
                  <a:close/>
                </a:path>
                <a:path w="29210" h="199389">
                  <a:moveTo>
                    <a:pt x="25667" y="108838"/>
                  </a:moveTo>
                  <a:lnTo>
                    <a:pt x="4699" y="108838"/>
                  </a:lnTo>
                  <a:lnTo>
                    <a:pt x="5334" y="112140"/>
                  </a:lnTo>
                  <a:lnTo>
                    <a:pt x="26253" y="112013"/>
                  </a:lnTo>
                  <a:lnTo>
                    <a:pt x="25667" y="108838"/>
                  </a:lnTo>
                  <a:close/>
                </a:path>
                <a:path w="29210" h="199389">
                  <a:moveTo>
                    <a:pt x="19818" y="58927"/>
                  </a:moveTo>
                  <a:lnTo>
                    <a:pt x="120" y="58927"/>
                  </a:lnTo>
                  <a:lnTo>
                    <a:pt x="0" y="75692"/>
                  </a:lnTo>
                  <a:lnTo>
                    <a:pt x="253" y="81025"/>
                  </a:lnTo>
                  <a:lnTo>
                    <a:pt x="1397" y="92963"/>
                  </a:lnTo>
                  <a:lnTo>
                    <a:pt x="1453" y="93980"/>
                  </a:lnTo>
                  <a:lnTo>
                    <a:pt x="2032" y="97917"/>
                  </a:lnTo>
                  <a:lnTo>
                    <a:pt x="2286" y="98678"/>
                  </a:lnTo>
                  <a:lnTo>
                    <a:pt x="4699" y="109219"/>
                  </a:lnTo>
                  <a:lnTo>
                    <a:pt x="4699" y="108838"/>
                  </a:lnTo>
                  <a:lnTo>
                    <a:pt x="25667" y="108838"/>
                  </a:lnTo>
                  <a:lnTo>
                    <a:pt x="25526" y="108076"/>
                  </a:lnTo>
                  <a:lnTo>
                    <a:pt x="25400" y="107695"/>
                  </a:lnTo>
                  <a:lnTo>
                    <a:pt x="24637" y="104393"/>
                  </a:lnTo>
                  <a:lnTo>
                    <a:pt x="22221" y="94487"/>
                  </a:lnTo>
                  <a:lnTo>
                    <a:pt x="21519" y="91058"/>
                  </a:lnTo>
                  <a:lnTo>
                    <a:pt x="20447" y="79247"/>
                  </a:lnTo>
                  <a:lnTo>
                    <a:pt x="20017" y="75056"/>
                  </a:lnTo>
                  <a:lnTo>
                    <a:pt x="19818" y="58927"/>
                  </a:lnTo>
                  <a:close/>
                </a:path>
                <a:path w="29210" h="199389">
                  <a:moveTo>
                    <a:pt x="22120" y="93980"/>
                  </a:moveTo>
                  <a:lnTo>
                    <a:pt x="22225" y="94487"/>
                  </a:lnTo>
                  <a:lnTo>
                    <a:pt x="22120" y="93980"/>
                  </a:lnTo>
                  <a:close/>
                </a:path>
                <a:path w="29210" h="199389">
                  <a:moveTo>
                    <a:pt x="21422" y="90591"/>
                  </a:moveTo>
                  <a:lnTo>
                    <a:pt x="21462" y="91058"/>
                  </a:lnTo>
                  <a:lnTo>
                    <a:pt x="21422" y="90591"/>
                  </a:lnTo>
                  <a:close/>
                </a:path>
                <a:path w="29210" h="199389">
                  <a:moveTo>
                    <a:pt x="21386" y="90169"/>
                  </a:moveTo>
                  <a:lnTo>
                    <a:pt x="21422" y="90591"/>
                  </a:lnTo>
                  <a:lnTo>
                    <a:pt x="21386" y="90169"/>
                  </a:lnTo>
                  <a:close/>
                </a:path>
                <a:path w="29210" h="199389">
                  <a:moveTo>
                    <a:pt x="19938" y="74294"/>
                  </a:moveTo>
                  <a:lnTo>
                    <a:pt x="19938" y="75056"/>
                  </a:lnTo>
                  <a:lnTo>
                    <a:pt x="19938" y="74294"/>
                  </a:lnTo>
                  <a:close/>
                </a:path>
                <a:path w="29210" h="199389">
                  <a:moveTo>
                    <a:pt x="126" y="58674"/>
                  </a:moveTo>
                  <a:lnTo>
                    <a:pt x="120" y="58927"/>
                  </a:lnTo>
                  <a:lnTo>
                    <a:pt x="126" y="58674"/>
                  </a:lnTo>
                  <a:close/>
                </a:path>
                <a:path w="29210" h="199389">
                  <a:moveTo>
                    <a:pt x="19564" y="46100"/>
                  </a:moveTo>
                  <a:lnTo>
                    <a:pt x="377" y="46100"/>
                  </a:lnTo>
                  <a:lnTo>
                    <a:pt x="253" y="50926"/>
                  </a:lnTo>
                  <a:lnTo>
                    <a:pt x="126" y="58927"/>
                  </a:lnTo>
                  <a:lnTo>
                    <a:pt x="19812" y="58927"/>
                  </a:lnTo>
                  <a:lnTo>
                    <a:pt x="19812" y="50926"/>
                  </a:lnTo>
                  <a:lnTo>
                    <a:pt x="19564" y="46100"/>
                  </a:lnTo>
                  <a:close/>
                </a:path>
                <a:path w="29210" h="199389">
                  <a:moveTo>
                    <a:pt x="381" y="45974"/>
                  </a:moveTo>
                  <a:close/>
                </a:path>
                <a:path w="29210" h="199389">
                  <a:moveTo>
                    <a:pt x="19431" y="38607"/>
                  </a:moveTo>
                  <a:lnTo>
                    <a:pt x="635" y="38607"/>
                  </a:lnTo>
                  <a:lnTo>
                    <a:pt x="635" y="39243"/>
                  </a:lnTo>
                  <a:lnTo>
                    <a:pt x="381" y="46100"/>
                  </a:lnTo>
                  <a:lnTo>
                    <a:pt x="19558" y="46100"/>
                  </a:lnTo>
                  <a:lnTo>
                    <a:pt x="19431" y="38607"/>
                  </a:lnTo>
                  <a:close/>
                </a:path>
                <a:path w="29210" h="199389">
                  <a:moveTo>
                    <a:pt x="508" y="42799"/>
                  </a:moveTo>
                  <a:close/>
                </a:path>
                <a:path w="29210" h="199389">
                  <a:moveTo>
                    <a:pt x="623" y="38986"/>
                  </a:moveTo>
                  <a:lnTo>
                    <a:pt x="616" y="39243"/>
                  </a:lnTo>
                  <a:lnTo>
                    <a:pt x="623" y="38986"/>
                  </a:lnTo>
                  <a:close/>
                </a:path>
                <a:path w="29210" h="199389">
                  <a:moveTo>
                    <a:pt x="14224" y="0"/>
                  </a:moveTo>
                  <a:lnTo>
                    <a:pt x="5080" y="0"/>
                  </a:lnTo>
                  <a:lnTo>
                    <a:pt x="1270" y="3682"/>
                  </a:lnTo>
                  <a:lnTo>
                    <a:pt x="1143" y="8255"/>
                  </a:lnTo>
                  <a:lnTo>
                    <a:pt x="635" y="23368"/>
                  </a:lnTo>
                  <a:lnTo>
                    <a:pt x="508" y="36321"/>
                  </a:lnTo>
                  <a:lnTo>
                    <a:pt x="623" y="38986"/>
                  </a:lnTo>
                  <a:lnTo>
                    <a:pt x="635" y="38607"/>
                  </a:lnTo>
                  <a:lnTo>
                    <a:pt x="19431" y="38607"/>
                  </a:lnTo>
                  <a:lnTo>
                    <a:pt x="19176" y="36830"/>
                  </a:lnTo>
                  <a:lnTo>
                    <a:pt x="18992" y="35813"/>
                  </a:lnTo>
                  <a:lnTo>
                    <a:pt x="18796" y="35813"/>
                  </a:lnTo>
                  <a:lnTo>
                    <a:pt x="18664" y="23368"/>
                  </a:lnTo>
                  <a:lnTo>
                    <a:pt x="18161" y="8255"/>
                  </a:lnTo>
                  <a:lnTo>
                    <a:pt x="18034" y="3682"/>
                  </a:lnTo>
                  <a:lnTo>
                    <a:pt x="14224" y="0"/>
                  </a:lnTo>
                  <a:close/>
                </a:path>
                <a:path w="29210" h="199389">
                  <a:moveTo>
                    <a:pt x="18784" y="34669"/>
                  </a:moveTo>
                  <a:lnTo>
                    <a:pt x="18796" y="35813"/>
                  </a:lnTo>
                  <a:lnTo>
                    <a:pt x="18992" y="35813"/>
                  </a:lnTo>
                  <a:lnTo>
                    <a:pt x="18784" y="34669"/>
                  </a:lnTo>
                  <a:close/>
                </a:path>
                <a:path w="29210" h="199389">
                  <a:moveTo>
                    <a:pt x="18777" y="34036"/>
                  </a:moveTo>
                  <a:lnTo>
                    <a:pt x="18784" y="34669"/>
                  </a:lnTo>
                  <a:lnTo>
                    <a:pt x="18777" y="34036"/>
                  </a:lnTo>
                  <a:close/>
                </a:path>
              </a:pathLst>
            </a:custGeom>
            <a:solidFill>
              <a:srgbClr val="AB794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87" name="object 87">
            <a:extLst>
              <a:ext uri="{FF2B5EF4-FFF2-40B4-BE49-F238E27FC236}">
                <a16:creationId xmlns:a16="http://schemas.microsoft.com/office/drawing/2014/main" id="{BEAFE804-1D72-2391-9254-6E4D1A047174}"/>
              </a:ext>
            </a:extLst>
          </p:cNvPr>
          <p:cNvSpPr/>
          <p:nvPr/>
        </p:nvSpPr>
        <p:spPr>
          <a:xfrm>
            <a:off x="5878163" y="3434120"/>
            <a:ext cx="3304540" cy="407670"/>
          </a:xfrm>
          <a:custGeom>
            <a:avLst/>
            <a:gdLst/>
            <a:ahLst/>
            <a:cxnLst/>
            <a:rect l="l" t="t" r="r" b="b"/>
            <a:pathLst>
              <a:path w="3304540" h="407669">
                <a:moveTo>
                  <a:pt x="4444" y="389889"/>
                </a:moveTo>
                <a:lnTo>
                  <a:pt x="3175" y="389889"/>
                </a:lnTo>
                <a:lnTo>
                  <a:pt x="380" y="392430"/>
                </a:lnTo>
                <a:lnTo>
                  <a:pt x="253" y="396239"/>
                </a:lnTo>
                <a:lnTo>
                  <a:pt x="0" y="398780"/>
                </a:lnTo>
                <a:lnTo>
                  <a:pt x="2286" y="401319"/>
                </a:lnTo>
                <a:lnTo>
                  <a:pt x="25273" y="405130"/>
                </a:lnTo>
                <a:lnTo>
                  <a:pt x="59308" y="407669"/>
                </a:lnTo>
                <a:lnTo>
                  <a:pt x="86867" y="407669"/>
                </a:lnTo>
                <a:lnTo>
                  <a:pt x="100583" y="406400"/>
                </a:lnTo>
                <a:lnTo>
                  <a:pt x="119633" y="403859"/>
                </a:lnTo>
                <a:lnTo>
                  <a:pt x="120141" y="403859"/>
                </a:lnTo>
                <a:lnTo>
                  <a:pt x="142748" y="400050"/>
                </a:lnTo>
                <a:lnTo>
                  <a:pt x="10413" y="400050"/>
                </a:lnTo>
                <a:lnTo>
                  <a:pt x="12318" y="396239"/>
                </a:lnTo>
                <a:lnTo>
                  <a:pt x="9042" y="392430"/>
                </a:lnTo>
                <a:lnTo>
                  <a:pt x="2412" y="392430"/>
                </a:lnTo>
                <a:lnTo>
                  <a:pt x="3048" y="391159"/>
                </a:lnTo>
                <a:lnTo>
                  <a:pt x="4444" y="389889"/>
                </a:lnTo>
                <a:close/>
              </a:path>
              <a:path w="3304540" h="407669">
                <a:moveTo>
                  <a:pt x="6857" y="389889"/>
                </a:moveTo>
                <a:lnTo>
                  <a:pt x="12318" y="396239"/>
                </a:lnTo>
                <a:lnTo>
                  <a:pt x="10413" y="400050"/>
                </a:lnTo>
                <a:lnTo>
                  <a:pt x="11175" y="400050"/>
                </a:lnTo>
                <a:lnTo>
                  <a:pt x="12826" y="397509"/>
                </a:lnTo>
                <a:lnTo>
                  <a:pt x="13462" y="396239"/>
                </a:lnTo>
                <a:lnTo>
                  <a:pt x="12445" y="392430"/>
                </a:lnTo>
                <a:lnTo>
                  <a:pt x="11152" y="390440"/>
                </a:lnTo>
                <a:lnTo>
                  <a:pt x="6857" y="389889"/>
                </a:lnTo>
                <a:close/>
              </a:path>
              <a:path w="3304540" h="407669">
                <a:moveTo>
                  <a:pt x="11152" y="390440"/>
                </a:moveTo>
                <a:lnTo>
                  <a:pt x="12445" y="392430"/>
                </a:lnTo>
                <a:lnTo>
                  <a:pt x="13462" y="396239"/>
                </a:lnTo>
                <a:lnTo>
                  <a:pt x="12826" y="397509"/>
                </a:lnTo>
                <a:lnTo>
                  <a:pt x="11175" y="400050"/>
                </a:lnTo>
                <a:lnTo>
                  <a:pt x="142620" y="400050"/>
                </a:lnTo>
                <a:lnTo>
                  <a:pt x="160908" y="397509"/>
                </a:lnTo>
                <a:lnTo>
                  <a:pt x="179577" y="394969"/>
                </a:lnTo>
                <a:lnTo>
                  <a:pt x="60451" y="394969"/>
                </a:lnTo>
                <a:lnTo>
                  <a:pt x="35560" y="392430"/>
                </a:lnTo>
                <a:lnTo>
                  <a:pt x="26669" y="392430"/>
                </a:lnTo>
                <a:lnTo>
                  <a:pt x="11152" y="390440"/>
                </a:lnTo>
                <a:close/>
              </a:path>
              <a:path w="3304540" h="407669">
                <a:moveTo>
                  <a:pt x="329311" y="373380"/>
                </a:moveTo>
                <a:lnTo>
                  <a:pt x="240918" y="373380"/>
                </a:lnTo>
                <a:lnTo>
                  <a:pt x="209550" y="378459"/>
                </a:lnTo>
                <a:lnTo>
                  <a:pt x="177800" y="382269"/>
                </a:lnTo>
                <a:lnTo>
                  <a:pt x="159003" y="384809"/>
                </a:lnTo>
                <a:lnTo>
                  <a:pt x="159385" y="384809"/>
                </a:lnTo>
                <a:lnTo>
                  <a:pt x="140969" y="386080"/>
                </a:lnTo>
                <a:lnTo>
                  <a:pt x="140715" y="386080"/>
                </a:lnTo>
                <a:lnTo>
                  <a:pt x="117982" y="388619"/>
                </a:lnTo>
                <a:lnTo>
                  <a:pt x="98932" y="391159"/>
                </a:lnTo>
                <a:lnTo>
                  <a:pt x="99060" y="391159"/>
                </a:lnTo>
                <a:lnTo>
                  <a:pt x="85343" y="393700"/>
                </a:lnTo>
                <a:lnTo>
                  <a:pt x="85598" y="393700"/>
                </a:lnTo>
                <a:lnTo>
                  <a:pt x="69468" y="394969"/>
                </a:lnTo>
                <a:lnTo>
                  <a:pt x="179704" y="394969"/>
                </a:lnTo>
                <a:lnTo>
                  <a:pt x="211327" y="391159"/>
                </a:lnTo>
                <a:lnTo>
                  <a:pt x="242569" y="386080"/>
                </a:lnTo>
                <a:lnTo>
                  <a:pt x="274192" y="382269"/>
                </a:lnTo>
                <a:lnTo>
                  <a:pt x="329311" y="373380"/>
                </a:lnTo>
                <a:close/>
              </a:path>
              <a:path w="3304540" h="407669">
                <a:moveTo>
                  <a:pt x="6603" y="388619"/>
                </a:moveTo>
                <a:lnTo>
                  <a:pt x="4444" y="389889"/>
                </a:lnTo>
                <a:lnTo>
                  <a:pt x="3048" y="391159"/>
                </a:lnTo>
                <a:lnTo>
                  <a:pt x="2412" y="392430"/>
                </a:lnTo>
                <a:lnTo>
                  <a:pt x="6857" y="389889"/>
                </a:lnTo>
                <a:lnTo>
                  <a:pt x="8762" y="389889"/>
                </a:lnTo>
                <a:lnTo>
                  <a:pt x="6603" y="388619"/>
                </a:lnTo>
                <a:close/>
              </a:path>
              <a:path w="3304540" h="407669">
                <a:moveTo>
                  <a:pt x="6857" y="389889"/>
                </a:moveTo>
                <a:lnTo>
                  <a:pt x="2412" y="392430"/>
                </a:lnTo>
                <a:lnTo>
                  <a:pt x="9042" y="392430"/>
                </a:lnTo>
                <a:lnTo>
                  <a:pt x="6857" y="389889"/>
                </a:lnTo>
                <a:close/>
              </a:path>
              <a:path w="3304540" h="407669">
                <a:moveTo>
                  <a:pt x="10794" y="389889"/>
                </a:moveTo>
                <a:lnTo>
                  <a:pt x="6857" y="389889"/>
                </a:lnTo>
                <a:lnTo>
                  <a:pt x="11152" y="390440"/>
                </a:lnTo>
                <a:lnTo>
                  <a:pt x="10794" y="389889"/>
                </a:lnTo>
                <a:close/>
              </a:path>
              <a:path w="3304540" h="407669">
                <a:moveTo>
                  <a:pt x="558545" y="337819"/>
                </a:moveTo>
                <a:lnTo>
                  <a:pt x="482091" y="337819"/>
                </a:lnTo>
                <a:lnTo>
                  <a:pt x="448182" y="342900"/>
                </a:lnTo>
                <a:lnTo>
                  <a:pt x="418591" y="347980"/>
                </a:lnTo>
                <a:lnTo>
                  <a:pt x="399541" y="350519"/>
                </a:lnTo>
                <a:lnTo>
                  <a:pt x="355600" y="358139"/>
                </a:lnTo>
                <a:lnTo>
                  <a:pt x="327532" y="361950"/>
                </a:lnTo>
                <a:lnTo>
                  <a:pt x="327660" y="361950"/>
                </a:lnTo>
                <a:lnTo>
                  <a:pt x="303149" y="365759"/>
                </a:lnTo>
                <a:lnTo>
                  <a:pt x="240791" y="373380"/>
                </a:lnTo>
                <a:lnTo>
                  <a:pt x="329438" y="373380"/>
                </a:lnTo>
                <a:lnTo>
                  <a:pt x="357504" y="369569"/>
                </a:lnTo>
                <a:lnTo>
                  <a:pt x="420369" y="359409"/>
                </a:lnTo>
                <a:lnTo>
                  <a:pt x="420497" y="359409"/>
                </a:lnTo>
                <a:lnTo>
                  <a:pt x="449961" y="354330"/>
                </a:lnTo>
                <a:lnTo>
                  <a:pt x="483742" y="349250"/>
                </a:lnTo>
                <a:lnTo>
                  <a:pt x="513968" y="345439"/>
                </a:lnTo>
                <a:lnTo>
                  <a:pt x="536066" y="341630"/>
                </a:lnTo>
                <a:lnTo>
                  <a:pt x="558545" y="337819"/>
                </a:lnTo>
                <a:close/>
              </a:path>
              <a:path w="3304540" h="407669">
                <a:moveTo>
                  <a:pt x="2465578" y="99059"/>
                </a:moveTo>
                <a:lnTo>
                  <a:pt x="2309368" y="99059"/>
                </a:lnTo>
                <a:lnTo>
                  <a:pt x="2273300" y="102869"/>
                </a:lnTo>
                <a:lnTo>
                  <a:pt x="2237104" y="106680"/>
                </a:lnTo>
                <a:lnTo>
                  <a:pt x="2204974" y="109219"/>
                </a:lnTo>
                <a:lnTo>
                  <a:pt x="2133727" y="116839"/>
                </a:lnTo>
                <a:lnTo>
                  <a:pt x="2104262" y="120650"/>
                </a:lnTo>
                <a:lnTo>
                  <a:pt x="2069719" y="123189"/>
                </a:lnTo>
                <a:lnTo>
                  <a:pt x="2034031" y="127000"/>
                </a:lnTo>
                <a:lnTo>
                  <a:pt x="1999869" y="130809"/>
                </a:lnTo>
                <a:lnTo>
                  <a:pt x="1898650" y="140969"/>
                </a:lnTo>
                <a:lnTo>
                  <a:pt x="1869439" y="143509"/>
                </a:lnTo>
                <a:lnTo>
                  <a:pt x="1835785" y="147319"/>
                </a:lnTo>
                <a:lnTo>
                  <a:pt x="1835657" y="147319"/>
                </a:lnTo>
                <a:lnTo>
                  <a:pt x="1800478" y="151130"/>
                </a:lnTo>
                <a:lnTo>
                  <a:pt x="1766951" y="153669"/>
                </a:lnTo>
                <a:lnTo>
                  <a:pt x="1737867" y="156209"/>
                </a:lnTo>
                <a:lnTo>
                  <a:pt x="1667890" y="163830"/>
                </a:lnTo>
                <a:lnTo>
                  <a:pt x="1639442" y="167639"/>
                </a:lnTo>
                <a:lnTo>
                  <a:pt x="1606550" y="171450"/>
                </a:lnTo>
                <a:lnTo>
                  <a:pt x="1572132" y="175259"/>
                </a:lnTo>
                <a:lnTo>
                  <a:pt x="1539239" y="179069"/>
                </a:lnTo>
                <a:lnTo>
                  <a:pt x="1511173" y="182880"/>
                </a:lnTo>
                <a:lnTo>
                  <a:pt x="1477264" y="187959"/>
                </a:lnTo>
                <a:lnTo>
                  <a:pt x="1443863" y="191769"/>
                </a:lnTo>
                <a:lnTo>
                  <a:pt x="1416050" y="195580"/>
                </a:lnTo>
                <a:lnTo>
                  <a:pt x="1384427" y="199389"/>
                </a:lnTo>
                <a:lnTo>
                  <a:pt x="1319529" y="209550"/>
                </a:lnTo>
                <a:lnTo>
                  <a:pt x="1292225" y="212089"/>
                </a:lnTo>
                <a:lnTo>
                  <a:pt x="1227708" y="222250"/>
                </a:lnTo>
                <a:lnTo>
                  <a:pt x="1201547" y="226059"/>
                </a:lnTo>
                <a:lnTo>
                  <a:pt x="1201419" y="226059"/>
                </a:lnTo>
                <a:lnTo>
                  <a:pt x="1140332" y="236219"/>
                </a:lnTo>
                <a:lnTo>
                  <a:pt x="1110488" y="240030"/>
                </a:lnTo>
                <a:lnTo>
                  <a:pt x="1084452" y="243839"/>
                </a:lnTo>
                <a:lnTo>
                  <a:pt x="1023619" y="254000"/>
                </a:lnTo>
                <a:lnTo>
                  <a:pt x="993775" y="257809"/>
                </a:lnTo>
                <a:lnTo>
                  <a:pt x="959485" y="264159"/>
                </a:lnTo>
                <a:lnTo>
                  <a:pt x="890777" y="274319"/>
                </a:lnTo>
                <a:lnTo>
                  <a:pt x="862329" y="278130"/>
                </a:lnTo>
                <a:lnTo>
                  <a:pt x="834643" y="283209"/>
                </a:lnTo>
                <a:lnTo>
                  <a:pt x="807212" y="287019"/>
                </a:lnTo>
                <a:lnTo>
                  <a:pt x="780414" y="292100"/>
                </a:lnTo>
                <a:lnTo>
                  <a:pt x="716533" y="302259"/>
                </a:lnTo>
                <a:lnTo>
                  <a:pt x="716661" y="302259"/>
                </a:lnTo>
                <a:lnTo>
                  <a:pt x="683894" y="307339"/>
                </a:lnTo>
                <a:lnTo>
                  <a:pt x="651890" y="311150"/>
                </a:lnTo>
                <a:lnTo>
                  <a:pt x="617219" y="317500"/>
                </a:lnTo>
                <a:lnTo>
                  <a:pt x="617347" y="317500"/>
                </a:lnTo>
                <a:lnTo>
                  <a:pt x="584580" y="322580"/>
                </a:lnTo>
                <a:lnTo>
                  <a:pt x="556894" y="326389"/>
                </a:lnTo>
                <a:lnTo>
                  <a:pt x="534288" y="330200"/>
                </a:lnTo>
                <a:lnTo>
                  <a:pt x="512190" y="334009"/>
                </a:lnTo>
                <a:lnTo>
                  <a:pt x="481964" y="337819"/>
                </a:lnTo>
                <a:lnTo>
                  <a:pt x="558673" y="337819"/>
                </a:lnTo>
                <a:lnTo>
                  <a:pt x="619125" y="328930"/>
                </a:lnTo>
                <a:lnTo>
                  <a:pt x="653795" y="323850"/>
                </a:lnTo>
                <a:lnTo>
                  <a:pt x="685800" y="320039"/>
                </a:lnTo>
                <a:lnTo>
                  <a:pt x="685800" y="318769"/>
                </a:lnTo>
                <a:lnTo>
                  <a:pt x="718565" y="314959"/>
                </a:lnTo>
                <a:lnTo>
                  <a:pt x="782319" y="304800"/>
                </a:lnTo>
                <a:lnTo>
                  <a:pt x="809243" y="300989"/>
                </a:lnTo>
                <a:lnTo>
                  <a:pt x="836676" y="295909"/>
                </a:lnTo>
                <a:lnTo>
                  <a:pt x="892937" y="288289"/>
                </a:lnTo>
                <a:lnTo>
                  <a:pt x="961643" y="278130"/>
                </a:lnTo>
                <a:lnTo>
                  <a:pt x="995933" y="271780"/>
                </a:lnTo>
                <a:lnTo>
                  <a:pt x="1025778" y="267969"/>
                </a:lnTo>
                <a:lnTo>
                  <a:pt x="1086612" y="257809"/>
                </a:lnTo>
                <a:lnTo>
                  <a:pt x="1112519" y="254000"/>
                </a:lnTo>
                <a:lnTo>
                  <a:pt x="1142364" y="250189"/>
                </a:lnTo>
                <a:lnTo>
                  <a:pt x="1173733" y="245109"/>
                </a:lnTo>
                <a:lnTo>
                  <a:pt x="1203705" y="241300"/>
                </a:lnTo>
                <a:lnTo>
                  <a:pt x="1203452" y="241300"/>
                </a:lnTo>
                <a:lnTo>
                  <a:pt x="1229740" y="237489"/>
                </a:lnTo>
                <a:lnTo>
                  <a:pt x="1261872" y="232409"/>
                </a:lnTo>
                <a:lnTo>
                  <a:pt x="1294383" y="227330"/>
                </a:lnTo>
                <a:lnTo>
                  <a:pt x="1321562" y="224789"/>
                </a:lnTo>
                <a:lnTo>
                  <a:pt x="1353312" y="219709"/>
                </a:lnTo>
                <a:lnTo>
                  <a:pt x="1386458" y="215900"/>
                </a:lnTo>
                <a:lnTo>
                  <a:pt x="1418081" y="210819"/>
                </a:lnTo>
                <a:lnTo>
                  <a:pt x="1445894" y="207009"/>
                </a:lnTo>
                <a:lnTo>
                  <a:pt x="1479295" y="203200"/>
                </a:lnTo>
                <a:lnTo>
                  <a:pt x="1513077" y="198119"/>
                </a:lnTo>
                <a:lnTo>
                  <a:pt x="1541144" y="194309"/>
                </a:lnTo>
                <a:lnTo>
                  <a:pt x="1641220" y="182880"/>
                </a:lnTo>
                <a:lnTo>
                  <a:pt x="1669668" y="179069"/>
                </a:lnTo>
                <a:lnTo>
                  <a:pt x="1704466" y="176530"/>
                </a:lnTo>
                <a:lnTo>
                  <a:pt x="1739391" y="172719"/>
                </a:lnTo>
                <a:lnTo>
                  <a:pt x="1768475" y="168909"/>
                </a:lnTo>
                <a:lnTo>
                  <a:pt x="1802002" y="166369"/>
                </a:lnTo>
                <a:lnTo>
                  <a:pt x="1837308" y="162559"/>
                </a:lnTo>
                <a:lnTo>
                  <a:pt x="1871090" y="158750"/>
                </a:lnTo>
                <a:lnTo>
                  <a:pt x="1900301" y="156209"/>
                </a:lnTo>
                <a:lnTo>
                  <a:pt x="1935988" y="152400"/>
                </a:lnTo>
                <a:lnTo>
                  <a:pt x="1971928" y="148589"/>
                </a:lnTo>
                <a:lnTo>
                  <a:pt x="2001393" y="146050"/>
                </a:lnTo>
                <a:lnTo>
                  <a:pt x="2035555" y="142239"/>
                </a:lnTo>
                <a:lnTo>
                  <a:pt x="2071243" y="139700"/>
                </a:lnTo>
                <a:lnTo>
                  <a:pt x="2105786" y="135889"/>
                </a:lnTo>
                <a:lnTo>
                  <a:pt x="2135378" y="133350"/>
                </a:lnTo>
                <a:lnTo>
                  <a:pt x="2171319" y="129539"/>
                </a:lnTo>
                <a:lnTo>
                  <a:pt x="2206752" y="125730"/>
                </a:lnTo>
                <a:lnTo>
                  <a:pt x="2238755" y="121919"/>
                </a:lnTo>
                <a:lnTo>
                  <a:pt x="2275078" y="119380"/>
                </a:lnTo>
                <a:lnTo>
                  <a:pt x="2311146" y="115569"/>
                </a:lnTo>
                <a:lnTo>
                  <a:pt x="2342387" y="111759"/>
                </a:lnTo>
                <a:lnTo>
                  <a:pt x="2373756" y="109219"/>
                </a:lnTo>
                <a:lnTo>
                  <a:pt x="2405760" y="105409"/>
                </a:lnTo>
                <a:lnTo>
                  <a:pt x="2433193" y="102869"/>
                </a:lnTo>
                <a:lnTo>
                  <a:pt x="2465578" y="99059"/>
                </a:lnTo>
                <a:close/>
              </a:path>
              <a:path w="3304540" h="407669">
                <a:moveTo>
                  <a:pt x="3218814" y="13969"/>
                </a:moveTo>
                <a:lnTo>
                  <a:pt x="3148837" y="13969"/>
                </a:lnTo>
                <a:lnTo>
                  <a:pt x="3148583" y="15239"/>
                </a:lnTo>
                <a:lnTo>
                  <a:pt x="3117214" y="17780"/>
                </a:lnTo>
                <a:lnTo>
                  <a:pt x="3117342" y="17780"/>
                </a:lnTo>
                <a:lnTo>
                  <a:pt x="2971292" y="30480"/>
                </a:lnTo>
                <a:lnTo>
                  <a:pt x="2971164" y="30480"/>
                </a:lnTo>
                <a:lnTo>
                  <a:pt x="2898521" y="38100"/>
                </a:lnTo>
                <a:lnTo>
                  <a:pt x="2836163" y="43180"/>
                </a:lnTo>
                <a:lnTo>
                  <a:pt x="2804413" y="46989"/>
                </a:lnTo>
                <a:lnTo>
                  <a:pt x="2774187" y="49530"/>
                </a:lnTo>
                <a:lnTo>
                  <a:pt x="2738247" y="53339"/>
                </a:lnTo>
                <a:lnTo>
                  <a:pt x="2699638" y="58419"/>
                </a:lnTo>
                <a:lnTo>
                  <a:pt x="2663317" y="62230"/>
                </a:lnTo>
                <a:lnTo>
                  <a:pt x="2631948" y="64769"/>
                </a:lnTo>
                <a:lnTo>
                  <a:pt x="2606421" y="67309"/>
                </a:lnTo>
                <a:lnTo>
                  <a:pt x="2584069" y="69850"/>
                </a:lnTo>
                <a:lnTo>
                  <a:pt x="2558923" y="72389"/>
                </a:lnTo>
                <a:lnTo>
                  <a:pt x="2530475" y="74930"/>
                </a:lnTo>
                <a:lnTo>
                  <a:pt x="2431414" y="86359"/>
                </a:lnTo>
                <a:lnTo>
                  <a:pt x="2372105" y="92709"/>
                </a:lnTo>
                <a:lnTo>
                  <a:pt x="2340736" y="95250"/>
                </a:lnTo>
                <a:lnTo>
                  <a:pt x="2309495" y="99059"/>
                </a:lnTo>
                <a:lnTo>
                  <a:pt x="2465704" y="99059"/>
                </a:lnTo>
                <a:lnTo>
                  <a:pt x="2532253" y="91439"/>
                </a:lnTo>
                <a:lnTo>
                  <a:pt x="2560574" y="88900"/>
                </a:lnTo>
                <a:lnTo>
                  <a:pt x="2585720" y="86359"/>
                </a:lnTo>
                <a:lnTo>
                  <a:pt x="2608199" y="83819"/>
                </a:lnTo>
                <a:lnTo>
                  <a:pt x="2633599" y="81280"/>
                </a:lnTo>
                <a:lnTo>
                  <a:pt x="2664968" y="77469"/>
                </a:lnTo>
                <a:lnTo>
                  <a:pt x="2739898" y="69850"/>
                </a:lnTo>
                <a:lnTo>
                  <a:pt x="2775838" y="66039"/>
                </a:lnTo>
                <a:lnTo>
                  <a:pt x="2806064" y="62230"/>
                </a:lnTo>
                <a:lnTo>
                  <a:pt x="2837814" y="59689"/>
                </a:lnTo>
                <a:lnTo>
                  <a:pt x="2900045" y="52069"/>
                </a:lnTo>
                <a:lnTo>
                  <a:pt x="2972688" y="44450"/>
                </a:lnTo>
                <a:lnTo>
                  <a:pt x="3003296" y="40639"/>
                </a:lnTo>
                <a:lnTo>
                  <a:pt x="3031744" y="38100"/>
                </a:lnTo>
                <a:lnTo>
                  <a:pt x="3059049" y="34289"/>
                </a:lnTo>
                <a:lnTo>
                  <a:pt x="3086734" y="31750"/>
                </a:lnTo>
                <a:lnTo>
                  <a:pt x="3118357" y="27939"/>
                </a:lnTo>
                <a:lnTo>
                  <a:pt x="3149600" y="22859"/>
                </a:lnTo>
                <a:lnTo>
                  <a:pt x="3175761" y="19050"/>
                </a:lnTo>
                <a:lnTo>
                  <a:pt x="3198368" y="15239"/>
                </a:lnTo>
                <a:lnTo>
                  <a:pt x="3218814" y="13969"/>
                </a:lnTo>
                <a:close/>
              </a:path>
              <a:path w="3304540" h="407669">
                <a:moveTo>
                  <a:pt x="3302888" y="0"/>
                </a:moveTo>
                <a:lnTo>
                  <a:pt x="3301873" y="0"/>
                </a:lnTo>
                <a:lnTo>
                  <a:pt x="3293999" y="1269"/>
                </a:lnTo>
                <a:lnTo>
                  <a:pt x="3280155" y="2539"/>
                </a:lnTo>
                <a:lnTo>
                  <a:pt x="3251454" y="6350"/>
                </a:lnTo>
                <a:lnTo>
                  <a:pt x="3218306" y="8889"/>
                </a:lnTo>
                <a:lnTo>
                  <a:pt x="3197732" y="12700"/>
                </a:lnTo>
                <a:lnTo>
                  <a:pt x="3175127" y="13969"/>
                </a:lnTo>
                <a:lnTo>
                  <a:pt x="3218687" y="13969"/>
                </a:lnTo>
                <a:lnTo>
                  <a:pt x="3251834" y="10159"/>
                </a:lnTo>
                <a:lnTo>
                  <a:pt x="3280663" y="6350"/>
                </a:lnTo>
                <a:lnTo>
                  <a:pt x="3294379" y="5080"/>
                </a:lnTo>
                <a:lnTo>
                  <a:pt x="3302254" y="3809"/>
                </a:lnTo>
                <a:lnTo>
                  <a:pt x="3303270" y="3809"/>
                </a:lnTo>
                <a:lnTo>
                  <a:pt x="3304031" y="2539"/>
                </a:lnTo>
                <a:lnTo>
                  <a:pt x="3303904" y="1269"/>
                </a:lnTo>
                <a:lnTo>
                  <a:pt x="3302888" y="0"/>
                </a:lnTo>
                <a:close/>
              </a:path>
            </a:pathLst>
          </a:custGeom>
          <a:solidFill>
            <a:srgbClr val="C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88" name="Picture 5187" descr="\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1\log\left(f\left(\vec x\right)\right)$$&#10;\end{document}" title="IguanaTex Bitmap Display">
            <a:extLst>
              <a:ext uri="{FF2B5EF4-FFF2-40B4-BE49-F238E27FC236}">
                <a16:creationId xmlns:a16="http://schemas.microsoft.com/office/drawing/2014/main" id="{5A6E737E-3BD0-19F9-74B3-FBB4D442BA53}"/>
              </a:ext>
            </a:extLst>
          </p:cNvPr>
          <p:cNvPicPr>
            <a:picLocks noChangeAspect="1"/>
          </p:cNvPicPr>
          <p:nvPr>
            <p:custDataLst>
              <p:tags r:id="rId1"/>
            </p:custDataLst>
          </p:nvPr>
        </p:nvPicPr>
        <p:blipFill>
          <a:blip r:embed="rId24">
            <a:extLst>
              <a:ext uri="{28A0092B-C50C-407E-A947-70E740481C1C}">
                <a14:useLocalDpi xmlns:a14="http://schemas.microsoft.com/office/drawing/2010/main" val="0"/>
              </a:ext>
            </a:extLst>
          </a:blip>
          <a:stretch>
            <a:fillRect/>
          </a:stretch>
        </p:blipFill>
        <p:spPr>
          <a:xfrm>
            <a:off x="4555340" y="4537168"/>
            <a:ext cx="1420800" cy="253257"/>
          </a:xfrm>
          <a:prstGeom prst="rect">
            <a:avLst/>
          </a:prstGeom>
        </p:spPr>
      </p:pic>
    </p:spTree>
    <p:extLst>
      <p:ext uri="{BB962C8B-B14F-4D97-AF65-F5344CB8AC3E}">
        <p14:creationId xmlns:p14="http://schemas.microsoft.com/office/powerpoint/2010/main" val="141264972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98765" y="55004"/>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Simplified cost function for logistic regression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18</a:t>
            </a:fld>
            <a:endParaRPr lang="it-IT" altLang="it-IT"/>
          </a:p>
        </p:txBody>
      </p:sp>
      <p:sp>
        <p:nvSpPr>
          <p:cNvPr id="50" name="object 2">
            <a:extLst>
              <a:ext uri="{FF2B5EF4-FFF2-40B4-BE49-F238E27FC236}">
                <a16:creationId xmlns:a16="http://schemas.microsoft.com/office/drawing/2014/main" id="{5061288C-AFA1-99F8-7F5B-E025F75409B6}"/>
              </a:ext>
            </a:extLst>
          </p:cNvPr>
          <p:cNvSpPr txBox="1">
            <a:spLocks/>
          </p:cNvSpPr>
          <p:nvPr/>
        </p:nvSpPr>
        <p:spPr>
          <a:xfrm>
            <a:off x="1677969" y="1132537"/>
            <a:ext cx="6536055" cy="868680"/>
          </a:xfrm>
          <a:prstGeom prst="rect">
            <a:avLst/>
          </a:prstGeom>
        </p:spPr>
        <p:txBody>
          <a:bodyPr vert="horz" wrap="square" lIns="0" tIns="205500" rIns="0" bIns="0" rtlCol="0">
            <a:spAutoFit/>
          </a:bodyPr>
          <a:lstStyle>
            <a:lvl1pPr>
              <a:defRPr sz="3000" b="0" i="0">
                <a:solidFill>
                  <a:schemeClr val="tx1"/>
                </a:solidFill>
                <a:latin typeface="Verdana"/>
                <a:ea typeface="+mj-ea"/>
                <a:cs typeface="Verdana"/>
              </a:defRPr>
            </a:lvl1pPr>
          </a:lstStyle>
          <a:p>
            <a:pPr marL="99695"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a:ln>
                  <a:noFill/>
                </a:ln>
                <a:solidFill>
                  <a:sysClr val="windowText" lastClr="000000"/>
                </a:solidFill>
                <a:effectLst/>
                <a:uLnTx/>
                <a:uFillTx/>
                <a:latin typeface="Verdana"/>
                <a:ea typeface="+mj-ea"/>
              </a:rPr>
              <a:t>Simplified</a:t>
            </a:r>
            <a:r>
              <a:rPr kumimoji="0" lang="en-GB" sz="2750" b="0" i="0" u="none" strike="noStrike" kern="0" cap="none" spc="200" normalizeH="0" baseline="0" noProof="0">
                <a:ln>
                  <a:noFill/>
                </a:ln>
                <a:solidFill>
                  <a:sysClr val="windowText" lastClr="000000"/>
                </a:solidFill>
                <a:effectLst/>
                <a:uLnTx/>
                <a:uFillTx/>
                <a:latin typeface="Verdana"/>
                <a:ea typeface="+mj-ea"/>
              </a:rPr>
              <a:t> </a:t>
            </a:r>
            <a:r>
              <a:rPr kumimoji="0" lang="en-GB" sz="2750" b="0" i="0" u="none" strike="noStrike" kern="0" cap="none" spc="0" normalizeH="0" baseline="0" noProof="0">
                <a:ln>
                  <a:noFill/>
                </a:ln>
                <a:solidFill>
                  <a:srgbClr val="0096FF"/>
                </a:solidFill>
                <a:effectLst/>
                <a:uLnTx/>
                <a:uFillTx/>
                <a:latin typeface="Verdana"/>
                <a:ea typeface="+mj-ea"/>
              </a:rPr>
              <a:t>loss</a:t>
            </a:r>
            <a:r>
              <a:rPr kumimoji="0" lang="en-GB" sz="2750" b="0" i="0" u="none" strike="noStrike" kern="0" cap="none" spc="120" normalizeH="0" baseline="0" noProof="0">
                <a:ln>
                  <a:noFill/>
                </a:ln>
                <a:solidFill>
                  <a:srgbClr val="0096FF"/>
                </a:solidFill>
                <a:effectLst/>
                <a:uLnTx/>
                <a:uFillTx/>
                <a:latin typeface="Verdana"/>
                <a:ea typeface="+mj-ea"/>
              </a:rPr>
              <a:t> </a:t>
            </a:r>
            <a:r>
              <a:rPr kumimoji="0" lang="en-GB" sz="2750" b="0" i="0" u="none" strike="noStrike" kern="0" cap="none" spc="-10" normalizeH="0" baseline="0" noProof="0">
                <a:ln>
                  <a:noFill/>
                </a:ln>
                <a:solidFill>
                  <a:sysClr val="windowText" lastClr="000000"/>
                </a:solidFill>
                <a:effectLst/>
                <a:uLnTx/>
                <a:uFillTx/>
                <a:latin typeface="Verdana"/>
                <a:ea typeface="+mj-ea"/>
              </a:rPr>
              <a:t>function</a:t>
            </a:r>
            <a:endParaRPr kumimoji="0" lang="en-GB" sz="2750" b="0" i="0" u="none" strike="noStrike" kern="0" cap="none" spc="0" normalizeH="0" baseline="0" noProof="0">
              <a:ln>
                <a:noFill/>
              </a:ln>
              <a:solidFill>
                <a:sysClr val="windowText" lastClr="000000"/>
              </a:solidFill>
              <a:effectLst/>
              <a:uLnTx/>
              <a:uFillTx/>
              <a:latin typeface="Verdana"/>
              <a:ea typeface="+mj-ea"/>
            </a:endParaRPr>
          </a:p>
        </p:txBody>
      </p:sp>
      <p:grpSp>
        <p:nvGrpSpPr>
          <p:cNvPr id="51" name="object 3">
            <a:extLst>
              <a:ext uri="{FF2B5EF4-FFF2-40B4-BE49-F238E27FC236}">
                <a16:creationId xmlns:a16="http://schemas.microsoft.com/office/drawing/2014/main" id="{070F9999-BCE7-E951-086F-4FB14435C7D0}"/>
              </a:ext>
            </a:extLst>
          </p:cNvPr>
          <p:cNvGrpSpPr/>
          <p:nvPr/>
        </p:nvGrpSpPr>
        <p:grpSpPr>
          <a:xfrm>
            <a:off x="2050715" y="2909917"/>
            <a:ext cx="8343900" cy="600075"/>
            <a:chOff x="676275" y="1847850"/>
            <a:chExt cx="8343900" cy="600075"/>
          </a:xfrm>
        </p:grpSpPr>
        <p:sp>
          <p:nvSpPr>
            <p:cNvPr id="52" name="object 4">
              <a:extLst>
                <a:ext uri="{FF2B5EF4-FFF2-40B4-BE49-F238E27FC236}">
                  <a16:creationId xmlns:a16="http://schemas.microsoft.com/office/drawing/2014/main" id="{2B17ED3F-5BD7-9756-1111-9B386BBC0932}"/>
                </a:ext>
              </a:extLst>
            </p:cNvPr>
            <p:cNvSpPr/>
            <p:nvPr/>
          </p:nvSpPr>
          <p:spPr>
            <a:xfrm>
              <a:off x="695325" y="1866900"/>
              <a:ext cx="8305800" cy="561975"/>
            </a:xfrm>
            <a:custGeom>
              <a:avLst/>
              <a:gdLst/>
              <a:ahLst/>
              <a:cxnLst/>
              <a:rect l="l" t="t" r="r" b="b"/>
              <a:pathLst>
                <a:path w="8305800" h="561975">
                  <a:moveTo>
                    <a:pt x="0" y="561975"/>
                  </a:moveTo>
                  <a:lnTo>
                    <a:pt x="8305800" y="561975"/>
                  </a:lnTo>
                  <a:lnTo>
                    <a:pt x="8305800" y="0"/>
                  </a:lnTo>
                  <a:lnTo>
                    <a:pt x="0" y="0"/>
                  </a:lnTo>
                  <a:lnTo>
                    <a:pt x="0" y="561975"/>
                  </a:lnTo>
                  <a:close/>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
              <a:extLst>
                <a:ext uri="{FF2B5EF4-FFF2-40B4-BE49-F238E27FC236}">
                  <a16:creationId xmlns:a16="http://schemas.microsoft.com/office/drawing/2014/main" id="{DBD639A1-3BC1-481F-7AA6-E294D29E835F}"/>
                </a:ext>
              </a:extLst>
            </p:cNvPr>
            <p:cNvSpPr/>
            <p:nvPr/>
          </p:nvSpPr>
          <p:spPr>
            <a:xfrm>
              <a:off x="949483" y="2012061"/>
              <a:ext cx="1746885" cy="311150"/>
            </a:xfrm>
            <a:custGeom>
              <a:avLst/>
              <a:gdLst/>
              <a:ahLst/>
              <a:cxnLst/>
              <a:rect l="l" t="t" r="r" b="b"/>
              <a:pathLst>
                <a:path w="1746885" h="311150">
                  <a:moveTo>
                    <a:pt x="1665065" y="0"/>
                  </a:moveTo>
                  <a:lnTo>
                    <a:pt x="1661890" y="10287"/>
                  </a:lnTo>
                  <a:lnTo>
                    <a:pt x="1676201" y="17672"/>
                  </a:lnTo>
                  <a:lnTo>
                    <a:pt x="1688655" y="28416"/>
                  </a:lnTo>
                  <a:lnTo>
                    <a:pt x="1714825" y="80456"/>
                  </a:lnTo>
                  <a:lnTo>
                    <a:pt x="1722636" y="128133"/>
                  </a:lnTo>
                  <a:lnTo>
                    <a:pt x="1723612" y="155447"/>
                  </a:lnTo>
                  <a:lnTo>
                    <a:pt x="1722636" y="182669"/>
                  </a:lnTo>
                  <a:lnTo>
                    <a:pt x="1714825" y="230207"/>
                  </a:lnTo>
                  <a:lnTo>
                    <a:pt x="1699252" y="268047"/>
                  </a:lnTo>
                  <a:lnTo>
                    <a:pt x="1661890" y="300355"/>
                  </a:lnTo>
                  <a:lnTo>
                    <a:pt x="1665065" y="310641"/>
                  </a:lnTo>
                  <a:lnTo>
                    <a:pt x="1699768" y="292163"/>
                  </a:lnTo>
                  <a:lnTo>
                    <a:pt x="1725517" y="257301"/>
                  </a:lnTo>
                  <a:lnTo>
                    <a:pt x="1741408" y="210216"/>
                  </a:lnTo>
                  <a:lnTo>
                    <a:pt x="1746726" y="155320"/>
                  </a:lnTo>
                  <a:lnTo>
                    <a:pt x="1745395" y="126867"/>
                  </a:lnTo>
                  <a:lnTo>
                    <a:pt x="1734778" y="75864"/>
                  </a:lnTo>
                  <a:lnTo>
                    <a:pt x="1713750" y="33861"/>
                  </a:lnTo>
                  <a:lnTo>
                    <a:pt x="1683548" y="7191"/>
                  </a:lnTo>
                  <a:lnTo>
                    <a:pt x="1665065" y="0"/>
                  </a:lnTo>
                  <a:close/>
                </a:path>
                <a:path w="1746885" h="311150">
                  <a:moveTo>
                    <a:pt x="81616" y="0"/>
                  </a:moveTo>
                  <a:lnTo>
                    <a:pt x="46925" y="18478"/>
                  </a:lnTo>
                  <a:lnTo>
                    <a:pt x="21215" y="53339"/>
                  </a:lnTo>
                  <a:lnTo>
                    <a:pt x="5299" y="100377"/>
                  </a:lnTo>
                  <a:lnTo>
                    <a:pt x="0" y="155447"/>
                  </a:lnTo>
                  <a:lnTo>
                    <a:pt x="1320" y="183757"/>
                  </a:lnTo>
                  <a:lnTo>
                    <a:pt x="11931" y="234723"/>
                  </a:lnTo>
                  <a:lnTo>
                    <a:pt x="32948" y="276780"/>
                  </a:lnTo>
                  <a:lnTo>
                    <a:pt x="63147" y="303450"/>
                  </a:lnTo>
                  <a:lnTo>
                    <a:pt x="81616" y="310641"/>
                  </a:lnTo>
                  <a:lnTo>
                    <a:pt x="84753" y="300355"/>
                  </a:lnTo>
                  <a:lnTo>
                    <a:pt x="70483" y="292951"/>
                  </a:lnTo>
                  <a:lnTo>
                    <a:pt x="58055" y="282178"/>
                  </a:lnTo>
                  <a:lnTo>
                    <a:pt x="31887" y="230207"/>
                  </a:lnTo>
                  <a:lnTo>
                    <a:pt x="24071" y="182669"/>
                  </a:lnTo>
                  <a:lnTo>
                    <a:pt x="23099" y="155320"/>
                  </a:lnTo>
                  <a:lnTo>
                    <a:pt x="24071" y="128133"/>
                  </a:lnTo>
                  <a:lnTo>
                    <a:pt x="31887" y="80456"/>
                  </a:lnTo>
                  <a:lnTo>
                    <a:pt x="47470" y="42541"/>
                  </a:lnTo>
                  <a:lnTo>
                    <a:pt x="84753" y="10287"/>
                  </a:lnTo>
                  <a:lnTo>
                    <a:pt x="816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6">
              <a:extLst>
                <a:ext uri="{FF2B5EF4-FFF2-40B4-BE49-F238E27FC236}">
                  <a16:creationId xmlns:a16="http://schemas.microsoft.com/office/drawing/2014/main" id="{1A715D09-5813-CE2A-A9D9-4D95EA2DAD76}"/>
                </a:ext>
              </a:extLst>
            </p:cNvPr>
            <p:cNvSpPr/>
            <p:nvPr/>
          </p:nvSpPr>
          <p:spPr>
            <a:xfrm>
              <a:off x="1184046" y="2138425"/>
              <a:ext cx="165735" cy="46355"/>
            </a:xfrm>
            <a:custGeom>
              <a:avLst/>
              <a:gdLst/>
              <a:ahLst/>
              <a:cxnLst/>
              <a:rect l="l" t="t" r="r" b="b"/>
              <a:pathLst>
                <a:path w="165734" h="46355">
                  <a:moveTo>
                    <a:pt x="142087" y="0"/>
                  </a:moveTo>
                  <a:lnTo>
                    <a:pt x="137134" y="5587"/>
                  </a:lnTo>
                  <a:lnTo>
                    <a:pt x="151993" y="18542"/>
                  </a:lnTo>
                  <a:lnTo>
                    <a:pt x="0" y="18542"/>
                  </a:lnTo>
                  <a:lnTo>
                    <a:pt x="0" y="27305"/>
                  </a:lnTo>
                  <a:lnTo>
                    <a:pt x="151993" y="27305"/>
                  </a:lnTo>
                  <a:lnTo>
                    <a:pt x="137134" y="40259"/>
                  </a:lnTo>
                  <a:lnTo>
                    <a:pt x="142087" y="45847"/>
                  </a:lnTo>
                  <a:lnTo>
                    <a:pt x="165328" y="25654"/>
                  </a:lnTo>
                  <a:lnTo>
                    <a:pt x="165328" y="20193"/>
                  </a:lnTo>
                  <a:lnTo>
                    <a:pt x="142087"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5" name="object 7">
            <a:extLst>
              <a:ext uri="{FF2B5EF4-FFF2-40B4-BE49-F238E27FC236}">
                <a16:creationId xmlns:a16="http://schemas.microsoft.com/office/drawing/2014/main" id="{5784F14E-6703-D320-B1DC-CD34D2FCCE85}"/>
              </a:ext>
            </a:extLst>
          </p:cNvPr>
          <p:cNvSpPr txBox="1"/>
          <p:nvPr/>
        </p:nvSpPr>
        <p:spPr>
          <a:xfrm>
            <a:off x="2133899" y="3094003"/>
            <a:ext cx="77851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baseline="12500" dirty="0">
                <a:solidFill>
                  <a:srgbClr val="0096FF"/>
                </a:solidFill>
                <a:latin typeface="Cambria Math"/>
                <a:cs typeface="Cambria Math"/>
              </a:rPr>
              <a:t>𝐿</a:t>
            </a:r>
            <a:r>
              <a:rPr sz="3000" kern="0" spc="52" baseline="12500" dirty="0">
                <a:solidFill>
                  <a:srgbClr val="0096FF"/>
                </a:solidFill>
                <a:latin typeface="Cambria Math"/>
                <a:cs typeface="Cambria Math"/>
              </a:rPr>
              <a:t>  </a:t>
            </a: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6" name="object 8">
            <a:extLst>
              <a:ext uri="{FF2B5EF4-FFF2-40B4-BE49-F238E27FC236}">
                <a16:creationId xmlns:a16="http://schemas.microsoft.com/office/drawing/2014/main" id="{D96C6455-581B-F2D6-0F21-C5D6EA2CE41D}"/>
              </a:ext>
            </a:extLst>
          </p:cNvPr>
          <p:cNvGrpSpPr/>
          <p:nvPr/>
        </p:nvGrpSpPr>
        <p:grpSpPr>
          <a:xfrm>
            <a:off x="2914447" y="3063714"/>
            <a:ext cx="546735" cy="321310"/>
            <a:chOff x="1540007" y="2001647"/>
            <a:chExt cx="546735" cy="321310"/>
          </a:xfrm>
        </p:grpSpPr>
        <p:sp>
          <p:nvSpPr>
            <p:cNvPr id="57" name="object 9">
              <a:extLst>
                <a:ext uri="{FF2B5EF4-FFF2-40B4-BE49-F238E27FC236}">
                  <a16:creationId xmlns:a16="http://schemas.microsoft.com/office/drawing/2014/main" id="{5F8329D4-8FDE-CD15-4009-8BB5F6F11D11}"/>
                </a:ext>
              </a:extLst>
            </p:cNvPr>
            <p:cNvSpPr/>
            <p:nvPr/>
          </p:nvSpPr>
          <p:spPr>
            <a:xfrm>
              <a:off x="1540007" y="2012061"/>
              <a:ext cx="546735" cy="311150"/>
            </a:xfrm>
            <a:custGeom>
              <a:avLst/>
              <a:gdLst/>
              <a:ahLst/>
              <a:cxnLst/>
              <a:rect l="l" t="t" r="r" b="b"/>
              <a:pathLst>
                <a:path w="546735" h="311150">
                  <a:moveTo>
                    <a:pt x="464941" y="0"/>
                  </a:moveTo>
                  <a:lnTo>
                    <a:pt x="461766" y="10287"/>
                  </a:lnTo>
                  <a:lnTo>
                    <a:pt x="476077" y="17672"/>
                  </a:lnTo>
                  <a:lnTo>
                    <a:pt x="488531" y="28416"/>
                  </a:lnTo>
                  <a:lnTo>
                    <a:pt x="514701" y="80456"/>
                  </a:lnTo>
                  <a:lnTo>
                    <a:pt x="522511" y="128133"/>
                  </a:lnTo>
                  <a:lnTo>
                    <a:pt x="523488" y="155447"/>
                  </a:lnTo>
                  <a:lnTo>
                    <a:pt x="522511" y="182669"/>
                  </a:lnTo>
                  <a:lnTo>
                    <a:pt x="514701" y="230207"/>
                  </a:lnTo>
                  <a:lnTo>
                    <a:pt x="499127" y="268047"/>
                  </a:lnTo>
                  <a:lnTo>
                    <a:pt x="461766" y="300355"/>
                  </a:lnTo>
                  <a:lnTo>
                    <a:pt x="464941" y="310641"/>
                  </a:lnTo>
                  <a:lnTo>
                    <a:pt x="499643" y="292163"/>
                  </a:lnTo>
                  <a:lnTo>
                    <a:pt x="525393" y="257301"/>
                  </a:lnTo>
                  <a:lnTo>
                    <a:pt x="541283" y="210216"/>
                  </a:lnTo>
                  <a:lnTo>
                    <a:pt x="546602" y="155320"/>
                  </a:lnTo>
                  <a:lnTo>
                    <a:pt x="545270" y="126867"/>
                  </a:lnTo>
                  <a:lnTo>
                    <a:pt x="534654" y="75864"/>
                  </a:lnTo>
                  <a:lnTo>
                    <a:pt x="513625" y="33861"/>
                  </a:lnTo>
                  <a:lnTo>
                    <a:pt x="483423" y="7191"/>
                  </a:lnTo>
                  <a:lnTo>
                    <a:pt x="464941" y="0"/>
                  </a:lnTo>
                  <a:close/>
                </a:path>
                <a:path w="546735" h="311150">
                  <a:moveTo>
                    <a:pt x="81655" y="0"/>
                  </a:moveTo>
                  <a:lnTo>
                    <a:pt x="46952" y="18478"/>
                  </a:lnTo>
                  <a:lnTo>
                    <a:pt x="21203" y="53339"/>
                  </a:lnTo>
                  <a:lnTo>
                    <a:pt x="5312" y="100377"/>
                  </a:lnTo>
                  <a:lnTo>
                    <a:pt x="0" y="155447"/>
                  </a:lnTo>
                  <a:lnTo>
                    <a:pt x="1325" y="183757"/>
                  </a:lnTo>
                  <a:lnTo>
                    <a:pt x="11941" y="234723"/>
                  </a:lnTo>
                  <a:lnTo>
                    <a:pt x="32970" y="276780"/>
                  </a:lnTo>
                  <a:lnTo>
                    <a:pt x="63172" y="303450"/>
                  </a:lnTo>
                  <a:lnTo>
                    <a:pt x="81655" y="310641"/>
                  </a:lnTo>
                  <a:lnTo>
                    <a:pt x="84830" y="300355"/>
                  </a:lnTo>
                  <a:lnTo>
                    <a:pt x="70518" y="292951"/>
                  </a:lnTo>
                  <a:lnTo>
                    <a:pt x="58064" y="282178"/>
                  </a:lnTo>
                  <a:lnTo>
                    <a:pt x="31894" y="230207"/>
                  </a:lnTo>
                  <a:lnTo>
                    <a:pt x="24084" y="182669"/>
                  </a:lnTo>
                  <a:lnTo>
                    <a:pt x="23112" y="155320"/>
                  </a:lnTo>
                  <a:lnTo>
                    <a:pt x="24084" y="128133"/>
                  </a:lnTo>
                  <a:lnTo>
                    <a:pt x="31894" y="80456"/>
                  </a:lnTo>
                  <a:lnTo>
                    <a:pt x="47468" y="42541"/>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10">
              <a:extLst>
                <a:ext uri="{FF2B5EF4-FFF2-40B4-BE49-F238E27FC236}">
                  <a16:creationId xmlns:a16="http://schemas.microsoft.com/office/drawing/2014/main" id="{81B71ACB-5D88-8C7D-541E-10BC5D65B1A5}"/>
                </a:ext>
              </a:extLst>
            </p:cNvPr>
            <p:cNvSpPr/>
            <p:nvPr/>
          </p:nvSpPr>
          <p:spPr>
            <a:xfrm>
              <a:off x="1631695" y="2038350"/>
              <a:ext cx="123825" cy="62230"/>
            </a:xfrm>
            <a:custGeom>
              <a:avLst/>
              <a:gdLst/>
              <a:ahLst/>
              <a:cxnLst/>
              <a:rect l="l" t="t" r="r" b="b"/>
              <a:pathLst>
                <a:path w="123825" h="62230">
                  <a:moveTo>
                    <a:pt x="91821" y="0"/>
                  </a:moveTo>
                  <a:lnTo>
                    <a:pt x="85090" y="7619"/>
                  </a:lnTo>
                  <a:lnTo>
                    <a:pt x="105156" y="25018"/>
                  </a:lnTo>
                  <a:lnTo>
                    <a:pt x="0" y="25018"/>
                  </a:lnTo>
                  <a:lnTo>
                    <a:pt x="0" y="36830"/>
                  </a:lnTo>
                  <a:lnTo>
                    <a:pt x="105156" y="36830"/>
                  </a:lnTo>
                  <a:lnTo>
                    <a:pt x="85090" y="54229"/>
                  </a:lnTo>
                  <a:lnTo>
                    <a:pt x="91821" y="61849"/>
                  </a:lnTo>
                  <a:lnTo>
                    <a:pt x="123317" y="34543"/>
                  </a:lnTo>
                  <a:lnTo>
                    <a:pt x="123317" y="27305"/>
                  </a:lnTo>
                  <a:lnTo>
                    <a:pt x="918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11">
              <a:extLst>
                <a:ext uri="{FF2B5EF4-FFF2-40B4-BE49-F238E27FC236}">
                  <a16:creationId xmlns:a16="http://schemas.microsoft.com/office/drawing/2014/main" id="{1C058DD7-140F-F1F1-A8D0-0AE975A9F6BA}"/>
                </a:ext>
              </a:extLst>
            </p:cNvPr>
            <p:cNvSpPr/>
            <p:nvPr/>
          </p:nvSpPr>
          <p:spPr>
            <a:xfrm>
              <a:off x="1772284" y="2001647"/>
              <a:ext cx="198120" cy="176530"/>
            </a:xfrm>
            <a:custGeom>
              <a:avLst/>
              <a:gdLst/>
              <a:ahLst/>
              <a:cxnLst/>
              <a:rect l="l" t="t" r="r" b="b"/>
              <a:pathLst>
                <a:path w="198119" h="176530">
                  <a:moveTo>
                    <a:pt x="141731" y="0"/>
                  </a:moveTo>
                  <a:lnTo>
                    <a:pt x="139191" y="7111"/>
                  </a:lnTo>
                  <a:lnTo>
                    <a:pt x="149411" y="11566"/>
                  </a:lnTo>
                  <a:lnTo>
                    <a:pt x="158178" y="17700"/>
                  </a:lnTo>
                  <a:lnTo>
                    <a:pt x="179276" y="58483"/>
                  </a:lnTo>
                  <a:lnTo>
                    <a:pt x="181863" y="87248"/>
                  </a:lnTo>
                  <a:lnTo>
                    <a:pt x="181219" y="102822"/>
                  </a:lnTo>
                  <a:lnTo>
                    <a:pt x="171450" y="140969"/>
                  </a:lnTo>
                  <a:lnTo>
                    <a:pt x="139445" y="169290"/>
                  </a:lnTo>
                  <a:lnTo>
                    <a:pt x="141731" y="176402"/>
                  </a:lnTo>
                  <a:lnTo>
                    <a:pt x="175414" y="156400"/>
                  </a:lnTo>
                  <a:lnTo>
                    <a:pt x="194373" y="119427"/>
                  </a:lnTo>
                  <a:lnTo>
                    <a:pt x="197992" y="88264"/>
                  </a:lnTo>
                  <a:lnTo>
                    <a:pt x="197086" y="72098"/>
                  </a:lnTo>
                  <a:lnTo>
                    <a:pt x="183387" y="30860"/>
                  </a:lnTo>
                  <a:lnTo>
                    <a:pt x="154491" y="4589"/>
                  </a:lnTo>
                  <a:lnTo>
                    <a:pt x="141731" y="0"/>
                  </a:lnTo>
                  <a:close/>
                </a:path>
                <a:path w="198119" h="176530">
                  <a:moveTo>
                    <a:pt x="56260" y="0"/>
                  </a:moveTo>
                  <a:lnTo>
                    <a:pt x="22649" y="20056"/>
                  </a:lnTo>
                  <a:lnTo>
                    <a:pt x="3635" y="57134"/>
                  </a:lnTo>
                  <a:lnTo>
                    <a:pt x="0" y="88264"/>
                  </a:lnTo>
                  <a:lnTo>
                    <a:pt x="904" y="104483"/>
                  </a:lnTo>
                  <a:lnTo>
                    <a:pt x="14477" y="145541"/>
                  </a:lnTo>
                  <a:lnTo>
                    <a:pt x="43428" y="171830"/>
                  </a:lnTo>
                  <a:lnTo>
                    <a:pt x="56260" y="176402"/>
                  </a:lnTo>
                  <a:lnTo>
                    <a:pt x="58546" y="169290"/>
                  </a:lnTo>
                  <a:lnTo>
                    <a:pt x="48474" y="164812"/>
                  </a:lnTo>
                  <a:lnTo>
                    <a:pt x="39782" y="158607"/>
                  </a:lnTo>
                  <a:lnTo>
                    <a:pt x="18716" y="116966"/>
                  </a:lnTo>
                  <a:lnTo>
                    <a:pt x="16128" y="87248"/>
                  </a:lnTo>
                  <a:lnTo>
                    <a:pt x="16788" y="72098"/>
                  </a:lnTo>
                  <a:lnTo>
                    <a:pt x="26542" y="35051"/>
                  </a:lnTo>
                  <a:lnTo>
                    <a:pt x="58800" y="7111"/>
                  </a:lnTo>
                  <a:lnTo>
                    <a:pt x="56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0" name="object 12">
            <a:extLst>
              <a:ext uri="{FF2B5EF4-FFF2-40B4-BE49-F238E27FC236}">
                <a16:creationId xmlns:a16="http://schemas.microsoft.com/office/drawing/2014/main" id="{F525DD3B-D29C-3C13-B196-B70875AE0526}"/>
              </a:ext>
            </a:extLst>
          </p:cNvPr>
          <p:cNvSpPr txBox="1"/>
          <p:nvPr/>
        </p:nvSpPr>
        <p:spPr>
          <a:xfrm>
            <a:off x="2982640" y="2941349"/>
            <a:ext cx="330835"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baseline="-20833" dirty="0">
                <a:solidFill>
                  <a:srgbClr val="FF9300"/>
                </a:solidFill>
                <a:latin typeface="Cambria Math"/>
                <a:cs typeface="Cambria Math"/>
              </a:rPr>
              <a:t>x</a:t>
            </a:r>
            <a:r>
              <a:rPr sz="3000" kern="0" spc="232" baseline="-20833" dirty="0">
                <a:solidFill>
                  <a:srgbClr val="FF9300"/>
                </a:solidFill>
                <a:latin typeface="Cambria Math"/>
                <a:cs typeface="Cambria Math"/>
              </a:rPr>
              <a:t> </a:t>
            </a:r>
            <a:r>
              <a:rPr sz="1500" kern="0" spc="-6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pic>
        <p:nvPicPr>
          <p:cNvPr id="61" name="object 13">
            <a:extLst>
              <a:ext uri="{FF2B5EF4-FFF2-40B4-BE49-F238E27FC236}">
                <a16:creationId xmlns:a16="http://schemas.microsoft.com/office/drawing/2014/main" id="{616464A5-E2E2-2D6D-EF56-71BFA33739E9}"/>
              </a:ext>
            </a:extLst>
          </p:cNvPr>
          <p:cNvPicPr/>
          <p:nvPr/>
        </p:nvPicPr>
        <p:blipFill>
          <a:blip r:embed="rId5" cstate="print"/>
          <a:stretch>
            <a:fillRect/>
          </a:stretch>
        </p:blipFill>
        <p:spPr>
          <a:xfrm>
            <a:off x="3765850" y="3063714"/>
            <a:ext cx="188467" cy="176402"/>
          </a:xfrm>
          <a:prstGeom prst="rect">
            <a:avLst/>
          </a:prstGeom>
        </p:spPr>
      </p:pic>
      <p:sp>
        <p:nvSpPr>
          <p:cNvPr id="62" name="object 14">
            <a:extLst>
              <a:ext uri="{FF2B5EF4-FFF2-40B4-BE49-F238E27FC236}">
                <a16:creationId xmlns:a16="http://schemas.microsoft.com/office/drawing/2014/main" id="{0EC7E13F-98F8-F045-EDA6-9B5C5CFC7586}"/>
              </a:ext>
            </a:extLst>
          </p:cNvPr>
          <p:cNvSpPr txBox="1"/>
          <p:nvPr/>
        </p:nvSpPr>
        <p:spPr>
          <a:xfrm>
            <a:off x="3459144" y="3036853"/>
            <a:ext cx="473709"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a:t>
            </a:r>
            <a:r>
              <a:rPr sz="2000" kern="0" spc="45"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15"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endParaRPr sz="2250" kern="0" baseline="27777">
              <a:solidFill>
                <a:sysClr val="windowText" lastClr="000000"/>
              </a:solidFill>
              <a:latin typeface="Cambria Math"/>
              <a:cs typeface="Cambria Math"/>
            </a:endParaRPr>
          </a:p>
        </p:txBody>
      </p:sp>
      <p:pic>
        <p:nvPicPr>
          <p:cNvPr id="63" name="object 15">
            <a:extLst>
              <a:ext uri="{FF2B5EF4-FFF2-40B4-BE49-F238E27FC236}">
                <a16:creationId xmlns:a16="http://schemas.microsoft.com/office/drawing/2014/main" id="{63A626E4-FB06-60F1-8CD5-2A1106E846AD}"/>
              </a:ext>
            </a:extLst>
          </p:cNvPr>
          <p:cNvPicPr/>
          <p:nvPr/>
        </p:nvPicPr>
        <p:blipFill>
          <a:blip r:embed="rId6" cstate="print"/>
          <a:stretch>
            <a:fillRect/>
          </a:stretch>
        </p:blipFill>
        <p:spPr>
          <a:xfrm>
            <a:off x="4842174" y="3063714"/>
            <a:ext cx="197992" cy="176402"/>
          </a:xfrm>
          <a:prstGeom prst="rect">
            <a:avLst/>
          </a:prstGeom>
        </p:spPr>
      </p:pic>
      <p:sp>
        <p:nvSpPr>
          <p:cNvPr id="5120" name="object 16">
            <a:extLst>
              <a:ext uri="{FF2B5EF4-FFF2-40B4-BE49-F238E27FC236}">
                <a16:creationId xmlns:a16="http://schemas.microsoft.com/office/drawing/2014/main" id="{2D5F370C-B6C4-F42B-6D31-9F8D6338483B}"/>
              </a:ext>
            </a:extLst>
          </p:cNvPr>
          <p:cNvSpPr txBox="1"/>
          <p:nvPr/>
        </p:nvSpPr>
        <p:spPr>
          <a:xfrm>
            <a:off x="4136054" y="3036853"/>
            <a:ext cx="129794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a:t>
            </a:r>
            <a:r>
              <a:rPr sz="2000" kern="0" spc="8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310" dirty="0">
                <a:solidFill>
                  <a:srgbClr val="C00000"/>
                </a:solidFill>
                <a:latin typeface="Cambria Math"/>
                <a:cs typeface="Cambria Math"/>
              </a:rPr>
              <a:t> </a:t>
            </a:r>
            <a:r>
              <a:rPr sz="2250" kern="0" baseline="27777" dirty="0">
                <a:solidFill>
                  <a:sysClr val="windowText" lastClr="000000"/>
                </a:solidFill>
                <a:latin typeface="Cambria Math"/>
                <a:cs typeface="Cambria Math"/>
              </a:rPr>
              <a:t>𝑖</a:t>
            </a:r>
            <a:r>
              <a:rPr sz="2250" kern="0" spc="637" baseline="27777" dirty="0">
                <a:solidFill>
                  <a:sysClr val="windowText" lastClr="000000"/>
                </a:solidFill>
                <a:latin typeface="Cambria Math"/>
                <a:cs typeface="Cambria Math"/>
              </a:rPr>
              <a:t> </a:t>
            </a:r>
            <a:r>
              <a:rPr sz="2000" kern="0" spc="-25" dirty="0">
                <a:solidFill>
                  <a:sysClr val="windowText" lastClr="000000"/>
                </a:solidFill>
                <a:latin typeface="Cambria Math"/>
                <a:cs typeface="Cambria Math"/>
              </a:rPr>
              <a:t>log</a:t>
            </a:r>
            <a:endParaRPr sz="2000" kern="0">
              <a:solidFill>
                <a:sysClr val="windowText" lastClr="000000"/>
              </a:solidFill>
              <a:latin typeface="Cambria Math"/>
              <a:cs typeface="Cambria Math"/>
            </a:endParaRPr>
          </a:p>
        </p:txBody>
      </p:sp>
      <p:grpSp>
        <p:nvGrpSpPr>
          <p:cNvPr id="5124" name="object 17">
            <a:extLst>
              <a:ext uri="{FF2B5EF4-FFF2-40B4-BE49-F238E27FC236}">
                <a16:creationId xmlns:a16="http://schemas.microsoft.com/office/drawing/2014/main" id="{13825A7D-39A0-217D-B98E-4AA1FDB0B089}"/>
              </a:ext>
            </a:extLst>
          </p:cNvPr>
          <p:cNvGrpSpPr/>
          <p:nvPr/>
        </p:nvGrpSpPr>
        <p:grpSpPr>
          <a:xfrm>
            <a:off x="5447584" y="3017231"/>
            <a:ext cx="1282065" cy="424180"/>
            <a:chOff x="4073144" y="1955164"/>
            <a:chExt cx="1282065" cy="424180"/>
          </a:xfrm>
        </p:grpSpPr>
        <p:sp>
          <p:nvSpPr>
            <p:cNvPr id="5125" name="object 18">
              <a:extLst>
                <a:ext uri="{FF2B5EF4-FFF2-40B4-BE49-F238E27FC236}">
                  <a16:creationId xmlns:a16="http://schemas.microsoft.com/office/drawing/2014/main" id="{4DD3C5ED-6E44-357F-1F0F-00B5514DED63}"/>
                </a:ext>
              </a:extLst>
            </p:cNvPr>
            <p:cNvSpPr/>
            <p:nvPr/>
          </p:nvSpPr>
          <p:spPr>
            <a:xfrm>
              <a:off x="4073144" y="1955164"/>
              <a:ext cx="1282065" cy="424180"/>
            </a:xfrm>
            <a:custGeom>
              <a:avLst/>
              <a:gdLst/>
              <a:ahLst/>
              <a:cxnLst/>
              <a:rect l="l" t="t" r="r" b="b"/>
              <a:pathLst>
                <a:path w="1282064" h="424180">
                  <a:moveTo>
                    <a:pt x="1190370" y="0"/>
                  </a:moveTo>
                  <a:lnTo>
                    <a:pt x="1186306" y="10033"/>
                  </a:lnTo>
                  <a:lnTo>
                    <a:pt x="1202166" y="22842"/>
                  </a:lnTo>
                  <a:lnTo>
                    <a:pt x="1216215" y="39544"/>
                  </a:lnTo>
                  <a:lnTo>
                    <a:pt x="1238884" y="84582"/>
                  </a:lnTo>
                  <a:lnTo>
                    <a:pt x="1253283" y="142779"/>
                  </a:lnTo>
                  <a:lnTo>
                    <a:pt x="1258061" y="212217"/>
                  </a:lnTo>
                  <a:lnTo>
                    <a:pt x="1256871" y="247719"/>
                  </a:lnTo>
                  <a:lnTo>
                    <a:pt x="1247346" y="311104"/>
                  </a:lnTo>
                  <a:lnTo>
                    <a:pt x="1228580" y="363658"/>
                  </a:lnTo>
                  <a:lnTo>
                    <a:pt x="1202239" y="401238"/>
                  </a:lnTo>
                  <a:lnTo>
                    <a:pt x="1186306" y="414147"/>
                  </a:lnTo>
                  <a:lnTo>
                    <a:pt x="1190370" y="424180"/>
                  </a:lnTo>
                  <a:lnTo>
                    <a:pt x="1228121" y="393969"/>
                  </a:lnTo>
                  <a:lnTo>
                    <a:pt x="1257300" y="345567"/>
                  </a:lnTo>
                  <a:lnTo>
                    <a:pt x="1275873" y="283384"/>
                  </a:lnTo>
                  <a:lnTo>
                    <a:pt x="1282064" y="211962"/>
                  </a:lnTo>
                  <a:lnTo>
                    <a:pt x="1280517" y="174888"/>
                  </a:lnTo>
                  <a:lnTo>
                    <a:pt x="1268134" y="108075"/>
                  </a:lnTo>
                  <a:lnTo>
                    <a:pt x="1243770" y="52042"/>
                  </a:lnTo>
                  <a:lnTo>
                    <a:pt x="1210329" y="12886"/>
                  </a:lnTo>
                  <a:lnTo>
                    <a:pt x="1190370" y="0"/>
                  </a:lnTo>
                  <a:close/>
                </a:path>
                <a:path w="1282064" h="424180">
                  <a:moveTo>
                    <a:pt x="91566" y="0"/>
                  </a:moveTo>
                  <a:lnTo>
                    <a:pt x="53927" y="30225"/>
                  </a:lnTo>
                  <a:lnTo>
                    <a:pt x="24764" y="78359"/>
                  </a:lnTo>
                  <a:lnTo>
                    <a:pt x="6191" y="140255"/>
                  </a:lnTo>
                  <a:lnTo>
                    <a:pt x="0" y="211962"/>
                  </a:lnTo>
                  <a:lnTo>
                    <a:pt x="1547" y="248822"/>
                  </a:lnTo>
                  <a:lnTo>
                    <a:pt x="13930" y="315636"/>
                  </a:lnTo>
                  <a:lnTo>
                    <a:pt x="38292" y="372048"/>
                  </a:lnTo>
                  <a:lnTo>
                    <a:pt x="71681" y="411343"/>
                  </a:lnTo>
                  <a:lnTo>
                    <a:pt x="91566" y="424180"/>
                  </a:lnTo>
                  <a:lnTo>
                    <a:pt x="95757" y="414147"/>
                  </a:lnTo>
                  <a:lnTo>
                    <a:pt x="79752" y="401238"/>
                  </a:lnTo>
                  <a:lnTo>
                    <a:pt x="65627" y="384413"/>
                  </a:lnTo>
                  <a:lnTo>
                    <a:pt x="42925" y="338963"/>
                  </a:lnTo>
                  <a:lnTo>
                    <a:pt x="28749" y="280685"/>
                  </a:lnTo>
                  <a:lnTo>
                    <a:pt x="24002" y="212217"/>
                  </a:lnTo>
                  <a:lnTo>
                    <a:pt x="25195" y="176093"/>
                  </a:lnTo>
                  <a:lnTo>
                    <a:pt x="34772" y="112275"/>
                  </a:lnTo>
                  <a:lnTo>
                    <a:pt x="53609" y="60128"/>
                  </a:lnTo>
                  <a:lnTo>
                    <a:pt x="79898" y="22842"/>
                  </a:lnTo>
                  <a:lnTo>
                    <a:pt x="95757" y="10033"/>
                  </a:lnTo>
                  <a:lnTo>
                    <a:pt x="9156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6" name="object 19">
              <a:extLst>
                <a:ext uri="{FF2B5EF4-FFF2-40B4-BE49-F238E27FC236}">
                  <a16:creationId xmlns:a16="http://schemas.microsoft.com/office/drawing/2014/main" id="{512F5491-5369-3317-56C3-910F16C549E2}"/>
                </a:ext>
              </a:extLst>
            </p:cNvPr>
            <p:cNvSpPr/>
            <p:nvPr/>
          </p:nvSpPr>
          <p:spPr>
            <a:xfrm>
              <a:off x="4317746" y="2138425"/>
              <a:ext cx="165735" cy="46355"/>
            </a:xfrm>
            <a:custGeom>
              <a:avLst/>
              <a:gdLst/>
              <a:ahLst/>
              <a:cxnLst/>
              <a:rect l="l" t="t" r="r" b="b"/>
              <a:pathLst>
                <a:path w="165735" h="46355">
                  <a:moveTo>
                    <a:pt x="142112" y="0"/>
                  </a:moveTo>
                  <a:lnTo>
                    <a:pt x="137159" y="5587"/>
                  </a:lnTo>
                  <a:lnTo>
                    <a:pt x="152018" y="18542"/>
                  </a:lnTo>
                  <a:lnTo>
                    <a:pt x="0" y="18542"/>
                  </a:lnTo>
                  <a:lnTo>
                    <a:pt x="0" y="27305"/>
                  </a:lnTo>
                  <a:lnTo>
                    <a:pt x="152018" y="27305"/>
                  </a:lnTo>
                  <a:lnTo>
                    <a:pt x="137159" y="40259"/>
                  </a:lnTo>
                  <a:lnTo>
                    <a:pt x="142112" y="45847"/>
                  </a:lnTo>
                  <a:lnTo>
                    <a:pt x="165353" y="25654"/>
                  </a:lnTo>
                  <a:lnTo>
                    <a:pt x="165353" y="20193"/>
                  </a:lnTo>
                  <a:lnTo>
                    <a:pt x="14211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27" name="object 20">
            <a:extLst>
              <a:ext uri="{FF2B5EF4-FFF2-40B4-BE49-F238E27FC236}">
                <a16:creationId xmlns:a16="http://schemas.microsoft.com/office/drawing/2014/main" id="{83DC74B7-A04E-BB69-1737-B0387BCF69D3}"/>
              </a:ext>
            </a:extLst>
          </p:cNvPr>
          <p:cNvSpPr txBox="1"/>
          <p:nvPr/>
        </p:nvSpPr>
        <p:spPr>
          <a:xfrm>
            <a:off x="5528355" y="3094003"/>
            <a:ext cx="521334"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128" name="object 21">
            <a:extLst>
              <a:ext uri="{FF2B5EF4-FFF2-40B4-BE49-F238E27FC236}">
                <a16:creationId xmlns:a16="http://schemas.microsoft.com/office/drawing/2014/main" id="{3F676188-E640-EED5-7C0E-CA96348ACF63}"/>
              </a:ext>
            </a:extLst>
          </p:cNvPr>
          <p:cNvGrpSpPr/>
          <p:nvPr/>
        </p:nvGrpSpPr>
        <p:grpSpPr>
          <a:xfrm>
            <a:off x="6048172" y="3063714"/>
            <a:ext cx="556260" cy="321310"/>
            <a:chOff x="4673732" y="2001647"/>
            <a:chExt cx="556260" cy="321310"/>
          </a:xfrm>
        </p:grpSpPr>
        <p:sp>
          <p:nvSpPr>
            <p:cNvPr id="5129" name="object 22">
              <a:extLst>
                <a:ext uri="{FF2B5EF4-FFF2-40B4-BE49-F238E27FC236}">
                  <a16:creationId xmlns:a16="http://schemas.microsoft.com/office/drawing/2014/main" id="{FC00C6F5-2161-B5B7-B658-2B73F0E5FCCB}"/>
                </a:ext>
              </a:extLst>
            </p:cNvPr>
            <p:cNvSpPr/>
            <p:nvPr/>
          </p:nvSpPr>
          <p:spPr>
            <a:xfrm>
              <a:off x="4673732" y="2012061"/>
              <a:ext cx="556260" cy="311150"/>
            </a:xfrm>
            <a:custGeom>
              <a:avLst/>
              <a:gdLst/>
              <a:ahLst/>
              <a:cxnLst/>
              <a:rect l="l" t="t" r="r" b="b"/>
              <a:pathLst>
                <a:path w="556260" h="311150">
                  <a:moveTo>
                    <a:pt x="474466" y="0"/>
                  </a:moveTo>
                  <a:lnTo>
                    <a:pt x="471291" y="10287"/>
                  </a:lnTo>
                  <a:lnTo>
                    <a:pt x="485602" y="17672"/>
                  </a:lnTo>
                  <a:lnTo>
                    <a:pt x="498056" y="28416"/>
                  </a:lnTo>
                  <a:lnTo>
                    <a:pt x="524226" y="80456"/>
                  </a:lnTo>
                  <a:lnTo>
                    <a:pt x="532036" y="128133"/>
                  </a:lnTo>
                  <a:lnTo>
                    <a:pt x="533013" y="155447"/>
                  </a:lnTo>
                  <a:lnTo>
                    <a:pt x="532036" y="182669"/>
                  </a:lnTo>
                  <a:lnTo>
                    <a:pt x="524226" y="230207"/>
                  </a:lnTo>
                  <a:lnTo>
                    <a:pt x="508652" y="268047"/>
                  </a:lnTo>
                  <a:lnTo>
                    <a:pt x="471291" y="300355"/>
                  </a:lnTo>
                  <a:lnTo>
                    <a:pt x="474466" y="310641"/>
                  </a:lnTo>
                  <a:lnTo>
                    <a:pt x="509168" y="292163"/>
                  </a:lnTo>
                  <a:lnTo>
                    <a:pt x="534918" y="257301"/>
                  </a:lnTo>
                  <a:lnTo>
                    <a:pt x="550808" y="210216"/>
                  </a:lnTo>
                  <a:lnTo>
                    <a:pt x="556127" y="155320"/>
                  </a:lnTo>
                  <a:lnTo>
                    <a:pt x="554795" y="126867"/>
                  </a:lnTo>
                  <a:lnTo>
                    <a:pt x="544179" y="75864"/>
                  </a:lnTo>
                  <a:lnTo>
                    <a:pt x="523150" y="33861"/>
                  </a:lnTo>
                  <a:lnTo>
                    <a:pt x="492948" y="7191"/>
                  </a:lnTo>
                  <a:lnTo>
                    <a:pt x="474466" y="0"/>
                  </a:lnTo>
                  <a:close/>
                </a:path>
                <a:path w="556260" h="311150">
                  <a:moveTo>
                    <a:pt x="81655" y="0"/>
                  </a:moveTo>
                  <a:lnTo>
                    <a:pt x="46952" y="18478"/>
                  </a:lnTo>
                  <a:lnTo>
                    <a:pt x="21203" y="53339"/>
                  </a:lnTo>
                  <a:lnTo>
                    <a:pt x="5312" y="100377"/>
                  </a:lnTo>
                  <a:lnTo>
                    <a:pt x="0" y="155447"/>
                  </a:lnTo>
                  <a:lnTo>
                    <a:pt x="1325" y="183757"/>
                  </a:lnTo>
                  <a:lnTo>
                    <a:pt x="11941" y="234723"/>
                  </a:lnTo>
                  <a:lnTo>
                    <a:pt x="32970" y="276780"/>
                  </a:lnTo>
                  <a:lnTo>
                    <a:pt x="63172" y="303450"/>
                  </a:lnTo>
                  <a:lnTo>
                    <a:pt x="81655" y="310641"/>
                  </a:lnTo>
                  <a:lnTo>
                    <a:pt x="84830" y="300355"/>
                  </a:lnTo>
                  <a:lnTo>
                    <a:pt x="70518" y="292951"/>
                  </a:lnTo>
                  <a:lnTo>
                    <a:pt x="58064" y="282178"/>
                  </a:lnTo>
                  <a:lnTo>
                    <a:pt x="31894" y="230207"/>
                  </a:lnTo>
                  <a:lnTo>
                    <a:pt x="24084" y="182669"/>
                  </a:lnTo>
                  <a:lnTo>
                    <a:pt x="23112" y="155320"/>
                  </a:lnTo>
                  <a:lnTo>
                    <a:pt x="24084" y="128133"/>
                  </a:lnTo>
                  <a:lnTo>
                    <a:pt x="31894" y="80456"/>
                  </a:lnTo>
                  <a:lnTo>
                    <a:pt x="47468" y="42541"/>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0" name="object 23">
              <a:extLst>
                <a:ext uri="{FF2B5EF4-FFF2-40B4-BE49-F238E27FC236}">
                  <a16:creationId xmlns:a16="http://schemas.microsoft.com/office/drawing/2014/main" id="{0CD6BFBE-02EC-4BF4-74EC-D2E4E2EEBCFE}"/>
                </a:ext>
              </a:extLst>
            </p:cNvPr>
            <p:cNvSpPr/>
            <p:nvPr/>
          </p:nvSpPr>
          <p:spPr>
            <a:xfrm>
              <a:off x="4765420" y="2038350"/>
              <a:ext cx="123825" cy="62230"/>
            </a:xfrm>
            <a:custGeom>
              <a:avLst/>
              <a:gdLst/>
              <a:ahLst/>
              <a:cxnLst/>
              <a:rect l="l" t="t" r="r" b="b"/>
              <a:pathLst>
                <a:path w="123825" h="62230">
                  <a:moveTo>
                    <a:pt x="91820" y="0"/>
                  </a:moveTo>
                  <a:lnTo>
                    <a:pt x="85089" y="7619"/>
                  </a:lnTo>
                  <a:lnTo>
                    <a:pt x="105155" y="25018"/>
                  </a:lnTo>
                  <a:lnTo>
                    <a:pt x="0" y="25018"/>
                  </a:lnTo>
                  <a:lnTo>
                    <a:pt x="0" y="36830"/>
                  </a:lnTo>
                  <a:lnTo>
                    <a:pt x="105155" y="36830"/>
                  </a:lnTo>
                  <a:lnTo>
                    <a:pt x="85089" y="54229"/>
                  </a:lnTo>
                  <a:lnTo>
                    <a:pt x="91820" y="61849"/>
                  </a:lnTo>
                  <a:lnTo>
                    <a:pt x="123316" y="34543"/>
                  </a:lnTo>
                  <a:lnTo>
                    <a:pt x="123316" y="27305"/>
                  </a:lnTo>
                  <a:lnTo>
                    <a:pt x="9182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1" name="object 24">
              <a:extLst>
                <a:ext uri="{FF2B5EF4-FFF2-40B4-BE49-F238E27FC236}">
                  <a16:creationId xmlns:a16="http://schemas.microsoft.com/office/drawing/2014/main" id="{85857D6A-BE1E-A523-2240-ED570356A1E8}"/>
                </a:ext>
              </a:extLst>
            </p:cNvPr>
            <p:cNvPicPr/>
            <p:nvPr/>
          </p:nvPicPr>
          <p:blipFill>
            <a:blip r:embed="rId6" cstate="print"/>
            <a:stretch>
              <a:fillRect/>
            </a:stretch>
          </p:blipFill>
          <p:spPr>
            <a:xfrm>
              <a:off x="4915534" y="2001647"/>
              <a:ext cx="197992" cy="176402"/>
            </a:xfrm>
            <a:prstGeom prst="rect">
              <a:avLst/>
            </a:prstGeom>
          </p:spPr>
        </p:pic>
      </p:grpSp>
      <p:sp>
        <p:nvSpPr>
          <p:cNvPr id="5132" name="object 25">
            <a:extLst>
              <a:ext uri="{FF2B5EF4-FFF2-40B4-BE49-F238E27FC236}">
                <a16:creationId xmlns:a16="http://schemas.microsoft.com/office/drawing/2014/main" id="{7053F7AE-1A8C-2B1F-7664-8C9965334DD4}"/>
              </a:ext>
            </a:extLst>
          </p:cNvPr>
          <p:cNvSpPr txBox="1"/>
          <p:nvPr/>
        </p:nvSpPr>
        <p:spPr>
          <a:xfrm>
            <a:off x="6119541" y="2941349"/>
            <a:ext cx="34036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baseline="-20833" dirty="0">
                <a:solidFill>
                  <a:srgbClr val="FF9300"/>
                </a:solidFill>
                <a:latin typeface="Cambria Math"/>
                <a:cs typeface="Cambria Math"/>
              </a:rPr>
              <a:t>x</a:t>
            </a:r>
            <a:r>
              <a:rPr sz="3000" kern="0" spc="345"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grpSp>
        <p:nvGrpSpPr>
          <p:cNvPr id="5133" name="object 26">
            <a:extLst>
              <a:ext uri="{FF2B5EF4-FFF2-40B4-BE49-F238E27FC236}">
                <a16:creationId xmlns:a16="http://schemas.microsoft.com/office/drawing/2014/main" id="{402A0511-1279-3CDA-2550-A8CCF2D59162}"/>
              </a:ext>
            </a:extLst>
          </p:cNvPr>
          <p:cNvGrpSpPr/>
          <p:nvPr/>
        </p:nvGrpSpPr>
        <p:grpSpPr>
          <a:xfrm>
            <a:off x="7067347" y="3063714"/>
            <a:ext cx="1022985" cy="321310"/>
            <a:chOff x="5692907" y="2001647"/>
            <a:chExt cx="1022985" cy="321310"/>
          </a:xfrm>
        </p:grpSpPr>
        <p:sp>
          <p:nvSpPr>
            <p:cNvPr id="5134" name="object 27">
              <a:extLst>
                <a:ext uri="{FF2B5EF4-FFF2-40B4-BE49-F238E27FC236}">
                  <a16:creationId xmlns:a16="http://schemas.microsoft.com/office/drawing/2014/main" id="{853D2E30-5C9A-AB26-8B77-9B2B04E47741}"/>
                </a:ext>
              </a:extLst>
            </p:cNvPr>
            <p:cNvSpPr/>
            <p:nvPr/>
          </p:nvSpPr>
          <p:spPr>
            <a:xfrm>
              <a:off x="5692907" y="2012061"/>
              <a:ext cx="1022985" cy="311150"/>
            </a:xfrm>
            <a:custGeom>
              <a:avLst/>
              <a:gdLst/>
              <a:ahLst/>
              <a:cxnLst/>
              <a:rect l="l" t="t" r="r" b="b"/>
              <a:pathLst>
                <a:path w="1022984" h="311150">
                  <a:moveTo>
                    <a:pt x="941191" y="0"/>
                  </a:moveTo>
                  <a:lnTo>
                    <a:pt x="938016" y="10287"/>
                  </a:lnTo>
                  <a:lnTo>
                    <a:pt x="952327" y="17672"/>
                  </a:lnTo>
                  <a:lnTo>
                    <a:pt x="964781" y="28416"/>
                  </a:lnTo>
                  <a:lnTo>
                    <a:pt x="990951" y="80456"/>
                  </a:lnTo>
                  <a:lnTo>
                    <a:pt x="998761" y="128133"/>
                  </a:lnTo>
                  <a:lnTo>
                    <a:pt x="999738" y="155447"/>
                  </a:lnTo>
                  <a:lnTo>
                    <a:pt x="998761" y="182669"/>
                  </a:lnTo>
                  <a:lnTo>
                    <a:pt x="990951" y="230207"/>
                  </a:lnTo>
                  <a:lnTo>
                    <a:pt x="975377" y="268047"/>
                  </a:lnTo>
                  <a:lnTo>
                    <a:pt x="938016" y="300355"/>
                  </a:lnTo>
                  <a:lnTo>
                    <a:pt x="941191" y="310641"/>
                  </a:lnTo>
                  <a:lnTo>
                    <a:pt x="975893" y="292163"/>
                  </a:lnTo>
                  <a:lnTo>
                    <a:pt x="1001643" y="257301"/>
                  </a:lnTo>
                  <a:lnTo>
                    <a:pt x="1017533" y="210216"/>
                  </a:lnTo>
                  <a:lnTo>
                    <a:pt x="1022852" y="155320"/>
                  </a:lnTo>
                  <a:lnTo>
                    <a:pt x="1021520" y="126867"/>
                  </a:lnTo>
                  <a:lnTo>
                    <a:pt x="1010904" y="75864"/>
                  </a:lnTo>
                  <a:lnTo>
                    <a:pt x="989875" y="33861"/>
                  </a:lnTo>
                  <a:lnTo>
                    <a:pt x="959673" y="7191"/>
                  </a:lnTo>
                  <a:lnTo>
                    <a:pt x="941191" y="0"/>
                  </a:lnTo>
                  <a:close/>
                </a:path>
                <a:path w="1022984" h="311150">
                  <a:moveTo>
                    <a:pt x="81655" y="0"/>
                  </a:moveTo>
                  <a:lnTo>
                    <a:pt x="46952" y="18478"/>
                  </a:lnTo>
                  <a:lnTo>
                    <a:pt x="21203" y="53339"/>
                  </a:lnTo>
                  <a:lnTo>
                    <a:pt x="5312" y="100377"/>
                  </a:lnTo>
                  <a:lnTo>
                    <a:pt x="0" y="155447"/>
                  </a:lnTo>
                  <a:lnTo>
                    <a:pt x="1325" y="183757"/>
                  </a:lnTo>
                  <a:lnTo>
                    <a:pt x="11941" y="234723"/>
                  </a:lnTo>
                  <a:lnTo>
                    <a:pt x="32970" y="276780"/>
                  </a:lnTo>
                  <a:lnTo>
                    <a:pt x="63172" y="303450"/>
                  </a:lnTo>
                  <a:lnTo>
                    <a:pt x="81655" y="310641"/>
                  </a:lnTo>
                  <a:lnTo>
                    <a:pt x="84830" y="300355"/>
                  </a:lnTo>
                  <a:lnTo>
                    <a:pt x="70518" y="292951"/>
                  </a:lnTo>
                  <a:lnTo>
                    <a:pt x="58064" y="282178"/>
                  </a:lnTo>
                  <a:lnTo>
                    <a:pt x="31894" y="230207"/>
                  </a:lnTo>
                  <a:lnTo>
                    <a:pt x="24084" y="182669"/>
                  </a:lnTo>
                  <a:lnTo>
                    <a:pt x="23112" y="155320"/>
                  </a:lnTo>
                  <a:lnTo>
                    <a:pt x="24084" y="128133"/>
                  </a:lnTo>
                  <a:lnTo>
                    <a:pt x="31894" y="80456"/>
                  </a:lnTo>
                  <a:lnTo>
                    <a:pt x="47468" y="42541"/>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5" name="object 28">
              <a:extLst>
                <a:ext uri="{FF2B5EF4-FFF2-40B4-BE49-F238E27FC236}">
                  <a16:creationId xmlns:a16="http://schemas.microsoft.com/office/drawing/2014/main" id="{DAE4E666-6543-9FAA-D11A-6474DA2862F3}"/>
                </a:ext>
              </a:extLst>
            </p:cNvPr>
            <p:cNvPicPr/>
            <p:nvPr/>
          </p:nvPicPr>
          <p:blipFill>
            <a:blip r:embed="rId6" cstate="print"/>
            <a:stretch>
              <a:fillRect/>
            </a:stretch>
          </p:blipFill>
          <p:spPr>
            <a:xfrm>
              <a:off x="6401434" y="2001647"/>
              <a:ext cx="197992" cy="176402"/>
            </a:xfrm>
            <a:prstGeom prst="rect">
              <a:avLst/>
            </a:prstGeom>
          </p:spPr>
        </p:pic>
      </p:grpSp>
      <p:sp>
        <p:nvSpPr>
          <p:cNvPr id="5136" name="object 29">
            <a:extLst>
              <a:ext uri="{FF2B5EF4-FFF2-40B4-BE49-F238E27FC236}">
                <a16:creationId xmlns:a16="http://schemas.microsoft.com/office/drawing/2014/main" id="{7315223D-8303-625C-E8BD-80D88C8C5153}"/>
              </a:ext>
            </a:extLst>
          </p:cNvPr>
          <p:cNvSpPr txBox="1"/>
          <p:nvPr/>
        </p:nvSpPr>
        <p:spPr>
          <a:xfrm>
            <a:off x="6777274" y="3036853"/>
            <a:ext cx="1703705"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tabLst>
                <a:tab pos="387350" algn="l"/>
                <a:tab pos="1341120" algn="l"/>
              </a:tabLst>
            </a:pPr>
            <a:r>
              <a:rPr sz="2000" kern="0" spc="-50" dirty="0">
                <a:solidFill>
                  <a:sysClr val="windowText" lastClr="000000"/>
                </a:solidFill>
                <a:latin typeface="Cambria Math"/>
                <a:cs typeface="Cambria Math"/>
              </a:rPr>
              <a:t>−</a:t>
            </a:r>
            <a:r>
              <a:rPr sz="2000" kern="0" dirty="0">
                <a:solidFill>
                  <a:sysClr val="windowText" lastClr="000000"/>
                </a:solidFill>
                <a:latin typeface="Cambria Math"/>
                <a:cs typeface="Cambria Math"/>
              </a:rPr>
              <a:t>	1</a:t>
            </a:r>
            <a:r>
              <a:rPr sz="2000" kern="0" spc="1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5"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15"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spc="-25" dirty="0">
                <a:solidFill>
                  <a:sysClr val="windowText" lastClr="000000"/>
                </a:solidFill>
                <a:latin typeface="Cambria Math"/>
                <a:cs typeface="Cambria Math"/>
              </a:rPr>
              <a:t>log</a:t>
            </a:r>
            <a:endParaRPr sz="2000" kern="0">
              <a:solidFill>
                <a:sysClr val="windowText" lastClr="000000"/>
              </a:solidFill>
              <a:latin typeface="Cambria Math"/>
              <a:cs typeface="Cambria Math"/>
            </a:endParaRPr>
          </a:p>
        </p:txBody>
      </p:sp>
      <p:grpSp>
        <p:nvGrpSpPr>
          <p:cNvPr id="5137" name="object 30">
            <a:extLst>
              <a:ext uri="{FF2B5EF4-FFF2-40B4-BE49-F238E27FC236}">
                <a16:creationId xmlns:a16="http://schemas.microsoft.com/office/drawing/2014/main" id="{8434F8AE-076B-FC50-F787-A489928C0766}"/>
              </a:ext>
            </a:extLst>
          </p:cNvPr>
          <p:cNvGrpSpPr/>
          <p:nvPr/>
        </p:nvGrpSpPr>
        <p:grpSpPr>
          <a:xfrm>
            <a:off x="8495583" y="3017231"/>
            <a:ext cx="1729739" cy="424180"/>
            <a:chOff x="7121143" y="1955164"/>
            <a:chExt cx="1729739" cy="424180"/>
          </a:xfrm>
        </p:grpSpPr>
        <p:sp>
          <p:nvSpPr>
            <p:cNvPr id="5138" name="object 31">
              <a:extLst>
                <a:ext uri="{FF2B5EF4-FFF2-40B4-BE49-F238E27FC236}">
                  <a16:creationId xmlns:a16="http://schemas.microsoft.com/office/drawing/2014/main" id="{B5D9EC03-2E77-949B-829A-D7318F43F8E2}"/>
                </a:ext>
              </a:extLst>
            </p:cNvPr>
            <p:cNvSpPr/>
            <p:nvPr/>
          </p:nvSpPr>
          <p:spPr>
            <a:xfrm>
              <a:off x="7121143" y="1955164"/>
              <a:ext cx="1729739" cy="424180"/>
            </a:xfrm>
            <a:custGeom>
              <a:avLst/>
              <a:gdLst/>
              <a:ahLst/>
              <a:cxnLst/>
              <a:rect l="l" t="t" r="r" b="b"/>
              <a:pathLst>
                <a:path w="1729740" h="424180">
                  <a:moveTo>
                    <a:pt x="1638046" y="0"/>
                  </a:moveTo>
                  <a:lnTo>
                    <a:pt x="1633981" y="10033"/>
                  </a:lnTo>
                  <a:lnTo>
                    <a:pt x="1649841" y="22842"/>
                  </a:lnTo>
                  <a:lnTo>
                    <a:pt x="1663890" y="39544"/>
                  </a:lnTo>
                  <a:lnTo>
                    <a:pt x="1686559" y="84582"/>
                  </a:lnTo>
                  <a:lnTo>
                    <a:pt x="1700958" y="142779"/>
                  </a:lnTo>
                  <a:lnTo>
                    <a:pt x="1705736" y="212217"/>
                  </a:lnTo>
                  <a:lnTo>
                    <a:pt x="1704546" y="247719"/>
                  </a:lnTo>
                  <a:lnTo>
                    <a:pt x="1695021" y="311104"/>
                  </a:lnTo>
                  <a:lnTo>
                    <a:pt x="1676255" y="363658"/>
                  </a:lnTo>
                  <a:lnTo>
                    <a:pt x="1649914" y="401238"/>
                  </a:lnTo>
                  <a:lnTo>
                    <a:pt x="1633981" y="414147"/>
                  </a:lnTo>
                  <a:lnTo>
                    <a:pt x="1638046" y="424180"/>
                  </a:lnTo>
                  <a:lnTo>
                    <a:pt x="1675796" y="393969"/>
                  </a:lnTo>
                  <a:lnTo>
                    <a:pt x="1704975" y="345567"/>
                  </a:lnTo>
                  <a:lnTo>
                    <a:pt x="1723548" y="283384"/>
                  </a:lnTo>
                  <a:lnTo>
                    <a:pt x="1729739" y="211962"/>
                  </a:lnTo>
                  <a:lnTo>
                    <a:pt x="1728192" y="174888"/>
                  </a:lnTo>
                  <a:lnTo>
                    <a:pt x="1715809" y="108075"/>
                  </a:lnTo>
                  <a:lnTo>
                    <a:pt x="1691445" y="52042"/>
                  </a:lnTo>
                  <a:lnTo>
                    <a:pt x="1658004" y="12886"/>
                  </a:lnTo>
                  <a:lnTo>
                    <a:pt x="1638046" y="0"/>
                  </a:lnTo>
                  <a:close/>
                </a:path>
                <a:path w="1729740" h="424180">
                  <a:moveTo>
                    <a:pt x="91566" y="0"/>
                  </a:moveTo>
                  <a:lnTo>
                    <a:pt x="53927" y="30225"/>
                  </a:lnTo>
                  <a:lnTo>
                    <a:pt x="24764" y="78359"/>
                  </a:lnTo>
                  <a:lnTo>
                    <a:pt x="6191" y="140255"/>
                  </a:lnTo>
                  <a:lnTo>
                    <a:pt x="0" y="211962"/>
                  </a:lnTo>
                  <a:lnTo>
                    <a:pt x="1547" y="248822"/>
                  </a:lnTo>
                  <a:lnTo>
                    <a:pt x="13930" y="315636"/>
                  </a:lnTo>
                  <a:lnTo>
                    <a:pt x="38292" y="372048"/>
                  </a:lnTo>
                  <a:lnTo>
                    <a:pt x="71681" y="411343"/>
                  </a:lnTo>
                  <a:lnTo>
                    <a:pt x="91566" y="424180"/>
                  </a:lnTo>
                  <a:lnTo>
                    <a:pt x="95757" y="414147"/>
                  </a:lnTo>
                  <a:lnTo>
                    <a:pt x="79752" y="401238"/>
                  </a:lnTo>
                  <a:lnTo>
                    <a:pt x="65627" y="384413"/>
                  </a:lnTo>
                  <a:lnTo>
                    <a:pt x="42925" y="338963"/>
                  </a:lnTo>
                  <a:lnTo>
                    <a:pt x="28749" y="280685"/>
                  </a:lnTo>
                  <a:lnTo>
                    <a:pt x="24002" y="212217"/>
                  </a:lnTo>
                  <a:lnTo>
                    <a:pt x="25195" y="176093"/>
                  </a:lnTo>
                  <a:lnTo>
                    <a:pt x="34772" y="112275"/>
                  </a:lnTo>
                  <a:lnTo>
                    <a:pt x="53609" y="60128"/>
                  </a:lnTo>
                  <a:lnTo>
                    <a:pt x="79898" y="22842"/>
                  </a:lnTo>
                  <a:lnTo>
                    <a:pt x="95757" y="10033"/>
                  </a:lnTo>
                  <a:lnTo>
                    <a:pt x="9156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9" name="object 32">
              <a:extLst>
                <a:ext uri="{FF2B5EF4-FFF2-40B4-BE49-F238E27FC236}">
                  <a16:creationId xmlns:a16="http://schemas.microsoft.com/office/drawing/2014/main" id="{7C49052B-4DCB-4144-0F0C-E9968D6F0504}"/>
                </a:ext>
              </a:extLst>
            </p:cNvPr>
            <p:cNvSpPr/>
            <p:nvPr/>
          </p:nvSpPr>
          <p:spPr>
            <a:xfrm>
              <a:off x="7813420" y="2138425"/>
              <a:ext cx="165735" cy="46355"/>
            </a:xfrm>
            <a:custGeom>
              <a:avLst/>
              <a:gdLst/>
              <a:ahLst/>
              <a:cxnLst/>
              <a:rect l="l" t="t" r="r" b="b"/>
              <a:pathLst>
                <a:path w="165734" h="46355">
                  <a:moveTo>
                    <a:pt x="142112" y="0"/>
                  </a:moveTo>
                  <a:lnTo>
                    <a:pt x="137159" y="5587"/>
                  </a:lnTo>
                  <a:lnTo>
                    <a:pt x="152019" y="18542"/>
                  </a:lnTo>
                  <a:lnTo>
                    <a:pt x="0" y="18542"/>
                  </a:lnTo>
                  <a:lnTo>
                    <a:pt x="0" y="27305"/>
                  </a:lnTo>
                  <a:lnTo>
                    <a:pt x="152019" y="27305"/>
                  </a:lnTo>
                  <a:lnTo>
                    <a:pt x="137159" y="40259"/>
                  </a:lnTo>
                  <a:lnTo>
                    <a:pt x="142112" y="45847"/>
                  </a:lnTo>
                  <a:lnTo>
                    <a:pt x="165353" y="25654"/>
                  </a:lnTo>
                  <a:lnTo>
                    <a:pt x="165353" y="20193"/>
                  </a:lnTo>
                  <a:lnTo>
                    <a:pt x="14211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40" name="object 33">
            <a:extLst>
              <a:ext uri="{FF2B5EF4-FFF2-40B4-BE49-F238E27FC236}">
                <a16:creationId xmlns:a16="http://schemas.microsoft.com/office/drawing/2014/main" id="{21681E69-8C3E-20F1-FD31-BAD64F0A218E}"/>
              </a:ext>
            </a:extLst>
          </p:cNvPr>
          <p:cNvSpPr txBox="1"/>
          <p:nvPr/>
        </p:nvSpPr>
        <p:spPr>
          <a:xfrm>
            <a:off x="8579531" y="3036853"/>
            <a:ext cx="96901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1</a:t>
            </a:r>
            <a:r>
              <a:rPr sz="2000" kern="0" spc="1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5" dirty="0">
                <a:solidFill>
                  <a:sysClr val="windowText" lastClr="000000"/>
                </a:solidFill>
                <a:latin typeface="Cambria Math"/>
                <a:cs typeface="Cambria Math"/>
              </a:rPr>
              <a:t> </a:t>
            </a:r>
            <a:r>
              <a:rPr sz="2000" kern="0" spc="-20" dirty="0">
                <a:solidFill>
                  <a:srgbClr val="FF40FF"/>
                </a:solidFill>
                <a:latin typeface="Cambria Math"/>
                <a:cs typeface="Cambria Math"/>
              </a:rPr>
              <a:t>𝑓</a:t>
            </a:r>
            <a:r>
              <a:rPr sz="2250" kern="0" spc="-30" baseline="-16666" dirty="0">
                <a:solidFill>
                  <a:srgbClr val="0096FF"/>
                </a:solidFill>
                <a:latin typeface="Cambria Math"/>
                <a:cs typeface="Cambria Math"/>
              </a:rPr>
              <a:t>w</a:t>
            </a:r>
            <a:r>
              <a:rPr sz="2250" kern="0" spc="-30" baseline="-16666" dirty="0">
                <a:solidFill>
                  <a:sysClr val="windowText" lastClr="000000"/>
                </a:solidFill>
                <a:latin typeface="Cambria Math"/>
                <a:cs typeface="Cambria Math"/>
              </a:rPr>
              <a:t>,</a:t>
            </a:r>
            <a:r>
              <a:rPr sz="2250" kern="0" spc="-30" baseline="-16666" dirty="0">
                <a:solidFill>
                  <a:srgbClr val="0096FF"/>
                </a:solidFill>
                <a:latin typeface="Cambria Math"/>
                <a:cs typeface="Cambria Math"/>
              </a:rPr>
              <a:t>𝑏</a:t>
            </a:r>
            <a:endParaRPr sz="2250" kern="0" baseline="-16666">
              <a:solidFill>
                <a:sysClr val="windowText" lastClr="000000"/>
              </a:solidFill>
              <a:latin typeface="Cambria Math"/>
              <a:cs typeface="Cambria Math"/>
            </a:endParaRPr>
          </a:p>
        </p:txBody>
      </p:sp>
      <p:grpSp>
        <p:nvGrpSpPr>
          <p:cNvPr id="5141" name="object 34">
            <a:extLst>
              <a:ext uri="{FF2B5EF4-FFF2-40B4-BE49-F238E27FC236}">
                <a16:creationId xmlns:a16="http://schemas.microsoft.com/office/drawing/2014/main" id="{56FF6FA8-A9F7-38AC-B6F3-65B1A67A7FAA}"/>
              </a:ext>
            </a:extLst>
          </p:cNvPr>
          <p:cNvGrpSpPr/>
          <p:nvPr/>
        </p:nvGrpSpPr>
        <p:grpSpPr>
          <a:xfrm>
            <a:off x="9543848" y="3063714"/>
            <a:ext cx="556260" cy="321310"/>
            <a:chOff x="8169408" y="2001647"/>
            <a:chExt cx="556260" cy="321310"/>
          </a:xfrm>
        </p:grpSpPr>
        <p:sp>
          <p:nvSpPr>
            <p:cNvPr id="5142" name="object 35">
              <a:extLst>
                <a:ext uri="{FF2B5EF4-FFF2-40B4-BE49-F238E27FC236}">
                  <a16:creationId xmlns:a16="http://schemas.microsoft.com/office/drawing/2014/main" id="{4AB17A3E-014E-2436-8715-5C0DDDFD12CC}"/>
                </a:ext>
              </a:extLst>
            </p:cNvPr>
            <p:cNvSpPr/>
            <p:nvPr/>
          </p:nvSpPr>
          <p:spPr>
            <a:xfrm>
              <a:off x="8169408" y="2012061"/>
              <a:ext cx="556260" cy="311150"/>
            </a:xfrm>
            <a:custGeom>
              <a:avLst/>
              <a:gdLst/>
              <a:ahLst/>
              <a:cxnLst/>
              <a:rect l="l" t="t" r="r" b="b"/>
              <a:pathLst>
                <a:path w="556259" h="311150">
                  <a:moveTo>
                    <a:pt x="474466" y="0"/>
                  </a:moveTo>
                  <a:lnTo>
                    <a:pt x="471291" y="10287"/>
                  </a:lnTo>
                  <a:lnTo>
                    <a:pt x="485602" y="17672"/>
                  </a:lnTo>
                  <a:lnTo>
                    <a:pt x="498056" y="28416"/>
                  </a:lnTo>
                  <a:lnTo>
                    <a:pt x="524226" y="80456"/>
                  </a:lnTo>
                  <a:lnTo>
                    <a:pt x="532036" y="128133"/>
                  </a:lnTo>
                  <a:lnTo>
                    <a:pt x="533013" y="155447"/>
                  </a:lnTo>
                  <a:lnTo>
                    <a:pt x="532036" y="182669"/>
                  </a:lnTo>
                  <a:lnTo>
                    <a:pt x="524226" y="230207"/>
                  </a:lnTo>
                  <a:lnTo>
                    <a:pt x="508652" y="268047"/>
                  </a:lnTo>
                  <a:lnTo>
                    <a:pt x="471291" y="300355"/>
                  </a:lnTo>
                  <a:lnTo>
                    <a:pt x="474466" y="310641"/>
                  </a:lnTo>
                  <a:lnTo>
                    <a:pt x="509168" y="292163"/>
                  </a:lnTo>
                  <a:lnTo>
                    <a:pt x="534918" y="257301"/>
                  </a:lnTo>
                  <a:lnTo>
                    <a:pt x="550808" y="210216"/>
                  </a:lnTo>
                  <a:lnTo>
                    <a:pt x="556127" y="155320"/>
                  </a:lnTo>
                  <a:lnTo>
                    <a:pt x="554795" y="126867"/>
                  </a:lnTo>
                  <a:lnTo>
                    <a:pt x="544179" y="75864"/>
                  </a:lnTo>
                  <a:lnTo>
                    <a:pt x="523150" y="33861"/>
                  </a:lnTo>
                  <a:lnTo>
                    <a:pt x="492948" y="7191"/>
                  </a:lnTo>
                  <a:lnTo>
                    <a:pt x="474466" y="0"/>
                  </a:lnTo>
                  <a:close/>
                </a:path>
                <a:path w="556259" h="311150">
                  <a:moveTo>
                    <a:pt x="81655" y="0"/>
                  </a:moveTo>
                  <a:lnTo>
                    <a:pt x="46952" y="18478"/>
                  </a:lnTo>
                  <a:lnTo>
                    <a:pt x="21203" y="53339"/>
                  </a:lnTo>
                  <a:lnTo>
                    <a:pt x="5312" y="100377"/>
                  </a:lnTo>
                  <a:lnTo>
                    <a:pt x="0" y="155447"/>
                  </a:lnTo>
                  <a:lnTo>
                    <a:pt x="1325" y="183757"/>
                  </a:lnTo>
                  <a:lnTo>
                    <a:pt x="11941" y="234723"/>
                  </a:lnTo>
                  <a:lnTo>
                    <a:pt x="32970" y="276780"/>
                  </a:lnTo>
                  <a:lnTo>
                    <a:pt x="63172" y="303450"/>
                  </a:lnTo>
                  <a:lnTo>
                    <a:pt x="81655" y="310641"/>
                  </a:lnTo>
                  <a:lnTo>
                    <a:pt x="84830" y="300355"/>
                  </a:lnTo>
                  <a:lnTo>
                    <a:pt x="70518" y="292951"/>
                  </a:lnTo>
                  <a:lnTo>
                    <a:pt x="58064" y="282178"/>
                  </a:lnTo>
                  <a:lnTo>
                    <a:pt x="31894" y="230207"/>
                  </a:lnTo>
                  <a:lnTo>
                    <a:pt x="24084" y="182669"/>
                  </a:lnTo>
                  <a:lnTo>
                    <a:pt x="23112" y="155320"/>
                  </a:lnTo>
                  <a:lnTo>
                    <a:pt x="24084" y="128133"/>
                  </a:lnTo>
                  <a:lnTo>
                    <a:pt x="31894" y="80456"/>
                  </a:lnTo>
                  <a:lnTo>
                    <a:pt x="47468" y="42541"/>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43" name="object 36">
              <a:extLst>
                <a:ext uri="{FF2B5EF4-FFF2-40B4-BE49-F238E27FC236}">
                  <a16:creationId xmlns:a16="http://schemas.microsoft.com/office/drawing/2014/main" id="{AC773580-0E4E-7997-E39A-F4394E3FC30A}"/>
                </a:ext>
              </a:extLst>
            </p:cNvPr>
            <p:cNvSpPr/>
            <p:nvPr/>
          </p:nvSpPr>
          <p:spPr>
            <a:xfrm>
              <a:off x="8261096" y="2038350"/>
              <a:ext cx="123825" cy="62230"/>
            </a:xfrm>
            <a:custGeom>
              <a:avLst/>
              <a:gdLst/>
              <a:ahLst/>
              <a:cxnLst/>
              <a:rect l="l" t="t" r="r" b="b"/>
              <a:pathLst>
                <a:path w="123825" h="62230">
                  <a:moveTo>
                    <a:pt x="91821" y="0"/>
                  </a:moveTo>
                  <a:lnTo>
                    <a:pt x="85089" y="7619"/>
                  </a:lnTo>
                  <a:lnTo>
                    <a:pt x="105155" y="25018"/>
                  </a:lnTo>
                  <a:lnTo>
                    <a:pt x="0" y="25018"/>
                  </a:lnTo>
                  <a:lnTo>
                    <a:pt x="0" y="36830"/>
                  </a:lnTo>
                  <a:lnTo>
                    <a:pt x="105155" y="36830"/>
                  </a:lnTo>
                  <a:lnTo>
                    <a:pt x="85089" y="54229"/>
                  </a:lnTo>
                  <a:lnTo>
                    <a:pt x="91821" y="61849"/>
                  </a:lnTo>
                  <a:lnTo>
                    <a:pt x="123317" y="34543"/>
                  </a:lnTo>
                  <a:lnTo>
                    <a:pt x="123317" y="27305"/>
                  </a:lnTo>
                  <a:lnTo>
                    <a:pt x="918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44" name="object 37">
              <a:extLst>
                <a:ext uri="{FF2B5EF4-FFF2-40B4-BE49-F238E27FC236}">
                  <a16:creationId xmlns:a16="http://schemas.microsoft.com/office/drawing/2014/main" id="{68E1E1F6-B6FB-E30F-076B-32836A58EE44}"/>
                </a:ext>
              </a:extLst>
            </p:cNvPr>
            <p:cNvPicPr/>
            <p:nvPr/>
          </p:nvPicPr>
          <p:blipFill>
            <a:blip r:embed="rId6" cstate="print"/>
            <a:stretch>
              <a:fillRect/>
            </a:stretch>
          </p:blipFill>
          <p:spPr>
            <a:xfrm>
              <a:off x="8411210" y="2001647"/>
              <a:ext cx="197993" cy="176402"/>
            </a:xfrm>
            <a:prstGeom prst="rect">
              <a:avLst/>
            </a:prstGeom>
          </p:spPr>
        </p:pic>
      </p:grpSp>
      <p:sp>
        <p:nvSpPr>
          <p:cNvPr id="5145" name="object 38">
            <a:extLst>
              <a:ext uri="{FF2B5EF4-FFF2-40B4-BE49-F238E27FC236}">
                <a16:creationId xmlns:a16="http://schemas.microsoft.com/office/drawing/2014/main" id="{D2DDDF33-6DC2-3A00-9CB7-EC0F002499A0}"/>
              </a:ext>
            </a:extLst>
          </p:cNvPr>
          <p:cNvSpPr txBox="1"/>
          <p:nvPr/>
        </p:nvSpPr>
        <p:spPr>
          <a:xfrm>
            <a:off x="9618645" y="2941349"/>
            <a:ext cx="34036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pPr>
            <a:r>
              <a:rPr sz="3000" kern="0" baseline="-20833" dirty="0">
                <a:solidFill>
                  <a:srgbClr val="FF9300"/>
                </a:solidFill>
                <a:latin typeface="Cambria Math"/>
                <a:cs typeface="Cambria Math"/>
              </a:rPr>
              <a:t>x</a:t>
            </a:r>
            <a:r>
              <a:rPr sz="3000" kern="0" spc="345"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sp>
        <p:nvSpPr>
          <p:cNvPr id="5146" name="object 39">
            <a:extLst>
              <a:ext uri="{FF2B5EF4-FFF2-40B4-BE49-F238E27FC236}">
                <a16:creationId xmlns:a16="http://schemas.microsoft.com/office/drawing/2014/main" id="{DC5C98D4-A67A-54DB-066D-2797F08F27C9}"/>
              </a:ext>
            </a:extLst>
          </p:cNvPr>
          <p:cNvSpPr/>
          <p:nvPr/>
        </p:nvSpPr>
        <p:spPr>
          <a:xfrm>
            <a:off x="4243116" y="2325335"/>
            <a:ext cx="154940" cy="69215"/>
          </a:xfrm>
          <a:custGeom>
            <a:avLst/>
            <a:gdLst/>
            <a:ahLst/>
            <a:cxnLst/>
            <a:rect l="l" t="t" r="r" b="b"/>
            <a:pathLst>
              <a:path w="154939" h="69215">
                <a:moveTo>
                  <a:pt x="154686" y="52197"/>
                </a:moveTo>
                <a:lnTo>
                  <a:pt x="0" y="52197"/>
                </a:lnTo>
                <a:lnTo>
                  <a:pt x="0" y="68834"/>
                </a:lnTo>
                <a:lnTo>
                  <a:pt x="154686" y="68834"/>
                </a:lnTo>
                <a:lnTo>
                  <a:pt x="154686" y="52197"/>
                </a:lnTo>
                <a:close/>
              </a:path>
              <a:path w="154939" h="69215">
                <a:moveTo>
                  <a:pt x="154686" y="0"/>
                </a:moveTo>
                <a:lnTo>
                  <a:pt x="0" y="0"/>
                </a:lnTo>
                <a:lnTo>
                  <a:pt x="0" y="16764"/>
                </a:lnTo>
                <a:lnTo>
                  <a:pt x="154686" y="16764"/>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147" name="object 40">
            <a:extLst>
              <a:ext uri="{FF2B5EF4-FFF2-40B4-BE49-F238E27FC236}">
                <a16:creationId xmlns:a16="http://schemas.microsoft.com/office/drawing/2014/main" id="{69EB1CD3-9F26-6BC9-0612-FCF7D3A63793}"/>
              </a:ext>
            </a:extLst>
          </p:cNvPr>
          <p:cNvGrpSpPr/>
          <p:nvPr/>
        </p:nvGrpSpPr>
        <p:grpSpPr>
          <a:xfrm>
            <a:off x="2332457" y="4035137"/>
            <a:ext cx="1746885" cy="311150"/>
            <a:chOff x="958017" y="2973070"/>
            <a:chExt cx="1746885" cy="311150"/>
          </a:xfrm>
        </p:grpSpPr>
        <p:sp>
          <p:nvSpPr>
            <p:cNvPr id="5148" name="object 41">
              <a:extLst>
                <a:ext uri="{FF2B5EF4-FFF2-40B4-BE49-F238E27FC236}">
                  <a16:creationId xmlns:a16="http://schemas.microsoft.com/office/drawing/2014/main" id="{E1123284-C516-2BE5-C513-91761DFD9AF8}"/>
                </a:ext>
              </a:extLst>
            </p:cNvPr>
            <p:cNvSpPr/>
            <p:nvPr/>
          </p:nvSpPr>
          <p:spPr>
            <a:xfrm>
              <a:off x="958017" y="2973070"/>
              <a:ext cx="1746885" cy="311150"/>
            </a:xfrm>
            <a:custGeom>
              <a:avLst/>
              <a:gdLst/>
              <a:ahLst/>
              <a:cxnLst/>
              <a:rect l="l" t="t" r="r" b="b"/>
              <a:pathLst>
                <a:path w="1746885" h="311150">
                  <a:moveTo>
                    <a:pt x="1665040" y="0"/>
                  </a:moveTo>
                  <a:lnTo>
                    <a:pt x="1661992" y="10413"/>
                  </a:lnTo>
                  <a:lnTo>
                    <a:pt x="1676230" y="17799"/>
                  </a:lnTo>
                  <a:lnTo>
                    <a:pt x="1688646" y="28543"/>
                  </a:lnTo>
                  <a:lnTo>
                    <a:pt x="1714800" y="80583"/>
                  </a:lnTo>
                  <a:lnTo>
                    <a:pt x="1722610" y="128260"/>
                  </a:lnTo>
                  <a:lnTo>
                    <a:pt x="1723587" y="155575"/>
                  </a:lnTo>
                  <a:lnTo>
                    <a:pt x="1722610" y="182796"/>
                  </a:lnTo>
                  <a:lnTo>
                    <a:pt x="1714800" y="230334"/>
                  </a:lnTo>
                  <a:lnTo>
                    <a:pt x="1699229" y="268174"/>
                  </a:lnTo>
                  <a:lnTo>
                    <a:pt x="1661992" y="300481"/>
                  </a:lnTo>
                  <a:lnTo>
                    <a:pt x="1665040" y="310769"/>
                  </a:lnTo>
                  <a:lnTo>
                    <a:pt x="1699790" y="292274"/>
                  </a:lnTo>
                  <a:lnTo>
                    <a:pt x="1725492" y="257302"/>
                  </a:lnTo>
                  <a:lnTo>
                    <a:pt x="1741383" y="210327"/>
                  </a:lnTo>
                  <a:lnTo>
                    <a:pt x="1746701" y="155448"/>
                  </a:lnTo>
                  <a:lnTo>
                    <a:pt x="1745369" y="126940"/>
                  </a:lnTo>
                  <a:lnTo>
                    <a:pt x="1734753" y="75973"/>
                  </a:lnTo>
                  <a:lnTo>
                    <a:pt x="1713778" y="33986"/>
                  </a:lnTo>
                  <a:lnTo>
                    <a:pt x="1683540" y="7264"/>
                  </a:lnTo>
                  <a:lnTo>
                    <a:pt x="1665040" y="0"/>
                  </a:lnTo>
                  <a:close/>
                </a:path>
                <a:path w="1746885" h="311150">
                  <a:moveTo>
                    <a:pt x="81616" y="0"/>
                  </a:moveTo>
                  <a:lnTo>
                    <a:pt x="46925" y="18589"/>
                  </a:lnTo>
                  <a:lnTo>
                    <a:pt x="21215" y="53467"/>
                  </a:lnTo>
                  <a:lnTo>
                    <a:pt x="5299" y="100456"/>
                  </a:lnTo>
                  <a:lnTo>
                    <a:pt x="0" y="155575"/>
                  </a:lnTo>
                  <a:lnTo>
                    <a:pt x="1320" y="183882"/>
                  </a:lnTo>
                  <a:lnTo>
                    <a:pt x="11931" y="234797"/>
                  </a:lnTo>
                  <a:lnTo>
                    <a:pt x="32948" y="276854"/>
                  </a:lnTo>
                  <a:lnTo>
                    <a:pt x="63147" y="303575"/>
                  </a:lnTo>
                  <a:lnTo>
                    <a:pt x="81616" y="310769"/>
                  </a:lnTo>
                  <a:lnTo>
                    <a:pt x="84753" y="300481"/>
                  </a:lnTo>
                  <a:lnTo>
                    <a:pt x="70483" y="293078"/>
                  </a:lnTo>
                  <a:lnTo>
                    <a:pt x="58055" y="282305"/>
                  </a:lnTo>
                  <a:lnTo>
                    <a:pt x="31887" y="230334"/>
                  </a:lnTo>
                  <a:lnTo>
                    <a:pt x="24071" y="182796"/>
                  </a:lnTo>
                  <a:lnTo>
                    <a:pt x="23099" y="155448"/>
                  </a:lnTo>
                  <a:lnTo>
                    <a:pt x="24071" y="128260"/>
                  </a:lnTo>
                  <a:lnTo>
                    <a:pt x="31887" y="80583"/>
                  </a:lnTo>
                  <a:lnTo>
                    <a:pt x="47470" y="42668"/>
                  </a:lnTo>
                  <a:lnTo>
                    <a:pt x="84753" y="10413"/>
                  </a:lnTo>
                  <a:lnTo>
                    <a:pt x="816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49" name="object 42">
              <a:extLst>
                <a:ext uri="{FF2B5EF4-FFF2-40B4-BE49-F238E27FC236}">
                  <a16:creationId xmlns:a16="http://schemas.microsoft.com/office/drawing/2014/main" id="{F8E3B2E4-105D-FDE3-2261-4D768ADB52A5}"/>
                </a:ext>
              </a:extLst>
            </p:cNvPr>
            <p:cNvSpPr/>
            <p:nvPr/>
          </p:nvSpPr>
          <p:spPr>
            <a:xfrm>
              <a:off x="1192580" y="3099562"/>
              <a:ext cx="165735" cy="46355"/>
            </a:xfrm>
            <a:custGeom>
              <a:avLst/>
              <a:gdLst/>
              <a:ahLst/>
              <a:cxnLst/>
              <a:rect l="l" t="t" r="r" b="b"/>
              <a:pathLst>
                <a:path w="165734" h="46355">
                  <a:moveTo>
                    <a:pt x="142062" y="0"/>
                  </a:moveTo>
                  <a:lnTo>
                    <a:pt x="137109" y="5587"/>
                  </a:lnTo>
                  <a:lnTo>
                    <a:pt x="151968" y="18542"/>
                  </a:lnTo>
                  <a:lnTo>
                    <a:pt x="0" y="18542"/>
                  </a:lnTo>
                  <a:lnTo>
                    <a:pt x="0" y="27305"/>
                  </a:lnTo>
                  <a:lnTo>
                    <a:pt x="151968" y="27305"/>
                  </a:lnTo>
                  <a:lnTo>
                    <a:pt x="137109" y="40258"/>
                  </a:lnTo>
                  <a:lnTo>
                    <a:pt x="142062" y="45846"/>
                  </a:lnTo>
                  <a:lnTo>
                    <a:pt x="165430" y="25654"/>
                  </a:lnTo>
                  <a:lnTo>
                    <a:pt x="165430" y="20193"/>
                  </a:lnTo>
                  <a:lnTo>
                    <a:pt x="14206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5150" name="object 44">
            <a:extLst>
              <a:ext uri="{FF2B5EF4-FFF2-40B4-BE49-F238E27FC236}">
                <a16:creationId xmlns:a16="http://schemas.microsoft.com/office/drawing/2014/main" id="{6D852066-6AB8-B0B8-B6D9-295DC2E348F3}"/>
              </a:ext>
            </a:extLst>
          </p:cNvPr>
          <p:cNvPicPr/>
          <p:nvPr/>
        </p:nvPicPr>
        <p:blipFill>
          <a:blip r:embed="rId7" cstate="print"/>
          <a:stretch>
            <a:fillRect/>
          </a:stretch>
        </p:blipFill>
        <p:spPr>
          <a:xfrm>
            <a:off x="2174133" y="2261836"/>
            <a:ext cx="118910" cy="171450"/>
          </a:xfrm>
          <a:prstGeom prst="rect">
            <a:avLst/>
          </a:prstGeom>
        </p:spPr>
      </p:pic>
      <p:pic>
        <p:nvPicPr>
          <p:cNvPr id="5151" name="object 45">
            <a:extLst>
              <a:ext uri="{FF2B5EF4-FFF2-40B4-BE49-F238E27FC236}">
                <a16:creationId xmlns:a16="http://schemas.microsoft.com/office/drawing/2014/main" id="{C44A3370-8032-11B6-7ABE-96F852FE6B94}"/>
              </a:ext>
            </a:extLst>
          </p:cNvPr>
          <p:cNvPicPr/>
          <p:nvPr/>
        </p:nvPicPr>
        <p:blipFill>
          <a:blip r:embed="rId8" cstate="print"/>
          <a:stretch>
            <a:fillRect/>
          </a:stretch>
        </p:blipFill>
        <p:spPr>
          <a:xfrm>
            <a:off x="2332457" y="2194018"/>
            <a:ext cx="1803851" cy="322072"/>
          </a:xfrm>
          <a:prstGeom prst="rect">
            <a:avLst/>
          </a:prstGeom>
        </p:spPr>
      </p:pic>
      <p:pic>
        <p:nvPicPr>
          <p:cNvPr id="5152" name="object 47">
            <a:extLst>
              <a:ext uri="{FF2B5EF4-FFF2-40B4-BE49-F238E27FC236}">
                <a16:creationId xmlns:a16="http://schemas.microsoft.com/office/drawing/2014/main" id="{CDAF2FBC-8165-F7DA-82E9-61F8408676CD}"/>
              </a:ext>
            </a:extLst>
          </p:cNvPr>
          <p:cNvPicPr/>
          <p:nvPr/>
        </p:nvPicPr>
        <p:blipFill>
          <a:blip r:embed="rId9" cstate="print"/>
          <a:stretch>
            <a:fillRect/>
          </a:stretch>
        </p:blipFill>
        <p:spPr>
          <a:xfrm>
            <a:off x="5675167" y="1899886"/>
            <a:ext cx="1282064" cy="424179"/>
          </a:xfrm>
          <a:prstGeom prst="rect">
            <a:avLst/>
          </a:prstGeom>
        </p:spPr>
      </p:pic>
      <p:pic>
        <p:nvPicPr>
          <p:cNvPr id="5153" name="object 48">
            <a:extLst>
              <a:ext uri="{FF2B5EF4-FFF2-40B4-BE49-F238E27FC236}">
                <a16:creationId xmlns:a16="http://schemas.microsoft.com/office/drawing/2014/main" id="{0A6E9F0B-3850-C44A-41B2-3050A43FB8BC}"/>
              </a:ext>
            </a:extLst>
          </p:cNvPr>
          <p:cNvPicPr/>
          <p:nvPr/>
        </p:nvPicPr>
        <p:blipFill>
          <a:blip r:embed="rId10" cstate="print"/>
          <a:stretch>
            <a:fillRect/>
          </a:stretch>
        </p:blipFill>
        <p:spPr>
          <a:xfrm>
            <a:off x="7358934" y="2005296"/>
            <a:ext cx="159130" cy="180340"/>
          </a:xfrm>
          <a:prstGeom prst="rect">
            <a:avLst/>
          </a:prstGeom>
        </p:spPr>
      </p:pic>
      <p:pic>
        <p:nvPicPr>
          <p:cNvPr id="5154" name="object 49">
            <a:extLst>
              <a:ext uri="{FF2B5EF4-FFF2-40B4-BE49-F238E27FC236}">
                <a16:creationId xmlns:a16="http://schemas.microsoft.com/office/drawing/2014/main" id="{B0FB6088-0B89-E17B-E2A7-5CEA575F6941}"/>
              </a:ext>
            </a:extLst>
          </p:cNvPr>
          <p:cNvPicPr/>
          <p:nvPr/>
        </p:nvPicPr>
        <p:blipFill>
          <a:blip r:embed="rId11" cstate="print"/>
          <a:stretch>
            <a:fillRect/>
          </a:stretch>
        </p:blipFill>
        <p:spPr>
          <a:xfrm>
            <a:off x="7558959" y="2063462"/>
            <a:ext cx="139318" cy="176910"/>
          </a:xfrm>
          <a:prstGeom prst="rect">
            <a:avLst/>
          </a:prstGeom>
        </p:spPr>
      </p:pic>
      <p:pic>
        <p:nvPicPr>
          <p:cNvPr id="5155" name="object 50">
            <a:extLst>
              <a:ext uri="{FF2B5EF4-FFF2-40B4-BE49-F238E27FC236}">
                <a16:creationId xmlns:a16="http://schemas.microsoft.com/office/drawing/2014/main" id="{974D04D2-DA79-74AD-8416-4DB302E60D33}"/>
              </a:ext>
            </a:extLst>
          </p:cNvPr>
          <p:cNvPicPr/>
          <p:nvPr/>
        </p:nvPicPr>
        <p:blipFill>
          <a:blip r:embed="rId12" cstate="print"/>
          <a:stretch>
            <a:fillRect/>
          </a:stretch>
        </p:blipFill>
        <p:spPr>
          <a:xfrm>
            <a:off x="7727234" y="1946368"/>
            <a:ext cx="188467" cy="176529"/>
          </a:xfrm>
          <a:prstGeom prst="rect">
            <a:avLst/>
          </a:prstGeom>
        </p:spPr>
      </p:pic>
      <p:sp>
        <p:nvSpPr>
          <p:cNvPr id="5156" name="object 51">
            <a:extLst>
              <a:ext uri="{FF2B5EF4-FFF2-40B4-BE49-F238E27FC236}">
                <a16:creationId xmlns:a16="http://schemas.microsoft.com/office/drawing/2014/main" id="{90761127-368D-4B0B-D068-147F7C5DBA6C}"/>
              </a:ext>
            </a:extLst>
          </p:cNvPr>
          <p:cNvSpPr/>
          <p:nvPr/>
        </p:nvSpPr>
        <p:spPr>
          <a:xfrm>
            <a:off x="8024541" y="2077685"/>
            <a:ext cx="154940" cy="69215"/>
          </a:xfrm>
          <a:custGeom>
            <a:avLst/>
            <a:gdLst/>
            <a:ahLst/>
            <a:cxnLst/>
            <a:rect l="l" t="t" r="r" b="b"/>
            <a:pathLst>
              <a:path w="154940" h="69215">
                <a:moveTo>
                  <a:pt x="154686" y="52197"/>
                </a:moveTo>
                <a:lnTo>
                  <a:pt x="0" y="52197"/>
                </a:lnTo>
                <a:lnTo>
                  <a:pt x="0" y="68834"/>
                </a:lnTo>
                <a:lnTo>
                  <a:pt x="154686" y="68834"/>
                </a:lnTo>
                <a:lnTo>
                  <a:pt x="154686" y="52197"/>
                </a:lnTo>
                <a:close/>
              </a:path>
              <a:path w="154940" h="69215">
                <a:moveTo>
                  <a:pt x="154686" y="0"/>
                </a:moveTo>
                <a:lnTo>
                  <a:pt x="0" y="0"/>
                </a:lnTo>
                <a:lnTo>
                  <a:pt x="0" y="16764"/>
                </a:lnTo>
                <a:lnTo>
                  <a:pt x="154686" y="16764"/>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89" name="object 52">
            <a:extLst>
              <a:ext uri="{FF2B5EF4-FFF2-40B4-BE49-F238E27FC236}">
                <a16:creationId xmlns:a16="http://schemas.microsoft.com/office/drawing/2014/main" id="{17D2D4CF-1E67-F6D2-1C4B-4CEE69025522}"/>
              </a:ext>
            </a:extLst>
          </p:cNvPr>
          <p:cNvPicPr/>
          <p:nvPr/>
        </p:nvPicPr>
        <p:blipFill>
          <a:blip r:embed="rId13" cstate="print"/>
          <a:stretch>
            <a:fillRect/>
          </a:stretch>
        </p:blipFill>
        <p:spPr>
          <a:xfrm>
            <a:off x="8285271" y="2012153"/>
            <a:ext cx="99949" cy="173482"/>
          </a:xfrm>
          <a:prstGeom prst="rect">
            <a:avLst/>
          </a:prstGeom>
        </p:spPr>
      </p:pic>
      <p:pic>
        <p:nvPicPr>
          <p:cNvPr id="5190" name="object 54">
            <a:extLst>
              <a:ext uri="{FF2B5EF4-FFF2-40B4-BE49-F238E27FC236}">
                <a16:creationId xmlns:a16="http://schemas.microsoft.com/office/drawing/2014/main" id="{FC54E3C9-1AD9-159C-E9EC-9D90EB2ABFA2}"/>
              </a:ext>
            </a:extLst>
          </p:cNvPr>
          <p:cNvPicPr/>
          <p:nvPr/>
        </p:nvPicPr>
        <p:blipFill>
          <a:blip r:embed="rId14" cstate="print"/>
          <a:stretch>
            <a:fillRect/>
          </a:stretch>
        </p:blipFill>
        <p:spPr>
          <a:xfrm>
            <a:off x="5237017" y="2395186"/>
            <a:ext cx="1720214" cy="424179"/>
          </a:xfrm>
          <a:prstGeom prst="rect">
            <a:avLst/>
          </a:prstGeom>
        </p:spPr>
      </p:pic>
      <p:pic>
        <p:nvPicPr>
          <p:cNvPr id="5191" name="object 55">
            <a:extLst>
              <a:ext uri="{FF2B5EF4-FFF2-40B4-BE49-F238E27FC236}">
                <a16:creationId xmlns:a16="http://schemas.microsoft.com/office/drawing/2014/main" id="{645D42B9-6EDB-4B45-6348-B8F1FC8976E4}"/>
              </a:ext>
            </a:extLst>
          </p:cNvPr>
          <p:cNvPicPr/>
          <p:nvPr/>
        </p:nvPicPr>
        <p:blipFill>
          <a:blip r:embed="rId10" cstate="print"/>
          <a:stretch>
            <a:fillRect/>
          </a:stretch>
        </p:blipFill>
        <p:spPr>
          <a:xfrm>
            <a:off x="7358934" y="2500596"/>
            <a:ext cx="159130" cy="180340"/>
          </a:xfrm>
          <a:prstGeom prst="rect">
            <a:avLst/>
          </a:prstGeom>
        </p:spPr>
      </p:pic>
      <p:pic>
        <p:nvPicPr>
          <p:cNvPr id="5192" name="object 56">
            <a:extLst>
              <a:ext uri="{FF2B5EF4-FFF2-40B4-BE49-F238E27FC236}">
                <a16:creationId xmlns:a16="http://schemas.microsoft.com/office/drawing/2014/main" id="{093E33B9-EA32-46F3-A2E7-0048B82A4780}"/>
              </a:ext>
            </a:extLst>
          </p:cNvPr>
          <p:cNvPicPr/>
          <p:nvPr/>
        </p:nvPicPr>
        <p:blipFill>
          <a:blip r:embed="rId15" cstate="print"/>
          <a:stretch>
            <a:fillRect/>
          </a:stretch>
        </p:blipFill>
        <p:spPr>
          <a:xfrm>
            <a:off x="7558959" y="2558761"/>
            <a:ext cx="139318" cy="176910"/>
          </a:xfrm>
          <a:prstGeom prst="rect">
            <a:avLst/>
          </a:prstGeom>
        </p:spPr>
      </p:pic>
      <p:pic>
        <p:nvPicPr>
          <p:cNvPr id="5193" name="object 57">
            <a:extLst>
              <a:ext uri="{FF2B5EF4-FFF2-40B4-BE49-F238E27FC236}">
                <a16:creationId xmlns:a16="http://schemas.microsoft.com/office/drawing/2014/main" id="{1D659DC8-A97C-2A43-6854-BF13DFB9A2B4}"/>
              </a:ext>
            </a:extLst>
          </p:cNvPr>
          <p:cNvPicPr/>
          <p:nvPr/>
        </p:nvPicPr>
        <p:blipFill>
          <a:blip r:embed="rId12" cstate="print"/>
          <a:stretch>
            <a:fillRect/>
          </a:stretch>
        </p:blipFill>
        <p:spPr>
          <a:xfrm>
            <a:off x="7727234" y="2441668"/>
            <a:ext cx="188467" cy="176529"/>
          </a:xfrm>
          <a:prstGeom prst="rect">
            <a:avLst/>
          </a:prstGeom>
        </p:spPr>
      </p:pic>
      <p:sp>
        <p:nvSpPr>
          <p:cNvPr id="5194" name="object 58">
            <a:extLst>
              <a:ext uri="{FF2B5EF4-FFF2-40B4-BE49-F238E27FC236}">
                <a16:creationId xmlns:a16="http://schemas.microsoft.com/office/drawing/2014/main" id="{2337BACD-F453-B4D3-745B-FA62FEDFF388}"/>
              </a:ext>
            </a:extLst>
          </p:cNvPr>
          <p:cNvSpPr/>
          <p:nvPr/>
        </p:nvSpPr>
        <p:spPr>
          <a:xfrm>
            <a:off x="8024541" y="2572985"/>
            <a:ext cx="154940" cy="69215"/>
          </a:xfrm>
          <a:custGeom>
            <a:avLst/>
            <a:gdLst/>
            <a:ahLst/>
            <a:cxnLst/>
            <a:rect l="l" t="t" r="r" b="b"/>
            <a:pathLst>
              <a:path w="154940" h="69215">
                <a:moveTo>
                  <a:pt x="154686" y="52197"/>
                </a:moveTo>
                <a:lnTo>
                  <a:pt x="0" y="52197"/>
                </a:lnTo>
                <a:lnTo>
                  <a:pt x="0" y="68834"/>
                </a:lnTo>
                <a:lnTo>
                  <a:pt x="154686" y="68834"/>
                </a:lnTo>
                <a:lnTo>
                  <a:pt x="154686" y="52197"/>
                </a:lnTo>
                <a:close/>
              </a:path>
              <a:path w="154940" h="69215">
                <a:moveTo>
                  <a:pt x="154686" y="0"/>
                </a:moveTo>
                <a:lnTo>
                  <a:pt x="0" y="0"/>
                </a:lnTo>
                <a:lnTo>
                  <a:pt x="0" y="16764"/>
                </a:lnTo>
                <a:lnTo>
                  <a:pt x="154686" y="16764"/>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95" name="object 59">
            <a:extLst>
              <a:ext uri="{FF2B5EF4-FFF2-40B4-BE49-F238E27FC236}">
                <a16:creationId xmlns:a16="http://schemas.microsoft.com/office/drawing/2014/main" id="{5E9FCDAA-F706-EBB3-FD8B-060E02930E59}"/>
              </a:ext>
            </a:extLst>
          </p:cNvPr>
          <p:cNvPicPr/>
          <p:nvPr/>
        </p:nvPicPr>
        <p:blipFill>
          <a:blip r:embed="rId16" cstate="print"/>
          <a:stretch>
            <a:fillRect/>
          </a:stretch>
        </p:blipFill>
        <p:spPr>
          <a:xfrm>
            <a:off x="8279243" y="2507454"/>
            <a:ext cx="109914" cy="175387"/>
          </a:xfrm>
          <a:prstGeom prst="rect">
            <a:avLst/>
          </a:prstGeom>
        </p:spPr>
      </p:pic>
      <p:sp>
        <p:nvSpPr>
          <p:cNvPr id="5196" name="object 60">
            <a:extLst>
              <a:ext uri="{FF2B5EF4-FFF2-40B4-BE49-F238E27FC236}">
                <a16:creationId xmlns:a16="http://schemas.microsoft.com/office/drawing/2014/main" id="{CD886E2A-EB9C-FC6B-FF36-788B04FEEAFD}"/>
              </a:ext>
            </a:extLst>
          </p:cNvPr>
          <p:cNvSpPr/>
          <p:nvPr/>
        </p:nvSpPr>
        <p:spPr>
          <a:xfrm>
            <a:off x="4636816" y="2362293"/>
            <a:ext cx="2352675" cy="485775"/>
          </a:xfrm>
          <a:custGeom>
            <a:avLst/>
            <a:gdLst/>
            <a:ahLst/>
            <a:cxnLst/>
            <a:rect l="l" t="t" r="r" b="b"/>
            <a:pathLst>
              <a:path w="2352675" h="485775">
                <a:moveTo>
                  <a:pt x="0" y="485775"/>
                </a:moveTo>
                <a:lnTo>
                  <a:pt x="2352675" y="485775"/>
                </a:lnTo>
                <a:lnTo>
                  <a:pt x="2352675" y="0"/>
                </a:lnTo>
                <a:lnTo>
                  <a:pt x="0" y="0"/>
                </a:lnTo>
                <a:lnTo>
                  <a:pt x="0" y="485775"/>
                </a:lnTo>
                <a:close/>
              </a:path>
            </a:pathLst>
          </a:custGeom>
          <a:ln w="25400">
            <a:solidFill>
              <a:srgbClr val="7A81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97" name="object 61">
            <a:extLst>
              <a:ext uri="{FF2B5EF4-FFF2-40B4-BE49-F238E27FC236}">
                <a16:creationId xmlns:a16="http://schemas.microsoft.com/office/drawing/2014/main" id="{36DDDA50-2F8E-44EE-B272-71481B59649E}"/>
              </a:ext>
            </a:extLst>
          </p:cNvPr>
          <p:cNvPicPr/>
          <p:nvPr/>
        </p:nvPicPr>
        <p:blipFill>
          <a:blip r:embed="rId17" cstate="print"/>
          <a:stretch>
            <a:fillRect/>
          </a:stretch>
        </p:blipFill>
        <p:spPr>
          <a:xfrm>
            <a:off x="4760005" y="3509357"/>
            <a:ext cx="185674" cy="191769"/>
          </a:xfrm>
          <a:prstGeom prst="rect">
            <a:avLst/>
          </a:prstGeom>
        </p:spPr>
      </p:pic>
      <p:pic>
        <p:nvPicPr>
          <p:cNvPr id="5198" name="object 62">
            <a:extLst>
              <a:ext uri="{FF2B5EF4-FFF2-40B4-BE49-F238E27FC236}">
                <a16:creationId xmlns:a16="http://schemas.microsoft.com/office/drawing/2014/main" id="{26E1C116-1410-B92C-A00E-59160ECA63E4}"/>
              </a:ext>
            </a:extLst>
          </p:cNvPr>
          <p:cNvPicPr/>
          <p:nvPr/>
        </p:nvPicPr>
        <p:blipFill>
          <a:blip r:embed="rId18" cstate="print"/>
          <a:stretch>
            <a:fillRect/>
          </a:stretch>
        </p:blipFill>
        <p:spPr>
          <a:xfrm>
            <a:off x="7227234" y="3573873"/>
            <a:ext cx="82295" cy="233680"/>
          </a:xfrm>
          <a:prstGeom prst="rect">
            <a:avLst/>
          </a:prstGeom>
        </p:spPr>
      </p:pic>
      <p:pic>
        <p:nvPicPr>
          <p:cNvPr id="5199" name="object 63">
            <a:extLst>
              <a:ext uri="{FF2B5EF4-FFF2-40B4-BE49-F238E27FC236}">
                <a16:creationId xmlns:a16="http://schemas.microsoft.com/office/drawing/2014/main" id="{0372908B-7E41-5B50-A9A1-F87FAF795565}"/>
              </a:ext>
            </a:extLst>
          </p:cNvPr>
          <p:cNvPicPr/>
          <p:nvPr/>
        </p:nvPicPr>
        <p:blipFill>
          <a:blip r:embed="rId19" cstate="print"/>
          <a:stretch>
            <a:fillRect/>
          </a:stretch>
        </p:blipFill>
        <p:spPr>
          <a:xfrm>
            <a:off x="7384334" y="3602067"/>
            <a:ext cx="39115" cy="175513"/>
          </a:xfrm>
          <a:prstGeom prst="rect">
            <a:avLst/>
          </a:prstGeom>
        </p:spPr>
      </p:pic>
      <p:sp>
        <p:nvSpPr>
          <p:cNvPr id="5200" name="object 64">
            <a:extLst>
              <a:ext uri="{FF2B5EF4-FFF2-40B4-BE49-F238E27FC236}">
                <a16:creationId xmlns:a16="http://schemas.microsoft.com/office/drawing/2014/main" id="{084E6522-9B2C-491D-2D93-230DD6514F91}"/>
              </a:ext>
            </a:extLst>
          </p:cNvPr>
          <p:cNvSpPr/>
          <p:nvPr/>
        </p:nvSpPr>
        <p:spPr>
          <a:xfrm>
            <a:off x="7493680" y="3672170"/>
            <a:ext cx="128270" cy="37465"/>
          </a:xfrm>
          <a:custGeom>
            <a:avLst/>
            <a:gdLst/>
            <a:ahLst/>
            <a:cxnLst/>
            <a:rect l="l" t="t" r="r" b="b"/>
            <a:pathLst>
              <a:path w="128270" h="37464">
                <a:moveTo>
                  <a:pt x="70231" y="3047"/>
                </a:moveTo>
                <a:lnTo>
                  <a:pt x="63754" y="3556"/>
                </a:lnTo>
                <a:lnTo>
                  <a:pt x="63500" y="3556"/>
                </a:lnTo>
                <a:lnTo>
                  <a:pt x="51308" y="4698"/>
                </a:lnTo>
                <a:lnTo>
                  <a:pt x="45593" y="5079"/>
                </a:lnTo>
                <a:lnTo>
                  <a:pt x="45847" y="5079"/>
                </a:lnTo>
                <a:lnTo>
                  <a:pt x="39370" y="5460"/>
                </a:lnTo>
                <a:lnTo>
                  <a:pt x="38862" y="5460"/>
                </a:lnTo>
                <a:lnTo>
                  <a:pt x="34798" y="5968"/>
                </a:lnTo>
                <a:lnTo>
                  <a:pt x="31242" y="6350"/>
                </a:lnTo>
                <a:lnTo>
                  <a:pt x="29591" y="6603"/>
                </a:lnTo>
                <a:lnTo>
                  <a:pt x="22351" y="8508"/>
                </a:lnTo>
                <a:lnTo>
                  <a:pt x="21844" y="8762"/>
                </a:lnTo>
                <a:lnTo>
                  <a:pt x="18287" y="9906"/>
                </a:lnTo>
                <a:lnTo>
                  <a:pt x="16129" y="10794"/>
                </a:lnTo>
                <a:lnTo>
                  <a:pt x="6731" y="16256"/>
                </a:lnTo>
                <a:lnTo>
                  <a:pt x="1778" y="19050"/>
                </a:lnTo>
                <a:lnTo>
                  <a:pt x="0" y="25145"/>
                </a:lnTo>
                <a:lnTo>
                  <a:pt x="2539" y="30225"/>
                </a:lnTo>
                <a:lnTo>
                  <a:pt x="4953" y="35178"/>
                </a:lnTo>
                <a:lnTo>
                  <a:pt x="11049" y="37337"/>
                </a:lnTo>
                <a:lnTo>
                  <a:pt x="16129" y="35178"/>
                </a:lnTo>
                <a:lnTo>
                  <a:pt x="21336" y="32893"/>
                </a:lnTo>
                <a:lnTo>
                  <a:pt x="25146" y="30987"/>
                </a:lnTo>
                <a:lnTo>
                  <a:pt x="24637" y="30987"/>
                </a:lnTo>
                <a:lnTo>
                  <a:pt x="26670" y="30225"/>
                </a:lnTo>
                <a:lnTo>
                  <a:pt x="27400" y="30225"/>
                </a:lnTo>
                <a:lnTo>
                  <a:pt x="27860" y="30098"/>
                </a:lnTo>
                <a:lnTo>
                  <a:pt x="28321" y="29971"/>
                </a:lnTo>
                <a:lnTo>
                  <a:pt x="30734" y="29463"/>
                </a:lnTo>
                <a:lnTo>
                  <a:pt x="33972" y="28701"/>
                </a:lnTo>
                <a:lnTo>
                  <a:pt x="33400" y="28701"/>
                </a:lnTo>
                <a:lnTo>
                  <a:pt x="35051" y="28447"/>
                </a:lnTo>
                <a:lnTo>
                  <a:pt x="36957" y="28447"/>
                </a:lnTo>
                <a:lnTo>
                  <a:pt x="40894" y="28066"/>
                </a:lnTo>
                <a:lnTo>
                  <a:pt x="42799" y="28066"/>
                </a:lnTo>
                <a:lnTo>
                  <a:pt x="47117" y="27812"/>
                </a:lnTo>
                <a:lnTo>
                  <a:pt x="52832" y="27558"/>
                </a:lnTo>
                <a:lnTo>
                  <a:pt x="53212" y="27558"/>
                </a:lnTo>
                <a:lnTo>
                  <a:pt x="65532" y="26415"/>
                </a:lnTo>
                <a:lnTo>
                  <a:pt x="65024" y="26415"/>
                </a:lnTo>
                <a:lnTo>
                  <a:pt x="71500" y="26162"/>
                </a:lnTo>
                <a:lnTo>
                  <a:pt x="72136" y="26162"/>
                </a:lnTo>
                <a:lnTo>
                  <a:pt x="86487" y="24764"/>
                </a:lnTo>
                <a:lnTo>
                  <a:pt x="85979" y="24764"/>
                </a:lnTo>
                <a:lnTo>
                  <a:pt x="91821" y="24510"/>
                </a:lnTo>
                <a:lnTo>
                  <a:pt x="103378" y="23748"/>
                </a:lnTo>
                <a:lnTo>
                  <a:pt x="103759" y="23748"/>
                </a:lnTo>
                <a:lnTo>
                  <a:pt x="107314" y="23368"/>
                </a:lnTo>
                <a:lnTo>
                  <a:pt x="119992" y="23368"/>
                </a:lnTo>
                <a:lnTo>
                  <a:pt x="123698" y="21335"/>
                </a:lnTo>
                <a:lnTo>
                  <a:pt x="125730" y="17652"/>
                </a:lnTo>
                <a:lnTo>
                  <a:pt x="127888" y="13969"/>
                </a:lnTo>
                <a:lnTo>
                  <a:pt x="127888" y="9525"/>
                </a:lnTo>
                <a:lnTo>
                  <a:pt x="125730" y="5841"/>
                </a:lnTo>
                <a:lnTo>
                  <a:pt x="124206" y="3175"/>
                </a:lnTo>
                <a:lnTo>
                  <a:pt x="69850" y="3175"/>
                </a:lnTo>
                <a:lnTo>
                  <a:pt x="70231" y="3047"/>
                </a:lnTo>
                <a:close/>
              </a:path>
              <a:path w="128270" h="37464">
                <a:moveTo>
                  <a:pt x="26670" y="30225"/>
                </a:moveTo>
                <a:lnTo>
                  <a:pt x="24637" y="30987"/>
                </a:lnTo>
                <a:lnTo>
                  <a:pt x="25771" y="30675"/>
                </a:lnTo>
                <a:lnTo>
                  <a:pt x="26670" y="30225"/>
                </a:lnTo>
                <a:close/>
              </a:path>
              <a:path w="128270" h="37464">
                <a:moveTo>
                  <a:pt x="25771" y="30675"/>
                </a:moveTo>
                <a:lnTo>
                  <a:pt x="24637" y="30987"/>
                </a:lnTo>
                <a:lnTo>
                  <a:pt x="25146" y="30987"/>
                </a:lnTo>
                <a:lnTo>
                  <a:pt x="25771" y="30675"/>
                </a:lnTo>
                <a:close/>
              </a:path>
              <a:path w="128270" h="37464">
                <a:moveTo>
                  <a:pt x="27400" y="30225"/>
                </a:moveTo>
                <a:lnTo>
                  <a:pt x="26670" y="30225"/>
                </a:lnTo>
                <a:lnTo>
                  <a:pt x="25771" y="30675"/>
                </a:lnTo>
                <a:lnTo>
                  <a:pt x="27400" y="30225"/>
                </a:lnTo>
                <a:close/>
              </a:path>
              <a:path w="128270" h="37464">
                <a:moveTo>
                  <a:pt x="28397" y="29971"/>
                </a:moveTo>
                <a:lnTo>
                  <a:pt x="28037" y="30050"/>
                </a:lnTo>
                <a:lnTo>
                  <a:pt x="28397" y="29971"/>
                </a:lnTo>
                <a:close/>
              </a:path>
              <a:path w="128270" h="37464">
                <a:moveTo>
                  <a:pt x="35051" y="28447"/>
                </a:moveTo>
                <a:lnTo>
                  <a:pt x="33400" y="28701"/>
                </a:lnTo>
                <a:lnTo>
                  <a:pt x="34209" y="28646"/>
                </a:lnTo>
                <a:lnTo>
                  <a:pt x="35051" y="28447"/>
                </a:lnTo>
                <a:close/>
              </a:path>
              <a:path w="128270" h="37464">
                <a:moveTo>
                  <a:pt x="34209" y="28646"/>
                </a:moveTo>
                <a:lnTo>
                  <a:pt x="33400" y="28701"/>
                </a:lnTo>
                <a:lnTo>
                  <a:pt x="33972" y="28701"/>
                </a:lnTo>
                <a:lnTo>
                  <a:pt x="34209" y="28646"/>
                </a:lnTo>
                <a:close/>
              </a:path>
              <a:path w="128270" h="37464">
                <a:moveTo>
                  <a:pt x="37084" y="28447"/>
                </a:moveTo>
                <a:lnTo>
                  <a:pt x="35051" y="28447"/>
                </a:lnTo>
                <a:lnTo>
                  <a:pt x="34209" y="28646"/>
                </a:lnTo>
                <a:lnTo>
                  <a:pt x="37084" y="28447"/>
                </a:lnTo>
                <a:close/>
              </a:path>
              <a:path w="128270" h="37464">
                <a:moveTo>
                  <a:pt x="42799" y="28066"/>
                </a:moveTo>
                <a:lnTo>
                  <a:pt x="40894" y="28066"/>
                </a:lnTo>
                <a:lnTo>
                  <a:pt x="40639" y="28193"/>
                </a:lnTo>
                <a:lnTo>
                  <a:pt x="42799" y="28066"/>
                </a:lnTo>
                <a:close/>
              </a:path>
              <a:path w="128270" h="37464">
                <a:moveTo>
                  <a:pt x="119992" y="23368"/>
                </a:moveTo>
                <a:lnTo>
                  <a:pt x="107314" y="23368"/>
                </a:lnTo>
                <a:lnTo>
                  <a:pt x="106299" y="23494"/>
                </a:lnTo>
                <a:lnTo>
                  <a:pt x="119761" y="23494"/>
                </a:lnTo>
                <a:lnTo>
                  <a:pt x="119992" y="23368"/>
                </a:lnTo>
                <a:close/>
              </a:path>
              <a:path w="128270" h="37464">
                <a:moveTo>
                  <a:pt x="119761" y="0"/>
                </a:moveTo>
                <a:lnTo>
                  <a:pt x="112395" y="0"/>
                </a:lnTo>
                <a:lnTo>
                  <a:pt x="106299" y="126"/>
                </a:lnTo>
                <a:lnTo>
                  <a:pt x="105029" y="126"/>
                </a:lnTo>
                <a:lnTo>
                  <a:pt x="101346" y="507"/>
                </a:lnTo>
                <a:lnTo>
                  <a:pt x="101981" y="507"/>
                </a:lnTo>
                <a:lnTo>
                  <a:pt x="84582" y="1650"/>
                </a:lnTo>
                <a:lnTo>
                  <a:pt x="84200" y="1650"/>
                </a:lnTo>
                <a:lnTo>
                  <a:pt x="69850" y="3175"/>
                </a:lnTo>
                <a:lnTo>
                  <a:pt x="124206" y="3175"/>
                </a:lnTo>
                <a:lnTo>
                  <a:pt x="123698" y="2285"/>
                </a:lnTo>
                <a:lnTo>
                  <a:pt x="11976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01" name="object 65">
            <a:extLst>
              <a:ext uri="{FF2B5EF4-FFF2-40B4-BE49-F238E27FC236}">
                <a16:creationId xmlns:a16="http://schemas.microsoft.com/office/drawing/2014/main" id="{B4C6D48E-D30B-F360-D25B-B11AB38E8C63}"/>
              </a:ext>
            </a:extLst>
          </p:cNvPr>
          <p:cNvPicPr/>
          <p:nvPr/>
        </p:nvPicPr>
        <p:blipFill>
          <a:blip r:embed="rId20" cstate="print"/>
          <a:stretch>
            <a:fillRect/>
          </a:stretch>
        </p:blipFill>
        <p:spPr>
          <a:xfrm>
            <a:off x="7695960" y="3545044"/>
            <a:ext cx="261524" cy="289560"/>
          </a:xfrm>
          <a:prstGeom prst="rect">
            <a:avLst/>
          </a:prstGeom>
        </p:spPr>
      </p:pic>
      <p:sp>
        <p:nvSpPr>
          <p:cNvPr id="5202" name="object 69">
            <a:extLst>
              <a:ext uri="{FF2B5EF4-FFF2-40B4-BE49-F238E27FC236}">
                <a16:creationId xmlns:a16="http://schemas.microsoft.com/office/drawing/2014/main" id="{39EE0E27-422F-9707-2395-CF4CE0777BE6}"/>
              </a:ext>
            </a:extLst>
          </p:cNvPr>
          <p:cNvSpPr txBox="1"/>
          <p:nvPr/>
        </p:nvSpPr>
        <p:spPr>
          <a:xfrm>
            <a:off x="2129772" y="4057044"/>
            <a:ext cx="791210"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3000" kern="0" baseline="12500" dirty="0">
                <a:solidFill>
                  <a:srgbClr val="0096FF"/>
                </a:solidFill>
                <a:latin typeface="Cambria Math"/>
                <a:cs typeface="Cambria Math"/>
              </a:rPr>
              <a:t>𝐿</a:t>
            </a:r>
            <a:r>
              <a:rPr sz="3000" kern="0" spc="52" baseline="12500" dirty="0">
                <a:solidFill>
                  <a:srgbClr val="0096FF"/>
                </a:solidFill>
                <a:latin typeface="Cambria Math"/>
                <a:cs typeface="Cambria Math"/>
              </a:rPr>
              <a:t>  </a:t>
            </a: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203" name="object 70">
            <a:extLst>
              <a:ext uri="{FF2B5EF4-FFF2-40B4-BE49-F238E27FC236}">
                <a16:creationId xmlns:a16="http://schemas.microsoft.com/office/drawing/2014/main" id="{43D7C506-C76C-7F50-9872-D8CA47CBA25F}"/>
              </a:ext>
            </a:extLst>
          </p:cNvPr>
          <p:cNvGrpSpPr/>
          <p:nvPr/>
        </p:nvGrpSpPr>
        <p:grpSpPr>
          <a:xfrm>
            <a:off x="2922956" y="4024849"/>
            <a:ext cx="546735" cy="321310"/>
            <a:chOff x="1548516" y="2962782"/>
            <a:chExt cx="546735" cy="321310"/>
          </a:xfrm>
        </p:grpSpPr>
        <p:sp>
          <p:nvSpPr>
            <p:cNvPr id="5204" name="object 71">
              <a:extLst>
                <a:ext uri="{FF2B5EF4-FFF2-40B4-BE49-F238E27FC236}">
                  <a16:creationId xmlns:a16="http://schemas.microsoft.com/office/drawing/2014/main" id="{BC230A1D-1E47-F957-4885-9C8C38ACA530}"/>
                </a:ext>
              </a:extLst>
            </p:cNvPr>
            <p:cNvSpPr/>
            <p:nvPr/>
          </p:nvSpPr>
          <p:spPr>
            <a:xfrm>
              <a:off x="1548516" y="2973069"/>
              <a:ext cx="546735" cy="311150"/>
            </a:xfrm>
            <a:custGeom>
              <a:avLst/>
              <a:gdLst/>
              <a:ahLst/>
              <a:cxnLst/>
              <a:rect l="l" t="t" r="r" b="b"/>
              <a:pathLst>
                <a:path w="546735" h="311150">
                  <a:moveTo>
                    <a:pt x="464941" y="0"/>
                  </a:moveTo>
                  <a:lnTo>
                    <a:pt x="461893" y="10413"/>
                  </a:lnTo>
                  <a:lnTo>
                    <a:pt x="476130" y="17799"/>
                  </a:lnTo>
                  <a:lnTo>
                    <a:pt x="488547" y="28543"/>
                  </a:lnTo>
                  <a:lnTo>
                    <a:pt x="514701" y="80583"/>
                  </a:lnTo>
                  <a:lnTo>
                    <a:pt x="522511" y="128260"/>
                  </a:lnTo>
                  <a:lnTo>
                    <a:pt x="523488" y="155575"/>
                  </a:lnTo>
                  <a:lnTo>
                    <a:pt x="522511" y="182796"/>
                  </a:lnTo>
                  <a:lnTo>
                    <a:pt x="514701" y="230334"/>
                  </a:lnTo>
                  <a:lnTo>
                    <a:pt x="499129" y="268174"/>
                  </a:lnTo>
                  <a:lnTo>
                    <a:pt x="461893" y="300481"/>
                  </a:lnTo>
                  <a:lnTo>
                    <a:pt x="464941" y="310769"/>
                  </a:lnTo>
                  <a:lnTo>
                    <a:pt x="499691" y="292274"/>
                  </a:lnTo>
                  <a:lnTo>
                    <a:pt x="525393" y="257302"/>
                  </a:lnTo>
                  <a:lnTo>
                    <a:pt x="541283" y="210327"/>
                  </a:lnTo>
                  <a:lnTo>
                    <a:pt x="546602" y="155448"/>
                  </a:lnTo>
                  <a:lnTo>
                    <a:pt x="545270" y="126940"/>
                  </a:lnTo>
                  <a:lnTo>
                    <a:pt x="534654" y="75973"/>
                  </a:lnTo>
                  <a:lnTo>
                    <a:pt x="513679" y="33986"/>
                  </a:lnTo>
                  <a:lnTo>
                    <a:pt x="483441" y="7264"/>
                  </a:lnTo>
                  <a:lnTo>
                    <a:pt x="464941" y="0"/>
                  </a:lnTo>
                  <a:close/>
                </a:path>
                <a:path w="546735" h="311150">
                  <a:moveTo>
                    <a:pt x="81655" y="0"/>
                  </a:moveTo>
                  <a:lnTo>
                    <a:pt x="46952" y="18589"/>
                  </a:lnTo>
                  <a:lnTo>
                    <a:pt x="21203" y="53467"/>
                  </a:lnTo>
                  <a:lnTo>
                    <a:pt x="5312" y="100456"/>
                  </a:lnTo>
                  <a:lnTo>
                    <a:pt x="0" y="155575"/>
                  </a:lnTo>
                  <a:lnTo>
                    <a:pt x="1325" y="183882"/>
                  </a:lnTo>
                  <a:lnTo>
                    <a:pt x="11941" y="234797"/>
                  </a:lnTo>
                  <a:lnTo>
                    <a:pt x="32970" y="276854"/>
                  </a:lnTo>
                  <a:lnTo>
                    <a:pt x="63172" y="303575"/>
                  </a:lnTo>
                  <a:lnTo>
                    <a:pt x="81655" y="310769"/>
                  </a:lnTo>
                  <a:lnTo>
                    <a:pt x="84830" y="300481"/>
                  </a:lnTo>
                  <a:lnTo>
                    <a:pt x="70518" y="293078"/>
                  </a:lnTo>
                  <a:lnTo>
                    <a:pt x="58064" y="282305"/>
                  </a:lnTo>
                  <a:lnTo>
                    <a:pt x="31894" y="230334"/>
                  </a:lnTo>
                  <a:lnTo>
                    <a:pt x="24084" y="182796"/>
                  </a:lnTo>
                  <a:lnTo>
                    <a:pt x="23112" y="155448"/>
                  </a:lnTo>
                  <a:lnTo>
                    <a:pt x="24084" y="128260"/>
                  </a:lnTo>
                  <a:lnTo>
                    <a:pt x="31894" y="80583"/>
                  </a:lnTo>
                  <a:lnTo>
                    <a:pt x="47468" y="42668"/>
                  </a:lnTo>
                  <a:lnTo>
                    <a:pt x="84830" y="10413"/>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5" name="object 72">
              <a:extLst>
                <a:ext uri="{FF2B5EF4-FFF2-40B4-BE49-F238E27FC236}">
                  <a16:creationId xmlns:a16="http://schemas.microsoft.com/office/drawing/2014/main" id="{6AD4C4AD-D780-D1A8-0306-9CD970967583}"/>
                </a:ext>
              </a:extLst>
            </p:cNvPr>
            <p:cNvSpPr/>
            <p:nvPr/>
          </p:nvSpPr>
          <p:spPr>
            <a:xfrm>
              <a:off x="1640204" y="2999485"/>
              <a:ext cx="123825" cy="62230"/>
            </a:xfrm>
            <a:custGeom>
              <a:avLst/>
              <a:gdLst/>
              <a:ahLst/>
              <a:cxnLst/>
              <a:rect l="l" t="t" r="r" b="b"/>
              <a:pathLst>
                <a:path w="123825" h="62230">
                  <a:moveTo>
                    <a:pt x="91820" y="0"/>
                  </a:moveTo>
                  <a:lnTo>
                    <a:pt x="85089" y="7493"/>
                  </a:lnTo>
                  <a:lnTo>
                    <a:pt x="105282" y="25018"/>
                  </a:lnTo>
                  <a:lnTo>
                    <a:pt x="0" y="25018"/>
                  </a:lnTo>
                  <a:lnTo>
                    <a:pt x="0" y="36830"/>
                  </a:lnTo>
                  <a:lnTo>
                    <a:pt x="105282" y="36830"/>
                  </a:lnTo>
                  <a:lnTo>
                    <a:pt x="85089" y="54228"/>
                  </a:lnTo>
                  <a:lnTo>
                    <a:pt x="91820" y="61849"/>
                  </a:lnTo>
                  <a:lnTo>
                    <a:pt x="123317" y="34543"/>
                  </a:lnTo>
                  <a:lnTo>
                    <a:pt x="123317" y="27305"/>
                  </a:lnTo>
                  <a:lnTo>
                    <a:pt x="9182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6" name="object 73">
              <a:extLst>
                <a:ext uri="{FF2B5EF4-FFF2-40B4-BE49-F238E27FC236}">
                  <a16:creationId xmlns:a16="http://schemas.microsoft.com/office/drawing/2014/main" id="{06BF493A-5942-B085-68AF-10DFD8C2876B}"/>
                </a:ext>
              </a:extLst>
            </p:cNvPr>
            <p:cNvSpPr/>
            <p:nvPr/>
          </p:nvSpPr>
          <p:spPr>
            <a:xfrm>
              <a:off x="1780793" y="2962782"/>
              <a:ext cx="198120" cy="176530"/>
            </a:xfrm>
            <a:custGeom>
              <a:avLst/>
              <a:gdLst/>
              <a:ahLst/>
              <a:cxnLst/>
              <a:rect l="l" t="t" r="r" b="b"/>
              <a:pathLst>
                <a:path w="198119" h="176530">
                  <a:moveTo>
                    <a:pt x="141731" y="0"/>
                  </a:moveTo>
                  <a:lnTo>
                    <a:pt x="139192" y="7112"/>
                  </a:lnTo>
                  <a:lnTo>
                    <a:pt x="149429" y="11566"/>
                  </a:lnTo>
                  <a:lnTo>
                    <a:pt x="158226" y="17700"/>
                  </a:lnTo>
                  <a:lnTo>
                    <a:pt x="179276" y="58483"/>
                  </a:lnTo>
                  <a:lnTo>
                    <a:pt x="181863" y="87249"/>
                  </a:lnTo>
                  <a:lnTo>
                    <a:pt x="181219" y="102822"/>
                  </a:lnTo>
                  <a:lnTo>
                    <a:pt x="171450" y="140969"/>
                  </a:lnTo>
                  <a:lnTo>
                    <a:pt x="139445" y="169291"/>
                  </a:lnTo>
                  <a:lnTo>
                    <a:pt x="141731" y="176403"/>
                  </a:lnTo>
                  <a:lnTo>
                    <a:pt x="175468" y="156382"/>
                  </a:lnTo>
                  <a:lnTo>
                    <a:pt x="194373" y="119380"/>
                  </a:lnTo>
                  <a:lnTo>
                    <a:pt x="197993" y="88265"/>
                  </a:lnTo>
                  <a:lnTo>
                    <a:pt x="197088" y="72044"/>
                  </a:lnTo>
                  <a:lnTo>
                    <a:pt x="183514" y="30861"/>
                  </a:lnTo>
                  <a:lnTo>
                    <a:pt x="154547" y="4572"/>
                  </a:lnTo>
                  <a:lnTo>
                    <a:pt x="141731" y="0"/>
                  </a:lnTo>
                  <a:close/>
                </a:path>
                <a:path w="198119" h="176530">
                  <a:moveTo>
                    <a:pt x="56261" y="0"/>
                  </a:moveTo>
                  <a:lnTo>
                    <a:pt x="22649" y="20002"/>
                  </a:lnTo>
                  <a:lnTo>
                    <a:pt x="3635" y="57086"/>
                  </a:lnTo>
                  <a:lnTo>
                    <a:pt x="0" y="88265"/>
                  </a:lnTo>
                  <a:lnTo>
                    <a:pt x="904" y="104429"/>
                  </a:lnTo>
                  <a:lnTo>
                    <a:pt x="14478" y="145542"/>
                  </a:lnTo>
                  <a:lnTo>
                    <a:pt x="43445" y="171777"/>
                  </a:lnTo>
                  <a:lnTo>
                    <a:pt x="56261" y="176403"/>
                  </a:lnTo>
                  <a:lnTo>
                    <a:pt x="58547" y="169291"/>
                  </a:lnTo>
                  <a:lnTo>
                    <a:pt x="48474" y="164812"/>
                  </a:lnTo>
                  <a:lnTo>
                    <a:pt x="39782" y="158607"/>
                  </a:lnTo>
                  <a:lnTo>
                    <a:pt x="18716" y="116967"/>
                  </a:lnTo>
                  <a:lnTo>
                    <a:pt x="16129" y="87249"/>
                  </a:lnTo>
                  <a:lnTo>
                    <a:pt x="16773" y="72199"/>
                  </a:lnTo>
                  <a:lnTo>
                    <a:pt x="26543" y="35052"/>
                  </a:lnTo>
                  <a:lnTo>
                    <a:pt x="58800" y="7112"/>
                  </a:lnTo>
                  <a:lnTo>
                    <a:pt x="5626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07" name="object 74">
            <a:extLst>
              <a:ext uri="{FF2B5EF4-FFF2-40B4-BE49-F238E27FC236}">
                <a16:creationId xmlns:a16="http://schemas.microsoft.com/office/drawing/2014/main" id="{F696F5AB-6BD7-B308-61A8-8348576B8D7A}"/>
              </a:ext>
            </a:extLst>
          </p:cNvPr>
          <p:cNvSpPr txBox="1"/>
          <p:nvPr/>
        </p:nvSpPr>
        <p:spPr>
          <a:xfrm>
            <a:off x="2978450" y="3904390"/>
            <a:ext cx="343535"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3000" kern="0" baseline="-20833" dirty="0">
                <a:solidFill>
                  <a:srgbClr val="FF9300"/>
                </a:solidFill>
                <a:latin typeface="Cambria Math"/>
                <a:cs typeface="Cambria Math"/>
              </a:rPr>
              <a:t>x</a:t>
            </a:r>
            <a:r>
              <a:rPr sz="3000" kern="0" spc="232" baseline="-20833" dirty="0">
                <a:solidFill>
                  <a:srgbClr val="FF9300"/>
                </a:solidFill>
                <a:latin typeface="Cambria Math"/>
                <a:cs typeface="Cambria Math"/>
              </a:rPr>
              <a:t> </a:t>
            </a:r>
            <a:r>
              <a:rPr sz="1500" kern="0" spc="-6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pic>
        <p:nvPicPr>
          <p:cNvPr id="5208" name="object 75">
            <a:extLst>
              <a:ext uri="{FF2B5EF4-FFF2-40B4-BE49-F238E27FC236}">
                <a16:creationId xmlns:a16="http://schemas.microsoft.com/office/drawing/2014/main" id="{30BCD54A-6797-6ECB-4973-A9D1B9794415}"/>
              </a:ext>
            </a:extLst>
          </p:cNvPr>
          <p:cNvPicPr/>
          <p:nvPr/>
        </p:nvPicPr>
        <p:blipFill>
          <a:blip r:embed="rId21" cstate="print"/>
          <a:stretch>
            <a:fillRect/>
          </a:stretch>
        </p:blipFill>
        <p:spPr>
          <a:xfrm>
            <a:off x="3774359" y="4024849"/>
            <a:ext cx="188468" cy="176403"/>
          </a:xfrm>
          <a:prstGeom prst="rect">
            <a:avLst/>
          </a:prstGeom>
        </p:spPr>
      </p:pic>
      <p:sp>
        <p:nvSpPr>
          <p:cNvPr id="5209" name="object 76">
            <a:extLst>
              <a:ext uri="{FF2B5EF4-FFF2-40B4-BE49-F238E27FC236}">
                <a16:creationId xmlns:a16="http://schemas.microsoft.com/office/drawing/2014/main" id="{F9BBEFF8-74A9-54EA-987D-B8DB92A5BF28}"/>
              </a:ext>
            </a:extLst>
          </p:cNvPr>
          <p:cNvSpPr txBox="1"/>
          <p:nvPr/>
        </p:nvSpPr>
        <p:spPr>
          <a:xfrm>
            <a:off x="3442381" y="3999894"/>
            <a:ext cx="958215" cy="334645"/>
          </a:xfrm>
          <a:prstGeom prst="rect">
            <a:avLst/>
          </a:prstGeom>
        </p:spPr>
        <p:txBody>
          <a:bodyPr vert="horz" wrap="square" lIns="0" tIns="15875" rIns="0" bIns="0" rtlCol="0">
            <a:spAutoFit/>
          </a:bodyPr>
          <a:lstStyle/>
          <a:p>
            <a:pPr marL="50800" defTabSz="914400" eaLnBrk="1" fontAlgn="auto" hangingPunct="1">
              <a:spcBef>
                <a:spcPts val="125"/>
              </a:spcBef>
              <a:spcAft>
                <a:spcPts val="0"/>
              </a:spcAft>
              <a:buClrTx/>
              <a:buSzTx/>
              <a:buFontTx/>
              <a:buNone/>
              <a:tabLst>
                <a:tab pos="727075" algn="l"/>
              </a:tabLst>
            </a:pPr>
            <a:r>
              <a:rPr sz="2000" kern="0" dirty="0">
                <a:solidFill>
                  <a:sysClr val="windowText" lastClr="000000"/>
                </a:solidFill>
                <a:latin typeface="Cambria Math"/>
                <a:cs typeface="Cambria Math"/>
              </a:rPr>
              <a:t>,</a:t>
            </a:r>
            <a:r>
              <a:rPr sz="2000" kern="0" spc="40"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20"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pic>
        <p:nvPicPr>
          <p:cNvPr id="5210" name="object 77">
            <a:extLst>
              <a:ext uri="{FF2B5EF4-FFF2-40B4-BE49-F238E27FC236}">
                <a16:creationId xmlns:a16="http://schemas.microsoft.com/office/drawing/2014/main" id="{52571ACC-CC2C-4F42-BAFC-F988B0A1EE9F}"/>
              </a:ext>
            </a:extLst>
          </p:cNvPr>
          <p:cNvPicPr/>
          <p:nvPr/>
        </p:nvPicPr>
        <p:blipFill>
          <a:blip r:embed="rId22" cstate="print"/>
          <a:stretch>
            <a:fillRect/>
          </a:stretch>
        </p:blipFill>
        <p:spPr>
          <a:xfrm>
            <a:off x="2545659" y="3651724"/>
            <a:ext cx="197967" cy="176403"/>
          </a:xfrm>
          <a:prstGeom prst="rect">
            <a:avLst/>
          </a:prstGeom>
        </p:spPr>
      </p:pic>
      <p:sp>
        <p:nvSpPr>
          <p:cNvPr id="5211" name="object 78">
            <a:extLst>
              <a:ext uri="{FF2B5EF4-FFF2-40B4-BE49-F238E27FC236}">
                <a16:creationId xmlns:a16="http://schemas.microsoft.com/office/drawing/2014/main" id="{7B65353A-A131-F6BE-7633-E4B4DD504532}"/>
              </a:ext>
            </a:extLst>
          </p:cNvPr>
          <p:cNvSpPr txBox="1"/>
          <p:nvPr/>
        </p:nvSpPr>
        <p:spPr>
          <a:xfrm>
            <a:off x="2117072" y="3625561"/>
            <a:ext cx="1224915" cy="335280"/>
          </a:xfrm>
          <a:prstGeom prst="rect">
            <a:avLst/>
          </a:prstGeom>
        </p:spPr>
        <p:txBody>
          <a:bodyPr vert="horz" wrap="square" lIns="0" tIns="16510" rIns="0" bIns="0" rtlCol="0">
            <a:spAutoFit/>
          </a:bodyPr>
          <a:lstStyle/>
          <a:p>
            <a:pPr marL="50800" defTabSz="914400" eaLnBrk="1" fontAlgn="auto" hangingPunct="1">
              <a:spcBef>
                <a:spcPts val="130"/>
              </a:spcBef>
              <a:spcAft>
                <a:spcPts val="0"/>
              </a:spcAft>
              <a:buClrTx/>
              <a:buSzTx/>
              <a:buFontTx/>
              <a:buNone/>
              <a:tabLst>
                <a:tab pos="717550" algn="l"/>
              </a:tabLst>
            </a:pPr>
            <a:r>
              <a:rPr sz="2000" kern="0" dirty="0">
                <a:solidFill>
                  <a:sysClr val="windowText" lastClr="000000"/>
                </a:solidFill>
                <a:latin typeface="Cambria Math"/>
                <a:cs typeface="Cambria Math"/>
              </a:rPr>
              <a:t>if</a:t>
            </a:r>
            <a:r>
              <a:rPr sz="2000" kern="0" spc="10"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54"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85" dirty="0">
                <a:solidFill>
                  <a:sysClr val="windowText" lastClr="000000"/>
                </a:solidFill>
                <a:latin typeface="Cambria Math"/>
                <a:cs typeface="Cambria Math"/>
              </a:rPr>
              <a:t> </a:t>
            </a:r>
            <a:r>
              <a:rPr sz="2000" kern="0" spc="-25" dirty="0">
                <a:solidFill>
                  <a:srgbClr val="945200"/>
                </a:solidFill>
                <a:latin typeface="Cambria Math"/>
                <a:cs typeface="Cambria Math"/>
              </a:rPr>
              <a:t>1</a:t>
            </a:r>
            <a:r>
              <a:rPr sz="2000" kern="0" spc="-25"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grpSp>
        <p:nvGrpSpPr>
          <p:cNvPr id="5212" name="object 79">
            <a:extLst>
              <a:ext uri="{FF2B5EF4-FFF2-40B4-BE49-F238E27FC236}">
                <a16:creationId xmlns:a16="http://schemas.microsoft.com/office/drawing/2014/main" id="{C3023132-A62D-DE77-53AB-00E8B4BE7403}"/>
              </a:ext>
            </a:extLst>
          </p:cNvPr>
          <p:cNvGrpSpPr/>
          <p:nvPr/>
        </p:nvGrpSpPr>
        <p:grpSpPr>
          <a:xfrm>
            <a:off x="2329066" y="4939224"/>
            <a:ext cx="1746885" cy="311150"/>
            <a:chOff x="954626" y="3877157"/>
            <a:chExt cx="1746885" cy="311150"/>
          </a:xfrm>
        </p:grpSpPr>
        <p:sp>
          <p:nvSpPr>
            <p:cNvPr id="5213" name="object 80">
              <a:extLst>
                <a:ext uri="{FF2B5EF4-FFF2-40B4-BE49-F238E27FC236}">
                  <a16:creationId xmlns:a16="http://schemas.microsoft.com/office/drawing/2014/main" id="{447378BF-228F-A5B0-1A9C-210244D5F549}"/>
                </a:ext>
              </a:extLst>
            </p:cNvPr>
            <p:cNvSpPr/>
            <p:nvPr/>
          </p:nvSpPr>
          <p:spPr>
            <a:xfrm>
              <a:off x="954626" y="3877157"/>
              <a:ext cx="1746885" cy="311150"/>
            </a:xfrm>
            <a:custGeom>
              <a:avLst/>
              <a:gdLst/>
              <a:ahLst/>
              <a:cxnLst/>
              <a:rect l="l" t="t" r="r" b="b"/>
              <a:pathLst>
                <a:path w="1746885" h="311150">
                  <a:moveTo>
                    <a:pt x="1665129" y="0"/>
                  </a:moveTo>
                  <a:lnTo>
                    <a:pt x="1661954" y="10299"/>
                  </a:lnTo>
                  <a:lnTo>
                    <a:pt x="1676245" y="17695"/>
                  </a:lnTo>
                  <a:lnTo>
                    <a:pt x="1688655" y="28470"/>
                  </a:lnTo>
                  <a:lnTo>
                    <a:pt x="1714762" y="80513"/>
                  </a:lnTo>
                  <a:lnTo>
                    <a:pt x="1722572" y="128171"/>
                  </a:lnTo>
                  <a:lnTo>
                    <a:pt x="1723549" y="155460"/>
                  </a:lnTo>
                  <a:lnTo>
                    <a:pt x="1722572" y="182687"/>
                  </a:lnTo>
                  <a:lnTo>
                    <a:pt x="1714762" y="230250"/>
                  </a:lnTo>
                  <a:lnTo>
                    <a:pt x="1699208" y="268081"/>
                  </a:lnTo>
                  <a:lnTo>
                    <a:pt x="1661954" y="300367"/>
                  </a:lnTo>
                  <a:lnTo>
                    <a:pt x="1665129" y="310667"/>
                  </a:lnTo>
                  <a:lnTo>
                    <a:pt x="1699768" y="292176"/>
                  </a:lnTo>
                  <a:lnTo>
                    <a:pt x="1725454" y="257301"/>
                  </a:lnTo>
                  <a:lnTo>
                    <a:pt x="1741392" y="210270"/>
                  </a:lnTo>
                  <a:lnTo>
                    <a:pt x="1746663" y="155333"/>
                  </a:lnTo>
                  <a:lnTo>
                    <a:pt x="1745349" y="126872"/>
                  </a:lnTo>
                  <a:lnTo>
                    <a:pt x="1734768" y="75889"/>
                  </a:lnTo>
                  <a:lnTo>
                    <a:pt x="1713742" y="33877"/>
                  </a:lnTo>
                  <a:lnTo>
                    <a:pt x="1683556" y="7193"/>
                  </a:lnTo>
                  <a:lnTo>
                    <a:pt x="1665129" y="0"/>
                  </a:lnTo>
                  <a:close/>
                </a:path>
                <a:path w="1746885" h="311150">
                  <a:moveTo>
                    <a:pt x="81616" y="0"/>
                  </a:moveTo>
                  <a:lnTo>
                    <a:pt x="46925" y="18486"/>
                  </a:lnTo>
                  <a:lnTo>
                    <a:pt x="21215" y="53365"/>
                  </a:lnTo>
                  <a:lnTo>
                    <a:pt x="5299" y="100391"/>
                  </a:lnTo>
                  <a:lnTo>
                    <a:pt x="0" y="155460"/>
                  </a:lnTo>
                  <a:lnTo>
                    <a:pt x="1320" y="183789"/>
                  </a:lnTo>
                  <a:lnTo>
                    <a:pt x="11931" y="234775"/>
                  </a:lnTo>
                  <a:lnTo>
                    <a:pt x="32948" y="276788"/>
                  </a:lnTo>
                  <a:lnTo>
                    <a:pt x="63147" y="303468"/>
                  </a:lnTo>
                  <a:lnTo>
                    <a:pt x="81616" y="310667"/>
                  </a:lnTo>
                  <a:lnTo>
                    <a:pt x="84753" y="300367"/>
                  </a:lnTo>
                  <a:lnTo>
                    <a:pt x="70483" y="292971"/>
                  </a:lnTo>
                  <a:lnTo>
                    <a:pt x="58055" y="282209"/>
                  </a:lnTo>
                  <a:lnTo>
                    <a:pt x="31892" y="230250"/>
                  </a:lnTo>
                  <a:lnTo>
                    <a:pt x="24073" y="182687"/>
                  </a:lnTo>
                  <a:lnTo>
                    <a:pt x="23099" y="155333"/>
                  </a:lnTo>
                  <a:lnTo>
                    <a:pt x="24073" y="128171"/>
                  </a:lnTo>
                  <a:lnTo>
                    <a:pt x="31892" y="80513"/>
                  </a:lnTo>
                  <a:lnTo>
                    <a:pt x="47470" y="42621"/>
                  </a:lnTo>
                  <a:lnTo>
                    <a:pt x="84753" y="10299"/>
                  </a:lnTo>
                  <a:lnTo>
                    <a:pt x="816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4" name="object 81">
              <a:extLst>
                <a:ext uri="{FF2B5EF4-FFF2-40B4-BE49-F238E27FC236}">
                  <a16:creationId xmlns:a16="http://schemas.microsoft.com/office/drawing/2014/main" id="{7CF2C2D9-CA52-5BB6-1C5E-3B23D6BB60B2}"/>
                </a:ext>
              </a:extLst>
            </p:cNvPr>
            <p:cNvSpPr/>
            <p:nvPr/>
          </p:nvSpPr>
          <p:spPr>
            <a:xfrm>
              <a:off x="1189189" y="4003636"/>
              <a:ext cx="165735" cy="46355"/>
            </a:xfrm>
            <a:custGeom>
              <a:avLst/>
              <a:gdLst/>
              <a:ahLst/>
              <a:cxnLst/>
              <a:rect l="l" t="t" r="r" b="b"/>
              <a:pathLst>
                <a:path w="165734" h="46354">
                  <a:moveTo>
                    <a:pt x="142024" y="0"/>
                  </a:moveTo>
                  <a:lnTo>
                    <a:pt x="137071" y="5575"/>
                  </a:lnTo>
                  <a:lnTo>
                    <a:pt x="152057" y="18503"/>
                  </a:lnTo>
                  <a:lnTo>
                    <a:pt x="0" y="18503"/>
                  </a:lnTo>
                  <a:lnTo>
                    <a:pt x="0" y="27254"/>
                  </a:lnTo>
                  <a:lnTo>
                    <a:pt x="152057" y="27254"/>
                  </a:lnTo>
                  <a:lnTo>
                    <a:pt x="137071" y="40182"/>
                  </a:lnTo>
                  <a:lnTo>
                    <a:pt x="142024" y="45758"/>
                  </a:lnTo>
                  <a:lnTo>
                    <a:pt x="165392" y="25577"/>
                  </a:lnTo>
                  <a:lnTo>
                    <a:pt x="165392" y="20180"/>
                  </a:lnTo>
                  <a:lnTo>
                    <a:pt x="14202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15" name="object 82">
            <a:extLst>
              <a:ext uri="{FF2B5EF4-FFF2-40B4-BE49-F238E27FC236}">
                <a16:creationId xmlns:a16="http://schemas.microsoft.com/office/drawing/2014/main" id="{296FD8DD-8D46-4C5D-2B3F-0B7D351FC4CD}"/>
              </a:ext>
            </a:extLst>
          </p:cNvPr>
          <p:cNvSpPr txBox="1"/>
          <p:nvPr/>
        </p:nvSpPr>
        <p:spPr>
          <a:xfrm>
            <a:off x="2126280" y="4962237"/>
            <a:ext cx="79184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baseline="12500" dirty="0">
                <a:solidFill>
                  <a:srgbClr val="0096FF"/>
                </a:solidFill>
                <a:latin typeface="Cambria Math"/>
                <a:cs typeface="Cambria Math"/>
              </a:rPr>
              <a:t>𝐿</a:t>
            </a:r>
            <a:r>
              <a:rPr sz="3000" kern="0" spc="52" baseline="12500" dirty="0">
                <a:solidFill>
                  <a:srgbClr val="0096FF"/>
                </a:solidFill>
                <a:latin typeface="Cambria Math"/>
                <a:cs typeface="Cambria Math"/>
              </a:rPr>
              <a:t>  </a:t>
            </a: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216" name="object 83">
            <a:extLst>
              <a:ext uri="{FF2B5EF4-FFF2-40B4-BE49-F238E27FC236}">
                <a16:creationId xmlns:a16="http://schemas.microsoft.com/office/drawing/2014/main" id="{79D0119C-CC71-C7D0-5CF5-8DEAA1D96149}"/>
              </a:ext>
            </a:extLst>
          </p:cNvPr>
          <p:cNvGrpSpPr/>
          <p:nvPr/>
        </p:nvGrpSpPr>
        <p:grpSpPr>
          <a:xfrm>
            <a:off x="2919654" y="4928836"/>
            <a:ext cx="546735" cy="321310"/>
            <a:chOff x="1545214" y="3866769"/>
            <a:chExt cx="546735" cy="321310"/>
          </a:xfrm>
        </p:grpSpPr>
        <p:sp>
          <p:nvSpPr>
            <p:cNvPr id="5217" name="object 84">
              <a:extLst>
                <a:ext uri="{FF2B5EF4-FFF2-40B4-BE49-F238E27FC236}">
                  <a16:creationId xmlns:a16="http://schemas.microsoft.com/office/drawing/2014/main" id="{943B6BB6-00BE-22A0-503A-8A9BCBE7B73D}"/>
                </a:ext>
              </a:extLst>
            </p:cNvPr>
            <p:cNvSpPr/>
            <p:nvPr/>
          </p:nvSpPr>
          <p:spPr>
            <a:xfrm>
              <a:off x="1545214" y="3877157"/>
              <a:ext cx="546735" cy="311150"/>
            </a:xfrm>
            <a:custGeom>
              <a:avLst/>
              <a:gdLst/>
              <a:ahLst/>
              <a:cxnLst/>
              <a:rect l="l" t="t" r="r" b="b"/>
              <a:pathLst>
                <a:path w="546735" h="311150">
                  <a:moveTo>
                    <a:pt x="464941" y="0"/>
                  </a:moveTo>
                  <a:lnTo>
                    <a:pt x="461766" y="10299"/>
                  </a:lnTo>
                  <a:lnTo>
                    <a:pt x="476057" y="17695"/>
                  </a:lnTo>
                  <a:lnTo>
                    <a:pt x="488467" y="28470"/>
                  </a:lnTo>
                  <a:lnTo>
                    <a:pt x="514574" y="80513"/>
                  </a:lnTo>
                  <a:lnTo>
                    <a:pt x="522384" y="128171"/>
                  </a:lnTo>
                  <a:lnTo>
                    <a:pt x="523361" y="155460"/>
                  </a:lnTo>
                  <a:lnTo>
                    <a:pt x="522384" y="182687"/>
                  </a:lnTo>
                  <a:lnTo>
                    <a:pt x="514574" y="230250"/>
                  </a:lnTo>
                  <a:lnTo>
                    <a:pt x="499020" y="268081"/>
                  </a:lnTo>
                  <a:lnTo>
                    <a:pt x="461766" y="300367"/>
                  </a:lnTo>
                  <a:lnTo>
                    <a:pt x="464941" y="310667"/>
                  </a:lnTo>
                  <a:lnTo>
                    <a:pt x="499580" y="292176"/>
                  </a:lnTo>
                  <a:lnTo>
                    <a:pt x="525266" y="257301"/>
                  </a:lnTo>
                  <a:lnTo>
                    <a:pt x="541204" y="210270"/>
                  </a:lnTo>
                  <a:lnTo>
                    <a:pt x="546475" y="155333"/>
                  </a:lnTo>
                  <a:lnTo>
                    <a:pt x="545161" y="126872"/>
                  </a:lnTo>
                  <a:lnTo>
                    <a:pt x="534580" y="75889"/>
                  </a:lnTo>
                  <a:lnTo>
                    <a:pt x="513554" y="33877"/>
                  </a:lnTo>
                  <a:lnTo>
                    <a:pt x="483368" y="7193"/>
                  </a:lnTo>
                  <a:lnTo>
                    <a:pt x="464941" y="0"/>
                  </a:lnTo>
                  <a:close/>
                </a:path>
                <a:path w="546735" h="311150">
                  <a:moveTo>
                    <a:pt x="81528" y="0"/>
                  </a:moveTo>
                  <a:lnTo>
                    <a:pt x="46888" y="18486"/>
                  </a:lnTo>
                  <a:lnTo>
                    <a:pt x="21203" y="53365"/>
                  </a:lnTo>
                  <a:lnTo>
                    <a:pt x="5264" y="100391"/>
                  </a:lnTo>
                  <a:lnTo>
                    <a:pt x="0" y="155460"/>
                  </a:lnTo>
                  <a:lnTo>
                    <a:pt x="1307" y="183789"/>
                  </a:lnTo>
                  <a:lnTo>
                    <a:pt x="11888" y="234775"/>
                  </a:lnTo>
                  <a:lnTo>
                    <a:pt x="32914" y="276788"/>
                  </a:lnTo>
                  <a:lnTo>
                    <a:pt x="63101" y="303468"/>
                  </a:lnTo>
                  <a:lnTo>
                    <a:pt x="81528" y="310667"/>
                  </a:lnTo>
                  <a:lnTo>
                    <a:pt x="84703" y="300367"/>
                  </a:lnTo>
                  <a:lnTo>
                    <a:pt x="70465" y="292971"/>
                  </a:lnTo>
                  <a:lnTo>
                    <a:pt x="58049" y="282209"/>
                  </a:lnTo>
                  <a:lnTo>
                    <a:pt x="31894" y="230250"/>
                  </a:lnTo>
                  <a:lnTo>
                    <a:pt x="24084" y="182687"/>
                  </a:lnTo>
                  <a:lnTo>
                    <a:pt x="23112" y="155333"/>
                  </a:lnTo>
                  <a:lnTo>
                    <a:pt x="24084" y="128171"/>
                  </a:lnTo>
                  <a:lnTo>
                    <a:pt x="31894" y="80513"/>
                  </a:lnTo>
                  <a:lnTo>
                    <a:pt x="47466" y="42621"/>
                  </a:lnTo>
                  <a:lnTo>
                    <a:pt x="84703" y="10299"/>
                  </a:lnTo>
                  <a:lnTo>
                    <a:pt x="815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8" name="object 85">
              <a:extLst>
                <a:ext uri="{FF2B5EF4-FFF2-40B4-BE49-F238E27FC236}">
                  <a16:creationId xmlns:a16="http://schemas.microsoft.com/office/drawing/2014/main" id="{71C78499-3339-6A18-764F-64BEFA90A35C}"/>
                </a:ext>
              </a:extLst>
            </p:cNvPr>
            <p:cNvSpPr/>
            <p:nvPr/>
          </p:nvSpPr>
          <p:spPr>
            <a:xfrm>
              <a:off x="1636903" y="3903522"/>
              <a:ext cx="123189" cy="62230"/>
            </a:xfrm>
            <a:custGeom>
              <a:avLst/>
              <a:gdLst/>
              <a:ahLst/>
              <a:cxnLst/>
              <a:rect l="l" t="t" r="r" b="b"/>
              <a:pathLst>
                <a:path w="123189" h="62229">
                  <a:moveTo>
                    <a:pt x="91694" y="0"/>
                  </a:moveTo>
                  <a:lnTo>
                    <a:pt x="85090" y="7543"/>
                  </a:lnTo>
                  <a:lnTo>
                    <a:pt x="105156" y="24993"/>
                  </a:lnTo>
                  <a:lnTo>
                    <a:pt x="0" y="24993"/>
                  </a:lnTo>
                  <a:lnTo>
                    <a:pt x="0" y="36791"/>
                  </a:lnTo>
                  <a:lnTo>
                    <a:pt x="105156" y="36791"/>
                  </a:lnTo>
                  <a:lnTo>
                    <a:pt x="85090" y="54254"/>
                  </a:lnTo>
                  <a:lnTo>
                    <a:pt x="91694" y="61785"/>
                  </a:lnTo>
                  <a:lnTo>
                    <a:pt x="123190" y="34531"/>
                  </a:lnTo>
                  <a:lnTo>
                    <a:pt x="123190" y="27254"/>
                  </a:lnTo>
                  <a:lnTo>
                    <a:pt x="91694"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9" name="object 86">
              <a:extLst>
                <a:ext uri="{FF2B5EF4-FFF2-40B4-BE49-F238E27FC236}">
                  <a16:creationId xmlns:a16="http://schemas.microsoft.com/office/drawing/2014/main" id="{A9CDF31C-8EFB-F285-FE54-0FD60215396B}"/>
                </a:ext>
              </a:extLst>
            </p:cNvPr>
            <p:cNvSpPr/>
            <p:nvPr/>
          </p:nvSpPr>
          <p:spPr>
            <a:xfrm>
              <a:off x="1777492" y="3866769"/>
              <a:ext cx="198120" cy="176530"/>
            </a:xfrm>
            <a:custGeom>
              <a:avLst/>
              <a:gdLst/>
              <a:ahLst/>
              <a:cxnLst/>
              <a:rect l="l" t="t" r="r" b="b"/>
              <a:pathLst>
                <a:path w="198119" h="176529">
                  <a:moveTo>
                    <a:pt x="141605" y="0"/>
                  </a:moveTo>
                  <a:lnTo>
                    <a:pt x="139191" y="7162"/>
                  </a:lnTo>
                  <a:lnTo>
                    <a:pt x="149357" y="11594"/>
                  </a:lnTo>
                  <a:lnTo>
                    <a:pt x="158130" y="17729"/>
                  </a:lnTo>
                  <a:lnTo>
                    <a:pt x="179228" y="58564"/>
                  </a:lnTo>
                  <a:lnTo>
                    <a:pt x="181863" y="87337"/>
                  </a:lnTo>
                  <a:lnTo>
                    <a:pt x="181199" y="102901"/>
                  </a:lnTo>
                  <a:lnTo>
                    <a:pt x="171322" y="141008"/>
                  </a:lnTo>
                  <a:lnTo>
                    <a:pt x="139445" y="169290"/>
                  </a:lnTo>
                  <a:lnTo>
                    <a:pt x="141605" y="176453"/>
                  </a:lnTo>
                  <a:lnTo>
                    <a:pt x="175341" y="156419"/>
                  </a:lnTo>
                  <a:lnTo>
                    <a:pt x="194246" y="119441"/>
                  </a:lnTo>
                  <a:lnTo>
                    <a:pt x="197865" y="88264"/>
                  </a:lnTo>
                  <a:lnTo>
                    <a:pt x="196961" y="72093"/>
                  </a:lnTo>
                  <a:lnTo>
                    <a:pt x="183387" y="30924"/>
                  </a:lnTo>
                  <a:lnTo>
                    <a:pt x="154420" y="4639"/>
                  </a:lnTo>
                  <a:lnTo>
                    <a:pt x="141605" y="0"/>
                  </a:lnTo>
                  <a:close/>
                </a:path>
                <a:path w="198119" h="176529">
                  <a:moveTo>
                    <a:pt x="56260" y="0"/>
                  </a:moveTo>
                  <a:lnTo>
                    <a:pt x="22578" y="20084"/>
                  </a:lnTo>
                  <a:lnTo>
                    <a:pt x="3619" y="57146"/>
                  </a:lnTo>
                  <a:lnTo>
                    <a:pt x="0" y="88264"/>
                  </a:lnTo>
                  <a:lnTo>
                    <a:pt x="904" y="104479"/>
                  </a:lnTo>
                  <a:lnTo>
                    <a:pt x="14477" y="145618"/>
                  </a:lnTo>
                  <a:lnTo>
                    <a:pt x="43428" y="171839"/>
                  </a:lnTo>
                  <a:lnTo>
                    <a:pt x="56260" y="176453"/>
                  </a:lnTo>
                  <a:lnTo>
                    <a:pt x="58419" y="169290"/>
                  </a:lnTo>
                  <a:lnTo>
                    <a:pt x="48367" y="164837"/>
                  </a:lnTo>
                  <a:lnTo>
                    <a:pt x="39719" y="158640"/>
                  </a:lnTo>
                  <a:lnTo>
                    <a:pt x="18653" y="117035"/>
                  </a:lnTo>
                  <a:lnTo>
                    <a:pt x="16001" y="87337"/>
                  </a:lnTo>
                  <a:lnTo>
                    <a:pt x="16666" y="72286"/>
                  </a:lnTo>
                  <a:lnTo>
                    <a:pt x="26543" y="35115"/>
                  </a:lnTo>
                  <a:lnTo>
                    <a:pt x="58674" y="7162"/>
                  </a:lnTo>
                  <a:lnTo>
                    <a:pt x="56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20" name="object 87">
            <a:extLst>
              <a:ext uri="{FF2B5EF4-FFF2-40B4-BE49-F238E27FC236}">
                <a16:creationId xmlns:a16="http://schemas.microsoft.com/office/drawing/2014/main" id="{18AF3B65-470E-2F5D-8C69-BB48427A2844}"/>
              </a:ext>
            </a:extLst>
          </p:cNvPr>
          <p:cNvSpPr txBox="1"/>
          <p:nvPr/>
        </p:nvSpPr>
        <p:spPr>
          <a:xfrm>
            <a:off x="2974893" y="4809837"/>
            <a:ext cx="34353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baseline="-20833" dirty="0">
                <a:solidFill>
                  <a:srgbClr val="FF9300"/>
                </a:solidFill>
                <a:latin typeface="Cambria Math"/>
                <a:cs typeface="Cambria Math"/>
              </a:rPr>
              <a:t>x</a:t>
            </a:r>
            <a:r>
              <a:rPr sz="3000" kern="0" spc="240"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pic>
        <p:nvPicPr>
          <p:cNvPr id="5221" name="object 88">
            <a:extLst>
              <a:ext uri="{FF2B5EF4-FFF2-40B4-BE49-F238E27FC236}">
                <a16:creationId xmlns:a16="http://schemas.microsoft.com/office/drawing/2014/main" id="{C50BCE75-0067-E8D5-A65A-AB0BE61387BE}"/>
              </a:ext>
            </a:extLst>
          </p:cNvPr>
          <p:cNvPicPr/>
          <p:nvPr/>
        </p:nvPicPr>
        <p:blipFill>
          <a:blip r:embed="rId23" cstate="print"/>
          <a:stretch>
            <a:fillRect/>
          </a:stretch>
        </p:blipFill>
        <p:spPr>
          <a:xfrm>
            <a:off x="3771057" y="4928836"/>
            <a:ext cx="188340" cy="176453"/>
          </a:xfrm>
          <a:prstGeom prst="rect">
            <a:avLst/>
          </a:prstGeom>
        </p:spPr>
      </p:pic>
      <p:sp>
        <p:nvSpPr>
          <p:cNvPr id="5222" name="object 89">
            <a:extLst>
              <a:ext uri="{FF2B5EF4-FFF2-40B4-BE49-F238E27FC236}">
                <a16:creationId xmlns:a16="http://schemas.microsoft.com/office/drawing/2014/main" id="{C9C72F3C-1975-B585-246B-BDC25DA6304C}"/>
              </a:ext>
            </a:extLst>
          </p:cNvPr>
          <p:cNvSpPr txBox="1"/>
          <p:nvPr/>
        </p:nvSpPr>
        <p:spPr>
          <a:xfrm>
            <a:off x="3438825" y="4905087"/>
            <a:ext cx="1124814" cy="335280"/>
          </a:xfrm>
          <a:prstGeom prst="rect">
            <a:avLst/>
          </a:prstGeom>
        </p:spPr>
        <p:txBody>
          <a:bodyPr vert="horz" wrap="square" lIns="0" tIns="16510" rIns="0" bIns="0" rtlCol="0">
            <a:spAutoFit/>
          </a:bodyPr>
          <a:lstStyle/>
          <a:p>
            <a:pPr marL="50800" defTabSz="914400" eaLnBrk="1" fontAlgn="auto" hangingPunct="1">
              <a:spcBef>
                <a:spcPts val="130"/>
              </a:spcBef>
              <a:spcAft>
                <a:spcPts val="0"/>
              </a:spcAft>
              <a:buClrTx/>
              <a:buSzTx/>
              <a:buFontTx/>
              <a:buNone/>
              <a:tabLst>
                <a:tab pos="727710" algn="l"/>
              </a:tabLst>
            </a:pPr>
            <a:r>
              <a:rPr sz="2000" kern="0" dirty="0">
                <a:solidFill>
                  <a:sysClr val="windowText" lastClr="000000"/>
                </a:solidFill>
                <a:latin typeface="Cambria Math"/>
                <a:cs typeface="Cambria Math"/>
              </a:rPr>
              <a:t>,</a:t>
            </a:r>
            <a:r>
              <a:rPr sz="2000" kern="0" spc="45"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20"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a:t>
            </a:r>
            <a:endParaRPr sz="2000" kern="0" dirty="0">
              <a:solidFill>
                <a:sysClr val="windowText" lastClr="000000"/>
              </a:solidFill>
              <a:latin typeface="Cambria Math"/>
              <a:cs typeface="Cambria Math"/>
            </a:endParaRPr>
          </a:p>
        </p:txBody>
      </p:sp>
      <p:pic>
        <p:nvPicPr>
          <p:cNvPr id="5223" name="object 90">
            <a:extLst>
              <a:ext uri="{FF2B5EF4-FFF2-40B4-BE49-F238E27FC236}">
                <a16:creationId xmlns:a16="http://schemas.microsoft.com/office/drawing/2014/main" id="{9CDD4986-03E3-B32F-1523-B798146AD335}"/>
              </a:ext>
            </a:extLst>
          </p:cNvPr>
          <p:cNvPicPr/>
          <p:nvPr/>
        </p:nvPicPr>
        <p:blipFill>
          <a:blip r:embed="rId24" cstate="print"/>
          <a:stretch>
            <a:fillRect/>
          </a:stretch>
        </p:blipFill>
        <p:spPr>
          <a:xfrm>
            <a:off x="2545659" y="4563330"/>
            <a:ext cx="197967" cy="176403"/>
          </a:xfrm>
          <a:prstGeom prst="rect">
            <a:avLst/>
          </a:prstGeom>
        </p:spPr>
      </p:pic>
      <p:sp>
        <p:nvSpPr>
          <p:cNvPr id="5224" name="object 91">
            <a:extLst>
              <a:ext uri="{FF2B5EF4-FFF2-40B4-BE49-F238E27FC236}">
                <a16:creationId xmlns:a16="http://schemas.microsoft.com/office/drawing/2014/main" id="{B57943F8-FFE7-A411-7CDF-E9D18A05F9C3}"/>
              </a:ext>
            </a:extLst>
          </p:cNvPr>
          <p:cNvSpPr txBox="1"/>
          <p:nvPr/>
        </p:nvSpPr>
        <p:spPr>
          <a:xfrm>
            <a:off x="2117072" y="4539263"/>
            <a:ext cx="1224915" cy="334645"/>
          </a:xfrm>
          <a:prstGeom prst="rect">
            <a:avLst/>
          </a:prstGeom>
        </p:spPr>
        <p:txBody>
          <a:bodyPr vert="horz" wrap="square" lIns="0" tIns="15875" rIns="0" bIns="0" rtlCol="0">
            <a:spAutoFit/>
          </a:bodyPr>
          <a:lstStyle/>
          <a:p>
            <a:pPr marL="50800" defTabSz="914400" eaLnBrk="1" fontAlgn="auto" hangingPunct="1">
              <a:spcBef>
                <a:spcPts val="125"/>
              </a:spcBef>
              <a:spcAft>
                <a:spcPts val="0"/>
              </a:spcAft>
              <a:buClrTx/>
              <a:buSzTx/>
              <a:buFontTx/>
              <a:buNone/>
              <a:tabLst>
                <a:tab pos="717550" algn="l"/>
              </a:tabLst>
            </a:pPr>
            <a:r>
              <a:rPr sz="2000" kern="0" dirty="0">
                <a:solidFill>
                  <a:sysClr val="windowText" lastClr="000000"/>
                </a:solidFill>
                <a:latin typeface="Cambria Math"/>
                <a:cs typeface="Cambria Math"/>
              </a:rPr>
              <a:t>if</a:t>
            </a:r>
            <a:r>
              <a:rPr sz="2000" kern="0" spc="15"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54"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70" dirty="0">
                <a:solidFill>
                  <a:sysClr val="windowText" lastClr="000000"/>
                </a:solidFill>
                <a:latin typeface="Cambria Math"/>
                <a:cs typeface="Cambria Math"/>
              </a:rPr>
              <a:t> </a:t>
            </a:r>
            <a:r>
              <a:rPr sz="2000" kern="0" spc="-25" dirty="0">
                <a:solidFill>
                  <a:srgbClr val="7A81FF"/>
                </a:solidFill>
                <a:latin typeface="Cambria Math"/>
                <a:cs typeface="Cambria Math"/>
              </a:rPr>
              <a:t>0</a:t>
            </a:r>
            <a:r>
              <a:rPr sz="2000" kern="0" spc="-25"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grpSp>
        <p:nvGrpSpPr>
          <p:cNvPr id="5225" name="object 92">
            <a:extLst>
              <a:ext uri="{FF2B5EF4-FFF2-40B4-BE49-F238E27FC236}">
                <a16:creationId xmlns:a16="http://schemas.microsoft.com/office/drawing/2014/main" id="{29D1DB90-79A1-7F0C-E3C4-3F37BB54AC26}"/>
              </a:ext>
            </a:extLst>
          </p:cNvPr>
          <p:cNvGrpSpPr/>
          <p:nvPr/>
        </p:nvGrpSpPr>
        <p:grpSpPr>
          <a:xfrm>
            <a:off x="4511085" y="4878735"/>
            <a:ext cx="3046730" cy="502284"/>
            <a:chOff x="5435397" y="3742677"/>
            <a:chExt cx="3046730" cy="502284"/>
          </a:xfrm>
        </p:grpSpPr>
        <p:pic>
          <p:nvPicPr>
            <p:cNvPr id="5226" name="object 93">
              <a:extLst>
                <a:ext uri="{FF2B5EF4-FFF2-40B4-BE49-F238E27FC236}">
                  <a16:creationId xmlns:a16="http://schemas.microsoft.com/office/drawing/2014/main" id="{4D3180ED-2BC2-D3AB-A03D-CB123616F775}"/>
                </a:ext>
              </a:extLst>
            </p:cNvPr>
            <p:cNvPicPr/>
            <p:nvPr/>
          </p:nvPicPr>
          <p:blipFill>
            <a:blip r:embed="rId25" cstate="print"/>
            <a:stretch>
              <a:fillRect/>
            </a:stretch>
          </p:blipFill>
          <p:spPr>
            <a:xfrm>
              <a:off x="5435397" y="3929837"/>
              <a:ext cx="140039" cy="29336"/>
            </a:xfrm>
            <a:prstGeom prst="rect">
              <a:avLst/>
            </a:prstGeom>
          </p:spPr>
        </p:pic>
        <p:pic>
          <p:nvPicPr>
            <p:cNvPr id="5227" name="object 94">
              <a:extLst>
                <a:ext uri="{FF2B5EF4-FFF2-40B4-BE49-F238E27FC236}">
                  <a16:creationId xmlns:a16="http://schemas.microsoft.com/office/drawing/2014/main" id="{A0FDF002-29E9-B6E6-73B0-60E4860A524F}"/>
                </a:ext>
              </a:extLst>
            </p:cNvPr>
            <p:cNvPicPr/>
            <p:nvPr/>
          </p:nvPicPr>
          <p:blipFill>
            <a:blip r:embed="rId26" cstate="print"/>
            <a:stretch>
              <a:fillRect/>
            </a:stretch>
          </p:blipFill>
          <p:spPr>
            <a:xfrm>
              <a:off x="5971661" y="3844163"/>
              <a:ext cx="222207" cy="190576"/>
            </a:xfrm>
            <a:prstGeom prst="rect">
              <a:avLst/>
            </a:prstGeom>
          </p:spPr>
        </p:pic>
        <p:pic>
          <p:nvPicPr>
            <p:cNvPr id="5228" name="object 95">
              <a:extLst>
                <a:ext uri="{FF2B5EF4-FFF2-40B4-BE49-F238E27FC236}">
                  <a16:creationId xmlns:a16="http://schemas.microsoft.com/office/drawing/2014/main" id="{33DF6A25-C00B-3983-FA67-4BBBA7C1B351}"/>
                </a:ext>
              </a:extLst>
            </p:cNvPr>
            <p:cNvPicPr/>
            <p:nvPr/>
          </p:nvPicPr>
          <p:blipFill>
            <a:blip r:embed="rId27" cstate="print"/>
            <a:stretch>
              <a:fillRect/>
            </a:stretch>
          </p:blipFill>
          <p:spPr>
            <a:xfrm>
              <a:off x="7212456" y="3808603"/>
              <a:ext cx="441821" cy="256730"/>
            </a:xfrm>
            <a:prstGeom prst="rect">
              <a:avLst/>
            </a:prstGeom>
          </p:spPr>
        </p:pic>
        <p:pic>
          <p:nvPicPr>
            <p:cNvPr id="5229" name="object 96">
              <a:extLst>
                <a:ext uri="{FF2B5EF4-FFF2-40B4-BE49-F238E27FC236}">
                  <a16:creationId xmlns:a16="http://schemas.microsoft.com/office/drawing/2014/main" id="{34601750-3690-6D2D-61C8-03237BF34BFC}"/>
                </a:ext>
              </a:extLst>
            </p:cNvPr>
            <p:cNvPicPr/>
            <p:nvPr/>
          </p:nvPicPr>
          <p:blipFill>
            <a:blip r:embed="rId28" cstate="print"/>
            <a:stretch>
              <a:fillRect/>
            </a:stretch>
          </p:blipFill>
          <p:spPr>
            <a:xfrm>
              <a:off x="5483973" y="3742677"/>
              <a:ext cx="2997975" cy="501662"/>
            </a:xfrm>
            <a:prstGeom prst="rect">
              <a:avLst/>
            </a:prstGeom>
          </p:spPr>
        </p:pic>
      </p:grpSp>
      <p:pic>
        <p:nvPicPr>
          <p:cNvPr id="5230" name="object 97">
            <a:extLst>
              <a:ext uri="{FF2B5EF4-FFF2-40B4-BE49-F238E27FC236}">
                <a16:creationId xmlns:a16="http://schemas.microsoft.com/office/drawing/2014/main" id="{15C1CF73-8CD4-4DBA-F147-8C14A111007B}"/>
              </a:ext>
            </a:extLst>
          </p:cNvPr>
          <p:cNvPicPr/>
          <p:nvPr/>
        </p:nvPicPr>
        <p:blipFill>
          <a:blip r:embed="rId29" cstate="print"/>
          <a:stretch>
            <a:fillRect/>
          </a:stretch>
        </p:blipFill>
        <p:spPr>
          <a:xfrm>
            <a:off x="4447713" y="4066252"/>
            <a:ext cx="187046" cy="231901"/>
          </a:xfrm>
          <a:prstGeom prst="rect">
            <a:avLst/>
          </a:prstGeom>
        </p:spPr>
      </p:pic>
      <p:pic>
        <p:nvPicPr>
          <p:cNvPr id="5231" name="object 98">
            <a:extLst>
              <a:ext uri="{FF2B5EF4-FFF2-40B4-BE49-F238E27FC236}">
                <a16:creationId xmlns:a16="http://schemas.microsoft.com/office/drawing/2014/main" id="{BF0BB42E-DA18-63C4-1D6E-A464E917429D}"/>
              </a:ext>
            </a:extLst>
          </p:cNvPr>
          <p:cNvPicPr/>
          <p:nvPr/>
        </p:nvPicPr>
        <p:blipFill>
          <a:blip r:embed="rId30" cstate="print"/>
          <a:stretch>
            <a:fillRect/>
          </a:stretch>
        </p:blipFill>
        <p:spPr>
          <a:xfrm>
            <a:off x="4772198" y="4096859"/>
            <a:ext cx="246633" cy="283337"/>
          </a:xfrm>
          <a:prstGeom prst="rect">
            <a:avLst/>
          </a:prstGeom>
        </p:spPr>
      </p:pic>
      <p:pic>
        <p:nvPicPr>
          <p:cNvPr id="5232" name="object 99">
            <a:extLst>
              <a:ext uri="{FF2B5EF4-FFF2-40B4-BE49-F238E27FC236}">
                <a16:creationId xmlns:a16="http://schemas.microsoft.com/office/drawing/2014/main" id="{A292E504-9468-CF9B-2714-F1F4C3C5178D}"/>
              </a:ext>
            </a:extLst>
          </p:cNvPr>
          <p:cNvPicPr/>
          <p:nvPr/>
        </p:nvPicPr>
        <p:blipFill>
          <a:blip r:embed="rId31" cstate="print"/>
          <a:stretch>
            <a:fillRect/>
          </a:stretch>
        </p:blipFill>
        <p:spPr>
          <a:xfrm>
            <a:off x="5098080" y="4021167"/>
            <a:ext cx="561594" cy="310133"/>
          </a:xfrm>
          <a:prstGeom prst="rect">
            <a:avLst/>
          </a:prstGeom>
        </p:spPr>
      </p:pic>
      <p:pic>
        <p:nvPicPr>
          <p:cNvPr id="5233" name="object 100">
            <a:extLst>
              <a:ext uri="{FF2B5EF4-FFF2-40B4-BE49-F238E27FC236}">
                <a16:creationId xmlns:a16="http://schemas.microsoft.com/office/drawing/2014/main" id="{56FDFF5B-1E45-B3F4-C0F1-E4D7C60328F7}"/>
              </a:ext>
            </a:extLst>
          </p:cNvPr>
          <p:cNvPicPr/>
          <p:nvPr/>
        </p:nvPicPr>
        <p:blipFill>
          <a:blip r:embed="rId32" cstate="print"/>
          <a:stretch>
            <a:fillRect/>
          </a:stretch>
        </p:blipFill>
        <p:spPr>
          <a:xfrm>
            <a:off x="5730286" y="4004911"/>
            <a:ext cx="92709" cy="344169"/>
          </a:xfrm>
          <a:prstGeom prst="rect">
            <a:avLst/>
          </a:prstGeom>
        </p:spPr>
      </p:pic>
      <p:sp>
        <p:nvSpPr>
          <p:cNvPr id="5234" name="object 101">
            <a:extLst>
              <a:ext uri="{FF2B5EF4-FFF2-40B4-BE49-F238E27FC236}">
                <a16:creationId xmlns:a16="http://schemas.microsoft.com/office/drawing/2014/main" id="{F4A14001-A2B2-740C-EF57-1656DC435FF8}"/>
              </a:ext>
            </a:extLst>
          </p:cNvPr>
          <p:cNvSpPr/>
          <p:nvPr/>
        </p:nvSpPr>
        <p:spPr>
          <a:xfrm>
            <a:off x="4705904" y="3066889"/>
            <a:ext cx="1884045" cy="340995"/>
          </a:xfrm>
          <a:custGeom>
            <a:avLst/>
            <a:gdLst/>
            <a:ahLst/>
            <a:cxnLst/>
            <a:rect l="l" t="t" r="r" b="b"/>
            <a:pathLst>
              <a:path w="1884045" h="340994">
                <a:moveTo>
                  <a:pt x="4289" y="339612"/>
                </a:moveTo>
                <a:lnTo>
                  <a:pt x="6476" y="340740"/>
                </a:lnTo>
                <a:lnTo>
                  <a:pt x="6834" y="340630"/>
                </a:lnTo>
                <a:lnTo>
                  <a:pt x="4289" y="339612"/>
                </a:lnTo>
                <a:close/>
              </a:path>
              <a:path w="1884045" h="340994">
                <a:moveTo>
                  <a:pt x="10453" y="339510"/>
                </a:moveTo>
                <a:lnTo>
                  <a:pt x="6834" y="340630"/>
                </a:lnTo>
                <a:lnTo>
                  <a:pt x="7112" y="340740"/>
                </a:lnTo>
                <a:lnTo>
                  <a:pt x="10453" y="339510"/>
                </a:lnTo>
                <a:close/>
              </a:path>
              <a:path w="1884045" h="340994">
                <a:moveTo>
                  <a:pt x="9740" y="324235"/>
                </a:moveTo>
                <a:lnTo>
                  <a:pt x="202" y="331930"/>
                </a:lnTo>
                <a:lnTo>
                  <a:pt x="1552" y="335844"/>
                </a:lnTo>
                <a:lnTo>
                  <a:pt x="3220" y="339060"/>
                </a:lnTo>
                <a:lnTo>
                  <a:pt x="4289" y="339612"/>
                </a:lnTo>
                <a:lnTo>
                  <a:pt x="6834" y="340630"/>
                </a:lnTo>
                <a:lnTo>
                  <a:pt x="10453" y="339510"/>
                </a:lnTo>
                <a:lnTo>
                  <a:pt x="14142" y="338150"/>
                </a:lnTo>
                <a:lnTo>
                  <a:pt x="16057" y="334771"/>
                </a:lnTo>
                <a:lnTo>
                  <a:pt x="16095" y="334517"/>
                </a:lnTo>
                <a:lnTo>
                  <a:pt x="14477" y="328421"/>
                </a:lnTo>
                <a:lnTo>
                  <a:pt x="13970" y="326644"/>
                </a:lnTo>
                <a:lnTo>
                  <a:pt x="12700" y="325373"/>
                </a:lnTo>
                <a:lnTo>
                  <a:pt x="9740" y="324235"/>
                </a:lnTo>
                <a:close/>
              </a:path>
              <a:path w="1884045" h="340994">
                <a:moveTo>
                  <a:pt x="3220" y="339060"/>
                </a:moveTo>
                <a:lnTo>
                  <a:pt x="3301" y="339216"/>
                </a:lnTo>
                <a:lnTo>
                  <a:pt x="4289" y="339612"/>
                </a:lnTo>
                <a:lnTo>
                  <a:pt x="3220" y="339060"/>
                </a:lnTo>
                <a:close/>
              </a:path>
              <a:path w="1884045" h="340994">
                <a:moveTo>
                  <a:pt x="14142" y="338150"/>
                </a:moveTo>
                <a:lnTo>
                  <a:pt x="10453" y="339510"/>
                </a:lnTo>
                <a:lnTo>
                  <a:pt x="13970" y="338454"/>
                </a:lnTo>
                <a:lnTo>
                  <a:pt x="14142" y="338150"/>
                </a:lnTo>
                <a:close/>
              </a:path>
              <a:path w="1884045" h="340994">
                <a:moveTo>
                  <a:pt x="1552" y="335844"/>
                </a:moveTo>
                <a:lnTo>
                  <a:pt x="2539" y="338708"/>
                </a:lnTo>
                <a:lnTo>
                  <a:pt x="3220" y="339060"/>
                </a:lnTo>
                <a:lnTo>
                  <a:pt x="1552" y="335844"/>
                </a:lnTo>
                <a:close/>
              </a:path>
              <a:path w="1884045" h="340994">
                <a:moveTo>
                  <a:pt x="26162" y="318642"/>
                </a:moveTo>
                <a:lnTo>
                  <a:pt x="19431" y="320547"/>
                </a:lnTo>
                <a:lnTo>
                  <a:pt x="18669" y="320801"/>
                </a:lnTo>
                <a:lnTo>
                  <a:pt x="9740" y="324235"/>
                </a:lnTo>
                <a:lnTo>
                  <a:pt x="12700" y="325373"/>
                </a:lnTo>
                <a:lnTo>
                  <a:pt x="13970" y="326644"/>
                </a:lnTo>
                <a:lnTo>
                  <a:pt x="14545" y="328675"/>
                </a:lnTo>
                <a:lnTo>
                  <a:pt x="16095" y="334517"/>
                </a:lnTo>
                <a:lnTo>
                  <a:pt x="16057" y="334771"/>
                </a:lnTo>
                <a:lnTo>
                  <a:pt x="14142" y="338150"/>
                </a:lnTo>
                <a:lnTo>
                  <a:pt x="23313" y="334771"/>
                </a:lnTo>
                <a:lnTo>
                  <a:pt x="23113" y="334771"/>
                </a:lnTo>
                <a:lnTo>
                  <a:pt x="24002" y="334517"/>
                </a:lnTo>
                <a:lnTo>
                  <a:pt x="24166" y="334517"/>
                </a:lnTo>
                <a:lnTo>
                  <a:pt x="30480" y="332994"/>
                </a:lnTo>
                <a:lnTo>
                  <a:pt x="48768" y="327278"/>
                </a:lnTo>
                <a:lnTo>
                  <a:pt x="49393" y="327278"/>
                </a:lnTo>
                <a:lnTo>
                  <a:pt x="57023" y="325881"/>
                </a:lnTo>
                <a:lnTo>
                  <a:pt x="56641" y="325881"/>
                </a:lnTo>
                <a:lnTo>
                  <a:pt x="72516" y="323595"/>
                </a:lnTo>
                <a:lnTo>
                  <a:pt x="72898" y="323595"/>
                </a:lnTo>
                <a:lnTo>
                  <a:pt x="97731" y="318769"/>
                </a:lnTo>
                <a:lnTo>
                  <a:pt x="25908" y="318769"/>
                </a:lnTo>
                <a:lnTo>
                  <a:pt x="26162" y="318642"/>
                </a:lnTo>
                <a:close/>
              </a:path>
              <a:path w="1884045" h="340994">
                <a:moveTo>
                  <a:pt x="202" y="331930"/>
                </a:moveTo>
                <a:lnTo>
                  <a:pt x="126" y="332994"/>
                </a:lnTo>
                <a:lnTo>
                  <a:pt x="1552" y="335844"/>
                </a:lnTo>
                <a:lnTo>
                  <a:pt x="202" y="331930"/>
                </a:lnTo>
                <a:close/>
              </a:path>
              <a:path w="1884045" h="340994">
                <a:moveTo>
                  <a:pt x="24002" y="334517"/>
                </a:moveTo>
                <a:lnTo>
                  <a:pt x="23113" y="334771"/>
                </a:lnTo>
                <a:lnTo>
                  <a:pt x="23692" y="334632"/>
                </a:lnTo>
                <a:lnTo>
                  <a:pt x="24002" y="334517"/>
                </a:lnTo>
                <a:close/>
              </a:path>
              <a:path w="1884045" h="340994">
                <a:moveTo>
                  <a:pt x="23692" y="334632"/>
                </a:moveTo>
                <a:lnTo>
                  <a:pt x="23113" y="334771"/>
                </a:lnTo>
                <a:lnTo>
                  <a:pt x="23313" y="334771"/>
                </a:lnTo>
                <a:lnTo>
                  <a:pt x="23692" y="334632"/>
                </a:lnTo>
                <a:close/>
              </a:path>
              <a:path w="1884045" h="340994">
                <a:moveTo>
                  <a:pt x="24166" y="334517"/>
                </a:moveTo>
                <a:lnTo>
                  <a:pt x="24002" y="334517"/>
                </a:lnTo>
                <a:lnTo>
                  <a:pt x="23692" y="334632"/>
                </a:lnTo>
                <a:lnTo>
                  <a:pt x="24166" y="334517"/>
                </a:lnTo>
                <a:close/>
              </a:path>
              <a:path w="1884045" h="340994">
                <a:moveTo>
                  <a:pt x="782" y="329610"/>
                </a:moveTo>
                <a:lnTo>
                  <a:pt x="0" y="331342"/>
                </a:lnTo>
                <a:lnTo>
                  <a:pt x="202" y="331930"/>
                </a:lnTo>
                <a:lnTo>
                  <a:pt x="782" y="329610"/>
                </a:lnTo>
                <a:close/>
              </a:path>
              <a:path w="1884045" h="340994">
                <a:moveTo>
                  <a:pt x="1285" y="328496"/>
                </a:moveTo>
                <a:lnTo>
                  <a:pt x="1015" y="328675"/>
                </a:lnTo>
                <a:lnTo>
                  <a:pt x="782" y="329610"/>
                </a:lnTo>
                <a:lnTo>
                  <a:pt x="1285" y="328496"/>
                </a:lnTo>
                <a:close/>
              </a:path>
              <a:path w="1884045" h="340994">
                <a:moveTo>
                  <a:pt x="4736" y="326181"/>
                </a:moveTo>
                <a:lnTo>
                  <a:pt x="1777" y="327405"/>
                </a:lnTo>
                <a:lnTo>
                  <a:pt x="1285" y="328496"/>
                </a:lnTo>
                <a:lnTo>
                  <a:pt x="4736" y="326181"/>
                </a:lnTo>
                <a:close/>
              </a:path>
              <a:path w="1884045" h="340994">
                <a:moveTo>
                  <a:pt x="49393" y="327278"/>
                </a:moveTo>
                <a:lnTo>
                  <a:pt x="48768" y="327278"/>
                </a:lnTo>
                <a:lnTo>
                  <a:pt x="48006" y="327532"/>
                </a:lnTo>
                <a:lnTo>
                  <a:pt x="49393" y="327278"/>
                </a:lnTo>
                <a:close/>
              </a:path>
              <a:path w="1884045" h="340994">
                <a:moveTo>
                  <a:pt x="9398" y="324103"/>
                </a:moveTo>
                <a:lnTo>
                  <a:pt x="7620" y="324357"/>
                </a:lnTo>
                <a:lnTo>
                  <a:pt x="6096" y="325246"/>
                </a:lnTo>
                <a:lnTo>
                  <a:pt x="4736" y="326181"/>
                </a:lnTo>
                <a:lnTo>
                  <a:pt x="5461" y="325881"/>
                </a:lnTo>
                <a:lnTo>
                  <a:pt x="9740" y="324235"/>
                </a:lnTo>
                <a:lnTo>
                  <a:pt x="9398" y="324103"/>
                </a:lnTo>
                <a:close/>
              </a:path>
              <a:path w="1884045" h="340994">
                <a:moveTo>
                  <a:pt x="294894" y="261492"/>
                </a:moveTo>
                <a:lnTo>
                  <a:pt x="261874" y="268604"/>
                </a:lnTo>
                <a:lnTo>
                  <a:pt x="194183" y="283336"/>
                </a:lnTo>
                <a:lnTo>
                  <a:pt x="194437" y="283336"/>
                </a:lnTo>
                <a:lnTo>
                  <a:pt x="173227" y="287400"/>
                </a:lnTo>
                <a:lnTo>
                  <a:pt x="172974" y="287400"/>
                </a:lnTo>
                <a:lnTo>
                  <a:pt x="148844" y="292480"/>
                </a:lnTo>
                <a:lnTo>
                  <a:pt x="69850" y="307975"/>
                </a:lnTo>
                <a:lnTo>
                  <a:pt x="70103" y="307975"/>
                </a:lnTo>
                <a:lnTo>
                  <a:pt x="54228" y="310769"/>
                </a:lnTo>
                <a:lnTo>
                  <a:pt x="53975" y="310769"/>
                </a:lnTo>
                <a:lnTo>
                  <a:pt x="44958" y="312673"/>
                </a:lnTo>
                <a:lnTo>
                  <a:pt x="44323" y="312927"/>
                </a:lnTo>
                <a:lnTo>
                  <a:pt x="25908" y="318769"/>
                </a:lnTo>
                <a:lnTo>
                  <a:pt x="97731" y="318769"/>
                </a:lnTo>
                <a:lnTo>
                  <a:pt x="104266" y="317500"/>
                </a:lnTo>
                <a:lnTo>
                  <a:pt x="152146" y="308863"/>
                </a:lnTo>
                <a:lnTo>
                  <a:pt x="176402" y="303910"/>
                </a:lnTo>
                <a:lnTo>
                  <a:pt x="197485" y="300100"/>
                </a:lnTo>
                <a:lnTo>
                  <a:pt x="197738" y="299973"/>
                </a:lnTo>
                <a:lnTo>
                  <a:pt x="332866" y="272160"/>
                </a:lnTo>
                <a:lnTo>
                  <a:pt x="332994" y="272160"/>
                </a:lnTo>
                <a:lnTo>
                  <a:pt x="381571" y="261619"/>
                </a:lnTo>
                <a:lnTo>
                  <a:pt x="294894" y="261619"/>
                </a:lnTo>
                <a:lnTo>
                  <a:pt x="294894" y="261492"/>
                </a:lnTo>
                <a:close/>
              </a:path>
              <a:path w="1884045" h="340994">
                <a:moveTo>
                  <a:pt x="636651" y="211962"/>
                </a:moveTo>
                <a:lnTo>
                  <a:pt x="543940" y="211962"/>
                </a:lnTo>
                <a:lnTo>
                  <a:pt x="473075" y="225678"/>
                </a:lnTo>
                <a:lnTo>
                  <a:pt x="392302" y="241934"/>
                </a:lnTo>
                <a:lnTo>
                  <a:pt x="392430" y="241934"/>
                </a:lnTo>
                <a:lnTo>
                  <a:pt x="329184" y="254253"/>
                </a:lnTo>
                <a:lnTo>
                  <a:pt x="294894" y="261619"/>
                </a:lnTo>
                <a:lnTo>
                  <a:pt x="381571" y="261619"/>
                </a:lnTo>
                <a:lnTo>
                  <a:pt x="395732" y="258571"/>
                </a:lnTo>
                <a:lnTo>
                  <a:pt x="428498" y="251332"/>
                </a:lnTo>
                <a:lnTo>
                  <a:pt x="428997" y="251332"/>
                </a:lnTo>
                <a:lnTo>
                  <a:pt x="476250" y="241680"/>
                </a:lnTo>
                <a:lnTo>
                  <a:pt x="476771" y="241680"/>
                </a:lnTo>
                <a:lnTo>
                  <a:pt x="591693" y="219709"/>
                </a:lnTo>
                <a:lnTo>
                  <a:pt x="592300" y="219709"/>
                </a:lnTo>
                <a:lnTo>
                  <a:pt x="636651" y="211962"/>
                </a:lnTo>
                <a:close/>
              </a:path>
              <a:path w="1884045" h="340994">
                <a:moveTo>
                  <a:pt x="428997" y="251332"/>
                </a:moveTo>
                <a:lnTo>
                  <a:pt x="428498" y="251332"/>
                </a:lnTo>
                <a:lnTo>
                  <a:pt x="428997" y="251332"/>
                </a:lnTo>
                <a:close/>
              </a:path>
              <a:path w="1884045" h="340994">
                <a:moveTo>
                  <a:pt x="476771" y="241680"/>
                </a:moveTo>
                <a:lnTo>
                  <a:pt x="476250" y="241680"/>
                </a:lnTo>
                <a:lnTo>
                  <a:pt x="476123" y="241807"/>
                </a:lnTo>
                <a:lnTo>
                  <a:pt x="476771" y="241680"/>
                </a:lnTo>
                <a:close/>
              </a:path>
              <a:path w="1884045" h="340994">
                <a:moveTo>
                  <a:pt x="592300" y="219709"/>
                </a:moveTo>
                <a:lnTo>
                  <a:pt x="591693" y="219709"/>
                </a:lnTo>
                <a:lnTo>
                  <a:pt x="591565" y="219836"/>
                </a:lnTo>
                <a:lnTo>
                  <a:pt x="592300" y="219709"/>
                </a:lnTo>
                <a:close/>
              </a:path>
              <a:path w="1884045" h="340994">
                <a:moveTo>
                  <a:pt x="1879853" y="0"/>
                </a:moveTo>
                <a:lnTo>
                  <a:pt x="1876806" y="634"/>
                </a:lnTo>
                <a:lnTo>
                  <a:pt x="1862074" y="3555"/>
                </a:lnTo>
                <a:lnTo>
                  <a:pt x="1842389" y="6730"/>
                </a:lnTo>
                <a:lnTo>
                  <a:pt x="1801749" y="13969"/>
                </a:lnTo>
                <a:lnTo>
                  <a:pt x="1781937" y="17144"/>
                </a:lnTo>
                <a:lnTo>
                  <a:pt x="1754251" y="21462"/>
                </a:lnTo>
                <a:lnTo>
                  <a:pt x="1695703" y="28701"/>
                </a:lnTo>
                <a:lnTo>
                  <a:pt x="1675130" y="30860"/>
                </a:lnTo>
                <a:lnTo>
                  <a:pt x="1674876" y="30860"/>
                </a:lnTo>
                <a:lnTo>
                  <a:pt x="1654683" y="33781"/>
                </a:lnTo>
                <a:lnTo>
                  <a:pt x="1556765" y="46862"/>
                </a:lnTo>
                <a:lnTo>
                  <a:pt x="1556893" y="46862"/>
                </a:lnTo>
                <a:lnTo>
                  <a:pt x="1511808" y="52577"/>
                </a:lnTo>
                <a:lnTo>
                  <a:pt x="1478280" y="57276"/>
                </a:lnTo>
                <a:lnTo>
                  <a:pt x="1382140" y="70230"/>
                </a:lnTo>
                <a:lnTo>
                  <a:pt x="1382268" y="70230"/>
                </a:lnTo>
                <a:lnTo>
                  <a:pt x="1358138" y="73405"/>
                </a:lnTo>
                <a:lnTo>
                  <a:pt x="1293876" y="83184"/>
                </a:lnTo>
                <a:lnTo>
                  <a:pt x="1258951" y="88137"/>
                </a:lnTo>
                <a:lnTo>
                  <a:pt x="1228978" y="92836"/>
                </a:lnTo>
                <a:lnTo>
                  <a:pt x="1201165" y="97535"/>
                </a:lnTo>
                <a:lnTo>
                  <a:pt x="1201293" y="97535"/>
                </a:lnTo>
                <a:lnTo>
                  <a:pt x="1143253" y="106933"/>
                </a:lnTo>
                <a:lnTo>
                  <a:pt x="1143381" y="106933"/>
                </a:lnTo>
                <a:lnTo>
                  <a:pt x="1079500" y="117347"/>
                </a:lnTo>
                <a:lnTo>
                  <a:pt x="1079373" y="117475"/>
                </a:lnTo>
                <a:lnTo>
                  <a:pt x="1036827" y="125348"/>
                </a:lnTo>
                <a:lnTo>
                  <a:pt x="1036955" y="125348"/>
                </a:lnTo>
                <a:lnTo>
                  <a:pt x="1011682" y="130047"/>
                </a:lnTo>
                <a:lnTo>
                  <a:pt x="957452" y="139826"/>
                </a:lnTo>
                <a:lnTo>
                  <a:pt x="932561" y="144525"/>
                </a:lnTo>
                <a:lnTo>
                  <a:pt x="905890" y="149225"/>
                </a:lnTo>
                <a:lnTo>
                  <a:pt x="906145" y="149225"/>
                </a:lnTo>
                <a:lnTo>
                  <a:pt x="875411" y="154050"/>
                </a:lnTo>
                <a:lnTo>
                  <a:pt x="839215" y="160654"/>
                </a:lnTo>
                <a:lnTo>
                  <a:pt x="839343" y="160654"/>
                </a:lnTo>
                <a:lnTo>
                  <a:pt x="803021" y="166750"/>
                </a:lnTo>
                <a:lnTo>
                  <a:pt x="772287" y="172211"/>
                </a:lnTo>
                <a:lnTo>
                  <a:pt x="744982" y="177037"/>
                </a:lnTo>
                <a:lnTo>
                  <a:pt x="692531" y="185546"/>
                </a:lnTo>
                <a:lnTo>
                  <a:pt x="692403" y="185546"/>
                </a:lnTo>
                <a:lnTo>
                  <a:pt x="568960" y="207263"/>
                </a:lnTo>
                <a:lnTo>
                  <a:pt x="544068" y="211962"/>
                </a:lnTo>
                <a:lnTo>
                  <a:pt x="636524" y="211962"/>
                </a:lnTo>
                <a:lnTo>
                  <a:pt x="842137" y="177164"/>
                </a:lnTo>
                <a:lnTo>
                  <a:pt x="908812" y="165480"/>
                </a:lnTo>
                <a:lnTo>
                  <a:pt x="935482" y="160146"/>
                </a:lnTo>
                <a:lnTo>
                  <a:pt x="960247" y="155447"/>
                </a:lnTo>
                <a:lnTo>
                  <a:pt x="1082294" y="133222"/>
                </a:lnTo>
                <a:lnTo>
                  <a:pt x="1082166" y="133222"/>
                </a:lnTo>
                <a:lnTo>
                  <a:pt x="1111758" y="128269"/>
                </a:lnTo>
                <a:lnTo>
                  <a:pt x="1145794" y="122935"/>
                </a:lnTo>
                <a:lnTo>
                  <a:pt x="1231646" y="108838"/>
                </a:lnTo>
                <a:lnTo>
                  <a:pt x="1261364" y="104139"/>
                </a:lnTo>
                <a:lnTo>
                  <a:pt x="1296162" y="99186"/>
                </a:lnTo>
                <a:lnTo>
                  <a:pt x="1360297" y="89407"/>
                </a:lnTo>
                <a:lnTo>
                  <a:pt x="1513966" y="68452"/>
                </a:lnTo>
                <a:lnTo>
                  <a:pt x="1558925" y="62737"/>
                </a:lnTo>
                <a:lnTo>
                  <a:pt x="1558925" y="62610"/>
                </a:lnTo>
                <a:lnTo>
                  <a:pt x="1625853" y="53593"/>
                </a:lnTo>
                <a:lnTo>
                  <a:pt x="1625981" y="53593"/>
                </a:lnTo>
                <a:lnTo>
                  <a:pt x="1656841" y="49148"/>
                </a:lnTo>
                <a:lnTo>
                  <a:pt x="1656969" y="49148"/>
                </a:lnTo>
                <a:lnTo>
                  <a:pt x="1677035" y="46227"/>
                </a:lnTo>
                <a:lnTo>
                  <a:pt x="1677289" y="46227"/>
                </a:lnTo>
                <a:lnTo>
                  <a:pt x="1697736" y="42671"/>
                </a:lnTo>
                <a:lnTo>
                  <a:pt x="1756156" y="32638"/>
                </a:lnTo>
                <a:lnTo>
                  <a:pt x="1756028" y="32638"/>
                </a:lnTo>
                <a:lnTo>
                  <a:pt x="1783714" y="28320"/>
                </a:lnTo>
                <a:lnTo>
                  <a:pt x="1803527" y="25018"/>
                </a:lnTo>
                <a:lnTo>
                  <a:pt x="1864106" y="14604"/>
                </a:lnTo>
                <a:lnTo>
                  <a:pt x="1878964" y="11683"/>
                </a:lnTo>
                <a:lnTo>
                  <a:pt x="1882013" y="11175"/>
                </a:lnTo>
                <a:lnTo>
                  <a:pt x="1884045" y="8127"/>
                </a:lnTo>
                <a:lnTo>
                  <a:pt x="1883410" y="5079"/>
                </a:lnTo>
                <a:lnTo>
                  <a:pt x="1882902" y="2031"/>
                </a:lnTo>
                <a:lnTo>
                  <a:pt x="1879853" y="0"/>
                </a:lnTo>
                <a:close/>
              </a:path>
            </a:pathLst>
          </a:custGeom>
          <a:solidFill>
            <a:srgbClr val="C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5235" name="TextBox 5234">
                <a:extLst>
                  <a:ext uri="{FF2B5EF4-FFF2-40B4-BE49-F238E27FC236}">
                    <a16:creationId xmlns:a16="http://schemas.microsoft.com/office/drawing/2014/main" id="{C9EE3186-A4BA-66D8-BE6B-7F7FFC0874F0}"/>
                  </a:ext>
                </a:extLst>
              </p:cNvPr>
              <p:cNvSpPr txBox="1"/>
              <p:nvPr/>
            </p:nvSpPr>
            <p:spPr>
              <a:xfrm>
                <a:off x="4657343" y="2433286"/>
                <a:ext cx="53540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1800" b="0" i="1" u="none" strike="noStrike" kern="0" cap="none" spc="0" normalizeH="0" baseline="0" noProof="0" smtClean="0">
                          <a:ln>
                            <a:noFill/>
                          </a:ln>
                          <a:solidFill>
                            <a:srgbClr val="00B0F0"/>
                          </a:solidFill>
                          <a:effectLst/>
                          <a:uLnTx/>
                          <a:uFillTx/>
                          <a:latin typeface="Cambria Math" panose="02040503050406030204" pitchFamily="18" charset="0"/>
                        </a:rPr>
                        <m:t>−</m:t>
                      </m:r>
                      <m:r>
                        <m:rPr>
                          <m:sty m:val="p"/>
                        </m:rPr>
                        <a:rPr kumimoji="0" lang="it-IT" sz="1800" b="0" i="0" u="none" strike="noStrike" kern="0" cap="none" spc="0" normalizeH="0" baseline="0" noProof="0" smtClean="0">
                          <a:ln>
                            <a:noFill/>
                          </a:ln>
                          <a:solidFill>
                            <a:srgbClr val="00B0F0"/>
                          </a:solidFill>
                          <a:effectLst/>
                          <a:uLnTx/>
                          <a:uFillTx/>
                          <a:latin typeface="Cambria Math" panose="02040503050406030204" pitchFamily="18" charset="0"/>
                        </a:rPr>
                        <m:t>log</m:t>
                      </m:r>
                    </m:oMath>
                  </m:oMathPara>
                </a14:m>
                <a:endParaRPr kumimoji="0" lang="en-GB" sz="1800" b="0" i="0" u="none" strike="noStrike" kern="0" cap="none" spc="0" normalizeH="0" baseline="0" noProof="0" dirty="0">
                  <a:ln>
                    <a:noFill/>
                  </a:ln>
                  <a:solidFill>
                    <a:srgbClr val="00B0F0"/>
                  </a:solidFill>
                  <a:effectLst/>
                  <a:uLnTx/>
                  <a:uFillTx/>
                </a:endParaRPr>
              </a:p>
            </p:txBody>
          </p:sp>
        </mc:Choice>
        <mc:Fallback xmlns="">
          <p:sp>
            <p:nvSpPr>
              <p:cNvPr id="5235" name="TextBox 5234">
                <a:extLst>
                  <a:ext uri="{FF2B5EF4-FFF2-40B4-BE49-F238E27FC236}">
                    <a16:creationId xmlns:a16="http://schemas.microsoft.com/office/drawing/2014/main" id="{C9EE3186-A4BA-66D8-BE6B-7F7FFC0874F0}"/>
                  </a:ext>
                </a:extLst>
              </p:cNvPr>
              <p:cNvSpPr txBox="1">
                <a:spLocks noRot="1" noChangeAspect="1" noMove="1" noResize="1" noEditPoints="1" noAdjustHandles="1" noChangeArrowheads="1" noChangeShapeType="1" noTextEdit="1"/>
              </p:cNvSpPr>
              <p:nvPr/>
            </p:nvSpPr>
            <p:spPr>
              <a:xfrm>
                <a:off x="4657343" y="2433286"/>
                <a:ext cx="535403" cy="276999"/>
              </a:xfrm>
              <a:prstGeom prst="rect">
                <a:avLst/>
              </a:prstGeom>
              <a:blipFill>
                <a:blip r:embed="rId33"/>
                <a:stretch>
                  <a:fillRect t="-2174" r="-14773" b="-326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36" name="TextBox 5235">
                <a:extLst>
                  <a:ext uri="{FF2B5EF4-FFF2-40B4-BE49-F238E27FC236}">
                    <a16:creationId xmlns:a16="http://schemas.microsoft.com/office/drawing/2014/main" id="{BA7DD585-A03B-4855-EA75-952466CACB02}"/>
                  </a:ext>
                </a:extLst>
              </p:cNvPr>
              <p:cNvSpPr txBox="1"/>
              <p:nvPr/>
            </p:nvSpPr>
            <p:spPr>
              <a:xfrm>
                <a:off x="5040166" y="1956966"/>
                <a:ext cx="53540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18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it-IT" sz="1800" b="0" i="0" u="none" strike="noStrike" kern="0" cap="none" spc="0" normalizeH="0" baseline="0" noProof="0" smtClean="0">
                          <a:ln>
                            <a:noFill/>
                          </a:ln>
                          <a:solidFill>
                            <a:prstClr val="black"/>
                          </a:solidFill>
                          <a:effectLst/>
                          <a:uLnTx/>
                          <a:uFillTx/>
                          <a:latin typeface="Cambria Math" panose="02040503050406030204" pitchFamily="18" charset="0"/>
                        </a:rPr>
                        <m:t>log</m:t>
                      </m:r>
                    </m:oMath>
                  </m:oMathPara>
                </a14:m>
                <a:endParaRPr kumimoji="0" lang="en-GB" sz="1800" b="0" i="0" u="none" strike="noStrike" kern="0" cap="none" spc="0" normalizeH="0" baseline="0" noProof="0" dirty="0">
                  <a:ln>
                    <a:noFill/>
                  </a:ln>
                  <a:solidFill>
                    <a:prstClr val="black"/>
                  </a:solidFill>
                  <a:effectLst/>
                  <a:uLnTx/>
                  <a:uFillTx/>
                </a:endParaRPr>
              </a:p>
            </p:txBody>
          </p:sp>
        </mc:Choice>
        <mc:Fallback xmlns="">
          <p:sp>
            <p:nvSpPr>
              <p:cNvPr id="5236" name="TextBox 5235">
                <a:extLst>
                  <a:ext uri="{FF2B5EF4-FFF2-40B4-BE49-F238E27FC236}">
                    <a16:creationId xmlns:a16="http://schemas.microsoft.com/office/drawing/2014/main" id="{BA7DD585-A03B-4855-EA75-952466CACB02}"/>
                  </a:ext>
                </a:extLst>
              </p:cNvPr>
              <p:cNvSpPr txBox="1">
                <a:spLocks noRot="1" noChangeAspect="1" noMove="1" noResize="1" noEditPoints="1" noAdjustHandles="1" noChangeArrowheads="1" noChangeShapeType="1" noTextEdit="1"/>
              </p:cNvSpPr>
              <p:nvPr/>
            </p:nvSpPr>
            <p:spPr>
              <a:xfrm>
                <a:off x="5040166" y="1956966"/>
                <a:ext cx="535403" cy="276999"/>
              </a:xfrm>
              <a:prstGeom prst="rect">
                <a:avLst/>
              </a:prstGeom>
              <a:blipFill>
                <a:blip r:embed="rId34"/>
                <a:stretch>
                  <a:fillRect l="-1136" t="-2222" r="-14773" b="-35556"/>
                </a:stretch>
              </a:blipFill>
            </p:spPr>
            <p:txBody>
              <a:bodyPr/>
              <a:lstStyle/>
              <a:p>
                <a:r>
                  <a:rPr lang="en-GB">
                    <a:noFill/>
                  </a:rPr>
                  <a:t> </a:t>
                </a:r>
              </a:p>
            </p:txBody>
          </p:sp>
        </mc:Fallback>
      </mc:AlternateContent>
    </p:spTree>
    <p:extLst>
      <p:ext uri="{BB962C8B-B14F-4D97-AF65-F5344CB8AC3E}">
        <p14:creationId xmlns:p14="http://schemas.microsoft.com/office/powerpoint/2010/main" val="407965698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98765" y="55004"/>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Simplified cost function for logistic regression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19</a:t>
            </a:fld>
            <a:endParaRPr lang="it-IT" altLang="it-IT"/>
          </a:p>
        </p:txBody>
      </p:sp>
      <p:sp>
        <p:nvSpPr>
          <p:cNvPr id="3" name="object 2">
            <a:extLst>
              <a:ext uri="{FF2B5EF4-FFF2-40B4-BE49-F238E27FC236}">
                <a16:creationId xmlns:a16="http://schemas.microsoft.com/office/drawing/2014/main" id="{A126C8AE-B0FB-9249-5C22-C3EE725EB6B1}"/>
              </a:ext>
            </a:extLst>
          </p:cNvPr>
          <p:cNvSpPr txBox="1">
            <a:spLocks/>
          </p:cNvSpPr>
          <p:nvPr/>
        </p:nvSpPr>
        <p:spPr>
          <a:xfrm>
            <a:off x="1308802" y="1215922"/>
            <a:ext cx="6536055" cy="868680"/>
          </a:xfrm>
          <a:prstGeom prst="rect">
            <a:avLst/>
          </a:prstGeom>
        </p:spPr>
        <p:txBody>
          <a:bodyPr vert="horz" wrap="square" lIns="0" tIns="205500" rIns="0" bIns="0" rtlCol="0">
            <a:spAutoFit/>
          </a:bodyPr>
          <a:lstStyle>
            <a:lvl1pPr>
              <a:defRPr sz="3000" b="0" i="0">
                <a:solidFill>
                  <a:schemeClr val="tx1"/>
                </a:solidFill>
                <a:latin typeface="Verdana"/>
                <a:ea typeface="+mj-ea"/>
                <a:cs typeface="Verdana"/>
              </a:defRPr>
            </a:lvl1pPr>
          </a:lstStyle>
          <a:p>
            <a:pPr marL="99695"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a:ln>
                  <a:noFill/>
                </a:ln>
                <a:solidFill>
                  <a:sysClr val="windowText" lastClr="000000"/>
                </a:solidFill>
                <a:effectLst/>
                <a:uLnTx/>
                <a:uFillTx/>
                <a:latin typeface="Verdana"/>
                <a:ea typeface="+mj-ea"/>
              </a:rPr>
              <a:t>Simplified</a:t>
            </a:r>
            <a:r>
              <a:rPr kumimoji="0" lang="en-GB" sz="2750" b="0" i="0" u="none" strike="noStrike" kern="0" cap="none" spc="195" normalizeH="0" baseline="0" noProof="0">
                <a:ln>
                  <a:noFill/>
                </a:ln>
                <a:solidFill>
                  <a:sysClr val="windowText" lastClr="000000"/>
                </a:solidFill>
                <a:effectLst/>
                <a:uLnTx/>
                <a:uFillTx/>
                <a:latin typeface="Verdana"/>
                <a:ea typeface="+mj-ea"/>
              </a:rPr>
              <a:t> </a:t>
            </a:r>
            <a:r>
              <a:rPr kumimoji="0" lang="en-GB" sz="2750" b="0" i="0" u="none" strike="noStrike" kern="0" cap="none" spc="0" normalizeH="0" baseline="0" noProof="0">
                <a:ln>
                  <a:noFill/>
                </a:ln>
                <a:solidFill>
                  <a:srgbClr val="0096FF"/>
                </a:solidFill>
                <a:effectLst/>
                <a:uLnTx/>
                <a:uFillTx/>
                <a:latin typeface="Verdana"/>
                <a:ea typeface="+mj-ea"/>
              </a:rPr>
              <a:t>cost</a:t>
            </a:r>
            <a:r>
              <a:rPr kumimoji="0" lang="en-GB" sz="2750" b="0" i="0" u="none" strike="noStrike" kern="0" cap="none" spc="80" normalizeH="0" baseline="0" noProof="0">
                <a:ln>
                  <a:noFill/>
                </a:ln>
                <a:solidFill>
                  <a:srgbClr val="0096FF"/>
                </a:solidFill>
                <a:effectLst/>
                <a:uLnTx/>
                <a:uFillTx/>
                <a:latin typeface="Verdana"/>
                <a:ea typeface="+mj-ea"/>
              </a:rPr>
              <a:t> </a:t>
            </a:r>
            <a:r>
              <a:rPr kumimoji="0" lang="en-GB" sz="2750" b="0" i="0" u="none" strike="noStrike" kern="0" cap="none" spc="-10" normalizeH="0" baseline="0" noProof="0">
                <a:ln>
                  <a:noFill/>
                </a:ln>
                <a:solidFill>
                  <a:sysClr val="windowText" lastClr="000000"/>
                </a:solidFill>
                <a:effectLst/>
                <a:uLnTx/>
                <a:uFillTx/>
                <a:latin typeface="Verdana"/>
                <a:ea typeface="+mj-ea"/>
              </a:rPr>
              <a:t>function</a:t>
            </a:r>
            <a:endParaRPr kumimoji="0" lang="en-GB" sz="2750" b="0" i="0" u="none" strike="noStrike" kern="0" cap="none" spc="0" normalizeH="0" baseline="0" noProof="0">
              <a:ln>
                <a:noFill/>
              </a:ln>
              <a:solidFill>
                <a:sysClr val="windowText" lastClr="000000"/>
              </a:solidFill>
              <a:effectLst/>
              <a:uLnTx/>
              <a:uFillTx/>
              <a:latin typeface="Verdana"/>
              <a:ea typeface="+mj-ea"/>
            </a:endParaRPr>
          </a:p>
        </p:txBody>
      </p:sp>
      <p:pic>
        <p:nvPicPr>
          <p:cNvPr id="4" name="object 3">
            <a:extLst>
              <a:ext uri="{FF2B5EF4-FFF2-40B4-BE49-F238E27FC236}">
                <a16:creationId xmlns:a16="http://schemas.microsoft.com/office/drawing/2014/main" id="{82191D38-2641-0758-504D-29B801886359}"/>
              </a:ext>
            </a:extLst>
          </p:cNvPr>
          <p:cNvPicPr/>
          <p:nvPr/>
        </p:nvPicPr>
        <p:blipFill>
          <a:blip r:embed="rId5" cstate="print"/>
          <a:stretch>
            <a:fillRect/>
          </a:stretch>
        </p:blipFill>
        <p:spPr>
          <a:xfrm>
            <a:off x="1917920" y="2041944"/>
            <a:ext cx="1925802" cy="760857"/>
          </a:xfrm>
          <a:prstGeom prst="rect">
            <a:avLst/>
          </a:prstGeom>
        </p:spPr>
      </p:pic>
      <p:sp>
        <p:nvSpPr>
          <p:cNvPr id="5" name="object 4">
            <a:extLst>
              <a:ext uri="{FF2B5EF4-FFF2-40B4-BE49-F238E27FC236}">
                <a16:creationId xmlns:a16="http://schemas.microsoft.com/office/drawing/2014/main" id="{65C21F44-E3C8-0B56-E97C-0EB60B857FA5}"/>
              </a:ext>
            </a:extLst>
          </p:cNvPr>
          <p:cNvSpPr txBox="1"/>
          <p:nvPr/>
        </p:nvSpPr>
        <p:spPr>
          <a:xfrm>
            <a:off x="2644208" y="2149640"/>
            <a:ext cx="34353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baseline="-20833" dirty="0">
                <a:solidFill>
                  <a:srgbClr val="FF9300"/>
                </a:solidFill>
                <a:latin typeface="Cambria Math"/>
                <a:cs typeface="Cambria Math"/>
              </a:rPr>
              <a:t>x</a:t>
            </a:r>
            <a:r>
              <a:rPr sz="3000" kern="0" spc="240"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pic>
        <p:nvPicPr>
          <p:cNvPr id="6" name="object 5">
            <a:extLst>
              <a:ext uri="{FF2B5EF4-FFF2-40B4-BE49-F238E27FC236}">
                <a16:creationId xmlns:a16="http://schemas.microsoft.com/office/drawing/2014/main" id="{7D9F5CB2-D0D4-8BC5-84B9-038CE1F7615E}"/>
              </a:ext>
            </a:extLst>
          </p:cNvPr>
          <p:cNvPicPr/>
          <p:nvPr/>
        </p:nvPicPr>
        <p:blipFill>
          <a:blip r:embed="rId6" cstate="print"/>
          <a:stretch>
            <a:fillRect/>
          </a:stretch>
        </p:blipFill>
        <p:spPr>
          <a:xfrm>
            <a:off x="4516695" y="2273719"/>
            <a:ext cx="197992" cy="176530"/>
          </a:xfrm>
          <a:prstGeom prst="rect">
            <a:avLst/>
          </a:prstGeom>
        </p:spPr>
      </p:pic>
      <p:sp>
        <p:nvSpPr>
          <p:cNvPr id="7" name="object 6">
            <a:extLst>
              <a:ext uri="{FF2B5EF4-FFF2-40B4-BE49-F238E27FC236}">
                <a16:creationId xmlns:a16="http://schemas.microsoft.com/office/drawing/2014/main" id="{60DF2984-9B14-00D7-B83F-755F1F1B87D7}"/>
              </a:ext>
            </a:extLst>
          </p:cNvPr>
          <p:cNvSpPr txBox="1"/>
          <p:nvPr/>
        </p:nvSpPr>
        <p:spPr>
          <a:xfrm>
            <a:off x="3108393" y="2244890"/>
            <a:ext cx="2009139" cy="335280"/>
          </a:xfrm>
          <a:prstGeom prst="rect">
            <a:avLst/>
          </a:prstGeom>
        </p:spPr>
        <p:txBody>
          <a:bodyPr vert="horz" wrap="square" lIns="0" tIns="16510" rIns="0" bIns="0" rtlCol="0">
            <a:spAutoFit/>
          </a:bodyPr>
          <a:lstStyle/>
          <a:p>
            <a:pPr marL="50800" defTabSz="914400" eaLnBrk="1" fontAlgn="auto" hangingPunct="1">
              <a:spcBef>
                <a:spcPts val="130"/>
              </a:spcBef>
              <a:spcAft>
                <a:spcPts val="0"/>
              </a:spcAft>
              <a:buClrTx/>
              <a:buSzTx/>
              <a:buFontTx/>
              <a:buNone/>
              <a:tabLst>
                <a:tab pos="727075" algn="l"/>
              </a:tabLst>
            </a:pPr>
            <a:r>
              <a:rPr sz="2000" kern="0" dirty="0">
                <a:solidFill>
                  <a:sysClr val="windowText" lastClr="000000"/>
                </a:solidFill>
                <a:latin typeface="Cambria Math"/>
                <a:cs typeface="Cambria Math"/>
              </a:rPr>
              <a:t>,</a:t>
            </a:r>
            <a:r>
              <a:rPr sz="2000" kern="0" spc="40"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20"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r>
              <a:rPr sz="2250" kern="0" baseline="27777"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85"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10"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315" dirty="0">
                <a:solidFill>
                  <a:srgbClr val="C00000"/>
                </a:solidFill>
                <a:latin typeface="Cambria Math"/>
                <a:cs typeface="Cambria Math"/>
              </a:rPr>
              <a:t> </a:t>
            </a:r>
            <a:r>
              <a:rPr sz="2250" kern="0" baseline="27777" dirty="0">
                <a:solidFill>
                  <a:sysClr val="windowText" lastClr="000000"/>
                </a:solidFill>
                <a:latin typeface="Cambria Math"/>
                <a:cs typeface="Cambria Math"/>
              </a:rPr>
              <a:t>𝑖</a:t>
            </a:r>
            <a:r>
              <a:rPr sz="2250" kern="0" spc="652" baseline="27777" dirty="0">
                <a:solidFill>
                  <a:sysClr val="windowText" lastClr="000000"/>
                </a:solidFill>
                <a:latin typeface="Cambria Math"/>
                <a:cs typeface="Cambria Math"/>
              </a:rPr>
              <a:t> </a:t>
            </a:r>
            <a:r>
              <a:rPr sz="2000" kern="0" spc="-25" dirty="0">
                <a:solidFill>
                  <a:sysClr val="windowText" lastClr="000000"/>
                </a:solidFill>
                <a:latin typeface="Cambria Math"/>
                <a:cs typeface="Cambria Math"/>
              </a:rPr>
              <a:t>log</a:t>
            </a:r>
            <a:endParaRPr sz="2000" kern="0">
              <a:solidFill>
                <a:sysClr val="windowText" lastClr="000000"/>
              </a:solidFill>
              <a:latin typeface="Cambria Math"/>
              <a:cs typeface="Cambria Math"/>
            </a:endParaRPr>
          </a:p>
        </p:txBody>
      </p:sp>
      <p:pic>
        <p:nvPicPr>
          <p:cNvPr id="8" name="object 7">
            <a:extLst>
              <a:ext uri="{FF2B5EF4-FFF2-40B4-BE49-F238E27FC236}">
                <a16:creationId xmlns:a16="http://schemas.microsoft.com/office/drawing/2014/main" id="{4FA84C70-EAA8-2891-DFE1-BA6AF73BC27B}"/>
              </a:ext>
            </a:extLst>
          </p:cNvPr>
          <p:cNvPicPr/>
          <p:nvPr/>
        </p:nvPicPr>
        <p:blipFill>
          <a:blip r:embed="rId7" cstate="print"/>
          <a:stretch>
            <a:fillRect/>
          </a:stretch>
        </p:blipFill>
        <p:spPr>
          <a:xfrm>
            <a:off x="4380298" y="2117510"/>
            <a:ext cx="5519547" cy="1484756"/>
          </a:xfrm>
          <a:prstGeom prst="rect">
            <a:avLst/>
          </a:prstGeom>
        </p:spPr>
      </p:pic>
      <p:sp>
        <p:nvSpPr>
          <p:cNvPr id="9" name="object 8">
            <a:extLst>
              <a:ext uri="{FF2B5EF4-FFF2-40B4-BE49-F238E27FC236}">
                <a16:creationId xmlns:a16="http://schemas.microsoft.com/office/drawing/2014/main" id="{229074AA-4DB6-5208-18BF-3032523792F2}"/>
              </a:ext>
            </a:extLst>
          </p:cNvPr>
          <p:cNvSpPr txBox="1"/>
          <p:nvPr/>
        </p:nvSpPr>
        <p:spPr>
          <a:xfrm>
            <a:off x="1783148" y="2302040"/>
            <a:ext cx="3954145" cy="335280"/>
          </a:xfrm>
          <a:prstGeom prst="rect">
            <a:avLst/>
          </a:prstGeom>
        </p:spPr>
        <p:txBody>
          <a:bodyPr vert="horz" wrap="square" lIns="0" tIns="16510" rIns="0" bIns="0" rtlCol="0">
            <a:spAutoFit/>
          </a:bodyPr>
          <a:lstStyle/>
          <a:p>
            <a:pPr marL="50800" defTabSz="914400" eaLnBrk="1" fontAlgn="auto" hangingPunct="1">
              <a:spcBef>
                <a:spcPts val="130"/>
              </a:spcBef>
              <a:spcAft>
                <a:spcPts val="0"/>
              </a:spcAft>
              <a:buClrTx/>
              <a:buSzTx/>
              <a:buFontTx/>
              <a:buNone/>
              <a:tabLst>
                <a:tab pos="3444875" algn="l"/>
              </a:tabLst>
            </a:pPr>
            <a:r>
              <a:rPr sz="3000" kern="0" baseline="12500" dirty="0">
                <a:solidFill>
                  <a:srgbClr val="0096FF"/>
                </a:solidFill>
                <a:latin typeface="Cambria Math"/>
                <a:cs typeface="Cambria Math"/>
              </a:rPr>
              <a:t>𝐿</a:t>
            </a:r>
            <a:r>
              <a:rPr sz="3000" kern="0" spc="52" baseline="12500" dirty="0">
                <a:solidFill>
                  <a:srgbClr val="0096FF"/>
                </a:solidFill>
                <a:latin typeface="Cambria Math"/>
                <a:cs typeface="Cambria Math"/>
              </a:rPr>
              <a:t>  </a:t>
            </a: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r>
              <a:rPr sz="1500" kern="0" dirty="0">
                <a:solidFill>
                  <a:srgbClr val="0096FF"/>
                </a:solidFill>
                <a:latin typeface="Cambria Math"/>
                <a:cs typeface="Cambria Math"/>
              </a:rPr>
              <a:t>	</a:t>
            </a:r>
            <a:r>
              <a:rPr sz="3000" kern="0" spc="-30" baseline="12500" dirty="0">
                <a:solidFill>
                  <a:srgbClr val="FF40FF"/>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sp>
        <p:nvSpPr>
          <p:cNvPr id="10" name="object 9">
            <a:extLst>
              <a:ext uri="{FF2B5EF4-FFF2-40B4-BE49-F238E27FC236}">
                <a16:creationId xmlns:a16="http://schemas.microsoft.com/office/drawing/2014/main" id="{A5963215-5251-C919-9D66-4794BFC82AA6}"/>
              </a:ext>
            </a:extLst>
          </p:cNvPr>
          <p:cNvSpPr txBox="1"/>
          <p:nvPr/>
        </p:nvSpPr>
        <p:spPr>
          <a:xfrm>
            <a:off x="5781488" y="2149640"/>
            <a:ext cx="353060"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baseline="-20833" dirty="0">
                <a:solidFill>
                  <a:srgbClr val="FF9300"/>
                </a:solidFill>
                <a:latin typeface="Cambria Math"/>
                <a:cs typeface="Cambria Math"/>
              </a:rPr>
              <a:t>x</a:t>
            </a:r>
            <a:r>
              <a:rPr sz="3000" kern="0" spc="337"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sp>
        <p:nvSpPr>
          <p:cNvPr id="11" name="object 10">
            <a:extLst>
              <a:ext uri="{FF2B5EF4-FFF2-40B4-BE49-F238E27FC236}">
                <a16:creationId xmlns:a16="http://schemas.microsoft.com/office/drawing/2014/main" id="{E388FAFD-8179-D01B-B71B-4C40A8619F8B}"/>
              </a:ext>
            </a:extLst>
          </p:cNvPr>
          <p:cNvSpPr txBox="1"/>
          <p:nvPr/>
        </p:nvSpPr>
        <p:spPr>
          <a:xfrm>
            <a:off x="6439349" y="2244890"/>
            <a:ext cx="1182370"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tabLst>
                <a:tab pos="400050" algn="l"/>
              </a:tabLst>
            </a:pPr>
            <a:r>
              <a:rPr sz="2000" kern="0" spc="-50" dirty="0">
                <a:solidFill>
                  <a:sysClr val="windowText" lastClr="000000"/>
                </a:solidFill>
                <a:latin typeface="Cambria Math"/>
                <a:cs typeface="Cambria Math"/>
              </a:rPr>
              <a:t>−</a:t>
            </a:r>
            <a:r>
              <a:rPr sz="2000" kern="0" dirty="0">
                <a:solidFill>
                  <a:sysClr val="windowText" lastClr="000000"/>
                </a:solidFill>
                <a:latin typeface="Cambria Math"/>
                <a:cs typeface="Cambria Math"/>
              </a:rPr>
              <a:t>	1</a:t>
            </a:r>
            <a:r>
              <a:rPr sz="2000" kern="0" spc="15"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5" dirty="0">
                <a:solidFill>
                  <a:sysClr val="windowText" lastClr="000000"/>
                </a:solidFill>
                <a:latin typeface="Cambria Math"/>
                <a:cs typeface="Cambria Math"/>
              </a:rPr>
              <a:t> </a:t>
            </a:r>
            <a:r>
              <a:rPr sz="2000" kern="0" dirty="0">
                <a:solidFill>
                  <a:srgbClr val="C00000"/>
                </a:solidFill>
                <a:latin typeface="Cambria Math"/>
                <a:cs typeface="Cambria Math"/>
              </a:rPr>
              <a:t>𝑦</a:t>
            </a:r>
            <a:r>
              <a:rPr sz="2000" kern="0" spc="235" dirty="0">
                <a:solidFill>
                  <a:srgbClr val="C00000"/>
                </a:solidFill>
                <a:latin typeface="Cambria Math"/>
                <a:cs typeface="Cambria Math"/>
              </a:rPr>
              <a:t> </a:t>
            </a:r>
            <a:r>
              <a:rPr sz="2250" kern="0" spc="-75" baseline="27777" dirty="0">
                <a:solidFill>
                  <a:sysClr val="windowText" lastClr="000000"/>
                </a:solidFill>
                <a:latin typeface="Cambria Math"/>
                <a:cs typeface="Cambria Math"/>
              </a:rPr>
              <a:t>𝑖</a:t>
            </a:r>
            <a:endParaRPr sz="2250" kern="0" baseline="27777">
              <a:solidFill>
                <a:sysClr val="windowText" lastClr="000000"/>
              </a:solidFill>
              <a:latin typeface="Cambria Math"/>
              <a:cs typeface="Cambria Math"/>
            </a:endParaRPr>
          </a:p>
        </p:txBody>
      </p:sp>
      <p:sp>
        <p:nvSpPr>
          <p:cNvPr id="12" name="object 11">
            <a:extLst>
              <a:ext uri="{FF2B5EF4-FFF2-40B4-BE49-F238E27FC236}">
                <a16:creationId xmlns:a16="http://schemas.microsoft.com/office/drawing/2014/main" id="{73C3F863-E479-9605-3C24-9580852072C1}"/>
              </a:ext>
            </a:extLst>
          </p:cNvPr>
          <p:cNvSpPr txBox="1"/>
          <p:nvPr/>
        </p:nvSpPr>
        <p:spPr>
          <a:xfrm>
            <a:off x="7755068" y="2244890"/>
            <a:ext cx="148145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tabLst>
                <a:tab pos="523875" algn="l"/>
              </a:tabLst>
            </a:pPr>
            <a:r>
              <a:rPr sz="2000" kern="0" spc="-25" dirty="0">
                <a:solidFill>
                  <a:sysClr val="windowText" lastClr="000000"/>
                </a:solidFill>
                <a:latin typeface="Cambria Math"/>
                <a:cs typeface="Cambria Math"/>
              </a:rPr>
              <a:t>log</a:t>
            </a:r>
            <a:r>
              <a:rPr sz="2000" kern="0" dirty="0">
                <a:solidFill>
                  <a:sysClr val="windowText" lastClr="000000"/>
                </a:solidFill>
                <a:latin typeface="Cambria Math"/>
                <a:cs typeface="Cambria Math"/>
              </a:rPr>
              <a:t>	1</a:t>
            </a:r>
            <a:r>
              <a:rPr sz="2000" kern="0" spc="2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10" dirty="0">
                <a:solidFill>
                  <a:sysClr val="windowText" lastClr="000000"/>
                </a:solidFill>
                <a:latin typeface="Cambria Math"/>
                <a:cs typeface="Cambria Math"/>
              </a:rPr>
              <a:t> </a:t>
            </a:r>
            <a:r>
              <a:rPr sz="2000" kern="0" spc="-20" dirty="0">
                <a:solidFill>
                  <a:srgbClr val="FF40FF"/>
                </a:solidFill>
                <a:latin typeface="Cambria Math"/>
                <a:cs typeface="Cambria Math"/>
              </a:rPr>
              <a:t>𝑓</a:t>
            </a:r>
            <a:r>
              <a:rPr sz="2250" kern="0" spc="-30" baseline="-16666" dirty="0">
                <a:solidFill>
                  <a:srgbClr val="0096FF"/>
                </a:solidFill>
                <a:latin typeface="Cambria Math"/>
                <a:cs typeface="Cambria Math"/>
              </a:rPr>
              <a:t>w</a:t>
            </a:r>
            <a:r>
              <a:rPr sz="2250" kern="0" spc="-30" baseline="-16666" dirty="0">
                <a:solidFill>
                  <a:sysClr val="windowText" lastClr="000000"/>
                </a:solidFill>
                <a:latin typeface="Cambria Math"/>
                <a:cs typeface="Cambria Math"/>
              </a:rPr>
              <a:t>,</a:t>
            </a:r>
            <a:r>
              <a:rPr sz="2250" kern="0" spc="-30" baseline="-16666" dirty="0">
                <a:solidFill>
                  <a:srgbClr val="0096FF"/>
                </a:solidFill>
                <a:latin typeface="Cambria Math"/>
                <a:cs typeface="Cambria Math"/>
              </a:rPr>
              <a:t>𝑏</a:t>
            </a:r>
            <a:endParaRPr sz="2250" kern="0" baseline="-16666">
              <a:solidFill>
                <a:sysClr val="windowText" lastClr="000000"/>
              </a:solidFill>
              <a:latin typeface="Cambria Math"/>
              <a:cs typeface="Cambria Math"/>
            </a:endParaRPr>
          </a:p>
        </p:txBody>
      </p:sp>
      <p:sp>
        <p:nvSpPr>
          <p:cNvPr id="13" name="object 12">
            <a:extLst>
              <a:ext uri="{FF2B5EF4-FFF2-40B4-BE49-F238E27FC236}">
                <a16:creationId xmlns:a16="http://schemas.microsoft.com/office/drawing/2014/main" id="{0FE23814-82F7-E0F6-D13C-38BC80222B43}"/>
              </a:ext>
            </a:extLst>
          </p:cNvPr>
          <p:cNvSpPr txBox="1"/>
          <p:nvPr/>
        </p:nvSpPr>
        <p:spPr>
          <a:xfrm>
            <a:off x="9280592" y="2149640"/>
            <a:ext cx="353060"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baseline="-20833" dirty="0">
                <a:solidFill>
                  <a:srgbClr val="FF9300"/>
                </a:solidFill>
                <a:latin typeface="Cambria Math"/>
                <a:cs typeface="Cambria Math"/>
              </a:rPr>
              <a:t>x</a:t>
            </a:r>
            <a:r>
              <a:rPr sz="3000" kern="0" spc="345" baseline="-20833" dirty="0">
                <a:solidFill>
                  <a:srgbClr val="FF9300"/>
                </a:solidFill>
                <a:latin typeface="Cambria Math"/>
                <a:cs typeface="Cambria Math"/>
              </a:rPr>
              <a:t> </a:t>
            </a:r>
            <a:r>
              <a:rPr sz="1500" kern="0" spc="-50" dirty="0">
                <a:solidFill>
                  <a:sysClr val="windowText" lastClr="000000"/>
                </a:solidFill>
                <a:latin typeface="Cambria Math"/>
                <a:cs typeface="Cambria Math"/>
              </a:rPr>
              <a:t>𝑖</a:t>
            </a:r>
            <a:endParaRPr sz="1500" kern="0">
              <a:solidFill>
                <a:sysClr val="windowText" lastClr="000000"/>
              </a:solidFill>
              <a:latin typeface="Cambria Math"/>
              <a:cs typeface="Cambria Math"/>
            </a:endParaRPr>
          </a:p>
        </p:txBody>
      </p:sp>
      <p:pic>
        <p:nvPicPr>
          <p:cNvPr id="14" name="object 13">
            <a:extLst>
              <a:ext uri="{FF2B5EF4-FFF2-40B4-BE49-F238E27FC236}">
                <a16:creationId xmlns:a16="http://schemas.microsoft.com/office/drawing/2014/main" id="{AE0C89FB-DD26-948E-A9A2-C4CCD552695F}"/>
              </a:ext>
            </a:extLst>
          </p:cNvPr>
          <p:cNvPicPr/>
          <p:nvPr/>
        </p:nvPicPr>
        <p:blipFill>
          <a:blip r:embed="rId8" cstate="print"/>
          <a:stretch>
            <a:fillRect/>
          </a:stretch>
        </p:blipFill>
        <p:spPr>
          <a:xfrm>
            <a:off x="1856517" y="2988222"/>
            <a:ext cx="723428" cy="467232"/>
          </a:xfrm>
          <a:prstGeom prst="rect">
            <a:avLst/>
          </a:prstGeom>
        </p:spPr>
      </p:pic>
      <p:sp>
        <p:nvSpPr>
          <p:cNvPr id="15" name="object 14">
            <a:extLst>
              <a:ext uri="{FF2B5EF4-FFF2-40B4-BE49-F238E27FC236}">
                <a16:creationId xmlns:a16="http://schemas.microsoft.com/office/drawing/2014/main" id="{17B69392-918F-E6AA-D3F0-E2D12042546F}"/>
              </a:ext>
            </a:extLst>
          </p:cNvPr>
          <p:cNvSpPr txBox="1"/>
          <p:nvPr/>
        </p:nvSpPr>
        <p:spPr>
          <a:xfrm>
            <a:off x="1836170" y="3142209"/>
            <a:ext cx="103822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tabLst>
                <a:tab pos="832485" algn="l"/>
              </a:tabLst>
            </a:pPr>
            <a:r>
              <a:rPr sz="2000" kern="0" dirty="0">
                <a:solidFill>
                  <a:srgbClr val="0096FF"/>
                </a:solidFill>
                <a:latin typeface="Cambria Math"/>
                <a:cs typeface="Cambria Math"/>
              </a:rPr>
              <a:t>𝐽</a:t>
            </a:r>
            <a:r>
              <a:rPr sz="2000" kern="0" spc="450" dirty="0">
                <a:solidFill>
                  <a:srgbClr val="0096FF"/>
                </a:solidFill>
                <a:latin typeface="Cambria Math"/>
                <a:cs typeface="Cambria Math"/>
              </a:rPr>
              <a:t> </a:t>
            </a:r>
            <a:r>
              <a:rPr sz="2000" kern="0" dirty="0">
                <a:solidFill>
                  <a:srgbClr val="0096FF"/>
                </a:solidFill>
                <a:latin typeface="Cambria Math"/>
                <a:cs typeface="Cambria Math"/>
              </a:rPr>
              <a:t>w</a:t>
            </a:r>
            <a:r>
              <a:rPr sz="2000" kern="0" dirty="0">
                <a:solidFill>
                  <a:sysClr val="windowText" lastClr="000000"/>
                </a:solidFill>
                <a:latin typeface="Cambria Math"/>
                <a:cs typeface="Cambria Math"/>
              </a:rPr>
              <a:t>,</a:t>
            </a:r>
            <a:r>
              <a:rPr sz="2000" kern="0" spc="-180" dirty="0">
                <a:solidFill>
                  <a:sysClr val="windowText" lastClr="000000"/>
                </a:solidFill>
                <a:latin typeface="Cambria Math"/>
                <a:cs typeface="Cambria Math"/>
              </a:rPr>
              <a:t> </a:t>
            </a:r>
            <a:r>
              <a:rPr sz="2000" kern="0" spc="-50" dirty="0">
                <a:solidFill>
                  <a:srgbClr val="0096FF"/>
                </a:solidFill>
                <a:latin typeface="Cambria Math"/>
                <a:cs typeface="Cambria Math"/>
              </a:rPr>
              <a:t>𝑏</a:t>
            </a:r>
            <a:r>
              <a:rPr sz="2000" kern="0" dirty="0">
                <a:solidFill>
                  <a:srgbClr val="0096FF"/>
                </a:solidFill>
                <a:latin typeface="Cambria Math"/>
                <a:cs typeface="Cambria Math"/>
              </a:rPr>
              <a:t>	</a:t>
            </a:r>
            <a:r>
              <a:rPr sz="2000" kern="0" spc="-6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sp>
        <p:nvSpPr>
          <p:cNvPr id="16" name="object 15">
            <a:extLst>
              <a:ext uri="{FF2B5EF4-FFF2-40B4-BE49-F238E27FC236}">
                <a16:creationId xmlns:a16="http://schemas.microsoft.com/office/drawing/2014/main" id="{E3DD15F5-E2BB-1E3A-3388-2CC4E003F1D4}"/>
              </a:ext>
            </a:extLst>
          </p:cNvPr>
          <p:cNvSpPr/>
          <p:nvPr/>
        </p:nvSpPr>
        <p:spPr>
          <a:xfrm>
            <a:off x="2688531" y="4315244"/>
            <a:ext cx="154940" cy="69215"/>
          </a:xfrm>
          <a:custGeom>
            <a:avLst/>
            <a:gdLst/>
            <a:ahLst/>
            <a:cxnLst/>
            <a:rect l="l" t="t" r="r" b="b"/>
            <a:pathLst>
              <a:path w="154939" h="69214">
                <a:moveTo>
                  <a:pt x="154686" y="52070"/>
                </a:moveTo>
                <a:lnTo>
                  <a:pt x="0" y="52070"/>
                </a:lnTo>
                <a:lnTo>
                  <a:pt x="0" y="68707"/>
                </a:lnTo>
                <a:lnTo>
                  <a:pt x="154686" y="68707"/>
                </a:lnTo>
                <a:lnTo>
                  <a:pt x="154686" y="52070"/>
                </a:lnTo>
                <a:close/>
              </a:path>
              <a:path w="154939" h="69214">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068B4711-391D-A365-B6B4-743060660670}"/>
              </a:ext>
            </a:extLst>
          </p:cNvPr>
          <p:cNvSpPr/>
          <p:nvPr/>
        </p:nvSpPr>
        <p:spPr>
          <a:xfrm>
            <a:off x="2945705" y="4341215"/>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8" name="object 17">
            <a:extLst>
              <a:ext uri="{FF2B5EF4-FFF2-40B4-BE49-F238E27FC236}">
                <a16:creationId xmlns:a16="http://schemas.microsoft.com/office/drawing/2014/main" id="{027BF418-34FF-4CED-FB97-1FB3F4B91667}"/>
              </a:ext>
            </a:extLst>
          </p:cNvPr>
          <p:cNvGrpSpPr/>
          <p:nvPr/>
        </p:nvGrpSpPr>
        <p:grpSpPr>
          <a:xfrm>
            <a:off x="3165034" y="4104044"/>
            <a:ext cx="581660" cy="644525"/>
            <a:chOff x="2159761" y="2958592"/>
            <a:chExt cx="581660" cy="644525"/>
          </a:xfrm>
        </p:grpSpPr>
        <p:sp>
          <p:nvSpPr>
            <p:cNvPr id="19" name="object 18">
              <a:extLst>
                <a:ext uri="{FF2B5EF4-FFF2-40B4-BE49-F238E27FC236}">
                  <a16:creationId xmlns:a16="http://schemas.microsoft.com/office/drawing/2014/main" id="{8E93DB07-421C-D994-BE63-7F8013277253}"/>
                </a:ext>
              </a:extLst>
            </p:cNvPr>
            <p:cNvSpPr/>
            <p:nvPr/>
          </p:nvSpPr>
          <p:spPr>
            <a:xfrm>
              <a:off x="2159762" y="2958591"/>
              <a:ext cx="575945" cy="644525"/>
            </a:xfrm>
            <a:custGeom>
              <a:avLst/>
              <a:gdLst/>
              <a:ahLst/>
              <a:cxnLst/>
              <a:rect l="l" t="t" r="r" b="b"/>
              <a:pathLst>
                <a:path w="575944" h="644525">
                  <a:moveTo>
                    <a:pt x="219075" y="233299"/>
                  </a:moveTo>
                  <a:lnTo>
                    <a:pt x="0" y="233299"/>
                  </a:lnTo>
                  <a:lnTo>
                    <a:pt x="0" y="252349"/>
                  </a:lnTo>
                  <a:lnTo>
                    <a:pt x="219075" y="252349"/>
                  </a:lnTo>
                  <a:lnTo>
                    <a:pt x="219075" y="233299"/>
                  </a:lnTo>
                  <a:close/>
                </a:path>
                <a:path w="575944" h="644525">
                  <a:moveTo>
                    <a:pt x="324612" y="511302"/>
                  </a:moveTo>
                  <a:lnTo>
                    <a:pt x="305943" y="511302"/>
                  </a:lnTo>
                  <a:lnTo>
                    <a:pt x="301625" y="531380"/>
                  </a:lnTo>
                  <a:lnTo>
                    <a:pt x="320040" y="531380"/>
                  </a:lnTo>
                  <a:lnTo>
                    <a:pt x="324612" y="511302"/>
                  </a:lnTo>
                  <a:close/>
                </a:path>
                <a:path w="575944" h="644525">
                  <a:moveTo>
                    <a:pt x="328168" y="626618"/>
                  </a:moveTo>
                  <a:lnTo>
                    <a:pt x="321818" y="620522"/>
                  </a:lnTo>
                  <a:lnTo>
                    <a:pt x="318262" y="624332"/>
                  </a:lnTo>
                  <a:lnTo>
                    <a:pt x="316738" y="625856"/>
                  </a:lnTo>
                  <a:lnTo>
                    <a:pt x="306705" y="632079"/>
                  </a:lnTo>
                  <a:lnTo>
                    <a:pt x="303657" y="632079"/>
                  </a:lnTo>
                  <a:lnTo>
                    <a:pt x="302260" y="631571"/>
                  </a:lnTo>
                  <a:lnTo>
                    <a:pt x="300355" y="629412"/>
                  </a:lnTo>
                  <a:lnTo>
                    <a:pt x="299847" y="627761"/>
                  </a:lnTo>
                  <a:lnTo>
                    <a:pt x="299910" y="622681"/>
                  </a:lnTo>
                  <a:lnTo>
                    <a:pt x="299974" y="621665"/>
                  </a:lnTo>
                  <a:lnTo>
                    <a:pt x="300736" y="617347"/>
                  </a:lnTo>
                  <a:lnTo>
                    <a:pt x="301371" y="614426"/>
                  </a:lnTo>
                  <a:lnTo>
                    <a:pt x="302133" y="610743"/>
                  </a:lnTo>
                  <a:lnTo>
                    <a:pt x="315976" y="548767"/>
                  </a:lnTo>
                  <a:lnTo>
                    <a:pt x="311404" y="548767"/>
                  </a:lnTo>
                  <a:lnTo>
                    <a:pt x="284353" y="549783"/>
                  </a:lnTo>
                  <a:lnTo>
                    <a:pt x="283337" y="556133"/>
                  </a:lnTo>
                  <a:lnTo>
                    <a:pt x="287274" y="556260"/>
                  </a:lnTo>
                  <a:lnTo>
                    <a:pt x="290195" y="556895"/>
                  </a:lnTo>
                  <a:lnTo>
                    <a:pt x="293243" y="559193"/>
                  </a:lnTo>
                  <a:lnTo>
                    <a:pt x="294132" y="560959"/>
                  </a:lnTo>
                  <a:lnTo>
                    <a:pt x="294132" y="566039"/>
                  </a:lnTo>
                  <a:lnTo>
                    <a:pt x="289179" y="590677"/>
                  </a:lnTo>
                  <a:lnTo>
                    <a:pt x="287401" y="598551"/>
                  </a:lnTo>
                  <a:lnTo>
                    <a:pt x="282270" y="630301"/>
                  </a:lnTo>
                  <a:lnTo>
                    <a:pt x="282575" y="632079"/>
                  </a:lnTo>
                  <a:lnTo>
                    <a:pt x="283337" y="634238"/>
                  </a:lnTo>
                  <a:lnTo>
                    <a:pt x="284099" y="636270"/>
                  </a:lnTo>
                  <a:lnTo>
                    <a:pt x="285115" y="638175"/>
                  </a:lnTo>
                  <a:lnTo>
                    <a:pt x="286512" y="639699"/>
                  </a:lnTo>
                  <a:lnTo>
                    <a:pt x="287782" y="641223"/>
                  </a:lnTo>
                  <a:lnTo>
                    <a:pt x="289433" y="642366"/>
                  </a:lnTo>
                  <a:lnTo>
                    <a:pt x="293243" y="644144"/>
                  </a:lnTo>
                  <a:lnTo>
                    <a:pt x="295402" y="644525"/>
                  </a:lnTo>
                  <a:lnTo>
                    <a:pt x="300228" y="644525"/>
                  </a:lnTo>
                  <a:lnTo>
                    <a:pt x="322605" y="632079"/>
                  </a:lnTo>
                  <a:lnTo>
                    <a:pt x="324866" y="629920"/>
                  </a:lnTo>
                  <a:lnTo>
                    <a:pt x="328168" y="626618"/>
                  </a:lnTo>
                  <a:close/>
                </a:path>
                <a:path w="575944" h="644525">
                  <a:moveTo>
                    <a:pt x="465836" y="601599"/>
                  </a:moveTo>
                  <a:lnTo>
                    <a:pt x="358648" y="601599"/>
                  </a:lnTo>
                  <a:lnTo>
                    <a:pt x="358648" y="615823"/>
                  </a:lnTo>
                  <a:lnTo>
                    <a:pt x="465836" y="615823"/>
                  </a:lnTo>
                  <a:lnTo>
                    <a:pt x="465836" y="601599"/>
                  </a:lnTo>
                  <a:close/>
                </a:path>
                <a:path w="575944" h="644525">
                  <a:moveTo>
                    <a:pt x="465836" y="561086"/>
                  </a:moveTo>
                  <a:lnTo>
                    <a:pt x="358648" y="561086"/>
                  </a:lnTo>
                  <a:lnTo>
                    <a:pt x="358648" y="575310"/>
                  </a:lnTo>
                  <a:lnTo>
                    <a:pt x="465836" y="575310"/>
                  </a:lnTo>
                  <a:lnTo>
                    <a:pt x="465836" y="561086"/>
                  </a:lnTo>
                  <a:close/>
                </a:path>
                <a:path w="575944" h="644525">
                  <a:moveTo>
                    <a:pt x="575691" y="399034"/>
                  </a:moveTo>
                  <a:lnTo>
                    <a:pt x="557149" y="399034"/>
                  </a:lnTo>
                  <a:lnTo>
                    <a:pt x="554240" y="415086"/>
                  </a:lnTo>
                  <a:lnTo>
                    <a:pt x="551065" y="428015"/>
                  </a:lnTo>
                  <a:lnTo>
                    <a:pt x="547624" y="437807"/>
                  </a:lnTo>
                  <a:lnTo>
                    <a:pt x="543941" y="444500"/>
                  </a:lnTo>
                  <a:lnTo>
                    <a:pt x="538734" y="451231"/>
                  </a:lnTo>
                  <a:lnTo>
                    <a:pt x="531368" y="454660"/>
                  </a:lnTo>
                  <a:lnTo>
                    <a:pt x="303911" y="454660"/>
                  </a:lnTo>
                  <a:lnTo>
                    <a:pt x="465709" y="235077"/>
                  </a:lnTo>
                  <a:lnTo>
                    <a:pt x="465709" y="219964"/>
                  </a:lnTo>
                  <a:lnTo>
                    <a:pt x="315849" y="16510"/>
                  </a:lnTo>
                  <a:lnTo>
                    <a:pt x="513969" y="16510"/>
                  </a:lnTo>
                  <a:lnTo>
                    <a:pt x="544652" y="40563"/>
                  </a:lnTo>
                  <a:lnTo>
                    <a:pt x="552323" y="74422"/>
                  </a:lnTo>
                  <a:lnTo>
                    <a:pt x="568833" y="74422"/>
                  </a:lnTo>
                  <a:lnTo>
                    <a:pt x="568833" y="0"/>
                  </a:lnTo>
                  <a:lnTo>
                    <a:pt x="265684" y="0"/>
                  </a:lnTo>
                  <a:lnTo>
                    <a:pt x="265684" y="11938"/>
                  </a:lnTo>
                  <a:lnTo>
                    <a:pt x="436372" y="240157"/>
                  </a:lnTo>
                  <a:lnTo>
                    <a:pt x="260477" y="478663"/>
                  </a:lnTo>
                  <a:lnTo>
                    <a:pt x="260477" y="491109"/>
                  </a:lnTo>
                  <a:lnTo>
                    <a:pt x="569214" y="491109"/>
                  </a:lnTo>
                  <a:lnTo>
                    <a:pt x="575691" y="39903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0" name="object 19">
              <a:extLst>
                <a:ext uri="{FF2B5EF4-FFF2-40B4-BE49-F238E27FC236}">
                  <a16:creationId xmlns:a16="http://schemas.microsoft.com/office/drawing/2014/main" id="{2FF1D52D-7CE6-679B-BDFA-F4B8F1D681C4}"/>
                </a:ext>
              </a:extLst>
            </p:cNvPr>
            <p:cNvPicPr/>
            <p:nvPr/>
          </p:nvPicPr>
          <p:blipFill>
            <a:blip r:embed="rId9" cstate="print"/>
            <a:stretch>
              <a:fillRect/>
            </a:stretch>
          </p:blipFill>
          <p:spPr>
            <a:xfrm>
              <a:off x="2662554" y="3481705"/>
              <a:ext cx="78867" cy="119760"/>
            </a:xfrm>
            <a:prstGeom prst="rect">
              <a:avLst/>
            </a:prstGeom>
          </p:spPr>
        </p:pic>
      </p:grpSp>
      <p:pic>
        <p:nvPicPr>
          <p:cNvPr id="21" name="object 20">
            <a:extLst>
              <a:ext uri="{FF2B5EF4-FFF2-40B4-BE49-F238E27FC236}">
                <a16:creationId xmlns:a16="http://schemas.microsoft.com/office/drawing/2014/main" id="{7263603D-BBAA-EC57-92F7-E7CB26E60B9F}"/>
              </a:ext>
            </a:extLst>
          </p:cNvPr>
          <p:cNvPicPr/>
          <p:nvPr/>
        </p:nvPicPr>
        <p:blipFill>
          <a:blip r:embed="rId10" cstate="print"/>
          <a:stretch>
            <a:fillRect/>
          </a:stretch>
        </p:blipFill>
        <p:spPr>
          <a:xfrm>
            <a:off x="3225487" y="4059085"/>
            <a:ext cx="99949" cy="173482"/>
          </a:xfrm>
          <a:prstGeom prst="rect">
            <a:avLst/>
          </a:prstGeom>
        </p:spPr>
      </p:pic>
      <p:pic>
        <p:nvPicPr>
          <p:cNvPr id="22" name="object 21">
            <a:extLst>
              <a:ext uri="{FF2B5EF4-FFF2-40B4-BE49-F238E27FC236}">
                <a16:creationId xmlns:a16="http://schemas.microsoft.com/office/drawing/2014/main" id="{DEB0DAA4-B979-69B8-D494-287717658E04}"/>
              </a:ext>
            </a:extLst>
          </p:cNvPr>
          <p:cNvPicPr/>
          <p:nvPr/>
        </p:nvPicPr>
        <p:blipFill>
          <a:blip r:embed="rId11" cstate="print"/>
          <a:stretch>
            <a:fillRect/>
          </a:stretch>
        </p:blipFill>
        <p:spPr>
          <a:xfrm>
            <a:off x="3168083" y="4472343"/>
            <a:ext cx="209550" cy="124206"/>
          </a:xfrm>
          <a:prstGeom prst="rect">
            <a:avLst/>
          </a:prstGeom>
        </p:spPr>
      </p:pic>
      <p:pic>
        <p:nvPicPr>
          <p:cNvPr id="23" name="object 22">
            <a:extLst>
              <a:ext uri="{FF2B5EF4-FFF2-40B4-BE49-F238E27FC236}">
                <a16:creationId xmlns:a16="http://schemas.microsoft.com/office/drawing/2014/main" id="{E5C827D4-9293-736B-2740-0E1B368EC924}"/>
              </a:ext>
            </a:extLst>
          </p:cNvPr>
          <p:cNvPicPr/>
          <p:nvPr/>
        </p:nvPicPr>
        <p:blipFill>
          <a:blip r:embed="rId12" cstate="print"/>
          <a:stretch>
            <a:fillRect/>
          </a:stretch>
        </p:blipFill>
        <p:spPr>
          <a:xfrm>
            <a:off x="3502220" y="3937547"/>
            <a:ext cx="171069" cy="96647"/>
          </a:xfrm>
          <a:prstGeom prst="rect">
            <a:avLst/>
          </a:prstGeom>
        </p:spPr>
      </p:pic>
      <p:grpSp>
        <p:nvGrpSpPr>
          <p:cNvPr id="24" name="object 23">
            <a:extLst>
              <a:ext uri="{FF2B5EF4-FFF2-40B4-BE49-F238E27FC236}">
                <a16:creationId xmlns:a16="http://schemas.microsoft.com/office/drawing/2014/main" id="{690AFEA2-C0AF-E244-2AC7-146813C1905A}"/>
              </a:ext>
            </a:extLst>
          </p:cNvPr>
          <p:cNvGrpSpPr/>
          <p:nvPr/>
        </p:nvGrpSpPr>
        <p:grpSpPr>
          <a:xfrm>
            <a:off x="7730563" y="4137318"/>
            <a:ext cx="1805939" cy="424815"/>
            <a:chOff x="6725290" y="2991866"/>
            <a:chExt cx="1805939" cy="424815"/>
          </a:xfrm>
        </p:grpSpPr>
        <p:sp>
          <p:nvSpPr>
            <p:cNvPr id="25" name="object 24">
              <a:extLst>
                <a:ext uri="{FF2B5EF4-FFF2-40B4-BE49-F238E27FC236}">
                  <a16:creationId xmlns:a16="http://schemas.microsoft.com/office/drawing/2014/main" id="{B21B3FF6-FC32-7544-C50F-74B295B1F7AA}"/>
                </a:ext>
              </a:extLst>
            </p:cNvPr>
            <p:cNvSpPr/>
            <p:nvPr/>
          </p:nvSpPr>
          <p:spPr>
            <a:xfrm>
              <a:off x="8471027" y="2993389"/>
              <a:ext cx="59690" cy="421640"/>
            </a:xfrm>
            <a:custGeom>
              <a:avLst/>
              <a:gdLst/>
              <a:ahLst/>
              <a:cxnLst/>
              <a:rect l="l" t="t" r="r" b="b"/>
              <a:pathLst>
                <a:path w="59690" h="421639">
                  <a:moveTo>
                    <a:pt x="59690" y="0"/>
                  </a:moveTo>
                  <a:lnTo>
                    <a:pt x="0" y="0"/>
                  </a:lnTo>
                  <a:lnTo>
                    <a:pt x="0" y="10160"/>
                  </a:lnTo>
                  <a:lnTo>
                    <a:pt x="36576" y="10160"/>
                  </a:lnTo>
                  <a:lnTo>
                    <a:pt x="36576" y="410210"/>
                  </a:lnTo>
                  <a:lnTo>
                    <a:pt x="0" y="410210"/>
                  </a:lnTo>
                  <a:lnTo>
                    <a:pt x="0" y="421640"/>
                  </a:lnTo>
                  <a:lnTo>
                    <a:pt x="59690" y="421640"/>
                  </a:lnTo>
                  <a:lnTo>
                    <a:pt x="59690" y="410210"/>
                  </a:lnTo>
                  <a:lnTo>
                    <a:pt x="59690" y="10160"/>
                  </a:lnTo>
                  <a:lnTo>
                    <a:pt x="5969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6" name="object 25">
              <a:extLst>
                <a:ext uri="{FF2B5EF4-FFF2-40B4-BE49-F238E27FC236}">
                  <a16:creationId xmlns:a16="http://schemas.microsoft.com/office/drawing/2014/main" id="{5E306B73-CA1D-4546-26C6-811111ABF44F}"/>
                </a:ext>
              </a:extLst>
            </p:cNvPr>
            <p:cNvPicPr/>
            <p:nvPr/>
          </p:nvPicPr>
          <p:blipFill>
            <a:blip r:embed="rId13" cstate="print"/>
            <a:stretch>
              <a:fillRect/>
            </a:stretch>
          </p:blipFill>
          <p:spPr>
            <a:xfrm>
              <a:off x="6725290" y="2991866"/>
              <a:ext cx="1720209" cy="424306"/>
            </a:xfrm>
            <a:prstGeom prst="rect">
              <a:avLst/>
            </a:prstGeom>
          </p:spPr>
        </p:pic>
      </p:grpSp>
      <p:grpSp>
        <p:nvGrpSpPr>
          <p:cNvPr id="27" name="object 26">
            <a:extLst>
              <a:ext uri="{FF2B5EF4-FFF2-40B4-BE49-F238E27FC236}">
                <a16:creationId xmlns:a16="http://schemas.microsoft.com/office/drawing/2014/main" id="{9AD9E961-48CF-8EC9-7420-D74F10B8C057}"/>
              </a:ext>
            </a:extLst>
          </p:cNvPr>
          <p:cNvGrpSpPr/>
          <p:nvPr/>
        </p:nvGrpSpPr>
        <p:grpSpPr>
          <a:xfrm>
            <a:off x="3831784" y="4138841"/>
            <a:ext cx="782320" cy="421640"/>
            <a:chOff x="2826511" y="2993389"/>
            <a:chExt cx="782320" cy="421640"/>
          </a:xfrm>
        </p:grpSpPr>
        <p:sp>
          <p:nvSpPr>
            <p:cNvPr id="28" name="object 27">
              <a:extLst>
                <a:ext uri="{FF2B5EF4-FFF2-40B4-BE49-F238E27FC236}">
                  <a16:creationId xmlns:a16="http://schemas.microsoft.com/office/drawing/2014/main" id="{7B6A60BB-A2D9-C89E-8CC7-C2405F72E963}"/>
                </a:ext>
              </a:extLst>
            </p:cNvPr>
            <p:cNvSpPr/>
            <p:nvPr/>
          </p:nvSpPr>
          <p:spPr>
            <a:xfrm>
              <a:off x="2826512" y="2993389"/>
              <a:ext cx="59690" cy="421640"/>
            </a:xfrm>
            <a:custGeom>
              <a:avLst/>
              <a:gdLst/>
              <a:ahLst/>
              <a:cxnLst/>
              <a:rect l="l" t="t" r="r" b="b"/>
              <a:pathLst>
                <a:path w="59689" h="421639">
                  <a:moveTo>
                    <a:pt x="59690" y="0"/>
                  </a:moveTo>
                  <a:lnTo>
                    <a:pt x="0" y="0"/>
                  </a:lnTo>
                  <a:lnTo>
                    <a:pt x="0" y="10160"/>
                  </a:lnTo>
                  <a:lnTo>
                    <a:pt x="0" y="410210"/>
                  </a:lnTo>
                  <a:lnTo>
                    <a:pt x="0" y="421640"/>
                  </a:lnTo>
                  <a:lnTo>
                    <a:pt x="59690" y="421640"/>
                  </a:lnTo>
                  <a:lnTo>
                    <a:pt x="59690" y="410210"/>
                  </a:lnTo>
                  <a:lnTo>
                    <a:pt x="23241" y="410210"/>
                  </a:lnTo>
                  <a:lnTo>
                    <a:pt x="23241" y="10160"/>
                  </a:lnTo>
                  <a:lnTo>
                    <a:pt x="59690" y="10160"/>
                  </a:lnTo>
                  <a:lnTo>
                    <a:pt x="5969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9" name="object 28">
              <a:extLst>
                <a:ext uri="{FF2B5EF4-FFF2-40B4-BE49-F238E27FC236}">
                  <a16:creationId xmlns:a16="http://schemas.microsoft.com/office/drawing/2014/main" id="{88AD66F8-AF14-F699-FC2E-B5FA0F4F8E00}"/>
                </a:ext>
              </a:extLst>
            </p:cNvPr>
            <p:cNvPicPr/>
            <p:nvPr/>
          </p:nvPicPr>
          <p:blipFill>
            <a:blip r:embed="rId14" cstate="print"/>
            <a:stretch>
              <a:fillRect/>
            </a:stretch>
          </p:blipFill>
          <p:spPr>
            <a:xfrm>
              <a:off x="2894075" y="3155568"/>
              <a:ext cx="139319" cy="176783"/>
            </a:xfrm>
            <a:prstGeom prst="rect">
              <a:avLst/>
            </a:prstGeom>
          </p:spPr>
        </p:pic>
        <p:pic>
          <p:nvPicPr>
            <p:cNvPr id="30" name="object 29">
              <a:extLst>
                <a:ext uri="{FF2B5EF4-FFF2-40B4-BE49-F238E27FC236}">
                  <a16:creationId xmlns:a16="http://schemas.microsoft.com/office/drawing/2014/main" id="{DECAB8B5-773A-2E1B-72AD-02E9F9F0700E}"/>
                </a:ext>
              </a:extLst>
            </p:cNvPr>
            <p:cNvPicPr/>
            <p:nvPr/>
          </p:nvPicPr>
          <p:blipFill>
            <a:blip r:embed="rId15" cstate="print"/>
            <a:stretch>
              <a:fillRect/>
            </a:stretch>
          </p:blipFill>
          <p:spPr>
            <a:xfrm>
              <a:off x="3062350" y="3038474"/>
              <a:ext cx="197993" cy="176402"/>
            </a:xfrm>
            <a:prstGeom prst="rect">
              <a:avLst/>
            </a:prstGeom>
          </p:spPr>
        </p:pic>
        <p:sp>
          <p:nvSpPr>
            <p:cNvPr id="31" name="object 30">
              <a:extLst>
                <a:ext uri="{FF2B5EF4-FFF2-40B4-BE49-F238E27FC236}">
                  <a16:creationId xmlns:a16="http://schemas.microsoft.com/office/drawing/2014/main" id="{1075C686-E36E-F170-15C3-1F2CAED4FD89}"/>
                </a:ext>
              </a:extLst>
            </p:cNvPr>
            <p:cNvSpPr/>
            <p:nvPr/>
          </p:nvSpPr>
          <p:spPr>
            <a:xfrm>
              <a:off x="3291712" y="3097910"/>
              <a:ext cx="316865" cy="236220"/>
            </a:xfrm>
            <a:custGeom>
              <a:avLst/>
              <a:gdLst/>
              <a:ahLst/>
              <a:cxnLst/>
              <a:rect l="l" t="t" r="r" b="b"/>
              <a:pathLst>
                <a:path w="316864" h="236220">
                  <a:moveTo>
                    <a:pt x="260476" y="57531"/>
                  </a:moveTo>
                  <a:lnTo>
                    <a:pt x="247776" y="57531"/>
                  </a:lnTo>
                  <a:lnTo>
                    <a:pt x="241553" y="58419"/>
                  </a:lnTo>
                  <a:lnTo>
                    <a:pt x="208407" y="86359"/>
                  </a:lnTo>
                  <a:lnTo>
                    <a:pt x="207287" y="92456"/>
                  </a:lnTo>
                  <a:lnTo>
                    <a:pt x="207320" y="107822"/>
                  </a:lnTo>
                  <a:lnTo>
                    <a:pt x="208787" y="114426"/>
                  </a:lnTo>
                  <a:lnTo>
                    <a:pt x="211962" y="120395"/>
                  </a:lnTo>
                  <a:lnTo>
                    <a:pt x="215137" y="126491"/>
                  </a:lnTo>
                  <a:lnTo>
                    <a:pt x="219710" y="131190"/>
                  </a:lnTo>
                  <a:lnTo>
                    <a:pt x="225678" y="134746"/>
                  </a:lnTo>
                  <a:lnTo>
                    <a:pt x="218874" y="139898"/>
                  </a:lnTo>
                  <a:lnTo>
                    <a:pt x="214249" y="144399"/>
                  </a:lnTo>
                  <a:lnTo>
                    <a:pt x="211582" y="148336"/>
                  </a:lnTo>
                  <a:lnTo>
                    <a:pt x="208787" y="152400"/>
                  </a:lnTo>
                  <a:lnTo>
                    <a:pt x="207517" y="156718"/>
                  </a:lnTo>
                  <a:lnTo>
                    <a:pt x="207517" y="165607"/>
                  </a:lnTo>
                  <a:lnTo>
                    <a:pt x="208661" y="169290"/>
                  </a:lnTo>
                  <a:lnTo>
                    <a:pt x="210947" y="172465"/>
                  </a:lnTo>
                  <a:lnTo>
                    <a:pt x="213106" y="175513"/>
                  </a:lnTo>
                  <a:lnTo>
                    <a:pt x="216281" y="177800"/>
                  </a:lnTo>
                  <a:lnTo>
                    <a:pt x="220217" y="179450"/>
                  </a:lnTo>
                  <a:lnTo>
                    <a:pt x="213740" y="182752"/>
                  </a:lnTo>
                  <a:lnTo>
                    <a:pt x="208787" y="186436"/>
                  </a:lnTo>
                  <a:lnTo>
                    <a:pt x="201675" y="195071"/>
                  </a:lnTo>
                  <a:lnTo>
                    <a:pt x="200198" y="199389"/>
                  </a:lnTo>
                  <a:lnTo>
                    <a:pt x="200125" y="211455"/>
                  </a:lnTo>
                  <a:lnTo>
                    <a:pt x="201295" y="215900"/>
                  </a:lnTo>
                  <a:lnTo>
                    <a:pt x="204088" y="219837"/>
                  </a:lnTo>
                  <a:lnTo>
                    <a:pt x="206756" y="223646"/>
                  </a:lnTo>
                  <a:lnTo>
                    <a:pt x="210565" y="226821"/>
                  </a:lnTo>
                  <a:lnTo>
                    <a:pt x="215646" y="229234"/>
                  </a:lnTo>
                  <a:lnTo>
                    <a:pt x="220599" y="231647"/>
                  </a:lnTo>
                  <a:lnTo>
                    <a:pt x="226567" y="233299"/>
                  </a:lnTo>
                  <a:lnTo>
                    <a:pt x="240537" y="235331"/>
                  </a:lnTo>
                  <a:lnTo>
                    <a:pt x="248285" y="235838"/>
                  </a:lnTo>
                  <a:lnTo>
                    <a:pt x="256794" y="235838"/>
                  </a:lnTo>
                  <a:lnTo>
                    <a:pt x="295148" y="227202"/>
                  </a:lnTo>
                  <a:lnTo>
                    <a:pt x="296932" y="225932"/>
                  </a:lnTo>
                  <a:lnTo>
                    <a:pt x="256539" y="225932"/>
                  </a:lnTo>
                  <a:lnTo>
                    <a:pt x="247896" y="225599"/>
                  </a:lnTo>
                  <a:lnTo>
                    <a:pt x="220090" y="211455"/>
                  </a:lnTo>
                  <a:lnTo>
                    <a:pt x="220090" y="199389"/>
                  </a:lnTo>
                  <a:lnTo>
                    <a:pt x="221107" y="195325"/>
                  </a:lnTo>
                  <a:lnTo>
                    <a:pt x="225425" y="188213"/>
                  </a:lnTo>
                  <a:lnTo>
                    <a:pt x="228600" y="184912"/>
                  </a:lnTo>
                  <a:lnTo>
                    <a:pt x="232917" y="181737"/>
                  </a:lnTo>
                  <a:lnTo>
                    <a:pt x="310806" y="181737"/>
                  </a:lnTo>
                  <a:lnTo>
                    <a:pt x="309372" y="178943"/>
                  </a:lnTo>
                  <a:lnTo>
                    <a:pt x="307086" y="174370"/>
                  </a:lnTo>
                  <a:lnTo>
                    <a:pt x="303022" y="170687"/>
                  </a:lnTo>
                  <a:lnTo>
                    <a:pt x="291846" y="165100"/>
                  </a:lnTo>
                  <a:lnTo>
                    <a:pt x="284607" y="163702"/>
                  </a:lnTo>
                  <a:lnTo>
                    <a:pt x="239902" y="163702"/>
                  </a:lnTo>
                  <a:lnTo>
                    <a:pt x="235585" y="163449"/>
                  </a:lnTo>
                  <a:lnTo>
                    <a:pt x="232790" y="162687"/>
                  </a:lnTo>
                  <a:lnTo>
                    <a:pt x="229997" y="162051"/>
                  </a:lnTo>
                  <a:lnTo>
                    <a:pt x="227964" y="160908"/>
                  </a:lnTo>
                  <a:lnTo>
                    <a:pt x="225551" y="157733"/>
                  </a:lnTo>
                  <a:lnTo>
                    <a:pt x="224916" y="155447"/>
                  </a:lnTo>
                  <a:lnTo>
                    <a:pt x="224916" y="147574"/>
                  </a:lnTo>
                  <a:lnTo>
                    <a:pt x="228091" y="142875"/>
                  </a:lnTo>
                  <a:lnTo>
                    <a:pt x="234569" y="138049"/>
                  </a:lnTo>
                  <a:lnTo>
                    <a:pt x="272017" y="138049"/>
                  </a:lnTo>
                  <a:lnTo>
                    <a:pt x="273050" y="137826"/>
                  </a:lnTo>
                  <a:lnTo>
                    <a:pt x="281336" y="134373"/>
                  </a:lnTo>
                  <a:lnTo>
                    <a:pt x="286828" y="130556"/>
                  </a:lnTo>
                  <a:lnTo>
                    <a:pt x="246507" y="130556"/>
                  </a:lnTo>
                  <a:lnTo>
                    <a:pt x="240411" y="127762"/>
                  </a:lnTo>
                  <a:lnTo>
                    <a:pt x="236092" y="122046"/>
                  </a:lnTo>
                  <a:lnTo>
                    <a:pt x="231901" y="116331"/>
                  </a:lnTo>
                  <a:lnTo>
                    <a:pt x="229742" y="108331"/>
                  </a:lnTo>
                  <a:lnTo>
                    <a:pt x="229742" y="87883"/>
                  </a:lnTo>
                  <a:lnTo>
                    <a:pt x="231775" y="80263"/>
                  </a:lnTo>
                  <a:lnTo>
                    <a:pt x="235965" y="74930"/>
                  </a:lnTo>
                  <a:lnTo>
                    <a:pt x="240157" y="69722"/>
                  </a:lnTo>
                  <a:lnTo>
                    <a:pt x="246252" y="67056"/>
                  </a:lnTo>
                  <a:lnTo>
                    <a:pt x="316864" y="67056"/>
                  </a:lnTo>
                  <a:lnTo>
                    <a:pt x="316864" y="59689"/>
                  </a:lnTo>
                  <a:lnTo>
                    <a:pt x="272414" y="59689"/>
                  </a:lnTo>
                  <a:lnTo>
                    <a:pt x="266446" y="58165"/>
                  </a:lnTo>
                  <a:lnTo>
                    <a:pt x="260476" y="57531"/>
                  </a:lnTo>
                  <a:close/>
                </a:path>
                <a:path w="316864" h="236220">
                  <a:moveTo>
                    <a:pt x="310806" y="181737"/>
                  </a:moveTo>
                  <a:lnTo>
                    <a:pt x="232917" y="181737"/>
                  </a:lnTo>
                  <a:lnTo>
                    <a:pt x="238125" y="182244"/>
                  </a:lnTo>
                  <a:lnTo>
                    <a:pt x="244094" y="182499"/>
                  </a:lnTo>
                  <a:lnTo>
                    <a:pt x="274447" y="182499"/>
                  </a:lnTo>
                  <a:lnTo>
                    <a:pt x="278384" y="183006"/>
                  </a:lnTo>
                  <a:lnTo>
                    <a:pt x="281304" y="184022"/>
                  </a:lnTo>
                  <a:lnTo>
                    <a:pt x="284352" y="185038"/>
                  </a:lnTo>
                  <a:lnTo>
                    <a:pt x="286638" y="186436"/>
                  </a:lnTo>
                  <a:lnTo>
                    <a:pt x="289940" y="189991"/>
                  </a:lnTo>
                  <a:lnTo>
                    <a:pt x="291084" y="192024"/>
                  </a:lnTo>
                  <a:lnTo>
                    <a:pt x="291591" y="194182"/>
                  </a:lnTo>
                  <a:lnTo>
                    <a:pt x="292226" y="196469"/>
                  </a:lnTo>
                  <a:lnTo>
                    <a:pt x="292481" y="198755"/>
                  </a:lnTo>
                  <a:lnTo>
                    <a:pt x="292481" y="206120"/>
                  </a:lnTo>
                  <a:lnTo>
                    <a:pt x="275718" y="222932"/>
                  </a:lnTo>
                  <a:lnTo>
                    <a:pt x="270510" y="224916"/>
                  </a:lnTo>
                  <a:lnTo>
                    <a:pt x="264033" y="225932"/>
                  </a:lnTo>
                  <a:lnTo>
                    <a:pt x="296932" y="225932"/>
                  </a:lnTo>
                  <a:lnTo>
                    <a:pt x="301751" y="222503"/>
                  </a:lnTo>
                  <a:lnTo>
                    <a:pt x="306197" y="216281"/>
                  </a:lnTo>
                  <a:lnTo>
                    <a:pt x="310769" y="210184"/>
                  </a:lnTo>
                  <a:lnTo>
                    <a:pt x="313054" y="203072"/>
                  </a:lnTo>
                  <a:lnTo>
                    <a:pt x="313054" y="189102"/>
                  </a:lnTo>
                  <a:lnTo>
                    <a:pt x="311785" y="183641"/>
                  </a:lnTo>
                  <a:lnTo>
                    <a:pt x="310806" y="181737"/>
                  </a:lnTo>
                  <a:close/>
                </a:path>
                <a:path w="316864" h="236220">
                  <a:moveTo>
                    <a:pt x="272017" y="138049"/>
                  </a:moveTo>
                  <a:lnTo>
                    <a:pt x="234569" y="138049"/>
                  </a:lnTo>
                  <a:lnTo>
                    <a:pt x="239522" y="139700"/>
                  </a:lnTo>
                  <a:lnTo>
                    <a:pt x="245490" y="140588"/>
                  </a:lnTo>
                  <a:lnTo>
                    <a:pt x="252475" y="140588"/>
                  </a:lnTo>
                  <a:lnTo>
                    <a:pt x="263429" y="139898"/>
                  </a:lnTo>
                  <a:lnTo>
                    <a:pt x="272017" y="138049"/>
                  </a:lnTo>
                  <a:close/>
                </a:path>
                <a:path w="316864" h="236220">
                  <a:moveTo>
                    <a:pt x="316864" y="67056"/>
                  </a:moveTo>
                  <a:lnTo>
                    <a:pt x="258952" y="67056"/>
                  </a:lnTo>
                  <a:lnTo>
                    <a:pt x="263016" y="68199"/>
                  </a:lnTo>
                  <a:lnTo>
                    <a:pt x="266700" y="70484"/>
                  </a:lnTo>
                  <a:lnTo>
                    <a:pt x="278384" y="92456"/>
                  </a:lnTo>
                  <a:lnTo>
                    <a:pt x="278384" y="103886"/>
                  </a:lnTo>
                  <a:lnTo>
                    <a:pt x="258825" y="130556"/>
                  </a:lnTo>
                  <a:lnTo>
                    <a:pt x="286828" y="130556"/>
                  </a:lnTo>
                  <a:lnTo>
                    <a:pt x="300989" y="97916"/>
                  </a:lnTo>
                  <a:lnTo>
                    <a:pt x="300949" y="92456"/>
                  </a:lnTo>
                  <a:lnTo>
                    <a:pt x="300227" y="87883"/>
                  </a:lnTo>
                  <a:lnTo>
                    <a:pt x="297179" y="78993"/>
                  </a:lnTo>
                  <a:lnTo>
                    <a:pt x="295148" y="75437"/>
                  </a:lnTo>
                  <a:lnTo>
                    <a:pt x="292481" y="72770"/>
                  </a:lnTo>
                  <a:lnTo>
                    <a:pt x="293624" y="71500"/>
                  </a:lnTo>
                  <a:lnTo>
                    <a:pt x="316864" y="71500"/>
                  </a:lnTo>
                  <a:lnTo>
                    <a:pt x="316864" y="67056"/>
                  </a:lnTo>
                  <a:close/>
                </a:path>
                <a:path w="316864" h="236220">
                  <a:moveTo>
                    <a:pt x="316864" y="71500"/>
                  </a:moveTo>
                  <a:lnTo>
                    <a:pt x="293624" y="71500"/>
                  </a:lnTo>
                  <a:lnTo>
                    <a:pt x="316864" y="72389"/>
                  </a:lnTo>
                  <a:lnTo>
                    <a:pt x="316864" y="71500"/>
                  </a:lnTo>
                  <a:close/>
                </a:path>
                <a:path w="316864" h="236220">
                  <a:moveTo>
                    <a:pt x="127508" y="57531"/>
                  </a:moveTo>
                  <a:lnTo>
                    <a:pt x="87693" y="73263"/>
                  </a:lnTo>
                  <a:lnTo>
                    <a:pt x="72334" y="110799"/>
                  </a:lnTo>
                  <a:lnTo>
                    <a:pt x="71935" y="121665"/>
                  </a:lnTo>
                  <a:lnTo>
                    <a:pt x="72739" y="134919"/>
                  </a:lnTo>
                  <a:lnTo>
                    <a:pt x="93293" y="173057"/>
                  </a:lnTo>
                  <a:lnTo>
                    <a:pt x="125475" y="181737"/>
                  </a:lnTo>
                  <a:lnTo>
                    <a:pt x="133858" y="181286"/>
                  </a:lnTo>
                  <a:lnTo>
                    <a:pt x="141668" y="179943"/>
                  </a:lnTo>
                  <a:lnTo>
                    <a:pt x="148907" y="177718"/>
                  </a:lnTo>
                  <a:lnTo>
                    <a:pt x="155575" y="174625"/>
                  </a:lnTo>
                  <a:lnTo>
                    <a:pt x="159734" y="171831"/>
                  </a:lnTo>
                  <a:lnTo>
                    <a:pt x="127381" y="171831"/>
                  </a:lnTo>
                  <a:lnTo>
                    <a:pt x="120191" y="170951"/>
                  </a:lnTo>
                  <a:lnTo>
                    <a:pt x="96152" y="130321"/>
                  </a:lnTo>
                  <a:lnTo>
                    <a:pt x="95636" y="117982"/>
                  </a:lnTo>
                  <a:lnTo>
                    <a:pt x="96133" y="106683"/>
                  </a:lnTo>
                  <a:lnTo>
                    <a:pt x="113569" y="70754"/>
                  </a:lnTo>
                  <a:lnTo>
                    <a:pt x="127000" y="67437"/>
                  </a:lnTo>
                  <a:lnTo>
                    <a:pt x="161783" y="67437"/>
                  </a:lnTo>
                  <a:lnTo>
                    <a:pt x="160512" y="66317"/>
                  </a:lnTo>
                  <a:lnTo>
                    <a:pt x="151129" y="61436"/>
                  </a:lnTo>
                  <a:lnTo>
                    <a:pt x="140128" y="58507"/>
                  </a:lnTo>
                  <a:lnTo>
                    <a:pt x="127508" y="57531"/>
                  </a:lnTo>
                  <a:close/>
                </a:path>
                <a:path w="316864" h="236220">
                  <a:moveTo>
                    <a:pt x="161783" y="67437"/>
                  </a:moveTo>
                  <a:lnTo>
                    <a:pt x="133096" y="67437"/>
                  </a:lnTo>
                  <a:lnTo>
                    <a:pt x="138429" y="69341"/>
                  </a:lnTo>
                  <a:lnTo>
                    <a:pt x="147827" y="76962"/>
                  </a:lnTo>
                  <a:lnTo>
                    <a:pt x="158141" y="117982"/>
                  </a:lnTo>
                  <a:lnTo>
                    <a:pt x="158241" y="128269"/>
                  </a:lnTo>
                  <a:lnTo>
                    <a:pt x="157734" y="134619"/>
                  </a:lnTo>
                  <a:lnTo>
                    <a:pt x="141732" y="167639"/>
                  </a:lnTo>
                  <a:lnTo>
                    <a:pt x="137795" y="170433"/>
                  </a:lnTo>
                  <a:lnTo>
                    <a:pt x="132969" y="171831"/>
                  </a:lnTo>
                  <a:lnTo>
                    <a:pt x="159734" y="171831"/>
                  </a:lnTo>
                  <a:lnTo>
                    <a:pt x="180276" y="137239"/>
                  </a:lnTo>
                  <a:lnTo>
                    <a:pt x="181990" y="117982"/>
                  </a:lnTo>
                  <a:lnTo>
                    <a:pt x="181133" y="104245"/>
                  </a:lnTo>
                  <a:lnTo>
                    <a:pt x="178562" y="92186"/>
                  </a:lnTo>
                  <a:lnTo>
                    <a:pt x="174275" y="81817"/>
                  </a:lnTo>
                  <a:lnTo>
                    <a:pt x="168275" y="73151"/>
                  </a:lnTo>
                  <a:lnTo>
                    <a:pt x="161783" y="67437"/>
                  </a:lnTo>
                  <a:close/>
                </a:path>
                <a:path w="316864" h="236220">
                  <a:moveTo>
                    <a:pt x="37719" y="0"/>
                  </a:moveTo>
                  <a:lnTo>
                    <a:pt x="30225" y="0"/>
                  </a:lnTo>
                  <a:lnTo>
                    <a:pt x="0" y="1269"/>
                  </a:lnTo>
                  <a:lnTo>
                    <a:pt x="0" y="7746"/>
                  </a:lnTo>
                  <a:lnTo>
                    <a:pt x="4190" y="8508"/>
                  </a:lnTo>
                  <a:lnTo>
                    <a:pt x="7112" y="9270"/>
                  </a:lnTo>
                  <a:lnTo>
                    <a:pt x="16001" y="156463"/>
                  </a:lnTo>
                  <a:lnTo>
                    <a:pt x="15748" y="159257"/>
                  </a:lnTo>
                  <a:lnTo>
                    <a:pt x="1904" y="173481"/>
                  </a:lnTo>
                  <a:lnTo>
                    <a:pt x="1904" y="179705"/>
                  </a:lnTo>
                  <a:lnTo>
                    <a:pt x="51815" y="179705"/>
                  </a:lnTo>
                  <a:lnTo>
                    <a:pt x="51815" y="173481"/>
                  </a:lnTo>
                  <a:lnTo>
                    <a:pt x="47498" y="172465"/>
                  </a:lnTo>
                  <a:lnTo>
                    <a:pt x="44450" y="171195"/>
                  </a:lnTo>
                  <a:lnTo>
                    <a:pt x="42545" y="169671"/>
                  </a:lnTo>
                  <a:lnTo>
                    <a:pt x="40639" y="168275"/>
                  </a:lnTo>
                  <a:lnTo>
                    <a:pt x="39370" y="166115"/>
                  </a:lnTo>
                  <a:lnTo>
                    <a:pt x="38100" y="160527"/>
                  </a:lnTo>
                  <a:lnTo>
                    <a:pt x="37795" y="156463"/>
                  </a:lnTo>
                  <a:lnTo>
                    <a:pt x="3771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32" name="object 31">
            <a:extLst>
              <a:ext uri="{FF2B5EF4-FFF2-40B4-BE49-F238E27FC236}">
                <a16:creationId xmlns:a16="http://schemas.microsoft.com/office/drawing/2014/main" id="{7FA50824-D48A-109B-BC31-0F2FA0775858}"/>
              </a:ext>
            </a:extLst>
          </p:cNvPr>
          <p:cNvPicPr/>
          <p:nvPr/>
        </p:nvPicPr>
        <p:blipFill>
          <a:blip r:embed="rId16" cstate="print"/>
          <a:stretch>
            <a:fillRect/>
          </a:stretch>
        </p:blipFill>
        <p:spPr>
          <a:xfrm>
            <a:off x="4682563" y="4137318"/>
            <a:ext cx="1272534" cy="424306"/>
          </a:xfrm>
          <a:prstGeom prst="rect">
            <a:avLst/>
          </a:prstGeom>
        </p:spPr>
      </p:pic>
      <p:sp>
        <p:nvSpPr>
          <p:cNvPr id="33" name="object 32">
            <a:extLst>
              <a:ext uri="{FF2B5EF4-FFF2-40B4-BE49-F238E27FC236}">
                <a16:creationId xmlns:a16="http://schemas.microsoft.com/office/drawing/2014/main" id="{27610A08-D6F0-E304-1BD8-E689512CF1C1}"/>
              </a:ext>
            </a:extLst>
          </p:cNvPr>
          <p:cNvSpPr/>
          <p:nvPr/>
        </p:nvSpPr>
        <p:spPr>
          <a:xfrm>
            <a:off x="6041331" y="4268381"/>
            <a:ext cx="154940" cy="161290"/>
          </a:xfrm>
          <a:custGeom>
            <a:avLst/>
            <a:gdLst/>
            <a:ahLst/>
            <a:cxnLst/>
            <a:rect l="l" t="t" r="r" b="b"/>
            <a:pathLst>
              <a:path w="154939" h="161289">
                <a:moveTo>
                  <a:pt x="154686" y="72390"/>
                </a:moveTo>
                <a:lnTo>
                  <a:pt x="86233" y="72390"/>
                </a:lnTo>
                <a:lnTo>
                  <a:pt x="86233" y="0"/>
                </a:lnTo>
                <a:lnTo>
                  <a:pt x="68453" y="0"/>
                </a:lnTo>
                <a:lnTo>
                  <a:pt x="68453" y="72390"/>
                </a:lnTo>
                <a:lnTo>
                  <a:pt x="0" y="72390"/>
                </a:lnTo>
                <a:lnTo>
                  <a:pt x="0" y="90170"/>
                </a:lnTo>
                <a:lnTo>
                  <a:pt x="68453" y="90170"/>
                </a:lnTo>
                <a:lnTo>
                  <a:pt x="68453" y="161290"/>
                </a:lnTo>
                <a:lnTo>
                  <a:pt x="86233" y="161290"/>
                </a:lnTo>
                <a:lnTo>
                  <a:pt x="86233" y="90170"/>
                </a:lnTo>
                <a:lnTo>
                  <a:pt x="154686" y="90170"/>
                </a:lnTo>
                <a:lnTo>
                  <a:pt x="154686" y="7239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4" name="object 33">
            <a:extLst>
              <a:ext uri="{FF2B5EF4-FFF2-40B4-BE49-F238E27FC236}">
                <a16:creationId xmlns:a16="http://schemas.microsoft.com/office/drawing/2014/main" id="{C70597C1-3E3F-1E3B-2536-C1607ECF1B76}"/>
              </a:ext>
            </a:extLst>
          </p:cNvPr>
          <p:cNvGrpSpPr/>
          <p:nvPr/>
        </p:nvGrpSpPr>
        <p:grpSpPr>
          <a:xfrm>
            <a:off x="6292796" y="4183927"/>
            <a:ext cx="1369060" cy="321310"/>
            <a:chOff x="5287523" y="3038475"/>
            <a:chExt cx="1369060" cy="321310"/>
          </a:xfrm>
        </p:grpSpPr>
        <p:sp>
          <p:nvSpPr>
            <p:cNvPr id="35" name="object 34">
              <a:extLst>
                <a:ext uri="{FF2B5EF4-FFF2-40B4-BE49-F238E27FC236}">
                  <a16:creationId xmlns:a16="http://schemas.microsoft.com/office/drawing/2014/main" id="{40E1D1CB-1277-7A2A-1641-0CAC03610A1F}"/>
                </a:ext>
              </a:extLst>
            </p:cNvPr>
            <p:cNvSpPr/>
            <p:nvPr/>
          </p:nvSpPr>
          <p:spPr>
            <a:xfrm>
              <a:off x="5287523" y="3048762"/>
              <a:ext cx="1022985" cy="311150"/>
            </a:xfrm>
            <a:custGeom>
              <a:avLst/>
              <a:gdLst/>
              <a:ahLst/>
              <a:cxnLst/>
              <a:rect l="l" t="t" r="r" b="b"/>
              <a:pathLst>
                <a:path w="1022985" h="311150">
                  <a:moveTo>
                    <a:pt x="941191" y="0"/>
                  </a:moveTo>
                  <a:lnTo>
                    <a:pt x="938143" y="10287"/>
                  </a:lnTo>
                  <a:lnTo>
                    <a:pt x="952380" y="17692"/>
                  </a:lnTo>
                  <a:lnTo>
                    <a:pt x="964797" y="28479"/>
                  </a:lnTo>
                  <a:lnTo>
                    <a:pt x="990951" y="80581"/>
                  </a:lnTo>
                  <a:lnTo>
                    <a:pt x="998761" y="128206"/>
                  </a:lnTo>
                  <a:lnTo>
                    <a:pt x="999738" y="155448"/>
                  </a:lnTo>
                  <a:lnTo>
                    <a:pt x="998761" y="182687"/>
                  </a:lnTo>
                  <a:lnTo>
                    <a:pt x="990951" y="230260"/>
                  </a:lnTo>
                  <a:lnTo>
                    <a:pt x="975379" y="268120"/>
                  </a:lnTo>
                  <a:lnTo>
                    <a:pt x="938143" y="300481"/>
                  </a:lnTo>
                  <a:lnTo>
                    <a:pt x="941191" y="310769"/>
                  </a:lnTo>
                  <a:lnTo>
                    <a:pt x="975941" y="292226"/>
                  </a:lnTo>
                  <a:lnTo>
                    <a:pt x="1001643" y="257301"/>
                  </a:lnTo>
                  <a:lnTo>
                    <a:pt x="1017533" y="210312"/>
                  </a:lnTo>
                  <a:lnTo>
                    <a:pt x="1022852" y="155320"/>
                  </a:lnTo>
                  <a:lnTo>
                    <a:pt x="1021520" y="126886"/>
                  </a:lnTo>
                  <a:lnTo>
                    <a:pt x="1010904" y="75971"/>
                  </a:lnTo>
                  <a:lnTo>
                    <a:pt x="989929" y="33968"/>
                  </a:lnTo>
                  <a:lnTo>
                    <a:pt x="959691" y="7211"/>
                  </a:lnTo>
                  <a:lnTo>
                    <a:pt x="941191" y="0"/>
                  </a:lnTo>
                  <a:close/>
                </a:path>
                <a:path w="1022985" h="311150">
                  <a:moveTo>
                    <a:pt x="81655" y="0"/>
                  </a:moveTo>
                  <a:lnTo>
                    <a:pt x="46952" y="18542"/>
                  </a:lnTo>
                  <a:lnTo>
                    <a:pt x="21203" y="53467"/>
                  </a:lnTo>
                  <a:lnTo>
                    <a:pt x="5312" y="100441"/>
                  </a:lnTo>
                  <a:lnTo>
                    <a:pt x="0" y="155448"/>
                  </a:lnTo>
                  <a:lnTo>
                    <a:pt x="1325" y="183828"/>
                  </a:lnTo>
                  <a:lnTo>
                    <a:pt x="11941" y="234795"/>
                  </a:lnTo>
                  <a:lnTo>
                    <a:pt x="32970" y="276800"/>
                  </a:lnTo>
                  <a:lnTo>
                    <a:pt x="63172" y="303557"/>
                  </a:lnTo>
                  <a:lnTo>
                    <a:pt x="81655" y="310769"/>
                  </a:lnTo>
                  <a:lnTo>
                    <a:pt x="84830" y="300481"/>
                  </a:lnTo>
                  <a:lnTo>
                    <a:pt x="70518" y="293076"/>
                  </a:lnTo>
                  <a:lnTo>
                    <a:pt x="58064" y="282289"/>
                  </a:lnTo>
                  <a:lnTo>
                    <a:pt x="31894" y="230260"/>
                  </a:lnTo>
                  <a:lnTo>
                    <a:pt x="24084" y="182687"/>
                  </a:lnTo>
                  <a:lnTo>
                    <a:pt x="23112" y="155320"/>
                  </a:lnTo>
                  <a:lnTo>
                    <a:pt x="24084" y="128206"/>
                  </a:lnTo>
                  <a:lnTo>
                    <a:pt x="31894" y="80581"/>
                  </a:lnTo>
                  <a:lnTo>
                    <a:pt x="47468" y="42648"/>
                  </a:lnTo>
                  <a:lnTo>
                    <a:pt x="84830" y="10287"/>
                  </a:lnTo>
                  <a:lnTo>
                    <a:pt x="816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6" name="object 35">
              <a:extLst>
                <a:ext uri="{FF2B5EF4-FFF2-40B4-BE49-F238E27FC236}">
                  <a16:creationId xmlns:a16="http://schemas.microsoft.com/office/drawing/2014/main" id="{3034EF55-890B-C081-66EC-B03282D8058C}"/>
                </a:ext>
              </a:extLst>
            </p:cNvPr>
            <p:cNvPicPr/>
            <p:nvPr/>
          </p:nvPicPr>
          <p:blipFill>
            <a:blip r:embed="rId10" cstate="print"/>
            <a:stretch>
              <a:fillRect/>
            </a:stretch>
          </p:blipFill>
          <p:spPr>
            <a:xfrm>
              <a:off x="5401563" y="3104134"/>
              <a:ext cx="99949" cy="173482"/>
            </a:xfrm>
            <a:prstGeom prst="rect">
              <a:avLst/>
            </a:prstGeom>
          </p:spPr>
        </p:pic>
        <p:sp>
          <p:nvSpPr>
            <p:cNvPr id="37" name="object 36">
              <a:extLst>
                <a:ext uri="{FF2B5EF4-FFF2-40B4-BE49-F238E27FC236}">
                  <a16:creationId xmlns:a16="http://schemas.microsoft.com/office/drawing/2014/main" id="{8EED4662-FF89-004E-A0B4-CDC138812403}"/>
                </a:ext>
              </a:extLst>
            </p:cNvPr>
            <p:cNvSpPr/>
            <p:nvPr/>
          </p:nvSpPr>
          <p:spPr>
            <a:xfrm>
              <a:off x="5598032" y="3195763"/>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8" name="object 37">
              <a:extLst>
                <a:ext uri="{FF2B5EF4-FFF2-40B4-BE49-F238E27FC236}">
                  <a16:creationId xmlns:a16="http://schemas.microsoft.com/office/drawing/2014/main" id="{803F0F1D-BB25-E8BA-BD62-F6D108B17A21}"/>
                </a:ext>
              </a:extLst>
            </p:cNvPr>
            <p:cNvPicPr/>
            <p:nvPr/>
          </p:nvPicPr>
          <p:blipFill>
            <a:blip r:embed="rId14" cstate="print"/>
            <a:stretch>
              <a:fillRect/>
            </a:stretch>
          </p:blipFill>
          <p:spPr>
            <a:xfrm>
              <a:off x="5827775" y="3155569"/>
              <a:ext cx="139319" cy="176783"/>
            </a:xfrm>
            <a:prstGeom prst="rect">
              <a:avLst/>
            </a:prstGeom>
          </p:spPr>
        </p:pic>
        <p:pic>
          <p:nvPicPr>
            <p:cNvPr id="39" name="object 38">
              <a:extLst>
                <a:ext uri="{FF2B5EF4-FFF2-40B4-BE49-F238E27FC236}">
                  <a16:creationId xmlns:a16="http://schemas.microsoft.com/office/drawing/2014/main" id="{FC9E9226-D6B0-75CE-A61D-4C50EC0C3CE6}"/>
                </a:ext>
              </a:extLst>
            </p:cNvPr>
            <p:cNvPicPr/>
            <p:nvPr/>
          </p:nvPicPr>
          <p:blipFill>
            <a:blip r:embed="rId17" cstate="print"/>
            <a:stretch>
              <a:fillRect/>
            </a:stretch>
          </p:blipFill>
          <p:spPr>
            <a:xfrm>
              <a:off x="5996050" y="3038475"/>
              <a:ext cx="197993" cy="176402"/>
            </a:xfrm>
            <a:prstGeom prst="rect">
              <a:avLst/>
            </a:prstGeom>
          </p:spPr>
        </p:pic>
        <p:sp>
          <p:nvSpPr>
            <p:cNvPr id="40" name="object 39">
              <a:extLst>
                <a:ext uri="{FF2B5EF4-FFF2-40B4-BE49-F238E27FC236}">
                  <a16:creationId xmlns:a16="http://schemas.microsoft.com/office/drawing/2014/main" id="{1C866C78-BDF1-A3A7-5CDF-3C545D496267}"/>
                </a:ext>
              </a:extLst>
            </p:cNvPr>
            <p:cNvSpPr/>
            <p:nvPr/>
          </p:nvSpPr>
          <p:spPr>
            <a:xfrm>
              <a:off x="6339712" y="3097910"/>
              <a:ext cx="316865" cy="236220"/>
            </a:xfrm>
            <a:custGeom>
              <a:avLst/>
              <a:gdLst/>
              <a:ahLst/>
              <a:cxnLst/>
              <a:rect l="l" t="t" r="r" b="b"/>
              <a:pathLst>
                <a:path w="316865" h="236220">
                  <a:moveTo>
                    <a:pt x="260477" y="57531"/>
                  </a:moveTo>
                  <a:lnTo>
                    <a:pt x="247777" y="57531"/>
                  </a:lnTo>
                  <a:lnTo>
                    <a:pt x="241554" y="58419"/>
                  </a:lnTo>
                  <a:lnTo>
                    <a:pt x="208407" y="86359"/>
                  </a:lnTo>
                  <a:lnTo>
                    <a:pt x="207287" y="92456"/>
                  </a:lnTo>
                  <a:lnTo>
                    <a:pt x="207320" y="107822"/>
                  </a:lnTo>
                  <a:lnTo>
                    <a:pt x="208787" y="114426"/>
                  </a:lnTo>
                  <a:lnTo>
                    <a:pt x="211962" y="120395"/>
                  </a:lnTo>
                  <a:lnTo>
                    <a:pt x="215137" y="126491"/>
                  </a:lnTo>
                  <a:lnTo>
                    <a:pt x="219710" y="131190"/>
                  </a:lnTo>
                  <a:lnTo>
                    <a:pt x="225679" y="134746"/>
                  </a:lnTo>
                  <a:lnTo>
                    <a:pt x="218874" y="139898"/>
                  </a:lnTo>
                  <a:lnTo>
                    <a:pt x="214248" y="144399"/>
                  </a:lnTo>
                  <a:lnTo>
                    <a:pt x="211582" y="148336"/>
                  </a:lnTo>
                  <a:lnTo>
                    <a:pt x="208787" y="152400"/>
                  </a:lnTo>
                  <a:lnTo>
                    <a:pt x="207517" y="156718"/>
                  </a:lnTo>
                  <a:lnTo>
                    <a:pt x="207517" y="165607"/>
                  </a:lnTo>
                  <a:lnTo>
                    <a:pt x="208661" y="169290"/>
                  </a:lnTo>
                  <a:lnTo>
                    <a:pt x="210946" y="172465"/>
                  </a:lnTo>
                  <a:lnTo>
                    <a:pt x="213106" y="175513"/>
                  </a:lnTo>
                  <a:lnTo>
                    <a:pt x="216281" y="177800"/>
                  </a:lnTo>
                  <a:lnTo>
                    <a:pt x="220217" y="179450"/>
                  </a:lnTo>
                  <a:lnTo>
                    <a:pt x="213740" y="182752"/>
                  </a:lnTo>
                  <a:lnTo>
                    <a:pt x="208787" y="186436"/>
                  </a:lnTo>
                  <a:lnTo>
                    <a:pt x="201676" y="195071"/>
                  </a:lnTo>
                  <a:lnTo>
                    <a:pt x="200198" y="199389"/>
                  </a:lnTo>
                  <a:lnTo>
                    <a:pt x="200125" y="211455"/>
                  </a:lnTo>
                  <a:lnTo>
                    <a:pt x="201294" y="215900"/>
                  </a:lnTo>
                  <a:lnTo>
                    <a:pt x="204088" y="219837"/>
                  </a:lnTo>
                  <a:lnTo>
                    <a:pt x="206756" y="223646"/>
                  </a:lnTo>
                  <a:lnTo>
                    <a:pt x="210565" y="226821"/>
                  </a:lnTo>
                  <a:lnTo>
                    <a:pt x="215645" y="229234"/>
                  </a:lnTo>
                  <a:lnTo>
                    <a:pt x="220598" y="231647"/>
                  </a:lnTo>
                  <a:lnTo>
                    <a:pt x="226567" y="233299"/>
                  </a:lnTo>
                  <a:lnTo>
                    <a:pt x="240537" y="235331"/>
                  </a:lnTo>
                  <a:lnTo>
                    <a:pt x="248285" y="235838"/>
                  </a:lnTo>
                  <a:lnTo>
                    <a:pt x="256793" y="235838"/>
                  </a:lnTo>
                  <a:lnTo>
                    <a:pt x="295147" y="227202"/>
                  </a:lnTo>
                  <a:lnTo>
                    <a:pt x="296932" y="225932"/>
                  </a:lnTo>
                  <a:lnTo>
                    <a:pt x="256539" y="225932"/>
                  </a:lnTo>
                  <a:lnTo>
                    <a:pt x="247896" y="225599"/>
                  </a:lnTo>
                  <a:lnTo>
                    <a:pt x="220090" y="211455"/>
                  </a:lnTo>
                  <a:lnTo>
                    <a:pt x="220090" y="199389"/>
                  </a:lnTo>
                  <a:lnTo>
                    <a:pt x="221107" y="195325"/>
                  </a:lnTo>
                  <a:lnTo>
                    <a:pt x="225425" y="188213"/>
                  </a:lnTo>
                  <a:lnTo>
                    <a:pt x="228600" y="184912"/>
                  </a:lnTo>
                  <a:lnTo>
                    <a:pt x="232917" y="181737"/>
                  </a:lnTo>
                  <a:lnTo>
                    <a:pt x="310806" y="181737"/>
                  </a:lnTo>
                  <a:lnTo>
                    <a:pt x="309371" y="178943"/>
                  </a:lnTo>
                  <a:lnTo>
                    <a:pt x="307086" y="174370"/>
                  </a:lnTo>
                  <a:lnTo>
                    <a:pt x="303021" y="170687"/>
                  </a:lnTo>
                  <a:lnTo>
                    <a:pt x="291845" y="165100"/>
                  </a:lnTo>
                  <a:lnTo>
                    <a:pt x="284607" y="163702"/>
                  </a:lnTo>
                  <a:lnTo>
                    <a:pt x="239903" y="163702"/>
                  </a:lnTo>
                  <a:lnTo>
                    <a:pt x="235585" y="163449"/>
                  </a:lnTo>
                  <a:lnTo>
                    <a:pt x="232790" y="162687"/>
                  </a:lnTo>
                  <a:lnTo>
                    <a:pt x="229996" y="162051"/>
                  </a:lnTo>
                  <a:lnTo>
                    <a:pt x="227964" y="160908"/>
                  </a:lnTo>
                  <a:lnTo>
                    <a:pt x="225552" y="157733"/>
                  </a:lnTo>
                  <a:lnTo>
                    <a:pt x="224916" y="155447"/>
                  </a:lnTo>
                  <a:lnTo>
                    <a:pt x="224916" y="147574"/>
                  </a:lnTo>
                  <a:lnTo>
                    <a:pt x="228091" y="142875"/>
                  </a:lnTo>
                  <a:lnTo>
                    <a:pt x="234568" y="138049"/>
                  </a:lnTo>
                  <a:lnTo>
                    <a:pt x="272017" y="138049"/>
                  </a:lnTo>
                  <a:lnTo>
                    <a:pt x="273049" y="137826"/>
                  </a:lnTo>
                  <a:lnTo>
                    <a:pt x="281336" y="134373"/>
                  </a:lnTo>
                  <a:lnTo>
                    <a:pt x="286828" y="130556"/>
                  </a:lnTo>
                  <a:lnTo>
                    <a:pt x="246507" y="130556"/>
                  </a:lnTo>
                  <a:lnTo>
                    <a:pt x="240411" y="127762"/>
                  </a:lnTo>
                  <a:lnTo>
                    <a:pt x="236092" y="122046"/>
                  </a:lnTo>
                  <a:lnTo>
                    <a:pt x="231902" y="116331"/>
                  </a:lnTo>
                  <a:lnTo>
                    <a:pt x="229742" y="108331"/>
                  </a:lnTo>
                  <a:lnTo>
                    <a:pt x="229742" y="87883"/>
                  </a:lnTo>
                  <a:lnTo>
                    <a:pt x="231775" y="80263"/>
                  </a:lnTo>
                  <a:lnTo>
                    <a:pt x="235965" y="74930"/>
                  </a:lnTo>
                  <a:lnTo>
                    <a:pt x="240157" y="69722"/>
                  </a:lnTo>
                  <a:lnTo>
                    <a:pt x="246253" y="67056"/>
                  </a:lnTo>
                  <a:lnTo>
                    <a:pt x="316864" y="67056"/>
                  </a:lnTo>
                  <a:lnTo>
                    <a:pt x="316864" y="59689"/>
                  </a:lnTo>
                  <a:lnTo>
                    <a:pt x="272414" y="59689"/>
                  </a:lnTo>
                  <a:lnTo>
                    <a:pt x="266445" y="58165"/>
                  </a:lnTo>
                  <a:lnTo>
                    <a:pt x="260477" y="57531"/>
                  </a:lnTo>
                  <a:close/>
                </a:path>
                <a:path w="316865" h="236220">
                  <a:moveTo>
                    <a:pt x="310806" y="181737"/>
                  </a:moveTo>
                  <a:lnTo>
                    <a:pt x="232917" y="181737"/>
                  </a:lnTo>
                  <a:lnTo>
                    <a:pt x="238125" y="182244"/>
                  </a:lnTo>
                  <a:lnTo>
                    <a:pt x="244093" y="182499"/>
                  </a:lnTo>
                  <a:lnTo>
                    <a:pt x="274446" y="182499"/>
                  </a:lnTo>
                  <a:lnTo>
                    <a:pt x="278384" y="183006"/>
                  </a:lnTo>
                  <a:lnTo>
                    <a:pt x="281305" y="184022"/>
                  </a:lnTo>
                  <a:lnTo>
                    <a:pt x="284353" y="185038"/>
                  </a:lnTo>
                  <a:lnTo>
                    <a:pt x="286638" y="186436"/>
                  </a:lnTo>
                  <a:lnTo>
                    <a:pt x="289940" y="189991"/>
                  </a:lnTo>
                  <a:lnTo>
                    <a:pt x="291084" y="192024"/>
                  </a:lnTo>
                  <a:lnTo>
                    <a:pt x="291591" y="194182"/>
                  </a:lnTo>
                  <a:lnTo>
                    <a:pt x="292227" y="196469"/>
                  </a:lnTo>
                  <a:lnTo>
                    <a:pt x="292481" y="198755"/>
                  </a:lnTo>
                  <a:lnTo>
                    <a:pt x="292481" y="206120"/>
                  </a:lnTo>
                  <a:lnTo>
                    <a:pt x="275718" y="222932"/>
                  </a:lnTo>
                  <a:lnTo>
                    <a:pt x="270510" y="224916"/>
                  </a:lnTo>
                  <a:lnTo>
                    <a:pt x="264033" y="225932"/>
                  </a:lnTo>
                  <a:lnTo>
                    <a:pt x="296932" y="225932"/>
                  </a:lnTo>
                  <a:lnTo>
                    <a:pt x="301752" y="222503"/>
                  </a:lnTo>
                  <a:lnTo>
                    <a:pt x="306196" y="216281"/>
                  </a:lnTo>
                  <a:lnTo>
                    <a:pt x="310768" y="210184"/>
                  </a:lnTo>
                  <a:lnTo>
                    <a:pt x="313055" y="203072"/>
                  </a:lnTo>
                  <a:lnTo>
                    <a:pt x="313055" y="189102"/>
                  </a:lnTo>
                  <a:lnTo>
                    <a:pt x="311785" y="183641"/>
                  </a:lnTo>
                  <a:lnTo>
                    <a:pt x="310806" y="181737"/>
                  </a:lnTo>
                  <a:close/>
                </a:path>
                <a:path w="316865" h="236220">
                  <a:moveTo>
                    <a:pt x="272017" y="138049"/>
                  </a:moveTo>
                  <a:lnTo>
                    <a:pt x="234568" y="138049"/>
                  </a:lnTo>
                  <a:lnTo>
                    <a:pt x="239521" y="139700"/>
                  </a:lnTo>
                  <a:lnTo>
                    <a:pt x="245490" y="140588"/>
                  </a:lnTo>
                  <a:lnTo>
                    <a:pt x="252476" y="140588"/>
                  </a:lnTo>
                  <a:lnTo>
                    <a:pt x="263429" y="139898"/>
                  </a:lnTo>
                  <a:lnTo>
                    <a:pt x="272017" y="138049"/>
                  </a:lnTo>
                  <a:close/>
                </a:path>
                <a:path w="316865" h="236220">
                  <a:moveTo>
                    <a:pt x="316864" y="67056"/>
                  </a:moveTo>
                  <a:lnTo>
                    <a:pt x="258953" y="67056"/>
                  </a:lnTo>
                  <a:lnTo>
                    <a:pt x="263016" y="68199"/>
                  </a:lnTo>
                  <a:lnTo>
                    <a:pt x="266700" y="70484"/>
                  </a:lnTo>
                  <a:lnTo>
                    <a:pt x="278384" y="92456"/>
                  </a:lnTo>
                  <a:lnTo>
                    <a:pt x="278384" y="103886"/>
                  </a:lnTo>
                  <a:lnTo>
                    <a:pt x="258826" y="130556"/>
                  </a:lnTo>
                  <a:lnTo>
                    <a:pt x="286828" y="130556"/>
                  </a:lnTo>
                  <a:lnTo>
                    <a:pt x="300989" y="97916"/>
                  </a:lnTo>
                  <a:lnTo>
                    <a:pt x="300949" y="92456"/>
                  </a:lnTo>
                  <a:lnTo>
                    <a:pt x="300228" y="87883"/>
                  </a:lnTo>
                  <a:lnTo>
                    <a:pt x="297180" y="78993"/>
                  </a:lnTo>
                  <a:lnTo>
                    <a:pt x="295147" y="75437"/>
                  </a:lnTo>
                  <a:lnTo>
                    <a:pt x="292481" y="72770"/>
                  </a:lnTo>
                  <a:lnTo>
                    <a:pt x="293623" y="71500"/>
                  </a:lnTo>
                  <a:lnTo>
                    <a:pt x="316864" y="71500"/>
                  </a:lnTo>
                  <a:lnTo>
                    <a:pt x="316864" y="67056"/>
                  </a:lnTo>
                  <a:close/>
                </a:path>
                <a:path w="316865" h="236220">
                  <a:moveTo>
                    <a:pt x="316864" y="71500"/>
                  </a:moveTo>
                  <a:lnTo>
                    <a:pt x="293623" y="71500"/>
                  </a:lnTo>
                  <a:lnTo>
                    <a:pt x="316864" y="72389"/>
                  </a:lnTo>
                  <a:lnTo>
                    <a:pt x="316864" y="71500"/>
                  </a:lnTo>
                  <a:close/>
                </a:path>
                <a:path w="316865" h="236220">
                  <a:moveTo>
                    <a:pt x="127508" y="57531"/>
                  </a:moveTo>
                  <a:lnTo>
                    <a:pt x="87693" y="73263"/>
                  </a:lnTo>
                  <a:lnTo>
                    <a:pt x="72334" y="110799"/>
                  </a:lnTo>
                  <a:lnTo>
                    <a:pt x="71935" y="121665"/>
                  </a:lnTo>
                  <a:lnTo>
                    <a:pt x="72739" y="134919"/>
                  </a:lnTo>
                  <a:lnTo>
                    <a:pt x="93293" y="173057"/>
                  </a:lnTo>
                  <a:lnTo>
                    <a:pt x="125475" y="181737"/>
                  </a:lnTo>
                  <a:lnTo>
                    <a:pt x="133858" y="181286"/>
                  </a:lnTo>
                  <a:lnTo>
                    <a:pt x="141668" y="179943"/>
                  </a:lnTo>
                  <a:lnTo>
                    <a:pt x="148907" y="177718"/>
                  </a:lnTo>
                  <a:lnTo>
                    <a:pt x="155575" y="174625"/>
                  </a:lnTo>
                  <a:lnTo>
                    <a:pt x="159734" y="171831"/>
                  </a:lnTo>
                  <a:lnTo>
                    <a:pt x="127381" y="171831"/>
                  </a:lnTo>
                  <a:lnTo>
                    <a:pt x="120191" y="170951"/>
                  </a:lnTo>
                  <a:lnTo>
                    <a:pt x="96152" y="130321"/>
                  </a:lnTo>
                  <a:lnTo>
                    <a:pt x="95636" y="117982"/>
                  </a:lnTo>
                  <a:lnTo>
                    <a:pt x="96133" y="106683"/>
                  </a:lnTo>
                  <a:lnTo>
                    <a:pt x="113569" y="70754"/>
                  </a:lnTo>
                  <a:lnTo>
                    <a:pt x="127000" y="67437"/>
                  </a:lnTo>
                  <a:lnTo>
                    <a:pt x="161783" y="67437"/>
                  </a:lnTo>
                  <a:lnTo>
                    <a:pt x="160512" y="66317"/>
                  </a:lnTo>
                  <a:lnTo>
                    <a:pt x="151129" y="61436"/>
                  </a:lnTo>
                  <a:lnTo>
                    <a:pt x="140128" y="58507"/>
                  </a:lnTo>
                  <a:lnTo>
                    <a:pt x="127508" y="57531"/>
                  </a:lnTo>
                  <a:close/>
                </a:path>
                <a:path w="316865" h="236220">
                  <a:moveTo>
                    <a:pt x="161783" y="67437"/>
                  </a:moveTo>
                  <a:lnTo>
                    <a:pt x="133096" y="67437"/>
                  </a:lnTo>
                  <a:lnTo>
                    <a:pt x="138429" y="69341"/>
                  </a:lnTo>
                  <a:lnTo>
                    <a:pt x="147827" y="76962"/>
                  </a:lnTo>
                  <a:lnTo>
                    <a:pt x="158141" y="117982"/>
                  </a:lnTo>
                  <a:lnTo>
                    <a:pt x="158241" y="128269"/>
                  </a:lnTo>
                  <a:lnTo>
                    <a:pt x="157734" y="134619"/>
                  </a:lnTo>
                  <a:lnTo>
                    <a:pt x="141732" y="167639"/>
                  </a:lnTo>
                  <a:lnTo>
                    <a:pt x="137795" y="170433"/>
                  </a:lnTo>
                  <a:lnTo>
                    <a:pt x="132969" y="171831"/>
                  </a:lnTo>
                  <a:lnTo>
                    <a:pt x="159734" y="171831"/>
                  </a:lnTo>
                  <a:lnTo>
                    <a:pt x="180276" y="137239"/>
                  </a:lnTo>
                  <a:lnTo>
                    <a:pt x="181990" y="117982"/>
                  </a:lnTo>
                  <a:lnTo>
                    <a:pt x="181133" y="104245"/>
                  </a:lnTo>
                  <a:lnTo>
                    <a:pt x="178562" y="92186"/>
                  </a:lnTo>
                  <a:lnTo>
                    <a:pt x="174275" y="81817"/>
                  </a:lnTo>
                  <a:lnTo>
                    <a:pt x="168275" y="73151"/>
                  </a:lnTo>
                  <a:lnTo>
                    <a:pt x="161783" y="67437"/>
                  </a:lnTo>
                  <a:close/>
                </a:path>
                <a:path w="316865" h="236220">
                  <a:moveTo>
                    <a:pt x="37719" y="0"/>
                  </a:moveTo>
                  <a:lnTo>
                    <a:pt x="30225" y="0"/>
                  </a:lnTo>
                  <a:lnTo>
                    <a:pt x="0" y="1269"/>
                  </a:lnTo>
                  <a:lnTo>
                    <a:pt x="0" y="7746"/>
                  </a:lnTo>
                  <a:lnTo>
                    <a:pt x="4190" y="8508"/>
                  </a:lnTo>
                  <a:lnTo>
                    <a:pt x="7112" y="9270"/>
                  </a:lnTo>
                  <a:lnTo>
                    <a:pt x="16001" y="156463"/>
                  </a:lnTo>
                  <a:lnTo>
                    <a:pt x="15748" y="159257"/>
                  </a:lnTo>
                  <a:lnTo>
                    <a:pt x="1904" y="173481"/>
                  </a:lnTo>
                  <a:lnTo>
                    <a:pt x="1904" y="179705"/>
                  </a:lnTo>
                  <a:lnTo>
                    <a:pt x="51815" y="179705"/>
                  </a:lnTo>
                  <a:lnTo>
                    <a:pt x="51815" y="173481"/>
                  </a:lnTo>
                  <a:lnTo>
                    <a:pt x="47498" y="172465"/>
                  </a:lnTo>
                  <a:lnTo>
                    <a:pt x="44450" y="171195"/>
                  </a:lnTo>
                  <a:lnTo>
                    <a:pt x="42545" y="169671"/>
                  </a:lnTo>
                  <a:lnTo>
                    <a:pt x="40639" y="168275"/>
                  </a:lnTo>
                  <a:lnTo>
                    <a:pt x="39370" y="166115"/>
                  </a:lnTo>
                  <a:lnTo>
                    <a:pt x="38100" y="160527"/>
                  </a:lnTo>
                  <a:lnTo>
                    <a:pt x="37795" y="156463"/>
                  </a:lnTo>
                  <a:lnTo>
                    <a:pt x="3771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41" name="object 40">
            <a:extLst>
              <a:ext uri="{FF2B5EF4-FFF2-40B4-BE49-F238E27FC236}">
                <a16:creationId xmlns:a16="http://schemas.microsoft.com/office/drawing/2014/main" id="{CE58BAF4-819F-A7C2-D342-1EA7E5783C17}"/>
              </a:ext>
            </a:extLst>
          </p:cNvPr>
          <p:cNvPicPr/>
          <p:nvPr/>
        </p:nvPicPr>
        <p:blipFill>
          <a:blip r:embed="rId18" cstate="print"/>
          <a:stretch>
            <a:fillRect/>
          </a:stretch>
        </p:blipFill>
        <p:spPr>
          <a:xfrm>
            <a:off x="3021905" y="3021622"/>
            <a:ext cx="99949" cy="173354"/>
          </a:xfrm>
          <a:prstGeom prst="rect">
            <a:avLst/>
          </a:prstGeom>
        </p:spPr>
      </p:pic>
      <p:grpSp>
        <p:nvGrpSpPr>
          <p:cNvPr id="42" name="object 41">
            <a:extLst>
              <a:ext uri="{FF2B5EF4-FFF2-40B4-BE49-F238E27FC236}">
                <a16:creationId xmlns:a16="http://schemas.microsoft.com/office/drawing/2014/main" id="{429C0FFF-0AB0-54CD-F6FE-3A747C8D7236}"/>
              </a:ext>
            </a:extLst>
          </p:cNvPr>
          <p:cNvGrpSpPr/>
          <p:nvPr/>
        </p:nvGrpSpPr>
        <p:grpSpPr>
          <a:xfrm>
            <a:off x="2961453" y="3066580"/>
            <a:ext cx="581660" cy="644525"/>
            <a:chOff x="1956180" y="1921128"/>
            <a:chExt cx="581660" cy="644525"/>
          </a:xfrm>
        </p:grpSpPr>
        <p:sp>
          <p:nvSpPr>
            <p:cNvPr id="43" name="object 42">
              <a:extLst>
                <a:ext uri="{FF2B5EF4-FFF2-40B4-BE49-F238E27FC236}">
                  <a16:creationId xmlns:a16="http://schemas.microsoft.com/office/drawing/2014/main" id="{ABF7322B-BA73-7CDE-7025-C2A73EA63C0F}"/>
                </a:ext>
              </a:extLst>
            </p:cNvPr>
            <p:cNvSpPr/>
            <p:nvPr/>
          </p:nvSpPr>
          <p:spPr>
            <a:xfrm>
              <a:off x="1956180" y="2154301"/>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4" name="object 43">
              <a:extLst>
                <a:ext uri="{FF2B5EF4-FFF2-40B4-BE49-F238E27FC236}">
                  <a16:creationId xmlns:a16="http://schemas.microsoft.com/office/drawing/2014/main" id="{6EA10082-92A6-4DCA-3F05-F110800FBFC6}"/>
                </a:ext>
              </a:extLst>
            </p:cNvPr>
            <p:cNvPicPr/>
            <p:nvPr/>
          </p:nvPicPr>
          <p:blipFill>
            <a:blip r:embed="rId19" cstate="print"/>
            <a:stretch>
              <a:fillRect/>
            </a:stretch>
          </p:blipFill>
          <p:spPr>
            <a:xfrm>
              <a:off x="1959229" y="2289302"/>
              <a:ext cx="209550" cy="124206"/>
            </a:xfrm>
            <a:prstGeom prst="rect">
              <a:avLst/>
            </a:prstGeom>
          </p:spPr>
        </p:pic>
        <p:sp>
          <p:nvSpPr>
            <p:cNvPr id="45" name="object 44">
              <a:extLst>
                <a:ext uri="{FF2B5EF4-FFF2-40B4-BE49-F238E27FC236}">
                  <a16:creationId xmlns:a16="http://schemas.microsoft.com/office/drawing/2014/main" id="{0C23F1C3-1303-C709-DEBD-BE457380F645}"/>
                </a:ext>
              </a:extLst>
            </p:cNvPr>
            <p:cNvSpPr/>
            <p:nvPr/>
          </p:nvSpPr>
          <p:spPr>
            <a:xfrm>
              <a:off x="2216658" y="1921128"/>
              <a:ext cx="315595" cy="644525"/>
            </a:xfrm>
            <a:custGeom>
              <a:avLst/>
              <a:gdLst/>
              <a:ahLst/>
              <a:cxnLst/>
              <a:rect l="l" t="t" r="r" b="b"/>
              <a:pathLst>
                <a:path w="315594" h="644525">
                  <a:moveTo>
                    <a:pt x="64135" y="511302"/>
                  </a:moveTo>
                  <a:lnTo>
                    <a:pt x="45466" y="511302"/>
                  </a:lnTo>
                  <a:lnTo>
                    <a:pt x="41148" y="531241"/>
                  </a:lnTo>
                  <a:lnTo>
                    <a:pt x="59563" y="531241"/>
                  </a:lnTo>
                  <a:lnTo>
                    <a:pt x="64135" y="511302"/>
                  </a:lnTo>
                  <a:close/>
                </a:path>
                <a:path w="315594" h="644525">
                  <a:moveTo>
                    <a:pt x="67691" y="626618"/>
                  </a:moveTo>
                  <a:lnTo>
                    <a:pt x="61341" y="620395"/>
                  </a:lnTo>
                  <a:lnTo>
                    <a:pt x="59436" y="622554"/>
                  </a:lnTo>
                  <a:lnTo>
                    <a:pt x="56261" y="625729"/>
                  </a:lnTo>
                  <a:lnTo>
                    <a:pt x="53340" y="628396"/>
                  </a:lnTo>
                  <a:lnTo>
                    <a:pt x="50800" y="630174"/>
                  </a:lnTo>
                  <a:lnTo>
                    <a:pt x="49657" y="630936"/>
                  </a:lnTo>
                  <a:lnTo>
                    <a:pt x="48514" y="631317"/>
                  </a:lnTo>
                  <a:lnTo>
                    <a:pt x="47371" y="631825"/>
                  </a:lnTo>
                  <a:lnTo>
                    <a:pt x="46228" y="631952"/>
                  </a:lnTo>
                  <a:lnTo>
                    <a:pt x="43180" y="631952"/>
                  </a:lnTo>
                  <a:lnTo>
                    <a:pt x="41783" y="631444"/>
                  </a:lnTo>
                  <a:lnTo>
                    <a:pt x="40767" y="630428"/>
                  </a:lnTo>
                  <a:lnTo>
                    <a:pt x="39878" y="629412"/>
                  </a:lnTo>
                  <a:lnTo>
                    <a:pt x="39370" y="627634"/>
                  </a:lnTo>
                  <a:lnTo>
                    <a:pt x="39433" y="622554"/>
                  </a:lnTo>
                  <a:lnTo>
                    <a:pt x="39497" y="621665"/>
                  </a:lnTo>
                  <a:lnTo>
                    <a:pt x="39878" y="619379"/>
                  </a:lnTo>
                  <a:lnTo>
                    <a:pt x="40767" y="614299"/>
                  </a:lnTo>
                  <a:lnTo>
                    <a:pt x="41656" y="610743"/>
                  </a:lnTo>
                  <a:lnTo>
                    <a:pt x="55499" y="548767"/>
                  </a:lnTo>
                  <a:lnTo>
                    <a:pt x="50927" y="548767"/>
                  </a:lnTo>
                  <a:lnTo>
                    <a:pt x="23876" y="549783"/>
                  </a:lnTo>
                  <a:lnTo>
                    <a:pt x="22860" y="556133"/>
                  </a:lnTo>
                  <a:lnTo>
                    <a:pt x="26797" y="556260"/>
                  </a:lnTo>
                  <a:lnTo>
                    <a:pt x="29591" y="556895"/>
                  </a:lnTo>
                  <a:lnTo>
                    <a:pt x="31242" y="557911"/>
                  </a:lnTo>
                  <a:lnTo>
                    <a:pt x="32766" y="559054"/>
                  </a:lnTo>
                  <a:lnTo>
                    <a:pt x="33655" y="560832"/>
                  </a:lnTo>
                  <a:lnTo>
                    <a:pt x="33655" y="565912"/>
                  </a:lnTo>
                  <a:lnTo>
                    <a:pt x="33274" y="568833"/>
                  </a:lnTo>
                  <a:lnTo>
                    <a:pt x="32766" y="572135"/>
                  </a:lnTo>
                  <a:lnTo>
                    <a:pt x="32004" y="575691"/>
                  </a:lnTo>
                  <a:lnTo>
                    <a:pt x="31369" y="579247"/>
                  </a:lnTo>
                  <a:lnTo>
                    <a:pt x="30607" y="582930"/>
                  </a:lnTo>
                  <a:lnTo>
                    <a:pt x="29591" y="586740"/>
                  </a:lnTo>
                  <a:lnTo>
                    <a:pt x="28702" y="590677"/>
                  </a:lnTo>
                  <a:lnTo>
                    <a:pt x="27813" y="594487"/>
                  </a:lnTo>
                  <a:lnTo>
                    <a:pt x="26035" y="602361"/>
                  </a:lnTo>
                  <a:lnTo>
                    <a:pt x="25146" y="606044"/>
                  </a:lnTo>
                  <a:lnTo>
                    <a:pt x="21793" y="630174"/>
                  </a:lnTo>
                  <a:lnTo>
                    <a:pt x="22098" y="632079"/>
                  </a:lnTo>
                  <a:lnTo>
                    <a:pt x="22860" y="634111"/>
                  </a:lnTo>
                  <a:lnTo>
                    <a:pt x="23495" y="636270"/>
                  </a:lnTo>
                  <a:lnTo>
                    <a:pt x="24638" y="638048"/>
                  </a:lnTo>
                  <a:lnTo>
                    <a:pt x="26035" y="639572"/>
                  </a:lnTo>
                  <a:lnTo>
                    <a:pt x="27305" y="641096"/>
                  </a:lnTo>
                  <a:lnTo>
                    <a:pt x="28956" y="642239"/>
                  </a:lnTo>
                  <a:lnTo>
                    <a:pt x="32766" y="644017"/>
                  </a:lnTo>
                  <a:lnTo>
                    <a:pt x="34925" y="644398"/>
                  </a:lnTo>
                  <a:lnTo>
                    <a:pt x="39751" y="644398"/>
                  </a:lnTo>
                  <a:lnTo>
                    <a:pt x="42164" y="644144"/>
                  </a:lnTo>
                  <a:lnTo>
                    <a:pt x="46736" y="642874"/>
                  </a:lnTo>
                  <a:lnTo>
                    <a:pt x="49022" y="641858"/>
                  </a:lnTo>
                  <a:lnTo>
                    <a:pt x="51308" y="640461"/>
                  </a:lnTo>
                  <a:lnTo>
                    <a:pt x="53721" y="639064"/>
                  </a:lnTo>
                  <a:lnTo>
                    <a:pt x="56261" y="637159"/>
                  </a:lnTo>
                  <a:lnTo>
                    <a:pt x="58801" y="634873"/>
                  </a:lnTo>
                  <a:lnTo>
                    <a:pt x="61468" y="632714"/>
                  </a:lnTo>
                  <a:lnTo>
                    <a:pt x="62255" y="631952"/>
                  </a:lnTo>
                  <a:lnTo>
                    <a:pt x="64389" y="629920"/>
                  </a:lnTo>
                  <a:lnTo>
                    <a:pt x="67691" y="626618"/>
                  </a:lnTo>
                  <a:close/>
                </a:path>
                <a:path w="315594" h="644525">
                  <a:moveTo>
                    <a:pt x="205359" y="601472"/>
                  </a:moveTo>
                  <a:lnTo>
                    <a:pt x="98171" y="601472"/>
                  </a:lnTo>
                  <a:lnTo>
                    <a:pt x="98171" y="615696"/>
                  </a:lnTo>
                  <a:lnTo>
                    <a:pt x="205359" y="615696"/>
                  </a:lnTo>
                  <a:lnTo>
                    <a:pt x="205359" y="601472"/>
                  </a:lnTo>
                  <a:close/>
                </a:path>
                <a:path w="315594" h="644525">
                  <a:moveTo>
                    <a:pt x="205359" y="560959"/>
                  </a:moveTo>
                  <a:lnTo>
                    <a:pt x="98171" y="560959"/>
                  </a:lnTo>
                  <a:lnTo>
                    <a:pt x="98171" y="575310"/>
                  </a:lnTo>
                  <a:lnTo>
                    <a:pt x="205359" y="575310"/>
                  </a:lnTo>
                  <a:lnTo>
                    <a:pt x="205359" y="560959"/>
                  </a:lnTo>
                  <a:close/>
                </a:path>
                <a:path w="315594" h="644525">
                  <a:moveTo>
                    <a:pt x="315214" y="398907"/>
                  </a:moveTo>
                  <a:lnTo>
                    <a:pt x="296545" y="398907"/>
                  </a:lnTo>
                  <a:lnTo>
                    <a:pt x="293649" y="414985"/>
                  </a:lnTo>
                  <a:lnTo>
                    <a:pt x="290525" y="427926"/>
                  </a:lnTo>
                  <a:lnTo>
                    <a:pt x="287121" y="437743"/>
                  </a:lnTo>
                  <a:lnTo>
                    <a:pt x="283464" y="444373"/>
                  </a:lnTo>
                  <a:lnTo>
                    <a:pt x="278257" y="451104"/>
                  </a:lnTo>
                  <a:lnTo>
                    <a:pt x="270891" y="454533"/>
                  </a:lnTo>
                  <a:lnTo>
                    <a:pt x="43434" y="454533"/>
                  </a:lnTo>
                  <a:lnTo>
                    <a:pt x="205232" y="235077"/>
                  </a:lnTo>
                  <a:lnTo>
                    <a:pt x="205232" y="219837"/>
                  </a:lnTo>
                  <a:lnTo>
                    <a:pt x="55372" y="16383"/>
                  </a:lnTo>
                  <a:lnTo>
                    <a:pt x="253492" y="16383"/>
                  </a:lnTo>
                  <a:lnTo>
                    <a:pt x="284175" y="40513"/>
                  </a:lnTo>
                  <a:lnTo>
                    <a:pt x="291846" y="74295"/>
                  </a:lnTo>
                  <a:lnTo>
                    <a:pt x="308356" y="74295"/>
                  </a:lnTo>
                  <a:lnTo>
                    <a:pt x="308356" y="0"/>
                  </a:lnTo>
                  <a:lnTo>
                    <a:pt x="5080" y="0"/>
                  </a:lnTo>
                  <a:lnTo>
                    <a:pt x="5080" y="11938"/>
                  </a:lnTo>
                  <a:lnTo>
                    <a:pt x="175895" y="240030"/>
                  </a:lnTo>
                  <a:lnTo>
                    <a:pt x="0" y="478536"/>
                  </a:lnTo>
                  <a:lnTo>
                    <a:pt x="0" y="490982"/>
                  </a:lnTo>
                  <a:lnTo>
                    <a:pt x="308737" y="490982"/>
                  </a:lnTo>
                  <a:lnTo>
                    <a:pt x="315214" y="39890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6" name="object 45">
              <a:extLst>
                <a:ext uri="{FF2B5EF4-FFF2-40B4-BE49-F238E27FC236}">
                  <a16:creationId xmlns:a16="http://schemas.microsoft.com/office/drawing/2014/main" id="{F94BB82F-3DEE-401B-A546-364187B73551}"/>
                </a:ext>
              </a:extLst>
            </p:cNvPr>
            <p:cNvPicPr/>
            <p:nvPr/>
          </p:nvPicPr>
          <p:blipFill>
            <a:blip r:embed="rId20" cstate="print"/>
            <a:stretch>
              <a:fillRect/>
            </a:stretch>
          </p:blipFill>
          <p:spPr>
            <a:xfrm>
              <a:off x="2458973" y="2444115"/>
              <a:ext cx="78867" cy="119761"/>
            </a:xfrm>
            <a:prstGeom prst="rect">
              <a:avLst/>
            </a:prstGeom>
          </p:spPr>
        </p:pic>
      </p:grpSp>
      <p:pic>
        <p:nvPicPr>
          <p:cNvPr id="47" name="object 47">
            <a:extLst>
              <a:ext uri="{FF2B5EF4-FFF2-40B4-BE49-F238E27FC236}">
                <a16:creationId xmlns:a16="http://schemas.microsoft.com/office/drawing/2014/main" id="{4EF00A9B-3667-4F94-CF18-3F003AB32FA2}"/>
              </a:ext>
            </a:extLst>
          </p:cNvPr>
          <p:cNvPicPr/>
          <p:nvPr/>
        </p:nvPicPr>
        <p:blipFill>
          <a:blip r:embed="rId21" cstate="print"/>
          <a:stretch>
            <a:fillRect/>
          </a:stretch>
        </p:blipFill>
        <p:spPr>
          <a:xfrm>
            <a:off x="3298639" y="2899956"/>
            <a:ext cx="170941" cy="96647"/>
          </a:xfrm>
          <a:prstGeom prst="rect">
            <a:avLst/>
          </a:prstGeom>
        </p:spPr>
      </p:pic>
      <p:grpSp>
        <p:nvGrpSpPr>
          <p:cNvPr id="48" name="object 48">
            <a:extLst>
              <a:ext uri="{FF2B5EF4-FFF2-40B4-BE49-F238E27FC236}">
                <a16:creationId xmlns:a16="http://schemas.microsoft.com/office/drawing/2014/main" id="{9A84CE71-6280-2D98-0A41-B8DB194D1FD7}"/>
              </a:ext>
            </a:extLst>
          </p:cNvPr>
          <p:cNvGrpSpPr/>
          <p:nvPr/>
        </p:nvGrpSpPr>
        <p:grpSpPr>
          <a:xfrm>
            <a:off x="3590230" y="2154848"/>
            <a:ext cx="4603115" cy="1489710"/>
            <a:chOff x="2584957" y="1009396"/>
            <a:chExt cx="4603115" cy="1489710"/>
          </a:xfrm>
        </p:grpSpPr>
        <p:sp>
          <p:nvSpPr>
            <p:cNvPr id="49" name="object 49">
              <a:extLst>
                <a:ext uri="{FF2B5EF4-FFF2-40B4-BE49-F238E27FC236}">
                  <a16:creationId xmlns:a16="http://schemas.microsoft.com/office/drawing/2014/main" id="{4653F800-B3A3-29AB-5A1D-51AA5D44DB2A}"/>
                </a:ext>
              </a:extLst>
            </p:cNvPr>
            <p:cNvSpPr/>
            <p:nvPr/>
          </p:nvSpPr>
          <p:spPr>
            <a:xfrm>
              <a:off x="2584958" y="2011679"/>
              <a:ext cx="2034539" cy="309880"/>
            </a:xfrm>
            <a:custGeom>
              <a:avLst/>
              <a:gdLst/>
              <a:ahLst/>
              <a:cxnLst/>
              <a:rect l="l" t="t" r="r" b="b"/>
              <a:pathLst>
                <a:path w="2034539" h="309880">
                  <a:moveTo>
                    <a:pt x="57277" y="0"/>
                  </a:moveTo>
                  <a:lnTo>
                    <a:pt x="0" y="0"/>
                  </a:lnTo>
                  <a:lnTo>
                    <a:pt x="0" y="10160"/>
                  </a:lnTo>
                  <a:lnTo>
                    <a:pt x="0" y="299720"/>
                  </a:lnTo>
                  <a:lnTo>
                    <a:pt x="0" y="309880"/>
                  </a:lnTo>
                  <a:lnTo>
                    <a:pt x="57277" y="309880"/>
                  </a:lnTo>
                  <a:lnTo>
                    <a:pt x="57277" y="299720"/>
                  </a:lnTo>
                  <a:lnTo>
                    <a:pt x="23368" y="299720"/>
                  </a:lnTo>
                  <a:lnTo>
                    <a:pt x="23368" y="10160"/>
                  </a:lnTo>
                  <a:lnTo>
                    <a:pt x="57277" y="10160"/>
                  </a:lnTo>
                  <a:lnTo>
                    <a:pt x="57277" y="0"/>
                  </a:lnTo>
                  <a:close/>
                </a:path>
                <a:path w="2034539" h="309880">
                  <a:moveTo>
                    <a:pt x="2034540" y="0"/>
                  </a:moveTo>
                  <a:lnTo>
                    <a:pt x="1977263" y="0"/>
                  </a:lnTo>
                  <a:lnTo>
                    <a:pt x="1977263" y="10160"/>
                  </a:lnTo>
                  <a:lnTo>
                    <a:pt x="2011172" y="10160"/>
                  </a:lnTo>
                  <a:lnTo>
                    <a:pt x="2011172" y="299720"/>
                  </a:lnTo>
                  <a:lnTo>
                    <a:pt x="1977263" y="299720"/>
                  </a:lnTo>
                  <a:lnTo>
                    <a:pt x="1977263" y="309880"/>
                  </a:lnTo>
                  <a:lnTo>
                    <a:pt x="2034540" y="309880"/>
                  </a:lnTo>
                  <a:lnTo>
                    <a:pt x="2034540" y="299720"/>
                  </a:lnTo>
                  <a:lnTo>
                    <a:pt x="2034540" y="10160"/>
                  </a:lnTo>
                  <a:lnTo>
                    <a:pt x="203454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57" name="object 50">
              <a:extLst>
                <a:ext uri="{FF2B5EF4-FFF2-40B4-BE49-F238E27FC236}">
                  <a16:creationId xmlns:a16="http://schemas.microsoft.com/office/drawing/2014/main" id="{593DBBDA-D80F-BCAC-1BB3-004A6913631E}"/>
                </a:ext>
              </a:extLst>
            </p:cNvPr>
            <p:cNvPicPr/>
            <p:nvPr/>
          </p:nvPicPr>
          <p:blipFill>
            <a:blip r:embed="rId22" cstate="print"/>
            <a:stretch>
              <a:fillRect/>
            </a:stretch>
          </p:blipFill>
          <p:spPr>
            <a:xfrm>
              <a:off x="2658744" y="2068703"/>
              <a:ext cx="118872" cy="171323"/>
            </a:xfrm>
            <a:prstGeom prst="rect">
              <a:avLst/>
            </a:prstGeom>
          </p:spPr>
        </p:pic>
        <p:pic>
          <p:nvPicPr>
            <p:cNvPr id="5158" name="object 51">
              <a:extLst>
                <a:ext uri="{FF2B5EF4-FFF2-40B4-BE49-F238E27FC236}">
                  <a16:creationId xmlns:a16="http://schemas.microsoft.com/office/drawing/2014/main" id="{D892EC6B-CE77-DACF-345D-6B321C8D6261}"/>
                </a:ext>
              </a:extLst>
            </p:cNvPr>
            <p:cNvPicPr/>
            <p:nvPr/>
          </p:nvPicPr>
          <p:blipFill>
            <a:blip r:embed="rId23" cstate="print"/>
            <a:stretch>
              <a:fillRect/>
            </a:stretch>
          </p:blipFill>
          <p:spPr>
            <a:xfrm>
              <a:off x="2670174" y="2010410"/>
              <a:ext cx="1864995" cy="488569"/>
            </a:xfrm>
            <a:prstGeom prst="rect">
              <a:avLst/>
            </a:prstGeom>
          </p:spPr>
        </p:pic>
        <p:pic>
          <p:nvPicPr>
            <p:cNvPr id="5159" name="object 52">
              <a:extLst>
                <a:ext uri="{FF2B5EF4-FFF2-40B4-BE49-F238E27FC236}">
                  <a16:creationId xmlns:a16="http://schemas.microsoft.com/office/drawing/2014/main" id="{B9830737-C464-0730-4586-DDC11A355D64}"/>
                </a:ext>
              </a:extLst>
            </p:cNvPr>
            <p:cNvPicPr/>
            <p:nvPr/>
          </p:nvPicPr>
          <p:blipFill>
            <a:blip r:embed="rId24" cstate="print"/>
            <a:stretch>
              <a:fillRect/>
            </a:stretch>
          </p:blipFill>
          <p:spPr>
            <a:xfrm>
              <a:off x="3129533" y="1009396"/>
              <a:ext cx="102870" cy="204470"/>
            </a:xfrm>
            <a:prstGeom prst="rect">
              <a:avLst/>
            </a:prstGeom>
          </p:spPr>
        </p:pic>
        <p:pic>
          <p:nvPicPr>
            <p:cNvPr id="5160" name="object 53">
              <a:extLst>
                <a:ext uri="{FF2B5EF4-FFF2-40B4-BE49-F238E27FC236}">
                  <a16:creationId xmlns:a16="http://schemas.microsoft.com/office/drawing/2014/main" id="{D439CCA9-2A50-0F88-A776-076398969490}"/>
                </a:ext>
              </a:extLst>
            </p:cNvPr>
            <p:cNvPicPr/>
            <p:nvPr/>
          </p:nvPicPr>
          <p:blipFill>
            <a:blip r:embed="rId25" cstate="print"/>
            <a:stretch>
              <a:fillRect/>
            </a:stretch>
          </p:blipFill>
          <p:spPr>
            <a:xfrm>
              <a:off x="6429882" y="2217420"/>
              <a:ext cx="53720" cy="200406"/>
            </a:xfrm>
            <a:prstGeom prst="rect">
              <a:avLst/>
            </a:prstGeom>
          </p:spPr>
        </p:pic>
        <p:pic>
          <p:nvPicPr>
            <p:cNvPr id="5161" name="object 54">
              <a:extLst>
                <a:ext uri="{FF2B5EF4-FFF2-40B4-BE49-F238E27FC236}">
                  <a16:creationId xmlns:a16="http://schemas.microsoft.com/office/drawing/2014/main" id="{8E439AC5-7A80-BEC0-D162-70ABC576523B}"/>
                </a:ext>
              </a:extLst>
            </p:cNvPr>
            <p:cNvPicPr/>
            <p:nvPr/>
          </p:nvPicPr>
          <p:blipFill>
            <a:blip r:embed="rId26" cstate="print"/>
            <a:stretch>
              <a:fillRect/>
            </a:stretch>
          </p:blipFill>
          <p:spPr>
            <a:xfrm>
              <a:off x="6559042" y="2166238"/>
              <a:ext cx="628776" cy="251841"/>
            </a:xfrm>
            <a:prstGeom prst="rect">
              <a:avLst/>
            </a:prstGeom>
          </p:spPr>
        </p:pic>
      </p:grpSp>
      <p:pic>
        <p:nvPicPr>
          <p:cNvPr id="5162" name="object 55">
            <a:extLst>
              <a:ext uri="{FF2B5EF4-FFF2-40B4-BE49-F238E27FC236}">
                <a16:creationId xmlns:a16="http://schemas.microsoft.com/office/drawing/2014/main" id="{2A2CC600-50FF-2C6B-C662-5ED5C4BF3617}"/>
              </a:ext>
            </a:extLst>
          </p:cNvPr>
          <p:cNvPicPr/>
          <p:nvPr/>
        </p:nvPicPr>
        <p:blipFill>
          <a:blip r:embed="rId27" cstate="print"/>
          <a:stretch>
            <a:fillRect/>
          </a:stretch>
        </p:blipFill>
        <p:spPr>
          <a:xfrm>
            <a:off x="2930339" y="4081184"/>
            <a:ext cx="127761" cy="203200"/>
          </a:xfrm>
          <a:prstGeom prst="rect">
            <a:avLst/>
          </a:prstGeom>
        </p:spPr>
      </p:pic>
      <p:pic>
        <p:nvPicPr>
          <p:cNvPr id="5163" name="object 56">
            <a:extLst>
              <a:ext uri="{FF2B5EF4-FFF2-40B4-BE49-F238E27FC236}">
                <a16:creationId xmlns:a16="http://schemas.microsoft.com/office/drawing/2014/main" id="{DA8DFC93-2B7C-0F42-5AC1-D9BBCA6C5B97}"/>
              </a:ext>
            </a:extLst>
          </p:cNvPr>
          <p:cNvPicPr/>
          <p:nvPr/>
        </p:nvPicPr>
        <p:blipFill>
          <a:blip r:embed="rId28" cstate="print"/>
          <a:stretch>
            <a:fillRect/>
          </a:stretch>
        </p:blipFill>
        <p:spPr>
          <a:xfrm>
            <a:off x="3999043" y="5027486"/>
            <a:ext cx="520813" cy="226415"/>
          </a:xfrm>
          <a:prstGeom prst="rect">
            <a:avLst/>
          </a:prstGeom>
        </p:spPr>
      </p:pic>
      <p:pic>
        <p:nvPicPr>
          <p:cNvPr id="5164" name="object 57">
            <a:extLst>
              <a:ext uri="{FF2B5EF4-FFF2-40B4-BE49-F238E27FC236}">
                <a16:creationId xmlns:a16="http://schemas.microsoft.com/office/drawing/2014/main" id="{0DF530F3-771A-3079-56FF-4A48202782D9}"/>
              </a:ext>
            </a:extLst>
          </p:cNvPr>
          <p:cNvPicPr/>
          <p:nvPr/>
        </p:nvPicPr>
        <p:blipFill>
          <a:blip r:embed="rId29" cstate="print"/>
          <a:stretch>
            <a:fillRect/>
          </a:stretch>
        </p:blipFill>
        <p:spPr>
          <a:xfrm>
            <a:off x="4585276" y="5099812"/>
            <a:ext cx="401700" cy="145541"/>
          </a:xfrm>
          <a:prstGeom prst="rect">
            <a:avLst/>
          </a:prstGeom>
        </p:spPr>
      </p:pic>
      <p:sp>
        <p:nvSpPr>
          <p:cNvPr id="5165" name="object 58">
            <a:extLst>
              <a:ext uri="{FF2B5EF4-FFF2-40B4-BE49-F238E27FC236}">
                <a16:creationId xmlns:a16="http://schemas.microsoft.com/office/drawing/2014/main" id="{8A9B19AC-37E5-43DA-0289-BAB03268B764}"/>
              </a:ext>
            </a:extLst>
          </p:cNvPr>
          <p:cNvSpPr/>
          <p:nvPr/>
        </p:nvSpPr>
        <p:spPr>
          <a:xfrm>
            <a:off x="5153474" y="5012602"/>
            <a:ext cx="31115" cy="223520"/>
          </a:xfrm>
          <a:custGeom>
            <a:avLst/>
            <a:gdLst/>
            <a:ahLst/>
            <a:cxnLst/>
            <a:rect l="l" t="t" r="r" b="b"/>
            <a:pathLst>
              <a:path w="31114" h="223520">
                <a:moveTo>
                  <a:pt x="18643" y="219662"/>
                </a:moveTo>
                <a:lnTo>
                  <a:pt x="17399" y="220954"/>
                </a:lnTo>
                <a:lnTo>
                  <a:pt x="10604" y="222673"/>
                </a:lnTo>
                <a:lnTo>
                  <a:pt x="12573" y="223342"/>
                </a:lnTo>
                <a:lnTo>
                  <a:pt x="17907" y="221145"/>
                </a:lnTo>
                <a:lnTo>
                  <a:pt x="18643" y="219662"/>
                </a:lnTo>
                <a:close/>
              </a:path>
              <a:path w="31114" h="223520">
                <a:moveTo>
                  <a:pt x="4838" y="220716"/>
                </a:moveTo>
                <a:lnTo>
                  <a:pt x="5461" y="221526"/>
                </a:lnTo>
                <a:lnTo>
                  <a:pt x="9651" y="222910"/>
                </a:lnTo>
                <a:lnTo>
                  <a:pt x="10604" y="222673"/>
                </a:lnTo>
                <a:lnTo>
                  <a:pt x="4838" y="220716"/>
                </a:lnTo>
                <a:close/>
              </a:path>
              <a:path w="31114" h="223520">
                <a:moveTo>
                  <a:pt x="23105" y="204457"/>
                </a:moveTo>
                <a:lnTo>
                  <a:pt x="3301" y="204457"/>
                </a:lnTo>
                <a:lnTo>
                  <a:pt x="2666" y="205803"/>
                </a:lnTo>
                <a:lnTo>
                  <a:pt x="1777" y="207340"/>
                </a:lnTo>
                <a:lnTo>
                  <a:pt x="1199" y="208508"/>
                </a:lnTo>
                <a:lnTo>
                  <a:pt x="888" y="210045"/>
                </a:lnTo>
                <a:lnTo>
                  <a:pt x="293" y="213430"/>
                </a:lnTo>
                <a:lnTo>
                  <a:pt x="490" y="215099"/>
                </a:lnTo>
                <a:lnTo>
                  <a:pt x="557" y="215313"/>
                </a:lnTo>
                <a:lnTo>
                  <a:pt x="3048" y="218389"/>
                </a:lnTo>
                <a:lnTo>
                  <a:pt x="4838" y="220716"/>
                </a:lnTo>
                <a:lnTo>
                  <a:pt x="10604" y="222673"/>
                </a:lnTo>
                <a:lnTo>
                  <a:pt x="17399" y="220954"/>
                </a:lnTo>
                <a:lnTo>
                  <a:pt x="18643" y="219662"/>
                </a:lnTo>
                <a:lnTo>
                  <a:pt x="20193" y="216547"/>
                </a:lnTo>
                <a:lnTo>
                  <a:pt x="20845" y="215313"/>
                </a:lnTo>
                <a:lnTo>
                  <a:pt x="21163" y="213430"/>
                </a:lnTo>
                <a:lnTo>
                  <a:pt x="22026" y="209080"/>
                </a:lnTo>
                <a:lnTo>
                  <a:pt x="22098" y="208508"/>
                </a:lnTo>
                <a:lnTo>
                  <a:pt x="23105" y="204457"/>
                </a:lnTo>
                <a:close/>
              </a:path>
              <a:path w="31114" h="223520">
                <a:moveTo>
                  <a:pt x="293" y="213430"/>
                </a:moveTo>
                <a:lnTo>
                  <a:pt x="252" y="213664"/>
                </a:lnTo>
                <a:lnTo>
                  <a:pt x="125" y="215313"/>
                </a:lnTo>
                <a:lnTo>
                  <a:pt x="2921" y="220065"/>
                </a:lnTo>
                <a:lnTo>
                  <a:pt x="4838" y="220716"/>
                </a:lnTo>
                <a:lnTo>
                  <a:pt x="3048" y="218389"/>
                </a:lnTo>
                <a:lnTo>
                  <a:pt x="557" y="215313"/>
                </a:lnTo>
                <a:lnTo>
                  <a:pt x="490" y="215099"/>
                </a:lnTo>
                <a:lnTo>
                  <a:pt x="293" y="213430"/>
                </a:lnTo>
                <a:close/>
              </a:path>
              <a:path w="31114" h="223520">
                <a:moveTo>
                  <a:pt x="20845" y="215313"/>
                </a:moveTo>
                <a:lnTo>
                  <a:pt x="20193" y="216547"/>
                </a:lnTo>
                <a:lnTo>
                  <a:pt x="18643" y="219662"/>
                </a:lnTo>
                <a:lnTo>
                  <a:pt x="20447" y="217792"/>
                </a:lnTo>
                <a:lnTo>
                  <a:pt x="20845" y="215313"/>
                </a:lnTo>
                <a:close/>
              </a:path>
              <a:path w="31114" h="223520">
                <a:moveTo>
                  <a:pt x="23698" y="208076"/>
                </a:moveTo>
                <a:lnTo>
                  <a:pt x="22225" y="208076"/>
                </a:lnTo>
                <a:lnTo>
                  <a:pt x="21082" y="213842"/>
                </a:lnTo>
                <a:lnTo>
                  <a:pt x="20845" y="215313"/>
                </a:lnTo>
                <a:lnTo>
                  <a:pt x="21716" y="213664"/>
                </a:lnTo>
                <a:lnTo>
                  <a:pt x="22225" y="212318"/>
                </a:lnTo>
                <a:lnTo>
                  <a:pt x="23698" y="208076"/>
                </a:lnTo>
                <a:close/>
              </a:path>
              <a:path w="31114" h="223520">
                <a:moveTo>
                  <a:pt x="1190" y="208527"/>
                </a:moveTo>
                <a:lnTo>
                  <a:pt x="0" y="210934"/>
                </a:lnTo>
                <a:lnTo>
                  <a:pt x="293" y="213430"/>
                </a:lnTo>
                <a:lnTo>
                  <a:pt x="888" y="210045"/>
                </a:lnTo>
                <a:lnTo>
                  <a:pt x="1190" y="208527"/>
                </a:lnTo>
                <a:close/>
              </a:path>
              <a:path w="31114" h="223520">
                <a:moveTo>
                  <a:pt x="3200" y="204292"/>
                </a:moveTo>
                <a:lnTo>
                  <a:pt x="2032" y="204292"/>
                </a:lnTo>
                <a:lnTo>
                  <a:pt x="1190" y="208527"/>
                </a:lnTo>
                <a:lnTo>
                  <a:pt x="1777" y="207340"/>
                </a:lnTo>
                <a:lnTo>
                  <a:pt x="2820" y="205367"/>
                </a:lnTo>
                <a:lnTo>
                  <a:pt x="3200" y="204292"/>
                </a:lnTo>
                <a:close/>
              </a:path>
              <a:path w="31114" h="223520">
                <a:moveTo>
                  <a:pt x="23722" y="200841"/>
                </a:moveTo>
                <a:lnTo>
                  <a:pt x="23240" y="203428"/>
                </a:lnTo>
                <a:lnTo>
                  <a:pt x="23146" y="204292"/>
                </a:lnTo>
                <a:lnTo>
                  <a:pt x="22098" y="208508"/>
                </a:lnTo>
                <a:lnTo>
                  <a:pt x="22225" y="208076"/>
                </a:lnTo>
                <a:lnTo>
                  <a:pt x="23698" y="208076"/>
                </a:lnTo>
                <a:lnTo>
                  <a:pt x="25146" y="203682"/>
                </a:lnTo>
                <a:lnTo>
                  <a:pt x="23722" y="200841"/>
                </a:lnTo>
                <a:close/>
              </a:path>
              <a:path w="31114" h="223520">
                <a:moveTo>
                  <a:pt x="22225" y="208076"/>
                </a:moveTo>
                <a:lnTo>
                  <a:pt x="22098" y="208508"/>
                </a:lnTo>
                <a:lnTo>
                  <a:pt x="22225" y="208076"/>
                </a:lnTo>
                <a:close/>
              </a:path>
              <a:path w="31114" h="223520">
                <a:moveTo>
                  <a:pt x="2820" y="205367"/>
                </a:moveTo>
                <a:lnTo>
                  <a:pt x="2590" y="205803"/>
                </a:lnTo>
                <a:lnTo>
                  <a:pt x="2820" y="205367"/>
                </a:lnTo>
                <a:close/>
              </a:path>
              <a:path w="31114" h="223520">
                <a:moveTo>
                  <a:pt x="3301" y="204457"/>
                </a:moveTo>
                <a:lnTo>
                  <a:pt x="2814" y="205384"/>
                </a:lnTo>
                <a:lnTo>
                  <a:pt x="2666" y="205803"/>
                </a:lnTo>
                <a:lnTo>
                  <a:pt x="3301" y="204457"/>
                </a:lnTo>
                <a:close/>
              </a:path>
              <a:path w="31114" h="223520">
                <a:moveTo>
                  <a:pt x="27549" y="176758"/>
                </a:moveTo>
                <a:lnTo>
                  <a:pt x="4825" y="176758"/>
                </a:lnTo>
                <a:lnTo>
                  <a:pt x="3810" y="185051"/>
                </a:lnTo>
                <a:lnTo>
                  <a:pt x="3810" y="185229"/>
                </a:lnTo>
                <a:lnTo>
                  <a:pt x="2286" y="200418"/>
                </a:lnTo>
                <a:lnTo>
                  <a:pt x="2159" y="200685"/>
                </a:lnTo>
                <a:lnTo>
                  <a:pt x="1777" y="205384"/>
                </a:lnTo>
                <a:lnTo>
                  <a:pt x="2032" y="204292"/>
                </a:lnTo>
                <a:lnTo>
                  <a:pt x="3200" y="204292"/>
                </a:lnTo>
                <a:lnTo>
                  <a:pt x="3810" y="202565"/>
                </a:lnTo>
                <a:lnTo>
                  <a:pt x="5587" y="197167"/>
                </a:lnTo>
                <a:lnTo>
                  <a:pt x="11429" y="194259"/>
                </a:lnTo>
                <a:lnTo>
                  <a:pt x="24947" y="194259"/>
                </a:lnTo>
                <a:lnTo>
                  <a:pt x="26035" y="188417"/>
                </a:lnTo>
                <a:lnTo>
                  <a:pt x="26162" y="187959"/>
                </a:lnTo>
                <a:lnTo>
                  <a:pt x="27432" y="178765"/>
                </a:lnTo>
                <a:lnTo>
                  <a:pt x="27549" y="176758"/>
                </a:lnTo>
                <a:close/>
              </a:path>
              <a:path w="31114" h="223520">
                <a:moveTo>
                  <a:pt x="11429" y="194259"/>
                </a:moveTo>
                <a:lnTo>
                  <a:pt x="5587" y="197167"/>
                </a:lnTo>
                <a:lnTo>
                  <a:pt x="3810" y="202565"/>
                </a:lnTo>
                <a:lnTo>
                  <a:pt x="2820" y="205367"/>
                </a:lnTo>
                <a:lnTo>
                  <a:pt x="3301" y="204457"/>
                </a:lnTo>
                <a:lnTo>
                  <a:pt x="23105" y="204457"/>
                </a:lnTo>
                <a:lnTo>
                  <a:pt x="23146" y="204292"/>
                </a:lnTo>
                <a:lnTo>
                  <a:pt x="23240" y="203428"/>
                </a:lnTo>
                <a:lnTo>
                  <a:pt x="23722" y="200841"/>
                </a:lnTo>
                <a:lnTo>
                  <a:pt x="22225" y="197853"/>
                </a:lnTo>
                <a:lnTo>
                  <a:pt x="11429" y="194259"/>
                </a:lnTo>
                <a:close/>
              </a:path>
              <a:path w="31114" h="223520">
                <a:moveTo>
                  <a:pt x="24947" y="194259"/>
                </a:moveTo>
                <a:lnTo>
                  <a:pt x="11429" y="194259"/>
                </a:lnTo>
                <a:lnTo>
                  <a:pt x="22225" y="197853"/>
                </a:lnTo>
                <a:lnTo>
                  <a:pt x="23722" y="200841"/>
                </a:lnTo>
                <a:lnTo>
                  <a:pt x="24947" y="194259"/>
                </a:lnTo>
                <a:close/>
              </a:path>
              <a:path w="31114" h="223520">
                <a:moveTo>
                  <a:pt x="28956" y="98513"/>
                </a:moveTo>
                <a:lnTo>
                  <a:pt x="6858" y="98513"/>
                </a:lnTo>
                <a:lnTo>
                  <a:pt x="6721" y="127927"/>
                </a:lnTo>
                <a:lnTo>
                  <a:pt x="6350" y="145110"/>
                </a:lnTo>
                <a:lnTo>
                  <a:pt x="6350" y="156502"/>
                </a:lnTo>
                <a:lnTo>
                  <a:pt x="6236" y="157162"/>
                </a:lnTo>
                <a:lnTo>
                  <a:pt x="4699" y="177253"/>
                </a:lnTo>
                <a:lnTo>
                  <a:pt x="4825" y="176758"/>
                </a:lnTo>
                <a:lnTo>
                  <a:pt x="27549" y="176758"/>
                </a:lnTo>
                <a:lnTo>
                  <a:pt x="28701" y="157162"/>
                </a:lnTo>
                <a:lnTo>
                  <a:pt x="28711" y="145110"/>
                </a:lnTo>
                <a:lnTo>
                  <a:pt x="29083" y="127927"/>
                </a:lnTo>
                <a:lnTo>
                  <a:pt x="28956" y="118325"/>
                </a:lnTo>
                <a:lnTo>
                  <a:pt x="28956" y="98513"/>
                </a:lnTo>
                <a:close/>
              </a:path>
              <a:path w="31114" h="223520">
                <a:moveTo>
                  <a:pt x="6350" y="155676"/>
                </a:moveTo>
                <a:lnTo>
                  <a:pt x="6286" y="156502"/>
                </a:lnTo>
                <a:lnTo>
                  <a:pt x="6350" y="155676"/>
                </a:lnTo>
                <a:close/>
              </a:path>
              <a:path w="31114" h="223520">
                <a:moveTo>
                  <a:pt x="28706" y="145338"/>
                </a:moveTo>
                <a:lnTo>
                  <a:pt x="28701" y="145567"/>
                </a:lnTo>
                <a:lnTo>
                  <a:pt x="28706" y="145338"/>
                </a:lnTo>
                <a:close/>
              </a:path>
              <a:path w="31114" h="223520">
                <a:moveTo>
                  <a:pt x="6731" y="127469"/>
                </a:moveTo>
                <a:lnTo>
                  <a:pt x="6726" y="127660"/>
                </a:lnTo>
                <a:lnTo>
                  <a:pt x="6731" y="127469"/>
                </a:lnTo>
                <a:close/>
              </a:path>
              <a:path w="31114" h="223520">
                <a:moveTo>
                  <a:pt x="22351" y="0"/>
                </a:moveTo>
                <a:lnTo>
                  <a:pt x="12191" y="2031"/>
                </a:lnTo>
                <a:lnTo>
                  <a:pt x="8509" y="6362"/>
                </a:lnTo>
                <a:lnTo>
                  <a:pt x="7747" y="37465"/>
                </a:lnTo>
                <a:lnTo>
                  <a:pt x="7347" y="48450"/>
                </a:lnTo>
                <a:lnTo>
                  <a:pt x="6603" y="78828"/>
                </a:lnTo>
                <a:lnTo>
                  <a:pt x="6476" y="89128"/>
                </a:lnTo>
                <a:lnTo>
                  <a:pt x="6854" y="98761"/>
                </a:lnTo>
                <a:lnTo>
                  <a:pt x="6858" y="98513"/>
                </a:lnTo>
                <a:lnTo>
                  <a:pt x="28956" y="98513"/>
                </a:lnTo>
                <a:lnTo>
                  <a:pt x="28956" y="98031"/>
                </a:lnTo>
                <a:lnTo>
                  <a:pt x="28490" y="89128"/>
                </a:lnTo>
                <a:lnTo>
                  <a:pt x="28448" y="88772"/>
                </a:lnTo>
                <a:lnTo>
                  <a:pt x="28458" y="78828"/>
                </a:lnTo>
                <a:lnTo>
                  <a:pt x="29101" y="47701"/>
                </a:lnTo>
                <a:lnTo>
                  <a:pt x="29364" y="37261"/>
                </a:lnTo>
                <a:lnTo>
                  <a:pt x="30094" y="15976"/>
                </a:lnTo>
                <a:lnTo>
                  <a:pt x="29463" y="15976"/>
                </a:lnTo>
                <a:lnTo>
                  <a:pt x="30225" y="12153"/>
                </a:lnTo>
                <a:lnTo>
                  <a:pt x="30734" y="12153"/>
                </a:lnTo>
                <a:lnTo>
                  <a:pt x="30734" y="10680"/>
                </a:lnTo>
                <a:lnTo>
                  <a:pt x="29845" y="8737"/>
                </a:lnTo>
                <a:lnTo>
                  <a:pt x="29463" y="7581"/>
                </a:lnTo>
                <a:lnTo>
                  <a:pt x="27432" y="2793"/>
                </a:lnTo>
                <a:lnTo>
                  <a:pt x="22351" y="0"/>
                </a:lnTo>
                <a:close/>
              </a:path>
              <a:path w="31114" h="223520">
                <a:moveTo>
                  <a:pt x="28448" y="88315"/>
                </a:moveTo>
                <a:lnTo>
                  <a:pt x="28448" y="88772"/>
                </a:lnTo>
                <a:lnTo>
                  <a:pt x="28448" y="88315"/>
                </a:lnTo>
                <a:close/>
              </a:path>
              <a:path w="31114" h="223520">
                <a:moveTo>
                  <a:pt x="28453" y="79057"/>
                </a:moveTo>
                <a:lnTo>
                  <a:pt x="28448" y="79336"/>
                </a:lnTo>
                <a:lnTo>
                  <a:pt x="28453" y="79057"/>
                </a:lnTo>
                <a:close/>
              </a:path>
              <a:path w="31114" h="223520">
                <a:moveTo>
                  <a:pt x="29084" y="48374"/>
                </a:moveTo>
                <a:close/>
              </a:path>
              <a:path w="31114" h="223520">
                <a:moveTo>
                  <a:pt x="29339" y="38011"/>
                </a:moveTo>
                <a:close/>
              </a:path>
              <a:path w="31114" h="223520">
                <a:moveTo>
                  <a:pt x="7747" y="37261"/>
                </a:moveTo>
                <a:lnTo>
                  <a:pt x="7739" y="37465"/>
                </a:lnTo>
                <a:lnTo>
                  <a:pt x="7747" y="37261"/>
                </a:lnTo>
                <a:close/>
              </a:path>
              <a:path w="31114" h="223520">
                <a:moveTo>
                  <a:pt x="30225" y="12153"/>
                </a:moveTo>
                <a:lnTo>
                  <a:pt x="29463" y="15976"/>
                </a:lnTo>
                <a:lnTo>
                  <a:pt x="29845" y="14833"/>
                </a:lnTo>
                <a:lnTo>
                  <a:pt x="30157" y="14145"/>
                </a:lnTo>
                <a:lnTo>
                  <a:pt x="30225" y="12153"/>
                </a:lnTo>
                <a:close/>
              </a:path>
              <a:path w="31114" h="223520">
                <a:moveTo>
                  <a:pt x="30157" y="14145"/>
                </a:moveTo>
                <a:lnTo>
                  <a:pt x="29845" y="14833"/>
                </a:lnTo>
                <a:lnTo>
                  <a:pt x="29463" y="15976"/>
                </a:lnTo>
                <a:lnTo>
                  <a:pt x="30094" y="15976"/>
                </a:lnTo>
                <a:lnTo>
                  <a:pt x="30157" y="14145"/>
                </a:lnTo>
                <a:close/>
              </a:path>
              <a:path w="31114" h="223520">
                <a:moveTo>
                  <a:pt x="30734" y="12153"/>
                </a:moveTo>
                <a:lnTo>
                  <a:pt x="30225" y="12153"/>
                </a:lnTo>
                <a:lnTo>
                  <a:pt x="30157" y="14145"/>
                </a:lnTo>
                <a:lnTo>
                  <a:pt x="30734" y="12877"/>
                </a:lnTo>
                <a:lnTo>
                  <a:pt x="30734" y="12153"/>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166" name="object 59">
            <a:extLst>
              <a:ext uri="{FF2B5EF4-FFF2-40B4-BE49-F238E27FC236}">
                <a16:creationId xmlns:a16="http://schemas.microsoft.com/office/drawing/2014/main" id="{CBC994B1-BE51-3ED8-980E-C3F4E432E0A6}"/>
              </a:ext>
            </a:extLst>
          </p:cNvPr>
          <p:cNvGrpSpPr/>
          <p:nvPr/>
        </p:nvGrpSpPr>
        <p:grpSpPr>
          <a:xfrm>
            <a:off x="5249739" y="5012221"/>
            <a:ext cx="366395" cy="228600"/>
            <a:chOff x="4244466" y="3866769"/>
            <a:chExt cx="366395" cy="228600"/>
          </a:xfrm>
        </p:grpSpPr>
        <p:pic>
          <p:nvPicPr>
            <p:cNvPr id="5167" name="object 60">
              <a:extLst>
                <a:ext uri="{FF2B5EF4-FFF2-40B4-BE49-F238E27FC236}">
                  <a16:creationId xmlns:a16="http://schemas.microsoft.com/office/drawing/2014/main" id="{E46E6636-0C38-2C7E-4256-B5EC09D269AF}"/>
                </a:ext>
              </a:extLst>
            </p:cNvPr>
            <p:cNvPicPr/>
            <p:nvPr/>
          </p:nvPicPr>
          <p:blipFill>
            <a:blip r:embed="rId30" cstate="print"/>
            <a:stretch>
              <a:fillRect/>
            </a:stretch>
          </p:blipFill>
          <p:spPr>
            <a:xfrm>
              <a:off x="4244466" y="3973563"/>
              <a:ext cx="27940" cy="105181"/>
            </a:xfrm>
            <a:prstGeom prst="rect">
              <a:avLst/>
            </a:prstGeom>
          </p:spPr>
        </p:pic>
        <p:pic>
          <p:nvPicPr>
            <p:cNvPr id="5168" name="object 61">
              <a:extLst>
                <a:ext uri="{FF2B5EF4-FFF2-40B4-BE49-F238E27FC236}">
                  <a16:creationId xmlns:a16="http://schemas.microsoft.com/office/drawing/2014/main" id="{93314BCA-A6F4-C737-0CC5-9DD493B5CEEE}"/>
                </a:ext>
              </a:extLst>
            </p:cNvPr>
            <p:cNvPicPr/>
            <p:nvPr/>
          </p:nvPicPr>
          <p:blipFill>
            <a:blip r:embed="rId31" cstate="print"/>
            <a:stretch>
              <a:fillRect/>
            </a:stretch>
          </p:blipFill>
          <p:spPr>
            <a:xfrm>
              <a:off x="4245101" y="3866769"/>
              <a:ext cx="365378" cy="228600"/>
            </a:xfrm>
            <a:prstGeom prst="rect">
              <a:avLst/>
            </a:prstGeom>
          </p:spPr>
        </p:pic>
      </p:grpSp>
      <p:pic>
        <p:nvPicPr>
          <p:cNvPr id="5169" name="object 62">
            <a:extLst>
              <a:ext uri="{FF2B5EF4-FFF2-40B4-BE49-F238E27FC236}">
                <a16:creationId xmlns:a16="http://schemas.microsoft.com/office/drawing/2014/main" id="{4F8D0E39-70C4-CEF0-3A31-05C4FCB309AF}"/>
              </a:ext>
            </a:extLst>
          </p:cNvPr>
          <p:cNvPicPr/>
          <p:nvPr/>
        </p:nvPicPr>
        <p:blipFill>
          <a:blip r:embed="rId32" cstate="print"/>
          <a:stretch>
            <a:fillRect/>
          </a:stretch>
        </p:blipFill>
        <p:spPr>
          <a:xfrm>
            <a:off x="5684461" y="4987710"/>
            <a:ext cx="661035" cy="249161"/>
          </a:xfrm>
          <a:prstGeom prst="rect">
            <a:avLst/>
          </a:prstGeom>
        </p:spPr>
      </p:pic>
      <p:pic>
        <p:nvPicPr>
          <p:cNvPr id="5170" name="object 63">
            <a:extLst>
              <a:ext uri="{FF2B5EF4-FFF2-40B4-BE49-F238E27FC236}">
                <a16:creationId xmlns:a16="http://schemas.microsoft.com/office/drawing/2014/main" id="{6D29CC93-F739-3349-7DCB-749E7B8B64C5}"/>
              </a:ext>
            </a:extLst>
          </p:cNvPr>
          <p:cNvPicPr/>
          <p:nvPr/>
        </p:nvPicPr>
        <p:blipFill>
          <a:blip r:embed="rId33" cstate="print"/>
          <a:stretch>
            <a:fillRect/>
          </a:stretch>
        </p:blipFill>
        <p:spPr>
          <a:xfrm>
            <a:off x="4020761" y="5410238"/>
            <a:ext cx="621284" cy="191401"/>
          </a:xfrm>
          <a:prstGeom prst="rect">
            <a:avLst/>
          </a:prstGeom>
        </p:spPr>
      </p:pic>
      <p:pic>
        <p:nvPicPr>
          <p:cNvPr id="5171" name="object 64">
            <a:extLst>
              <a:ext uri="{FF2B5EF4-FFF2-40B4-BE49-F238E27FC236}">
                <a16:creationId xmlns:a16="http://schemas.microsoft.com/office/drawing/2014/main" id="{57365CA0-F7B6-F699-B70E-97B85B2957C0}"/>
              </a:ext>
            </a:extLst>
          </p:cNvPr>
          <p:cNvPicPr/>
          <p:nvPr/>
        </p:nvPicPr>
        <p:blipFill>
          <a:blip r:embed="rId34" cstate="print"/>
          <a:stretch>
            <a:fillRect/>
          </a:stretch>
        </p:blipFill>
        <p:spPr>
          <a:xfrm>
            <a:off x="4753169" y="5437150"/>
            <a:ext cx="590041" cy="224205"/>
          </a:xfrm>
          <a:prstGeom prst="rect">
            <a:avLst/>
          </a:prstGeom>
        </p:spPr>
      </p:pic>
      <p:pic>
        <p:nvPicPr>
          <p:cNvPr id="5172" name="object 65">
            <a:extLst>
              <a:ext uri="{FF2B5EF4-FFF2-40B4-BE49-F238E27FC236}">
                <a16:creationId xmlns:a16="http://schemas.microsoft.com/office/drawing/2014/main" id="{2442B8B2-0380-772C-6622-45A2E74841CA}"/>
              </a:ext>
            </a:extLst>
          </p:cNvPr>
          <p:cNvPicPr/>
          <p:nvPr/>
        </p:nvPicPr>
        <p:blipFill>
          <a:blip r:embed="rId35" cstate="print"/>
          <a:stretch>
            <a:fillRect/>
          </a:stretch>
        </p:blipFill>
        <p:spPr>
          <a:xfrm>
            <a:off x="5462135" y="5355857"/>
            <a:ext cx="567384" cy="188899"/>
          </a:xfrm>
          <a:prstGeom prst="rect">
            <a:avLst/>
          </a:prstGeom>
        </p:spPr>
      </p:pic>
      <p:pic>
        <p:nvPicPr>
          <p:cNvPr id="5173" name="object 66">
            <a:extLst>
              <a:ext uri="{FF2B5EF4-FFF2-40B4-BE49-F238E27FC236}">
                <a16:creationId xmlns:a16="http://schemas.microsoft.com/office/drawing/2014/main" id="{AF699D46-CDF7-9207-414F-614CC08854A9}"/>
              </a:ext>
            </a:extLst>
          </p:cNvPr>
          <p:cNvPicPr/>
          <p:nvPr/>
        </p:nvPicPr>
        <p:blipFill>
          <a:blip r:embed="rId36" cstate="print"/>
          <a:stretch>
            <a:fillRect/>
          </a:stretch>
        </p:blipFill>
        <p:spPr>
          <a:xfrm>
            <a:off x="6097464" y="5377053"/>
            <a:ext cx="196977" cy="185737"/>
          </a:xfrm>
          <a:prstGeom prst="rect">
            <a:avLst/>
          </a:prstGeom>
        </p:spPr>
      </p:pic>
      <p:pic>
        <p:nvPicPr>
          <p:cNvPr id="5174" name="object 67">
            <a:extLst>
              <a:ext uri="{FF2B5EF4-FFF2-40B4-BE49-F238E27FC236}">
                <a16:creationId xmlns:a16="http://schemas.microsoft.com/office/drawing/2014/main" id="{AE5C6E94-6666-4664-4562-632D719EB5EC}"/>
              </a:ext>
            </a:extLst>
          </p:cNvPr>
          <p:cNvPicPr/>
          <p:nvPr/>
        </p:nvPicPr>
        <p:blipFill>
          <a:blip r:embed="rId37" cstate="print"/>
          <a:stretch>
            <a:fillRect/>
          </a:stretch>
        </p:blipFill>
        <p:spPr>
          <a:xfrm>
            <a:off x="6361498" y="5312461"/>
            <a:ext cx="165085" cy="284988"/>
          </a:xfrm>
          <a:prstGeom prst="rect">
            <a:avLst/>
          </a:prstGeom>
        </p:spPr>
      </p:pic>
    </p:spTree>
    <p:extLst>
      <p:ext uri="{BB962C8B-B14F-4D97-AF65-F5344CB8AC3E}">
        <p14:creationId xmlns:p14="http://schemas.microsoft.com/office/powerpoint/2010/main" val="4137662905"/>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84734" y="43702"/>
            <a:ext cx="362131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dirty="0" err="1">
                <a:solidFill>
                  <a:srgbClr val="0000FF"/>
                </a:solidFill>
                <a:ea typeface="Calibri" panose="020F0502020204030204" pitchFamily="34" charset="0"/>
                <a:cs typeface="Calibri" panose="020F0502020204030204" pitchFamily="34" charset="0"/>
              </a:rPr>
              <a:t>Motivations</a:t>
            </a:r>
            <a:endParaRPr lang="it-IT" altLang="it-IT" sz="4000" b="1" dirty="0">
              <a:solidFill>
                <a:srgbClr val="0000FF"/>
              </a:solidFill>
              <a:ea typeface="Calibri" panose="020F0502020204030204" pitchFamily="34" charset="0"/>
              <a:cs typeface="Calibri" panose="020F0502020204030204" pitchFamily="34"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a:t>
            </a:fld>
            <a:endParaRPr lang="it-IT" altLang="it-IT"/>
          </a:p>
        </p:txBody>
      </p:sp>
      <p:sp>
        <p:nvSpPr>
          <p:cNvPr id="1033" name="object 2">
            <a:extLst>
              <a:ext uri="{FF2B5EF4-FFF2-40B4-BE49-F238E27FC236}">
                <a16:creationId xmlns:a16="http://schemas.microsoft.com/office/drawing/2014/main" id="{4337B4C4-0918-E06A-130E-05AB75709374}"/>
              </a:ext>
            </a:extLst>
          </p:cNvPr>
          <p:cNvSpPr txBox="1">
            <a:spLocks/>
          </p:cNvSpPr>
          <p:nvPr/>
        </p:nvSpPr>
        <p:spPr>
          <a:xfrm>
            <a:off x="1791811" y="1294302"/>
            <a:ext cx="2253615" cy="438150"/>
          </a:xfrm>
          <a:prstGeom prst="rect">
            <a:avLst/>
          </a:prstGeom>
        </p:spPr>
        <p:txBody>
          <a:bodyPr vert="horz" wrap="square" lIns="0" tIns="1333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2700" b="0" i="0" u="none" strike="noStrike" kern="0" cap="none" spc="-10" normalizeH="0" baseline="0" noProof="0" dirty="0">
                <a:ln>
                  <a:noFill/>
                </a:ln>
                <a:solidFill>
                  <a:srgbClr val="0000FF"/>
                </a:solidFill>
                <a:effectLst/>
                <a:uLnTx/>
                <a:uFillTx/>
                <a:latin typeface="Verdana"/>
                <a:ea typeface="+mj-ea"/>
              </a:rPr>
              <a:t>Classification</a:t>
            </a:r>
            <a:endParaRPr kumimoji="0" lang="en-GB" sz="2700" b="0" i="0" u="none" strike="noStrike" kern="0" cap="none" spc="0" normalizeH="0" baseline="0" noProof="0" dirty="0">
              <a:ln>
                <a:noFill/>
              </a:ln>
              <a:solidFill>
                <a:srgbClr val="0000FF"/>
              </a:solidFill>
              <a:effectLst/>
              <a:uLnTx/>
              <a:uFillTx/>
              <a:latin typeface="Verdana"/>
              <a:ea typeface="+mj-ea"/>
            </a:endParaRPr>
          </a:p>
        </p:txBody>
      </p:sp>
      <p:sp>
        <p:nvSpPr>
          <p:cNvPr id="1034" name="object 3">
            <a:extLst>
              <a:ext uri="{FF2B5EF4-FFF2-40B4-BE49-F238E27FC236}">
                <a16:creationId xmlns:a16="http://schemas.microsoft.com/office/drawing/2014/main" id="{5486D614-B130-F945-E083-E5848C42C805}"/>
              </a:ext>
            </a:extLst>
          </p:cNvPr>
          <p:cNvSpPr/>
          <p:nvPr/>
        </p:nvSpPr>
        <p:spPr>
          <a:xfrm>
            <a:off x="1715294" y="3530391"/>
            <a:ext cx="4381500" cy="400050"/>
          </a:xfrm>
          <a:custGeom>
            <a:avLst/>
            <a:gdLst/>
            <a:ahLst/>
            <a:cxnLst/>
            <a:rect l="l" t="t" r="r" b="b"/>
            <a:pathLst>
              <a:path w="4381500" h="400050">
                <a:moveTo>
                  <a:pt x="0" y="400050"/>
                </a:moveTo>
                <a:lnTo>
                  <a:pt x="4381500" y="400050"/>
                </a:lnTo>
                <a:lnTo>
                  <a:pt x="4381500" y="0"/>
                </a:lnTo>
                <a:lnTo>
                  <a:pt x="0" y="0"/>
                </a:lnTo>
                <a:lnTo>
                  <a:pt x="0" y="400050"/>
                </a:lnTo>
                <a:close/>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5" name="object 4">
            <a:extLst>
              <a:ext uri="{FF2B5EF4-FFF2-40B4-BE49-F238E27FC236}">
                <a16:creationId xmlns:a16="http://schemas.microsoft.com/office/drawing/2014/main" id="{727F7CE5-E538-87EF-7034-AB218FBD2118}"/>
              </a:ext>
            </a:extLst>
          </p:cNvPr>
          <p:cNvSpPr txBox="1"/>
          <p:nvPr/>
        </p:nvSpPr>
        <p:spPr>
          <a:xfrm>
            <a:off x="1791811" y="3559537"/>
            <a:ext cx="4069079"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rgbClr val="FF0000"/>
                </a:solidFill>
                <a:latin typeface="Cambria Math"/>
                <a:cs typeface="Cambria Math"/>
              </a:rPr>
              <a:t>𝑦</a:t>
            </a:r>
            <a:r>
              <a:rPr sz="2000" kern="0" spc="220" dirty="0">
                <a:solidFill>
                  <a:srgbClr val="FF0000"/>
                </a:solidFill>
                <a:latin typeface="Cambria Math"/>
                <a:cs typeface="Cambria Math"/>
              </a:rPr>
              <a:t> </a:t>
            </a:r>
            <a:r>
              <a:rPr sz="2000" kern="0" dirty="0">
                <a:solidFill>
                  <a:sysClr val="windowText" lastClr="000000"/>
                </a:solidFill>
                <a:latin typeface="Verdana"/>
                <a:cs typeface="Verdana"/>
              </a:rPr>
              <a:t>can</a:t>
            </a:r>
            <a:r>
              <a:rPr sz="2000" kern="0" spc="-35" dirty="0">
                <a:solidFill>
                  <a:sysClr val="windowText" lastClr="000000"/>
                </a:solidFill>
                <a:latin typeface="Verdana"/>
                <a:cs typeface="Verdana"/>
              </a:rPr>
              <a:t> </a:t>
            </a:r>
            <a:r>
              <a:rPr sz="2000" kern="0" dirty="0">
                <a:solidFill>
                  <a:sysClr val="windowText" lastClr="000000"/>
                </a:solidFill>
                <a:latin typeface="Verdana"/>
                <a:cs typeface="Verdana"/>
              </a:rPr>
              <a:t>only</a:t>
            </a:r>
            <a:r>
              <a:rPr sz="2000" kern="0" spc="50" dirty="0">
                <a:solidFill>
                  <a:sysClr val="windowText" lastClr="000000"/>
                </a:solidFill>
                <a:latin typeface="Verdana"/>
                <a:cs typeface="Verdana"/>
              </a:rPr>
              <a:t> </a:t>
            </a:r>
            <a:r>
              <a:rPr sz="2000" kern="0" dirty="0">
                <a:solidFill>
                  <a:sysClr val="windowText" lastClr="000000"/>
                </a:solidFill>
                <a:latin typeface="Verdana"/>
                <a:cs typeface="Verdana"/>
              </a:rPr>
              <a:t>be</a:t>
            </a:r>
            <a:r>
              <a:rPr sz="2000" kern="0" spc="-40" dirty="0">
                <a:solidFill>
                  <a:sysClr val="windowText" lastClr="000000"/>
                </a:solidFill>
                <a:latin typeface="Verdana"/>
                <a:cs typeface="Verdana"/>
              </a:rPr>
              <a:t> </a:t>
            </a:r>
            <a:r>
              <a:rPr sz="2000" kern="0" dirty="0">
                <a:solidFill>
                  <a:sysClr val="windowText" lastClr="000000"/>
                </a:solidFill>
                <a:latin typeface="Verdana"/>
                <a:cs typeface="Verdana"/>
              </a:rPr>
              <a:t>one</a:t>
            </a:r>
            <a:r>
              <a:rPr sz="2000" kern="0" spc="-35" dirty="0">
                <a:solidFill>
                  <a:sysClr val="windowText" lastClr="000000"/>
                </a:solidFill>
                <a:latin typeface="Verdana"/>
                <a:cs typeface="Verdana"/>
              </a:rPr>
              <a:t> </a:t>
            </a:r>
            <a:r>
              <a:rPr sz="2000" kern="0" dirty="0">
                <a:solidFill>
                  <a:sysClr val="windowText" lastClr="000000"/>
                </a:solidFill>
                <a:latin typeface="Verdana"/>
                <a:cs typeface="Verdana"/>
              </a:rPr>
              <a:t>of</a:t>
            </a:r>
            <a:r>
              <a:rPr sz="2000" kern="0" spc="30" dirty="0">
                <a:solidFill>
                  <a:sysClr val="windowText" lastClr="000000"/>
                </a:solidFill>
                <a:latin typeface="Verdana"/>
                <a:cs typeface="Verdana"/>
              </a:rPr>
              <a:t> </a:t>
            </a:r>
            <a:r>
              <a:rPr sz="2000" kern="0" dirty="0">
                <a:solidFill>
                  <a:srgbClr val="0096FF"/>
                </a:solidFill>
                <a:latin typeface="Verdana"/>
                <a:cs typeface="Verdana"/>
              </a:rPr>
              <a:t>two</a:t>
            </a:r>
            <a:r>
              <a:rPr sz="2000" kern="0" spc="-130" dirty="0">
                <a:solidFill>
                  <a:srgbClr val="0096FF"/>
                </a:solidFill>
                <a:latin typeface="Verdana"/>
                <a:cs typeface="Verdana"/>
              </a:rPr>
              <a:t> </a:t>
            </a:r>
            <a:r>
              <a:rPr sz="2000" kern="0" spc="-10" dirty="0">
                <a:solidFill>
                  <a:sysClr val="windowText" lastClr="000000"/>
                </a:solidFill>
                <a:latin typeface="Verdana"/>
                <a:cs typeface="Verdana"/>
              </a:rPr>
              <a:t>values</a:t>
            </a:r>
            <a:endParaRPr sz="2000" kern="0">
              <a:solidFill>
                <a:sysClr val="windowText" lastClr="000000"/>
              </a:solidFill>
              <a:latin typeface="Verdana"/>
              <a:cs typeface="Verdana"/>
            </a:endParaRPr>
          </a:p>
        </p:txBody>
      </p:sp>
      <p:sp>
        <p:nvSpPr>
          <p:cNvPr id="1036" name="object 5">
            <a:extLst>
              <a:ext uri="{FF2B5EF4-FFF2-40B4-BE49-F238E27FC236}">
                <a16:creationId xmlns:a16="http://schemas.microsoft.com/office/drawing/2014/main" id="{CFBC6085-D714-462E-C7DE-739443B0C720}"/>
              </a:ext>
            </a:extLst>
          </p:cNvPr>
          <p:cNvSpPr txBox="1"/>
          <p:nvPr/>
        </p:nvSpPr>
        <p:spPr>
          <a:xfrm>
            <a:off x="2691288" y="2134025"/>
            <a:ext cx="5170170" cy="1147445"/>
          </a:xfrm>
          <a:prstGeom prst="rect">
            <a:avLst/>
          </a:prstGeom>
        </p:spPr>
        <p:txBody>
          <a:bodyPr vert="horz" wrap="square" lIns="0" tIns="10795" rIns="0" bIns="0" rtlCol="0">
            <a:spAutoFit/>
          </a:bodyPr>
          <a:lstStyle/>
          <a:p>
            <a:pPr marL="12700" marR="5080" algn="just" defTabSz="914400" eaLnBrk="1" fontAlgn="auto" hangingPunct="1">
              <a:lnSpc>
                <a:spcPct val="122800"/>
              </a:lnSpc>
              <a:spcBef>
                <a:spcPts val="85"/>
              </a:spcBef>
              <a:spcAft>
                <a:spcPts val="0"/>
              </a:spcAft>
              <a:buClrTx/>
              <a:buSzTx/>
              <a:buFontTx/>
              <a:buNone/>
              <a:tabLst>
                <a:tab pos="3961765" algn="l"/>
              </a:tabLst>
            </a:pPr>
            <a:r>
              <a:rPr sz="2000" kern="0" dirty="0">
                <a:solidFill>
                  <a:sysClr val="windowText" lastClr="000000"/>
                </a:solidFill>
                <a:latin typeface="Verdana"/>
                <a:cs typeface="Verdana"/>
              </a:rPr>
              <a:t>Is</a:t>
            </a:r>
            <a:r>
              <a:rPr sz="2000" kern="0" spc="-50" dirty="0">
                <a:solidFill>
                  <a:sysClr val="windowText" lastClr="000000"/>
                </a:solidFill>
                <a:latin typeface="Verdana"/>
                <a:cs typeface="Verdana"/>
              </a:rPr>
              <a:t> </a:t>
            </a:r>
            <a:r>
              <a:rPr sz="2000" kern="0" dirty="0">
                <a:solidFill>
                  <a:sysClr val="windowText" lastClr="000000"/>
                </a:solidFill>
                <a:latin typeface="Verdana"/>
                <a:cs typeface="Verdana"/>
              </a:rPr>
              <a:t>this</a:t>
            </a:r>
            <a:r>
              <a:rPr sz="2000" kern="0" spc="-45" dirty="0">
                <a:solidFill>
                  <a:sysClr val="windowText" lastClr="000000"/>
                </a:solidFill>
                <a:latin typeface="Verdana"/>
                <a:cs typeface="Verdana"/>
              </a:rPr>
              <a:t> </a:t>
            </a:r>
            <a:r>
              <a:rPr sz="2000" kern="0" dirty="0">
                <a:solidFill>
                  <a:sysClr val="windowText" lastClr="000000"/>
                </a:solidFill>
                <a:latin typeface="Verdana"/>
                <a:cs typeface="Verdana"/>
              </a:rPr>
              <a:t>email </a:t>
            </a:r>
            <a:r>
              <a:rPr sz="2000" kern="0" spc="-20" dirty="0">
                <a:solidFill>
                  <a:sysClr val="windowText" lastClr="000000"/>
                </a:solidFill>
                <a:latin typeface="Verdana"/>
                <a:cs typeface="Verdana"/>
              </a:rPr>
              <a:t>spam?</a:t>
            </a:r>
            <a:r>
              <a:rPr lang="en-GB" sz="2000" kern="0" dirty="0">
                <a:solidFill>
                  <a:sysClr val="windowText" lastClr="000000"/>
                </a:solidFill>
                <a:latin typeface="Verdana"/>
                <a:cs typeface="Verdana"/>
              </a:rPr>
              <a:t>	</a:t>
            </a:r>
            <a:r>
              <a:rPr sz="2000" kern="0" dirty="0">
                <a:solidFill>
                  <a:srgbClr val="7A81FF"/>
                </a:solidFill>
                <a:latin typeface="Verdana"/>
                <a:cs typeface="Verdana"/>
              </a:rPr>
              <a:t>no</a:t>
            </a:r>
            <a:r>
              <a:rPr sz="2000" kern="0" spc="440" dirty="0">
                <a:solidFill>
                  <a:srgbClr val="7A81FF"/>
                </a:solidFill>
                <a:latin typeface="Verdana"/>
                <a:cs typeface="Verdana"/>
              </a:rPr>
              <a:t>   </a:t>
            </a:r>
            <a:r>
              <a:rPr sz="2000" kern="0" spc="-25" dirty="0">
                <a:solidFill>
                  <a:srgbClr val="945200"/>
                </a:solidFill>
                <a:latin typeface="Verdana"/>
                <a:cs typeface="Verdana"/>
              </a:rPr>
              <a:t>yes </a:t>
            </a:r>
            <a:r>
              <a:rPr sz="2000" kern="0" dirty="0">
                <a:solidFill>
                  <a:sysClr val="windowText" lastClr="000000"/>
                </a:solidFill>
                <a:latin typeface="Verdana"/>
                <a:cs typeface="Verdana"/>
              </a:rPr>
              <a:t>Is</a:t>
            </a:r>
            <a:r>
              <a:rPr sz="2000" kern="0" spc="-15" dirty="0">
                <a:solidFill>
                  <a:sysClr val="windowText" lastClr="000000"/>
                </a:solidFill>
                <a:latin typeface="Verdana"/>
                <a:cs typeface="Verdana"/>
              </a:rPr>
              <a:t> </a:t>
            </a:r>
            <a:r>
              <a:rPr sz="2000" kern="0" dirty="0">
                <a:solidFill>
                  <a:sysClr val="windowText" lastClr="000000"/>
                </a:solidFill>
                <a:latin typeface="Verdana"/>
                <a:cs typeface="Verdana"/>
              </a:rPr>
              <a:t>the</a:t>
            </a:r>
            <a:r>
              <a:rPr sz="2000" kern="0" spc="-15" dirty="0">
                <a:solidFill>
                  <a:sysClr val="windowText" lastClr="000000"/>
                </a:solidFill>
                <a:latin typeface="Verdana"/>
                <a:cs typeface="Verdana"/>
              </a:rPr>
              <a:t> </a:t>
            </a:r>
            <a:r>
              <a:rPr sz="2000" kern="0" dirty="0">
                <a:solidFill>
                  <a:sysClr val="windowText" lastClr="000000"/>
                </a:solidFill>
                <a:latin typeface="Verdana"/>
                <a:cs typeface="Verdana"/>
              </a:rPr>
              <a:t>transaction</a:t>
            </a:r>
            <a:r>
              <a:rPr sz="2000" kern="0" spc="-175" dirty="0">
                <a:solidFill>
                  <a:sysClr val="windowText" lastClr="000000"/>
                </a:solidFill>
                <a:latin typeface="Verdana"/>
                <a:cs typeface="Verdana"/>
              </a:rPr>
              <a:t> </a:t>
            </a:r>
            <a:r>
              <a:rPr sz="2000" kern="0" dirty="0" err="1">
                <a:solidFill>
                  <a:sysClr val="windowText" lastClr="000000"/>
                </a:solidFill>
                <a:latin typeface="Verdana"/>
                <a:cs typeface="Verdana"/>
              </a:rPr>
              <a:t>fraudulent?</a:t>
            </a:r>
            <a:r>
              <a:rPr sz="2000" kern="0" dirty="0" err="1">
                <a:solidFill>
                  <a:srgbClr val="7A81FF"/>
                </a:solidFill>
                <a:latin typeface="Verdana"/>
                <a:cs typeface="Verdana"/>
              </a:rPr>
              <a:t>no</a:t>
            </a:r>
            <a:r>
              <a:rPr sz="2000" kern="0" spc="475" dirty="0">
                <a:solidFill>
                  <a:srgbClr val="7A81FF"/>
                </a:solidFill>
                <a:latin typeface="Verdana"/>
                <a:cs typeface="Verdana"/>
              </a:rPr>
              <a:t>   </a:t>
            </a:r>
            <a:r>
              <a:rPr sz="2000" kern="0" spc="-25" dirty="0">
                <a:solidFill>
                  <a:srgbClr val="945200"/>
                </a:solidFill>
                <a:latin typeface="Verdana"/>
                <a:cs typeface="Verdana"/>
              </a:rPr>
              <a:t>yes </a:t>
            </a:r>
            <a:r>
              <a:rPr sz="2000" kern="0" dirty="0">
                <a:solidFill>
                  <a:sysClr val="windowText" lastClr="000000"/>
                </a:solidFill>
                <a:latin typeface="Verdana"/>
                <a:cs typeface="Verdana"/>
              </a:rPr>
              <a:t>Is</a:t>
            </a:r>
            <a:r>
              <a:rPr sz="2000" kern="0" spc="-35" dirty="0">
                <a:solidFill>
                  <a:sysClr val="windowText" lastClr="000000"/>
                </a:solidFill>
                <a:latin typeface="Verdana"/>
                <a:cs typeface="Verdana"/>
              </a:rPr>
              <a:t> </a:t>
            </a:r>
            <a:r>
              <a:rPr sz="2000" kern="0" dirty="0">
                <a:solidFill>
                  <a:sysClr val="windowText" lastClr="000000"/>
                </a:solidFill>
                <a:latin typeface="Verdana"/>
                <a:cs typeface="Verdana"/>
              </a:rPr>
              <a:t>the</a:t>
            </a:r>
            <a:r>
              <a:rPr sz="2000" kern="0" spc="-35" dirty="0">
                <a:solidFill>
                  <a:sysClr val="windowText" lastClr="000000"/>
                </a:solidFill>
                <a:latin typeface="Verdana"/>
                <a:cs typeface="Verdana"/>
              </a:rPr>
              <a:t> </a:t>
            </a:r>
            <a:r>
              <a:rPr sz="2000" kern="0" dirty="0">
                <a:solidFill>
                  <a:sysClr val="windowText" lastClr="000000"/>
                </a:solidFill>
                <a:latin typeface="Verdana"/>
                <a:cs typeface="Verdana"/>
              </a:rPr>
              <a:t>tumor</a:t>
            </a:r>
            <a:r>
              <a:rPr sz="2000" kern="0" spc="-65" dirty="0">
                <a:solidFill>
                  <a:sysClr val="windowText" lastClr="000000"/>
                </a:solidFill>
                <a:latin typeface="Verdana"/>
                <a:cs typeface="Verdana"/>
              </a:rPr>
              <a:t> </a:t>
            </a:r>
            <a:r>
              <a:rPr sz="2000" kern="0" dirty="0">
                <a:solidFill>
                  <a:sysClr val="windowText" lastClr="000000"/>
                </a:solidFill>
                <a:latin typeface="Verdana"/>
                <a:cs typeface="Verdana"/>
              </a:rPr>
              <a:t>malignant?</a:t>
            </a:r>
            <a:r>
              <a:rPr sz="2000" kern="0" spc="405" dirty="0">
                <a:solidFill>
                  <a:sysClr val="windowText" lastClr="000000"/>
                </a:solidFill>
                <a:latin typeface="Verdana"/>
                <a:cs typeface="Verdana"/>
              </a:rPr>
              <a:t>      </a:t>
            </a:r>
            <a:r>
              <a:rPr sz="3000" kern="0" baseline="1388" dirty="0">
                <a:solidFill>
                  <a:srgbClr val="7A81FF"/>
                </a:solidFill>
                <a:latin typeface="Verdana"/>
                <a:cs typeface="Verdana"/>
              </a:rPr>
              <a:t>no</a:t>
            </a:r>
            <a:r>
              <a:rPr sz="3000" kern="0" spc="675" baseline="1388" dirty="0">
                <a:solidFill>
                  <a:srgbClr val="7A81FF"/>
                </a:solidFill>
                <a:latin typeface="Verdana"/>
                <a:cs typeface="Verdana"/>
              </a:rPr>
              <a:t>   </a:t>
            </a:r>
            <a:r>
              <a:rPr sz="3000" kern="0" spc="-37" baseline="1388" dirty="0">
                <a:solidFill>
                  <a:srgbClr val="945200"/>
                </a:solidFill>
                <a:latin typeface="Verdana"/>
                <a:cs typeface="Verdana"/>
              </a:rPr>
              <a:t>yes</a:t>
            </a:r>
            <a:endParaRPr sz="3000" kern="0" baseline="1388" dirty="0">
              <a:solidFill>
                <a:sysClr val="windowText" lastClr="000000"/>
              </a:solidFill>
              <a:latin typeface="Verdana"/>
              <a:cs typeface="Verdana"/>
            </a:endParaRPr>
          </a:p>
        </p:txBody>
      </p:sp>
      <p:sp>
        <p:nvSpPr>
          <p:cNvPr id="1037" name="object 6">
            <a:extLst>
              <a:ext uri="{FF2B5EF4-FFF2-40B4-BE49-F238E27FC236}">
                <a16:creationId xmlns:a16="http://schemas.microsoft.com/office/drawing/2014/main" id="{751C12E6-06AC-0FED-AAAD-26838677F07C}"/>
              </a:ext>
            </a:extLst>
          </p:cNvPr>
          <p:cNvSpPr txBox="1"/>
          <p:nvPr/>
        </p:nvSpPr>
        <p:spPr>
          <a:xfrm>
            <a:off x="6640989" y="1790490"/>
            <a:ext cx="1256030"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2000" kern="0" dirty="0">
                <a:solidFill>
                  <a:sysClr val="windowText" lastClr="000000"/>
                </a:solidFill>
                <a:latin typeface="Arial"/>
                <a:cs typeface="Arial"/>
              </a:rPr>
              <a:t>Answer</a:t>
            </a:r>
            <a:r>
              <a:rPr sz="2000" kern="0" spc="-55" dirty="0">
                <a:solidFill>
                  <a:sysClr val="windowText" lastClr="000000"/>
                </a:solidFill>
                <a:latin typeface="Arial"/>
                <a:cs typeface="Arial"/>
              </a:rPr>
              <a:t> </a:t>
            </a:r>
            <a:r>
              <a:rPr sz="2000" kern="0" spc="-25" dirty="0">
                <a:solidFill>
                  <a:sysClr val="windowText" lastClr="000000"/>
                </a:solidFill>
                <a:latin typeface="Arial"/>
                <a:cs typeface="Arial"/>
              </a:rPr>
              <a:t>“</a:t>
            </a:r>
            <a:r>
              <a:rPr sz="2000" kern="0" spc="-25" dirty="0">
                <a:solidFill>
                  <a:srgbClr val="C00000"/>
                </a:solidFill>
                <a:latin typeface="Cambria Math"/>
                <a:cs typeface="Cambria Math"/>
              </a:rPr>
              <a:t>𝑦</a:t>
            </a:r>
            <a:r>
              <a:rPr sz="2000" kern="0" spc="-25" dirty="0">
                <a:solidFill>
                  <a:sysClr val="windowText" lastClr="000000"/>
                </a:solidFill>
                <a:latin typeface="Arial"/>
                <a:cs typeface="Arial"/>
              </a:rPr>
              <a:t>”</a:t>
            </a:r>
            <a:endParaRPr sz="2000" kern="0">
              <a:solidFill>
                <a:sysClr val="windowText" lastClr="000000"/>
              </a:solidFill>
              <a:latin typeface="Arial"/>
              <a:cs typeface="Arial"/>
            </a:endParaRPr>
          </a:p>
        </p:txBody>
      </p:sp>
      <p:sp>
        <p:nvSpPr>
          <p:cNvPr id="1038" name="object 8">
            <a:extLst>
              <a:ext uri="{FF2B5EF4-FFF2-40B4-BE49-F238E27FC236}">
                <a16:creationId xmlns:a16="http://schemas.microsoft.com/office/drawing/2014/main" id="{68E7F0AA-45E1-7060-4D6A-B48199446159}"/>
              </a:ext>
            </a:extLst>
          </p:cNvPr>
          <p:cNvSpPr/>
          <p:nvPr/>
        </p:nvSpPr>
        <p:spPr>
          <a:xfrm>
            <a:off x="2705894" y="1815891"/>
            <a:ext cx="5449570" cy="1628139"/>
          </a:xfrm>
          <a:custGeom>
            <a:avLst/>
            <a:gdLst/>
            <a:ahLst/>
            <a:cxnLst/>
            <a:rect l="l" t="t" r="r" b="b"/>
            <a:pathLst>
              <a:path w="5449570" h="1628139">
                <a:moveTo>
                  <a:pt x="0" y="390525"/>
                </a:moveTo>
                <a:lnTo>
                  <a:pt x="5449443" y="418338"/>
                </a:lnTo>
              </a:path>
              <a:path w="5449570" h="1628139">
                <a:moveTo>
                  <a:pt x="3790950" y="0"/>
                </a:moveTo>
                <a:lnTo>
                  <a:pt x="3790950" y="1627886"/>
                </a:lnTo>
              </a:path>
            </a:pathLst>
          </a:custGeom>
          <a:ln w="38100">
            <a:solidFill>
              <a:srgbClr val="7E7E7E"/>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9" name="object 9">
            <a:extLst>
              <a:ext uri="{FF2B5EF4-FFF2-40B4-BE49-F238E27FC236}">
                <a16:creationId xmlns:a16="http://schemas.microsoft.com/office/drawing/2014/main" id="{6E128D2B-A0E8-EEEB-4FC6-95CF95BFEA66}"/>
              </a:ext>
            </a:extLst>
          </p:cNvPr>
          <p:cNvSpPr/>
          <p:nvPr/>
        </p:nvSpPr>
        <p:spPr>
          <a:xfrm>
            <a:off x="4367816" y="2501436"/>
            <a:ext cx="1932305" cy="815975"/>
          </a:xfrm>
          <a:custGeom>
            <a:avLst/>
            <a:gdLst/>
            <a:ahLst/>
            <a:cxnLst/>
            <a:rect l="l" t="t" r="r" b="b"/>
            <a:pathLst>
              <a:path w="1932304" h="815975">
                <a:moveTo>
                  <a:pt x="265607" y="9017"/>
                </a:moveTo>
                <a:lnTo>
                  <a:pt x="235966" y="8636"/>
                </a:lnTo>
                <a:lnTo>
                  <a:pt x="209804" y="9017"/>
                </a:lnTo>
                <a:lnTo>
                  <a:pt x="265607" y="9017"/>
                </a:lnTo>
                <a:close/>
              </a:path>
              <a:path w="1932304" h="815975">
                <a:moveTo>
                  <a:pt x="708025" y="6604"/>
                </a:moveTo>
                <a:lnTo>
                  <a:pt x="707898" y="4191"/>
                </a:lnTo>
                <a:lnTo>
                  <a:pt x="707644" y="1778"/>
                </a:lnTo>
                <a:lnTo>
                  <a:pt x="705612" y="0"/>
                </a:lnTo>
                <a:lnTo>
                  <a:pt x="703199" y="127"/>
                </a:lnTo>
                <a:lnTo>
                  <a:pt x="694182" y="889"/>
                </a:lnTo>
                <a:lnTo>
                  <a:pt x="675894" y="1905"/>
                </a:lnTo>
                <a:lnTo>
                  <a:pt x="653161" y="3810"/>
                </a:lnTo>
                <a:lnTo>
                  <a:pt x="633476" y="4826"/>
                </a:lnTo>
                <a:lnTo>
                  <a:pt x="612902" y="5588"/>
                </a:lnTo>
                <a:lnTo>
                  <a:pt x="567309" y="8001"/>
                </a:lnTo>
                <a:lnTo>
                  <a:pt x="548513" y="8509"/>
                </a:lnTo>
                <a:lnTo>
                  <a:pt x="520446" y="9652"/>
                </a:lnTo>
                <a:lnTo>
                  <a:pt x="495046" y="10414"/>
                </a:lnTo>
                <a:lnTo>
                  <a:pt x="436118" y="11049"/>
                </a:lnTo>
                <a:lnTo>
                  <a:pt x="435991" y="11049"/>
                </a:lnTo>
                <a:lnTo>
                  <a:pt x="329806" y="9652"/>
                </a:lnTo>
                <a:lnTo>
                  <a:pt x="144399" y="9017"/>
                </a:lnTo>
                <a:lnTo>
                  <a:pt x="99060" y="8890"/>
                </a:lnTo>
                <a:lnTo>
                  <a:pt x="54356" y="8890"/>
                </a:lnTo>
                <a:lnTo>
                  <a:pt x="20574" y="9144"/>
                </a:lnTo>
                <a:lnTo>
                  <a:pt x="20193" y="9144"/>
                </a:lnTo>
                <a:lnTo>
                  <a:pt x="9245" y="9766"/>
                </a:lnTo>
                <a:lnTo>
                  <a:pt x="7747" y="9144"/>
                </a:lnTo>
                <a:lnTo>
                  <a:pt x="5702" y="9944"/>
                </a:lnTo>
                <a:lnTo>
                  <a:pt x="3429" y="10033"/>
                </a:lnTo>
                <a:lnTo>
                  <a:pt x="2260" y="11150"/>
                </a:lnTo>
                <a:lnTo>
                  <a:pt x="1778" y="11303"/>
                </a:lnTo>
                <a:lnTo>
                  <a:pt x="1384" y="11976"/>
                </a:lnTo>
                <a:lnTo>
                  <a:pt x="889" y="12446"/>
                </a:lnTo>
                <a:lnTo>
                  <a:pt x="800" y="12979"/>
                </a:lnTo>
                <a:lnTo>
                  <a:pt x="0" y="14351"/>
                </a:lnTo>
                <a:lnTo>
                  <a:pt x="292" y="16192"/>
                </a:lnTo>
                <a:lnTo>
                  <a:pt x="0" y="18669"/>
                </a:lnTo>
                <a:lnTo>
                  <a:pt x="939" y="20116"/>
                </a:lnTo>
                <a:lnTo>
                  <a:pt x="1016" y="20574"/>
                </a:lnTo>
                <a:lnTo>
                  <a:pt x="1524" y="21018"/>
                </a:lnTo>
                <a:lnTo>
                  <a:pt x="1905" y="21590"/>
                </a:lnTo>
                <a:lnTo>
                  <a:pt x="2400" y="21767"/>
                </a:lnTo>
                <a:lnTo>
                  <a:pt x="3683" y="22860"/>
                </a:lnTo>
                <a:lnTo>
                  <a:pt x="5689" y="22860"/>
                </a:lnTo>
                <a:lnTo>
                  <a:pt x="7874" y="23495"/>
                </a:lnTo>
                <a:lnTo>
                  <a:pt x="9525" y="22860"/>
                </a:lnTo>
                <a:lnTo>
                  <a:pt x="20574" y="22860"/>
                </a:lnTo>
                <a:lnTo>
                  <a:pt x="144272" y="24511"/>
                </a:lnTo>
                <a:lnTo>
                  <a:pt x="210058" y="24511"/>
                </a:lnTo>
                <a:lnTo>
                  <a:pt x="329933" y="23114"/>
                </a:lnTo>
                <a:lnTo>
                  <a:pt x="366649" y="22733"/>
                </a:lnTo>
                <a:lnTo>
                  <a:pt x="402971" y="22733"/>
                </a:lnTo>
                <a:lnTo>
                  <a:pt x="495173" y="21717"/>
                </a:lnTo>
                <a:lnTo>
                  <a:pt x="520827" y="20955"/>
                </a:lnTo>
                <a:lnTo>
                  <a:pt x="549021" y="19177"/>
                </a:lnTo>
                <a:lnTo>
                  <a:pt x="567690" y="18288"/>
                </a:lnTo>
                <a:lnTo>
                  <a:pt x="586486" y="17018"/>
                </a:lnTo>
                <a:lnTo>
                  <a:pt x="613537" y="14859"/>
                </a:lnTo>
                <a:lnTo>
                  <a:pt x="633984" y="13589"/>
                </a:lnTo>
                <a:lnTo>
                  <a:pt x="653669" y="12446"/>
                </a:lnTo>
                <a:lnTo>
                  <a:pt x="671626" y="11049"/>
                </a:lnTo>
                <a:lnTo>
                  <a:pt x="676529" y="10668"/>
                </a:lnTo>
                <a:lnTo>
                  <a:pt x="694817" y="9652"/>
                </a:lnTo>
                <a:lnTo>
                  <a:pt x="694817" y="9525"/>
                </a:lnTo>
                <a:lnTo>
                  <a:pt x="703834" y="8890"/>
                </a:lnTo>
                <a:lnTo>
                  <a:pt x="706247" y="8636"/>
                </a:lnTo>
                <a:lnTo>
                  <a:pt x="708025" y="6604"/>
                </a:lnTo>
                <a:close/>
              </a:path>
              <a:path w="1932304" h="815975">
                <a:moveTo>
                  <a:pt x="725779" y="407365"/>
                </a:moveTo>
                <a:lnTo>
                  <a:pt x="725170" y="406628"/>
                </a:lnTo>
                <a:lnTo>
                  <a:pt x="725297" y="407035"/>
                </a:lnTo>
                <a:lnTo>
                  <a:pt x="725779" y="407365"/>
                </a:lnTo>
                <a:close/>
              </a:path>
              <a:path w="1932304" h="815975">
                <a:moveTo>
                  <a:pt x="751281" y="407797"/>
                </a:moveTo>
                <a:lnTo>
                  <a:pt x="741553" y="407809"/>
                </a:lnTo>
                <a:lnTo>
                  <a:pt x="747649" y="407936"/>
                </a:lnTo>
                <a:lnTo>
                  <a:pt x="748030" y="407936"/>
                </a:lnTo>
                <a:lnTo>
                  <a:pt x="751281" y="407797"/>
                </a:lnTo>
                <a:close/>
              </a:path>
              <a:path w="1932304" h="815975">
                <a:moveTo>
                  <a:pt x="1231519" y="809117"/>
                </a:moveTo>
                <a:lnTo>
                  <a:pt x="1229868" y="806577"/>
                </a:lnTo>
                <a:lnTo>
                  <a:pt x="1227328" y="805942"/>
                </a:lnTo>
                <a:lnTo>
                  <a:pt x="1225931" y="805561"/>
                </a:lnTo>
                <a:lnTo>
                  <a:pt x="1225296" y="805434"/>
                </a:lnTo>
                <a:lnTo>
                  <a:pt x="1215898" y="804291"/>
                </a:lnTo>
                <a:lnTo>
                  <a:pt x="1216025" y="804291"/>
                </a:lnTo>
                <a:lnTo>
                  <a:pt x="1207389" y="803275"/>
                </a:lnTo>
                <a:lnTo>
                  <a:pt x="1207135" y="803275"/>
                </a:lnTo>
                <a:lnTo>
                  <a:pt x="1175131" y="800735"/>
                </a:lnTo>
                <a:lnTo>
                  <a:pt x="1175258" y="800735"/>
                </a:lnTo>
                <a:lnTo>
                  <a:pt x="1155192" y="798449"/>
                </a:lnTo>
                <a:lnTo>
                  <a:pt x="1154811" y="798449"/>
                </a:lnTo>
                <a:lnTo>
                  <a:pt x="1126109" y="796798"/>
                </a:lnTo>
                <a:lnTo>
                  <a:pt x="1094994" y="795655"/>
                </a:lnTo>
                <a:lnTo>
                  <a:pt x="1062736" y="793623"/>
                </a:lnTo>
                <a:lnTo>
                  <a:pt x="1036066" y="792226"/>
                </a:lnTo>
                <a:lnTo>
                  <a:pt x="1032573" y="792099"/>
                </a:lnTo>
                <a:lnTo>
                  <a:pt x="1004697" y="791083"/>
                </a:lnTo>
                <a:lnTo>
                  <a:pt x="976630" y="789686"/>
                </a:lnTo>
                <a:lnTo>
                  <a:pt x="955294" y="788924"/>
                </a:lnTo>
                <a:lnTo>
                  <a:pt x="933450" y="787781"/>
                </a:lnTo>
                <a:lnTo>
                  <a:pt x="912888" y="787146"/>
                </a:lnTo>
                <a:lnTo>
                  <a:pt x="862330" y="785749"/>
                </a:lnTo>
                <a:lnTo>
                  <a:pt x="804418" y="783971"/>
                </a:lnTo>
                <a:lnTo>
                  <a:pt x="779526" y="783590"/>
                </a:lnTo>
                <a:lnTo>
                  <a:pt x="679831" y="781558"/>
                </a:lnTo>
                <a:lnTo>
                  <a:pt x="616331" y="781050"/>
                </a:lnTo>
                <a:lnTo>
                  <a:pt x="425196" y="778383"/>
                </a:lnTo>
                <a:lnTo>
                  <a:pt x="370840" y="778383"/>
                </a:lnTo>
                <a:lnTo>
                  <a:pt x="335661" y="778002"/>
                </a:lnTo>
                <a:lnTo>
                  <a:pt x="313690" y="778002"/>
                </a:lnTo>
                <a:lnTo>
                  <a:pt x="267589" y="777240"/>
                </a:lnTo>
                <a:lnTo>
                  <a:pt x="246126" y="776605"/>
                </a:lnTo>
                <a:lnTo>
                  <a:pt x="246380" y="776605"/>
                </a:lnTo>
                <a:lnTo>
                  <a:pt x="227330" y="775208"/>
                </a:lnTo>
                <a:lnTo>
                  <a:pt x="212763" y="774319"/>
                </a:lnTo>
                <a:lnTo>
                  <a:pt x="210693" y="774192"/>
                </a:lnTo>
                <a:lnTo>
                  <a:pt x="210947" y="774319"/>
                </a:lnTo>
                <a:lnTo>
                  <a:pt x="207352" y="773938"/>
                </a:lnTo>
                <a:lnTo>
                  <a:pt x="196596" y="772795"/>
                </a:lnTo>
                <a:lnTo>
                  <a:pt x="195580" y="772668"/>
                </a:lnTo>
                <a:lnTo>
                  <a:pt x="168529" y="773938"/>
                </a:lnTo>
                <a:lnTo>
                  <a:pt x="169037" y="773811"/>
                </a:lnTo>
                <a:lnTo>
                  <a:pt x="159004" y="773557"/>
                </a:lnTo>
                <a:lnTo>
                  <a:pt x="158115" y="773684"/>
                </a:lnTo>
                <a:lnTo>
                  <a:pt x="142608" y="775131"/>
                </a:lnTo>
                <a:lnTo>
                  <a:pt x="142367" y="774954"/>
                </a:lnTo>
                <a:lnTo>
                  <a:pt x="139839" y="775398"/>
                </a:lnTo>
                <a:lnTo>
                  <a:pt x="136525" y="775716"/>
                </a:lnTo>
                <a:lnTo>
                  <a:pt x="136258" y="775919"/>
                </a:lnTo>
                <a:lnTo>
                  <a:pt x="134874" y="776097"/>
                </a:lnTo>
                <a:lnTo>
                  <a:pt x="132422" y="779399"/>
                </a:lnTo>
                <a:lnTo>
                  <a:pt x="132410" y="780288"/>
                </a:lnTo>
                <a:lnTo>
                  <a:pt x="132524" y="781507"/>
                </a:lnTo>
                <a:lnTo>
                  <a:pt x="132715" y="781062"/>
                </a:lnTo>
                <a:lnTo>
                  <a:pt x="132638" y="782574"/>
                </a:lnTo>
                <a:lnTo>
                  <a:pt x="132715" y="783336"/>
                </a:lnTo>
                <a:lnTo>
                  <a:pt x="132524" y="781507"/>
                </a:lnTo>
                <a:lnTo>
                  <a:pt x="132384" y="782574"/>
                </a:lnTo>
                <a:lnTo>
                  <a:pt x="132588" y="784606"/>
                </a:lnTo>
                <a:lnTo>
                  <a:pt x="132956" y="785164"/>
                </a:lnTo>
                <a:lnTo>
                  <a:pt x="133223" y="787019"/>
                </a:lnTo>
                <a:lnTo>
                  <a:pt x="136525" y="789813"/>
                </a:lnTo>
                <a:lnTo>
                  <a:pt x="137896" y="789686"/>
                </a:lnTo>
                <a:lnTo>
                  <a:pt x="139382" y="789546"/>
                </a:lnTo>
                <a:lnTo>
                  <a:pt x="141287" y="789355"/>
                </a:lnTo>
                <a:lnTo>
                  <a:pt x="139382" y="789546"/>
                </a:lnTo>
                <a:lnTo>
                  <a:pt x="141732" y="791210"/>
                </a:lnTo>
                <a:lnTo>
                  <a:pt x="145288" y="790702"/>
                </a:lnTo>
                <a:lnTo>
                  <a:pt x="146646" y="788885"/>
                </a:lnTo>
                <a:lnTo>
                  <a:pt x="159105" y="787806"/>
                </a:lnTo>
                <a:lnTo>
                  <a:pt x="168529" y="788162"/>
                </a:lnTo>
                <a:lnTo>
                  <a:pt x="169164" y="788162"/>
                </a:lnTo>
                <a:lnTo>
                  <a:pt x="179260" y="787781"/>
                </a:lnTo>
                <a:lnTo>
                  <a:pt x="195440" y="787171"/>
                </a:lnTo>
                <a:lnTo>
                  <a:pt x="209550" y="788543"/>
                </a:lnTo>
                <a:lnTo>
                  <a:pt x="209804" y="788543"/>
                </a:lnTo>
                <a:lnTo>
                  <a:pt x="226314" y="789686"/>
                </a:lnTo>
                <a:lnTo>
                  <a:pt x="245618" y="790575"/>
                </a:lnTo>
                <a:lnTo>
                  <a:pt x="267208" y="791337"/>
                </a:lnTo>
                <a:lnTo>
                  <a:pt x="313436" y="791972"/>
                </a:lnTo>
                <a:lnTo>
                  <a:pt x="335394" y="791972"/>
                </a:lnTo>
                <a:lnTo>
                  <a:pt x="370713" y="792353"/>
                </a:lnTo>
                <a:lnTo>
                  <a:pt x="425196" y="792353"/>
                </a:lnTo>
                <a:lnTo>
                  <a:pt x="539889" y="792314"/>
                </a:lnTo>
                <a:lnTo>
                  <a:pt x="679577" y="794131"/>
                </a:lnTo>
                <a:lnTo>
                  <a:pt x="779272" y="796544"/>
                </a:lnTo>
                <a:lnTo>
                  <a:pt x="804037" y="796798"/>
                </a:lnTo>
                <a:lnTo>
                  <a:pt x="932815" y="800862"/>
                </a:lnTo>
                <a:lnTo>
                  <a:pt x="954786" y="802005"/>
                </a:lnTo>
                <a:lnTo>
                  <a:pt x="975995" y="802640"/>
                </a:lnTo>
                <a:lnTo>
                  <a:pt x="1004062" y="804037"/>
                </a:lnTo>
                <a:lnTo>
                  <a:pt x="1035431" y="805180"/>
                </a:lnTo>
                <a:lnTo>
                  <a:pt x="1094486" y="808228"/>
                </a:lnTo>
                <a:lnTo>
                  <a:pt x="1125474" y="809244"/>
                </a:lnTo>
                <a:lnTo>
                  <a:pt x="1154303" y="810387"/>
                </a:lnTo>
                <a:lnTo>
                  <a:pt x="1174369" y="810387"/>
                </a:lnTo>
                <a:lnTo>
                  <a:pt x="1206373" y="812800"/>
                </a:lnTo>
                <a:lnTo>
                  <a:pt x="1206119" y="812800"/>
                </a:lnTo>
                <a:lnTo>
                  <a:pt x="1214755" y="813943"/>
                </a:lnTo>
                <a:lnTo>
                  <a:pt x="1214882" y="813943"/>
                </a:lnTo>
                <a:lnTo>
                  <a:pt x="1223924" y="814946"/>
                </a:lnTo>
                <a:lnTo>
                  <a:pt x="1227582" y="815848"/>
                </a:lnTo>
                <a:lnTo>
                  <a:pt x="1229360" y="814832"/>
                </a:lnTo>
                <a:lnTo>
                  <a:pt x="1230249" y="814324"/>
                </a:lnTo>
                <a:lnTo>
                  <a:pt x="1230884" y="811784"/>
                </a:lnTo>
                <a:lnTo>
                  <a:pt x="1231519" y="809117"/>
                </a:lnTo>
                <a:close/>
              </a:path>
              <a:path w="1932304" h="815975">
                <a:moveTo>
                  <a:pt x="1767573" y="393585"/>
                </a:moveTo>
                <a:lnTo>
                  <a:pt x="775335" y="393585"/>
                </a:lnTo>
                <a:lnTo>
                  <a:pt x="764159" y="393319"/>
                </a:lnTo>
                <a:lnTo>
                  <a:pt x="763651" y="393319"/>
                </a:lnTo>
                <a:lnTo>
                  <a:pt x="747395" y="394208"/>
                </a:lnTo>
                <a:lnTo>
                  <a:pt x="747649" y="394208"/>
                </a:lnTo>
                <a:lnTo>
                  <a:pt x="740918" y="394335"/>
                </a:lnTo>
                <a:lnTo>
                  <a:pt x="740156" y="394335"/>
                </a:lnTo>
                <a:lnTo>
                  <a:pt x="736587" y="394754"/>
                </a:lnTo>
                <a:lnTo>
                  <a:pt x="736587" y="398691"/>
                </a:lnTo>
                <a:lnTo>
                  <a:pt x="736117" y="398018"/>
                </a:lnTo>
                <a:lnTo>
                  <a:pt x="736219" y="398145"/>
                </a:lnTo>
                <a:lnTo>
                  <a:pt x="736587" y="398691"/>
                </a:lnTo>
                <a:lnTo>
                  <a:pt x="736587" y="394754"/>
                </a:lnTo>
                <a:lnTo>
                  <a:pt x="732701" y="395198"/>
                </a:lnTo>
                <a:lnTo>
                  <a:pt x="730885" y="394716"/>
                </a:lnTo>
                <a:lnTo>
                  <a:pt x="729018" y="395617"/>
                </a:lnTo>
                <a:lnTo>
                  <a:pt x="726821" y="395859"/>
                </a:lnTo>
                <a:lnTo>
                  <a:pt x="725347" y="397484"/>
                </a:lnTo>
                <a:lnTo>
                  <a:pt x="725043" y="397649"/>
                </a:lnTo>
                <a:lnTo>
                  <a:pt x="724865" y="398005"/>
                </a:lnTo>
                <a:lnTo>
                  <a:pt x="724281" y="398653"/>
                </a:lnTo>
                <a:lnTo>
                  <a:pt x="724242" y="399351"/>
                </a:lnTo>
                <a:lnTo>
                  <a:pt x="723519" y="400939"/>
                </a:lnTo>
                <a:lnTo>
                  <a:pt x="724154" y="403123"/>
                </a:lnTo>
                <a:lnTo>
                  <a:pt x="724154" y="405384"/>
                </a:lnTo>
                <a:lnTo>
                  <a:pt x="725170" y="406628"/>
                </a:lnTo>
                <a:lnTo>
                  <a:pt x="725779" y="407365"/>
                </a:lnTo>
                <a:lnTo>
                  <a:pt x="726567" y="408305"/>
                </a:lnTo>
                <a:lnTo>
                  <a:pt x="727392" y="408432"/>
                </a:lnTo>
                <a:lnTo>
                  <a:pt x="728345" y="409067"/>
                </a:lnTo>
                <a:lnTo>
                  <a:pt x="730478" y="408901"/>
                </a:lnTo>
                <a:lnTo>
                  <a:pt x="730961" y="408965"/>
                </a:lnTo>
                <a:lnTo>
                  <a:pt x="735203" y="410972"/>
                </a:lnTo>
                <a:lnTo>
                  <a:pt x="738632" y="409829"/>
                </a:lnTo>
                <a:lnTo>
                  <a:pt x="738987" y="409067"/>
                </a:lnTo>
                <a:lnTo>
                  <a:pt x="739495" y="408025"/>
                </a:lnTo>
                <a:lnTo>
                  <a:pt x="741553" y="407809"/>
                </a:lnTo>
                <a:lnTo>
                  <a:pt x="740918" y="407797"/>
                </a:lnTo>
                <a:lnTo>
                  <a:pt x="751281" y="407797"/>
                </a:lnTo>
                <a:lnTo>
                  <a:pt x="763943" y="407314"/>
                </a:lnTo>
                <a:lnTo>
                  <a:pt x="774827" y="407797"/>
                </a:lnTo>
                <a:lnTo>
                  <a:pt x="787654" y="407936"/>
                </a:lnTo>
                <a:lnTo>
                  <a:pt x="802386" y="408305"/>
                </a:lnTo>
                <a:lnTo>
                  <a:pt x="837819" y="408432"/>
                </a:lnTo>
                <a:lnTo>
                  <a:pt x="897001" y="407543"/>
                </a:lnTo>
                <a:lnTo>
                  <a:pt x="932688" y="407543"/>
                </a:lnTo>
                <a:lnTo>
                  <a:pt x="944372" y="407289"/>
                </a:lnTo>
                <a:lnTo>
                  <a:pt x="950214" y="407174"/>
                </a:lnTo>
                <a:lnTo>
                  <a:pt x="997712" y="407174"/>
                </a:lnTo>
                <a:lnTo>
                  <a:pt x="1031875" y="406781"/>
                </a:lnTo>
                <a:lnTo>
                  <a:pt x="1062609" y="406781"/>
                </a:lnTo>
                <a:lnTo>
                  <a:pt x="1108329" y="406019"/>
                </a:lnTo>
                <a:lnTo>
                  <a:pt x="1244981" y="406019"/>
                </a:lnTo>
                <a:lnTo>
                  <a:pt x="1270000" y="406146"/>
                </a:lnTo>
                <a:lnTo>
                  <a:pt x="1296670" y="406527"/>
                </a:lnTo>
                <a:lnTo>
                  <a:pt x="1327785" y="406654"/>
                </a:lnTo>
                <a:lnTo>
                  <a:pt x="1385189" y="406781"/>
                </a:lnTo>
                <a:lnTo>
                  <a:pt x="1410081" y="407174"/>
                </a:lnTo>
                <a:lnTo>
                  <a:pt x="1434719" y="407289"/>
                </a:lnTo>
                <a:lnTo>
                  <a:pt x="1550708" y="406019"/>
                </a:lnTo>
                <a:lnTo>
                  <a:pt x="1565783" y="405765"/>
                </a:lnTo>
                <a:lnTo>
                  <a:pt x="1652778" y="402717"/>
                </a:lnTo>
                <a:lnTo>
                  <a:pt x="1653032" y="402717"/>
                </a:lnTo>
                <a:lnTo>
                  <a:pt x="1682496" y="400939"/>
                </a:lnTo>
                <a:lnTo>
                  <a:pt x="1719707" y="398018"/>
                </a:lnTo>
                <a:lnTo>
                  <a:pt x="1746237" y="395605"/>
                </a:lnTo>
                <a:lnTo>
                  <a:pt x="1767573" y="393585"/>
                </a:lnTo>
                <a:close/>
              </a:path>
              <a:path w="1932304" h="815975">
                <a:moveTo>
                  <a:pt x="1932051" y="361442"/>
                </a:moveTo>
                <a:lnTo>
                  <a:pt x="1930654" y="357505"/>
                </a:lnTo>
                <a:lnTo>
                  <a:pt x="1929853" y="355346"/>
                </a:lnTo>
                <a:lnTo>
                  <a:pt x="1929257" y="353695"/>
                </a:lnTo>
                <a:lnTo>
                  <a:pt x="1924939" y="351675"/>
                </a:lnTo>
                <a:lnTo>
                  <a:pt x="1921129" y="352933"/>
                </a:lnTo>
                <a:lnTo>
                  <a:pt x="1913890" y="355485"/>
                </a:lnTo>
                <a:lnTo>
                  <a:pt x="1914525" y="355346"/>
                </a:lnTo>
                <a:lnTo>
                  <a:pt x="1908810" y="356743"/>
                </a:lnTo>
                <a:lnTo>
                  <a:pt x="1908937" y="356743"/>
                </a:lnTo>
                <a:lnTo>
                  <a:pt x="1883029" y="362458"/>
                </a:lnTo>
                <a:lnTo>
                  <a:pt x="1883537" y="362331"/>
                </a:lnTo>
                <a:lnTo>
                  <a:pt x="1867281" y="364871"/>
                </a:lnTo>
                <a:lnTo>
                  <a:pt x="1867408" y="364871"/>
                </a:lnTo>
                <a:lnTo>
                  <a:pt x="1843659" y="368185"/>
                </a:lnTo>
                <a:lnTo>
                  <a:pt x="1843786" y="368185"/>
                </a:lnTo>
                <a:lnTo>
                  <a:pt x="1818259" y="371221"/>
                </a:lnTo>
                <a:lnTo>
                  <a:pt x="1818132" y="371221"/>
                </a:lnTo>
                <a:lnTo>
                  <a:pt x="1791081" y="374662"/>
                </a:lnTo>
                <a:lnTo>
                  <a:pt x="1791335" y="374662"/>
                </a:lnTo>
                <a:lnTo>
                  <a:pt x="1768602" y="377190"/>
                </a:lnTo>
                <a:lnTo>
                  <a:pt x="1768729" y="377190"/>
                </a:lnTo>
                <a:lnTo>
                  <a:pt x="1718437" y="381774"/>
                </a:lnTo>
                <a:lnTo>
                  <a:pt x="1652143" y="386473"/>
                </a:lnTo>
                <a:lnTo>
                  <a:pt x="1565529" y="389890"/>
                </a:lnTo>
                <a:lnTo>
                  <a:pt x="1434719" y="392061"/>
                </a:lnTo>
                <a:lnTo>
                  <a:pt x="1410335" y="392176"/>
                </a:lnTo>
                <a:lnTo>
                  <a:pt x="1410208" y="392176"/>
                </a:lnTo>
                <a:lnTo>
                  <a:pt x="1402029" y="392061"/>
                </a:lnTo>
                <a:lnTo>
                  <a:pt x="1385443" y="391795"/>
                </a:lnTo>
                <a:lnTo>
                  <a:pt x="1358646" y="391922"/>
                </a:lnTo>
                <a:lnTo>
                  <a:pt x="1296873" y="392049"/>
                </a:lnTo>
                <a:lnTo>
                  <a:pt x="1270254" y="391795"/>
                </a:lnTo>
                <a:lnTo>
                  <a:pt x="1108075" y="391795"/>
                </a:lnTo>
                <a:lnTo>
                  <a:pt x="1062355" y="392557"/>
                </a:lnTo>
                <a:lnTo>
                  <a:pt x="997585" y="392823"/>
                </a:lnTo>
                <a:lnTo>
                  <a:pt x="949960" y="392823"/>
                </a:lnTo>
                <a:lnTo>
                  <a:pt x="932307" y="393192"/>
                </a:lnTo>
                <a:lnTo>
                  <a:pt x="863092" y="393319"/>
                </a:lnTo>
                <a:lnTo>
                  <a:pt x="862965" y="393319"/>
                </a:lnTo>
                <a:lnTo>
                  <a:pt x="837946" y="393065"/>
                </a:lnTo>
                <a:lnTo>
                  <a:pt x="802513" y="393192"/>
                </a:lnTo>
                <a:lnTo>
                  <a:pt x="795083" y="393319"/>
                </a:lnTo>
                <a:lnTo>
                  <a:pt x="775246" y="393573"/>
                </a:lnTo>
                <a:lnTo>
                  <a:pt x="1767598" y="393573"/>
                </a:lnTo>
                <a:lnTo>
                  <a:pt x="1770253" y="393319"/>
                </a:lnTo>
                <a:lnTo>
                  <a:pt x="1770380" y="393319"/>
                </a:lnTo>
                <a:lnTo>
                  <a:pt x="1780603" y="392176"/>
                </a:lnTo>
                <a:lnTo>
                  <a:pt x="1793113" y="390779"/>
                </a:lnTo>
                <a:lnTo>
                  <a:pt x="1793240" y="390779"/>
                </a:lnTo>
                <a:lnTo>
                  <a:pt x="1820291" y="386969"/>
                </a:lnTo>
                <a:lnTo>
                  <a:pt x="1820164" y="386969"/>
                </a:lnTo>
                <a:lnTo>
                  <a:pt x="1845691" y="383540"/>
                </a:lnTo>
                <a:lnTo>
                  <a:pt x="1845945" y="383540"/>
                </a:lnTo>
                <a:lnTo>
                  <a:pt x="1869694" y="379603"/>
                </a:lnTo>
                <a:lnTo>
                  <a:pt x="1869694" y="379730"/>
                </a:lnTo>
                <a:lnTo>
                  <a:pt x="1870494" y="379603"/>
                </a:lnTo>
                <a:lnTo>
                  <a:pt x="1885823" y="377190"/>
                </a:lnTo>
                <a:lnTo>
                  <a:pt x="1886331" y="377075"/>
                </a:lnTo>
                <a:lnTo>
                  <a:pt x="1912239" y="371360"/>
                </a:lnTo>
                <a:lnTo>
                  <a:pt x="1912366" y="371221"/>
                </a:lnTo>
                <a:lnTo>
                  <a:pt x="1918208" y="369836"/>
                </a:lnTo>
                <a:lnTo>
                  <a:pt x="1918843" y="369570"/>
                </a:lnTo>
                <a:lnTo>
                  <a:pt x="1926082" y="367157"/>
                </a:lnTo>
                <a:lnTo>
                  <a:pt x="1929892" y="365760"/>
                </a:lnTo>
                <a:lnTo>
                  <a:pt x="1931543" y="362458"/>
                </a:lnTo>
                <a:lnTo>
                  <a:pt x="1932051" y="361442"/>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0" name="object 10">
            <a:extLst>
              <a:ext uri="{FF2B5EF4-FFF2-40B4-BE49-F238E27FC236}">
                <a16:creationId xmlns:a16="http://schemas.microsoft.com/office/drawing/2014/main" id="{254FFD16-03DC-DAFA-27CA-E85393B94D75}"/>
              </a:ext>
            </a:extLst>
          </p:cNvPr>
          <p:cNvSpPr/>
          <p:nvPr/>
        </p:nvSpPr>
        <p:spPr>
          <a:xfrm>
            <a:off x="6573044" y="2263566"/>
            <a:ext cx="1409700" cy="1047750"/>
          </a:xfrm>
          <a:custGeom>
            <a:avLst/>
            <a:gdLst/>
            <a:ahLst/>
            <a:cxnLst/>
            <a:rect l="l" t="t" r="r" b="b"/>
            <a:pathLst>
              <a:path w="1409700" h="1047750">
                <a:moveTo>
                  <a:pt x="0" y="1047750"/>
                </a:moveTo>
                <a:lnTo>
                  <a:pt x="1409700" y="1047750"/>
                </a:lnTo>
                <a:lnTo>
                  <a:pt x="1409700" y="0"/>
                </a:lnTo>
                <a:lnTo>
                  <a:pt x="0" y="0"/>
                </a:lnTo>
                <a:lnTo>
                  <a:pt x="0" y="1047750"/>
                </a:lnTo>
                <a:close/>
              </a:path>
            </a:pathLst>
          </a:custGeom>
          <a:ln w="38100">
            <a:solidFill>
              <a:srgbClr val="0096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1" name="object 11">
            <a:extLst>
              <a:ext uri="{FF2B5EF4-FFF2-40B4-BE49-F238E27FC236}">
                <a16:creationId xmlns:a16="http://schemas.microsoft.com/office/drawing/2014/main" id="{EC9B0202-B87D-42D3-29B7-89E96BACF0FF}"/>
              </a:ext>
            </a:extLst>
          </p:cNvPr>
          <p:cNvSpPr txBox="1"/>
          <p:nvPr/>
        </p:nvSpPr>
        <p:spPr>
          <a:xfrm>
            <a:off x="2708815" y="1776838"/>
            <a:ext cx="116014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10" dirty="0">
                <a:solidFill>
                  <a:sysClr val="windowText" lastClr="000000"/>
                </a:solidFill>
                <a:latin typeface="Verdana"/>
                <a:cs typeface="Verdana"/>
              </a:rPr>
              <a:t>Question</a:t>
            </a:r>
            <a:endParaRPr sz="2000" kern="0">
              <a:solidFill>
                <a:sysClr val="windowText" lastClr="000000"/>
              </a:solidFill>
              <a:latin typeface="Verdana"/>
              <a:cs typeface="Verdana"/>
            </a:endParaRPr>
          </a:p>
        </p:txBody>
      </p:sp>
      <p:sp>
        <p:nvSpPr>
          <p:cNvPr id="1042" name="object 12">
            <a:extLst>
              <a:ext uri="{FF2B5EF4-FFF2-40B4-BE49-F238E27FC236}">
                <a16:creationId xmlns:a16="http://schemas.microsoft.com/office/drawing/2014/main" id="{E20A006E-D900-B35E-CCFA-4F2558E99F4E}"/>
              </a:ext>
            </a:extLst>
          </p:cNvPr>
          <p:cNvSpPr txBox="1"/>
          <p:nvPr/>
        </p:nvSpPr>
        <p:spPr>
          <a:xfrm>
            <a:off x="1715294" y="4025691"/>
            <a:ext cx="3162300" cy="400050"/>
          </a:xfrm>
          <a:prstGeom prst="rect">
            <a:avLst/>
          </a:prstGeom>
          <a:ln w="38100">
            <a:solidFill>
              <a:srgbClr val="000000"/>
            </a:solidFill>
          </a:ln>
        </p:spPr>
        <p:txBody>
          <a:bodyPr vert="horz" wrap="square" lIns="0" tIns="48895" rIns="0" bIns="0" rtlCol="0">
            <a:spAutoFit/>
          </a:bodyPr>
          <a:lstStyle/>
          <a:p>
            <a:pPr marL="88900" defTabSz="914400" eaLnBrk="1" fontAlgn="auto" hangingPunct="1">
              <a:spcBef>
                <a:spcPts val="385"/>
              </a:spcBef>
              <a:spcAft>
                <a:spcPts val="0"/>
              </a:spcAft>
              <a:buClrTx/>
              <a:buSzTx/>
              <a:buFontTx/>
              <a:buNone/>
            </a:pPr>
            <a:r>
              <a:rPr sz="2000" kern="0" dirty="0">
                <a:solidFill>
                  <a:sysClr val="windowText" lastClr="000000"/>
                </a:solidFill>
                <a:latin typeface="Verdana"/>
                <a:cs typeface="Verdana"/>
              </a:rPr>
              <a:t>“</a:t>
            </a:r>
            <a:r>
              <a:rPr sz="2000" kern="0" dirty="0">
                <a:solidFill>
                  <a:srgbClr val="0096FF"/>
                </a:solidFill>
                <a:latin typeface="Verdana"/>
                <a:cs typeface="Verdana"/>
              </a:rPr>
              <a:t>binary</a:t>
            </a:r>
            <a:r>
              <a:rPr sz="2000" kern="0" spc="-75" dirty="0">
                <a:solidFill>
                  <a:srgbClr val="0096FF"/>
                </a:solidFill>
                <a:latin typeface="Verdana"/>
                <a:cs typeface="Verdana"/>
              </a:rPr>
              <a:t> </a:t>
            </a:r>
            <a:r>
              <a:rPr sz="2000" kern="0" spc="-10" dirty="0">
                <a:solidFill>
                  <a:sysClr val="windowText" lastClr="000000"/>
                </a:solidFill>
                <a:latin typeface="Verdana"/>
                <a:cs typeface="Verdana"/>
              </a:rPr>
              <a:t>classification”</a:t>
            </a:r>
            <a:endParaRPr sz="2000" kern="0">
              <a:solidFill>
                <a:sysClr val="windowText" lastClr="000000"/>
              </a:solidFill>
              <a:latin typeface="Verdana"/>
              <a:cs typeface="Verdana"/>
            </a:endParaRPr>
          </a:p>
        </p:txBody>
      </p:sp>
      <p:sp>
        <p:nvSpPr>
          <p:cNvPr id="1043" name="object 13">
            <a:extLst>
              <a:ext uri="{FF2B5EF4-FFF2-40B4-BE49-F238E27FC236}">
                <a16:creationId xmlns:a16="http://schemas.microsoft.com/office/drawing/2014/main" id="{003A0ECA-36DB-D9CC-9B8E-6B4C1B87DB2B}"/>
              </a:ext>
            </a:extLst>
          </p:cNvPr>
          <p:cNvSpPr txBox="1"/>
          <p:nvPr/>
        </p:nvSpPr>
        <p:spPr>
          <a:xfrm>
            <a:off x="4910359" y="4624114"/>
            <a:ext cx="2060575"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2000" kern="0" dirty="0">
                <a:solidFill>
                  <a:sysClr val="windowText" lastClr="000000"/>
                </a:solidFill>
                <a:latin typeface="Verdana"/>
                <a:cs typeface="Verdana"/>
              </a:rPr>
              <a:t>“</a:t>
            </a:r>
            <a:r>
              <a:rPr sz="2000" kern="0" dirty="0">
                <a:solidFill>
                  <a:srgbClr val="7A81FF"/>
                </a:solidFill>
                <a:latin typeface="Verdana"/>
                <a:cs typeface="Verdana"/>
              </a:rPr>
              <a:t>negative</a:t>
            </a:r>
            <a:r>
              <a:rPr sz="2000" kern="0" spc="-85" dirty="0">
                <a:solidFill>
                  <a:srgbClr val="7A81FF"/>
                </a:solidFill>
                <a:latin typeface="Verdana"/>
                <a:cs typeface="Verdana"/>
              </a:rPr>
              <a:t> </a:t>
            </a:r>
            <a:r>
              <a:rPr sz="2000" kern="0" spc="-10" dirty="0">
                <a:solidFill>
                  <a:sysClr val="windowText" lastClr="000000"/>
                </a:solidFill>
                <a:latin typeface="Verdana"/>
                <a:cs typeface="Verdana"/>
              </a:rPr>
              <a:t>class”</a:t>
            </a:r>
            <a:endParaRPr sz="2000" kern="0">
              <a:solidFill>
                <a:sysClr val="windowText" lastClr="000000"/>
              </a:solidFill>
              <a:latin typeface="Verdana"/>
              <a:cs typeface="Verdana"/>
            </a:endParaRPr>
          </a:p>
        </p:txBody>
      </p:sp>
      <p:sp>
        <p:nvSpPr>
          <p:cNvPr id="1044" name="object 14">
            <a:extLst>
              <a:ext uri="{FF2B5EF4-FFF2-40B4-BE49-F238E27FC236}">
                <a16:creationId xmlns:a16="http://schemas.microsoft.com/office/drawing/2014/main" id="{46D01E67-D0D0-B051-249D-679398CA9027}"/>
              </a:ext>
            </a:extLst>
          </p:cNvPr>
          <p:cNvSpPr txBox="1"/>
          <p:nvPr/>
        </p:nvSpPr>
        <p:spPr>
          <a:xfrm>
            <a:off x="7707789" y="4624178"/>
            <a:ext cx="195389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Verdana"/>
                <a:cs typeface="Verdana"/>
              </a:rPr>
              <a:t>“</a:t>
            </a:r>
            <a:r>
              <a:rPr sz="2000" kern="0" dirty="0">
                <a:solidFill>
                  <a:srgbClr val="945200"/>
                </a:solidFill>
                <a:latin typeface="Verdana"/>
                <a:cs typeface="Verdana"/>
              </a:rPr>
              <a:t>positive</a:t>
            </a:r>
            <a:r>
              <a:rPr sz="2000" kern="0" spc="-50" dirty="0">
                <a:solidFill>
                  <a:srgbClr val="945200"/>
                </a:solidFill>
                <a:latin typeface="Verdana"/>
                <a:cs typeface="Verdana"/>
              </a:rPr>
              <a:t> </a:t>
            </a:r>
            <a:r>
              <a:rPr sz="2000" kern="0" spc="-10" dirty="0">
                <a:solidFill>
                  <a:sysClr val="windowText" lastClr="000000"/>
                </a:solidFill>
                <a:latin typeface="Verdana"/>
                <a:cs typeface="Verdana"/>
              </a:rPr>
              <a:t>class”</a:t>
            </a:r>
            <a:endParaRPr sz="2000" kern="0">
              <a:solidFill>
                <a:sysClr val="windowText" lastClr="000000"/>
              </a:solidFill>
              <a:latin typeface="Verdana"/>
              <a:cs typeface="Verdana"/>
            </a:endParaRPr>
          </a:p>
        </p:txBody>
      </p:sp>
      <p:sp>
        <p:nvSpPr>
          <p:cNvPr id="1045" name="object 15">
            <a:extLst>
              <a:ext uri="{FF2B5EF4-FFF2-40B4-BE49-F238E27FC236}">
                <a16:creationId xmlns:a16="http://schemas.microsoft.com/office/drawing/2014/main" id="{79CF1DD4-6629-9A39-0E78-6CF72AD2E59C}"/>
              </a:ext>
            </a:extLst>
          </p:cNvPr>
          <p:cNvSpPr txBox="1"/>
          <p:nvPr/>
        </p:nvSpPr>
        <p:spPr>
          <a:xfrm>
            <a:off x="6588665" y="3464303"/>
            <a:ext cx="1368425" cy="823594"/>
          </a:xfrm>
          <a:prstGeom prst="rect">
            <a:avLst/>
          </a:prstGeom>
        </p:spPr>
        <p:txBody>
          <a:bodyPr vert="horz" wrap="square" lIns="0" tIns="106045" rIns="0" bIns="0" rtlCol="0">
            <a:spAutoFit/>
          </a:bodyPr>
          <a:lstStyle/>
          <a:p>
            <a:pPr marL="12700" defTabSz="914400" eaLnBrk="1" fontAlgn="auto" hangingPunct="1">
              <a:spcBef>
                <a:spcPts val="835"/>
              </a:spcBef>
              <a:spcAft>
                <a:spcPts val="0"/>
              </a:spcAft>
              <a:buClrTx/>
              <a:buSzTx/>
              <a:buFontTx/>
              <a:buNone/>
              <a:tabLst>
                <a:tab pos="819150" algn="l"/>
              </a:tabLst>
            </a:pPr>
            <a:r>
              <a:rPr sz="3000" kern="0" spc="-15" baseline="1388" dirty="0">
                <a:solidFill>
                  <a:srgbClr val="7A81FF"/>
                </a:solidFill>
                <a:latin typeface="Verdana"/>
                <a:cs typeface="Verdana"/>
              </a:rPr>
              <a:t>false</a:t>
            </a:r>
            <a:r>
              <a:rPr sz="3000" kern="0" baseline="1388" dirty="0">
                <a:solidFill>
                  <a:srgbClr val="7A81FF"/>
                </a:solidFill>
                <a:latin typeface="Verdana"/>
                <a:cs typeface="Verdana"/>
              </a:rPr>
              <a:t>	</a:t>
            </a:r>
            <a:r>
              <a:rPr sz="2000" kern="0" spc="-20" dirty="0">
                <a:solidFill>
                  <a:srgbClr val="945200"/>
                </a:solidFill>
                <a:latin typeface="Verdana"/>
                <a:cs typeface="Verdana"/>
              </a:rPr>
              <a:t>true</a:t>
            </a:r>
            <a:endParaRPr sz="2000" kern="0">
              <a:solidFill>
                <a:sysClr val="windowText" lastClr="000000"/>
              </a:solidFill>
              <a:latin typeface="Verdana"/>
              <a:cs typeface="Verdana"/>
            </a:endParaRPr>
          </a:p>
          <a:p>
            <a:pPr marL="197485" defTabSz="914400" eaLnBrk="1" fontAlgn="auto" hangingPunct="1">
              <a:spcBef>
                <a:spcPts val="740"/>
              </a:spcBef>
              <a:spcAft>
                <a:spcPts val="0"/>
              </a:spcAft>
              <a:buClrTx/>
              <a:buSzTx/>
              <a:buFontTx/>
              <a:buNone/>
              <a:tabLst>
                <a:tab pos="969010" algn="l"/>
              </a:tabLst>
            </a:pPr>
            <a:r>
              <a:rPr sz="2000" kern="0" spc="-50" dirty="0">
                <a:solidFill>
                  <a:srgbClr val="7A81FF"/>
                </a:solidFill>
                <a:latin typeface="Cambria Math"/>
                <a:cs typeface="Cambria Math"/>
              </a:rPr>
              <a:t>0</a:t>
            </a:r>
            <a:r>
              <a:rPr sz="2000" kern="0" dirty="0">
                <a:solidFill>
                  <a:srgbClr val="7A81FF"/>
                </a:solidFill>
                <a:latin typeface="Cambria Math"/>
                <a:cs typeface="Cambria Math"/>
              </a:rPr>
              <a:t>	</a:t>
            </a:r>
            <a:r>
              <a:rPr sz="2000" kern="0" spc="-50" dirty="0">
                <a:solidFill>
                  <a:srgbClr val="945200"/>
                </a:solidFill>
                <a:latin typeface="Cambria Math"/>
                <a:cs typeface="Cambria Math"/>
              </a:rPr>
              <a:t>1</a:t>
            </a:r>
            <a:endParaRPr sz="2000" kern="0">
              <a:solidFill>
                <a:sysClr val="windowText" lastClr="000000"/>
              </a:solidFill>
              <a:latin typeface="Cambria Math"/>
              <a:cs typeface="Cambria Math"/>
            </a:endParaRPr>
          </a:p>
        </p:txBody>
      </p:sp>
      <p:pic>
        <p:nvPicPr>
          <p:cNvPr id="1046" name="object 16">
            <a:extLst>
              <a:ext uri="{FF2B5EF4-FFF2-40B4-BE49-F238E27FC236}">
                <a16:creationId xmlns:a16="http://schemas.microsoft.com/office/drawing/2014/main" id="{A1FF0721-0E86-AB5B-2EE5-B821DC33E1A0}"/>
              </a:ext>
            </a:extLst>
          </p:cNvPr>
          <p:cNvPicPr/>
          <p:nvPr/>
        </p:nvPicPr>
        <p:blipFill>
          <a:blip r:embed="rId5" cstate="print"/>
          <a:stretch>
            <a:fillRect/>
          </a:stretch>
        </p:blipFill>
        <p:spPr>
          <a:xfrm>
            <a:off x="5471699" y="3860464"/>
            <a:ext cx="2706751" cy="827404"/>
          </a:xfrm>
          <a:prstGeom prst="rect">
            <a:avLst/>
          </a:prstGeom>
        </p:spPr>
      </p:pic>
      <p:pic>
        <p:nvPicPr>
          <p:cNvPr id="1048" name="object 18">
            <a:extLst>
              <a:ext uri="{FF2B5EF4-FFF2-40B4-BE49-F238E27FC236}">
                <a16:creationId xmlns:a16="http://schemas.microsoft.com/office/drawing/2014/main" id="{3538DAF4-B82A-E15E-B1CD-6F4E47C4F7C7}"/>
              </a:ext>
            </a:extLst>
          </p:cNvPr>
          <p:cNvPicPr/>
          <p:nvPr/>
        </p:nvPicPr>
        <p:blipFill>
          <a:blip r:embed="rId6" cstate="print"/>
          <a:stretch>
            <a:fillRect/>
          </a:stretch>
        </p:blipFill>
        <p:spPr>
          <a:xfrm>
            <a:off x="5148230" y="4974279"/>
            <a:ext cx="1198372" cy="503986"/>
          </a:xfrm>
          <a:prstGeom prst="rect">
            <a:avLst/>
          </a:prstGeom>
        </p:spPr>
      </p:pic>
      <p:pic>
        <p:nvPicPr>
          <p:cNvPr id="1049" name="object 19">
            <a:extLst>
              <a:ext uri="{FF2B5EF4-FFF2-40B4-BE49-F238E27FC236}">
                <a16:creationId xmlns:a16="http://schemas.microsoft.com/office/drawing/2014/main" id="{845974F5-B719-A395-291E-D24372702E6D}"/>
              </a:ext>
            </a:extLst>
          </p:cNvPr>
          <p:cNvPicPr/>
          <p:nvPr/>
        </p:nvPicPr>
        <p:blipFill>
          <a:blip r:embed="rId7" cstate="print"/>
          <a:stretch>
            <a:fillRect/>
          </a:stretch>
        </p:blipFill>
        <p:spPr>
          <a:xfrm>
            <a:off x="8069664" y="4997520"/>
            <a:ext cx="1261311" cy="520141"/>
          </a:xfrm>
          <a:prstGeom prst="rect">
            <a:avLst/>
          </a:prstGeom>
        </p:spPr>
      </p:pic>
      <p:pic>
        <p:nvPicPr>
          <p:cNvPr id="1050" name="object 20">
            <a:extLst>
              <a:ext uri="{FF2B5EF4-FFF2-40B4-BE49-F238E27FC236}">
                <a16:creationId xmlns:a16="http://schemas.microsoft.com/office/drawing/2014/main" id="{532473B6-87B8-874E-F46C-CD53C5F43933}"/>
              </a:ext>
            </a:extLst>
          </p:cNvPr>
          <p:cNvPicPr/>
          <p:nvPr/>
        </p:nvPicPr>
        <p:blipFill>
          <a:blip r:embed="rId8" cstate="print"/>
          <a:stretch>
            <a:fillRect/>
          </a:stretch>
        </p:blipFill>
        <p:spPr>
          <a:xfrm>
            <a:off x="6414928" y="5011922"/>
            <a:ext cx="89431" cy="103250"/>
          </a:xfrm>
          <a:prstGeom prst="rect">
            <a:avLst/>
          </a:prstGeom>
        </p:spPr>
      </p:pic>
      <p:sp>
        <p:nvSpPr>
          <p:cNvPr id="1053" name="TextBox 1052">
            <a:extLst>
              <a:ext uri="{FF2B5EF4-FFF2-40B4-BE49-F238E27FC236}">
                <a16:creationId xmlns:a16="http://schemas.microsoft.com/office/drawing/2014/main" id="{7B9BF197-7351-67F5-E2C8-2FB3E24E1573}"/>
              </a:ext>
            </a:extLst>
          </p:cNvPr>
          <p:cNvSpPr txBox="1"/>
          <p:nvPr/>
        </p:nvSpPr>
        <p:spPr>
          <a:xfrm>
            <a:off x="8610600" y="3929425"/>
            <a:ext cx="2641942" cy="461665"/>
          </a:xfrm>
          <a:prstGeom prst="rect">
            <a:avLst/>
          </a:prstGeom>
          <a:noFill/>
        </p:spPr>
        <p:txBody>
          <a:bodyPr wrap="none" rtlCol="0">
            <a:spAutoFit/>
          </a:bodyPr>
          <a:lstStyle/>
          <a:p>
            <a:r>
              <a:rPr lang="it-IT" sz="2400" dirty="0" err="1">
                <a:solidFill>
                  <a:srgbClr val="0000FF"/>
                </a:solidFill>
              </a:rPr>
              <a:t>Useful</a:t>
            </a:r>
            <a:r>
              <a:rPr lang="it-IT" sz="2400" dirty="0">
                <a:solidFill>
                  <a:srgbClr val="0000FF"/>
                </a:solidFill>
              </a:rPr>
              <a:t> </a:t>
            </a:r>
            <a:r>
              <a:rPr lang="it-IT" sz="2400" dirty="0" err="1">
                <a:solidFill>
                  <a:srgbClr val="0000FF"/>
                </a:solidFill>
              </a:rPr>
              <a:t>classification</a:t>
            </a:r>
            <a:endParaRPr lang="en-GB" sz="2400" dirty="0">
              <a:solidFill>
                <a:srgbClr val="0000FF"/>
              </a:solidFill>
            </a:endParaRPr>
          </a:p>
        </p:txBody>
      </p:sp>
      <p:sp>
        <p:nvSpPr>
          <p:cNvPr id="1054" name="TextBox 1053">
            <a:extLst>
              <a:ext uri="{FF2B5EF4-FFF2-40B4-BE49-F238E27FC236}">
                <a16:creationId xmlns:a16="http://schemas.microsoft.com/office/drawing/2014/main" id="{43921B75-8971-7CE9-1BC4-5F0217C7533E}"/>
              </a:ext>
            </a:extLst>
          </p:cNvPr>
          <p:cNvSpPr txBox="1"/>
          <p:nvPr/>
        </p:nvSpPr>
        <p:spPr>
          <a:xfrm>
            <a:off x="1997716" y="4555378"/>
            <a:ext cx="2175788" cy="461665"/>
          </a:xfrm>
          <a:prstGeom prst="rect">
            <a:avLst/>
          </a:prstGeom>
          <a:noFill/>
        </p:spPr>
        <p:txBody>
          <a:bodyPr wrap="none" rtlCol="0">
            <a:spAutoFit/>
          </a:bodyPr>
          <a:lstStyle/>
          <a:p>
            <a:r>
              <a:rPr lang="it-IT" sz="2400" dirty="0">
                <a:solidFill>
                  <a:srgbClr val="0000FF"/>
                </a:solidFill>
              </a:rPr>
              <a:t>Class = </a:t>
            </a:r>
            <a:r>
              <a:rPr lang="it-IT" sz="2400" dirty="0" err="1">
                <a:solidFill>
                  <a:srgbClr val="0000FF"/>
                </a:solidFill>
              </a:rPr>
              <a:t>category</a:t>
            </a:r>
            <a:endParaRPr lang="en-GB" sz="2400" dirty="0">
              <a:solidFill>
                <a:srgbClr val="0000FF"/>
              </a:solidFill>
            </a:endParaRPr>
          </a:p>
        </p:txBody>
      </p:sp>
    </p:spTree>
    <p:extLst>
      <p:ext uri="{BB962C8B-B14F-4D97-AF65-F5344CB8AC3E}">
        <p14:creationId xmlns:p14="http://schemas.microsoft.com/office/powerpoint/2010/main" val="56561983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98765" y="55004"/>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Gradient Descent Implementation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20</a:t>
            </a:fld>
            <a:endParaRPr lang="it-IT" altLang="it-IT"/>
          </a:p>
        </p:txBody>
      </p:sp>
      <p:sp>
        <p:nvSpPr>
          <p:cNvPr id="50" name="object 2">
            <a:extLst>
              <a:ext uri="{FF2B5EF4-FFF2-40B4-BE49-F238E27FC236}">
                <a16:creationId xmlns:a16="http://schemas.microsoft.com/office/drawing/2014/main" id="{98E3D851-6C3B-938C-D77D-6C21065DC63B}"/>
              </a:ext>
            </a:extLst>
          </p:cNvPr>
          <p:cNvSpPr txBox="1">
            <a:spLocks/>
          </p:cNvSpPr>
          <p:nvPr/>
        </p:nvSpPr>
        <p:spPr>
          <a:xfrm>
            <a:off x="1615494" y="1354038"/>
            <a:ext cx="6536055" cy="868680"/>
          </a:xfrm>
          <a:prstGeom prst="rect">
            <a:avLst/>
          </a:prstGeom>
        </p:spPr>
        <p:txBody>
          <a:bodyPr vert="horz" wrap="square" lIns="0" tIns="234583" rIns="0" bIns="0" rtlCol="0">
            <a:spAutoFit/>
          </a:bodyPr>
          <a:lstStyle>
            <a:lvl1pPr>
              <a:defRPr sz="3000" b="0" i="0">
                <a:solidFill>
                  <a:schemeClr val="tx1"/>
                </a:solidFill>
                <a:latin typeface="Verdana"/>
                <a:ea typeface="+mj-ea"/>
                <a:cs typeface="Verdana"/>
              </a:defRPr>
            </a:lvl1pPr>
          </a:lstStyle>
          <a:p>
            <a:pPr marL="99695"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a:ln>
                  <a:noFill/>
                </a:ln>
                <a:solidFill>
                  <a:sysClr val="windowText" lastClr="000000"/>
                </a:solidFill>
                <a:effectLst/>
                <a:uLnTx/>
                <a:uFillTx/>
                <a:latin typeface="Verdana"/>
                <a:ea typeface="+mj-ea"/>
              </a:rPr>
              <a:t>Training</a:t>
            </a:r>
            <a:r>
              <a:rPr kumimoji="0" lang="en-GB" sz="2750" b="0" i="0" u="none" strike="noStrike" kern="0" cap="none" spc="180" normalizeH="0" baseline="0" noProof="0">
                <a:ln>
                  <a:noFill/>
                </a:ln>
                <a:solidFill>
                  <a:sysClr val="windowText" lastClr="000000"/>
                </a:solidFill>
                <a:effectLst/>
                <a:uLnTx/>
                <a:uFillTx/>
                <a:latin typeface="Verdana"/>
                <a:ea typeface="+mj-ea"/>
              </a:rPr>
              <a:t> </a:t>
            </a:r>
            <a:r>
              <a:rPr kumimoji="0" lang="en-GB" sz="2750" b="0" i="0" u="none" strike="noStrike" kern="0" cap="none" spc="0" normalizeH="0" baseline="0" noProof="0">
                <a:ln>
                  <a:noFill/>
                </a:ln>
                <a:solidFill>
                  <a:sysClr val="windowText" lastClr="000000"/>
                </a:solidFill>
                <a:effectLst/>
                <a:uLnTx/>
                <a:uFillTx/>
                <a:latin typeface="Verdana"/>
                <a:ea typeface="+mj-ea"/>
              </a:rPr>
              <a:t>logistic</a:t>
            </a:r>
            <a:r>
              <a:rPr kumimoji="0" lang="en-GB" sz="2750" b="0" i="0" u="none" strike="noStrike" kern="0" cap="none" spc="95" normalizeH="0" baseline="0" noProof="0">
                <a:ln>
                  <a:noFill/>
                </a:ln>
                <a:solidFill>
                  <a:sysClr val="windowText" lastClr="000000"/>
                </a:solidFill>
                <a:effectLst/>
                <a:uLnTx/>
                <a:uFillTx/>
                <a:latin typeface="Verdana"/>
                <a:ea typeface="+mj-ea"/>
              </a:rPr>
              <a:t> </a:t>
            </a:r>
            <a:r>
              <a:rPr kumimoji="0" lang="en-GB" sz="2750" b="0" i="0" u="none" strike="noStrike" kern="0" cap="none" spc="-10" normalizeH="0" baseline="0" noProof="0">
                <a:ln>
                  <a:noFill/>
                </a:ln>
                <a:solidFill>
                  <a:sysClr val="windowText" lastClr="000000"/>
                </a:solidFill>
                <a:effectLst/>
                <a:uLnTx/>
                <a:uFillTx/>
                <a:latin typeface="Verdana"/>
                <a:ea typeface="+mj-ea"/>
              </a:rPr>
              <a:t>regression</a:t>
            </a:r>
            <a:endParaRPr kumimoji="0" lang="en-GB" sz="2750" b="0" i="0" u="none" strike="noStrike" kern="0" cap="none" spc="0" normalizeH="0" baseline="0" noProof="0">
              <a:ln>
                <a:noFill/>
              </a:ln>
              <a:solidFill>
                <a:sysClr val="windowText" lastClr="000000"/>
              </a:solidFill>
              <a:effectLst/>
              <a:uLnTx/>
              <a:uFillTx/>
              <a:latin typeface="Verdana"/>
              <a:ea typeface="+mj-ea"/>
            </a:endParaRPr>
          </a:p>
        </p:txBody>
      </p:sp>
      <p:pic>
        <p:nvPicPr>
          <p:cNvPr id="51" name="object 3">
            <a:extLst>
              <a:ext uri="{FF2B5EF4-FFF2-40B4-BE49-F238E27FC236}">
                <a16:creationId xmlns:a16="http://schemas.microsoft.com/office/drawing/2014/main" id="{31F8EED8-73C4-0767-64C2-7F80A3CD688C}"/>
              </a:ext>
            </a:extLst>
          </p:cNvPr>
          <p:cNvPicPr/>
          <p:nvPr/>
        </p:nvPicPr>
        <p:blipFill>
          <a:blip r:embed="rId5" cstate="print"/>
          <a:stretch>
            <a:fillRect/>
          </a:stretch>
        </p:blipFill>
        <p:spPr>
          <a:xfrm>
            <a:off x="4603805" y="3745335"/>
            <a:ext cx="150368" cy="73151"/>
          </a:xfrm>
          <a:prstGeom prst="rect">
            <a:avLst/>
          </a:prstGeom>
        </p:spPr>
      </p:pic>
      <p:sp>
        <p:nvSpPr>
          <p:cNvPr id="52" name="object 4">
            <a:extLst>
              <a:ext uri="{FF2B5EF4-FFF2-40B4-BE49-F238E27FC236}">
                <a16:creationId xmlns:a16="http://schemas.microsoft.com/office/drawing/2014/main" id="{3FFBD59C-411B-AC42-14E6-9F7D306518D1}"/>
              </a:ext>
            </a:extLst>
          </p:cNvPr>
          <p:cNvSpPr/>
          <p:nvPr/>
        </p:nvSpPr>
        <p:spPr>
          <a:xfrm>
            <a:off x="6175430" y="3879447"/>
            <a:ext cx="194945" cy="52705"/>
          </a:xfrm>
          <a:custGeom>
            <a:avLst/>
            <a:gdLst/>
            <a:ahLst/>
            <a:cxnLst/>
            <a:rect l="l" t="t" r="r" b="b"/>
            <a:pathLst>
              <a:path w="194945" h="52705">
                <a:moveTo>
                  <a:pt x="168148" y="0"/>
                </a:moveTo>
                <a:lnTo>
                  <a:pt x="162433" y="6350"/>
                </a:lnTo>
                <a:lnTo>
                  <a:pt x="179577" y="21336"/>
                </a:lnTo>
                <a:lnTo>
                  <a:pt x="0" y="21336"/>
                </a:lnTo>
                <a:lnTo>
                  <a:pt x="0" y="31368"/>
                </a:lnTo>
                <a:lnTo>
                  <a:pt x="179577" y="31368"/>
                </a:lnTo>
                <a:lnTo>
                  <a:pt x="162433" y="46227"/>
                </a:lnTo>
                <a:lnTo>
                  <a:pt x="168148" y="52577"/>
                </a:lnTo>
                <a:lnTo>
                  <a:pt x="194945" y="29463"/>
                </a:lnTo>
                <a:lnTo>
                  <a:pt x="194945" y="23240"/>
                </a:lnTo>
                <a:lnTo>
                  <a:pt x="16814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
            <a:extLst>
              <a:ext uri="{FF2B5EF4-FFF2-40B4-BE49-F238E27FC236}">
                <a16:creationId xmlns:a16="http://schemas.microsoft.com/office/drawing/2014/main" id="{5422C3F9-81C0-DDE7-BFFC-CD98F59090BE}"/>
              </a:ext>
            </a:extLst>
          </p:cNvPr>
          <p:cNvSpPr txBox="1"/>
          <p:nvPr/>
        </p:nvSpPr>
        <p:spPr>
          <a:xfrm>
            <a:off x="6167810" y="3824456"/>
            <a:ext cx="395605" cy="28956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700" kern="0" spc="80" dirty="0">
                <a:solidFill>
                  <a:srgbClr val="0096FF"/>
                </a:solidFill>
                <a:latin typeface="Cambria Math"/>
                <a:cs typeface="Cambria Math"/>
              </a:rPr>
              <a:t>w</a:t>
            </a:r>
            <a:r>
              <a:rPr sz="1700" kern="0" spc="80" dirty="0">
                <a:solidFill>
                  <a:sysClr val="windowText" lastClr="000000"/>
                </a:solidFill>
                <a:latin typeface="Cambria Math"/>
                <a:cs typeface="Cambria Math"/>
              </a:rPr>
              <a:t>,</a:t>
            </a:r>
            <a:r>
              <a:rPr sz="1700" kern="0" spc="80" dirty="0">
                <a:solidFill>
                  <a:srgbClr val="0096FF"/>
                </a:solidFill>
                <a:latin typeface="Cambria Math"/>
                <a:cs typeface="Cambria Math"/>
              </a:rPr>
              <a:t>𝑏</a:t>
            </a:r>
            <a:endParaRPr sz="1700" kern="0">
              <a:solidFill>
                <a:sysClr val="windowText" lastClr="000000"/>
              </a:solidFill>
              <a:latin typeface="Cambria Math"/>
              <a:cs typeface="Cambria Math"/>
            </a:endParaRPr>
          </a:p>
        </p:txBody>
      </p:sp>
      <p:grpSp>
        <p:nvGrpSpPr>
          <p:cNvPr id="54" name="object 6">
            <a:extLst>
              <a:ext uri="{FF2B5EF4-FFF2-40B4-BE49-F238E27FC236}">
                <a16:creationId xmlns:a16="http://schemas.microsoft.com/office/drawing/2014/main" id="{01E90215-D6CE-ED3B-BCDD-B7E5CDFA9D36}"/>
              </a:ext>
            </a:extLst>
          </p:cNvPr>
          <p:cNvGrpSpPr/>
          <p:nvPr/>
        </p:nvGrpSpPr>
        <p:grpSpPr>
          <a:xfrm>
            <a:off x="6592751" y="3745335"/>
            <a:ext cx="349250" cy="297815"/>
            <a:chOff x="5280786" y="2461767"/>
            <a:chExt cx="349250" cy="297815"/>
          </a:xfrm>
        </p:grpSpPr>
        <p:sp>
          <p:nvSpPr>
            <p:cNvPr id="55" name="object 7">
              <a:extLst>
                <a:ext uri="{FF2B5EF4-FFF2-40B4-BE49-F238E27FC236}">
                  <a16:creationId xmlns:a16="http://schemas.microsoft.com/office/drawing/2014/main" id="{2410CF0B-8D92-8FB9-F881-55FD6EBB904D}"/>
                </a:ext>
              </a:extLst>
            </p:cNvPr>
            <p:cNvSpPr/>
            <p:nvPr/>
          </p:nvSpPr>
          <p:spPr>
            <a:xfrm>
              <a:off x="5280786" y="2477007"/>
              <a:ext cx="349250" cy="282575"/>
            </a:xfrm>
            <a:custGeom>
              <a:avLst/>
              <a:gdLst/>
              <a:ahLst/>
              <a:cxnLst/>
              <a:rect l="l" t="t" r="r" b="b"/>
              <a:pathLst>
                <a:path w="349250" h="282575">
                  <a:moveTo>
                    <a:pt x="259207" y="0"/>
                  </a:moveTo>
                  <a:lnTo>
                    <a:pt x="255142" y="11556"/>
                  </a:lnTo>
                  <a:lnTo>
                    <a:pt x="271506" y="18631"/>
                  </a:lnTo>
                  <a:lnTo>
                    <a:pt x="285559" y="28432"/>
                  </a:lnTo>
                  <a:lnTo>
                    <a:pt x="314092" y="73925"/>
                  </a:lnTo>
                  <a:lnTo>
                    <a:pt x="322423" y="115732"/>
                  </a:lnTo>
                  <a:lnTo>
                    <a:pt x="323468" y="139827"/>
                  </a:lnTo>
                  <a:lnTo>
                    <a:pt x="322421" y="164707"/>
                  </a:lnTo>
                  <a:lnTo>
                    <a:pt x="314039" y="207656"/>
                  </a:lnTo>
                  <a:lnTo>
                    <a:pt x="285543" y="253857"/>
                  </a:lnTo>
                  <a:lnTo>
                    <a:pt x="255524" y="270891"/>
                  </a:lnTo>
                  <a:lnTo>
                    <a:pt x="259207" y="282321"/>
                  </a:lnTo>
                  <a:lnTo>
                    <a:pt x="297656" y="264302"/>
                  </a:lnTo>
                  <a:lnTo>
                    <a:pt x="326009" y="233044"/>
                  </a:lnTo>
                  <a:lnTo>
                    <a:pt x="343439" y="191135"/>
                  </a:lnTo>
                  <a:lnTo>
                    <a:pt x="349250" y="141224"/>
                  </a:lnTo>
                  <a:lnTo>
                    <a:pt x="347777" y="115359"/>
                  </a:lnTo>
                  <a:lnTo>
                    <a:pt x="336069" y="69536"/>
                  </a:lnTo>
                  <a:lnTo>
                    <a:pt x="312999" y="32146"/>
                  </a:lnTo>
                  <a:lnTo>
                    <a:pt x="279661" y="7381"/>
                  </a:lnTo>
                  <a:lnTo>
                    <a:pt x="259207" y="0"/>
                  </a:lnTo>
                  <a:close/>
                </a:path>
                <a:path w="349250" h="282575">
                  <a:moveTo>
                    <a:pt x="90042" y="0"/>
                  </a:moveTo>
                  <a:lnTo>
                    <a:pt x="51657" y="18097"/>
                  </a:lnTo>
                  <a:lnTo>
                    <a:pt x="23367" y="49530"/>
                  </a:lnTo>
                  <a:lnTo>
                    <a:pt x="5826" y="91471"/>
                  </a:lnTo>
                  <a:lnTo>
                    <a:pt x="0" y="141224"/>
                  </a:lnTo>
                  <a:lnTo>
                    <a:pt x="1452" y="167179"/>
                  </a:lnTo>
                  <a:lnTo>
                    <a:pt x="13073" y="213090"/>
                  </a:lnTo>
                  <a:lnTo>
                    <a:pt x="36125" y="250334"/>
                  </a:lnTo>
                  <a:lnTo>
                    <a:pt x="69514" y="274960"/>
                  </a:lnTo>
                  <a:lnTo>
                    <a:pt x="90042" y="282321"/>
                  </a:lnTo>
                  <a:lnTo>
                    <a:pt x="93599" y="270891"/>
                  </a:lnTo>
                  <a:lnTo>
                    <a:pt x="77549" y="263773"/>
                  </a:lnTo>
                  <a:lnTo>
                    <a:pt x="63690" y="253857"/>
                  </a:lnTo>
                  <a:lnTo>
                    <a:pt x="35210" y="207656"/>
                  </a:lnTo>
                  <a:lnTo>
                    <a:pt x="26828" y="164707"/>
                  </a:lnTo>
                  <a:lnTo>
                    <a:pt x="25780" y="139827"/>
                  </a:lnTo>
                  <a:lnTo>
                    <a:pt x="26828" y="115732"/>
                  </a:lnTo>
                  <a:lnTo>
                    <a:pt x="35210" y="73925"/>
                  </a:lnTo>
                  <a:lnTo>
                    <a:pt x="63801" y="28432"/>
                  </a:lnTo>
                  <a:lnTo>
                    <a:pt x="94107" y="11556"/>
                  </a:lnTo>
                  <a:lnTo>
                    <a:pt x="9004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6" name="object 8">
              <a:extLst>
                <a:ext uri="{FF2B5EF4-FFF2-40B4-BE49-F238E27FC236}">
                  <a16:creationId xmlns:a16="http://schemas.microsoft.com/office/drawing/2014/main" id="{A95160DF-5501-9DC9-3C7F-3B2DAD6A8665}"/>
                </a:ext>
              </a:extLst>
            </p:cNvPr>
            <p:cNvPicPr/>
            <p:nvPr/>
          </p:nvPicPr>
          <p:blipFill>
            <a:blip r:embed="rId5" cstate="print"/>
            <a:stretch>
              <a:fillRect/>
            </a:stretch>
          </p:blipFill>
          <p:spPr>
            <a:xfrm>
              <a:off x="5368289" y="2461767"/>
              <a:ext cx="150368" cy="73151"/>
            </a:xfrm>
            <a:prstGeom prst="rect">
              <a:avLst/>
            </a:prstGeom>
          </p:spPr>
        </p:pic>
      </p:grpSp>
      <p:sp>
        <p:nvSpPr>
          <p:cNvPr id="57" name="object 9">
            <a:extLst>
              <a:ext uri="{FF2B5EF4-FFF2-40B4-BE49-F238E27FC236}">
                <a16:creationId xmlns:a16="http://schemas.microsoft.com/office/drawing/2014/main" id="{378DF0C8-DFB5-128D-2937-E21D3B2AD5FF}"/>
              </a:ext>
            </a:extLst>
          </p:cNvPr>
          <p:cNvSpPr txBox="1"/>
          <p:nvPr/>
        </p:nvSpPr>
        <p:spPr>
          <a:xfrm>
            <a:off x="2887781" y="3672056"/>
            <a:ext cx="4411345" cy="39243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tabLst>
                <a:tab pos="3807460" algn="l"/>
                <a:tab pos="4169410" algn="l"/>
              </a:tabLst>
            </a:pPr>
            <a:r>
              <a:rPr sz="2400" kern="0" dirty="0">
                <a:solidFill>
                  <a:sysClr val="windowText" lastClr="000000"/>
                </a:solidFill>
                <a:latin typeface="Verdana"/>
                <a:cs typeface="Verdana"/>
              </a:rPr>
              <a:t>Given</a:t>
            </a:r>
            <a:r>
              <a:rPr sz="2400" kern="0" spc="-75" dirty="0">
                <a:solidFill>
                  <a:sysClr val="windowText" lastClr="000000"/>
                </a:solidFill>
                <a:latin typeface="Verdana"/>
                <a:cs typeface="Verdana"/>
              </a:rPr>
              <a:t> </a:t>
            </a:r>
            <a:r>
              <a:rPr sz="2400" kern="0" dirty="0">
                <a:solidFill>
                  <a:sysClr val="windowText" lastClr="000000"/>
                </a:solidFill>
                <a:latin typeface="Verdana"/>
                <a:cs typeface="Verdana"/>
              </a:rPr>
              <a:t>new</a:t>
            </a:r>
            <a:r>
              <a:rPr sz="2400" kern="0" spc="-5" dirty="0">
                <a:solidFill>
                  <a:sysClr val="windowText" lastClr="000000"/>
                </a:solidFill>
                <a:latin typeface="Verdana"/>
                <a:cs typeface="Verdana"/>
              </a:rPr>
              <a:t> </a:t>
            </a:r>
            <a:r>
              <a:rPr sz="2400" kern="0" dirty="0">
                <a:solidFill>
                  <a:srgbClr val="FF9300"/>
                </a:solidFill>
                <a:latin typeface="Cambria Math"/>
                <a:cs typeface="Cambria Math"/>
              </a:rPr>
              <a:t>x,</a:t>
            </a:r>
            <a:r>
              <a:rPr sz="2400" kern="0" spc="-65" dirty="0">
                <a:solidFill>
                  <a:srgbClr val="FF9300"/>
                </a:solidFill>
                <a:latin typeface="Cambria Math"/>
                <a:cs typeface="Cambria Math"/>
              </a:rPr>
              <a:t> </a:t>
            </a:r>
            <a:r>
              <a:rPr sz="2400" kern="0" dirty="0">
                <a:solidFill>
                  <a:sysClr val="windowText" lastClr="000000"/>
                </a:solidFill>
                <a:latin typeface="Verdana"/>
                <a:cs typeface="Verdana"/>
              </a:rPr>
              <a:t>output</a:t>
            </a:r>
            <a:r>
              <a:rPr sz="2400" kern="0" spc="50" dirty="0">
                <a:solidFill>
                  <a:sysClr val="windowText" lastClr="000000"/>
                </a:solidFill>
                <a:latin typeface="Verdana"/>
                <a:cs typeface="Verdana"/>
              </a:rPr>
              <a:t> </a:t>
            </a:r>
            <a:r>
              <a:rPr sz="2400" kern="0" spc="-50" dirty="0">
                <a:solidFill>
                  <a:srgbClr val="FF40FF"/>
                </a:solidFill>
                <a:latin typeface="Cambria Math"/>
                <a:cs typeface="Cambria Math"/>
              </a:rPr>
              <a:t>𝑓</a:t>
            </a:r>
            <a:r>
              <a:rPr sz="2400" kern="0" dirty="0">
                <a:solidFill>
                  <a:srgbClr val="FF40FF"/>
                </a:solidFill>
                <a:latin typeface="Cambria Math"/>
                <a:cs typeface="Cambria Math"/>
              </a:rPr>
              <a:t>	</a:t>
            </a:r>
            <a:r>
              <a:rPr sz="2400" kern="0" spc="-50" dirty="0">
                <a:solidFill>
                  <a:srgbClr val="FF9300"/>
                </a:solidFill>
                <a:latin typeface="Cambria Math"/>
                <a:cs typeface="Cambria Math"/>
              </a:rPr>
              <a:t>x</a:t>
            </a:r>
            <a:r>
              <a:rPr sz="2400" kern="0" dirty="0">
                <a:solidFill>
                  <a:srgbClr val="FF9300"/>
                </a:solidFill>
                <a:latin typeface="Cambria Math"/>
                <a:cs typeface="Cambria Math"/>
              </a:rPr>
              <a:t>	</a:t>
            </a:r>
            <a:r>
              <a:rPr sz="2400" kern="0" spc="-50" dirty="0">
                <a:solidFill>
                  <a:sysClr val="windowText" lastClr="000000"/>
                </a:solidFill>
                <a:latin typeface="Cambria Math"/>
                <a:cs typeface="Cambria Math"/>
              </a:rPr>
              <a:t>=</a:t>
            </a:r>
            <a:endParaRPr sz="2400" kern="0">
              <a:solidFill>
                <a:sysClr val="windowText" lastClr="000000"/>
              </a:solidFill>
              <a:latin typeface="Cambria Math"/>
              <a:cs typeface="Cambria Math"/>
            </a:endParaRPr>
          </a:p>
        </p:txBody>
      </p:sp>
      <p:sp>
        <p:nvSpPr>
          <p:cNvPr id="58" name="object 10">
            <a:extLst>
              <a:ext uri="{FF2B5EF4-FFF2-40B4-BE49-F238E27FC236}">
                <a16:creationId xmlns:a16="http://schemas.microsoft.com/office/drawing/2014/main" id="{96C65B11-70CD-D352-3A34-A57B9CD7EEF7}"/>
              </a:ext>
            </a:extLst>
          </p:cNvPr>
          <p:cNvSpPr/>
          <p:nvPr/>
        </p:nvSpPr>
        <p:spPr>
          <a:xfrm>
            <a:off x="7356530" y="3889988"/>
            <a:ext cx="1314450" cy="19050"/>
          </a:xfrm>
          <a:custGeom>
            <a:avLst/>
            <a:gdLst/>
            <a:ahLst/>
            <a:cxnLst/>
            <a:rect l="l" t="t" r="r" b="b"/>
            <a:pathLst>
              <a:path w="1314450" h="19050">
                <a:moveTo>
                  <a:pt x="1314450" y="0"/>
                </a:moveTo>
                <a:lnTo>
                  <a:pt x="0" y="0"/>
                </a:lnTo>
                <a:lnTo>
                  <a:pt x="0" y="19050"/>
                </a:lnTo>
                <a:lnTo>
                  <a:pt x="1314450" y="19050"/>
                </a:lnTo>
                <a:lnTo>
                  <a:pt x="13144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11">
            <a:extLst>
              <a:ext uri="{FF2B5EF4-FFF2-40B4-BE49-F238E27FC236}">
                <a16:creationId xmlns:a16="http://schemas.microsoft.com/office/drawing/2014/main" id="{54E7CD39-2FCF-6175-5B2F-CEE1C871E336}"/>
              </a:ext>
            </a:extLst>
          </p:cNvPr>
          <p:cNvSpPr txBox="1"/>
          <p:nvPr/>
        </p:nvSpPr>
        <p:spPr>
          <a:xfrm>
            <a:off x="7941365" y="3576870"/>
            <a:ext cx="152400" cy="28892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700" kern="0" spc="5" dirty="0">
                <a:solidFill>
                  <a:sysClr val="windowText" lastClr="000000"/>
                </a:solidFill>
                <a:latin typeface="Cambria Math"/>
                <a:cs typeface="Cambria Math"/>
              </a:rPr>
              <a:t>1</a:t>
            </a:r>
            <a:endParaRPr sz="1700" kern="0">
              <a:solidFill>
                <a:sysClr val="windowText" lastClr="000000"/>
              </a:solidFill>
              <a:latin typeface="Cambria Math"/>
              <a:cs typeface="Cambria Math"/>
            </a:endParaRPr>
          </a:p>
        </p:txBody>
      </p:sp>
      <p:grpSp>
        <p:nvGrpSpPr>
          <p:cNvPr id="60" name="object 12">
            <a:extLst>
              <a:ext uri="{FF2B5EF4-FFF2-40B4-BE49-F238E27FC236}">
                <a16:creationId xmlns:a16="http://schemas.microsoft.com/office/drawing/2014/main" id="{C6E82410-8671-6B7B-F3E5-4D00ADF6F0A7}"/>
              </a:ext>
            </a:extLst>
          </p:cNvPr>
          <p:cNvGrpSpPr/>
          <p:nvPr/>
        </p:nvGrpSpPr>
        <p:grpSpPr>
          <a:xfrm>
            <a:off x="7994705" y="3928469"/>
            <a:ext cx="333375" cy="43815"/>
            <a:chOff x="6682740" y="2644901"/>
            <a:chExt cx="333375" cy="43815"/>
          </a:xfrm>
        </p:grpSpPr>
        <p:sp>
          <p:nvSpPr>
            <p:cNvPr id="61" name="object 13">
              <a:extLst>
                <a:ext uri="{FF2B5EF4-FFF2-40B4-BE49-F238E27FC236}">
                  <a16:creationId xmlns:a16="http://schemas.microsoft.com/office/drawing/2014/main" id="{80BBD0BB-47FC-CB7E-D815-FC27D0C1584D}"/>
                </a:ext>
              </a:extLst>
            </p:cNvPr>
            <p:cNvSpPr/>
            <p:nvPr/>
          </p:nvSpPr>
          <p:spPr>
            <a:xfrm>
              <a:off x="6682740" y="2644901"/>
              <a:ext cx="171450" cy="43815"/>
            </a:xfrm>
            <a:custGeom>
              <a:avLst/>
              <a:gdLst/>
              <a:ahLst/>
              <a:cxnLst/>
              <a:rect l="l" t="t" r="r" b="b"/>
              <a:pathLst>
                <a:path w="171450" h="43814">
                  <a:moveTo>
                    <a:pt x="149225" y="0"/>
                  </a:moveTo>
                  <a:lnTo>
                    <a:pt x="144652" y="5334"/>
                  </a:lnTo>
                  <a:lnTo>
                    <a:pt x="158750" y="17525"/>
                  </a:lnTo>
                  <a:lnTo>
                    <a:pt x="0" y="17525"/>
                  </a:lnTo>
                  <a:lnTo>
                    <a:pt x="0" y="25908"/>
                  </a:lnTo>
                  <a:lnTo>
                    <a:pt x="158750" y="25908"/>
                  </a:lnTo>
                  <a:lnTo>
                    <a:pt x="144652" y="38227"/>
                  </a:lnTo>
                  <a:lnTo>
                    <a:pt x="149225" y="43434"/>
                  </a:lnTo>
                  <a:lnTo>
                    <a:pt x="171450" y="24256"/>
                  </a:lnTo>
                  <a:lnTo>
                    <a:pt x="171450" y="19177"/>
                  </a:lnTo>
                  <a:lnTo>
                    <a:pt x="149225"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14">
              <a:extLst>
                <a:ext uri="{FF2B5EF4-FFF2-40B4-BE49-F238E27FC236}">
                  <a16:creationId xmlns:a16="http://schemas.microsoft.com/office/drawing/2014/main" id="{076FE5B7-6B5D-720A-AEE2-711B08E91677}"/>
                </a:ext>
              </a:extLst>
            </p:cNvPr>
            <p:cNvSpPr/>
            <p:nvPr/>
          </p:nvSpPr>
          <p:spPr>
            <a:xfrm>
              <a:off x="6911340" y="2644901"/>
              <a:ext cx="104775" cy="43815"/>
            </a:xfrm>
            <a:custGeom>
              <a:avLst/>
              <a:gdLst/>
              <a:ahLst/>
              <a:cxnLst/>
              <a:rect l="l" t="t" r="r" b="b"/>
              <a:pathLst>
                <a:path w="104775" h="43814">
                  <a:moveTo>
                    <a:pt x="82550" y="0"/>
                  </a:moveTo>
                  <a:lnTo>
                    <a:pt x="77977" y="5334"/>
                  </a:lnTo>
                  <a:lnTo>
                    <a:pt x="92075" y="17525"/>
                  </a:lnTo>
                  <a:lnTo>
                    <a:pt x="0" y="17525"/>
                  </a:lnTo>
                  <a:lnTo>
                    <a:pt x="0" y="25908"/>
                  </a:lnTo>
                  <a:lnTo>
                    <a:pt x="92075" y="25908"/>
                  </a:lnTo>
                  <a:lnTo>
                    <a:pt x="77977" y="38227"/>
                  </a:lnTo>
                  <a:lnTo>
                    <a:pt x="82550" y="43434"/>
                  </a:lnTo>
                  <a:lnTo>
                    <a:pt x="104775" y="24256"/>
                  </a:lnTo>
                  <a:lnTo>
                    <a:pt x="104775" y="19177"/>
                  </a:lnTo>
                  <a:lnTo>
                    <a:pt x="8255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3" name="object 15">
            <a:extLst>
              <a:ext uri="{FF2B5EF4-FFF2-40B4-BE49-F238E27FC236}">
                <a16:creationId xmlns:a16="http://schemas.microsoft.com/office/drawing/2014/main" id="{496F6A5B-B0A5-5BE1-4D2B-25D5195E4D4A}"/>
              </a:ext>
            </a:extLst>
          </p:cNvPr>
          <p:cNvSpPr txBox="1"/>
          <p:nvPr/>
        </p:nvSpPr>
        <p:spPr>
          <a:xfrm>
            <a:off x="7324780" y="3853349"/>
            <a:ext cx="1381760" cy="28892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550" kern="0" spc="120" baseline="-17973" dirty="0">
                <a:solidFill>
                  <a:sysClr val="windowText" lastClr="000000"/>
                </a:solidFill>
                <a:latin typeface="Cambria Math"/>
                <a:cs typeface="Cambria Math"/>
              </a:rPr>
              <a:t>1+𝑒</a:t>
            </a:r>
            <a:r>
              <a:rPr sz="1400" kern="0" spc="80" dirty="0">
                <a:solidFill>
                  <a:sysClr val="windowText" lastClr="000000"/>
                </a:solidFill>
                <a:latin typeface="Cambria Math"/>
                <a:cs typeface="Cambria Math"/>
              </a:rPr>
              <a:t>−(</a:t>
            </a:r>
            <a:r>
              <a:rPr sz="1400" kern="0" spc="80" dirty="0">
                <a:solidFill>
                  <a:srgbClr val="0096FF"/>
                </a:solidFill>
                <a:latin typeface="Cambria Math"/>
                <a:cs typeface="Cambria Math"/>
              </a:rPr>
              <a:t>w</a:t>
            </a:r>
            <a:r>
              <a:rPr sz="1400" kern="0" spc="80" dirty="0">
                <a:solidFill>
                  <a:sysClr val="windowText" lastClr="000000"/>
                </a:solidFill>
                <a:latin typeface="Cambria Math"/>
                <a:cs typeface="Cambria Math"/>
              </a:rPr>
              <a:t>∙</a:t>
            </a:r>
            <a:r>
              <a:rPr sz="1400" kern="0" spc="80" dirty="0">
                <a:solidFill>
                  <a:srgbClr val="FF9300"/>
                </a:solidFill>
                <a:latin typeface="Cambria Math"/>
                <a:cs typeface="Cambria Math"/>
              </a:rPr>
              <a:t>x</a:t>
            </a:r>
            <a:r>
              <a:rPr sz="1400" kern="0" spc="80" dirty="0">
                <a:solidFill>
                  <a:sysClr val="windowText" lastClr="000000"/>
                </a:solidFill>
                <a:latin typeface="Cambria Math"/>
                <a:cs typeface="Cambria Math"/>
              </a:rPr>
              <a:t>+</a:t>
            </a:r>
            <a:r>
              <a:rPr sz="1400" kern="0" spc="80" dirty="0">
                <a:solidFill>
                  <a:srgbClr val="0096FF"/>
                </a:solidFill>
                <a:latin typeface="Cambria Math"/>
                <a:cs typeface="Cambria Math"/>
              </a:rPr>
              <a:t>𝑏)</a:t>
            </a:r>
            <a:endParaRPr sz="1400" kern="0">
              <a:solidFill>
                <a:sysClr val="windowText" lastClr="000000"/>
              </a:solidFill>
              <a:latin typeface="Cambria Math"/>
              <a:cs typeface="Cambria Math"/>
            </a:endParaRPr>
          </a:p>
        </p:txBody>
      </p:sp>
      <p:grpSp>
        <p:nvGrpSpPr>
          <p:cNvPr id="5120" name="object 16">
            <a:extLst>
              <a:ext uri="{FF2B5EF4-FFF2-40B4-BE49-F238E27FC236}">
                <a16:creationId xmlns:a16="http://schemas.microsoft.com/office/drawing/2014/main" id="{BE61E14F-E3DF-1EA4-0359-5DD759A69BA0}"/>
              </a:ext>
            </a:extLst>
          </p:cNvPr>
          <p:cNvGrpSpPr/>
          <p:nvPr/>
        </p:nvGrpSpPr>
        <p:grpSpPr>
          <a:xfrm>
            <a:off x="5646093" y="4371572"/>
            <a:ext cx="1835150" cy="297815"/>
            <a:chOff x="4334128" y="3088004"/>
            <a:chExt cx="1835150" cy="297815"/>
          </a:xfrm>
        </p:grpSpPr>
        <p:sp>
          <p:nvSpPr>
            <p:cNvPr id="5124" name="object 17">
              <a:extLst>
                <a:ext uri="{FF2B5EF4-FFF2-40B4-BE49-F238E27FC236}">
                  <a16:creationId xmlns:a16="http://schemas.microsoft.com/office/drawing/2014/main" id="{BB9AC35B-91F7-651F-6AA0-222764898AF7}"/>
                </a:ext>
              </a:extLst>
            </p:cNvPr>
            <p:cNvSpPr/>
            <p:nvPr/>
          </p:nvSpPr>
          <p:spPr>
            <a:xfrm>
              <a:off x="4334128" y="3103371"/>
              <a:ext cx="1835150" cy="282575"/>
            </a:xfrm>
            <a:custGeom>
              <a:avLst/>
              <a:gdLst/>
              <a:ahLst/>
              <a:cxnLst/>
              <a:rect l="l" t="t" r="r" b="b"/>
              <a:pathLst>
                <a:path w="1835150" h="282575">
                  <a:moveTo>
                    <a:pt x="899668" y="2031"/>
                  </a:moveTo>
                  <a:lnTo>
                    <a:pt x="876681" y="2031"/>
                  </a:lnTo>
                  <a:lnTo>
                    <a:pt x="876681" y="279019"/>
                  </a:lnTo>
                  <a:lnTo>
                    <a:pt x="899668" y="279019"/>
                  </a:lnTo>
                  <a:lnTo>
                    <a:pt x="899668" y="2031"/>
                  </a:lnTo>
                  <a:close/>
                </a:path>
                <a:path w="1835150" h="282575">
                  <a:moveTo>
                    <a:pt x="90043" y="0"/>
                  </a:moveTo>
                  <a:lnTo>
                    <a:pt x="51641" y="18081"/>
                  </a:lnTo>
                  <a:lnTo>
                    <a:pt x="23241" y="49402"/>
                  </a:lnTo>
                  <a:lnTo>
                    <a:pt x="5810" y="91408"/>
                  </a:lnTo>
                  <a:lnTo>
                    <a:pt x="0" y="141223"/>
                  </a:lnTo>
                  <a:lnTo>
                    <a:pt x="1452" y="167159"/>
                  </a:lnTo>
                  <a:lnTo>
                    <a:pt x="13073" y="212982"/>
                  </a:lnTo>
                  <a:lnTo>
                    <a:pt x="36125" y="250209"/>
                  </a:lnTo>
                  <a:lnTo>
                    <a:pt x="69514" y="274887"/>
                  </a:lnTo>
                  <a:lnTo>
                    <a:pt x="90043" y="282320"/>
                  </a:lnTo>
                  <a:lnTo>
                    <a:pt x="93599" y="270763"/>
                  </a:lnTo>
                  <a:lnTo>
                    <a:pt x="77529" y="263663"/>
                  </a:lnTo>
                  <a:lnTo>
                    <a:pt x="63627" y="253777"/>
                  </a:lnTo>
                  <a:lnTo>
                    <a:pt x="35157" y="207529"/>
                  </a:lnTo>
                  <a:lnTo>
                    <a:pt x="26826" y="164580"/>
                  </a:lnTo>
                  <a:lnTo>
                    <a:pt x="25781" y="139700"/>
                  </a:lnTo>
                  <a:lnTo>
                    <a:pt x="26826" y="115623"/>
                  </a:lnTo>
                  <a:lnTo>
                    <a:pt x="35157" y="73852"/>
                  </a:lnTo>
                  <a:lnTo>
                    <a:pt x="63722" y="28305"/>
                  </a:lnTo>
                  <a:lnTo>
                    <a:pt x="93980" y="11429"/>
                  </a:lnTo>
                  <a:lnTo>
                    <a:pt x="90043" y="0"/>
                  </a:lnTo>
                  <a:close/>
                </a:path>
                <a:path w="1835150" h="282575">
                  <a:moveTo>
                    <a:pt x="1744980" y="0"/>
                  </a:moveTo>
                  <a:lnTo>
                    <a:pt x="1740916" y="11429"/>
                  </a:lnTo>
                  <a:lnTo>
                    <a:pt x="1757297" y="18504"/>
                  </a:lnTo>
                  <a:lnTo>
                    <a:pt x="1771380" y="28305"/>
                  </a:lnTo>
                  <a:lnTo>
                    <a:pt x="1799919" y="73852"/>
                  </a:lnTo>
                  <a:lnTo>
                    <a:pt x="1808214" y="115623"/>
                  </a:lnTo>
                  <a:lnTo>
                    <a:pt x="1809242" y="139700"/>
                  </a:lnTo>
                  <a:lnTo>
                    <a:pt x="1808196" y="164580"/>
                  </a:lnTo>
                  <a:lnTo>
                    <a:pt x="1799865" y="207529"/>
                  </a:lnTo>
                  <a:lnTo>
                    <a:pt x="1771396" y="253777"/>
                  </a:lnTo>
                  <a:lnTo>
                    <a:pt x="1741424" y="270763"/>
                  </a:lnTo>
                  <a:lnTo>
                    <a:pt x="1744980" y="282320"/>
                  </a:lnTo>
                  <a:lnTo>
                    <a:pt x="1783476" y="264191"/>
                  </a:lnTo>
                  <a:lnTo>
                    <a:pt x="1811782" y="232917"/>
                  </a:lnTo>
                  <a:lnTo>
                    <a:pt x="1829212" y="191071"/>
                  </a:lnTo>
                  <a:lnTo>
                    <a:pt x="1835023" y="141223"/>
                  </a:lnTo>
                  <a:lnTo>
                    <a:pt x="1833570" y="115339"/>
                  </a:lnTo>
                  <a:lnTo>
                    <a:pt x="1821949" y="69429"/>
                  </a:lnTo>
                  <a:lnTo>
                    <a:pt x="1798826" y="32093"/>
                  </a:lnTo>
                  <a:lnTo>
                    <a:pt x="1765436" y="7379"/>
                  </a:lnTo>
                  <a:lnTo>
                    <a:pt x="174498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25" name="object 18">
              <a:extLst>
                <a:ext uri="{FF2B5EF4-FFF2-40B4-BE49-F238E27FC236}">
                  <a16:creationId xmlns:a16="http://schemas.microsoft.com/office/drawing/2014/main" id="{276F52B3-EE4B-EEF7-0FDA-B3CCC9A3F70A}"/>
                </a:ext>
              </a:extLst>
            </p:cNvPr>
            <p:cNvPicPr/>
            <p:nvPr/>
          </p:nvPicPr>
          <p:blipFill>
            <a:blip r:embed="rId6" cstate="print"/>
            <a:stretch>
              <a:fillRect/>
            </a:stretch>
          </p:blipFill>
          <p:spPr>
            <a:xfrm>
              <a:off x="5259831" y="3088004"/>
              <a:ext cx="150367" cy="73151"/>
            </a:xfrm>
            <a:prstGeom prst="rect">
              <a:avLst/>
            </a:prstGeom>
          </p:spPr>
        </p:pic>
        <p:pic>
          <p:nvPicPr>
            <p:cNvPr id="5126" name="object 19">
              <a:extLst>
                <a:ext uri="{FF2B5EF4-FFF2-40B4-BE49-F238E27FC236}">
                  <a16:creationId xmlns:a16="http://schemas.microsoft.com/office/drawing/2014/main" id="{6D96531B-3652-4A3D-7FA3-8BA8B27D63D1}"/>
                </a:ext>
              </a:extLst>
            </p:cNvPr>
            <p:cNvPicPr/>
            <p:nvPr/>
          </p:nvPicPr>
          <p:blipFill>
            <a:blip r:embed="rId7" cstate="print"/>
            <a:stretch>
              <a:fillRect/>
            </a:stretch>
          </p:blipFill>
          <p:spPr>
            <a:xfrm>
              <a:off x="5555106" y="3088004"/>
              <a:ext cx="236092" cy="73151"/>
            </a:xfrm>
            <a:prstGeom prst="rect">
              <a:avLst/>
            </a:prstGeom>
          </p:spPr>
        </p:pic>
      </p:grpSp>
      <p:sp>
        <p:nvSpPr>
          <p:cNvPr id="5127" name="object 20">
            <a:extLst>
              <a:ext uri="{FF2B5EF4-FFF2-40B4-BE49-F238E27FC236}">
                <a16:creationId xmlns:a16="http://schemas.microsoft.com/office/drawing/2014/main" id="{D164899F-2469-FCA3-0B63-07A5B131F166}"/>
              </a:ext>
            </a:extLst>
          </p:cNvPr>
          <p:cNvSpPr txBox="1"/>
          <p:nvPr/>
        </p:nvSpPr>
        <p:spPr>
          <a:xfrm>
            <a:off x="5420415" y="4299437"/>
            <a:ext cx="1973580" cy="39243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sz="2400" kern="0" dirty="0">
                <a:solidFill>
                  <a:sysClr val="windowText" lastClr="000000"/>
                </a:solidFill>
                <a:latin typeface="Cambria Math"/>
                <a:cs typeface="Cambria Math"/>
              </a:rPr>
              <a:t>𝑃</a:t>
            </a:r>
            <a:r>
              <a:rPr sz="2400" kern="0" spc="459" dirty="0">
                <a:solidFill>
                  <a:sysClr val="windowText" lastClr="000000"/>
                </a:solidFill>
                <a:latin typeface="Cambria Math"/>
                <a:cs typeface="Cambria Math"/>
              </a:rPr>
              <a:t> </a:t>
            </a:r>
            <a:r>
              <a:rPr sz="2400" kern="0" dirty="0">
                <a:solidFill>
                  <a:srgbClr val="C00000"/>
                </a:solidFill>
                <a:latin typeface="Cambria Math"/>
                <a:cs typeface="Cambria Math"/>
              </a:rPr>
              <a:t>𝑦</a:t>
            </a:r>
            <a:r>
              <a:rPr sz="2400" kern="0" spc="229" dirty="0">
                <a:solidFill>
                  <a:srgbClr val="C00000"/>
                </a:solidFill>
                <a:latin typeface="Cambria Math"/>
                <a:cs typeface="Cambria Math"/>
              </a:rPr>
              <a:t> </a:t>
            </a:r>
            <a:r>
              <a:rPr sz="2400" kern="0" dirty="0">
                <a:solidFill>
                  <a:sysClr val="windowText" lastClr="000000"/>
                </a:solidFill>
                <a:latin typeface="Cambria Math"/>
                <a:cs typeface="Cambria Math"/>
              </a:rPr>
              <a:t>=</a:t>
            </a:r>
            <a:r>
              <a:rPr sz="2400" kern="0" spc="85" dirty="0">
                <a:solidFill>
                  <a:sysClr val="windowText" lastClr="000000"/>
                </a:solidFill>
                <a:latin typeface="Cambria Math"/>
                <a:cs typeface="Cambria Math"/>
              </a:rPr>
              <a:t> </a:t>
            </a:r>
            <a:r>
              <a:rPr sz="2400" kern="0" dirty="0">
                <a:solidFill>
                  <a:srgbClr val="945200"/>
                </a:solidFill>
                <a:latin typeface="Cambria Math"/>
                <a:cs typeface="Cambria Math"/>
              </a:rPr>
              <a:t>1</a:t>
            </a:r>
            <a:r>
              <a:rPr sz="2400" kern="0" spc="250" dirty="0">
                <a:solidFill>
                  <a:srgbClr val="945200"/>
                </a:solidFill>
                <a:latin typeface="Cambria Math"/>
                <a:cs typeface="Cambria Math"/>
              </a:rPr>
              <a:t> </a:t>
            </a:r>
            <a:r>
              <a:rPr sz="2400" kern="0" dirty="0">
                <a:solidFill>
                  <a:srgbClr val="FF9300"/>
                </a:solidFill>
                <a:latin typeface="Cambria Math"/>
                <a:cs typeface="Cambria Math"/>
              </a:rPr>
              <a:t>x</a:t>
            </a:r>
            <a:r>
              <a:rPr sz="2400" kern="0" dirty="0">
                <a:solidFill>
                  <a:sysClr val="windowText" lastClr="000000"/>
                </a:solidFill>
                <a:latin typeface="Cambria Math"/>
                <a:cs typeface="Cambria Math"/>
              </a:rPr>
              <a:t>;</a:t>
            </a:r>
            <a:r>
              <a:rPr sz="2400" kern="0" spc="-110" dirty="0">
                <a:solidFill>
                  <a:sysClr val="windowText" lastClr="000000"/>
                </a:solidFill>
                <a:latin typeface="Cambria Math"/>
                <a:cs typeface="Cambria Math"/>
              </a:rPr>
              <a:t> </a:t>
            </a:r>
            <a:r>
              <a:rPr sz="2400" kern="0" dirty="0">
                <a:solidFill>
                  <a:srgbClr val="0096FF"/>
                </a:solidFill>
                <a:latin typeface="Cambria Math"/>
                <a:cs typeface="Cambria Math"/>
              </a:rPr>
              <a:t>w</a:t>
            </a:r>
            <a:r>
              <a:rPr sz="2400" kern="0" dirty="0">
                <a:solidFill>
                  <a:sysClr val="windowText" lastClr="000000"/>
                </a:solidFill>
                <a:latin typeface="Cambria Math"/>
                <a:cs typeface="Cambria Math"/>
              </a:rPr>
              <a:t>,</a:t>
            </a:r>
            <a:r>
              <a:rPr sz="2400" kern="0" spc="-190" dirty="0">
                <a:solidFill>
                  <a:sysClr val="windowText" lastClr="000000"/>
                </a:solidFill>
                <a:latin typeface="Cambria Math"/>
                <a:cs typeface="Cambria Math"/>
              </a:rPr>
              <a:t> </a:t>
            </a:r>
            <a:r>
              <a:rPr sz="2400" kern="0" spc="-50" dirty="0">
                <a:solidFill>
                  <a:srgbClr val="0096FF"/>
                </a:solidFill>
                <a:latin typeface="Cambria Math"/>
                <a:cs typeface="Cambria Math"/>
              </a:rPr>
              <a:t>𝑏</a:t>
            </a:r>
            <a:endParaRPr sz="2400" kern="0">
              <a:solidFill>
                <a:sysClr val="windowText" lastClr="000000"/>
              </a:solidFill>
              <a:latin typeface="Cambria Math"/>
              <a:cs typeface="Cambria Math"/>
            </a:endParaRPr>
          </a:p>
        </p:txBody>
      </p:sp>
      <p:pic>
        <p:nvPicPr>
          <p:cNvPr id="5128" name="object 21">
            <a:extLst>
              <a:ext uri="{FF2B5EF4-FFF2-40B4-BE49-F238E27FC236}">
                <a16:creationId xmlns:a16="http://schemas.microsoft.com/office/drawing/2014/main" id="{230FA352-3BD5-43E2-8234-64EBBF663DC8}"/>
              </a:ext>
            </a:extLst>
          </p:cNvPr>
          <p:cNvPicPr/>
          <p:nvPr/>
        </p:nvPicPr>
        <p:blipFill>
          <a:blip r:embed="rId8" cstate="print"/>
          <a:stretch>
            <a:fillRect/>
          </a:stretch>
        </p:blipFill>
        <p:spPr>
          <a:xfrm>
            <a:off x="3651304" y="2748512"/>
            <a:ext cx="236093" cy="73278"/>
          </a:xfrm>
          <a:prstGeom prst="rect">
            <a:avLst/>
          </a:prstGeom>
        </p:spPr>
      </p:pic>
      <p:sp>
        <p:nvSpPr>
          <p:cNvPr id="5129" name="object 22">
            <a:extLst>
              <a:ext uri="{FF2B5EF4-FFF2-40B4-BE49-F238E27FC236}">
                <a16:creationId xmlns:a16="http://schemas.microsoft.com/office/drawing/2014/main" id="{AA94F764-B87B-3287-603D-F6E2F2319D87}"/>
              </a:ext>
            </a:extLst>
          </p:cNvPr>
          <p:cNvSpPr txBox="1"/>
          <p:nvPr/>
        </p:nvSpPr>
        <p:spPr>
          <a:xfrm>
            <a:off x="2887781" y="2673582"/>
            <a:ext cx="1296670" cy="39243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sz="2400" kern="0" dirty="0">
                <a:solidFill>
                  <a:sysClr val="windowText" lastClr="000000"/>
                </a:solidFill>
                <a:latin typeface="Verdana"/>
                <a:cs typeface="Verdana"/>
              </a:rPr>
              <a:t>Find </a:t>
            </a:r>
            <a:r>
              <a:rPr sz="2400" kern="0" dirty="0">
                <a:solidFill>
                  <a:srgbClr val="0096FF"/>
                </a:solidFill>
                <a:latin typeface="Cambria Math"/>
                <a:cs typeface="Cambria Math"/>
              </a:rPr>
              <a:t>w</a:t>
            </a:r>
            <a:r>
              <a:rPr sz="2400" kern="0" dirty="0">
                <a:solidFill>
                  <a:sysClr val="windowText" lastClr="000000"/>
                </a:solidFill>
                <a:latin typeface="Cambria Math"/>
                <a:cs typeface="Cambria Math"/>
              </a:rPr>
              <a:t>,</a:t>
            </a:r>
            <a:r>
              <a:rPr sz="2400" kern="0" spc="-130" dirty="0">
                <a:solidFill>
                  <a:sysClr val="windowText" lastClr="000000"/>
                </a:solidFill>
                <a:latin typeface="Cambria Math"/>
                <a:cs typeface="Cambria Math"/>
              </a:rPr>
              <a:t> </a:t>
            </a:r>
            <a:r>
              <a:rPr sz="2400" kern="0" spc="-50" dirty="0">
                <a:solidFill>
                  <a:srgbClr val="0096FF"/>
                </a:solidFill>
                <a:latin typeface="Cambria Math"/>
                <a:cs typeface="Cambria Math"/>
              </a:rPr>
              <a:t>𝑏</a:t>
            </a:r>
            <a:endParaRPr sz="2400" kern="0">
              <a:solidFill>
                <a:sysClr val="windowText" lastClr="000000"/>
              </a:solidFill>
              <a:latin typeface="Cambria Math"/>
              <a:cs typeface="Cambria Math"/>
            </a:endParaRPr>
          </a:p>
        </p:txBody>
      </p:sp>
    </p:spTree>
    <p:extLst>
      <p:ext uri="{BB962C8B-B14F-4D97-AF65-F5344CB8AC3E}">
        <p14:creationId xmlns:p14="http://schemas.microsoft.com/office/powerpoint/2010/main" val="254993710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98765" y="55004"/>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Gradient Descent Implementation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21</a:t>
            </a:fld>
            <a:endParaRPr lang="it-IT" altLang="it-IT"/>
          </a:p>
        </p:txBody>
      </p:sp>
      <p:sp>
        <p:nvSpPr>
          <p:cNvPr id="3" name="object 2">
            <a:extLst>
              <a:ext uri="{FF2B5EF4-FFF2-40B4-BE49-F238E27FC236}">
                <a16:creationId xmlns:a16="http://schemas.microsoft.com/office/drawing/2014/main" id="{0F940E2F-1D4B-7D20-1337-AAE7DE4073B6}"/>
              </a:ext>
            </a:extLst>
          </p:cNvPr>
          <p:cNvSpPr txBox="1">
            <a:spLocks/>
          </p:cNvSpPr>
          <p:nvPr/>
        </p:nvSpPr>
        <p:spPr>
          <a:xfrm>
            <a:off x="1880349" y="1110554"/>
            <a:ext cx="6536055" cy="868680"/>
          </a:xfrm>
          <a:prstGeom prst="rect">
            <a:avLst/>
          </a:prstGeom>
        </p:spPr>
        <p:txBody>
          <a:bodyPr vert="horz" wrap="square" lIns="0" tIns="152033" rIns="0" bIns="0" rtlCol="0">
            <a:spAutoFit/>
          </a:bodyPr>
          <a:lstStyle>
            <a:lvl1pPr>
              <a:defRPr sz="3000" b="0" i="0">
                <a:solidFill>
                  <a:schemeClr val="tx1"/>
                </a:solidFill>
                <a:latin typeface="Verdana"/>
                <a:ea typeface="+mj-ea"/>
                <a:cs typeface="Verdana"/>
              </a:defRPr>
            </a:lvl1pPr>
          </a:lstStyle>
          <a:p>
            <a:pPr marL="101600"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a:ln>
                  <a:noFill/>
                </a:ln>
                <a:solidFill>
                  <a:sysClr val="windowText" lastClr="000000"/>
                </a:solidFill>
                <a:effectLst/>
                <a:uLnTx/>
                <a:uFillTx/>
                <a:latin typeface="Verdana"/>
                <a:ea typeface="+mj-ea"/>
              </a:rPr>
              <a:t>Gradient</a:t>
            </a:r>
            <a:r>
              <a:rPr kumimoji="0" lang="en-GB" sz="2750" b="0" i="0" u="none" strike="noStrike" kern="0" cap="none" spc="175" normalizeH="0" baseline="0" noProof="0">
                <a:ln>
                  <a:noFill/>
                </a:ln>
                <a:solidFill>
                  <a:sysClr val="windowText" lastClr="000000"/>
                </a:solidFill>
                <a:effectLst/>
                <a:uLnTx/>
                <a:uFillTx/>
                <a:latin typeface="Verdana"/>
                <a:ea typeface="+mj-ea"/>
              </a:rPr>
              <a:t> </a:t>
            </a:r>
            <a:r>
              <a:rPr kumimoji="0" lang="en-GB" sz="2750" b="0" i="0" u="none" strike="noStrike" kern="0" cap="none" spc="-10" normalizeH="0" baseline="0" noProof="0">
                <a:ln>
                  <a:noFill/>
                </a:ln>
                <a:solidFill>
                  <a:sysClr val="windowText" lastClr="000000"/>
                </a:solidFill>
                <a:effectLst/>
                <a:uLnTx/>
                <a:uFillTx/>
                <a:latin typeface="Verdana"/>
                <a:ea typeface="+mj-ea"/>
              </a:rPr>
              <a:t>descent</a:t>
            </a:r>
            <a:endParaRPr kumimoji="0" lang="en-GB" sz="2750" b="0" i="0" u="none" strike="noStrike" kern="0" cap="none" spc="0" normalizeH="0" baseline="0" noProof="0">
              <a:ln>
                <a:noFill/>
              </a:ln>
              <a:solidFill>
                <a:sysClr val="windowText" lastClr="000000"/>
              </a:solidFill>
              <a:effectLst/>
              <a:uLnTx/>
              <a:uFillTx/>
              <a:latin typeface="Verdana"/>
              <a:ea typeface="+mj-ea"/>
            </a:endParaRPr>
          </a:p>
        </p:txBody>
      </p:sp>
      <p:sp>
        <p:nvSpPr>
          <p:cNvPr id="5161" name="object 3">
            <a:extLst>
              <a:ext uri="{FF2B5EF4-FFF2-40B4-BE49-F238E27FC236}">
                <a16:creationId xmlns:a16="http://schemas.microsoft.com/office/drawing/2014/main" id="{749260B7-0DE3-FF9B-606C-282ACA2526EA}"/>
              </a:ext>
            </a:extLst>
          </p:cNvPr>
          <p:cNvSpPr txBox="1"/>
          <p:nvPr/>
        </p:nvSpPr>
        <p:spPr>
          <a:xfrm>
            <a:off x="2133714" y="3353751"/>
            <a:ext cx="93408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repeat</a:t>
            </a:r>
            <a:r>
              <a:rPr kern="0" spc="-65" dirty="0">
                <a:solidFill>
                  <a:sysClr val="windowText" lastClr="000000"/>
                </a:solidFill>
                <a:latin typeface="Verdana"/>
                <a:cs typeface="Verdana"/>
              </a:rPr>
              <a:t> </a:t>
            </a: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5162" name="object 4">
            <a:extLst>
              <a:ext uri="{FF2B5EF4-FFF2-40B4-BE49-F238E27FC236}">
                <a16:creationId xmlns:a16="http://schemas.microsoft.com/office/drawing/2014/main" id="{8BE2416B-B679-4328-BF6E-C704210211F2}"/>
              </a:ext>
            </a:extLst>
          </p:cNvPr>
          <p:cNvSpPr/>
          <p:nvPr/>
        </p:nvSpPr>
        <p:spPr>
          <a:xfrm>
            <a:off x="3822052" y="4000626"/>
            <a:ext cx="361950" cy="9525"/>
          </a:xfrm>
          <a:custGeom>
            <a:avLst/>
            <a:gdLst/>
            <a:ahLst/>
            <a:cxnLst/>
            <a:rect l="l" t="t" r="r" b="b"/>
            <a:pathLst>
              <a:path w="361950" h="9525">
                <a:moveTo>
                  <a:pt x="361950" y="0"/>
                </a:moveTo>
                <a:lnTo>
                  <a:pt x="0" y="0"/>
                </a:lnTo>
                <a:lnTo>
                  <a:pt x="0" y="9525"/>
                </a:lnTo>
                <a:lnTo>
                  <a:pt x="361950" y="9525"/>
                </a:lnTo>
                <a:lnTo>
                  <a:pt x="3619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3" name="object 5">
            <a:extLst>
              <a:ext uri="{FF2B5EF4-FFF2-40B4-BE49-F238E27FC236}">
                <a16:creationId xmlns:a16="http://schemas.microsoft.com/office/drawing/2014/main" id="{59354F90-D2B6-1CF6-183F-4843C69C63AC}"/>
              </a:ext>
            </a:extLst>
          </p:cNvPr>
          <p:cNvSpPr txBox="1"/>
          <p:nvPr/>
        </p:nvSpPr>
        <p:spPr>
          <a:xfrm>
            <a:off x="3926065" y="3658614"/>
            <a:ext cx="153035"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5164" name="object 6">
            <a:extLst>
              <a:ext uri="{FF2B5EF4-FFF2-40B4-BE49-F238E27FC236}">
                <a16:creationId xmlns:a16="http://schemas.microsoft.com/office/drawing/2014/main" id="{D829BC60-F869-DD4F-1106-20CF8AC39538}"/>
              </a:ext>
            </a:extLst>
          </p:cNvPr>
          <p:cNvSpPr txBox="1"/>
          <p:nvPr/>
        </p:nvSpPr>
        <p:spPr>
          <a:xfrm>
            <a:off x="3811765" y="3982972"/>
            <a:ext cx="32893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spc="-25" dirty="0">
                <a:solidFill>
                  <a:sysClr val="windowText" lastClr="000000"/>
                </a:solidFill>
                <a:latin typeface="Cambria Math"/>
                <a:cs typeface="Cambria Math"/>
              </a:rPr>
              <a:t>𝜕𝑤</a:t>
            </a:r>
            <a:endParaRPr kern="0">
              <a:solidFill>
                <a:sysClr val="windowText" lastClr="000000"/>
              </a:solidFill>
              <a:latin typeface="Cambria Math"/>
              <a:cs typeface="Cambria Math"/>
            </a:endParaRPr>
          </a:p>
        </p:txBody>
      </p:sp>
      <p:sp>
        <p:nvSpPr>
          <p:cNvPr id="5165" name="object 7">
            <a:extLst>
              <a:ext uri="{FF2B5EF4-FFF2-40B4-BE49-F238E27FC236}">
                <a16:creationId xmlns:a16="http://schemas.microsoft.com/office/drawing/2014/main" id="{0392E9E9-758A-2891-22C1-9226007D54C3}"/>
              </a:ext>
            </a:extLst>
          </p:cNvPr>
          <p:cNvSpPr txBox="1"/>
          <p:nvPr/>
        </p:nvSpPr>
        <p:spPr>
          <a:xfrm>
            <a:off x="4088245" y="4088446"/>
            <a:ext cx="10604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95" dirty="0">
                <a:solidFill>
                  <a:sysClr val="windowText" lastClr="000000"/>
                </a:solidFill>
                <a:latin typeface="Cambria Math"/>
                <a:cs typeface="Cambria Math"/>
              </a:rPr>
              <a:t>𝑗</a:t>
            </a:r>
            <a:endParaRPr sz="1350" kern="0">
              <a:solidFill>
                <a:sysClr val="windowText" lastClr="000000"/>
              </a:solidFill>
              <a:latin typeface="Cambria Math"/>
              <a:cs typeface="Cambria Math"/>
            </a:endParaRPr>
          </a:p>
        </p:txBody>
      </p:sp>
      <p:sp>
        <p:nvSpPr>
          <p:cNvPr id="5167" name="object 9">
            <a:extLst>
              <a:ext uri="{FF2B5EF4-FFF2-40B4-BE49-F238E27FC236}">
                <a16:creationId xmlns:a16="http://schemas.microsoft.com/office/drawing/2014/main" id="{81127ECC-92EB-D7F4-0575-986082B2C3A5}"/>
              </a:ext>
            </a:extLst>
          </p:cNvPr>
          <p:cNvSpPr txBox="1"/>
          <p:nvPr/>
        </p:nvSpPr>
        <p:spPr>
          <a:xfrm>
            <a:off x="2553132" y="3830319"/>
            <a:ext cx="2710139" cy="290464"/>
          </a:xfrm>
          <a:prstGeom prst="rect">
            <a:avLst/>
          </a:prstGeom>
        </p:spPr>
        <p:txBody>
          <a:bodyPr vert="horz" wrap="square" lIns="0" tIns="13335" rIns="0" bIns="0" rtlCol="0">
            <a:spAutoFit/>
          </a:bodyPr>
          <a:lstStyle/>
          <a:p>
            <a:pPr marL="50800" defTabSz="914400" eaLnBrk="1" fontAlgn="auto" hangingPunct="1">
              <a:spcBef>
                <a:spcPts val="105"/>
              </a:spcBef>
              <a:spcAft>
                <a:spcPts val="0"/>
              </a:spcAft>
              <a:buClrTx/>
              <a:buSzTx/>
              <a:buFontTx/>
              <a:buNone/>
              <a:tabLst>
                <a:tab pos="1671320" algn="l"/>
              </a:tabLst>
            </a:pPr>
            <a:r>
              <a:rPr lang="en-GB" kern="0" dirty="0">
                <a:solidFill>
                  <a:sysClr val="windowText" lastClr="000000"/>
                </a:solidFill>
                <a:latin typeface="Cambria Math"/>
                <a:cs typeface="Cambria Math"/>
              </a:rPr>
              <a:t>𝑤</a:t>
            </a:r>
            <a:r>
              <a:rPr lang="en-GB" sz="2025" kern="0" baseline="-16460" dirty="0">
                <a:solidFill>
                  <a:sysClr val="windowText" lastClr="000000"/>
                </a:solidFill>
                <a:latin typeface="Cambria Math"/>
                <a:cs typeface="Cambria Math"/>
              </a:rPr>
              <a:t>𝑗</a:t>
            </a:r>
            <a:r>
              <a:rPr lang="en-GB" sz="2025" kern="0" spc="337" baseline="-16460" dirty="0">
                <a:solidFill>
                  <a:sysClr val="windowText" lastClr="000000"/>
                </a:solidFill>
                <a:latin typeface="Cambria Math"/>
                <a:cs typeface="Cambria Math"/>
              </a:rPr>
              <a:t> </a:t>
            </a:r>
            <a:r>
              <a:rPr lang="en-GB" kern="0" dirty="0">
                <a:solidFill>
                  <a:sysClr val="windowText" lastClr="000000"/>
                </a:solidFill>
                <a:latin typeface="Cambria Math"/>
                <a:cs typeface="Cambria Math"/>
              </a:rPr>
              <a:t>=</a:t>
            </a:r>
            <a:r>
              <a:rPr lang="en-GB" kern="0" spc="85" dirty="0">
                <a:solidFill>
                  <a:sysClr val="windowText" lastClr="000000"/>
                </a:solidFill>
                <a:latin typeface="Cambria Math"/>
                <a:cs typeface="Cambria Math"/>
              </a:rPr>
              <a:t> </a:t>
            </a:r>
            <a:r>
              <a:rPr lang="en-GB" kern="0" dirty="0">
                <a:solidFill>
                  <a:sysClr val="windowText" lastClr="000000"/>
                </a:solidFill>
                <a:latin typeface="Cambria Math"/>
                <a:cs typeface="Cambria Math"/>
              </a:rPr>
              <a:t>𝑤</a:t>
            </a:r>
            <a:r>
              <a:rPr lang="en-GB" sz="2025" kern="0" baseline="-16460" dirty="0">
                <a:solidFill>
                  <a:sysClr val="windowText" lastClr="000000"/>
                </a:solidFill>
                <a:latin typeface="Cambria Math"/>
                <a:cs typeface="Cambria Math"/>
              </a:rPr>
              <a:t>𝑗</a:t>
            </a:r>
            <a:r>
              <a:rPr lang="en-GB" sz="2025" kern="0" spc="135" baseline="-16460" dirty="0">
                <a:solidFill>
                  <a:sysClr val="windowText" lastClr="000000"/>
                </a:solidFill>
                <a:latin typeface="Cambria Math"/>
                <a:cs typeface="Cambria Math"/>
              </a:rPr>
              <a:t> </a:t>
            </a:r>
            <a:r>
              <a:rPr lang="en-GB" kern="0" dirty="0">
                <a:solidFill>
                  <a:sysClr val="windowText" lastClr="000000"/>
                </a:solidFill>
                <a:latin typeface="Cambria Math"/>
                <a:cs typeface="Cambria Math"/>
              </a:rPr>
              <a:t>−</a:t>
            </a:r>
            <a:r>
              <a:rPr lang="en-GB" kern="0" spc="20" dirty="0">
                <a:solidFill>
                  <a:sysClr val="windowText" lastClr="000000"/>
                </a:solidFill>
                <a:latin typeface="Cambria Math"/>
                <a:cs typeface="Cambria Math"/>
              </a:rPr>
              <a:t> </a:t>
            </a:r>
            <a:r>
              <a:rPr lang="en-GB" kern="0" spc="-50" dirty="0">
                <a:solidFill>
                  <a:sysClr val="windowText" lastClr="000000"/>
                </a:solidFill>
                <a:latin typeface="Cambria Math"/>
                <a:cs typeface="Cambria Math"/>
              </a:rPr>
              <a:t>𝛼</a:t>
            </a:r>
            <a:r>
              <a:rPr lang="en-GB" kern="0" dirty="0">
                <a:solidFill>
                  <a:sysClr val="windowText" lastClr="000000"/>
                </a:solidFill>
                <a:latin typeface="Cambria Math"/>
                <a:cs typeface="Cambria Math"/>
              </a:rPr>
              <a:t>	</a:t>
            </a:r>
          </a:p>
        </p:txBody>
      </p:sp>
      <p:sp>
        <p:nvSpPr>
          <p:cNvPr id="5168" name="object 10">
            <a:extLst>
              <a:ext uri="{FF2B5EF4-FFF2-40B4-BE49-F238E27FC236}">
                <a16:creationId xmlns:a16="http://schemas.microsoft.com/office/drawing/2014/main" id="{6D9E8707-61E0-C0B4-AF01-BB7C5CE67BC7}"/>
              </a:ext>
            </a:extLst>
          </p:cNvPr>
          <p:cNvSpPr/>
          <p:nvPr/>
        </p:nvSpPr>
        <p:spPr>
          <a:xfrm>
            <a:off x="3612502" y="4600700"/>
            <a:ext cx="257175" cy="9525"/>
          </a:xfrm>
          <a:custGeom>
            <a:avLst/>
            <a:gdLst/>
            <a:ahLst/>
            <a:cxnLst/>
            <a:rect l="l" t="t" r="r" b="b"/>
            <a:pathLst>
              <a:path w="257175" h="9525">
                <a:moveTo>
                  <a:pt x="257175" y="0"/>
                </a:moveTo>
                <a:lnTo>
                  <a:pt x="0" y="0"/>
                </a:lnTo>
                <a:lnTo>
                  <a:pt x="0" y="9524"/>
                </a:lnTo>
                <a:lnTo>
                  <a:pt x="257175" y="9524"/>
                </a:lnTo>
                <a:lnTo>
                  <a:pt x="2571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9" name="object 11">
            <a:extLst>
              <a:ext uri="{FF2B5EF4-FFF2-40B4-BE49-F238E27FC236}">
                <a16:creationId xmlns:a16="http://schemas.microsoft.com/office/drawing/2014/main" id="{7C44D219-52B1-8833-5E4D-D426D42EEE5E}"/>
              </a:ext>
            </a:extLst>
          </p:cNvPr>
          <p:cNvSpPr txBox="1"/>
          <p:nvPr/>
        </p:nvSpPr>
        <p:spPr>
          <a:xfrm>
            <a:off x="3601834" y="4584762"/>
            <a:ext cx="26987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25"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sp>
        <p:nvSpPr>
          <p:cNvPr id="5171" name="object 13">
            <a:extLst>
              <a:ext uri="{FF2B5EF4-FFF2-40B4-BE49-F238E27FC236}">
                <a16:creationId xmlns:a16="http://schemas.microsoft.com/office/drawing/2014/main" id="{1BA4057E-ED3D-89CF-236B-8EB8F42E3575}"/>
              </a:ext>
            </a:extLst>
          </p:cNvPr>
          <p:cNvSpPr txBox="1"/>
          <p:nvPr/>
        </p:nvSpPr>
        <p:spPr>
          <a:xfrm>
            <a:off x="2591232" y="4260150"/>
            <a:ext cx="1903730" cy="472440"/>
          </a:xfrm>
          <a:prstGeom prst="rect">
            <a:avLst/>
          </a:prstGeom>
        </p:spPr>
        <p:txBody>
          <a:bodyPr vert="horz" wrap="square" lIns="0" tIns="12700" rIns="0" bIns="0" rtlCol="0">
            <a:spAutoFit/>
          </a:bodyPr>
          <a:lstStyle/>
          <a:p>
            <a:pPr marL="385445" algn="ctr" defTabSz="914400" eaLnBrk="1" fontAlgn="auto" hangingPunct="1">
              <a:lnSpc>
                <a:spcPts val="1755"/>
              </a:lnSpc>
              <a:spcBef>
                <a:spcPts val="100"/>
              </a:spcBef>
              <a:spcAft>
                <a:spcPts val="0"/>
              </a:spcAft>
              <a:buClrTx/>
              <a:buSzTx/>
              <a:buFontTx/>
              <a:buNone/>
            </a:pPr>
            <a:r>
              <a:rPr kern="0" spc="-50" dirty="0">
                <a:solidFill>
                  <a:sysClr val="windowText" lastClr="000000"/>
                </a:solidFill>
                <a:latin typeface="Cambria Math"/>
                <a:cs typeface="Cambria Math"/>
              </a:rPr>
              <a:t>𝜕</a:t>
            </a:r>
            <a:endParaRPr kern="0" dirty="0">
              <a:solidFill>
                <a:sysClr val="windowText" lastClr="000000"/>
              </a:solidFill>
              <a:latin typeface="Cambria Math"/>
              <a:cs typeface="Cambria Math"/>
            </a:endParaRPr>
          </a:p>
          <a:p>
            <a:pPr algn="ctr" defTabSz="914400" eaLnBrk="1" fontAlgn="auto" hangingPunct="1">
              <a:lnSpc>
                <a:spcPts val="1755"/>
              </a:lnSpc>
              <a:spcBef>
                <a:spcPts val="0"/>
              </a:spcBef>
              <a:spcAft>
                <a:spcPts val="0"/>
              </a:spcAft>
              <a:buClrTx/>
              <a:buSzTx/>
              <a:buFontTx/>
              <a:buNone/>
              <a:tabLst>
                <a:tab pos="1306195" algn="l"/>
              </a:tabLst>
            </a:pPr>
            <a:r>
              <a:rPr kern="0" dirty="0">
                <a:solidFill>
                  <a:sysClr val="windowText" lastClr="000000"/>
                </a:solidFill>
                <a:latin typeface="Cambria Math"/>
                <a:cs typeface="Cambria Math"/>
              </a:rPr>
              <a:t>𝑏</a:t>
            </a:r>
            <a:r>
              <a:rPr kern="0" spc="114"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20" dirty="0">
                <a:solidFill>
                  <a:sysClr val="windowText" lastClr="000000"/>
                </a:solidFill>
                <a:latin typeface="Cambria Math"/>
                <a:cs typeface="Cambria Math"/>
              </a:rPr>
              <a:t> </a:t>
            </a:r>
            <a:r>
              <a:rPr kern="0" dirty="0">
                <a:solidFill>
                  <a:sysClr val="windowText" lastClr="000000"/>
                </a:solidFill>
                <a:latin typeface="Cambria Math"/>
                <a:cs typeface="Cambria Math"/>
              </a:rPr>
              <a:t>𝑏</a:t>
            </a:r>
            <a:r>
              <a:rPr kern="0" spc="4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3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𝛼</a:t>
            </a:r>
            <a:r>
              <a:rPr kern="0" dirty="0">
                <a:solidFill>
                  <a:sysClr val="windowText" lastClr="000000"/>
                </a:solidFill>
                <a:latin typeface="Cambria Math"/>
                <a:cs typeface="Cambria Math"/>
              </a:rPr>
              <a:t>	</a:t>
            </a:r>
            <a:r>
              <a:rPr kern="0" dirty="0">
                <a:solidFill>
                  <a:srgbClr val="0096FF"/>
                </a:solidFill>
                <a:latin typeface="Cambria Math"/>
                <a:cs typeface="Cambria Math"/>
              </a:rPr>
              <a:t>𝐽</a:t>
            </a:r>
            <a:r>
              <a:rPr lang="en-GB" kern="0" spc="350" dirty="0">
                <a:solidFill>
                  <a:srgbClr val="0096FF"/>
                </a:solidFill>
                <a:latin typeface="Cambria Math"/>
                <a:cs typeface="Cambria Math"/>
              </a:rPr>
              <a:t> </a:t>
            </a:r>
            <a:r>
              <a:rPr lang="en-GB" kern="0" dirty="0">
                <a:solidFill>
                  <a:sysClr val="windowText" lastClr="000000"/>
                </a:solidFill>
                <a:latin typeface="Cambria Math"/>
                <a:cs typeface="Cambria Math"/>
              </a:rPr>
              <a:t>w,</a:t>
            </a:r>
            <a:r>
              <a:rPr lang="en-GB" kern="0" spc="-95" dirty="0">
                <a:solidFill>
                  <a:sysClr val="windowText" lastClr="000000"/>
                </a:solidFill>
                <a:latin typeface="Cambria Math"/>
                <a:cs typeface="Cambria Math"/>
              </a:rPr>
              <a:t> </a:t>
            </a:r>
            <a:r>
              <a:rPr lang="en-GB" kern="0" spc="-50" dirty="0">
                <a:solidFill>
                  <a:sysClr val="windowText" lastClr="000000"/>
                </a:solidFill>
                <a:latin typeface="Cambria Math"/>
                <a:cs typeface="Cambria Math"/>
              </a:rPr>
              <a:t>𝑏</a:t>
            </a:r>
            <a:endParaRPr kern="0" dirty="0">
              <a:solidFill>
                <a:sysClr val="windowText" lastClr="000000"/>
              </a:solidFill>
              <a:latin typeface="Cambria Math"/>
              <a:cs typeface="Cambria Math"/>
            </a:endParaRPr>
          </a:p>
        </p:txBody>
      </p:sp>
      <p:sp>
        <p:nvSpPr>
          <p:cNvPr id="5172" name="object 14">
            <a:extLst>
              <a:ext uri="{FF2B5EF4-FFF2-40B4-BE49-F238E27FC236}">
                <a16:creationId xmlns:a16="http://schemas.microsoft.com/office/drawing/2014/main" id="{6DA4DCAA-753E-0A4F-9B7E-B3C6FCC94494}"/>
              </a:ext>
            </a:extLst>
          </p:cNvPr>
          <p:cNvSpPr txBox="1"/>
          <p:nvPr/>
        </p:nvSpPr>
        <p:spPr>
          <a:xfrm>
            <a:off x="2362314" y="5080951"/>
            <a:ext cx="11430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5173" name="object 15">
            <a:extLst>
              <a:ext uri="{FF2B5EF4-FFF2-40B4-BE49-F238E27FC236}">
                <a16:creationId xmlns:a16="http://schemas.microsoft.com/office/drawing/2014/main" id="{D5C3D187-263A-F2B8-BAAC-0FB349CEA43F}"/>
              </a:ext>
            </a:extLst>
          </p:cNvPr>
          <p:cNvSpPr/>
          <p:nvPr/>
        </p:nvSpPr>
        <p:spPr>
          <a:xfrm>
            <a:off x="6128246" y="3968113"/>
            <a:ext cx="361950" cy="9525"/>
          </a:xfrm>
          <a:custGeom>
            <a:avLst/>
            <a:gdLst/>
            <a:ahLst/>
            <a:cxnLst/>
            <a:rect l="l" t="t" r="r" b="b"/>
            <a:pathLst>
              <a:path w="361950" h="9525">
                <a:moveTo>
                  <a:pt x="361950" y="0"/>
                </a:moveTo>
                <a:lnTo>
                  <a:pt x="0" y="0"/>
                </a:lnTo>
                <a:lnTo>
                  <a:pt x="0" y="9525"/>
                </a:lnTo>
                <a:lnTo>
                  <a:pt x="361950" y="9525"/>
                </a:lnTo>
                <a:lnTo>
                  <a:pt x="3619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4" name="object 16">
            <a:extLst>
              <a:ext uri="{FF2B5EF4-FFF2-40B4-BE49-F238E27FC236}">
                <a16:creationId xmlns:a16="http://schemas.microsoft.com/office/drawing/2014/main" id="{49B58818-C1A8-F3C6-0E8D-DC5C4FF127A9}"/>
              </a:ext>
            </a:extLst>
          </p:cNvPr>
          <p:cNvSpPr txBox="1"/>
          <p:nvPr/>
        </p:nvSpPr>
        <p:spPr>
          <a:xfrm>
            <a:off x="6234798" y="3626420"/>
            <a:ext cx="15303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5175" name="object 17">
            <a:extLst>
              <a:ext uri="{FF2B5EF4-FFF2-40B4-BE49-F238E27FC236}">
                <a16:creationId xmlns:a16="http://schemas.microsoft.com/office/drawing/2014/main" id="{18B31F3B-76D6-4AF0-C3AA-E68BBD81D66C}"/>
              </a:ext>
            </a:extLst>
          </p:cNvPr>
          <p:cNvSpPr txBox="1"/>
          <p:nvPr/>
        </p:nvSpPr>
        <p:spPr>
          <a:xfrm>
            <a:off x="6094845" y="3950905"/>
            <a:ext cx="43370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25" dirty="0">
                <a:solidFill>
                  <a:sysClr val="windowText" lastClr="000000"/>
                </a:solidFill>
                <a:latin typeface="Cambria Math"/>
                <a:cs typeface="Cambria Math"/>
              </a:rPr>
              <a:t>𝜕𝑤</a:t>
            </a:r>
            <a:r>
              <a:rPr sz="2025" kern="0" spc="-37" baseline="-16460" dirty="0">
                <a:solidFill>
                  <a:sysClr val="windowText" lastClr="000000"/>
                </a:solidFill>
                <a:latin typeface="Cambria Math"/>
                <a:cs typeface="Cambria Math"/>
              </a:rPr>
              <a:t>𝑗</a:t>
            </a:r>
            <a:endParaRPr sz="2025" kern="0" baseline="-16460" dirty="0">
              <a:solidFill>
                <a:sysClr val="windowText" lastClr="000000"/>
              </a:solidFill>
              <a:latin typeface="Cambria Math"/>
              <a:cs typeface="Cambria Math"/>
            </a:endParaRPr>
          </a:p>
        </p:txBody>
      </p:sp>
      <p:sp>
        <p:nvSpPr>
          <p:cNvPr id="5182" name="object 24">
            <a:extLst>
              <a:ext uri="{FF2B5EF4-FFF2-40B4-BE49-F238E27FC236}">
                <a16:creationId xmlns:a16="http://schemas.microsoft.com/office/drawing/2014/main" id="{5BFFC04F-C5B9-0BAF-7231-2A4D37557B9A}"/>
              </a:ext>
            </a:extLst>
          </p:cNvPr>
          <p:cNvSpPr/>
          <p:nvPr/>
        </p:nvSpPr>
        <p:spPr>
          <a:xfrm>
            <a:off x="8395196" y="3937888"/>
            <a:ext cx="149225" cy="41275"/>
          </a:xfrm>
          <a:custGeom>
            <a:avLst/>
            <a:gdLst/>
            <a:ahLst/>
            <a:cxnLst/>
            <a:rect l="l" t="t" r="r" b="b"/>
            <a:pathLst>
              <a:path w="149225" h="41275">
                <a:moveTo>
                  <a:pt x="127889" y="0"/>
                </a:moveTo>
                <a:lnTo>
                  <a:pt x="123444" y="5079"/>
                </a:lnTo>
                <a:lnTo>
                  <a:pt x="136905" y="16637"/>
                </a:lnTo>
                <a:lnTo>
                  <a:pt x="0" y="16637"/>
                </a:lnTo>
                <a:lnTo>
                  <a:pt x="0" y="24510"/>
                </a:lnTo>
                <a:lnTo>
                  <a:pt x="136905" y="24510"/>
                </a:lnTo>
                <a:lnTo>
                  <a:pt x="123444" y="36194"/>
                </a:lnTo>
                <a:lnTo>
                  <a:pt x="127889" y="41275"/>
                </a:lnTo>
                <a:lnTo>
                  <a:pt x="148844" y="23113"/>
                </a:lnTo>
                <a:lnTo>
                  <a:pt x="148844" y="18160"/>
                </a:lnTo>
                <a:lnTo>
                  <a:pt x="12788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3" name="object 25">
            <a:extLst>
              <a:ext uri="{FF2B5EF4-FFF2-40B4-BE49-F238E27FC236}">
                <a16:creationId xmlns:a16="http://schemas.microsoft.com/office/drawing/2014/main" id="{FEC920BF-27B3-CE37-DA6F-42ADE99952B6}"/>
              </a:ext>
            </a:extLst>
          </p:cNvPr>
          <p:cNvSpPr txBox="1"/>
          <p:nvPr/>
        </p:nvSpPr>
        <p:spPr>
          <a:xfrm>
            <a:off x="8389735" y="3903026"/>
            <a:ext cx="31877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dirty="0">
              <a:solidFill>
                <a:sysClr val="windowText" lastClr="000000"/>
              </a:solidFill>
              <a:latin typeface="Cambria Math"/>
              <a:cs typeface="Cambria Math"/>
            </a:endParaRPr>
          </a:p>
        </p:txBody>
      </p:sp>
      <p:grpSp>
        <p:nvGrpSpPr>
          <p:cNvPr id="5184" name="object 26">
            <a:extLst>
              <a:ext uri="{FF2B5EF4-FFF2-40B4-BE49-F238E27FC236}">
                <a16:creationId xmlns:a16="http://schemas.microsoft.com/office/drawing/2014/main" id="{E76F6222-DE59-443D-5661-551AC39B0016}"/>
              </a:ext>
            </a:extLst>
          </p:cNvPr>
          <p:cNvGrpSpPr/>
          <p:nvPr/>
        </p:nvGrpSpPr>
        <p:grpSpPr>
          <a:xfrm>
            <a:off x="8720188" y="3828032"/>
            <a:ext cx="501015" cy="280035"/>
            <a:chOff x="7143368" y="2538348"/>
            <a:chExt cx="501015" cy="280035"/>
          </a:xfrm>
        </p:grpSpPr>
        <p:sp>
          <p:nvSpPr>
            <p:cNvPr id="5185" name="object 27">
              <a:extLst>
                <a:ext uri="{FF2B5EF4-FFF2-40B4-BE49-F238E27FC236}">
                  <a16:creationId xmlns:a16="http://schemas.microsoft.com/office/drawing/2014/main" id="{47E5AACF-8FC2-A1A1-25D3-34AF656C330A}"/>
                </a:ext>
              </a:extLst>
            </p:cNvPr>
            <p:cNvSpPr/>
            <p:nvPr/>
          </p:nvSpPr>
          <p:spPr>
            <a:xfrm>
              <a:off x="7143368" y="2541777"/>
              <a:ext cx="501015" cy="276225"/>
            </a:xfrm>
            <a:custGeom>
              <a:avLst/>
              <a:gdLst/>
              <a:ahLst/>
              <a:cxnLst/>
              <a:rect l="l" t="t" r="r" b="b"/>
              <a:pathLst>
                <a:path w="501015" h="276225">
                  <a:moveTo>
                    <a:pt x="75311" y="9144"/>
                  </a:moveTo>
                  <a:lnTo>
                    <a:pt x="72517" y="0"/>
                  </a:lnTo>
                  <a:lnTo>
                    <a:pt x="56083" y="6388"/>
                  </a:lnTo>
                  <a:lnTo>
                    <a:pt x="41656" y="16408"/>
                  </a:lnTo>
                  <a:lnTo>
                    <a:pt x="18796" y="47371"/>
                  </a:lnTo>
                  <a:lnTo>
                    <a:pt x="4673" y="89192"/>
                  </a:lnTo>
                  <a:lnTo>
                    <a:pt x="0" y="138049"/>
                  </a:lnTo>
                  <a:lnTo>
                    <a:pt x="1117" y="162331"/>
                  </a:lnTo>
                  <a:lnTo>
                    <a:pt x="10553" y="208597"/>
                  </a:lnTo>
                  <a:lnTo>
                    <a:pt x="29222" y="245935"/>
                  </a:lnTo>
                  <a:lnTo>
                    <a:pt x="72517" y="276098"/>
                  </a:lnTo>
                  <a:lnTo>
                    <a:pt x="75311" y="266954"/>
                  </a:lnTo>
                  <a:lnTo>
                    <a:pt x="62611" y="260388"/>
                  </a:lnTo>
                  <a:lnTo>
                    <a:pt x="51574" y="250799"/>
                  </a:lnTo>
                  <a:lnTo>
                    <a:pt x="28321" y="204571"/>
                  </a:lnTo>
                  <a:lnTo>
                    <a:pt x="21437" y="163347"/>
                  </a:lnTo>
                  <a:lnTo>
                    <a:pt x="20447" y="138176"/>
                  </a:lnTo>
                  <a:lnTo>
                    <a:pt x="21323" y="113893"/>
                  </a:lnTo>
                  <a:lnTo>
                    <a:pt x="28321" y="71551"/>
                  </a:lnTo>
                  <a:lnTo>
                    <a:pt x="51574" y="25260"/>
                  </a:lnTo>
                  <a:lnTo>
                    <a:pt x="62611" y="15697"/>
                  </a:lnTo>
                  <a:lnTo>
                    <a:pt x="75311" y="9144"/>
                  </a:lnTo>
                  <a:close/>
                </a:path>
                <a:path w="501015" h="276225">
                  <a:moveTo>
                    <a:pt x="197358" y="47625"/>
                  </a:moveTo>
                  <a:lnTo>
                    <a:pt x="169418" y="23368"/>
                  </a:lnTo>
                  <a:lnTo>
                    <a:pt x="163449" y="30099"/>
                  </a:lnTo>
                  <a:lnTo>
                    <a:pt x="181356" y="45593"/>
                  </a:lnTo>
                  <a:lnTo>
                    <a:pt x="84582" y="45593"/>
                  </a:lnTo>
                  <a:lnTo>
                    <a:pt x="84582" y="56134"/>
                  </a:lnTo>
                  <a:lnTo>
                    <a:pt x="181356" y="56134"/>
                  </a:lnTo>
                  <a:lnTo>
                    <a:pt x="163449" y="71628"/>
                  </a:lnTo>
                  <a:lnTo>
                    <a:pt x="169418" y="78359"/>
                  </a:lnTo>
                  <a:lnTo>
                    <a:pt x="197358" y="54102"/>
                  </a:lnTo>
                  <a:lnTo>
                    <a:pt x="197358" y="47625"/>
                  </a:lnTo>
                  <a:close/>
                </a:path>
                <a:path w="501015" h="276225">
                  <a:moveTo>
                    <a:pt x="500621" y="138176"/>
                  </a:moveTo>
                  <a:lnTo>
                    <a:pt x="499491" y="113893"/>
                  </a:lnTo>
                  <a:lnTo>
                    <a:pt x="499440" y="112737"/>
                  </a:lnTo>
                  <a:lnTo>
                    <a:pt x="495884" y="89192"/>
                  </a:lnTo>
                  <a:lnTo>
                    <a:pt x="481711" y="47371"/>
                  </a:lnTo>
                  <a:lnTo>
                    <a:pt x="458863" y="16408"/>
                  </a:lnTo>
                  <a:lnTo>
                    <a:pt x="428117" y="0"/>
                  </a:lnTo>
                  <a:lnTo>
                    <a:pt x="425323" y="9144"/>
                  </a:lnTo>
                  <a:lnTo>
                    <a:pt x="437959" y="15697"/>
                  </a:lnTo>
                  <a:lnTo>
                    <a:pt x="449008" y="25260"/>
                  </a:lnTo>
                  <a:lnTo>
                    <a:pt x="472287" y="71551"/>
                  </a:lnTo>
                  <a:lnTo>
                    <a:pt x="479196" y="113893"/>
                  </a:lnTo>
                  <a:lnTo>
                    <a:pt x="480047" y="138049"/>
                  </a:lnTo>
                  <a:lnTo>
                    <a:pt x="479196" y="162331"/>
                  </a:lnTo>
                  <a:lnTo>
                    <a:pt x="472287" y="204571"/>
                  </a:lnTo>
                  <a:lnTo>
                    <a:pt x="448995" y="250799"/>
                  </a:lnTo>
                  <a:lnTo>
                    <a:pt x="425323" y="266954"/>
                  </a:lnTo>
                  <a:lnTo>
                    <a:pt x="428117" y="276098"/>
                  </a:lnTo>
                  <a:lnTo>
                    <a:pt x="471271" y="245935"/>
                  </a:lnTo>
                  <a:lnTo>
                    <a:pt x="489966" y="208597"/>
                  </a:lnTo>
                  <a:lnTo>
                    <a:pt x="499440" y="163347"/>
                  </a:lnTo>
                  <a:lnTo>
                    <a:pt x="500621" y="13817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86" name="object 28">
              <a:extLst>
                <a:ext uri="{FF2B5EF4-FFF2-40B4-BE49-F238E27FC236}">
                  <a16:creationId xmlns:a16="http://schemas.microsoft.com/office/drawing/2014/main" id="{15DAA133-FDC6-D825-D13D-B0D3D01A29DD}"/>
                </a:ext>
              </a:extLst>
            </p:cNvPr>
            <p:cNvPicPr/>
            <p:nvPr/>
          </p:nvPicPr>
          <p:blipFill>
            <a:blip r:embed="rId5" cstate="print"/>
            <a:stretch>
              <a:fillRect/>
            </a:stretch>
          </p:blipFill>
          <p:spPr>
            <a:xfrm>
              <a:off x="7366888" y="2538348"/>
              <a:ext cx="174370" cy="158876"/>
            </a:xfrm>
            <a:prstGeom prst="rect">
              <a:avLst/>
            </a:prstGeom>
          </p:spPr>
        </p:pic>
      </p:grpSp>
      <p:sp>
        <p:nvSpPr>
          <p:cNvPr id="5187" name="object 29">
            <a:extLst>
              <a:ext uri="{FF2B5EF4-FFF2-40B4-BE49-F238E27FC236}">
                <a16:creationId xmlns:a16="http://schemas.microsoft.com/office/drawing/2014/main" id="{7575B15B-CFD7-FF8A-CBCD-48AA4B3F2CC3}"/>
              </a:ext>
            </a:extLst>
          </p:cNvPr>
          <p:cNvSpPr txBox="1"/>
          <p:nvPr/>
        </p:nvSpPr>
        <p:spPr>
          <a:xfrm>
            <a:off x="8774163" y="3712526"/>
            <a:ext cx="32766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337"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dirty="0">
              <a:solidFill>
                <a:sysClr val="windowText" lastClr="000000"/>
              </a:solidFill>
              <a:latin typeface="Cambria Math"/>
              <a:cs typeface="Cambria Math"/>
            </a:endParaRPr>
          </a:p>
        </p:txBody>
      </p:sp>
      <p:pic>
        <p:nvPicPr>
          <p:cNvPr id="5188" name="object 30">
            <a:extLst>
              <a:ext uri="{FF2B5EF4-FFF2-40B4-BE49-F238E27FC236}">
                <a16:creationId xmlns:a16="http://schemas.microsoft.com/office/drawing/2014/main" id="{476E72BC-C677-F501-F91C-5723131371C5}"/>
              </a:ext>
            </a:extLst>
          </p:cNvPr>
          <p:cNvPicPr/>
          <p:nvPr/>
        </p:nvPicPr>
        <p:blipFill>
          <a:blip r:embed="rId5" cstate="print"/>
          <a:stretch>
            <a:fillRect/>
          </a:stretch>
        </p:blipFill>
        <p:spPr>
          <a:xfrm>
            <a:off x="9658084" y="3828032"/>
            <a:ext cx="174370" cy="158876"/>
          </a:xfrm>
          <a:prstGeom prst="rect">
            <a:avLst/>
          </a:prstGeom>
        </p:spPr>
      </p:pic>
      <p:sp>
        <p:nvSpPr>
          <p:cNvPr id="5189" name="object 31">
            <a:extLst>
              <a:ext uri="{FF2B5EF4-FFF2-40B4-BE49-F238E27FC236}">
                <a16:creationId xmlns:a16="http://schemas.microsoft.com/office/drawing/2014/main" id="{38861145-E5A5-4B31-4404-D484AAECE1CC}"/>
              </a:ext>
            </a:extLst>
          </p:cNvPr>
          <p:cNvSpPr txBox="1"/>
          <p:nvPr/>
        </p:nvSpPr>
        <p:spPr>
          <a:xfrm>
            <a:off x="10048609" y="3931601"/>
            <a:ext cx="10604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95" dirty="0">
                <a:solidFill>
                  <a:srgbClr val="FF9300"/>
                </a:solidFill>
                <a:latin typeface="Cambria Math"/>
                <a:cs typeface="Cambria Math"/>
              </a:rPr>
              <a:t>𝑗</a:t>
            </a:r>
            <a:endParaRPr sz="1350" kern="0">
              <a:solidFill>
                <a:sysClr val="windowText" lastClr="000000"/>
              </a:solidFill>
              <a:latin typeface="Cambria Math"/>
              <a:cs typeface="Cambria Math"/>
            </a:endParaRPr>
          </a:p>
        </p:txBody>
      </p:sp>
      <p:pic>
        <p:nvPicPr>
          <p:cNvPr id="5190" name="object 32">
            <a:extLst>
              <a:ext uri="{FF2B5EF4-FFF2-40B4-BE49-F238E27FC236}">
                <a16:creationId xmlns:a16="http://schemas.microsoft.com/office/drawing/2014/main" id="{3F7DB29D-F428-F1FE-21D7-0B3AE81D1339}"/>
              </a:ext>
            </a:extLst>
          </p:cNvPr>
          <p:cNvPicPr/>
          <p:nvPr/>
        </p:nvPicPr>
        <p:blipFill>
          <a:blip r:embed="rId5" cstate="print"/>
          <a:stretch>
            <a:fillRect/>
          </a:stretch>
        </p:blipFill>
        <p:spPr>
          <a:xfrm>
            <a:off x="10105759" y="3799457"/>
            <a:ext cx="174370" cy="158876"/>
          </a:xfrm>
          <a:prstGeom prst="rect">
            <a:avLst/>
          </a:prstGeom>
        </p:spPr>
      </p:pic>
      <p:sp>
        <p:nvSpPr>
          <p:cNvPr id="5191" name="object 33">
            <a:extLst>
              <a:ext uri="{FF2B5EF4-FFF2-40B4-BE49-F238E27FC236}">
                <a16:creationId xmlns:a16="http://schemas.microsoft.com/office/drawing/2014/main" id="{6F148704-DB04-6786-3063-BB82873E6B4D}"/>
              </a:ext>
            </a:extLst>
          </p:cNvPr>
          <p:cNvSpPr txBox="1"/>
          <p:nvPr/>
        </p:nvSpPr>
        <p:spPr>
          <a:xfrm>
            <a:off x="9251049" y="3798251"/>
            <a:ext cx="1014094"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250" dirty="0">
                <a:solidFill>
                  <a:srgbClr val="C00000"/>
                </a:solidFill>
                <a:latin typeface="Cambria Math"/>
                <a:cs typeface="Cambria Math"/>
              </a:rPr>
              <a:t> </a:t>
            </a:r>
            <a:r>
              <a:rPr sz="2025" kern="0" baseline="26748" dirty="0">
                <a:solidFill>
                  <a:sysClr val="windowText" lastClr="000000"/>
                </a:solidFill>
                <a:latin typeface="Cambria Math"/>
                <a:cs typeface="Cambria Math"/>
              </a:rPr>
              <a:t>𝑖</a:t>
            </a:r>
            <a:r>
              <a:rPr sz="2025" kern="0" spc="532" baseline="26748"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dirty="0">
                <a:solidFill>
                  <a:srgbClr val="FF9300"/>
                </a:solidFill>
                <a:latin typeface="Cambria Math"/>
                <a:cs typeface="Cambria Math"/>
              </a:rPr>
              <a:t>𝑥</a:t>
            </a:r>
            <a:r>
              <a:rPr kern="0" spc="300" dirty="0">
                <a:solidFill>
                  <a:srgbClr val="FF9300"/>
                </a:solidFill>
                <a:latin typeface="Cambria Math"/>
                <a:cs typeface="Cambria Math"/>
              </a:rPr>
              <a:t> </a:t>
            </a:r>
            <a:r>
              <a:rPr sz="2025" kern="0" spc="-75" baseline="37037" dirty="0">
                <a:solidFill>
                  <a:sysClr val="windowText" lastClr="000000"/>
                </a:solidFill>
                <a:latin typeface="Cambria Math"/>
                <a:cs typeface="Cambria Math"/>
              </a:rPr>
              <a:t>𝑖</a:t>
            </a:r>
            <a:endParaRPr sz="2025" kern="0" baseline="37037">
              <a:solidFill>
                <a:sysClr val="windowText" lastClr="000000"/>
              </a:solidFill>
              <a:latin typeface="Cambria Math"/>
              <a:cs typeface="Cambria Math"/>
            </a:endParaRPr>
          </a:p>
        </p:txBody>
      </p:sp>
      <p:sp>
        <p:nvSpPr>
          <p:cNvPr id="5192" name="object 34">
            <a:extLst>
              <a:ext uri="{FF2B5EF4-FFF2-40B4-BE49-F238E27FC236}">
                <a16:creationId xmlns:a16="http://schemas.microsoft.com/office/drawing/2014/main" id="{8B9CFA2D-CF81-9EAB-37D3-B35DDBF64B38}"/>
              </a:ext>
            </a:extLst>
          </p:cNvPr>
          <p:cNvSpPr/>
          <p:nvPr/>
        </p:nvSpPr>
        <p:spPr>
          <a:xfrm>
            <a:off x="6156312" y="4746750"/>
            <a:ext cx="257175" cy="9525"/>
          </a:xfrm>
          <a:custGeom>
            <a:avLst/>
            <a:gdLst/>
            <a:ahLst/>
            <a:cxnLst/>
            <a:rect l="l" t="t" r="r" b="b"/>
            <a:pathLst>
              <a:path w="257175" h="9525">
                <a:moveTo>
                  <a:pt x="257175" y="0"/>
                </a:moveTo>
                <a:lnTo>
                  <a:pt x="0" y="0"/>
                </a:lnTo>
                <a:lnTo>
                  <a:pt x="0" y="9524"/>
                </a:lnTo>
                <a:lnTo>
                  <a:pt x="257175" y="9524"/>
                </a:lnTo>
                <a:lnTo>
                  <a:pt x="2571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3" name="object 35">
            <a:extLst>
              <a:ext uri="{FF2B5EF4-FFF2-40B4-BE49-F238E27FC236}">
                <a16:creationId xmlns:a16="http://schemas.microsoft.com/office/drawing/2014/main" id="{6411A267-891D-FA58-8575-DC9E77361E20}"/>
              </a:ext>
            </a:extLst>
          </p:cNvPr>
          <p:cNvSpPr txBox="1"/>
          <p:nvPr/>
        </p:nvSpPr>
        <p:spPr>
          <a:xfrm>
            <a:off x="6205716" y="4406581"/>
            <a:ext cx="15303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sp>
        <p:nvSpPr>
          <p:cNvPr id="5194" name="object 36">
            <a:extLst>
              <a:ext uri="{FF2B5EF4-FFF2-40B4-BE49-F238E27FC236}">
                <a16:creationId xmlns:a16="http://schemas.microsoft.com/office/drawing/2014/main" id="{14F084F1-CC10-75BB-A91D-0D005F001D69}"/>
              </a:ext>
            </a:extLst>
          </p:cNvPr>
          <p:cNvSpPr txBox="1"/>
          <p:nvPr/>
        </p:nvSpPr>
        <p:spPr>
          <a:xfrm>
            <a:off x="6148566" y="4731066"/>
            <a:ext cx="26924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25" dirty="0">
                <a:solidFill>
                  <a:sysClr val="windowText" lastClr="000000"/>
                </a:solidFill>
                <a:latin typeface="Cambria Math"/>
                <a:cs typeface="Cambria Math"/>
              </a:rPr>
              <a:t>𝜕𝑏</a:t>
            </a:r>
            <a:endParaRPr kern="0" dirty="0">
              <a:solidFill>
                <a:sysClr val="windowText" lastClr="000000"/>
              </a:solidFill>
              <a:latin typeface="Cambria Math"/>
              <a:cs typeface="Cambria Math"/>
            </a:endParaRPr>
          </a:p>
        </p:txBody>
      </p:sp>
      <p:sp>
        <p:nvSpPr>
          <p:cNvPr id="5195" name="object 37">
            <a:extLst>
              <a:ext uri="{FF2B5EF4-FFF2-40B4-BE49-F238E27FC236}">
                <a16:creationId xmlns:a16="http://schemas.microsoft.com/office/drawing/2014/main" id="{21673722-29EE-9CBA-BDCC-242B31769A77}"/>
              </a:ext>
            </a:extLst>
          </p:cNvPr>
          <p:cNvSpPr/>
          <p:nvPr/>
        </p:nvSpPr>
        <p:spPr>
          <a:xfrm>
            <a:off x="6567031" y="4633466"/>
            <a:ext cx="540385" cy="220979"/>
          </a:xfrm>
          <a:custGeom>
            <a:avLst/>
            <a:gdLst/>
            <a:ahLst/>
            <a:cxnLst/>
            <a:rect l="l" t="t" r="r" b="b"/>
            <a:pathLst>
              <a:path w="540385" h="220979">
                <a:moveTo>
                  <a:pt x="70485" y="17780"/>
                </a:moveTo>
                <a:lnTo>
                  <a:pt x="67437" y="9144"/>
                </a:lnTo>
                <a:lnTo>
                  <a:pt x="52095" y="14681"/>
                </a:lnTo>
                <a:lnTo>
                  <a:pt x="38646" y="22694"/>
                </a:lnTo>
                <a:lnTo>
                  <a:pt x="9740" y="61252"/>
                </a:lnTo>
                <a:lnTo>
                  <a:pt x="50" y="113919"/>
                </a:lnTo>
                <a:lnTo>
                  <a:pt x="0" y="115062"/>
                </a:lnTo>
                <a:lnTo>
                  <a:pt x="965" y="132588"/>
                </a:lnTo>
                <a:lnTo>
                  <a:pt x="1066" y="134518"/>
                </a:lnTo>
                <a:lnTo>
                  <a:pt x="17399" y="183896"/>
                </a:lnTo>
                <a:lnTo>
                  <a:pt x="52070" y="215328"/>
                </a:lnTo>
                <a:lnTo>
                  <a:pt x="67437" y="220853"/>
                </a:lnTo>
                <a:lnTo>
                  <a:pt x="70104" y="212344"/>
                </a:lnTo>
                <a:lnTo>
                  <a:pt x="58051" y="206946"/>
                </a:lnTo>
                <a:lnTo>
                  <a:pt x="47637" y="199478"/>
                </a:lnTo>
                <a:lnTo>
                  <a:pt x="26314" y="164782"/>
                </a:lnTo>
                <a:lnTo>
                  <a:pt x="19342" y="115062"/>
                </a:lnTo>
                <a:lnTo>
                  <a:pt x="19304" y="113919"/>
                </a:lnTo>
                <a:lnTo>
                  <a:pt x="20078" y="95872"/>
                </a:lnTo>
                <a:lnTo>
                  <a:pt x="31750" y="51308"/>
                </a:lnTo>
                <a:lnTo>
                  <a:pt x="58267" y="23101"/>
                </a:lnTo>
                <a:lnTo>
                  <a:pt x="70485" y="17780"/>
                </a:lnTo>
                <a:close/>
              </a:path>
              <a:path w="540385" h="220979">
                <a:moveTo>
                  <a:pt x="254508" y="24257"/>
                </a:moveTo>
                <a:lnTo>
                  <a:pt x="226441" y="0"/>
                </a:lnTo>
                <a:lnTo>
                  <a:pt x="220599" y="6731"/>
                </a:lnTo>
                <a:lnTo>
                  <a:pt x="238379" y="22225"/>
                </a:lnTo>
                <a:lnTo>
                  <a:pt x="75057" y="22225"/>
                </a:lnTo>
                <a:lnTo>
                  <a:pt x="75057" y="32766"/>
                </a:lnTo>
                <a:lnTo>
                  <a:pt x="238379" y="32766"/>
                </a:lnTo>
                <a:lnTo>
                  <a:pt x="220599" y="48260"/>
                </a:lnTo>
                <a:lnTo>
                  <a:pt x="226441" y="54991"/>
                </a:lnTo>
                <a:lnTo>
                  <a:pt x="254508" y="30734"/>
                </a:lnTo>
                <a:lnTo>
                  <a:pt x="254508" y="24257"/>
                </a:lnTo>
                <a:close/>
              </a:path>
              <a:path w="540385" h="220979">
                <a:moveTo>
                  <a:pt x="540385" y="115062"/>
                </a:moveTo>
                <a:lnTo>
                  <a:pt x="530567" y="61252"/>
                </a:lnTo>
                <a:lnTo>
                  <a:pt x="501713" y="22694"/>
                </a:lnTo>
                <a:lnTo>
                  <a:pt x="472821" y="9144"/>
                </a:lnTo>
                <a:lnTo>
                  <a:pt x="469900" y="17780"/>
                </a:lnTo>
                <a:lnTo>
                  <a:pt x="482104" y="23101"/>
                </a:lnTo>
                <a:lnTo>
                  <a:pt x="492645" y="30454"/>
                </a:lnTo>
                <a:lnTo>
                  <a:pt x="514057" y="64579"/>
                </a:lnTo>
                <a:lnTo>
                  <a:pt x="521081" y="113919"/>
                </a:lnTo>
                <a:lnTo>
                  <a:pt x="520293" y="132588"/>
                </a:lnTo>
                <a:lnTo>
                  <a:pt x="508508" y="178308"/>
                </a:lnTo>
                <a:lnTo>
                  <a:pt x="482244" y="206946"/>
                </a:lnTo>
                <a:lnTo>
                  <a:pt x="470154" y="212344"/>
                </a:lnTo>
                <a:lnTo>
                  <a:pt x="472821" y="220853"/>
                </a:lnTo>
                <a:lnTo>
                  <a:pt x="513334" y="196850"/>
                </a:lnTo>
                <a:lnTo>
                  <a:pt x="536067" y="152488"/>
                </a:lnTo>
                <a:lnTo>
                  <a:pt x="539305" y="134518"/>
                </a:lnTo>
                <a:lnTo>
                  <a:pt x="540385" y="115062"/>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6" name="object 38">
            <a:extLst>
              <a:ext uri="{FF2B5EF4-FFF2-40B4-BE49-F238E27FC236}">
                <a16:creationId xmlns:a16="http://schemas.microsoft.com/office/drawing/2014/main" id="{9A82132A-688E-038F-A0F7-877E83B3E6F8}"/>
              </a:ext>
            </a:extLst>
          </p:cNvPr>
          <p:cNvSpPr txBox="1"/>
          <p:nvPr/>
        </p:nvSpPr>
        <p:spPr>
          <a:xfrm>
            <a:off x="6444094" y="4578412"/>
            <a:ext cx="1065276" cy="289823"/>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rgbClr val="0096FF"/>
                </a:solidFill>
                <a:latin typeface="Cambria Math"/>
                <a:cs typeface="Cambria Math"/>
              </a:rPr>
              <a:t>𝐽</a:t>
            </a:r>
            <a:r>
              <a:rPr kern="0" spc="420" dirty="0">
                <a:solidFill>
                  <a:srgbClr val="0096FF"/>
                </a:solidFill>
                <a:latin typeface="Cambria Math"/>
                <a:cs typeface="Cambria Math"/>
              </a:rPr>
              <a:t> </a:t>
            </a:r>
            <a:r>
              <a:rPr kern="0" dirty="0">
                <a:solidFill>
                  <a:sysClr val="windowText" lastClr="000000"/>
                </a:solidFill>
                <a:latin typeface="Cambria Math"/>
                <a:cs typeface="Cambria Math"/>
              </a:rPr>
              <a:t>w,</a:t>
            </a:r>
            <a:r>
              <a:rPr kern="0" spc="-17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r>
              <a:rPr lang="it-IT" kern="0" spc="-50" dirty="0">
                <a:solidFill>
                  <a:sysClr val="windowText" lastClr="000000"/>
                </a:solidFill>
                <a:latin typeface="Cambria Math"/>
                <a:cs typeface="Cambria Math"/>
              </a:rPr>
              <a:t>     =    </a:t>
            </a:r>
            <a:endParaRPr kern="0" dirty="0">
              <a:solidFill>
                <a:sysClr val="windowText" lastClr="000000"/>
              </a:solidFill>
              <a:latin typeface="Cambria Math"/>
              <a:cs typeface="Cambria Math"/>
            </a:endParaRPr>
          </a:p>
        </p:txBody>
      </p:sp>
      <p:sp>
        <p:nvSpPr>
          <p:cNvPr id="5197" name="object 39">
            <a:extLst>
              <a:ext uri="{FF2B5EF4-FFF2-40B4-BE49-F238E27FC236}">
                <a16:creationId xmlns:a16="http://schemas.microsoft.com/office/drawing/2014/main" id="{11E591A7-32C8-33A8-57F5-65D6395BC2EA}"/>
              </a:ext>
            </a:extLst>
          </p:cNvPr>
          <p:cNvSpPr/>
          <p:nvPr/>
        </p:nvSpPr>
        <p:spPr>
          <a:xfrm>
            <a:off x="7499337" y="4746750"/>
            <a:ext cx="200025" cy="9525"/>
          </a:xfrm>
          <a:custGeom>
            <a:avLst/>
            <a:gdLst/>
            <a:ahLst/>
            <a:cxnLst/>
            <a:rect l="l" t="t" r="r" b="b"/>
            <a:pathLst>
              <a:path w="200025" h="9525">
                <a:moveTo>
                  <a:pt x="200025" y="0"/>
                </a:moveTo>
                <a:lnTo>
                  <a:pt x="0" y="0"/>
                </a:lnTo>
                <a:lnTo>
                  <a:pt x="0" y="9524"/>
                </a:lnTo>
                <a:lnTo>
                  <a:pt x="200025" y="9524"/>
                </a:lnTo>
                <a:lnTo>
                  <a:pt x="2000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8" name="object 40">
            <a:extLst>
              <a:ext uri="{FF2B5EF4-FFF2-40B4-BE49-F238E27FC236}">
                <a16:creationId xmlns:a16="http://schemas.microsoft.com/office/drawing/2014/main" id="{4953C791-7438-00C8-98D4-E54F9BCEEC4F}"/>
              </a:ext>
            </a:extLst>
          </p:cNvPr>
          <p:cNvSpPr txBox="1"/>
          <p:nvPr/>
        </p:nvSpPr>
        <p:spPr>
          <a:xfrm>
            <a:off x="7530834" y="4406581"/>
            <a:ext cx="15240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5199" name="object 41">
            <a:extLst>
              <a:ext uri="{FF2B5EF4-FFF2-40B4-BE49-F238E27FC236}">
                <a16:creationId xmlns:a16="http://schemas.microsoft.com/office/drawing/2014/main" id="{5289372B-31AD-4A99-7C9D-00367E9A20E9}"/>
              </a:ext>
            </a:extLst>
          </p:cNvPr>
          <p:cNvSpPr txBox="1"/>
          <p:nvPr/>
        </p:nvSpPr>
        <p:spPr>
          <a:xfrm>
            <a:off x="7492860" y="4731066"/>
            <a:ext cx="217804"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𝑚</a:t>
            </a:r>
            <a:endParaRPr kern="0">
              <a:solidFill>
                <a:sysClr val="windowText" lastClr="000000"/>
              </a:solidFill>
              <a:latin typeface="Cambria Math"/>
              <a:cs typeface="Cambria Math"/>
            </a:endParaRPr>
          </a:p>
        </p:txBody>
      </p:sp>
      <p:pic>
        <p:nvPicPr>
          <p:cNvPr id="5210" name="object 52">
            <a:extLst>
              <a:ext uri="{FF2B5EF4-FFF2-40B4-BE49-F238E27FC236}">
                <a16:creationId xmlns:a16="http://schemas.microsoft.com/office/drawing/2014/main" id="{9CC45FF5-B278-BBC8-BF00-B163C2785A88}"/>
              </a:ext>
            </a:extLst>
          </p:cNvPr>
          <p:cNvPicPr/>
          <p:nvPr/>
        </p:nvPicPr>
        <p:blipFill>
          <a:blip r:embed="rId6" cstate="print"/>
          <a:stretch>
            <a:fillRect/>
          </a:stretch>
        </p:blipFill>
        <p:spPr>
          <a:xfrm>
            <a:off x="9966296" y="4148454"/>
            <a:ext cx="380000" cy="90550"/>
          </a:xfrm>
          <a:prstGeom prst="rect">
            <a:avLst/>
          </a:prstGeom>
        </p:spPr>
      </p:pic>
      <p:pic>
        <p:nvPicPr>
          <p:cNvPr id="5211" name="object 53">
            <a:extLst>
              <a:ext uri="{FF2B5EF4-FFF2-40B4-BE49-F238E27FC236}">
                <a16:creationId xmlns:a16="http://schemas.microsoft.com/office/drawing/2014/main" id="{DD2B46C7-081C-EAD0-683A-64456D01503A}"/>
              </a:ext>
            </a:extLst>
          </p:cNvPr>
          <p:cNvPicPr/>
          <p:nvPr/>
        </p:nvPicPr>
        <p:blipFill>
          <a:blip r:embed="rId7" cstate="print"/>
          <a:stretch>
            <a:fillRect/>
          </a:stretch>
        </p:blipFill>
        <p:spPr>
          <a:xfrm>
            <a:off x="9887813" y="4843143"/>
            <a:ext cx="427636" cy="76200"/>
          </a:xfrm>
          <a:prstGeom prst="rect">
            <a:avLst/>
          </a:prstGeom>
        </p:spPr>
      </p:pic>
      <p:grpSp>
        <p:nvGrpSpPr>
          <p:cNvPr id="5212" name="object 54">
            <a:extLst>
              <a:ext uri="{FF2B5EF4-FFF2-40B4-BE49-F238E27FC236}">
                <a16:creationId xmlns:a16="http://schemas.microsoft.com/office/drawing/2014/main" id="{DDB1F948-71EA-FC05-2FDD-4023B0017ADE}"/>
              </a:ext>
            </a:extLst>
          </p:cNvPr>
          <p:cNvGrpSpPr/>
          <p:nvPr/>
        </p:nvGrpSpPr>
        <p:grpSpPr>
          <a:xfrm>
            <a:off x="2166214" y="2789808"/>
            <a:ext cx="755015" cy="251460"/>
            <a:chOff x="589394" y="1500124"/>
            <a:chExt cx="755015" cy="251460"/>
          </a:xfrm>
        </p:grpSpPr>
        <p:pic>
          <p:nvPicPr>
            <p:cNvPr id="5213" name="object 55">
              <a:extLst>
                <a:ext uri="{FF2B5EF4-FFF2-40B4-BE49-F238E27FC236}">
                  <a16:creationId xmlns:a16="http://schemas.microsoft.com/office/drawing/2014/main" id="{75525F30-255E-F1BD-C9B3-03003751D98B}"/>
                </a:ext>
              </a:extLst>
            </p:cNvPr>
            <p:cNvPicPr/>
            <p:nvPr/>
          </p:nvPicPr>
          <p:blipFill>
            <a:blip r:embed="rId8" cstate="print"/>
            <a:stretch>
              <a:fillRect/>
            </a:stretch>
          </p:blipFill>
          <p:spPr>
            <a:xfrm>
              <a:off x="589394" y="1531112"/>
              <a:ext cx="114134" cy="220090"/>
            </a:xfrm>
            <a:prstGeom prst="rect">
              <a:avLst/>
            </a:prstGeom>
          </p:spPr>
        </p:pic>
        <p:sp>
          <p:nvSpPr>
            <p:cNvPr id="5214" name="object 56">
              <a:extLst>
                <a:ext uri="{FF2B5EF4-FFF2-40B4-BE49-F238E27FC236}">
                  <a16:creationId xmlns:a16="http://schemas.microsoft.com/office/drawing/2014/main" id="{7C26339B-F547-B524-4BF3-548E5602D73A}"/>
                </a:ext>
              </a:extLst>
            </p:cNvPr>
            <p:cNvSpPr/>
            <p:nvPr/>
          </p:nvSpPr>
          <p:spPr>
            <a:xfrm>
              <a:off x="739876" y="1500123"/>
              <a:ext cx="604520" cy="250190"/>
            </a:xfrm>
            <a:custGeom>
              <a:avLst/>
              <a:gdLst/>
              <a:ahLst/>
              <a:cxnLst/>
              <a:rect l="l" t="t" r="r" b="b"/>
              <a:pathLst>
                <a:path w="604519" h="250189">
                  <a:moveTo>
                    <a:pt x="79362" y="21082"/>
                  </a:moveTo>
                  <a:lnTo>
                    <a:pt x="75958" y="11430"/>
                  </a:lnTo>
                  <a:lnTo>
                    <a:pt x="58699" y="17691"/>
                  </a:lnTo>
                  <a:lnTo>
                    <a:pt x="43548" y="26758"/>
                  </a:lnTo>
                  <a:lnTo>
                    <a:pt x="11036" y="70129"/>
                  </a:lnTo>
                  <a:lnTo>
                    <a:pt x="1219" y="108851"/>
                  </a:lnTo>
                  <a:lnTo>
                    <a:pt x="0" y="130683"/>
                  </a:lnTo>
                  <a:lnTo>
                    <a:pt x="1104" y="150444"/>
                  </a:lnTo>
                  <a:lnTo>
                    <a:pt x="1219" y="152539"/>
                  </a:lnTo>
                  <a:lnTo>
                    <a:pt x="11010" y="191249"/>
                  </a:lnTo>
                  <a:lnTo>
                    <a:pt x="43472" y="234429"/>
                  </a:lnTo>
                  <a:lnTo>
                    <a:pt x="75958" y="249682"/>
                  </a:lnTo>
                  <a:lnTo>
                    <a:pt x="78981" y="240030"/>
                  </a:lnTo>
                  <a:lnTo>
                    <a:pt x="65405" y="234010"/>
                  </a:lnTo>
                  <a:lnTo>
                    <a:pt x="53682" y="225640"/>
                  </a:lnTo>
                  <a:lnTo>
                    <a:pt x="29667" y="186639"/>
                  </a:lnTo>
                  <a:lnTo>
                    <a:pt x="21767" y="130683"/>
                  </a:lnTo>
                  <a:lnTo>
                    <a:pt x="21717" y="129413"/>
                  </a:lnTo>
                  <a:lnTo>
                    <a:pt x="22593" y="109080"/>
                  </a:lnTo>
                  <a:lnTo>
                    <a:pt x="35852" y="58928"/>
                  </a:lnTo>
                  <a:lnTo>
                    <a:pt x="65608" y="27089"/>
                  </a:lnTo>
                  <a:lnTo>
                    <a:pt x="79362" y="21082"/>
                  </a:lnTo>
                  <a:close/>
                </a:path>
                <a:path w="604519" h="250189">
                  <a:moveTo>
                    <a:pt x="281622" y="27305"/>
                  </a:moveTo>
                  <a:lnTo>
                    <a:pt x="250101" y="0"/>
                  </a:lnTo>
                  <a:lnTo>
                    <a:pt x="243446" y="7620"/>
                  </a:lnTo>
                  <a:lnTo>
                    <a:pt x="263537" y="25019"/>
                  </a:lnTo>
                  <a:lnTo>
                    <a:pt x="82156" y="25019"/>
                  </a:lnTo>
                  <a:lnTo>
                    <a:pt x="82156" y="36830"/>
                  </a:lnTo>
                  <a:lnTo>
                    <a:pt x="263537" y="36830"/>
                  </a:lnTo>
                  <a:lnTo>
                    <a:pt x="243446" y="54229"/>
                  </a:lnTo>
                  <a:lnTo>
                    <a:pt x="250101" y="61849"/>
                  </a:lnTo>
                  <a:lnTo>
                    <a:pt x="281622" y="34544"/>
                  </a:lnTo>
                  <a:lnTo>
                    <a:pt x="281622" y="27305"/>
                  </a:lnTo>
                  <a:close/>
                </a:path>
                <a:path w="604519" h="250189">
                  <a:moveTo>
                    <a:pt x="604418" y="130683"/>
                  </a:moveTo>
                  <a:lnTo>
                    <a:pt x="603211" y="109080"/>
                  </a:lnTo>
                  <a:lnTo>
                    <a:pt x="603199" y="108851"/>
                  </a:lnTo>
                  <a:lnTo>
                    <a:pt x="599541" y="88671"/>
                  </a:lnTo>
                  <a:lnTo>
                    <a:pt x="584860" y="53213"/>
                  </a:lnTo>
                  <a:lnTo>
                    <a:pt x="545769" y="17691"/>
                  </a:lnTo>
                  <a:lnTo>
                    <a:pt x="528485" y="11430"/>
                  </a:lnTo>
                  <a:lnTo>
                    <a:pt x="525094" y="21082"/>
                  </a:lnTo>
                  <a:lnTo>
                    <a:pt x="538861" y="27089"/>
                  </a:lnTo>
                  <a:lnTo>
                    <a:pt x="550722" y="35394"/>
                  </a:lnTo>
                  <a:lnTo>
                    <a:pt x="574763" y="73837"/>
                  </a:lnTo>
                  <a:lnTo>
                    <a:pt x="582701" y="129413"/>
                  </a:lnTo>
                  <a:lnTo>
                    <a:pt x="581812" y="150444"/>
                  </a:lnTo>
                  <a:lnTo>
                    <a:pt x="568604" y="201803"/>
                  </a:lnTo>
                  <a:lnTo>
                    <a:pt x="539051" y="234010"/>
                  </a:lnTo>
                  <a:lnTo>
                    <a:pt x="525462" y="240030"/>
                  </a:lnTo>
                  <a:lnTo>
                    <a:pt x="528485" y="249682"/>
                  </a:lnTo>
                  <a:lnTo>
                    <a:pt x="573976" y="222631"/>
                  </a:lnTo>
                  <a:lnTo>
                    <a:pt x="599541" y="172745"/>
                  </a:lnTo>
                  <a:lnTo>
                    <a:pt x="603199" y="152539"/>
                  </a:lnTo>
                  <a:lnTo>
                    <a:pt x="604418" y="1306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15" name="object 57">
              <a:extLst>
                <a:ext uri="{FF2B5EF4-FFF2-40B4-BE49-F238E27FC236}">
                  <a16:creationId xmlns:a16="http://schemas.microsoft.com/office/drawing/2014/main" id="{8F1D77EF-D883-A4DC-9372-726A1E82F66B}"/>
                </a:ext>
              </a:extLst>
            </p:cNvPr>
            <p:cNvPicPr/>
            <p:nvPr/>
          </p:nvPicPr>
          <p:blipFill>
            <a:blip r:embed="rId9" cstate="print"/>
            <a:stretch>
              <a:fillRect/>
            </a:stretch>
          </p:blipFill>
          <p:spPr>
            <a:xfrm>
              <a:off x="825690" y="1582547"/>
              <a:ext cx="236943" cy="154686"/>
            </a:xfrm>
            <a:prstGeom prst="rect">
              <a:avLst/>
            </a:prstGeom>
          </p:spPr>
        </p:pic>
        <p:pic>
          <p:nvPicPr>
            <p:cNvPr id="5216" name="object 58">
              <a:extLst>
                <a:ext uri="{FF2B5EF4-FFF2-40B4-BE49-F238E27FC236}">
                  <a16:creationId xmlns:a16="http://schemas.microsoft.com/office/drawing/2014/main" id="{5B790675-1A95-F24E-5960-189346836453}"/>
                </a:ext>
              </a:extLst>
            </p:cNvPr>
            <p:cNvPicPr/>
            <p:nvPr/>
          </p:nvPicPr>
          <p:blipFill>
            <a:blip r:embed="rId10" cstate="print"/>
            <a:stretch>
              <a:fillRect/>
            </a:stretch>
          </p:blipFill>
          <p:spPr>
            <a:xfrm>
              <a:off x="1119415" y="1522984"/>
              <a:ext cx="113830" cy="181610"/>
            </a:xfrm>
            <a:prstGeom prst="rect">
              <a:avLst/>
            </a:prstGeom>
          </p:spPr>
        </p:pic>
      </p:grpSp>
      <p:sp>
        <p:nvSpPr>
          <p:cNvPr id="5217" name="object 59">
            <a:extLst>
              <a:ext uri="{FF2B5EF4-FFF2-40B4-BE49-F238E27FC236}">
                <a16:creationId xmlns:a16="http://schemas.microsoft.com/office/drawing/2014/main" id="{47D43A6F-5278-0495-A339-CF55BA3F34A3}"/>
              </a:ext>
            </a:extLst>
          </p:cNvPr>
          <p:cNvSpPr/>
          <p:nvPr/>
        </p:nvSpPr>
        <p:spPr>
          <a:xfrm>
            <a:off x="3027160" y="2884422"/>
            <a:ext cx="154940" cy="69215"/>
          </a:xfrm>
          <a:custGeom>
            <a:avLst/>
            <a:gdLst/>
            <a:ahLst/>
            <a:cxnLst/>
            <a:rect l="l" t="t" r="r" b="b"/>
            <a:pathLst>
              <a:path w="154940" h="69214">
                <a:moveTo>
                  <a:pt x="154686" y="52070"/>
                </a:moveTo>
                <a:lnTo>
                  <a:pt x="0" y="52070"/>
                </a:lnTo>
                <a:lnTo>
                  <a:pt x="0" y="68834"/>
                </a:lnTo>
                <a:lnTo>
                  <a:pt x="154686" y="68834"/>
                </a:lnTo>
                <a:lnTo>
                  <a:pt x="154686" y="52070"/>
                </a:lnTo>
                <a:close/>
              </a:path>
              <a:path w="154940" h="69214">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8" name="object 60">
            <a:extLst>
              <a:ext uri="{FF2B5EF4-FFF2-40B4-BE49-F238E27FC236}">
                <a16:creationId xmlns:a16="http://schemas.microsoft.com/office/drawing/2014/main" id="{861E5FE3-71A3-A746-DE0A-71150CDDEB79}"/>
              </a:ext>
            </a:extLst>
          </p:cNvPr>
          <p:cNvSpPr/>
          <p:nvPr/>
        </p:nvSpPr>
        <p:spPr>
          <a:xfrm>
            <a:off x="3284334" y="2910393"/>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219" name="object 61">
            <a:extLst>
              <a:ext uri="{FF2B5EF4-FFF2-40B4-BE49-F238E27FC236}">
                <a16:creationId xmlns:a16="http://schemas.microsoft.com/office/drawing/2014/main" id="{EA8A12FF-6F2C-0ECB-D2ED-37A26D89C5E9}"/>
              </a:ext>
            </a:extLst>
          </p:cNvPr>
          <p:cNvGrpSpPr/>
          <p:nvPr/>
        </p:nvGrpSpPr>
        <p:grpSpPr>
          <a:xfrm>
            <a:off x="3503790" y="2673348"/>
            <a:ext cx="581660" cy="644525"/>
            <a:chOff x="1926970" y="1383664"/>
            <a:chExt cx="581660" cy="644525"/>
          </a:xfrm>
        </p:grpSpPr>
        <p:sp>
          <p:nvSpPr>
            <p:cNvPr id="5220" name="object 62">
              <a:extLst>
                <a:ext uri="{FF2B5EF4-FFF2-40B4-BE49-F238E27FC236}">
                  <a16:creationId xmlns:a16="http://schemas.microsoft.com/office/drawing/2014/main" id="{D53EB1DD-5842-7B0A-27F9-B45FE87A2265}"/>
                </a:ext>
              </a:extLst>
            </p:cNvPr>
            <p:cNvSpPr/>
            <p:nvPr/>
          </p:nvSpPr>
          <p:spPr>
            <a:xfrm>
              <a:off x="1926971" y="1383664"/>
              <a:ext cx="575945" cy="644525"/>
            </a:xfrm>
            <a:custGeom>
              <a:avLst/>
              <a:gdLst/>
              <a:ahLst/>
              <a:cxnLst/>
              <a:rect l="l" t="t" r="r" b="b"/>
              <a:pathLst>
                <a:path w="575944" h="644525">
                  <a:moveTo>
                    <a:pt x="219075" y="233172"/>
                  </a:moveTo>
                  <a:lnTo>
                    <a:pt x="0" y="233172"/>
                  </a:lnTo>
                  <a:lnTo>
                    <a:pt x="0" y="252222"/>
                  </a:lnTo>
                  <a:lnTo>
                    <a:pt x="219075" y="252222"/>
                  </a:lnTo>
                  <a:lnTo>
                    <a:pt x="219075" y="233172"/>
                  </a:lnTo>
                  <a:close/>
                </a:path>
                <a:path w="575944" h="644525">
                  <a:moveTo>
                    <a:pt x="324485" y="511175"/>
                  </a:moveTo>
                  <a:lnTo>
                    <a:pt x="305943" y="511175"/>
                  </a:lnTo>
                  <a:lnTo>
                    <a:pt x="301498" y="531241"/>
                  </a:lnTo>
                  <a:lnTo>
                    <a:pt x="319913" y="531241"/>
                  </a:lnTo>
                  <a:lnTo>
                    <a:pt x="324485" y="511175"/>
                  </a:lnTo>
                  <a:close/>
                </a:path>
                <a:path w="575944" h="644525">
                  <a:moveTo>
                    <a:pt x="328041" y="626618"/>
                  </a:moveTo>
                  <a:lnTo>
                    <a:pt x="321691" y="620395"/>
                  </a:lnTo>
                  <a:lnTo>
                    <a:pt x="319786" y="622554"/>
                  </a:lnTo>
                  <a:lnTo>
                    <a:pt x="315214" y="627126"/>
                  </a:lnTo>
                  <a:lnTo>
                    <a:pt x="313817" y="628396"/>
                  </a:lnTo>
                  <a:lnTo>
                    <a:pt x="312547" y="629285"/>
                  </a:lnTo>
                  <a:lnTo>
                    <a:pt x="311150" y="630174"/>
                  </a:lnTo>
                  <a:lnTo>
                    <a:pt x="310007" y="630936"/>
                  </a:lnTo>
                  <a:lnTo>
                    <a:pt x="308521" y="631444"/>
                  </a:lnTo>
                  <a:lnTo>
                    <a:pt x="307848" y="631698"/>
                  </a:lnTo>
                  <a:lnTo>
                    <a:pt x="306705" y="631952"/>
                  </a:lnTo>
                  <a:lnTo>
                    <a:pt x="303657" y="631952"/>
                  </a:lnTo>
                  <a:lnTo>
                    <a:pt x="302133" y="631444"/>
                  </a:lnTo>
                  <a:lnTo>
                    <a:pt x="300228" y="629285"/>
                  </a:lnTo>
                  <a:lnTo>
                    <a:pt x="299847" y="627634"/>
                  </a:lnTo>
                  <a:lnTo>
                    <a:pt x="299974" y="621538"/>
                  </a:lnTo>
                  <a:lnTo>
                    <a:pt x="300355" y="619379"/>
                  </a:lnTo>
                  <a:lnTo>
                    <a:pt x="300609" y="617220"/>
                  </a:lnTo>
                  <a:lnTo>
                    <a:pt x="301244" y="614299"/>
                  </a:lnTo>
                  <a:lnTo>
                    <a:pt x="302133" y="610616"/>
                  </a:lnTo>
                  <a:lnTo>
                    <a:pt x="315849" y="548767"/>
                  </a:lnTo>
                  <a:lnTo>
                    <a:pt x="311277" y="548767"/>
                  </a:lnTo>
                  <a:lnTo>
                    <a:pt x="284353" y="549783"/>
                  </a:lnTo>
                  <a:lnTo>
                    <a:pt x="283210" y="556133"/>
                  </a:lnTo>
                  <a:lnTo>
                    <a:pt x="287274" y="556133"/>
                  </a:lnTo>
                  <a:lnTo>
                    <a:pt x="290068" y="556768"/>
                  </a:lnTo>
                  <a:lnTo>
                    <a:pt x="291592" y="557911"/>
                  </a:lnTo>
                  <a:lnTo>
                    <a:pt x="293243" y="559054"/>
                  </a:lnTo>
                  <a:lnTo>
                    <a:pt x="294132" y="560832"/>
                  </a:lnTo>
                  <a:lnTo>
                    <a:pt x="294259" y="563245"/>
                  </a:lnTo>
                  <a:lnTo>
                    <a:pt x="294259" y="564896"/>
                  </a:lnTo>
                  <a:lnTo>
                    <a:pt x="294005" y="565912"/>
                  </a:lnTo>
                  <a:lnTo>
                    <a:pt x="293751" y="568833"/>
                  </a:lnTo>
                  <a:lnTo>
                    <a:pt x="293243" y="572135"/>
                  </a:lnTo>
                  <a:lnTo>
                    <a:pt x="291719" y="579247"/>
                  </a:lnTo>
                  <a:lnTo>
                    <a:pt x="290957" y="582930"/>
                  </a:lnTo>
                  <a:lnTo>
                    <a:pt x="289179" y="590550"/>
                  </a:lnTo>
                  <a:lnTo>
                    <a:pt x="288290" y="594487"/>
                  </a:lnTo>
                  <a:lnTo>
                    <a:pt x="287274" y="598424"/>
                  </a:lnTo>
                  <a:lnTo>
                    <a:pt x="286385" y="602361"/>
                  </a:lnTo>
                  <a:lnTo>
                    <a:pt x="285496" y="606044"/>
                  </a:lnTo>
                  <a:lnTo>
                    <a:pt x="283972" y="613156"/>
                  </a:lnTo>
                  <a:lnTo>
                    <a:pt x="283337" y="616458"/>
                  </a:lnTo>
                  <a:lnTo>
                    <a:pt x="282321" y="622554"/>
                  </a:lnTo>
                  <a:lnTo>
                    <a:pt x="282067" y="625094"/>
                  </a:lnTo>
                  <a:lnTo>
                    <a:pt x="282143" y="630174"/>
                  </a:lnTo>
                  <a:lnTo>
                    <a:pt x="282270" y="630936"/>
                  </a:lnTo>
                  <a:lnTo>
                    <a:pt x="282359" y="631444"/>
                  </a:lnTo>
                  <a:lnTo>
                    <a:pt x="282448" y="631952"/>
                  </a:lnTo>
                  <a:lnTo>
                    <a:pt x="291338" y="643128"/>
                  </a:lnTo>
                  <a:lnTo>
                    <a:pt x="293357" y="644144"/>
                  </a:lnTo>
                  <a:lnTo>
                    <a:pt x="293827" y="644144"/>
                  </a:lnTo>
                  <a:lnTo>
                    <a:pt x="295275" y="644398"/>
                  </a:lnTo>
                  <a:lnTo>
                    <a:pt x="300228" y="644398"/>
                  </a:lnTo>
                  <a:lnTo>
                    <a:pt x="302641" y="644144"/>
                  </a:lnTo>
                  <a:lnTo>
                    <a:pt x="304800" y="643509"/>
                  </a:lnTo>
                  <a:lnTo>
                    <a:pt x="307086" y="642874"/>
                  </a:lnTo>
                  <a:lnTo>
                    <a:pt x="322630" y="631952"/>
                  </a:lnTo>
                  <a:lnTo>
                    <a:pt x="324866" y="629920"/>
                  </a:lnTo>
                  <a:lnTo>
                    <a:pt x="328041" y="626618"/>
                  </a:lnTo>
                  <a:close/>
                </a:path>
                <a:path w="575944" h="644525">
                  <a:moveTo>
                    <a:pt x="465709" y="601472"/>
                  </a:moveTo>
                  <a:lnTo>
                    <a:pt x="358648" y="601472"/>
                  </a:lnTo>
                  <a:lnTo>
                    <a:pt x="358648" y="615696"/>
                  </a:lnTo>
                  <a:lnTo>
                    <a:pt x="465709" y="615696"/>
                  </a:lnTo>
                  <a:lnTo>
                    <a:pt x="465709" y="601472"/>
                  </a:lnTo>
                  <a:close/>
                </a:path>
                <a:path w="575944" h="644525">
                  <a:moveTo>
                    <a:pt x="465709" y="560959"/>
                  </a:moveTo>
                  <a:lnTo>
                    <a:pt x="358648" y="560959"/>
                  </a:lnTo>
                  <a:lnTo>
                    <a:pt x="358648" y="575183"/>
                  </a:lnTo>
                  <a:lnTo>
                    <a:pt x="465709" y="575183"/>
                  </a:lnTo>
                  <a:lnTo>
                    <a:pt x="465709" y="560959"/>
                  </a:lnTo>
                  <a:close/>
                </a:path>
                <a:path w="575944" h="644525">
                  <a:moveTo>
                    <a:pt x="575564" y="398907"/>
                  </a:moveTo>
                  <a:lnTo>
                    <a:pt x="557022" y="398907"/>
                  </a:lnTo>
                  <a:lnTo>
                    <a:pt x="554113" y="414985"/>
                  </a:lnTo>
                  <a:lnTo>
                    <a:pt x="550938" y="427926"/>
                  </a:lnTo>
                  <a:lnTo>
                    <a:pt x="547497" y="437743"/>
                  </a:lnTo>
                  <a:lnTo>
                    <a:pt x="543814" y="444373"/>
                  </a:lnTo>
                  <a:lnTo>
                    <a:pt x="538734" y="451116"/>
                  </a:lnTo>
                  <a:lnTo>
                    <a:pt x="531368" y="454533"/>
                  </a:lnTo>
                  <a:lnTo>
                    <a:pt x="303911" y="454533"/>
                  </a:lnTo>
                  <a:lnTo>
                    <a:pt x="465582" y="235077"/>
                  </a:lnTo>
                  <a:lnTo>
                    <a:pt x="465582" y="219837"/>
                  </a:lnTo>
                  <a:lnTo>
                    <a:pt x="315849" y="16383"/>
                  </a:lnTo>
                  <a:lnTo>
                    <a:pt x="513969" y="16383"/>
                  </a:lnTo>
                  <a:lnTo>
                    <a:pt x="544576" y="40513"/>
                  </a:lnTo>
                  <a:lnTo>
                    <a:pt x="552196" y="74295"/>
                  </a:lnTo>
                  <a:lnTo>
                    <a:pt x="568833" y="74295"/>
                  </a:lnTo>
                  <a:lnTo>
                    <a:pt x="568833" y="0"/>
                  </a:lnTo>
                  <a:lnTo>
                    <a:pt x="265557" y="0"/>
                  </a:lnTo>
                  <a:lnTo>
                    <a:pt x="265557" y="11938"/>
                  </a:lnTo>
                  <a:lnTo>
                    <a:pt x="436372" y="240030"/>
                  </a:lnTo>
                  <a:lnTo>
                    <a:pt x="260350" y="478536"/>
                  </a:lnTo>
                  <a:lnTo>
                    <a:pt x="260350" y="490982"/>
                  </a:lnTo>
                  <a:lnTo>
                    <a:pt x="569214" y="490982"/>
                  </a:lnTo>
                  <a:lnTo>
                    <a:pt x="575564" y="39890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21" name="object 63">
              <a:extLst>
                <a:ext uri="{FF2B5EF4-FFF2-40B4-BE49-F238E27FC236}">
                  <a16:creationId xmlns:a16="http://schemas.microsoft.com/office/drawing/2014/main" id="{B1897E25-65E8-0013-AB36-0819550A247B}"/>
                </a:ext>
              </a:extLst>
            </p:cNvPr>
            <p:cNvPicPr/>
            <p:nvPr/>
          </p:nvPicPr>
          <p:blipFill>
            <a:blip r:embed="rId11" cstate="print"/>
            <a:stretch>
              <a:fillRect/>
            </a:stretch>
          </p:blipFill>
          <p:spPr>
            <a:xfrm>
              <a:off x="2429763" y="1906650"/>
              <a:ext cx="78867" cy="119761"/>
            </a:xfrm>
            <a:prstGeom prst="rect">
              <a:avLst/>
            </a:prstGeom>
          </p:spPr>
        </p:pic>
      </p:grpSp>
      <p:pic>
        <p:nvPicPr>
          <p:cNvPr id="5222" name="object 64">
            <a:extLst>
              <a:ext uri="{FF2B5EF4-FFF2-40B4-BE49-F238E27FC236}">
                <a16:creationId xmlns:a16="http://schemas.microsoft.com/office/drawing/2014/main" id="{5A952A3C-E9F2-DBB3-58B3-0B4B69ABF665}"/>
              </a:ext>
            </a:extLst>
          </p:cNvPr>
          <p:cNvPicPr/>
          <p:nvPr/>
        </p:nvPicPr>
        <p:blipFill>
          <a:blip r:embed="rId12" cstate="print"/>
          <a:stretch>
            <a:fillRect/>
          </a:stretch>
        </p:blipFill>
        <p:spPr>
          <a:xfrm>
            <a:off x="3564243" y="2628391"/>
            <a:ext cx="99949" cy="173354"/>
          </a:xfrm>
          <a:prstGeom prst="rect">
            <a:avLst/>
          </a:prstGeom>
        </p:spPr>
      </p:pic>
      <p:pic>
        <p:nvPicPr>
          <p:cNvPr id="5223" name="object 65">
            <a:extLst>
              <a:ext uri="{FF2B5EF4-FFF2-40B4-BE49-F238E27FC236}">
                <a16:creationId xmlns:a16="http://schemas.microsoft.com/office/drawing/2014/main" id="{16EEE4BC-E7DC-BBC4-F819-9D9A9B480F3C}"/>
              </a:ext>
            </a:extLst>
          </p:cNvPr>
          <p:cNvPicPr/>
          <p:nvPr/>
        </p:nvPicPr>
        <p:blipFill>
          <a:blip r:embed="rId13" cstate="print"/>
          <a:stretch>
            <a:fillRect/>
          </a:stretch>
        </p:blipFill>
        <p:spPr>
          <a:xfrm>
            <a:off x="3506839" y="3041522"/>
            <a:ext cx="209550" cy="124206"/>
          </a:xfrm>
          <a:prstGeom prst="rect">
            <a:avLst/>
          </a:prstGeom>
        </p:spPr>
      </p:pic>
      <p:pic>
        <p:nvPicPr>
          <p:cNvPr id="5224" name="object 66">
            <a:extLst>
              <a:ext uri="{FF2B5EF4-FFF2-40B4-BE49-F238E27FC236}">
                <a16:creationId xmlns:a16="http://schemas.microsoft.com/office/drawing/2014/main" id="{361D309E-9788-3F9E-E0ED-853019E1D5E0}"/>
              </a:ext>
            </a:extLst>
          </p:cNvPr>
          <p:cNvPicPr/>
          <p:nvPr/>
        </p:nvPicPr>
        <p:blipFill>
          <a:blip r:embed="rId14" cstate="print"/>
          <a:stretch>
            <a:fillRect/>
          </a:stretch>
        </p:blipFill>
        <p:spPr>
          <a:xfrm>
            <a:off x="3840975" y="2506725"/>
            <a:ext cx="170942" cy="96647"/>
          </a:xfrm>
          <a:prstGeom prst="rect">
            <a:avLst/>
          </a:prstGeom>
        </p:spPr>
      </p:pic>
      <p:grpSp>
        <p:nvGrpSpPr>
          <p:cNvPr id="5225" name="object 67">
            <a:extLst>
              <a:ext uri="{FF2B5EF4-FFF2-40B4-BE49-F238E27FC236}">
                <a16:creationId xmlns:a16="http://schemas.microsoft.com/office/drawing/2014/main" id="{765A07BC-A7B1-C975-B314-76B4311304E1}"/>
              </a:ext>
            </a:extLst>
          </p:cNvPr>
          <p:cNvGrpSpPr/>
          <p:nvPr/>
        </p:nvGrpSpPr>
        <p:grpSpPr>
          <a:xfrm>
            <a:off x="8069314" y="2706622"/>
            <a:ext cx="1805939" cy="424180"/>
            <a:chOff x="6492494" y="1416938"/>
            <a:chExt cx="1805939" cy="424180"/>
          </a:xfrm>
        </p:grpSpPr>
        <p:sp>
          <p:nvSpPr>
            <p:cNvPr id="5226" name="object 68">
              <a:extLst>
                <a:ext uri="{FF2B5EF4-FFF2-40B4-BE49-F238E27FC236}">
                  <a16:creationId xmlns:a16="http://schemas.microsoft.com/office/drawing/2014/main" id="{2909F6D5-913F-CAB5-65F9-C53B6148A4A2}"/>
                </a:ext>
              </a:extLst>
            </p:cNvPr>
            <p:cNvSpPr/>
            <p:nvPr/>
          </p:nvSpPr>
          <p:spPr>
            <a:xfrm>
              <a:off x="8238109" y="1418589"/>
              <a:ext cx="60325" cy="421640"/>
            </a:xfrm>
            <a:custGeom>
              <a:avLst/>
              <a:gdLst/>
              <a:ahLst/>
              <a:cxnLst/>
              <a:rect l="l" t="t" r="r" b="b"/>
              <a:pathLst>
                <a:path w="60325" h="421639">
                  <a:moveTo>
                    <a:pt x="59817" y="0"/>
                  </a:moveTo>
                  <a:lnTo>
                    <a:pt x="0" y="0"/>
                  </a:lnTo>
                  <a:lnTo>
                    <a:pt x="0" y="10160"/>
                  </a:lnTo>
                  <a:lnTo>
                    <a:pt x="36576" y="10160"/>
                  </a:lnTo>
                  <a:lnTo>
                    <a:pt x="36576" y="410210"/>
                  </a:lnTo>
                  <a:lnTo>
                    <a:pt x="0" y="410210"/>
                  </a:lnTo>
                  <a:lnTo>
                    <a:pt x="0" y="421640"/>
                  </a:lnTo>
                  <a:lnTo>
                    <a:pt x="59817" y="421640"/>
                  </a:lnTo>
                  <a:lnTo>
                    <a:pt x="59817" y="410210"/>
                  </a:lnTo>
                  <a:lnTo>
                    <a:pt x="59817" y="10160"/>
                  </a:lnTo>
                  <a:lnTo>
                    <a:pt x="59817"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27" name="object 69">
              <a:extLst>
                <a:ext uri="{FF2B5EF4-FFF2-40B4-BE49-F238E27FC236}">
                  <a16:creationId xmlns:a16="http://schemas.microsoft.com/office/drawing/2014/main" id="{7930B366-9041-B328-8EC1-644C15AD6190}"/>
                </a:ext>
              </a:extLst>
            </p:cNvPr>
            <p:cNvPicPr/>
            <p:nvPr/>
          </p:nvPicPr>
          <p:blipFill>
            <a:blip r:embed="rId15" cstate="print"/>
            <a:stretch>
              <a:fillRect/>
            </a:stretch>
          </p:blipFill>
          <p:spPr>
            <a:xfrm>
              <a:off x="6492494" y="1416938"/>
              <a:ext cx="1720087" cy="424180"/>
            </a:xfrm>
            <a:prstGeom prst="rect">
              <a:avLst/>
            </a:prstGeom>
          </p:spPr>
        </p:pic>
      </p:grpSp>
      <p:grpSp>
        <p:nvGrpSpPr>
          <p:cNvPr id="5228" name="object 70">
            <a:extLst>
              <a:ext uri="{FF2B5EF4-FFF2-40B4-BE49-F238E27FC236}">
                <a16:creationId xmlns:a16="http://schemas.microsoft.com/office/drawing/2014/main" id="{559701C8-B613-9EA9-804A-1A508A06167B}"/>
              </a:ext>
            </a:extLst>
          </p:cNvPr>
          <p:cNvGrpSpPr/>
          <p:nvPr/>
        </p:nvGrpSpPr>
        <p:grpSpPr>
          <a:xfrm>
            <a:off x="4170414" y="2708273"/>
            <a:ext cx="782320" cy="421640"/>
            <a:chOff x="2593594" y="1418589"/>
            <a:chExt cx="782320" cy="421640"/>
          </a:xfrm>
        </p:grpSpPr>
        <p:sp>
          <p:nvSpPr>
            <p:cNvPr id="5229" name="object 71">
              <a:extLst>
                <a:ext uri="{FF2B5EF4-FFF2-40B4-BE49-F238E27FC236}">
                  <a16:creationId xmlns:a16="http://schemas.microsoft.com/office/drawing/2014/main" id="{0228CFAF-F849-69A8-8D9C-244B2ECC990F}"/>
                </a:ext>
              </a:extLst>
            </p:cNvPr>
            <p:cNvSpPr/>
            <p:nvPr/>
          </p:nvSpPr>
          <p:spPr>
            <a:xfrm>
              <a:off x="2593594" y="1418589"/>
              <a:ext cx="60325" cy="421640"/>
            </a:xfrm>
            <a:custGeom>
              <a:avLst/>
              <a:gdLst/>
              <a:ahLst/>
              <a:cxnLst/>
              <a:rect l="l" t="t" r="r" b="b"/>
              <a:pathLst>
                <a:path w="60325" h="421639">
                  <a:moveTo>
                    <a:pt x="59817" y="0"/>
                  </a:moveTo>
                  <a:lnTo>
                    <a:pt x="0" y="0"/>
                  </a:lnTo>
                  <a:lnTo>
                    <a:pt x="0" y="10160"/>
                  </a:lnTo>
                  <a:lnTo>
                    <a:pt x="0" y="410210"/>
                  </a:lnTo>
                  <a:lnTo>
                    <a:pt x="0" y="421640"/>
                  </a:lnTo>
                  <a:lnTo>
                    <a:pt x="59817" y="421640"/>
                  </a:lnTo>
                  <a:lnTo>
                    <a:pt x="59817" y="410210"/>
                  </a:lnTo>
                  <a:lnTo>
                    <a:pt x="23241" y="410210"/>
                  </a:lnTo>
                  <a:lnTo>
                    <a:pt x="23241" y="10160"/>
                  </a:lnTo>
                  <a:lnTo>
                    <a:pt x="59817" y="10160"/>
                  </a:lnTo>
                  <a:lnTo>
                    <a:pt x="59817"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30" name="object 72">
              <a:extLst>
                <a:ext uri="{FF2B5EF4-FFF2-40B4-BE49-F238E27FC236}">
                  <a16:creationId xmlns:a16="http://schemas.microsoft.com/office/drawing/2014/main" id="{B576982E-6722-3FC8-C5D5-48A51305E171}"/>
                </a:ext>
              </a:extLst>
            </p:cNvPr>
            <p:cNvPicPr/>
            <p:nvPr/>
          </p:nvPicPr>
          <p:blipFill>
            <a:blip r:embed="rId16" cstate="print"/>
            <a:stretch>
              <a:fillRect/>
            </a:stretch>
          </p:blipFill>
          <p:spPr>
            <a:xfrm>
              <a:off x="2661285" y="1580514"/>
              <a:ext cx="139191" cy="176784"/>
            </a:xfrm>
            <a:prstGeom prst="rect">
              <a:avLst/>
            </a:prstGeom>
          </p:spPr>
        </p:pic>
        <p:pic>
          <p:nvPicPr>
            <p:cNvPr id="5231" name="object 73">
              <a:extLst>
                <a:ext uri="{FF2B5EF4-FFF2-40B4-BE49-F238E27FC236}">
                  <a16:creationId xmlns:a16="http://schemas.microsoft.com/office/drawing/2014/main" id="{5DCB60F1-AC23-1405-2C2E-4FFFB19B8BB4}"/>
                </a:ext>
              </a:extLst>
            </p:cNvPr>
            <p:cNvPicPr/>
            <p:nvPr/>
          </p:nvPicPr>
          <p:blipFill>
            <a:blip r:embed="rId17" cstate="print"/>
            <a:stretch>
              <a:fillRect/>
            </a:stretch>
          </p:blipFill>
          <p:spPr>
            <a:xfrm>
              <a:off x="2829560" y="1463420"/>
              <a:ext cx="197992" cy="176402"/>
            </a:xfrm>
            <a:prstGeom prst="rect">
              <a:avLst/>
            </a:prstGeom>
          </p:spPr>
        </p:pic>
        <p:sp>
          <p:nvSpPr>
            <p:cNvPr id="5232" name="object 74">
              <a:extLst>
                <a:ext uri="{FF2B5EF4-FFF2-40B4-BE49-F238E27FC236}">
                  <a16:creationId xmlns:a16="http://schemas.microsoft.com/office/drawing/2014/main" id="{2CF8F573-2DB4-D953-7CF8-00C81678AC7A}"/>
                </a:ext>
              </a:extLst>
            </p:cNvPr>
            <p:cNvSpPr/>
            <p:nvPr/>
          </p:nvSpPr>
          <p:spPr>
            <a:xfrm>
              <a:off x="3058795" y="1522856"/>
              <a:ext cx="317500" cy="236220"/>
            </a:xfrm>
            <a:custGeom>
              <a:avLst/>
              <a:gdLst/>
              <a:ahLst/>
              <a:cxnLst/>
              <a:rect l="l" t="t" r="r" b="b"/>
              <a:pathLst>
                <a:path w="317500" h="236219">
                  <a:moveTo>
                    <a:pt x="260604" y="57530"/>
                  </a:moveTo>
                  <a:lnTo>
                    <a:pt x="247777" y="57530"/>
                  </a:lnTo>
                  <a:lnTo>
                    <a:pt x="241554" y="58419"/>
                  </a:lnTo>
                  <a:lnTo>
                    <a:pt x="235839" y="60070"/>
                  </a:lnTo>
                  <a:lnTo>
                    <a:pt x="229996" y="61848"/>
                  </a:lnTo>
                  <a:lnTo>
                    <a:pt x="225044" y="64388"/>
                  </a:lnTo>
                  <a:lnTo>
                    <a:pt x="220853" y="67944"/>
                  </a:lnTo>
                  <a:lnTo>
                    <a:pt x="216534" y="71373"/>
                  </a:lnTo>
                  <a:lnTo>
                    <a:pt x="213232" y="75818"/>
                  </a:lnTo>
                  <a:lnTo>
                    <a:pt x="210946" y="81025"/>
                  </a:lnTo>
                  <a:lnTo>
                    <a:pt x="208533" y="86359"/>
                  </a:lnTo>
                  <a:lnTo>
                    <a:pt x="207314" y="92455"/>
                  </a:lnTo>
                  <a:lnTo>
                    <a:pt x="207325" y="107822"/>
                  </a:lnTo>
                  <a:lnTo>
                    <a:pt x="208915" y="114426"/>
                  </a:lnTo>
                  <a:lnTo>
                    <a:pt x="212090" y="120395"/>
                  </a:lnTo>
                  <a:lnTo>
                    <a:pt x="215138" y="126491"/>
                  </a:lnTo>
                  <a:lnTo>
                    <a:pt x="219709" y="131190"/>
                  </a:lnTo>
                  <a:lnTo>
                    <a:pt x="225806" y="134746"/>
                  </a:lnTo>
                  <a:lnTo>
                    <a:pt x="218947" y="139826"/>
                  </a:lnTo>
                  <a:lnTo>
                    <a:pt x="214249" y="144398"/>
                  </a:lnTo>
                  <a:lnTo>
                    <a:pt x="211581" y="148335"/>
                  </a:lnTo>
                  <a:lnTo>
                    <a:pt x="208915" y="152400"/>
                  </a:lnTo>
                  <a:lnTo>
                    <a:pt x="207518" y="156717"/>
                  </a:lnTo>
                  <a:lnTo>
                    <a:pt x="207518" y="165734"/>
                  </a:lnTo>
                  <a:lnTo>
                    <a:pt x="220218" y="179450"/>
                  </a:lnTo>
                  <a:lnTo>
                    <a:pt x="213868" y="182752"/>
                  </a:lnTo>
                  <a:lnTo>
                    <a:pt x="208788" y="186562"/>
                  </a:lnTo>
                  <a:lnTo>
                    <a:pt x="205358" y="190880"/>
                  </a:lnTo>
                  <a:lnTo>
                    <a:pt x="201803" y="195198"/>
                  </a:lnTo>
                  <a:lnTo>
                    <a:pt x="200217" y="199389"/>
                  </a:lnTo>
                  <a:lnTo>
                    <a:pt x="200135" y="211454"/>
                  </a:lnTo>
                  <a:lnTo>
                    <a:pt x="201421" y="215900"/>
                  </a:lnTo>
                  <a:lnTo>
                    <a:pt x="240665" y="235330"/>
                  </a:lnTo>
                  <a:lnTo>
                    <a:pt x="248284" y="235838"/>
                  </a:lnTo>
                  <a:lnTo>
                    <a:pt x="256794" y="235838"/>
                  </a:lnTo>
                  <a:lnTo>
                    <a:pt x="295275" y="227329"/>
                  </a:lnTo>
                  <a:lnTo>
                    <a:pt x="297149" y="225932"/>
                  </a:lnTo>
                  <a:lnTo>
                    <a:pt x="256540" y="225932"/>
                  </a:lnTo>
                  <a:lnTo>
                    <a:pt x="247896" y="225599"/>
                  </a:lnTo>
                  <a:lnTo>
                    <a:pt x="220091" y="211454"/>
                  </a:lnTo>
                  <a:lnTo>
                    <a:pt x="220091" y="199389"/>
                  </a:lnTo>
                  <a:lnTo>
                    <a:pt x="232918" y="181737"/>
                  </a:lnTo>
                  <a:lnTo>
                    <a:pt x="310906" y="181737"/>
                  </a:lnTo>
                  <a:lnTo>
                    <a:pt x="309499" y="179069"/>
                  </a:lnTo>
                  <a:lnTo>
                    <a:pt x="307085" y="174370"/>
                  </a:lnTo>
                  <a:lnTo>
                    <a:pt x="303149" y="170687"/>
                  </a:lnTo>
                  <a:lnTo>
                    <a:pt x="297433" y="167893"/>
                  </a:lnTo>
                  <a:lnTo>
                    <a:pt x="291845" y="165100"/>
                  </a:lnTo>
                  <a:lnTo>
                    <a:pt x="284606" y="163829"/>
                  </a:lnTo>
                  <a:lnTo>
                    <a:pt x="239903" y="163829"/>
                  </a:lnTo>
                  <a:lnTo>
                    <a:pt x="235712" y="163448"/>
                  </a:lnTo>
                  <a:lnTo>
                    <a:pt x="225044" y="155447"/>
                  </a:lnTo>
                  <a:lnTo>
                    <a:pt x="225044" y="147700"/>
                  </a:lnTo>
                  <a:lnTo>
                    <a:pt x="228219" y="142875"/>
                  </a:lnTo>
                  <a:lnTo>
                    <a:pt x="234569" y="138048"/>
                  </a:lnTo>
                  <a:lnTo>
                    <a:pt x="272342" y="138048"/>
                  </a:lnTo>
                  <a:lnTo>
                    <a:pt x="273065" y="137890"/>
                  </a:lnTo>
                  <a:lnTo>
                    <a:pt x="281390" y="134393"/>
                  </a:lnTo>
                  <a:lnTo>
                    <a:pt x="286762" y="130682"/>
                  </a:lnTo>
                  <a:lnTo>
                    <a:pt x="246633" y="130682"/>
                  </a:lnTo>
                  <a:lnTo>
                    <a:pt x="240410" y="127762"/>
                  </a:lnTo>
                  <a:lnTo>
                    <a:pt x="236219" y="122046"/>
                  </a:lnTo>
                  <a:lnTo>
                    <a:pt x="231902" y="116331"/>
                  </a:lnTo>
                  <a:lnTo>
                    <a:pt x="229743" y="108330"/>
                  </a:lnTo>
                  <a:lnTo>
                    <a:pt x="229743" y="88010"/>
                  </a:lnTo>
                  <a:lnTo>
                    <a:pt x="230174" y="86359"/>
                  </a:lnTo>
                  <a:lnTo>
                    <a:pt x="231902" y="80263"/>
                  </a:lnTo>
                  <a:lnTo>
                    <a:pt x="236093" y="74929"/>
                  </a:lnTo>
                  <a:lnTo>
                    <a:pt x="240283" y="69722"/>
                  </a:lnTo>
                  <a:lnTo>
                    <a:pt x="246380" y="67055"/>
                  </a:lnTo>
                  <a:lnTo>
                    <a:pt x="316992" y="67055"/>
                  </a:lnTo>
                  <a:lnTo>
                    <a:pt x="316992" y="59689"/>
                  </a:lnTo>
                  <a:lnTo>
                    <a:pt x="272542" y="59689"/>
                  </a:lnTo>
                  <a:lnTo>
                    <a:pt x="267115" y="58419"/>
                  </a:lnTo>
                  <a:lnTo>
                    <a:pt x="267567" y="58419"/>
                  </a:lnTo>
                  <a:lnTo>
                    <a:pt x="260604" y="57530"/>
                  </a:lnTo>
                  <a:close/>
                </a:path>
                <a:path w="317500" h="236219">
                  <a:moveTo>
                    <a:pt x="310906" y="181737"/>
                  </a:moveTo>
                  <a:lnTo>
                    <a:pt x="232918" y="181737"/>
                  </a:lnTo>
                  <a:lnTo>
                    <a:pt x="238125" y="182244"/>
                  </a:lnTo>
                  <a:lnTo>
                    <a:pt x="244094" y="182498"/>
                  </a:lnTo>
                  <a:lnTo>
                    <a:pt x="274446" y="182498"/>
                  </a:lnTo>
                  <a:lnTo>
                    <a:pt x="278383" y="183006"/>
                  </a:lnTo>
                  <a:lnTo>
                    <a:pt x="292607" y="198754"/>
                  </a:lnTo>
                  <a:lnTo>
                    <a:pt x="292607" y="206120"/>
                  </a:lnTo>
                  <a:lnTo>
                    <a:pt x="291293" y="210184"/>
                  </a:lnTo>
                  <a:lnTo>
                    <a:pt x="291210" y="210438"/>
                  </a:lnTo>
                  <a:lnTo>
                    <a:pt x="288290" y="214248"/>
                  </a:lnTo>
                  <a:lnTo>
                    <a:pt x="285495" y="218058"/>
                  </a:lnTo>
                  <a:lnTo>
                    <a:pt x="281305" y="220852"/>
                  </a:lnTo>
                  <a:lnTo>
                    <a:pt x="270509" y="224916"/>
                  </a:lnTo>
                  <a:lnTo>
                    <a:pt x="264032" y="225932"/>
                  </a:lnTo>
                  <a:lnTo>
                    <a:pt x="297149" y="225932"/>
                  </a:lnTo>
                  <a:lnTo>
                    <a:pt x="301752" y="222503"/>
                  </a:lnTo>
                  <a:lnTo>
                    <a:pt x="306324" y="216280"/>
                  </a:lnTo>
                  <a:lnTo>
                    <a:pt x="310769" y="210184"/>
                  </a:lnTo>
                  <a:lnTo>
                    <a:pt x="313055" y="203200"/>
                  </a:lnTo>
                  <a:lnTo>
                    <a:pt x="313055" y="189102"/>
                  </a:lnTo>
                  <a:lnTo>
                    <a:pt x="311912" y="183641"/>
                  </a:lnTo>
                  <a:lnTo>
                    <a:pt x="310906" y="181737"/>
                  </a:lnTo>
                  <a:close/>
                </a:path>
                <a:path w="317500" h="236219">
                  <a:moveTo>
                    <a:pt x="272342" y="138048"/>
                  </a:moveTo>
                  <a:lnTo>
                    <a:pt x="234569" y="138048"/>
                  </a:lnTo>
                  <a:lnTo>
                    <a:pt x="239649" y="139826"/>
                  </a:lnTo>
                  <a:lnTo>
                    <a:pt x="245618" y="140715"/>
                  </a:lnTo>
                  <a:lnTo>
                    <a:pt x="252476" y="140715"/>
                  </a:lnTo>
                  <a:lnTo>
                    <a:pt x="263431" y="140005"/>
                  </a:lnTo>
                  <a:lnTo>
                    <a:pt x="272342" y="138048"/>
                  </a:lnTo>
                  <a:close/>
                </a:path>
                <a:path w="317500" h="236219">
                  <a:moveTo>
                    <a:pt x="316992" y="67055"/>
                  </a:moveTo>
                  <a:lnTo>
                    <a:pt x="258953" y="67055"/>
                  </a:lnTo>
                  <a:lnTo>
                    <a:pt x="263144" y="68198"/>
                  </a:lnTo>
                  <a:lnTo>
                    <a:pt x="266700" y="70484"/>
                  </a:lnTo>
                  <a:lnTo>
                    <a:pt x="270256" y="72897"/>
                  </a:lnTo>
                  <a:lnTo>
                    <a:pt x="273177" y="76453"/>
                  </a:lnTo>
                  <a:lnTo>
                    <a:pt x="275208" y="81406"/>
                  </a:lnTo>
                  <a:lnTo>
                    <a:pt x="277368" y="86359"/>
                  </a:lnTo>
                  <a:lnTo>
                    <a:pt x="278383" y="92455"/>
                  </a:lnTo>
                  <a:lnTo>
                    <a:pt x="278383" y="104012"/>
                  </a:lnTo>
                  <a:lnTo>
                    <a:pt x="272922" y="121412"/>
                  </a:lnTo>
                  <a:lnTo>
                    <a:pt x="271018" y="124332"/>
                  </a:lnTo>
                  <a:lnTo>
                    <a:pt x="268605" y="126491"/>
                  </a:lnTo>
                  <a:lnTo>
                    <a:pt x="262508" y="129793"/>
                  </a:lnTo>
                  <a:lnTo>
                    <a:pt x="258953" y="130682"/>
                  </a:lnTo>
                  <a:lnTo>
                    <a:pt x="286762" y="130682"/>
                  </a:lnTo>
                  <a:lnTo>
                    <a:pt x="300990" y="97916"/>
                  </a:lnTo>
                  <a:lnTo>
                    <a:pt x="300929" y="92455"/>
                  </a:lnTo>
                  <a:lnTo>
                    <a:pt x="292607" y="72897"/>
                  </a:lnTo>
                  <a:lnTo>
                    <a:pt x="293751" y="71500"/>
                  </a:lnTo>
                  <a:lnTo>
                    <a:pt x="316992" y="71500"/>
                  </a:lnTo>
                  <a:lnTo>
                    <a:pt x="316992" y="67055"/>
                  </a:lnTo>
                  <a:close/>
                </a:path>
                <a:path w="317500" h="236219">
                  <a:moveTo>
                    <a:pt x="316992" y="71500"/>
                  </a:moveTo>
                  <a:lnTo>
                    <a:pt x="293751" y="71500"/>
                  </a:lnTo>
                  <a:lnTo>
                    <a:pt x="316992" y="72389"/>
                  </a:lnTo>
                  <a:lnTo>
                    <a:pt x="316992" y="71500"/>
                  </a:lnTo>
                  <a:close/>
                </a:path>
                <a:path w="317500" h="236219">
                  <a:moveTo>
                    <a:pt x="127635" y="57530"/>
                  </a:moveTo>
                  <a:lnTo>
                    <a:pt x="87693" y="73326"/>
                  </a:lnTo>
                  <a:lnTo>
                    <a:pt x="72459" y="110872"/>
                  </a:lnTo>
                  <a:lnTo>
                    <a:pt x="72062" y="121665"/>
                  </a:lnTo>
                  <a:lnTo>
                    <a:pt x="72844" y="134619"/>
                  </a:lnTo>
                  <a:lnTo>
                    <a:pt x="72866" y="134973"/>
                  </a:lnTo>
                  <a:lnTo>
                    <a:pt x="93366" y="173110"/>
                  </a:lnTo>
                  <a:lnTo>
                    <a:pt x="125603" y="181737"/>
                  </a:lnTo>
                  <a:lnTo>
                    <a:pt x="133983" y="181286"/>
                  </a:lnTo>
                  <a:lnTo>
                    <a:pt x="141779" y="179943"/>
                  </a:lnTo>
                  <a:lnTo>
                    <a:pt x="148980" y="177718"/>
                  </a:lnTo>
                  <a:lnTo>
                    <a:pt x="155575" y="174625"/>
                  </a:lnTo>
                  <a:lnTo>
                    <a:pt x="159792" y="171830"/>
                  </a:lnTo>
                  <a:lnTo>
                    <a:pt x="127507" y="171830"/>
                  </a:lnTo>
                  <a:lnTo>
                    <a:pt x="120245" y="170953"/>
                  </a:lnTo>
                  <a:lnTo>
                    <a:pt x="96152" y="130377"/>
                  </a:lnTo>
                  <a:lnTo>
                    <a:pt x="95636" y="118109"/>
                  </a:lnTo>
                  <a:lnTo>
                    <a:pt x="96150" y="106737"/>
                  </a:lnTo>
                  <a:lnTo>
                    <a:pt x="113680" y="70754"/>
                  </a:lnTo>
                  <a:lnTo>
                    <a:pt x="127127" y="67437"/>
                  </a:lnTo>
                  <a:lnTo>
                    <a:pt x="161799" y="67437"/>
                  </a:lnTo>
                  <a:lnTo>
                    <a:pt x="160531" y="66317"/>
                  </a:lnTo>
                  <a:lnTo>
                    <a:pt x="151204" y="61442"/>
                  </a:lnTo>
                  <a:lnTo>
                    <a:pt x="140235" y="58507"/>
                  </a:lnTo>
                  <a:lnTo>
                    <a:pt x="127635" y="57530"/>
                  </a:lnTo>
                  <a:close/>
                </a:path>
                <a:path w="317500" h="236219">
                  <a:moveTo>
                    <a:pt x="161799" y="67437"/>
                  </a:moveTo>
                  <a:lnTo>
                    <a:pt x="133096" y="67437"/>
                  </a:lnTo>
                  <a:lnTo>
                    <a:pt x="138430" y="69341"/>
                  </a:lnTo>
                  <a:lnTo>
                    <a:pt x="147828" y="76962"/>
                  </a:lnTo>
                  <a:lnTo>
                    <a:pt x="151511" y="82930"/>
                  </a:lnTo>
                  <a:lnTo>
                    <a:pt x="154305" y="91058"/>
                  </a:lnTo>
                  <a:lnTo>
                    <a:pt x="156065" y="97537"/>
                  </a:lnTo>
                  <a:lnTo>
                    <a:pt x="157250" y="104298"/>
                  </a:lnTo>
                  <a:lnTo>
                    <a:pt x="157337" y="104790"/>
                  </a:lnTo>
                  <a:lnTo>
                    <a:pt x="158109" y="112829"/>
                  </a:lnTo>
                  <a:lnTo>
                    <a:pt x="158264" y="118109"/>
                  </a:lnTo>
                  <a:lnTo>
                    <a:pt x="158369" y="128269"/>
                  </a:lnTo>
                  <a:lnTo>
                    <a:pt x="157861" y="134619"/>
                  </a:lnTo>
                  <a:lnTo>
                    <a:pt x="137794" y="170433"/>
                  </a:lnTo>
                  <a:lnTo>
                    <a:pt x="133096" y="171830"/>
                  </a:lnTo>
                  <a:lnTo>
                    <a:pt x="159792" y="171830"/>
                  </a:lnTo>
                  <a:lnTo>
                    <a:pt x="180387" y="137271"/>
                  </a:lnTo>
                  <a:lnTo>
                    <a:pt x="181661" y="128269"/>
                  </a:lnTo>
                  <a:lnTo>
                    <a:pt x="181687" y="128089"/>
                  </a:lnTo>
                  <a:lnTo>
                    <a:pt x="181964" y="121665"/>
                  </a:lnTo>
                  <a:lnTo>
                    <a:pt x="182002" y="120776"/>
                  </a:lnTo>
                  <a:lnTo>
                    <a:pt x="182118" y="118109"/>
                  </a:lnTo>
                  <a:lnTo>
                    <a:pt x="181410" y="106737"/>
                  </a:lnTo>
                  <a:lnTo>
                    <a:pt x="181289" y="104790"/>
                  </a:lnTo>
                  <a:lnTo>
                    <a:pt x="181258" y="104298"/>
                  </a:lnTo>
                  <a:lnTo>
                    <a:pt x="178673" y="92201"/>
                  </a:lnTo>
                  <a:lnTo>
                    <a:pt x="174349" y="81819"/>
                  </a:lnTo>
                  <a:lnTo>
                    <a:pt x="168397" y="73326"/>
                  </a:lnTo>
                  <a:lnTo>
                    <a:pt x="168275" y="73151"/>
                  </a:lnTo>
                  <a:lnTo>
                    <a:pt x="161799" y="67437"/>
                  </a:lnTo>
                  <a:close/>
                </a:path>
                <a:path w="317500" h="236219">
                  <a:moveTo>
                    <a:pt x="37846" y="0"/>
                  </a:moveTo>
                  <a:lnTo>
                    <a:pt x="30225" y="0"/>
                  </a:lnTo>
                  <a:lnTo>
                    <a:pt x="0" y="1269"/>
                  </a:lnTo>
                  <a:lnTo>
                    <a:pt x="0" y="7873"/>
                  </a:lnTo>
                  <a:lnTo>
                    <a:pt x="4318" y="8508"/>
                  </a:lnTo>
                  <a:lnTo>
                    <a:pt x="7238" y="9270"/>
                  </a:lnTo>
                  <a:lnTo>
                    <a:pt x="10541" y="10794"/>
                  </a:lnTo>
                  <a:lnTo>
                    <a:pt x="11811" y="11810"/>
                  </a:lnTo>
                  <a:lnTo>
                    <a:pt x="12700" y="13080"/>
                  </a:lnTo>
                  <a:lnTo>
                    <a:pt x="13716" y="14350"/>
                  </a:lnTo>
                  <a:lnTo>
                    <a:pt x="14478" y="16128"/>
                  </a:lnTo>
                  <a:lnTo>
                    <a:pt x="14986" y="18287"/>
                  </a:lnTo>
                  <a:lnTo>
                    <a:pt x="15621" y="20573"/>
                  </a:lnTo>
                  <a:lnTo>
                    <a:pt x="15875" y="23240"/>
                  </a:lnTo>
                  <a:lnTo>
                    <a:pt x="16002" y="26415"/>
                  </a:lnTo>
                  <a:lnTo>
                    <a:pt x="16002" y="156463"/>
                  </a:lnTo>
                  <a:lnTo>
                    <a:pt x="15493" y="162178"/>
                  </a:lnTo>
                  <a:lnTo>
                    <a:pt x="14986" y="164337"/>
                  </a:lnTo>
                  <a:lnTo>
                    <a:pt x="14175" y="166115"/>
                  </a:lnTo>
                  <a:lnTo>
                    <a:pt x="13588" y="167639"/>
                  </a:lnTo>
                  <a:lnTo>
                    <a:pt x="2031" y="173608"/>
                  </a:lnTo>
                  <a:lnTo>
                    <a:pt x="2031" y="179704"/>
                  </a:lnTo>
                  <a:lnTo>
                    <a:pt x="51816" y="179704"/>
                  </a:lnTo>
                  <a:lnTo>
                    <a:pt x="51816" y="173608"/>
                  </a:lnTo>
                  <a:lnTo>
                    <a:pt x="47625" y="172465"/>
                  </a:lnTo>
                  <a:lnTo>
                    <a:pt x="44881" y="171322"/>
                  </a:lnTo>
                  <a:lnTo>
                    <a:pt x="44750" y="171322"/>
                  </a:lnTo>
                  <a:lnTo>
                    <a:pt x="42672" y="169798"/>
                  </a:lnTo>
                  <a:lnTo>
                    <a:pt x="40767" y="168275"/>
                  </a:lnTo>
                  <a:lnTo>
                    <a:pt x="39497" y="166115"/>
                  </a:lnTo>
                  <a:lnTo>
                    <a:pt x="38862" y="163321"/>
                  </a:lnTo>
                  <a:lnTo>
                    <a:pt x="38100" y="160527"/>
                  </a:lnTo>
                  <a:lnTo>
                    <a:pt x="37891" y="156463"/>
                  </a:lnTo>
                  <a:lnTo>
                    <a:pt x="378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5233" name="object 75">
            <a:extLst>
              <a:ext uri="{FF2B5EF4-FFF2-40B4-BE49-F238E27FC236}">
                <a16:creationId xmlns:a16="http://schemas.microsoft.com/office/drawing/2014/main" id="{254A381A-D6B7-D5FB-5F42-56055F94ACB2}"/>
              </a:ext>
            </a:extLst>
          </p:cNvPr>
          <p:cNvPicPr/>
          <p:nvPr/>
        </p:nvPicPr>
        <p:blipFill>
          <a:blip r:embed="rId18" cstate="print"/>
          <a:stretch>
            <a:fillRect/>
          </a:stretch>
        </p:blipFill>
        <p:spPr>
          <a:xfrm>
            <a:off x="5011789" y="2706622"/>
            <a:ext cx="1281938" cy="424180"/>
          </a:xfrm>
          <a:prstGeom prst="rect">
            <a:avLst/>
          </a:prstGeom>
        </p:spPr>
      </p:pic>
      <p:sp>
        <p:nvSpPr>
          <p:cNvPr id="5234" name="object 76">
            <a:extLst>
              <a:ext uri="{FF2B5EF4-FFF2-40B4-BE49-F238E27FC236}">
                <a16:creationId xmlns:a16="http://schemas.microsoft.com/office/drawing/2014/main" id="{680C616C-B6D4-89EB-F8A2-FBF745479BC5}"/>
              </a:ext>
            </a:extLst>
          </p:cNvPr>
          <p:cNvSpPr/>
          <p:nvPr/>
        </p:nvSpPr>
        <p:spPr>
          <a:xfrm>
            <a:off x="6379960" y="2837813"/>
            <a:ext cx="154940" cy="161290"/>
          </a:xfrm>
          <a:custGeom>
            <a:avLst/>
            <a:gdLst/>
            <a:ahLst/>
            <a:cxnLst/>
            <a:rect l="l" t="t" r="r" b="b"/>
            <a:pathLst>
              <a:path w="154939" h="161289">
                <a:moveTo>
                  <a:pt x="154686" y="72390"/>
                </a:moveTo>
                <a:lnTo>
                  <a:pt x="86233" y="72390"/>
                </a:lnTo>
                <a:lnTo>
                  <a:pt x="86233" y="0"/>
                </a:lnTo>
                <a:lnTo>
                  <a:pt x="68453" y="0"/>
                </a:lnTo>
                <a:lnTo>
                  <a:pt x="68453" y="72390"/>
                </a:lnTo>
                <a:lnTo>
                  <a:pt x="0" y="72390"/>
                </a:lnTo>
                <a:lnTo>
                  <a:pt x="0" y="88900"/>
                </a:lnTo>
                <a:lnTo>
                  <a:pt x="68453" y="88900"/>
                </a:lnTo>
                <a:lnTo>
                  <a:pt x="68453" y="161290"/>
                </a:lnTo>
                <a:lnTo>
                  <a:pt x="86233" y="161290"/>
                </a:lnTo>
                <a:lnTo>
                  <a:pt x="86233" y="88900"/>
                </a:lnTo>
                <a:lnTo>
                  <a:pt x="154686" y="88900"/>
                </a:lnTo>
                <a:lnTo>
                  <a:pt x="154686" y="7239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235" name="object 77">
            <a:extLst>
              <a:ext uri="{FF2B5EF4-FFF2-40B4-BE49-F238E27FC236}">
                <a16:creationId xmlns:a16="http://schemas.microsoft.com/office/drawing/2014/main" id="{7C51BC0A-EAB5-1A49-E294-996B3A092E55}"/>
              </a:ext>
            </a:extLst>
          </p:cNvPr>
          <p:cNvGrpSpPr/>
          <p:nvPr/>
        </p:nvGrpSpPr>
        <p:grpSpPr>
          <a:xfrm>
            <a:off x="6631547" y="2753105"/>
            <a:ext cx="1369060" cy="321310"/>
            <a:chOff x="5054727" y="1463421"/>
            <a:chExt cx="1369060" cy="321310"/>
          </a:xfrm>
        </p:grpSpPr>
        <p:sp>
          <p:nvSpPr>
            <p:cNvPr id="5236" name="object 78">
              <a:extLst>
                <a:ext uri="{FF2B5EF4-FFF2-40B4-BE49-F238E27FC236}">
                  <a16:creationId xmlns:a16="http://schemas.microsoft.com/office/drawing/2014/main" id="{48983281-E7AC-B55E-1A72-2083E1191BD1}"/>
                </a:ext>
              </a:extLst>
            </p:cNvPr>
            <p:cNvSpPr/>
            <p:nvPr/>
          </p:nvSpPr>
          <p:spPr>
            <a:xfrm>
              <a:off x="5054727" y="1473835"/>
              <a:ext cx="1022985" cy="311150"/>
            </a:xfrm>
            <a:custGeom>
              <a:avLst/>
              <a:gdLst/>
              <a:ahLst/>
              <a:cxnLst/>
              <a:rect l="l" t="t" r="r" b="b"/>
              <a:pathLst>
                <a:path w="1022985" h="311150">
                  <a:moveTo>
                    <a:pt x="941197" y="0"/>
                  </a:moveTo>
                  <a:lnTo>
                    <a:pt x="938022" y="10287"/>
                  </a:lnTo>
                  <a:lnTo>
                    <a:pt x="952313" y="17690"/>
                  </a:lnTo>
                  <a:lnTo>
                    <a:pt x="964723" y="28463"/>
                  </a:lnTo>
                  <a:lnTo>
                    <a:pt x="990903" y="80456"/>
                  </a:lnTo>
                  <a:lnTo>
                    <a:pt x="998765" y="128133"/>
                  </a:lnTo>
                  <a:lnTo>
                    <a:pt x="999739" y="155320"/>
                  </a:lnTo>
                  <a:lnTo>
                    <a:pt x="998765" y="182669"/>
                  </a:lnTo>
                  <a:lnTo>
                    <a:pt x="990903" y="230207"/>
                  </a:lnTo>
                  <a:lnTo>
                    <a:pt x="975276" y="268047"/>
                  </a:lnTo>
                  <a:lnTo>
                    <a:pt x="938022" y="300354"/>
                  </a:lnTo>
                  <a:lnTo>
                    <a:pt x="941197" y="310641"/>
                  </a:lnTo>
                  <a:lnTo>
                    <a:pt x="975836" y="292163"/>
                  </a:lnTo>
                  <a:lnTo>
                    <a:pt x="1001522" y="257301"/>
                  </a:lnTo>
                  <a:lnTo>
                    <a:pt x="1017460" y="210216"/>
                  </a:lnTo>
                  <a:lnTo>
                    <a:pt x="1022725" y="155448"/>
                  </a:lnTo>
                  <a:lnTo>
                    <a:pt x="1021475" y="128133"/>
                  </a:lnTo>
                  <a:lnTo>
                    <a:pt x="1010836" y="75864"/>
                  </a:lnTo>
                  <a:lnTo>
                    <a:pt x="989810" y="33861"/>
                  </a:lnTo>
                  <a:lnTo>
                    <a:pt x="959623" y="7191"/>
                  </a:lnTo>
                  <a:lnTo>
                    <a:pt x="941197" y="0"/>
                  </a:lnTo>
                  <a:close/>
                </a:path>
                <a:path w="1022985" h="311150">
                  <a:moveTo>
                    <a:pt x="81534" y="0"/>
                  </a:moveTo>
                  <a:lnTo>
                    <a:pt x="46894" y="18478"/>
                  </a:lnTo>
                  <a:lnTo>
                    <a:pt x="21209" y="53339"/>
                  </a:lnTo>
                  <a:lnTo>
                    <a:pt x="5270" y="100377"/>
                  </a:lnTo>
                  <a:lnTo>
                    <a:pt x="0" y="155320"/>
                  </a:lnTo>
                  <a:lnTo>
                    <a:pt x="1263" y="182669"/>
                  </a:lnTo>
                  <a:lnTo>
                    <a:pt x="11894" y="234723"/>
                  </a:lnTo>
                  <a:lnTo>
                    <a:pt x="32920" y="276780"/>
                  </a:lnTo>
                  <a:lnTo>
                    <a:pt x="63107" y="303450"/>
                  </a:lnTo>
                  <a:lnTo>
                    <a:pt x="81534" y="310641"/>
                  </a:lnTo>
                  <a:lnTo>
                    <a:pt x="84709" y="300354"/>
                  </a:lnTo>
                  <a:lnTo>
                    <a:pt x="70471" y="292951"/>
                  </a:lnTo>
                  <a:lnTo>
                    <a:pt x="58054" y="282178"/>
                  </a:lnTo>
                  <a:lnTo>
                    <a:pt x="31900" y="230207"/>
                  </a:lnTo>
                  <a:lnTo>
                    <a:pt x="24090" y="182669"/>
                  </a:lnTo>
                  <a:lnTo>
                    <a:pt x="23113" y="155448"/>
                  </a:lnTo>
                  <a:lnTo>
                    <a:pt x="24090" y="128133"/>
                  </a:lnTo>
                  <a:lnTo>
                    <a:pt x="31900" y="80456"/>
                  </a:lnTo>
                  <a:lnTo>
                    <a:pt x="47472" y="42594"/>
                  </a:lnTo>
                  <a:lnTo>
                    <a:pt x="84709" y="10287"/>
                  </a:lnTo>
                  <a:lnTo>
                    <a:pt x="8153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37" name="object 79">
              <a:extLst>
                <a:ext uri="{FF2B5EF4-FFF2-40B4-BE49-F238E27FC236}">
                  <a16:creationId xmlns:a16="http://schemas.microsoft.com/office/drawing/2014/main" id="{4CFB90E3-3B79-DD47-B88D-87BDE8C26196}"/>
                </a:ext>
              </a:extLst>
            </p:cNvPr>
            <p:cNvPicPr/>
            <p:nvPr/>
          </p:nvPicPr>
          <p:blipFill>
            <a:blip r:embed="rId12" cstate="print"/>
            <a:stretch>
              <a:fillRect/>
            </a:stretch>
          </p:blipFill>
          <p:spPr>
            <a:xfrm>
              <a:off x="5168773" y="1529207"/>
              <a:ext cx="99949" cy="173354"/>
            </a:xfrm>
            <a:prstGeom prst="rect">
              <a:avLst/>
            </a:prstGeom>
          </p:spPr>
        </p:pic>
        <p:sp>
          <p:nvSpPr>
            <p:cNvPr id="5238" name="object 80">
              <a:extLst>
                <a:ext uri="{FF2B5EF4-FFF2-40B4-BE49-F238E27FC236}">
                  <a16:creationId xmlns:a16="http://schemas.microsoft.com/office/drawing/2014/main" id="{409B7189-AADC-7ED4-6B08-13D213044CC5}"/>
                </a:ext>
              </a:extLst>
            </p:cNvPr>
            <p:cNvSpPr/>
            <p:nvPr/>
          </p:nvSpPr>
          <p:spPr>
            <a:xfrm>
              <a:off x="5365115" y="1620709"/>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39" name="object 81">
              <a:extLst>
                <a:ext uri="{FF2B5EF4-FFF2-40B4-BE49-F238E27FC236}">
                  <a16:creationId xmlns:a16="http://schemas.microsoft.com/office/drawing/2014/main" id="{A73265F3-9BC6-EE39-ABE2-6BC0CA53331D}"/>
                </a:ext>
              </a:extLst>
            </p:cNvPr>
            <p:cNvPicPr/>
            <p:nvPr/>
          </p:nvPicPr>
          <p:blipFill>
            <a:blip r:embed="rId16" cstate="print"/>
            <a:stretch>
              <a:fillRect/>
            </a:stretch>
          </p:blipFill>
          <p:spPr>
            <a:xfrm>
              <a:off x="5594985" y="1580515"/>
              <a:ext cx="139191" cy="176784"/>
            </a:xfrm>
            <a:prstGeom prst="rect">
              <a:avLst/>
            </a:prstGeom>
          </p:spPr>
        </p:pic>
        <p:pic>
          <p:nvPicPr>
            <p:cNvPr id="5240" name="object 82">
              <a:extLst>
                <a:ext uri="{FF2B5EF4-FFF2-40B4-BE49-F238E27FC236}">
                  <a16:creationId xmlns:a16="http://schemas.microsoft.com/office/drawing/2014/main" id="{306F2E0F-B059-571E-83D2-AC2F0E244A48}"/>
                </a:ext>
              </a:extLst>
            </p:cNvPr>
            <p:cNvPicPr/>
            <p:nvPr/>
          </p:nvPicPr>
          <p:blipFill>
            <a:blip r:embed="rId19" cstate="print"/>
            <a:stretch>
              <a:fillRect/>
            </a:stretch>
          </p:blipFill>
          <p:spPr>
            <a:xfrm>
              <a:off x="5763260" y="1463421"/>
              <a:ext cx="197992" cy="176402"/>
            </a:xfrm>
            <a:prstGeom prst="rect">
              <a:avLst/>
            </a:prstGeom>
          </p:spPr>
        </p:pic>
        <p:sp>
          <p:nvSpPr>
            <p:cNvPr id="5241" name="object 83">
              <a:extLst>
                <a:ext uri="{FF2B5EF4-FFF2-40B4-BE49-F238E27FC236}">
                  <a16:creationId xmlns:a16="http://schemas.microsoft.com/office/drawing/2014/main" id="{85904D40-7EE8-0FED-3D2F-E4958FEEDC02}"/>
                </a:ext>
              </a:extLst>
            </p:cNvPr>
            <p:cNvSpPr/>
            <p:nvPr/>
          </p:nvSpPr>
          <p:spPr>
            <a:xfrm>
              <a:off x="6106795" y="1522857"/>
              <a:ext cx="317500" cy="236220"/>
            </a:xfrm>
            <a:custGeom>
              <a:avLst/>
              <a:gdLst/>
              <a:ahLst/>
              <a:cxnLst/>
              <a:rect l="l" t="t" r="r" b="b"/>
              <a:pathLst>
                <a:path w="317500" h="236219">
                  <a:moveTo>
                    <a:pt x="260603" y="57530"/>
                  </a:moveTo>
                  <a:lnTo>
                    <a:pt x="247776" y="57530"/>
                  </a:lnTo>
                  <a:lnTo>
                    <a:pt x="241553" y="58419"/>
                  </a:lnTo>
                  <a:lnTo>
                    <a:pt x="235838" y="60070"/>
                  </a:lnTo>
                  <a:lnTo>
                    <a:pt x="229996" y="61848"/>
                  </a:lnTo>
                  <a:lnTo>
                    <a:pt x="225043" y="64388"/>
                  </a:lnTo>
                  <a:lnTo>
                    <a:pt x="220852" y="67944"/>
                  </a:lnTo>
                  <a:lnTo>
                    <a:pt x="216534" y="71373"/>
                  </a:lnTo>
                  <a:lnTo>
                    <a:pt x="213232" y="75818"/>
                  </a:lnTo>
                  <a:lnTo>
                    <a:pt x="210946" y="81025"/>
                  </a:lnTo>
                  <a:lnTo>
                    <a:pt x="208533" y="86359"/>
                  </a:lnTo>
                  <a:lnTo>
                    <a:pt x="207314" y="92455"/>
                  </a:lnTo>
                  <a:lnTo>
                    <a:pt x="207325" y="107822"/>
                  </a:lnTo>
                  <a:lnTo>
                    <a:pt x="208914" y="114426"/>
                  </a:lnTo>
                  <a:lnTo>
                    <a:pt x="212089" y="120395"/>
                  </a:lnTo>
                  <a:lnTo>
                    <a:pt x="215137" y="126491"/>
                  </a:lnTo>
                  <a:lnTo>
                    <a:pt x="219709" y="131190"/>
                  </a:lnTo>
                  <a:lnTo>
                    <a:pt x="225805" y="134746"/>
                  </a:lnTo>
                  <a:lnTo>
                    <a:pt x="218947" y="139826"/>
                  </a:lnTo>
                  <a:lnTo>
                    <a:pt x="214249" y="144398"/>
                  </a:lnTo>
                  <a:lnTo>
                    <a:pt x="211581" y="148335"/>
                  </a:lnTo>
                  <a:lnTo>
                    <a:pt x="208914" y="152400"/>
                  </a:lnTo>
                  <a:lnTo>
                    <a:pt x="207517" y="156717"/>
                  </a:lnTo>
                  <a:lnTo>
                    <a:pt x="207517" y="165734"/>
                  </a:lnTo>
                  <a:lnTo>
                    <a:pt x="220217" y="179450"/>
                  </a:lnTo>
                  <a:lnTo>
                    <a:pt x="213867" y="182752"/>
                  </a:lnTo>
                  <a:lnTo>
                    <a:pt x="208787" y="186562"/>
                  </a:lnTo>
                  <a:lnTo>
                    <a:pt x="205358" y="190880"/>
                  </a:lnTo>
                  <a:lnTo>
                    <a:pt x="201802" y="195198"/>
                  </a:lnTo>
                  <a:lnTo>
                    <a:pt x="200217" y="199389"/>
                  </a:lnTo>
                  <a:lnTo>
                    <a:pt x="200135" y="211454"/>
                  </a:lnTo>
                  <a:lnTo>
                    <a:pt x="201421" y="215900"/>
                  </a:lnTo>
                  <a:lnTo>
                    <a:pt x="240664" y="235330"/>
                  </a:lnTo>
                  <a:lnTo>
                    <a:pt x="248284" y="235838"/>
                  </a:lnTo>
                  <a:lnTo>
                    <a:pt x="256793" y="235838"/>
                  </a:lnTo>
                  <a:lnTo>
                    <a:pt x="295275" y="227329"/>
                  </a:lnTo>
                  <a:lnTo>
                    <a:pt x="297149" y="225932"/>
                  </a:lnTo>
                  <a:lnTo>
                    <a:pt x="256539" y="225932"/>
                  </a:lnTo>
                  <a:lnTo>
                    <a:pt x="247896" y="225599"/>
                  </a:lnTo>
                  <a:lnTo>
                    <a:pt x="220090" y="211454"/>
                  </a:lnTo>
                  <a:lnTo>
                    <a:pt x="220090" y="199389"/>
                  </a:lnTo>
                  <a:lnTo>
                    <a:pt x="232917" y="181737"/>
                  </a:lnTo>
                  <a:lnTo>
                    <a:pt x="310906" y="181737"/>
                  </a:lnTo>
                  <a:lnTo>
                    <a:pt x="309499" y="179069"/>
                  </a:lnTo>
                  <a:lnTo>
                    <a:pt x="307085" y="174370"/>
                  </a:lnTo>
                  <a:lnTo>
                    <a:pt x="303149" y="170687"/>
                  </a:lnTo>
                  <a:lnTo>
                    <a:pt x="297433" y="167893"/>
                  </a:lnTo>
                  <a:lnTo>
                    <a:pt x="291845" y="165100"/>
                  </a:lnTo>
                  <a:lnTo>
                    <a:pt x="284606" y="163829"/>
                  </a:lnTo>
                  <a:lnTo>
                    <a:pt x="239902" y="163829"/>
                  </a:lnTo>
                  <a:lnTo>
                    <a:pt x="235712" y="163448"/>
                  </a:lnTo>
                  <a:lnTo>
                    <a:pt x="225043" y="155447"/>
                  </a:lnTo>
                  <a:lnTo>
                    <a:pt x="225043" y="147700"/>
                  </a:lnTo>
                  <a:lnTo>
                    <a:pt x="228218" y="142875"/>
                  </a:lnTo>
                  <a:lnTo>
                    <a:pt x="234568" y="138048"/>
                  </a:lnTo>
                  <a:lnTo>
                    <a:pt x="272342" y="138048"/>
                  </a:lnTo>
                  <a:lnTo>
                    <a:pt x="273065" y="137890"/>
                  </a:lnTo>
                  <a:lnTo>
                    <a:pt x="281390" y="134393"/>
                  </a:lnTo>
                  <a:lnTo>
                    <a:pt x="286762" y="130682"/>
                  </a:lnTo>
                  <a:lnTo>
                    <a:pt x="246633" y="130682"/>
                  </a:lnTo>
                  <a:lnTo>
                    <a:pt x="240410" y="127762"/>
                  </a:lnTo>
                  <a:lnTo>
                    <a:pt x="236219" y="122046"/>
                  </a:lnTo>
                  <a:lnTo>
                    <a:pt x="231901" y="116331"/>
                  </a:lnTo>
                  <a:lnTo>
                    <a:pt x="229742" y="108330"/>
                  </a:lnTo>
                  <a:lnTo>
                    <a:pt x="229742" y="88010"/>
                  </a:lnTo>
                  <a:lnTo>
                    <a:pt x="230174" y="86359"/>
                  </a:lnTo>
                  <a:lnTo>
                    <a:pt x="231901" y="80263"/>
                  </a:lnTo>
                  <a:lnTo>
                    <a:pt x="236092" y="74929"/>
                  </a:lnTo>
                  <a:lnTo>
                    <a:pt x="240283" y="69722"/>
                  </a:lnTo>
                  <a:lnTo>
                    <a:pt x="246379" y="67055"/>
                  </a:lnTo>
                  <a:lnTo>
                    <a:pt x="316991" y="67055"/>
                  </a:lnTo>
                  <a:lnTo>
                    <a:pt x="316991" y="59689"/>
                  </a:lnTo>
                  <a:lnTo>
                    <a:pt x="272541" y="59689"/>
                  </a:lnTo>
                  <a:lnTo>
                    <a:pt x="267115" y="58419"/>
                  </a:lnTo>
                  <a:lnTo>
                    <a:pt x="267567" y="58419"/>
                  </a:lnTo>
                  <a:lnTo>
                    <a:pt x="260603" y="57530"/>
                  </a:lnTo>
                  <a:close/>
                </a:path>
                <a:path w="317500" h="236219">
                  <a:moveTo>
                    <a:pt x="310906" y="181737"/>
                  </a:moveTo>
                  <a:lnTo>
                    <a:pt x="232917" y="181737"/>
                  </a:lnTo>
                  <a:lnTo>
                    <a:pt x="238125" y="182244"/>
                  </a:lnTo>
                  <a:lnTo>
                    <a:pt x="244093" y="182498"/>
                  </a:lnTo>
                  <a:lnTo>
                    <a:pt x="274446" y="182498"/>
                  </a:lnTo>
                  <a:lnTo>
                    <a:pt x="278383" y="183006"/>
                  </a:lnTo>
                  <a:lnTo>
                    <a:pt x="292607" y="198754"/>
                  </a:lnTo>
                  <a:lnTo>
                    <a:pt x="292607" y="206120"/>
                  </a:lnTo>
                  <a:lnTo>
                    <a:pt x="291293" y="210184"/>
                  </a:lnTo>
                  <a:lnTo>
                    <a:pt x="291210" y="210438"/>
                  </a:lnTo>
                  <a:lnTo>
                    <a:pt x="288289" y="214248"/>
                  </a:lnTo>
                  <a:lnTo>
                    <a:pt x="285495" y="218058"/>
                  </a:lnTo>
                  <a:lnTo>
                    <a:pt x="281304" y="220852"/>
                  </a:lnTo>
                  <a:lnTo>
                    <a:pt x="270509" y="224916"/>
                  </a:lnTo>
                  <a:lnTo>
                    <a:pt x="264032" y="225932"/>
                  </a:lnTo>
                  <a:lnTo>
                    <a:pt x="297149" y="225932"/>
                  </a:lnTo>
                  <a:lnTo>
                    <a:pt x="301751" y="222503"/>
                  </a:lnTo>
                  <a:lnTo>
                    <a:pt x="306324" y="216280"/>
                  </a:lnTo>
                  <a:lnTo>
                    <a:pt x="310768" y="210184"/>
                  </a:lnTo>
                  <a:lnTo>
                    <a:pt x="313054" y="203200"/>
                  </a:lnTo>
                  <a:lnTo>
                    <a:pt x="313054" y="189102"/>
                  </a:lnTo>
                  <a:lnTo>
                    <a:pt x="311912" y="183641"/>
                  </a:lnTo>
                  <a:lnTo>
                    <a:pt x="310906" y="181737"/>
                  </a:lnTo>
                  <a:close/>
                </a:path>
                <a:path w="317500" h="236219">
                  <a:moveTo>
                    <a:pt x="272342" y="138048"/>
                  </a:moveTo>
                  <a:lnTo>
                    <a:pt x="234568" y="138048"/>
                  </a:lnTo>
                  <a:lnTo>
                    <a:pt x="239649" y="139826"/>
                  </a:lnTo>
                  <a:lnTo>
                    <a:pt x="245617" y="140715"/>
                  </a:lnTo>
                  <a:lnTo>
                    <a:pt x="252475" y="140715"/>
                  </a:lnTo>
                  <a:lnTo>
                    <a:pt x="263431" y="140005"/>
                  </a:lnTo>
                  <a:lnTo>
                    <a:pt x="272342" y="138048"/>
                  </a:lnTo>
                  <a:close/>
                </a:path>
                <a:path w="317500" h="236219">
                  <a:moveTo>
                    <a:pt x="316991" y="67055"/>
                  </a:moveTo>
                  <a:lnTo>
                    <a:pt x="258952" y="67055"/>
                  </a:lnTo>
                  <a:lnTo>
                    <a:pt x="263143" y="68198"/>
                  </a:lnTo>
                  <a:lnTo>
                    <a:pt x="266700" y="70484"/>
                  </a:lnTo>
                  <a:lnTo>
                    <a:pt x="270255" y="72897"/>
                  </a:lnTo>
                  <a:lnTo>
                    <a:pt x="273176" y="76453"/>
                  </a:lnTo>
                  <a:lnTo>
                    <a:pt x="275208" y="81406"/>
                  </a:lnTo>
                  <a:lnTo>
                    <a:pt x="277367" y="86359"/>
                  </a:lnTo>
                  <a:lnTo>
                    <a:pt x="278383" y="92455"/>
                  </a:lnTo>
                  <a:lnTo>
                    <a:pt x="278383" y="104012"/>
                  </a:lnTo>
                  <a:lnTo>
                    <a:pt x="272922" y="121412"/>
                  </a:lnTo>
                  <a:lnTo>
                    <a:pt x="271017" y="124332"/>
                  </a:lnTo>
                  <a:lnTo>
                    <a:pt x="268604" y="126491"/>
                  </a:lnTo>
                  <a:lnTo>
                    <a:pt x="262508" y="129793"/>
                  </a:lnTo>
                  <a:lnTo>
                    <a:pt x="258952" y="130682"/>
                  </a:lnTo>
                  <a:lnTo>
                    <a:pt x="286762" y="130682"/>
                  </a:lnTo>
                  <a:lnTo>
                    <a:pt x="300989" y="97916"/>
                  </a:lnTo>
                  <a:lnTo>
                    <a:pt x="300929" y="92455"/>
                  </a:lnTo>
                  <a:lnTo>
                    <a:pt x="292607" y="72897"/>
                  </a:lnTo>
                  <a:lnTo>
                    <a:pt x="293750" y="71500"/>
                  </a:lnTo>
                  <a:lnTo>
                    <a:pt x="316991" y="71500"/>
                  </a:lnTo>
                  <a:lnTo>
                    <a:pt x="316991" y="67055"/>
                  </a:lnTo>
                  <a:close/>
                </a:path>
                <a:path w="317500" h="236219">
                  <a:moveTo>
                    <a:pt x="316991" y="71500"/>
                  </a:moveTo>
                  <a:lnTo>
                    <a:pt x="293750" y="71500"/>
                  </a:lnTo>
                  <a:lnTo>
                    <a:pt x="316991" y="72389"/>
                  </a:lnTo>
                  <a:lnTo>
                    <a:pt x="316991" y="71500"/>
                  </a:lnTo>
                  <a:close/>
                </a:path>
                <a:path w="317500" h="236219">
                  <a:moveTo>
                    <a:pt x="127634" y="57530"/>
                  </a:moveTo>
                  <a:lnTo>
                    <a:pt x="87693" y="73326"/>
                  </a:lnTo>
                  <a:lnTo>
                    <a:pt x="72459" y="110872"/>
                  </a:lnTo>
                  <a:lnTo>
                    <a:pt x="72062" y="121665"/>
                  </a:lnTo>
                  <a:lnTo>
                    <a:pt x="72844" y="134619"/>
                  </a:lnTo>
                  <a:lnTo>
                    <a:pt x="72866" y="134973"/>
                  </a:lnTo>
                  <a:lnTo>
                    <a:pt x="75338" y="146812"/>
                  </a:lnTo>
                  <a:lnTo>
                    <a:pt x="75437" y="147288"/>
                  </a:lnTo>
                  <a:lnTo>
                    <a:pt x="102568" y="177911"/>
                  </a:lnTo>
                  <a:lnTo>
                    <a:pt x="125602" y="181737"/>
                  </a:lnTo>
                  <a:lnTo>
                    <a:pt x="133983" y="181286"/>
                  </a:lnTo>
                  <a:lnTo>
                    <a:pt x="141779" y="179943"/>
                  </a:lnTo>
                  <a:lnTo>
                    <a:pt x="148980" y="177718"/>
                  </a:lnTo>
                  <a:lnTo>
                    <a:pt x="155575" y="174625"/>
                  </a:lnTo>
                  <a:lnTo>
                    <a:pt x="159792" y="171830"/>
                  </a:lnTo>
                  <a:lnTo>
                    <a:pt x="127507" y="171830"/>
                  </a:lnTo>
                  <a:lnTo>
                    <a:pt x="120245" y="170953"/>
                  </a:lnTo>
                  <a:lnTo>
                    <a:pt x="96152" y="130377"/>
                  </a:lnTo>
                  <a:lnTo>
                    <a:pt x="95778" y="121665"/>
                  </a:lnTo>
                  <a:lnTo>
                    <a:pt x="95740" y="120776"/>
                  </a:lnTo>
                  <a:lnTo>
                    <a:pt x="103758" y="80644"/>
                  </a:lnTo>
                  <a:lnTo>
                    <a:pt x="127126" y="67437"/>
                  </a:lnTo>
                  <a:lnTo>
                    <a:pt x="161799" y="67437"/>
                  </a:lnTo>
                  <a:lnTo>
                    <a:pt x="160531" y="66317"/>
                  </a:lnTo>
                  <a:lnTo>
                    <a:pt x="151204" y="61442"/>
                  </a:lnTo>
                  <a:lnTo>
                    <a:pt x="140235" y="58507"/>
                  </a:lnTo>
                  <a:lnTo>
                    <a:pt x="127634" y="57530"/>
                  </a:lnTo>
                  <a:close/>
                </a:path>
                <a:path w="317500" h="236219">
                  <a:moveTo>
                    <a:pt x="161799" y="67437"/>
                  </a:moveTo>
                  <a:lnTo>
                    <a:pt x="133095" y="67437"/>
                  </a:lnTo>
                  <a:lnTo>
                    <a:pt x="138429" y="69341"/>
                  </a:lnTo>
                  <a:lnTo>
                    <a:pt x="147827" y="76962"/>
                  </a:lnTo>
                  <a:lnTo>
                    <a:pt x="158264" y="118109"/>
                  </a:lnTo>
                  <a:lnTo>
                    <a:pt x="158368" y="128269"/>
                  </a:lnTo>
                  <a:lnTo>
                    <a:pt x="157860" y="134619"/>
                  </a:lnTo>
                  <a:lnTo>
                    <a:pt x="137794" y="170433"/>
                  </a:lnTo>
                  <a:lnTo>
                    <a:pt x="133095" y="171830"/>
                  </a:lnTo>
                  <a:lnTo>
                    <a:pt x="159792" y="171830"/>
                  </a:lnTo>
                  <a:lnTo>
                    <a:pt x="180387" y="137271"/>
                  </a:lnTo>
                  <a:lnTo>
                    <a:pt x="182002" y="120776"/>
                  </a:lnTo>
                  <a:lnTo>
                    <a:pt x="182117" y="118109"/>
                  </a:lnTo>
                  <a:lnTo>
                    <a:pt x="168397" y="73326"/>
                  </a:lnTo>
                  <a:lnTo>
                    <a:pt x="168275" y="73151"/>
                  </a:lnTo>
                  <a:lnTo>
                    <a:pt x="161799" y="67437"/>
                  </a:lnTo>
                  <a:close/>
                </a:path>
                <a:path w="317500" h="236219">
                  <a:moveTo>
                    <a:pt x="37845" y="0"/>
                  </a:moveTo>
                  <a:lnTo>
                    <a:pt x="30225" y="0"/>
                  </a:lnTo>
                  <a:lnTo>
                    <a:pt x="0" y="1269"/>
                  </a:lnTo>
                  <a:lnTo>
                    <a:pt x="0" y="7873"/>
                  </a:lnTo>
                  <a:lnTo>
                    <a:pt x="4317" y="8508"/>
                  </a:lnTo>
                  <a:lnTo>
                    <a:pt x="7238" y="9270"/>
                  </a:lnTo>
                  <a:lnTo>
                    <a:pt x="10540" y="10794"/>
                  </a:lnTo>
                  <a:lnTo>
                    <a:pt x="11810" y="11810"/>
                  </a:lnTo>
                  <a:lnTo>
                    <a:pt x="12700" y="13080"/>
                  </a:lnTo>
                  <a:lnTo>
                    <a:pt x="13715" y="14350"/>
                  </a:lnTo>
                  <a:lnTo>
                    <a:pt x="14477" y="16128"/>
                  </a:lnTo>
                  <a:lnTo>
                    <a:pt x="14985" y="18287"/>
                  </a:lnTo>
                  <a:lnTo>
                    <a:pt x="15620" y="20573"/>
                  </a:lnTo>
                  <a:lnTo>
                    <a:pt x="15875" y="23240"/>
                  </a:lnTo>
                  <a:lnTo>
                    <a:pt x="16001" y="156463"/>
                  </a:lnTo>
                  <a:lnTo>
                    <a:pt x="15493" y="162178"/>
                  </a:lnTo>
                  <a:lnTo>
                    <a:pt x="14985" y="164337"/>
                  </a:lnTo>
                  <a:lnTo>
                    <a:pt x="14175" y="166115"/>
                  </a:lnTo>
                  <a:lnTo>
                    <a:pt x="13588" y="167639"/>
                  </a:lnTo>
                  <a:lnTo>
                    <a:pt x="2031" y="173608"/>
                  </a:lnTo>
                  <a:lnTo>
                    <a:pt x="2031" y="179704"/>
                  </a:lnTo>
                  <a:lnTo>
                    <a:pt x="51815" y="179704"/>
                  </a:lnTo>
                  <a:lnTo>
                    <a:pt x="51815" y="173608"/>
                  </a:lnTo>
                  <a:lnTo>
                    <a:pt x="47625" y="172465"/>
                  </a:lnTo>
                  <a:lnTo>
                    <a:pt x="44881" y="171322"/>
                  </a:lnTo>
                  <a:lnTo>
                    <a:pt x="44750" y="171322"/>
                  </a:lnTo>
                  <a:lnTo>
                    <a:pt x="42671" y="169798"/>
                  </a:lnTo>
                  <a:lnTo>
                    <a:pt x="40766" y="168275"/>
                  </a:lnTo>
                  <a:lnTo>
                    <a:pt x="39496" y="166115"/>
                  </a:lnTo>
                  <a:lnTo>
                    <a:pt x="38862" y="163321"/>
                  </a:lnTo>
                  <a:lnTo>
                    <a:pt x="38100" y="160527"/>
                  </a:lnTo>
                  <a:lnTo>
                    <a:pt x="37891" y="156463"/>
                  </a:lnTo>
                  <a:lnTo>
                    <a:pt x="378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46" name="object 88">
            <a:extLst>
              <a:ext uri="{FF2B5EF4-FFF2-40B4-BE49-F238E27FC236}">
                <a16:creationId xmlns:a16="http://schemas.microsoft.com/office/drawing/2014/main" id="{3E59D636-8211-4AEC-8AB6-710FA6ADF7DF}"/>
              </a:ext>
            </a:extLst>
          </p:cNvPr>
          <p:cNvSpPr txBox="1"/>
          <p:nvPr/>
        </p:nvSpPr>
        <p:spPr>
          <a:xfrm>
            <a:off x="2553132" y="5455635"/>
            <a:ext cx="253174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simultaneous</a:t>
            </a:r>
            <a:r>
              <a:rPr kern="0" spc="-80" dirty="0">
                <a:solidFill>
                  <a:sysClr val="windowText" lastClr="000000"/>
                </a:solidFill>
                <a:latin typeface="Verdana"/>
                <a:cs typeface="Verdana"/>
              </a:rPr>
              <a:t> </a:t>
            </a:r>
            <a:r>
              <a:rPr kern="0" spc="-10" dirty="0">
                <a:solidFill>
                  <a:sysClr val="windowText" lastClr="000000"/>
                </a:solidFill>
                <a:latin typeface="Verdana"/>
                <a:cs typeface="Verdana"/>
              </a:rPr>
              <a:t>updates</a:t>
            </a:r>
            <a:endParaRPr kern="0" dirty="0">
              <a:solidFill>
                <a:sysClr val="windowText" lastClr="000000"/>
              </a:solidFill>
              <a:latin typeface="Verdana"/>
              <a:cs typeface="Verdana"/>
            </a:endParaRPr>
          </a:p>
        </p:txBody>
      </p:sp>
      <p:sp>
        <p:nvSpPr>
          <p:cNvPr id="5252" name="object 37">
            <a:extLst>
              <a:ext uri="{FF2B5EF4-FFF2-40B4-BE49-F238E27FC236}">
                <a16:creationId xmlns:a16="http://schemas.microsoft.com/office/drawing/2014/main" id="{3DA60D79-9E79-CA69-24D6-E75F0B7FC8AB}"/>
              </a:ext>
            </a:extLst>
          </p:cNvPr>
          <p:cNvSpPr/>
          <p:nvPr/>
        </p:nvSpPr>
        <p:spPr>
          <a:xfrm>
            <a:off x="6647042" y="3843145"/>
            <a:ext cx="540385" cy="220979"/>
          </a:xfrm>
          <a:custGeom>
            <a:avLst/>
            <a:gdLst/>
            <a:ahLst/>
            <a:cxnLst/>
            <a:rect l="l" t="t" r="r" b="b"/>
            <a:pathLst>
              <a:path w="540385" h="220979">
                <a:moveTo>
                  <a:pt x="70485" y="17780"/>
                </a:moveTo>
                <a:lnTo>
                  <a:pt x="67437" y="9144"/>
                </a:lnTo>
                <a:lnTo>
                  <a:pt x="52095" y="14681"/>
                </a:lnTo>
                <a:lnTo>
                  <a:pt x="38646" y="22694"/>
                </a:lnTo>
                <a:lnTo>
                  <a:pt x="9740" y="61252"/>
                </a:lnTo>
                <a:lnTo>
                  <a:pt x="50" y="113919"/>
                </a:lnTo>
                <a:lnTo>
                  <a:pt x="0" y="115062"/>
                </a:lnTo>
                <a:lnTo>
                  <a:pt x="965" y="132588"/>
                </a:lnTo>
                <a:lnTo>
                  <a:pt x="1066" y="134518"/>
                </a:lnTo>
                <a:lnTo>
                  <a:pt x="17399" y="183896"/>
                </a:lnTo>
                <a:lnTo>
                  <a:pt x="52070" y="215328"/>
                </a:lnTo>
                <a:lnTo>
                  <a:pt x="67437" y="220853"/>
                </a:lnTo>
                <a:lnTo>
                  <a:pt x="70104" y="212344"/>
                </a:lnTo>
                <a:lnTo>
                  <a:pt x="58051" y="206946"/>
                </a:lnTo>
                <a:lnTo>
                  <a:pt x="47637" y="199478"/>
                </a:lnTo>
                <a:lnTo>
                  <a:pt x="26314" y="164782"/>
                </a:lnTo>
                <a:lnTo>
                  <a:pt x="19342" y="115062"/>
                </a:lnTo>
                <a:lnTo>
                  <a:pt x="19304" y="113919"/>
                </a:lnTo>
                <a:lnTo>
                  <a:pt x="20078" y="95872"/>
                </a:lnTo>
                <a:lnTo>
                  <a:pt x="31750" y="51308"/>
                </a:lnTo>
                <a:lnTo>
                  <a:pt x="58267" y="23101"/>
                </a:lnTo>
                <a:lnTo>
                  <a:pt x="70485" y="17780"/>
                </a:lnTo>
                <a:close/>
              </a:path>
              <a:path w="540385" h="220979">
                <a:moveTo>
                  <a:pt x="254508" y="24257"/>
                </a:moveTo>
                <a:lnTo>
                  <a:pt x="226441" y="0"/>
                </a:lnTo>
                <a:lnTo>
                  <a:pt x="220599" y="6731"/>
                </a:lnTo>
                <a:lnTo>
                  <a:pt x="238379" y="22225"/>
                </a:lnTo>
                <a:lnTo>
                  <a:pt x="75057" y="22225"/>
                </a:lnTo>
                <a:lnTo>
                  <a:pt x="75057" y="32766"/>
                </a:lnTo>
                <a:lnTo>
                  <a:pt x="238379" y="32766"/>
                </a:lnTo>
                <a:lnTo>
                  <a:pt x="220599" y="48260"/>
                </a:lnTo>
                <a:lnTo>
                  <a:pt x="226441" y="54991"/>
                </a:lnTo>
                <a:lnTo>
                  <a:pt x="254508" y="30734"/>
                </a:lnTo>
                <a:lnTo>
                  <a:pt x="254508" y="24257"/>
                </a:lnTo>
                <a:close/>
              </a:path>
              <a:path w="540385" h="220979">
                <a:moveTo>
                  <a:pt x="540385" y="115062"/>
                </a:moveTo>
                <a:lnTo>
                  <a:pt x="530567" y="61252"/>
                </a:lnTo>
                <a:lnTo>
                  <a:pt x="501713" y="22694"/>
                </a:lnTo>
                <a:lnTo>
                  <a:pt x="472821" y="9144"/>
                </a:lnTo>
                <a:lnTo>
                  <a:pt x="469900" y="17780"/>
                </a:lnTo>
                <a:lnTo>
                  <a:pt x="482104" y="23101"/>
                </a:lnTo>
                <a:lnTo>
                  <a:pt x="492645" y="30454"/>
                </a:lnTo>
                <a:lnTo>
                  <a:pt x="514057" y="64579"/>
                </a:lnTo>
                <a:lnTo>
                  <a:pt x="521081" y="113919"/>
                </a:lnTo>
                <a:lnTo>
                  <a:pt x="520293" y="132588"/>
                </a:lnTo>
                <a:lnTo>
                  <a:pt x="508508" y="178308"/>
                </a:lnTo>
                <a:lnTo>
                  <a:pt x="482244" y="206946"/>
                </a:lnTo>
                <a:lnTo>
                  <a:pt x="470154" y="212344"/>
                </a:lnTo>
                <a:lnTo>
                  <a:pt x="472821" y="220853"/>
                </a:lnTo>
                <a:lnTo>
                  <a:pt x="513334" y="196850"/>
                </a:lnTo>
                <a:lnTo>
                  <a:pt x="536067" y="152488"/>
                </a:lnTo>
                <a:lnTo>
                  <a:pt x="539305" y="134518"/>
                </a:lnTo>
                <a:lnTo>
                  <a:pt x="540385" y="115062"/>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3" name="object 38">
            <a:extLst>
              <a:ext uri="{FF2B5EF4-FFF2-40B4-BE49-F238E27FC236}">
                <a16:creationId xmlns:a16="http://schemas.microsoft.com/office/drawing/2014/main" id="{132CE1EF-FC83-882A-43D9-93F5547D4783}"/>
              </a:ext>
            </a:extLst>
          </p:cNvPr>
          <p:cNvSpPr txBox="1"/>
          <p:nvPr/>
        </p:nvSpPr>
        <p:spPr>
          <a:xfrm>
            <a:off x="6524105" y="3788091"/>
            <a:ext cx="960885" cy="289823"/>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rgbClr val="0096FF"/>
                </a:solidFill>
                <a:latin typeface="Cambria Math"/>
                <a:cs typeface="Cambria Math"/>
              </a:rPr>
              <a:t>𝐽</a:t>
            </a:r>
            <a:r>
              <a:rPr kern="0" spc="420" dirty="0">
                <a:solidFill>
                  <a:srgbClr val="0096FF"/>
                </a:solidFill>
                <a:latin typeface="Cambria Math"/>
                <a:cs typeface="Cambria Math"/>
              </a:rPr>
              <a:t> </a:t>
            </a:r>
            <a:r>
              <a:rPr kern="0" dirty="0">
                <a:solidFill>
                  <a:sysClr val="windowText" lastClr="000000"/>
                </a:solidFill>
                <a:latin typeface="Cambria Math"/>
                <a:cs typeface="Cambria Math"/>
              </a:rPr>
              <a:t>w,</a:t>
            </a:r>
            <a:r>
              <a:rPr kern="0" spc="-17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r>
              <a:rPr lang="it-IT" kern="0" spc="-50" dirty="0">
                <a:solidFill>
                  <a:sysClr val="windowText" lastClr="000000"/>
                </a:solidFill>
                <a:latin typeface="Cambria Math"/>
                <a:cs typeface="Cambria Math"/>
              </a:rPr>
              <a:t>    =</a:t>
            </a:r>
            <a:endParaRPr kern="0" dirty="0">
              <a:solidFill>
                <a:sysClr val="windowText" lastClr="000000"/>
              </a:solidFill>
              <a:latin typeface="Cambria Math"/>
              <a:cs typeface="Cambria Math"/>
            </a:endParaRPr>
          </a:p>
        </p:txBody>
      </p:sp>
      <p:sp>
        <p:nvSpPr>
          <p:cNvPr id="5255" name="object 45">
            <a:extLst>
              <a:ext uri="{FF2B5EF4-FFF2-40B4-BE49-F238E27FC236}">
                <a16:creationId xmlns:a16="http://schemas.microsoft.com/office/drawing/2014/main" id="{59720DDA-B479-0970-E730-04A4CF58A5AA}"/>
              </a:ext>
            </a:extLst>
          </p:cNvPr>
          <p:cNvSpPr txBox="1"/>
          <p:nvPr/>
        </p:nvSpPr>
        <p:spPr>
          <a:xfrm>
            <a:off x="7868654" y="3778233"/>
            <a:ext cx="1290054" cy="289823"/>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tabLst>
                <a:tab pos="514350" algn="l"/>
              </a:tabLst>
            </a:pPr>
            <a:r>
              <a:rPr lang="it-IT" kern="0" spc="-50" dirty="0">
                <a:solidFill>
                  <a:sysClr val="windowText" lastClr="000000"/>
                </a:solidFill>
                <a:latin typeface="Cambria Math"/>
                <a:cs typeface="Cambria Math"/>
              </a:rPr>
              <a:t>        </a:t>
            </a:r>
            <a:r>
              <a:rPr kern="0" spc="-10" dirty="0">
                <a:solidFill>
                  <a:srgbClr val="FF40FF"/>
                </a:solidFill>
                <a:latin typeface="Cambria Math"/>
                <a:cs typeface="Cambria Math"/>
              </a:rPr>
              <a:t>𝑓</a:t>
            </a:r>
            <a:endParaRPr sz="2025" kern="0" baseline="-16460" dirty="0">
              <a:solidFill>
                <a:sysClr val="windowText" lastClr="000000"/>
              </a:solidFill>
              <a:latin typeface="Cambria Math"/>
              <a:cs typeface="Cambria Math"/>
            </a:endParaRPr>
          </a:p>
        </p:txBody>
      </p:sp>
      <p:sp>
        <p:nvSpPr>
          <p:cNvPr id="5256" name="object 39">
            <a:extLst>
              <a:ext uri="{FF2B5EF4-FFF2-40B4-BE49-F238E27FC236}">
                <a16:creationId xmlns:a16="http://schemas.microsoft.com/office/drawing/2014/main" id="{9A212663-E1EC-77C0-7884-F55BAEB85C40}"/>
              </a:ext>
            </a:extLst>
          </p:cNvPr>
          <p:cNvSpPr/>
          <p:nvPr/>
        </p:nvSpPr>
        <p:spPr>
          <a:xfrm>
            <a:off x="7525621" y="3975479"/>
            <a:ext cx="200025" cy="9525"/>
          </a:xfrm>
          <a:custGeom>
            <a:avLst/>
            <a:gdLst/>
            <a:ahLst/>
            <a:cxnLst/>
            <a:rect l="l" t="t" r="r" b="b"/>
            <a:pathLst>
              <a:path w="200025" h="9525">
                <a:moveTo>
                  <a:pt x="200025" y="0"/>
                </a:moveTo>
                <a:lnTo>
                  <a:pt x="0" y="0"/>
                </a:lnTo>
                <a:lnTo>
                  <a:pt x="0" y="9524"/>
                </a:lnTo>
                <a:lnTo>
                  <a:pt x="200025" y="9524"/>
                </a:lnTo>
                <a:lnTo>
                  <a:pt x="2000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7" name="object 40">
            <a:extLst>
              <a:ext uri="{FF2B5EF4-FFF2-40B4-BE49-F238E27FC236}">
                <a16:creationId xmlns:a16="http://schemas.microsoft.com/office/drawing/2014/main" id="{7BE8CE4D-F987-0A84-6549-E27606A9097A}"/>
              </a:ext>
            </a:extLst>
          </p:cNvPr>
          <p:cNvSpPr txBox="1"/>
          <p:nvPr/>
        </p:nvSpPr>
        <p:spPr>
          <a:xfrm>
            <a:off x="7557118" y="3635310"/>
            <a:ext cx="15240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5258" name="object 41">
            <a:extLst>
              <a:ext uri="{FF2B5EF4-FFF2-40B4-BE49-F238E27FC236}">
                <a16:creationId xmlns:a16="http://schemas.microsoft.com/office/drawing/2014/main" id="{9032765C-25C3-413A-9844-0A745CBDE5A1}"/>
              </a:ext>
            </a:extLst>
          </p:cNvPr>
          <p:cNvSpPr txBox="1"/>
          <p:nvPr/>
        </p:nvSpPr>
        <p:spPr>
          <a:xfrm>
            <a:off x="7519144" y="3959795"/>
            <a:ext cx="217804"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𝑚</a:t>
            </a:r>
            <a:endParaRPr kern="0" dirty="0">
              <a:solidFill>
                <a:sysClr val="windowText" lastClr="000000"/>
              </a:solidFill>
              <a:latin typeface="Cambria Math"/>
              <a:cs typeface="Cambria Math"/>
            </a:endParaRPr>
          </a:p>
        </p:txBody>
      </p:sp>
      <p:sp>
        <p:nvSpPr>
          <p:cNvPr id="5270" name="object 24">
            <a:extLst>
              <a:ext uri="{FF2B5EF4-FFF2-40B4-BE49-F238E27FC236}">
                <a16:creationId xmlns:a16="http://schemas.microsoft.com/office/drawing/2014/main" id="{1837418F-CE9A-D4EC-5FBA-7F4ADCA31190}"/>
              </a:ext>
            </a:extLst>
          </p:cNvPr>
          <p:cNvSpPr/>
          <p:nvPr/>
        </p:nvSpPr>
        <p:spPr>
          <a:xfrm>
            <a:off x="8339468" y="4676878"/>
            <a:ext cx="149225" cy="41275"/>
          </a:xfrm>
          <a:custGeom>
            <a:avLst/>
            <a:gdLst/>
            <a:ahLst/>
            <a:cxnLst/>
            <a:rect l="l" t="t" r="r" b="b"/>
            <a:pathLst>
              <a:path w="149225" h="41275">
                <a:moveTo>
                  <a:pt x="127889" y="0"/>
                </a:moveTo>
                <a:lnTo>
                  <a:pt x="123444" y="5079"/>
                </a:lnTo>
                <a:lnTo>
                  <a:pt x="136905" y="16637"/>
                </a:lnTo>
                <a:lnTo>
                  <a:pt x="0" y="16637"/>
                </a:lnTo>
                <a:lnTo>
                  <a:pt x="0" y="24510"/>
                </a:lnTo>
                <a:lnTo>
                  <a:pt x="136905" y="24510"/>
                </a:lnTo>
                <a:lnTo>
                  <a:pt x="123444" y="36194"/>
                </a:lnTo>
                <a:lnTo>
                  <a:pt x="127889" y="41275"/>
                </a:lnTo>
                <a:lnTo>
                  <a:pt x="148844" y="23113"/>
                </a:lnTo>
                <a:lnTo>
                  <a:pt x="148844" y="18160"/>
                </a:lnTo>
                <a:lnTo>
                  <a:pt x="12788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71" name="object 25">
            <a:extLst>
              <a:ext uri="{FF2B5EF4-FFF2-40B4-BE49-F238E27FC236}">
                <a16:creationId xmlns:a16="http://schemas.microsoft.com/office/drawing/2014/main" id="{E92D02D6-C113-65CA-4EDB-475523E2E373}"/>
              </a:ext>
            </a:extLst>
          </p:cNvPr>
          <p:cNvSpPr txBox="1"/>
          <p:nvPr/>
        </p:nvSpPr>
        <p:spPr>
          <a:xfrm>
            <a:off x="8334007" y="4642016"/>
            <a:ext cx="31877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dirty="0">
              <a:solidFill>
                <a:sysClr val="windowText" lastClr="000000"/>
              </a:solidFill>
              <a:latin typeface="Cambria Math"/>
              <a:cs typeface="Cambria Math"/>
            </a:endParaRPr>
          </a:p>
        </p:txBody>
      </p:sp>
      <p:grpSp>
        <p:nvGrpSpPr>
          <p:cNvPr id="5272" name="object 26">
            <a:extLst>
              <a:ext uri="{FF2B5EF4-FFF2-40B4-BE49-F238E27FC236}">
                <a16:creationId xmlns:a16="http://schemas.microsoft.com/office/drawing/2014/main" id="{A64D7E61-538C-B93F-E6BF-8BDBBD790C5F}"/>
              </a:ext>
            </a:extLst>
          </p:cNvPr>
          <p:cNvGrpSpPr/>
          <p:nvPr/>
        </p:nvGrpSpPr>
        <p:grpSpPr>
          <a:xfrm>
            <a:off x="8664460" y="4567022"/>
            <a:ext cx="501015" cy="280035"/>
            <a:chOff x="7143368" y="2538348"/>
            <a:chExt cx="501015" cy="280035"/>
          </a:xfrm>
        </p:grpSpPr>
        <p:sp>
          <p:nvSpPr>
            <p:cNvPr id="5273" name="object 27">
              <a:extLst>
                <a:ext uri="{FF2B5EF4-FFF2-40B4-BE49-F238E27FC236}">
                  <a16:creationId xmlns:a16="http://schemas.microsoft.com/office/drawing/2014/main" id="{84C9E040-632A-2AD4-D103-AA344CB56144}"/>
                </a:ext>
              </a:extLst>
            </p:cNvPr>
            <p:cNvSpPr/>
            <p:nvPr/>
          </p:nvSpPr>
          <p:spPr>
            <a:xfrm>
              <a:off x="7143368" y="2541777"/>
              <a:ext cx="501015" cy="276225"/>
            </a:xfrm>
            <a:custGeom>
              <a:avLst/>
              <a:gdLst/>
              <a:ahLst/>
              <a:cxnLst/>
              <a:rect l="l" t="t" r="r" b="b"/>
              <a:pathLst>
                <a:path w="501015" h="276225">
                  <a:moveTo>
                    <a:pt x="75311" y="9144"/>
                  </a:moveTo>
                  <a:lnTo>
                    <a:pt x="72517" y="0"/>
                  </a:lnTo>
                  <a:lnTo>
                    <a:pt x="56083" y="6388"/>
                  </a:lnTo>
                  <a:lnTo>
                    <a:pt x="41656" y="16408"/>
                  </a:lnTo>
                  <a:lnTo>
                    <a:pt x="18796" y="47371"/>
                  </a:lnTo>
                  <a:lnTo>
                    <a:pt x="4673" y="89192"/>
                  </a:lnTo>
                  <a:lnTo>
                    <a:pt x="0" y="138049"/>
                  </a:lnTo>
                  <a:lnTo>
                    <a:pt x="1117" y="162331"/>
                  </a:lnTo>
                  <a:lnTo>
                    <a:pt x="10553" y="208597"/>
                  </a:lnTo>
                  <a:lnTo>
                    <a:pt x="29222" y="245935"/>
                  </a:lnTo>
                  <a:lnTo>
                    <a:pt x="72517" y="276098"/>
                  </a:lnTo>
                  <a:lnTo>
                    <a:pt x="75311" y="266954"/>
                  </a:lnTo>
                  <a:lnTo>
                    <a:pt x="62611" y="260388"/>
                  </a:lnTo>
                  <a:lnTo>
                    <a:pt x="51574" y="250799"/>
                  </a:lnTo>
                  <a:lnTo>
                    <a:pt x="28321" y="204571"/>
                  </a:lnTo>
                  <a:lnTo>
                    <a:pt x="21437" y="163347"/>
                  </a:lnTo>
                  <a:lnTo>
                    <a:pt x="20447" y="138176"/>
                  </a:lnTo>
                  <a:lnTo>
                    <a:pt x="21323" y="113893"/>
                  </a:lnTo>
                  <a:lnTo>
                    <a:pt x="28321" y="71551"/>
                  </a:lnTo>
                  <a:lnTo>
                    <a:pt x="51574" y="25260"/>
                  </a:lnTo>
                  <a:lnTo>
                    <a:pt x="62611" y="15697"/>
                  </a:lnTo>
                  <a:lnTo>
                    <a:pt x="75311" y="9144"/>
                  </a:lnTo>
                  <a:close/>
                </a:path>
                <a:path w="501015" h="276225">
                  <a:moveTo>
                    <a:pt x="197358" y="47625"/>
                  </a:moveTo>
                  <a:lnTo>
                    <a:pt x="169418" y="23368"/>
                  </a:lnTo>
                  <a:lnTo>
                    <a:pt x="163449" y="30099"/>
                  </a:lnTo>
                  <a:lnTo>
                    <a:pt x="181356" y="45593"/>
                  </a:lnTo>
                  <a:lnTo>
                    <a:pt x="84582" y="45593"/>
                  </a:lnTo>
                  <a:lnTo>
                    <a:pt x="84582" y="56134"/>
                  </a:lnTo>
                  <a:lnTo>
                    <a:pt x="181356" y="56134"/>
                  </a:lnTo>
                  <a:lnTo>
                    <a:pt x="163449" y="71628"/>
                  </a:lnTo>
                  <a:lnTo>
                    <a:pt x="169418" y="78359"/>
                  </a:lnTo>
                  <a:lnTo>
                    <a:pt x="197358" y="54102"/>
                  </a:lnTo>
                  <a:lnTo>
                    <a:pt x="197358" y="47625"/>
                  </a:lnTo>
                  <a:close/>
                </a:path>
                <a:path w="501015" h="276225">
                  <a:moveTo>
                    <a:pt x="500621" y="138176"/>
                  </a:moveTo>
                  <a:lnTo>
                    <a:pt x="499491" y="113893"/>
                  </a:lnTo>
                  <a:lnTo>
                    <a:pt x="499440" y="112737"/>
                  </a:lnTo>
                  <a:lnTo>
                    <a:pt x="495884" y="89192"/>
                  </a:lnTo>
                  <a:lnTo>
                    <a:pt x="481711" y="47371"/>
                  </a:lnTo>
                  <a:lnTo>
                    <a:pt x="458863" y="16408"/>
                  </a:lnTo>
                  <a:lnTo>
                    <a:pt x="428117" y="0"/>
                  </a:lnTo>
                  <a:lnTo>
                    <a:pt x="425323" y="9144"/>
                  </a:lnTo>
                  <a:lnTo>
                    <a:pt x="437959" y="15697"/>
                  </a:lnTo>
                  <a:lnTo>
                    <a:pt x="449008" y="25260"/>
                  </a:lnTo>
                  <a:lnTo>
                    <a:pt x="472287" y="71551"/>
                  </a:lnTo>
                  <a:lnTo>
                    <a:pt x="479196" y="113893"/>
                  </a:lnTo>
                  <a:lnTo>
                    <a:pt x="480047" y="138049"/>
                  </a:lnTo>
                  <a:lnTo>
                    <a:pt x="479196" y="162331"/>
                  </a:lnTo>
                  <a:lnTo>
                    <a:pt x="472287" y="204571"/>
                  </a:lnTo>
                  <a:lnTo>
                    <a:pt x="448995" y="250799"/>
                  </a:lnTo>
                  <a:lnTo>
                    <a:pt x="425323" y="266954"/>
                  </a:lnTo>
                  <a:lnTo>
                    <a:pt x="428117" y="276098"/>
                  </a:lnTo>
                  <a:lnTo>
                    <a:pt x="471271" y="245935"/>
                  </a:lnTo>
                  <a:lnTo>
                    <a:pt x="489966" y="208597"/>
                  </a:lnTo>
                  <a:lnTo>
                    <a:pt x="499440" y="163347"/>
                  </a:lnTo>
                  <a:lnTo>
                    <a:pt x="500621" y="13817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74" name="object 28">
              <a:extLst>
                <a:ext uri="{FF2B5EF4-FFF2-40B4-BE49-F238E27FC236}">
                  <a16:creationId xmlns:a16="http://schemas.microsoft.com/office/drawing/2014/main" id="{72A5D500-D4C5-4A57-2C71-38824B1952F9}"/>
                </a:ext>
              </a:extLst>
            </p:cNvPr>
            <p:cNvPicPr/>
            <p:nvPr/>
          </p:nvPicPr>
          <p:blipFill>
            <a:blip r:embed="rId5" cstate="print"/>
            <a:stretch>
              <a:fillRect/>
            </a:stretch>
          </p:blipFill>
          <p:spPr>
            <a:xfrm>
              <a:off x="7366888" y="2538348"/>
              <a:ext cx="174370" cy="158876"/>
            </a:xfrm>
            <a:prstGeom prst="rect">
              <a:avLst/>
            </a:prstGeom>
          </p:spPr>
        </p:pic>
      </p:grpSp>
      <p:sp>
        <p:nvSpPr>
          <p:cNvPr id="5275" name="object 29">
            <a:extLst>
              <a:ext uri="{FF2B5EF4-FFF2-40B4-BE49-F238E27FC236}">
                <a16:creationId xmlns:a16="http://schemas.microsoft.com/office/drawing/2014/main" id="{2E45C098-154A-3B1C-89A8-49FEFA5E0D3C}"/>
              </a:ext>
            </a:extLst>
          </p:cNvPr>
          <p:cNvSpPr txBox="1"/>
          <p:nvPr/>
        </p:nvSpPr>
        <p:spPr>
          <a:xfrm>
            <a:off x="8718435" y="4451516"/>
            <a:ext cx="32766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337"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dirty="0">
              <a:solidFill>
                <a:sysClr val="windowText" lastClr="000000"/>
              </a:solidFill>
              <a:latin typeface="Cambria Math"/>
              <a:cs typeface="Cambria Math"/>
            </a:endParaRPr>
          </a:p>
        </p:txBody>
      </p:sp>
      <p:pic>
        <p:nvPicPr>
          <p:cNvPr id="5276" name="object 30">
            <a:extLst>
              <a:ext uri="{FF2B5EF4-FFF2-40B4-BE49-F238E27FC236}">
                <a16:creationId xmlns:a16="http://schemas.microsoft.com/office/drawing/2014/main" id="{341B4D1B-B8E7-98C0-48ED-83DFFA3F6CC5}"/>
              </a:ext>
            </a:extLst>
          </p:cNvPr>
          <p:cNvPicPr/>
          <p:nvPr/>
        </p:nvPicPr>
        <p:blipFill>
          <a:blip r:embed="rId5" cstate="print"/>
          <a:stretch>
            <a:fillRect/>
          </a:stretch>
        </p:blipFill>
        <p:spPr>
          <a:xfrm>
            <a:off x="9602356" y="4567022"/>
            <a:ext cx="174370" cy="158876"/>
          </a:xfrm>
          <a:prstGeom prst="rect">
            <a:avLst/>
          </a:prstGeom>
        </p:spPr>
      </p:pic>
      <p:sp>
        <p:nvSpPr>
          <p:cNvPr id="5279" name="object 33">
            <a:extLst>
              <a:ext uri="{FF2B5EF4-FFF2-40B4-BE49-F238E27FC236}">
                <a16:creationId xmlns:a16="http://schemas.microsoft.com/office/drawing/2014/main" id="{BF122EEE-25B8-078E-10CC-57D8A7C652D2}"/>
              </a:ext>
            </a:extLst>
          </p:cNvPr>
          <p:cNvSpPr txBox="1"/>
          <p:nvPr/>
        </p:nvSpPr>
        <p:spPr>
          <a:xfrm>
            <a:off x="9195320" y="4537241"/>
            <a:ext cx="1411719"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250" dirty="0">
                <a:solidFill>
                  <a:srgbClr val="C00000"/>
                </a:solidFill>
                <a:latin typeface="Cambria Math"/>
                <a:cs typeface="Cambria Math"/>
              </a:rPr>
              <a:t> </a:t>
            </a:r>
            <a:r>
              <a:rPr sz="2025" kern="0" baseline="26748" dirty="0">
                <a:solidFill>
                  <a:sysClr val="windowText" lastClr="000000"/>
                </a:solidFill>
                <a:latin typeface="Cambria Math"/>
                <a:cs typeface="Cambria Math"/>
              </a:rPr>
              <a:t>𝑖</a:t>
            </a:r>
            <a:r>
              <a:rPr sz="2025" kern="0" spc="532" baseline="26748" dirty="0">
                <a:solidFill>
                  <a:sysClr val="windowText" lastClr="000000"/>
                </a:solidFill>
                <a:latin typeface="Cambria Math"/>
                <a:cs typeface="Cambria Math"/>
              </a:rPr>
              <a:t> </a:t>
            </a:r>
            <a:r>
              <a:rPr kern="0" dirty="0">
                <a:solidFill>
                  <a:sysClr val="windowText" lastClr="000000"/>
                </a:solidFill>
                <a:latin typeface="Cambria Math"/>
                <a:cs typeface="Cambria Math"/>
              </a:rPr>
              <a:t>)</a:t>
            </a:r>
            <a:endParaRPr sz="2025" kern="0" baseline="37037" dirty="0">
              <a:solidFill>
                <a:sysClr val="windowText" lastClr="000000"/>
              </a:solidFill>
              <a:latin typeface="Cambria Math"/>
              <a:cs typeface="Cambria Math"/>
            </a:endParaRPr>
          </a:p>
        </p:txBody>
      </p:sp>
      <p:sp>
        <p:nvSpPr>
          <p:cNvPr id="5281" name="object 45">
            <a:extLst>
              <a:ext uri="{FF2B5EF4-FFF2-40B4-BE49-F238E27FC236}">
                <a16:creationId xmlns:a16="http://schemas.microsoft.com/office/drawing/2014/main" id="{7C9758AA-C04B-E285-073C-436FE52CDF95}"/>
              </a:ext>
            </a:extLst>
          </p:cNvPr>
          <p:cNvSpPr txBox="1"/>
          <p:nvPr/>
        </p:nvSpPr>
        <p:spPr>
          <a:xfrm>
            <a:off x="7812926" y="4517223"/>
            <a:ext cx="1290054" cy="289823"/>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tabLst>
                <a:tab pos="514350" algn="l"/>
              </a:tabLst>
            </a:pPr>
            <a:r>
              <a:rPr lang="it-IT" kern="0" spc="-50" dirty="0">
                <a:solidFill>
                  <a:sysClr val="windowText" lastClr="000000"/>
                </a:solidFill>
                <a:latin typeface="Cambria Math"/>
                <a:cs typeface="Cambria Math"/>
              </a:rPr>
              <a:t>        </a:t>
            </a:r>
            <a:r>
              <a:rPr kern="0" spc="-10" dirty="0">
                <a:solidFill>
                  <a:srgbClr val="FF40FF"/>
                </a:solidFill>
                <a:latin typeface="Cambria Math"/>
                <a:cs typeface="Cambria Math"/>
              </a:rPr>
              <a:t>𝑓</a:t>
            </a:r>
            <a:endParaRPr sz="2025" kern="0" baseline="-16460" dirty="0">
              <a:solidFill>
                <a:sysClr val="windowText" lastClr="000000"/>
              </a:solidFill>
              <a:latin typeface="Cambria Math"/>
              <a:cs typeface="Cambria Math"/>
            </a:endParaRPr>
          </a:p>
        </p:txBody>
      </p:sp>
      <mc:AlternateContent xmlns:mc="http://schemas.openxmlformats.org/markup-compatibility/2006" xmlns:a14="http://schemas.microsoft.com/office/drawing/2010/main">
        <mc:Choice Requires="a14">
          <p:sp>
            <p:nvSpPr>
              <p:cNvPr id="5282" name="TextBox 5281">
                <a:extLst>
                  <a:ext uri="{FF2B5EF4-FFF2-40B4-BE49-F238E27FC236}">
                    <a16:creationId xmlns:a16="http://schemas.microsoft.com/office/drawing/2014/main" id="{F213CC3A-8753-C5B0-C2B7-9B0129A03448}"/>
                  </a:ext>
                </a:extLst>
              </p:cNvPr>
              <p:cNvSpPr txBox="1"/>
              <p:nvPr/>
            </p:nvSpPr>
            <p:spPr>
              <a:xfrm>
                <a:off x="7848291" y="3563988"/>
                <a:ext cx="60894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GB" i="1" smtClean="0">
                              <a:solidFill>
                                <a:schemeClr val="tx1"/>
                              </a:solidFill>
                              <a:latin typeface="Cambria Math" panose="02040503050406030204" pitchFamily="18" charset="0"/>
                            </a:rPr>
                          </m:ctrlPr>
                        </m:naryPr>
                        <m:sub>
                          <m:r>
                            <m:rPr>
                              <m:brk m:alnAt="23"/>
                            </m:rPr>
                            <a:rPr lang="it-IT" b="0" i="1" smtClean="0">
                              <a:solidFill>
                                <a:schemeClr val="tx1"/>
                              </a:solidFill>
                              <a:latin typeface="Cambria Math" panose="02040503050406030204" pitchFamily="18" charset="0"/>
                            </a:rPr>
                            <m:t>𝑖</m:t>
                          </m:r>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1</m:t>
                          </m:r>
                        </m:sub>
                        <m:sup>
                          <m:r>
                            <a:rPr lang="it-IT" b="0" i="1" smtClean="0">
                              <a:solidFill>
                                <a:schemeClr val="tx1"/>
                              </a:solidFill>
                              <a:latin typeface="Cambria Math" panose="02040503050406030204" pitchFamily="18" charset="0"/>
                            </a:rPr>
                            <m:t>𝑚</m:t>
                          </m:r>
                        </m:sup>
                        <m:e/>
                      </m:nary>
                    </m:oMath>
                  </m:oMathPara>
                </a14:m>
                <a:endParaRPr lang="en-GB" dirty="0">
                  <a:solidFill>
                    <a:schemeClr val="tx1"/>
                  </a:solidFill>
                </a:endParaRPr>
              </a:p>
            </p:txBody>
          </p:sp>
        </mc:Choice>
        <mc:Fallback xmlns="">
          <p:sp>
            <p:nvSpPr>
              <p:cNvPr id="5282" name="TextBox 5281">
                <a:extLst>
                  <a:ext uri="{FF2B5EF4-FFF2-40B4-BE49-F238E27FC236}">
                    <a16:creationId xmlns:a16="http://schemas.microsoft.com/office/drawing/2014/main" id="{F213CC3A-8753-C5B0-C2B7-9B0129A03448}"/>
                  </a:ext>
                </a:extLst>
              </p:cNvPr>
              <p:cNvSpPr txBox="1">
                <a:spLocks noRot="1" noChangeAspect="1" noMove="1" noResize="1" noEditPoints="1" noAdjustHandles="1" noChangeArrowheads="1" noChangeShapeType="1" noTextEdit="1"/>
              </p:cNvSpPr>
              <p:nvPr/>
            </p:nvSpPr>
            <p:spPr>
              <a:xfrm>
                <a:off x="7848291" y="3563988"/>
                <a:ext cx="608948" cy="756233"/>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83" name="TextBox 5282">
                <a:extLst>
                  <a:ext uri="{FF2B5EF4-FFF2-40B4-BE49-F238E27FC236}">
                    <a16:creationId xmlns:a16="http://schemas.microsoft.com/office/drawing/2014/main" id="{8FF97AC9-1AB8-53B4-DDFE-CC658BE082B9}"/>
                  </a:ext>
                </a:extLst>
              </p:cNvPr>
              <p:cNvSpPr txBox="1"/>
              <p:nvPr/>
            </p:nvSpPr>
            <p:spPr>
              <a:xfrm>
                <a:off x="7826382" y="4337370"/>
                <a:ext cx="60894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GB" i="1" smtClean="0">
                              <a:solidFill>
                                <a:schemeClr val="tx1"/>
                              </a:solidFill>
                              <a:latin typeface="Cambria Math" panose="02040503050406030204" pitchFamily="18" charset="0"/>
                            </a:rPr>
                          </m:ctrlPr>
                        </m:naryPr>
                        <m:sub>
                          <m:r>
                            <m:rPr>
                              <m:brk m:alnAt="23"/>
                            </m:rPr>
                            <a:rPr lang="it-IT" b="0" i="1" smtClean="0">
                              <a:solidFill>
                                <a:schemeClr val="tx1"/>
                              </a:solidFill>
                              <a:latin typeface="Cambria Math" panose="02040503050406030204" pitchFamily="18" charset="0"/>
                            </a:rPr>
                            <m:t>𝑖</m:t>
                          </m:r>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1</m:t>
                          </m:r>
                        </m:sub>
                        <m:sup>
                          <m:r>
                            <a:rPr lang="it-IT" b="0" i="1" smtClean="0">
                              <a:solidFill>
                                <a:schemeClr val="tx1"/>
                              </a:solidFill>
                              <a:latin typeface="Cambria Math" panose="02040503050406030204" pitchFamily="18" charset="0"/>
                            </a:rPr>
                            <m:t>𝑚</m:t>
                          </m:r>
                        </m:sup>
                        <m:e/>
                      </m:nary>
                    </m:oMath>
                  </m:oMathPara>
                </a14:m>
                <a:endParaRPr lang="en-GB" dirty="0">
                  <a:solidFill>
                    <a:schemeClr val="tx1"/>
                  </a:solidFill>
                </a:endParaRPr>
              </a:p>
            </p:txBody>
          </p:sp>
        </mc:Choice>
        <mc:Fallback xmlns="">
          <p:sp>
            <p:nvSpPr>
              <p:cNvPr id="5283" name="TextBox 5282">
                <a:extLst>
                  <a:ext uri="{FF2B5EF4-FFF2-40B4-BE49-F238E27FC236}">
                    <a16:creationId xmlns:a16="http://schemas.microsoft.com/office/drawing/2014/main" id="{8FF97AC9-1AB8-53B4-DDFE-CC658BE082B9}"/>
                  </a:ext>
                </a:extLst>
              </p:cNvPr>
              <p:cNvSpPr txBox="1">
                <a:spLocks noRot="1" noChangeAspect="1" noMove="1" noResize="1" noEditPoints="1" noAdjustHandles="1" noChangeArrowheads="1" noChangeShapeType="1" noTextEdit="1"/>
              </p:cNvSpPr>
              <p:nvPr/>
            </p:nvSpPr>
            <p:spPr>
              <a:xfrm>
                <a:off x="7826382" y="4337370"/>
                <a:ext cx="608948" cy="756233"/>
              </a:xfrm>
              <a:prstGeom prst="rect">
                <a:avLst/>
              </a:prstGeom>
              <a:blipFill>
                <a:blip r:embed="rId21"/>
                <a:stretch>
                  <a:fillRect/>
                </a:stretch>
              </a:blipFill>
            </p:spPr>
            <p:txBody>
              <a:bodyPr/>
              <a:lstStyle/>
              <a:p>
                <a:r>
                  <a:rPr lang="en-GB">
                    <a:noFill/>
                  </a:rPr>
                  <a:t> </a:t>
                </a:r>
              </a:p>
            </p:txBody>
          </p:sp>
        </mc:Fallback>
      </mc:AlternateContent>
      <p:sp>
        <p:nvSpPr>
          <p:cNvPr id="5284" name="object 37">
            <a:extLst>
              <a:ext uri="{FF2B5EF4-FFF2-40B4-BE49-F238E27FC236}">
                <a16:creationId xmlns:a16="http://schemas.microsoft.com/office/drawing/2014/main" id="{D51D138C-B9FA-E298-548D-BEC79D57D3B9}"/>
              </a:ext>
            </a:extLst>
          </p:cNvPr>
          <p:cNvSpPr/>
          <p:nvPr/>
        </p:nvSpPr>
        <p:spPr>
          <a:xfrm>
            <a:off x="4010770" y="4497324"/>
            <a:ext cx="540385" cy="220979"/>
          </a:xfrm>
          <a:custGeom>
            <a:avLst/>
            <a:gdLst/>
            <a:ahLst/>
            <a:cxnLst/>
            <a:rect l="l" t="t" r="r" b="b"/>
            <a:pathLst>
              <a:path w="540385" h="220979">
                <a:moveTo>
                  <a:pt x="70485" y="17780"/>
                </a:moveTo>
                <a:lnTo>
                  <a:pt x="67437" y="9144"/>
                </a:lnTo>
                <a:lnTo>
                  <a:pt x="52095" y="14681"/>
                </a:lnTo>
                <a:lnTo>
                  <a:pt x="38646" y="22694"/>
                </a:lnTo>
                <a:lnTo>
                  <a:pt x="9740" y="61252"/>
                </a:lnTo>
                <a:lnTo>
                  <a:pt x="50" y="113919"/>
                </a:lnTo>
                <a:lnTo>
                  <a:pt x="0" y="115062"/>
                </a:lnTo>
                <a:lnTo>
                  <a:pt x="965" y="132588"/>
                </a:lnTo>
                <a:lnTo>
                  <a:pt x="1066" y="134518"/>
                </a:lnTo>
                <a:lnTo>
                  <a:pt x="17399" y="183896"/>
                </a:lnTo>
                <a:lnTo>
                  <a:pt x="52070" y="215328"/>
                </a:lnTo>
                <a:lnTo>
                  <a:pt x="67437" y="220853"/>
                </a:lnTo>
                <a:lnTo>
                  <a:pt x="70104" y="212344"/>
                </a:lnTo>
                <a:lnTo>
                  <a:pt x="58051" y="206946"/>
                </a:lnTo>
                <a:lnTo>
                  <a:pt x="47637" y="199478"/>
                </a:lnTo>
                <a:lnTo>
                  <a:pt x="26314" y="164782"/>
                </a:lnTo>
                <a:lnTo>
                  <a:pt x="19342" y="115062"/>
                </a:lnTo>
                <a:lnTo>
                  <a:pt x="19304" y="113919"/>
                </a:lnTo>
                <a:lnTo>
                  <a:pt x="20078" y="95872"/>
                </a:lnTo>
                <a:lnTo>
                  <a:pt x="31750" y="51308"/>
                </a:lnTo>
                <a:lnTo>
                  <a:pt x="58267" y="23101"/>
                </a:lnTo>
                <a:lnTo>
                  <a:pt x="70485" y="17780"/>
                </a:lnTo>
                <a:close/>
              </a:path>
              <a:path w="540385" h="220979">
                <a:moveTo>
                  <a:pt x="254508" y="24257"/>
                </a:moveTo>
                <a:lnTo>
                  <a:pt x="226441" y="0"/>
                </a:lnTo>
                <a:lnTo>
                  <a:pt x="220599" y="6731"/>
                </a:lnTo>
                <a:lnTo>
                  <a:pt x="238379" y="22225"/>
                </a:lnTo>
                <a:lnTo>
                  <a:pt x="75057" y="22225"/>
                </a:lnTo>
                <a:lnTo>
                  <a:pt x="75057" y="32766"/>
                </a:lnTo>
                <a:lnTo>
                  <a:pt x="238379" y="32766"/>
                </a:lnTo>
                <a:lnTo>
                  <a:pt x="220599" y="48260"/>
                </a:lnTo>
                <a:lnTo>
                  <a:pt x="226441" y="54991"/>
                </a:lnTo>
                <a:lnTo>
                  <a:pt x="254508" y="30734"/>
                </a:lnTo>
                <a:lnTo>
                  <a:pt x="254508" y="24257"/>
                </a:lnTo>
                <a:close/>
              </a:path>
              <a:path w="540385" h="220979">
                <a:moveTo>
                  <a:pt x="540385" y="115062"/>
                </a:moveTo>
                <a:lnTo>
                  <a:pt x="530567" y="61252"/>
                </a:lnTo>
                <a:lnTo>
                  <a:pt x="501713" y="22694"/>
                </a:lnTo>
                <a:lnTo>
                  <a:pt x="472821" y="9144"/>
                </a:lnTo>
                <a:lnTo>
                  <a:pt x="469900" y="17780"/>
                </a:lnTo>
                <a:lnTo>
                  <a:pt x="482104" y="23101"/>
                </a:lnTo>
                <a:lnTo>
                  <a:pt x="492645" y="30454"/>
                </a:lnTo>
                <a:lnTo>
                  <a:pt x="514057" y="64579"/>
                </a:lnTo>
                <a:lnTo>
                  <a:pt x="521081" y="113919"/>
                </a:lnTo>
                <a:lnTo>
                  <a:pt x="520293" y="132588"/>
                </a:lnTo>
                <a:lnTo>
                  <a:pt x="508508" y="178308"/>
                </a:lnTo>
                <a:lnTo>
                  <a:pt x="482244" y="206946"/>
                </a:lnTo>
                <a:lnTo>
                  <a:pt x="470154" y="212344"/>
                </a:lnTo>
                <a:lnTo>
                  <a:pt x="472821" y="220853"/>
                </a:lnTo>
                <a:lnTo>
                  <a:pt x="513334" y="196850"/>
                </a:lnTo>
                <a:lnTo>
                  <a:pt x="536067" y="152488"/>
                </a:lnTo>
                <a:lnTo>
                  <a:pt x="539305" y="134518"/>
                </a:lnTo>
                <a:lnTo>
                  <a:pt x="540385" y="115062"/>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85" name="object 37">
            <a:extLst>
              <a:ext uri="{FF2B5EF4-FFF2-40B4-BE49-F238E27FC236}">
                <a16:creationId xmlns:a16="http://schemas.microsoft.com/office/drawing/2014/main" id="{2944B63E-1B2F-9829-E599-E6AE98C57E41}"/>
              </a:ext>
            </a:extLst>
          </p:cNvPr>
          <p:cNvSpPr/>
          <p:nvPr/>
        </p:nvSpPr>
        <p:spPr>
          <a:xfrm>
            <a:off x="4398145" y="3872482"/>
            <a:ext cx="540385" cy="220979"/>
          </a:xfrm>
          <a:custGeom>
            <a:avLst/>
            <a:gdLst/>
            <a:ahLst/>
            <a:cxnLst/>
            <a:rect l="l" t="t" r="r" b="b"/>
            <a:pathLst>
              <a:path w="540385" h="220979">
                <a:moveTo>
                  <a:pt x="70485" y="17780"/>
                </a:moveTo>
                <a:lnTo>
                  <a:pt x="67437" y="9144"/>
                </a:lnTo>
                <a:lnTo>
                  <a:pt x="52095" y="14681"/>
                </a:lnTo>
                <a:lnTo>
                  <a:pt x="38646" y="22694"/>
                </a:lnTo>
                <a:lnTo>
                  <a:pt x="9740" y="61252"/>
                </a:lnTo>
                <a:lnTo>
                  <a:pt x="50" y="113919"/>
                </a:lnTo>
                <a:lnTo>
                  <a:pt x="0" y="115062"/>
                </a:lnTo>
                <a:lnTo>
                  <a:pt x="965" y="132588"/>
                </a:lnTo>
                <a:lnTo>
                  <a:pt x="1066" y="134518"/>
                </a:lnTo>
                <a:lnTo>
                  <a:pt x="17399" y="183896"/>
                </a:lnTo>
                <a:lnTo>
                  <a:pt x="52070" y="215328"/>
                </a:lnTo>
                <a:lnTo>
                  <a:pt x="67437" y="220853"/>
                </a:lnTo>
                <a:lnTo>
                  <a:pt x="70104" y="212344"/>
                </a:lnTo>
                <a:lnTo>
                  <a:pt x="58051" y="206946"/>
                </a:lnTo>
                <a:lnTo>
                  <a:pt x="47637" y="199478"/>
                </a:lnTo>
                <a:lnTo>
                  <a:pt x="26314" y="164782"/>
                </a:lnTo>
                <a:lnTo>
                  <a:pt x="19342" y="115062"/>
                </a:lnTo>
                <a:lnTo>
                  <a:pt x="19304" y="113919"/>
                </a:lnTo>
                <a:lnTo>
                  <a:pt x="20078" y="95872"/>
                </a:lnTo>
                <a:lnTo>
                  <a:pt x="31750" y="51308"/>
                </a:lnTo>
                <a:lnTo>
                  <a:pt x="58267" y="23101"/>
                </a:lnTo>
                <a:lnTo>
                  <a:pt x="70485" y="17780"/>
                </a:lnTo>
                <a:close/>
              </a:path>
              <a:path w="540385" h="220979">
                <a:moveTo>
                  <a:pt x="254508" y="24257"/>
                </a:moveTo>
                <a:lnTo>
                  <a:pt x="226441" y="0"/>
                </a:lnTo>
                <a:lnTo>
                  <a:pt x="220599" y="6731"/>
                </a:lnTo>
                <a:lnTo>
                  <a:pt x="238379" y="22225"/>
                </a:lnTo>
                <a:lnTo>
                  <a:pt x="75057" y="22225"/>
                </a:lnTo>
                <a:lnTo>
                  <a:pt x="75057" y="32766"/>
                </a:lnTo>
                <a:lnTo>
                  <a:pt x="238379" y="32766"/>
                </a:lnTo>
                <a:lnTo>
                  <a:pt x="220599" y="48260"/>
                </a:lnTo>
                <a:lnTo>
                  <a:pt x="226441" y="54991"/>
                </a:lnTo>
                <a:lnTo>
                  <a:pt x="254508" y="30734"/>
                </a:lnTo>
                <a:lnTo>
                  <a:pt x="254508" y="24257"/>
                </a:lnTo>
                <a:close/>
              </a:path>
              <a:path w="540385" h="220979">
                <a:moveTo>
                  <a:pt x="540385" y="115062"/>
                </a:moveTo>
                <a:lnTo>
                  <a:pt x="530567" y="61252"/>
                </a:lnTo>
                <a:lnTo>
                  <a:pt x="501713" y="22694"/>
                </a:lnTo>
                <a:lnTo>
                  <a:pt x="472821" y="9144"/>
                </a:lnTo>
                <a:lnTo>
                  <a:pt x="469900" y="17780"/>
                </a:lnTo>
                <a:lnTo>
                  <a:pt x="482104" y="23101"/>
                </a:lnTo>
                <a:lnTo>
                  <a:pt x="492645" y="30454"/>
                </a:lnTo>
                <a:lnTo>
                  <a:pt x="514057" y="64579"/>
                </a:lnTo>
                <a:lnTo>
                  <a:pt x="521081" y="113919"/>
                </a:lnTo>
                <a:lnTo>
                  <a:pt x="520293" y="132588"/>
                </a:lnTo>
                <a:lnTo>
                  <a:pt x="508508" y="178308"/>
                </a:lnTo>
                <a:lnTo>
                  <a:pt x="482244" y="206946"/>
                </a:lnTo>
                <a:lnTo>
                  <a:pt x="470154" y="212344"/>
                </a:lnTo>
                <a:lnTo>
                  <a:pt x="472821" y="220853"/>
                </a:lnTo>
                <a:lnTo>
                  <a:pt x="513334" y="196850"/>
                </a:lnTo>
                <a:lnTo>
                  <a:pt x="536067" y="152488"/>
                </a:lnTo>
                <a:lnTo>
                  <a:pt x="539305" y="134518"/>
                </a:lnTo>
                <a:lnTo>
                  <a:pt x="540385" y="115062"/>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87" name="TextBox 5286">
            <a:extLst>
              <a:ext uri="{FF2B5EF4-FFF2-40B4-BE49-F238E27FC236}">
                <a16:creationId xmlns:a16="http://schemas.microsoft.com/office/drawing/2014/main" id="{39B81574-5468-FC59-16C0-D46C5B271BBF}"/>
              </a:ext>
            </a:extLst>
          </p:cNvPr>
          <p:cNvSpPr txBox="1"/>
          <p:nvPr/>
        </p:nvSpPr>
        <p:spPr>
          <a:xfrm>
            <a:off x="4182937" y="3784907"/>
            <a:ext cx="1184135" cy="369332"/>
          </a:xfrm>
          <a:prstGeom prst="rect">
            <a:avLst/>
          </a:prstGeom>
          <a:noFill/>
        </p:spPr>
        <p:txBody>
          <a:bodyPr wrap="square">
            <a:spAutoFit/>
          </a:bodyPr>
          <a:lstStyle/>
          <a:p>
            <a:r>
              <a:rPr lang="en-GB" kern="0" dirty="0">
                <a:solidFill>
                  <a:srgbClr val="0096FF"/>
                </a:solidFill>
                <a:latin typeface="Cambria Math"/>
                <a:cs typeface="Cambria Math"/>
              </a:rPr>
              <a:t>𝐽</a:t>
            </a:r>
            <a:r>
              <a:rPr lang="en-GB" kern="0" spc="350" dirty="0">
                <a:solidFill>
                  <a:srgbClr val="0096FF"/>
                </a:solidFill>
                <a:latin typeface="Cambria Math"/>
                <a:cs typeface="Cambria Math"/>
              </a:rPr>
              <a:t> </a:t>
            </a:r>
            <a:r>
              <a:rPr lang="en-GB" kern="0" dirty="0">
                <a:solidFill>
                  <a:sysClr val="windowText" lastClr="000000"/>
                </a:solidFill>
                <a:latin typeface="Cambria Math"/>
                <a:cs typeface="Cambria Math"/>
              </a:rPr>
              <a:t>w,</a:t>
            </a:r>
            <a:r>
              <a:rPr lang="en-GB" kern="0" spc="-95" dirty="0">
                <a:solidFill>
                  <a:sysClr val="windowText" lastClr="000000"/>
                </a:solidFill>
                <a:latin typeface="Cambria Math"/>
                <a:cs typeface="Cambria Math"/>
              </a:rPr>
              <a:t> </a:t>
            </a:r>
            <a:r>
              <a:rPr lang="en-GB" kern="0" spc="-50" dirty="0">
                <a:solidFill>
                  <a:sysClr val="windowText" lastClr="000000"/>
                </a:solidFill>
                <a:latin typeface="Cambria Math"/>
                <a:cs typeface="Cambria Math"/>
              </a:rPr>
              <a:t>𝑏</a:t>
            </a:r>
            <a:endParaRPr lang="en-GB" dirty="0"/>
          </a:p>
        </p:txBody>
      </p:sp>
      <p:sp>
        <p:nvSpPr>
          <p:cNvPr id="5288" name="TextBox 5287">
            <a:extLst>
              <a:ext uri="{FF2B5EF4-FFF2-40B4-BE49-F238E27FC236}">
                <a16:creationId xmlns:a16="http://schemas.microsoft.com/office/drawing/2014/main" id="{4AD97802-BD22-839B-459D-0CCB226C38AE}"/>
              </a:ext>
            </a:extLst>
          </p:cNvPr>
          <p:cNvSpPr txBox="1"/>
          <p:nvPr/>
        </p:nvSpPr>
        <p:spPr>
          <a:xfrm>
            <a:off x="1189368" y="3811330"/>
            <a:ext cx="814647" cy="369332"/>
          </a:xfrm>
          <a:prstGeom prst="rect">
            <a:avLst/>
          </a:prstGeom>
          <a:noFill/>
        </p:spPr>
        <p:txBody>
          <a:bodyPr wrap="none" rtlCol="0">
            <a:spAutoFit/>
          </a:bodyPr>
          <a:lstStyle/>
          <a:p>
            <a:r>
              <a:rPr lang="it-IT" i="1" dirty="0">
                <a:solidFill>
                  <a:srgbClr val="FFC000"/>
                </a:solidFill>
              </a:rPr>
              <a:t>j</a:t>
            </a:r>
            <a:r>
              <a:rPr lang="it-IT" dirty="0">
                <a:solidFill>
                  <a:srgbClr val="FFC000"/>
                </a:solidFill>
              </a:rPr>
              <a:t>=1…m</a:t>
            </a:r>
            <a:endParaRPr lang="en-GB" dirty="0">
              <a:solidFill>
                <a:srgbClr val="FFC000"/>
              </a:solidFill>
            </a:endParaRPr>
          </a:p>
        </p:txBody>
      </p:sp>
    </p:spTree>
    <p:extLst>
      <p:ext uri="{BB962C8B-B14F-4D97-AF65-F5344CB8AC3E}">
        <p14:creationId xmlns:p14="http://schemas.microsoft.com/office/powerpoint/2010/main" val="3211204976"/>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98765" y="55004"/>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Gradient Descent Implementation</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22</a:t>
            </a:fld>
            <a:endParaRPr lang="it-IT" altLang="it-IT"/>
          </a:p>
        </p:txBody>
      </p:sp>
      <p:sp>
        <p:nvSpPr>
          <p:cNvPr id="5195" name="object 2">
            <a:extLst>
              <a:ext uri="{FF2B5EF4-FFF2-40B4-BE49-F238E27FC236}">
                <a16:creationId xmlns:a16="http://schemas.microsoft.com/office/drawing/2014/main" id="{AA907E66-B6E9-2DC2-CCA1-538AAA27C581}"/>
              </a:ext>
            </a:extLst>
          </p:cNvPr>
          <p:cNvSpPr/>
          <p:nvPr/>
        </p:nvSpPr>
        <p:spPr>
          <a:xfrm>
            <a:off x="4788383" y="4599845"/>
            <a:ext cx="149225" cy="41275"/>
          </a:xfrm>
          <a:custGeom>
            <a:avLst/>
            <a:gdLst/>
            <a:ahLst/>
            <a:cxnLst/>
            <a:rect l="l" t="t" r="r" b="b"/>
            <a:pathLst>
              <a:path w="149225" h="41275">
                <a:moveTo>
                  <a:pt x="127888" y="0"/>
                </a:moveTo>
                <a:lnTo>
                  <a:pt x="123443" y="5079"/>
                </a:lnTo>
                <a:lnTo>
                  <a:pt x="136905" y="16636"/>
                </a:lnTo>
                <a:lnTo>
                  <a:pt x="0" y="16636"/>
                </a:lnTo>
                <a:lnTo>
                  <a:pt x="0" y="24510"/>
                </a:lnTo>
                <a:lnTo>
                  <a:pt x="136905" y="24510"/>
                </a:lnTo>
                <a:lnTo>
                  <a:pt x="123443" y="36194"/>
                </a:lnTo>
                <a:lnTo>
                  <a:pt x="127888" y="41147"/>
                </a:lnTo>
                <a:lnTo>
                  <a:pt x="148843" y="22986"/>
                </a:lnTo>
                <a:lnTo>
                  <a:pt x="148843" y="18160"/>
                </a:lnTo>
                <a:lnTo>
                  <a:pt x="12788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6" name="object 3">
            <a:extLst>
              <a:ext uri="{FF2B5EF4-FFF2-40B4-BE49-F238E27FC236}">
                <a16:creationId xmlns:a16="http://schemas.microsoft.com/office/drawing/2014/main" id="{041CE8E1-81F8-9E16-CB3D-CAF73ED102A7}"/>
              </a:ext>
            </a:extLst>
          </p:cNvPr>
          <p:cNvSpPr txBox="1"/>
          <p:nvPr/>
        </p:nvSpPr>
        <p:spPr>
          <a:xfrm>
            <a:off x="4630013" y="4509357"/>
            <a:ext cx="49403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spc="52" baseline="10802" dirty="0">
                <a:solidFill>
                  <a:sysClr val="windowText" lastClr="000000"/>
                </a:solidFill>
                <a:latin typeface="Cambria Math"/>
                <a:cs typeface="Cambria Math"/>
              </a:rPr>
              <a:t>𝑓</a:t>
            </a:r>
            <a:r>
              <a:rPr sz="1350" kern="0" spc="35" dirty="0">
                <a:solidFill>
                  <a:sysClr val="windowText" lastClr="000000"/>
                </a:solidFill>
                <a:latin typeface="Cambria Math"/>
                <a:cs typeface="Cambria Math"/>
              </a:rPr>
              <a:t>w,𝑏</a:t>
            </a:r>
            <a:endParaRPr sz="1350" kern="0">
              <a:solidFill>
                <a:sysClr val="windowText" lastClr="000000"/>
              </a:solidFill>
              <a:latin typeface="Cambria Math"/>
              <a:cs typeface="Cambria Math"/>
            </a:endParaRPr>
          </a:p>
        </p:txBody>
      </p:sp>
      <p:sp>
        <p:nvSpPr>
          <p:cNvPr id="5197" name="object 4">
            <a:extLst>
              <a:ext uri="{FF2B5EF4-FFF2-40B4-BE49-F238E27FC236}">
                <a16:creationId xmlns:a16="http://schemas.microsoft.com/office/drawing/2014/main" id="{14495EFA-BEC6-08AC-B9AA-A90949C16785}"/>
              </a:ext>
            </a:extLst>
          </p:cNvPr>
          <p:cNvSpPr/>
          <p:nvPr/>
        </p:nvSpPr>
        <p:spPr>
          <a:xfrm>
            <a:off x="5113376" y="4516787"/>
            <a:ext cx="264160" cy="220979"/>
          </a:xfrm>
          <a:custGeom>
            <a:avLst/>
            <a:gdLst/>
            <a:ahLst/>
            <a:cxnLst/>
            <a:rect l="l" t="t" r="r" b="b"/>
            <a:pathLst>
              <a:path w="264160" h="220979">
                <a:moveTo>
                  <a:pt x="70485" y="17653"/>
                </a:moveTo>
                <a:lnTo>
                  <a:pt x="67437" y="9144"/>
                </a:lnTo>
                <a:lnTo>
                  <a:pt x="52095" y="14681"/>
                </a:lnTo>
                <a:lnTo>
                  <a:pt x="38646" y="22694"/>
                </a:lnTo>
                <a:lnTo>
                  <a:pt x="9740" y="61239"/>
                </a:lnTo>
                <a:lnTo>
                  <a:pt x="0" y="115062"/>
                </a:lnTo>
                <a:lnTo>
                  <a:pt x="1066" y="134518"/>
                </a:lnTo>
                <a:lnTo>
                  <a:pt x="17399" y="183896"/>
                </a:lnTo>
                <a:lnTo>
                  <a:pt x="52070" y="215328"/>
                </a:lnTo>
                <a:lnTo>
                  <a:pt x="67437" y="220853"/>
                </a:lnTo>
                <a:lnTo>
                  <a:pt x="70104" y="212217"/>
                </a:lnTo>
                <a:lnTo>
                  <a:pt x="58051" y="206895"/>
                </a:lnTo>
                <a:lnTo>
                  <a:pt x="47650" y="199466"/>
                </a:lnTo>
                <a:lnTo>
                  <a:pt x="26365" y="164782"/>
                </a:lnTo>
                <a:lnTo>
                  <a:pt x="19304" y="113919"/>
                </a:lnTo>
                <a:lnTo>
                  <a:pt x="20078" y="95872"/>
                </a:lnTo>
                <a:lnTo>
                  <a:pt x="31877" y="51308"/>
                </a:lnTo>
                <a:lnTo>
                  <a:pt x="58267" y="23037"/>
                </a:lnTo>
                <a:lnTo>
                  <a:pt x="70485" y="17653"/>
                </a:lnTo>
                <a:close/>
              </a:path>
              <a:path w="264160" h="220979">
                <a:moveTo>
                  <a:pt x="187833" y="24257"/>
                </a:moveTo>
                <a:lnTo>
                  <a:pt x="159893" y="0"/>
                </a:lnTo>
                <a:lnTo>
                  <a:pt x="153924" y="6731"/>
                </a:lnTo>
                <a:lnTo>
                  <a:pt x="171831" y="22225"/>
                </a:lnTo>
                <a:lnTo>
                  <a:pt x="75057" y="22225"/>
                </a:lnTo>
                <a:lnTo>
                  <a:pt x="75057" y="32766"/>
                </a:lnTo>
                <a:lnTo>
                  <a:pt x="171831" y="32766"/>
                </a:lnTo>
                <a:lnTo>
                  <a:pt x="153924" y="48260"/>
                </a:lnTo>
                <a:lnTo>
                  <a:pt x="159893" y="54864"/>
                </a:lnTo>
                <a:lnTo>
                  <a:pt x="187833" y="30734"/>
                </a:lnTo>
                <a:lnTo>
                  <a:pt x="187833" y="24257"/>
                </a:lnTo>
                <a:close/>
              </a:path>
              <a:path w="264160" h="220979">
                <a:moveTo>
                  <a:pt x="264160" y="115062"/>
                </a:moveTo>
                <a:lnTo>
                  <a:pt x="254342" y="61239"/>
                </a:lnTo>
                <a:lnTo>
                  <a:pt x="225501" y="22694"/>
                </a:lnTo>
                <a:lnTo>
                  <a:pt x="196723" y="9144"/>
                </a:lnTo>
                <a:lnTo>
                  <a:pt x="193675" y="17653"/>
                </a:lnTo>
                <a:lnTo>
                  <a:pt x="205930" y="23037"/>
                </a:lnTo>
                <a:lnTo>
                  <a:pt x="216458" y="30441"/>
                </a:lnTo>
                <a:lnTo>
                  <a:pt x="237832" y="64579"/>
                </a:lnTo>
                <a:lnTo>
                  <a:pt x="244856" y="113919"/>
                </a:lnTo>
                <a:lnTo>
                  <a:pt x="244068" y="132600"/>
                </a:lnTo>
                <a:lnTo>
                  <a:pt x="232283" y="178308"/>
                </a:lnTo>
                <a:lnTo>
                  <a:pt x="206019" y="206883"/>
                </a:lnTo>
                <a:lnTo>
                  <a:pt x="193929" y="212217"/>
                </a:lnTo>
                <a:lnTo>
                  <a:pt x="196723" y="220853"/>
                </a:lnTo>
                <a:lnTo>
                  <a:pt x="237109" y="196850"/>
                </a:lnTo>
                <a:lnTo>
                  <a:pt x="259842" y="152488"/>
                </a:lnTo>
                <a:lnTo>
                  <a:pt x="263080" y="134518"/>
                </a:lnTo>
                <a:lnTo>
                  <a:pt x="264160" y="115062"/>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8" name="object 5">
            <a:extLst>
              <a:ext uri="{FF2B5EF4-FFF2-40B4-BE49-F238E27FC236}">
                <a16:creationId xmlns:a16="http://schemas.microsoft.com/office/drawing/2014/main" id="{929057CA-C011-A41F-8257-0D0E5BA26BE2}"/>
              </a:ext>
            </a:extLst>
          </p:cNvPr>
          <p:cNvSpPr/>
          <p:nvPr/>
        </p:nvSpPr>
        <p:spPr>
          <a:xfrm>
            <a:off x="5683733" y="4516787"/>
            <a:ext cx="179705" cy="55244"/>
          </a:xfrm>
          <a:custGeom>
            <a:avLst/>
            <a:gdLst/>
            <a:ahLst/>
            <a:cxnLst/>
            <a:rect l="l" t="t" r="r" b="b"/>
            <a:pathLst>
              <a:path w="179704" h="55245">
                <a:moveTo>
                  <a:pt x="151511" y="0"/>
                </a:moveTo>
                <a:lnTo>
                  <a:pt x="145541" y="6731"/>
                </a:lnTo>
                <a:lnTo>
                  <a:pt x="163449" y="22225"/>
                </a:lnTo>
                <a:lnTo>
                  <a:pt x="0" y="22225"/>
                </a:lnTo>
                <a:lnTo>
                  <a:pt x="0" y="32766"/>
                </a:lnTo>
                <a:lnTo>
                  <a:pt x="163449" y="32766"/>
                </a:lnTo>
                <a:lnTo>
                  <a:pt x="145541" y="48260"/>
                </a:lnTo>
                <a:lnTo>
                  <a:pt x="151511" y="54863"/>
                </a:lnTo>
                <a:lnTo>
                  <a:pt x="179450" y="30734"/>
                </a:lnTo>
                <a:lnTo>
                  <a:pt x="179450" y="24256"/>
                </a:lnTo>
                <a:lnTo>
                  <a:pt x="1515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9" name="object 6">
            <a:extLst>
              <a:ext uri="{FF2B5EF4-FFF2-40B4-BE49-F238E27FC236}">
                <a16:creationId xmlns:a16="http://schemas.microsoft.com/office/drawing/2014/main" id="{76085CC8-7B59-0082-D3D3-C179693B54C0}"/>
              </a:ext>
            </a:extLst>
          </p:cNvPr>
          <p:cNvSpPr/>
          <p:nvPr/>
        </p:nvSpPr>
        <p:spPr>
          <a:xfrm>
            <a:off x="6026633" y="4516787"/>
            <a:ext cx="113030" cy="55244"/>
          </a:xfrm>
          <a:custGeom>
            <a:avLst/>
            <a:gdLst/>
            <a:ahLst/>
            <a:cxnLst/>
            <a:rect l="l" t="t" r="r" b="b"/>
            <a:pathLst>
              <a:path w="113029" h="55245">
                <a:moveTo>
                  <a:pt x="84836" y="0"/>
                </a:moveTo>
                <a:lnTo>
                  <a:pt x="78866" y="6731"/>
                </a:lnTo>
                <a:lnTo>
                  <a:pt x="96774" y="22225"/>
                </a:lnTo>
                <a:lnTo>
                  <a:pt x="0" y="22225"/>
                </a:lnTo>
                <a:lnTo>
                  <a:pt x="0" y="32766"/>
                </a:lnTo>
                <a:lnTo>
                  <a:pt x="96774" y="32766"/>
                </a:lnTo>
                <a:lnTo>
                  <a:pt x="78866" y="48260"/>
                </a:lnTo>
                <a:lnTo>
                  <a:pt x="84836" y="54863"/>
                </a:lnTo>
                <a:lnTo>
                  <a:pt x="112775" y="30734"/>
                </a:lnTo>
                <a:lnTo>
                  <a:pt x="112775" y="24256"/>
                </a:lnTo>
                <a:lnTo>
                  <a:pt x="84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0" name="object 7">
            <a:extLst>
              <a:ext uri="{FF2B5EF4-FFF2-40B4-BE49-F238E27FC236}">
                <a16:creationId xmlns:a16="http://schemas.microsoft.com/office/drawing/2014/main" id="{B1439845-47B3-91B8-3ADE-B98832CD680A}"/>
              </a:ext>
            </a:extLst>
          </p:cNvPr>
          <p:cNvSpPr/>
          <p:nvPr/>
        </p:nvSpPr>
        <p:spPr>
          <a:xfrm>
            <a:off x="4796383" y="5193646"/>
            <a:ext cx="149225" cy="41275"/>
          </a:xfrm>
          <a:custGeom>
            <a:avLst/>
            <a:gdLst/>
            <a:ahLst/>
            <a:cxnLst/>
            <a:rect l="l" t="t" r="r" b="b"/>
            <a:pathLst>
              <a:path w="149225" h="41275">
                <a:moveTo>
                  <a:pt x="127888" y="0"/>
                </a:moveTo>
                <a:lnTo>
                  <a:pt x="123443" y="5029"/>
                </a:lnTo>
                <a:lnTo>
                  <a:pt x="136905" y="16662"/>
                </a:lnTo>
                <a:lnTo>
                  <a:pt x="0" y="16662"/>
                </a:lnTo>
                <a:lnTo>
                  <a:pt x="0" y="24536"/>
                </a:lnTo>
                <a:lnTo>
                  <a:pt x="136905" y="24536"/>
                </a:lnTo>
                <a:lnTo>
                  <a:pt x="123443" y="36169"/>
                </a:lnTo>
                <a:lnTo>
                  <a:pt x="127888" y="41198"/>
                </a:lnTo>
                <a:lnTo>
                  <a:pt x="148843" y="23025"/>
                </a:lnTo>
                <a:lnTo>
                  <a:pt x="148843" y="18173"/>
                </a:lnTo>
                <a:lnTo>
                  <a:pt x="12788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1" name="object 8">
            <a:extLst>
              <a:ext uri="{FF2B5EF4-FFF2-40B4-BE49-F238E27FC236}">
                <a16:creationId xmlns:a16="http://schemas.microsoft.com/office/drawing/2014/main" id="{17AE5F5E-B16D-44CE-FD2F-80EB809F32ED}"/>
              </a:ext>
            </a:extLst>
          </p:cNvPr>
          <p:cNvSpPr txBox="1"/>
          <p:nvPr/>
        </p:nvSpPr>
        <p:spPr>
          <a:xfrm>
            <a:off x="4787113" y="5161439"/>
            <a:ext cx="30988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30" dirty="0">
                <a:solidFill>
                  <a:sysClr val="windowText" lastClr="000000"/>
                </a:solidFill>
                <a:latin typeface="Cambria Math"/>
                <a:cs typeface="Cambria Math"/>
              </a:rPr>
              <a:t>w,𝑏</a:t>
            </a:r>
            <a:endParaRPr sz="1350" kern="0">
              <a:solidFill>
                <a:sysClr val="windowText" lastClr="000000"/>
              </a:solidFill>
              <a:latin typeface="Cambria Math"/>
              <a:cs typeface="Cambria Math"/>
            </a:endParaRPr>
          </a:p>
        </p:txBody>
      </p:sp>
      <p:sp>
        <p:nvSpPr>
          <p:cNvPr id="5202" name="object 9">
            <a:extLst>
              <a:ext uri="{FF2B5EF4-FFF2-40B4-BE49-F238E27FC236}">
                <a16:creationId xmlns:a16="http://schemas.microsoft.com/office/drawing/2014/main" id="{DE60214E-8587-C8B7-A0A7-1461EA52341B}"/>
              </a:ext>
            </a:extLst>
          </p:cNvPr>
          <p:cNvSpPr/>
          <p:nvPr/>
        </p:nvSpPr>
        <p:spPr>
          <a:xfrm>
            <a:off x="5111852" y="5110562"/>
            <a:ext cx="264160" cy="220979"/>
          </a:xfrm>
          <a:custGeom>
            <a:avLst/>
            <a:gdLst/>
            <a:ahLst/>
            <a:cxnLst/>
            <a:rect l="l" t="t" r="r" b="b"/>
            <a:pathLst>
              <a:path w="264160" h="220979">
                <a:moveTo>
                  <a:pt x="70485" y="17716"/>
                </a:moveTo>
                <a:lnTo>
                  <a:pt x="67437" y="9118"/>
                </a:lnTo>
                <a:lnTo>
                  <a:pt x="52095" y="14668"/>
                </a:lnTo>
                <a:lnTo>
                  <a:pt x="38646" y="22707"/>
                </a:lnTo>
                <a:lnTo>
                  <a:pt x="9740" y="61239"/>
                </a:lnTo>
                <a:lnTo>
                  <a:pt x="0" y="115049"/>
                </a:lnTo>
                <a:lnTo>
                  <a:pt x="1066" y="134505"/>
                </a:lnTo>
                <a:lnTo>
                  <a:pt x="17399" y="183870"/>
                </a:lnTo>
                <a:lnTo>
                  <a:pt x="52070" y="215341"/>
                </a:lnTo>
                <a:lnTo>
                  <a:pt x="67437" y="220865"/>
                </a:lnTo>
                <a:lnTo>
                  <a:pt x="70104" y="212267"/>
                </a:lnTo>
                <a:lnTo>
                  <a:pt x="58051" y="206933"/>
                </a:lnTo>
                <a:lnTo>
                  <a:pt x="47650" y="199491"/>
                </a:lnTo>
                <a:lnTo>
                  <a:pt x="26365" y="164807"/>
                </a:lnTo>
                <a:lnTo>
                  <a:pt x="19304" y="113931"/>
                </a:lnTo>
                <a:lnTo>
                  <a:pt x="20078" y="95872"/>
                </a:lnTo>
                <a:lnTo>
                  <a:pt x="31877" y="51257"/>
                </a:lnTo>
                <a:lnTo>
                  <a:pt x="58267" y="23037"/>
                </a:lnTo>
                <a:lnTo>
                  <a:pt x="70485" y="17716"/>
                </a:lnTo>
                <a:close/>
              </a:path>
              <a:path w="264160" h="220979">
                <a:moveTo>
                  <a:pt x="187833" y="24231"/>
                </a:moveTo>
                <a:lnTo>
                  <a:pt x="159893" y="0"/>
                </a:lnTo>
                <a:lnTo>
                  <a:pt x="153924" y="6705"/>
                </a:lnTo>
                <a:lnTo>
                  <a:pt x="171831" y="22212"/>
                </a:lnTo>
                <a:lnTo>
                  <a:pt x="75057" y="22212"/>
                </a:lnTo>
                <a:lnTo>
                  <a:pt x="75057" y="32715"/>
                </a:lnTo>
                <a:lnTo>
                  <a:pt x="171831" y="32715"/>
                </a:lnTo>
                <a:lnTo>
                  <a:pt x="153924" y="48221"/>
                </a:lnTo>
                <a:lnTo>
                  <a:pt x="159893" y="54927"/>
                </a:lnTo>
                <a:lnTo>
                  <a:pt x="187833" y="30695"/>
                </a:lnTo>
                <a:lnTo>
                  <a:pt x="187833" y="24231"/>
                </a:lnTo>
                <a:close/>
              </a:path>
              <a:path w="264160" h="220979">
                <a:moveTo>
                  <a:pt x="264160" y="115049"/>
                </a:moveTo>
                <a:lnTo>
                  <a:pt x="254342" y="61239"/>
                </a:lnTo>
                <a:lnTo>
                  <a:pt x="225501" y="22707"/>
                </a:lnTo>
                <a:lnTo>
                  <a:pt x="196723" y="9118"/>
                </a:lnTo>
                <a:lnTo>
                  <a:pt x="193675" y="17716"/>
                </a:lnTo>
                <a:lnTo>
                  <a:pt x="205930" y="23037"/>
                </a:lnTo>
                <a:lnTo>
                  <a:pt x="216458" y="30403"/>
                </a:lnTo>
                <a:lnTo>
                  <a:pt x="237832" y="64541"/>
                </a:lnTo>
                <a:lnTo>
                  <a:pt x="244856" y="113931"/>
                </a:lnTo>
                <a:lnTo>
                  <a:pt x="244068" y="132613"/>
                </a:lnTo>
                <a:lnTo>
                  <a:pt x="232283" y="178333"/>
                </a:lnTo>
                <a:lnTo>
                  <a:pt x="206019" y="206933"/>
                </a:lnTo>
                <a:lnTo>
                  <a:pt x="193929" y="212267"/>
                </a:lnTo>
                <a:lnTo>
                  <a:pt x="196723" y="220865"/>
                </a:lnTo>
                <a:lnTo>
                  <a:pt x="237109" y="196837"/>
                </a:lnTo>
                <a:lnTo>
                  <a:pt x="259842" y="152463"/>
                </a:lnTo>
                <a:lnTo>
                  <a:pt x="263080" y="134505"/>
                </a:lnTo>
                <a:lnTo>
                  <a:pt x="264160" y="11504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3" name="object 10">
            <a:extLst>
              <a:ext uri="{FF2B5EF4-FFF2-40B4-BE49-F238E27FC236}">
                <a16:creationId xmlns:a16="http://schemas.microsoft.com/office/drawing/2014/main" id="{F2EEBF55-D226-BF4D-9621-6C321FF173F9}"/>
              </a:ext>
            </a:extLst>
          </p:cNvPr>
          <p:cNvSpPr txBox="1"/>
          <p:nvPr/>
        </p:nvSpPr>
        <p:spPr>
          <a:xfrm>
            <a:off x="4653889" y="5056664"/>
            <a:ext cx="66103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536575" algn="l"/>
              </a:tabLst>
            </a:pPr>
            <a:r>
              <a:rPr kern="0" spc="-50" dirty="0">
                <a:solidFill>
                  <a:srgbClr val="FF40FF"/>
                </a:solidFill>
                <a:latin typeface="Cambria Math"/>
                <a:cs typeface="Cambria Math"/>
              </a:rPr>
              <a:t>𝑓</a:t>
            </a:r>
            <a:r>
              <a:rPr kern="0" dirty="0">
                <a:solidFill>
                  <a:srgbClr val="FF40FF"/>
                </a:solidFill>
                <a:latin typeface="Cambria Math"/>
                <a:cs typeface="Cambria Math"/>
              </a:rPr>
              <a:t>	</a:t>
            </a:r>
            <a:r>
              <a:rPr kern="0" spc="-50" dirty="0">
                <a:solidFill>
                  <a:sysClr val="windowText" lastClr="000000"/>
                </a:solidFill>
                <a:latin typeface="Cambria Math"/>
                <a:cs typeface="Cambria Math"/>
              </a:rPr>
              <a:t>x</a:t>
            </a:r>
            <a:endParaRPr kern="0">
              <a:solidFill>
                <a:sysClr val="windowText" lastClr="000000"/>
              </a:solidFill>
              <a:latin typeface="Cambria Math"/>
              <a:cs typeface="Cambria Math"/>
            </a:endParaRPr>
          </a:p>
        </p:txBody>
      </p:sp>
      <p:sp>
        <p:nvSpPr>
          <p:cNvPr id="5204" name="object 11">
            <a:extLst>
              <a:ext uri="{FF2B5EF4-FFF2-40B4-BE49-F238E27FC236}">
                <a16:creationId xmlns:a16="http://schemas.microsoft.com/office/drawing/2014/main" id="{E475862E-3A2B-C134-C579-F8EBADF2B06F}"/>
              </a:ext>
            </a:extLst>
          </p:cNvPr>
          <p:cNvSpPr txBox="1"/>
          <p:nvPr/>
        </p:nvSpPr>
        <p:spPr>
          <a:xfrm>
            <a:off x="5445100" y="5056664"/>
            <a:ext cx="19685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p:txBody>
      </p:sp>
      <p:grpSp>
        <p:nvGrpSpPr>
          <p:cNvPr id="5205" name="object 12">
            <a:extLst>
              <a:ext uri="{FF2B5EF4-FFF2-40B4-BE49-F238E27FC236}">
                <a16:creationId xmlns:a16="http://schemas.microsoft.com/office/drawing/2014/main" id="{EA91D8A6-86DA-E81B-56F9-C3C1DB3AB98D}"/>
              </a:ext>
            </a:extLst>
          </p:cNvPr>
          <p:cNvGrpSpPr/>
          <p:nvPr/>
        </p:nvGrpSpPr>
        <p:grpSpPr>
          <a:xfrm>
            <a:off x="5682208" y="5223821"/>
            <a:ext cx="1304925" cy="68580"/>
            <a:chOff x="4296409" y="4078122"/>
            <a:chExt cx="1304925" cy="68580"/>
          </a:xfrm>
        </p:grpSpPr>
        <p:sp>
          <p:nvSpPr>
            <p:cNvPr id="5206" name="object 13">
              <a:extLst>
                <a:ext uri="{FF2B5EF4-FFF2-40B4-BE49-F238E27FC236}">
                  <a16:creationId xmlns:a16="http://schemas.microsoft.com/office/drawing/2014/main" id="{7963C661-C88F-12A9-909F-96E2432335A0}"/>
                </a:ext>
              </a:extLst>
            </p:cNvPr>
            <p:cNvSpPr/>
            <p:nvPr/>
          </p:nvSpPr>
          <p:spPr>
            <a:xfrm>
              <a:off x="4296409" y="4078122"/>
              <a:ext cx="1304925" cy="9525"/>
            </a:xfrm>
            <a:custGeom>
              <a:avLst/>
              <a:gdLst/>
              <a:ahLst/>
              <a:cxnLst/>
              <a:rect l="l" t="t" r="r" b="b"/>
              <a:pathLst>
                <a:path w="1304925" h="9525">
                  <a:moveTo>
                    <a:pt x="1304925" y="0"/>
                  </a:moveTo>
                  <a:lnTo>
                    <a:pt x="0" y="0"/>
                  </a:lnTo>
                  <a:lnTo>
                    <a:pt x="0" y="9525"/>
                  </a:lnTo>
                  <a:lnTo>
                    <a:pt x="1304925" y="9525"/>
                  </a:lnTo>
                  <a:lnTo>
                    <a:pt x="13049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7" name="object 14">
              <a:extLst>
                <a:ext uri="{FF2B5EF4-FFF2-40B4-BE49-F238E27FC236}">
                  <a16:creationId xmlns:a16="http://schemas.microsoft.com/office/drawing/2014/main" id="{E9246EE5-D001-6ACE-857C-58C388BC2C5A}"/>
                </a:ext>
              </a:extLst>
            </p:cNvPr>
            <p:cNvSpPr/>
            <p:nvPr/>
          </p:nvSpPr>
          <p:spPr>
            <a:xfrm>
              <a:off x="5020309" y="4105097"/>
              <a:ext cx="149225" cy="41275"/>
            </a:xfrm>
            <a:custGeom>
              <a:avLst/>
              <a:gdLst/>
              <a:ahLst/>
              <a:cxnLst/>
              <a:rect l="l" t="t" r="r" b="b"/>
              <a:pathLst>
                <a:path w="149225" h="41275">
                  <a:moveTo>
                    <a:pt x="127888" y="0"/>
                  </a:moveTo>
                  <a:lnTo>
                    <a:pt x="123443" y="5029"/>
                  </a:lnTo>
                  <a:lnTo>
                    <a:pt x="136905" y="16662"/>
                  </a:lnTo>
                  <a:lnTo>
                    <a:pt x="0" y="16662"/>
                  </a:lnTo>
                  <a:lnTo>
                    <a:pt x="0" y="24536"/>
                  </a:lnTo>
                  <a:lnTo>
                    <a:pt x="136905" y="24536"/>
                  </a:lnTo>
                  <a:lnTo>
                    <a:pt x="123443" y="36169"/>
                  </a:lnTo>
                  <a:lnTo>
                    <a:pt x="127888" y="41198"/>
                  </a:lnTo>
                  <a:lnTo>
                    <a:pt x="148843" y="23025"/>
                  </a:lnTo>
                  <a:lnTo>
                    <a:pt x="148843" y="18173"/>
                  </a:lnTo>
                  <a:lnTo>
                    <a:pt x="12788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8" name="object 15">
              <a:extLst>
                <a:ext uri="{FF2B5EF4-FFF2-40B4-BE49-F238E27FC236}">
                  <a16:creationId xmlns:a16="http://schemas.microsoft.com/office/drawing/2014/main" id="{F9B576D0-72F2-61B0-4E37-5696711D58F1}"/>
                </a:ext>
              </a:extLst>
            </p:cNvPr>
            <p:cNvSpPr/>
            <p:nvPr/>
          </p:nvSpPr>
          <p:spPr>
            <a:xfrm>
              <a:off x="5210809" y="4105097"/>
              <a:ext cx="92075" cy="41275"/>
            </a:xfrm>
            <a:custGeom>
              <a:avLst/>
              <a:gdLst/>
              <a:ahLst/>
              <a:cxnLst/>
              <a:rect l="l" t="t" r="r" b="b"/>
              <a:pathLst>
                <a:path w="92075" h="41275">
                  <a:moveTo>
                    <a:pt x="70738" y="0"/>
                  </a:moveTo>
                  <a:lnTo>
                    <a:pt x="66293" y="5029"/>
                  </a:lnTo>
                  <a:lnTo>
                    <a:pt x="79755" y="16662"/>
                  </a:lnTo>
                  <a:lnTo>
                    <a:pt x="0" y="16662"/>
                  </a:lnTo>
                  <a:lnTo>
                    <a:pt x="0" y="24536"/>
                  </a:lnTo>
                  <a:lnTo>
                    <a:pt x="79755" y="24536"/>
                  </a:lnTo>
                  <a:lnTo>
                    <a:pt x="66293" y="36169"/>
                  </a:lnTo>
                  <a:lnTo>
                    <a:pt x="70738" y="41198"/>
                  </a:lnTo>
                  <a:lnTo>
                    <a:pt x="91693" y="23025"/>
                  </a:lnTo>
                  <a:lnTo>
                    <a:pt x="91693" y="18173"/>
                  </a:lnTo>
                  <a:lnTo>
                    <a:pt x="70738"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09" name="object 16">
            <a:extLst>
              <a:ext uri="{FF2B5EF4-FFF2-40B4-BE49-F238E27FC236}">
                <a16:creationId xmlns:a16="http://schemas.microsoft.com/office/drawing/2014/main" id="{267866A6-B6A6-5F15-C76B-806C359420E4}"/>
              </a:ext>
            </a:extLst>
          </p:cNvPr>
          <p:cNvSpPr txBox="1"/>
          <p:nvPr/>
        </p:nvSpPr>
        <p:spPr>
          <a:xfrm>
            <a:off x="5179543" y="4313269"/>
            <a:ext cx="1369695" cy="871855"/>
          </a:xfrm>
          <a:prstGeom prst="rect">
            <a:avLst/>
          </a:prstGeom>
        </p:spPr>
        <p:txBody>
          <a:bodyPr vert="horz" wrap="square" lIns="0" tIns="161290" rIns="0" bIns="0" rtlCol="0">
            <a:spAutoFit/>
          </a:bodyPr>
          <a:lstStyle/>
          <a:p>
            <a:pPr marL="12700" defTabSz="914400" eaLnBrk="1" fontAlgn="auto" hangingPunct="1">
              <a:spcBef>
                <a:spcPts val="1270"/>
              </a:spcBef>
              <a:spcAft>
                <a:spcPts val="0"/>
              </a:spcAft>
              <a:buClrTx/>
              <a:buSzTx/>
              <a:buFontTx/>
              <a:buNone/>
              <a:tabLst>
                <a:tab pos="269875" algn="l"/>
              </a:tabLst>
            </a:pPr>
            <a:r>
              <a:rPr kern="0" spc="-50" dirty="0">
                <a:solidFill>
                  <a:sysClr val="windowText" lastClr="000000"/>
                </a:solidFill>
                <a:latin typeface="Cambria Math"/>
                <a:cs typeface="Cambria Math"/>
              </a:rPr>
              <a:t>x</a:t>
            </a:r>
            <a:r>
              <a:rPr kern="0" dirty="0">
                <a:solidFill>
                  <a:sysClr val="windowText" lastClr="000000"/>
                </a:solidFill>
                <a:latin typeface="Cambria Math"/>
                <a:cs typeface="Cambria Math"/>
              </a:rPr>
              <a:t>	=</a:t>
            </a:r>
            <a:r>
              <a:rPr kern="0" spc="114" dirty="0">
                <a:solidFill>
                  <a:sysClr val="windowText" lastClr="000000"/>
                </a:solidFill>
                <a:latin typeface="Cambria Math"/>
                <a:cs typeface="Cambria Math"/>
              </a:rPr>
              <a:t> </a:t>
            </a:r>
            <a:r>
              <a:rPr kern="0" dirty="0">
                <a:solidFill>
                  <a:sysClr val="windowText" lastClr="000000"/>
                </a:solidFill>
                <a:latin typeface="Cambria Math"/>
                <a:cs typeface="Cambria Math"/>
              </a:rPr>
              <a:t>w </a:t>
            </a:r>
            <a:r>
              <a:rPr kern="0" spc="55" dirty="0">
                <a:solidFill>
                  <a:sysClr val="windowText" lastClr="000000"/>
                </a:solidFill>
                <a:latin typeface="Cambria Math"/>
                <a:cs typeface="Cambria Math"/>
              </a:rPr>
              <a:t>∙</a:t>
            </a:r>
            <a:r>
              <a:rPr kern="0" spc="-15" dirty="0">
                <a:solidFill>
                  <a:sysClr val="windowText" lastClr="000000"/>
                </a:solidFill>
                <a:latin typeface="Cambria Math"/>
                <a:cs typeface="Cambria Math"/>
              </a:rPr>
              <a:t> </a:t>
            </a:r>
            <a:r>
              <a:rPr kern="0" dirty="0">
                <a:solidFill>
                  <a:sysClr val="windowText" lastClr="000000"/>
                </a:solidFill>
                <a:latin typeface="Cambria Math"/>
                <a:cs typeface="Cambria Math"/>
              </a:rPr>
              <a:t>x +</a:t>
            </a:r>
            <a:r>
              <a:rPr kern="0" spc="-3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a:p>
            <a:pPr marR="136525" algn="r" defTabSz="914400" eaLnBrk="1" fontAlgn="auto" hangingPunct="1">
              <a:spcBef>
                <a:spcPts val="117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5210" name="object 17">
            <a:extLst>
              <a:ext uri="{FF2B5EF4-FFF2-40B4-BE49-F238E27FC236}">
                <a16:creationId xmlns:a16="http://schemas.microsoft.com/office/drawing/2014/main" id="{1165D193-D7C7-4AE0-A866-38BA462A0829}"/>
              </a:ext>
            </a:extLst>
          </p:cNvPr>
          <p:cNvSpPr txBox="1"/>
          <p:nvPr/>
        </p:nvSpPr>
        <p:spPr>
          <a:xfrm>
            <a:off x="5648553" y="5161439"/>
            <a:ext cx="137795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16975" dirty="0">
                <a:solidFill>
                  <a:sysClr val="windowText" lastClr="000000"/>
                </a:solidFill>
                <a:latin typeface="Cambria Math"/>
                <a:cs typeface="Cambria Math"/>
              </a:rPr>
              <a:t>1</a:t>
            </a:r>
            <a:r>
              <a:rPr sz="2700" kern="0" spc="22" baseline="-16975" dirty="0">
                <a:solidFill>
                  <a:sysClr val="windowText" lastClr="000000"/>
                </a:solidFill>
                <a:latin typeface="Cambria Math"/>
                <a:cs typeface="Cambria Math"/>
              </a:rPr>
              <a:t> </a:t>
            </a:r>
            <a:r>
              <a:rPr sz="2700" kern="0" baseline="-16975" dirty="0">
                <a:solidFill>
                  <a:sysClr val="windowText" lastClr="000000"/>
                </a:solidFill>
                <a:latin typeface="Cambria Math"/>
                <a:cs typeface="Cambria Math"/>
              </a:rPr>
              <a:t>+</a:t>
            </a:r>
            <a:r>
              <a:rPr sz="2700" kern="0" spc="-44" baseline="-16975" dirty="0">
                <a:solidFill>
                  <a:sysClr val="windowText" lastClr="000000"/>
                </a:solidFill>
                <a:latin typeface="Cambria Math"/>
                <a:cs typeface="Cambria Math"/>
              </a:rPr>
              <a:t> </a:t>
            </a:r>
            <a:r>
              <a:rPr sz="2700" kern="0" spc="-15" baseline="-16975" dirty="0">
                <a:solidFill>
                  <a:sysClr val="windowText" lastClr="000000"/>
                </a:solidFill>
                <a:latin typeface="Cambria Math"/>
                <a:cs typeface="Cambria Math"/>
              </a:rPr>
              <a:t>𝑒</a:t>
            </a:r>
            <a:r>
              <a:rPr sz="1350" kern="0" spc="-10" dirty="0">
                <a:solidFill>
                  <a:sysClr val="windowText" lastClr="000000"/>
                </a:solidFill>
                <a:latin typeface="Cambria Math"/>
                <a:cs typeface="Cambria Math"/>
              </a:rPr>
              <a:t>(−</a:t>
            </a:r>
            <a:r>
              <a:rPr sz="1350" kern="0" spc="-10" dirty="0">
                <a:solidFill>
                  <a:srgbClr val="0096FF"/>
                </a:solidFill>
                <a:latin typeface="Cambria Math"/>
                <a:cs typeface="Cambria Math"/>
              </a:rPr>
              <a:t>w</a:t>
            </a:r>
            <a:r>
              <a:rPr sz="1350" kern="0" spc="-10" dirty="0">
                <a:solidFill>
                  <a:sysClr val="windowText" lastClr="000000"/>
                </a:solidFill>
                <a:latin typeface="Cambria Math"/>
                <a:cs typeface="Cambria Math"/>
              </a:rPr>
              <a:t>∙</a:t>
            </a:r>
            <a:r>
              <a:rPr sz="1350" kern="0" spc="-10" dirty="0">
                <a:solidFill>
                  <a:srgbClr val="FF9300"/>
                </a:solidFill>
                <a:latin typeface="Cambria Math"/>
                <a:cs typeface="Cambria Math"/>
              </a:rPr>
              <a:t>x</a:t>
            </a:r>
            <a:r>
              <a:rPr sz="1350" kern="0" spc="-10" dirty="0">
                <a:solidFill>
                  <a:sysClr val="windowText" lastClr="000000"/>
                </a:solidFill>
                <a:latin typeface="Cambria Math"/>
                <a:cs typeface="Cambria Math"/>
              </a:rPr>
              <a:t>+</a:t>
            </a:r>
            <a:r>
              <a:rPr sz="1350" kern="0" spc="-10"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sp>
        <p:nvSpPr>
          <p:cNvPr id="5211" name="object 18">
            <a:extLst>
              <a:ext uri="{FF2B5EF4-FFF2-40B4-BE49-F238E27FC236}">
                <a16:creationId xmlns:a16="http://schemas.microsoft.com/office/drawing/2014/main" id="{ECA7DE1C-79D6-28C7-3029-CA47944B0106}"/>
              </a:ext>
            </a:extLst>
          </p:cNvPr>
          <p:cNvSpPr txBox="1"/>
          <p:nvPr/>
        </p:nvSpPr>
        <p:spPr>
          <a:xfrm>
            <a:off x="2168118" y="4466177"/>
            <a:ext cx="199898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Linear</a:t>
            </a:r>
            <a:r>
              <a:rPr kern="0" spc="-85" dirty="0">
                <a:solidFill>
                  <a:sysClr val="windowText" lastClr="000000"/>
                </a:solidFill>
                <a:latin typeface="Verdana"/>
                <a:cs typeface="Verdana"/>
              </a:rPr>
              <a:t> </a:t>
            </a:r>
            <a:r>
              <a:rPr kern="0" spc="-10" dirty="0">
                <a:solidFill>
                  <a:sysClr val="windowText" lastClr="000000"/>
                </a:solidFill>
                <a:latin typeface="Verdana"/>
                <a:cs typeface="Verdana"/>
              </a:rPr>
              <a:t>regression</a:t>
            </a:r>
            <a:endParaRPr kern="0">
              <a:solidFill>
                <a:sysClr val="windowText" lastClr="000000"/>
              </a:solidFill>
              <a:latin typeface="Verdana"/>
              <a:cs typeface="Verdana"/>
            </a:endParaRPr>
          </a:p>
        </p:txBody>
      </p:sp>
      <p:sp>
        <p:nvSpPr>
          <p:cNvPr id="5212" name="object 19">
            <a:extLst>
              <a:ext uri="{FF2B5EF4-FFF2-40B4-BE49-F238E27FC236}">
                <a16:creationId xmlns:a16="http://schemas.microsoft.com/office/drawing/2014/main" id="{C7B4FFFB-6E4B-7B89-3788-461B63CE096C}"/>
              </a:ext>
            </a:extLst>
          </p:cNvPr>
          <p:cNvSpPr txBox="1"/>
          <p:nvPr/>
        </p:nvSpPr>
        <p:spPr>
          <a:xfrm>
            <a:off x="2174786" y="5024596"/>
            <a:ext cx="216408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rgbClr val="0096FF"/>
                </a:solidFill>
                <a:latin typeface="Verdana"/>
                <a:cs typeface="Verdana"/>
              </a:rPr>
              <a:t>Logistic</a:t>
            </a:r>
            <a:r>
              <a:rPr kern="0" spc="-55" dirty="0">
                <a:solidFill>
                  <a:srgbClr val="0096FF"/>
                </a:solidFill>
                <a:latin typeface="Verdana"/>
                <a:cs typeface="Verdana"/>
              </a:rPr>
              <a:t> </a:t>
            </a:r>
            <a:r>
              <a:rPr kern="0" spc="-10" dirty="0">
                <a:solidFill>
                  <a:sysClr val="windowText" lastClr="000000"/>
                </a:solidFill>
                <a:latin typeface="Verdana"/>
                <a:cs typeface="Verdana"/>
              </a:rPr>
              <a:t>regression</a:t>
            </a:r>
            <a:endParaRPr kern="0">
              <a:solidFill>
                <a:sysClr val="windowText" lastClr="000000"/>
              </a:solidFill>
              <a:latin typeface="Verdana"/>
              <a:cs typeface="Verdana"/>
            </a:endParaRPr>
          </a:p>
        </p:txBody>
      </p:sp>
      <p:sp>
        <p:nvSpPr>
          <p:cNvPr id="5218" name="object 25">
            <a:extLst>
              <a:ext uri="{FF2B5EF4-FFF2-40B4-BE49-F238E27FC236}">
                <a16:creationId xmlns:a16="http://schemas.microsoft.com/office/drawing/2014/main" id="{D8CEACB6-7CEE-0CFC-5BDF-3DEDCE291DE6}"/>
              </a:ext>
            </a:extLst>
          </p:cNvPr>
          <p:cNvSpPr txBox="1"/>
          <p:nvPr/>
        </p:nvSpPr>
        <p:spPr>
          <a:xfrm>
            <a:off x="2174786" y="2495137"/>
            <a:ext cx="2245995" cy="243656"/>
          </a:xfrm>
          <a:prstGeom prst="rect">
            <a:avLst/>
          </a:prstGeom>
        </p:spPr>
        <p:txBody>
          <a:bodyPr vert="horz" wrap="square" lIns="0" tIns="12700" rIns="0" bIns="0" rtlCol="0">
            <a:spAutoFit/>
          </a:bodyPr>
          <a:lstStyle/>
          <a:p>
            <a:pPr marL="50800" defTabSz="914400" eaLnBrk="1" fontAlgn="auto" hangingPunct="1">
              <a:lnSpc>
                <a:spcPts val="1755"/>
              </a:lnSpc>
              <a:spcBef>
                <a:spcPts val="0"/>
              </a:spcBef>
              <a:spcAft>
                <a:spcPts val="0"/>
              </a:spcAft>
              <a:buClrTx/>
              <a:buSzTx/>
              <a:buFontTx/>
              <a:buNone/>
              <a:tabLst>
                <a:tab pos="1595120" algn="l"/>
              </a:tabLst>
            </a:pP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𝑗</a:t>
            </a:r>
            <a:r>
              <a:rPr sz="2025" kern="0" spc="337"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9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𝑗</a:t>
            </a:r>
            <a:r>
              <a:rPr sz="2025" kern="0" spc="127"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𝛼</a:t>
            </a:r>
            <a:endParaRPr kern="0" dirty="0">
              <a:solidFill>
                <a:sysClr val="windowText" lastClr="000000"/>
              </a:solidFill>
              <a:latin typeface="Cambria Math"/>
              <a:cs typeface="Cambria Math"/>
            </a:endParaRPr>
          </a:p>
        </p:txBody>
      </p:sp>
      <p:sp>
        <p:nvSpPr>
          <p:cNvPr id="5233" name="object 40">
            <a:extLst>
              <a:ext uri="{FF2B5EF4-FFF2-40B4-BE49-F238E27FC236}">
                <a16:creationId xmlns:a16="http://schemas.microsoft.com/office/drawing/2014/main" id="{1B40BE64-B983-2F59-8652-30ADC5B35B37}"/>
              </a:ext>
            </a:extLst>
          </p:cNvPr>
          <p:cNvSpPr txBox="1"/>
          <p:nvPr/>
        </p:nvSpPr>
        <p:spPr>
          <a:xfrm>
            <a:off x="2041347" y="3057113"/>
            <a:ext cx="1962150" cy="472440"/>
          </a:xfrm>
          <a:prstGeom prst="rect">
            <a:avLst/>
          </a:prstGeom>
        </p:spPr>
        <p:txBody>
          <a:bodyPr vert="horz" wrap="square" lIns="0" tIns="13335" rIns="0" bIns="0" rtlCol="0">
            <a:spAutoFit/>
          </a:bodyPr>
          <a:lstStyle/>
          <a:p>
            <a:pPr marL="467995" algn="ctr" defTabSz="914400" eaLnBrk="1" fontAlgn="auto" hangingPunct="1">
              <a:lnSpc>
                <a:spcPts val="1755"/>
              </a:lnSpc>
              <a:spcBef>
                <a:spcPts val="105"/>
              </a:spcBef>
              <a:spcAft>
                <a:spcPts val="0"/>
              </a:spcAft>
              <a:buClrTx/>
              <a:buSzTx/>
              <a:buFontTx/>
              <a:buNone/>
            </a:pPr>
            <a:endParaRPr kern="0" dirty="0">
              <a:solidFill>
                <a:sysClr val="windowText" lastClr="000000"/>
              </a:solidFill>
              <a:latin typeface="Cambria Math"/>
              <a:cs typeface="Cambria Math"/>
            </a:endParaRPr>
          </a:p>
          <a:p>
            <a:pPr algn="ctr" defTabSz="914400" eaLnBrk="1" fontAlgn="auto" hangingPunct="1">
              <a:lnSpc>
                <a:spcPts val="1755"/>
              </a:lnSpc>
              <a:spcBef>
                <a:spcPts val="0"/>
              </a:spcBef>
              <a:spcAft>
                <a:spcPts val="0"/>
              </a:spcAft>
              <a:buClrTx/>
              <a:buSzTx/>
              <a:buFontTx/>
              <a:buNone/>
              <a:tabLst>
                <a:tab pos="1334135" algn="l"/>
              </a:tabLst>
            </a:pPr>
            <a:r>
              <a:rPr kern="0" dirty="0">
                <a:solidFill>
                  <a:sysClr val="windowText" lastClr="000000"/>
                </a:solidFill>
                <a:latin typeface="Cambria Math"/>
                <a:cs typeface="Cambria Math"/>
              </a:rPr>
              <a:t>𝑏</a:t>
            </a:r>
            <a:r>
              <a:rPr kern="0" spc="114"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14" dirty="0">
                <a:solidFill>
                  <a:sysClr val="windowText" lastClr="000000"/>
                </a:solidFill>
                <a:latin typeface="Cambria Math"/>
                <a:cs typeface="Cambria Math"/>
              </a:rPr>
              <a:t> </a:t>
            </a:r>
            <a:r>
              <a:rPr kern="0" dirty="0">
                <a:solidFill>
                  <a:sysClr val="windowText" lastClr="000000"/>
                </a:solidFill>
                <a:latin typeface="Cambria Math"/>
                <a:cs typeface="Cambria Math"/>
              </a:rPr>
              <a:t>𝑏</a:t>
            </a:r>
            <a:r>
              <a:rPr kern="0" spc="4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3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𝛼</a:t>
            </a:r>
            <a:r>
              <a:rPr lang="it-IT" kern="0" spc="-50" dirty="0">
                <a:solidFill>
                  <a:sysClr val="windowText" lastClr="000000"/>
                </a:solidFill>
                <a:latin typeface="Cambria Math"/>
                <a:cs typeface="Cambria Math"/>
              </a:rPr>
              <a:t> </a:t>
            </a:r>
            <a:r>
              <a:rPr lang="en-GB" kern="0" dirty="0">
                <a:solidFill>
                  <a:sysClr val="windowText" lastClr="000000"/>
                </a:solidFill>
                <a:latin typeface="Cambria Math"/>
                <a:cs typeface="Cambria Math"/>
              </a:rPr>
              <a:t>	</a:t>
            </a:r>
            <a:endParaRPr kern="0" dirty="0">
              <a:solidFill>
                <a:sysClr val="windowText" lastClr="000000"/>
              </a:solidFill>
              <a:latin typeface="Cambria Math"/>
              <a:cs typeface="Cambria Math"/>
            </a:endParaRPr>
          </a:p>
        </p:txBody>
      </p:sp>
      <p:sp>
        <p:nvSpPr>
          <p:cNvPr id="5236" name="object 43">
            <a:extLst>
              <a:ext uri="{FF2B5EF4-FFF2-40B4-BE49-F238E27FC236}">
                <a16:creationId xmlns:a16="http://schemas.microsoft.com/office/drawing/2014/main" id="{E5ABA084-146F-84F4-9D54-D3223711FA66}"/>
              </a:ext>
            </a:extLst>
          </p:cNvPr>
          <p:cNvSpPr txBox="1"/>
          <p:nvPr/>
        </p:nvSpPr>
        <p:spPr>
          <a:xfrm>
            <a:off x="2061756" y="1919129"/>
            <a:ext cx="2563495" cy="282770"/>
          </a:xfrm>
          <a:prstGeom prst="rect">
            <a:avLst/>
          </a:prstGeom>
        </p:spPr>
        <p:txBody>
          <a:bodyPr vert="horz" wrap="square" lIns="0" tIns="13335" rIns="0" bIns="0" rtlCol="0">
            <a:spAutoFit/>
          </a:bodyPr>
          <a:lstStyle/>
          <a:p>
            <a:pPr marL="12700" defTabSz="914400" eaLnBrk="1" fontAlgn="auto" hangingPunct="1">
              <a:lnSpc>
                <a:spcPts val="2120"/>
              </a:lnSpc>
              <a:spcBef>
                <a:spcPts val="105"/>
              </a:spcBef>
              <a:spcAft>
                <a:spcPts val="0"/>
              </a:spcAft>
              <a:buClrTx/>
              <a:buSzTx/>
              <a:buFontTx/>
              <a:buNone/>
            </a:pPr>
            <a:r>
              <a:rPr kern="0" dirty="0">
                <a:solidFill>
                  <a:sysClr val="windowText" lastClr="000000"/>
                </a:solidFill>
                <a:latin typeface="Verdana"/>
                <a:cs typeface="Verdana"/>
              </a:rPr>
              <a:t>repeat</a:t>
            </a:r>
            <a:r>
              <a:rPr kern="0" spc="-45" dirty="0">
                <a:solidFill>
                  <a:sysClr val="windowText" lastClr="000000"/>
                </a:solidFill>
                <a:latin typeface="Verdana"/>
                <a:cs typeface="Verdana"/>
              </a:rPr>
              <a:t> </a:t>
            </a:r>
            <a:r>
              <a:rPr kern="0" spc="-50" dirty="0">
                <a:solidFill>
                  <a:sysClr val="windowText" lastClr="000000"/>
                </a:solidFill>
                <a:latin typeface="Verdana"/>
                <a:cs typeface="Verdana"/>
              </a:rPr>
              <a:t>{</a:t>
            </a:r>
            <a:endParaRPr kern="0" dirty="0">
              <a:solidFill>
                <a:sysClr val="windowText" lastClr="000000"/>
              </a:solidFill>
              <a:latin typeface="Verdana"/>
              <a:cs typeface="Verdana"/>
            </a:endParaRPr>
          </a:p>
        </p:txBody>
      </p:sp>
      <p:sp>
        <p:nvSpPr>
          <p:cNvPr id="5243" name="object 50">
            <a:extLst>
              <a:ext uri="{FF2B5EF4-FFF2-40B4-BE49-F238E27FC236}">
                <a16:creationId xmlns:a16="http://schemas.microsoft.com/office/drawing/2014/main" id="{8855899E-4868-7E2B-F5F8-6E56D5905DE7}"/>
              </a:ext>
            </a:extLst>
          </p:cNvPr>
          <p:cNvSpPr txBox="1"/>
          <p:nvPr/>
        </p:nvSpPr>
        <p:spPr>
          <a:xfrm>
            <a:off x="2237968" y="3805078"/>
            <a:ext cx="17145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spc="-50" dirty="0">
                <a:solidFill>
                  <a:sysClr val="windowText" lastClr="000000"/>
                </a:solidFill>
                <a:latin typeface="Verdana"/>
                <a:cs typeface="Verdana"/>
              </a:rPr>
              <a:t>}</a:t>
            </a:r>
            <a:endParaRPr kern="0">
              <a:solidFill>
                <a:sysClr val="windowText" lastClr="000000"/>
              </a:solidFill>
              <a:latin typeface="Verdana"/>
              <a:cs typeface="Verdana"/>
            </a:endParaRPr>
          </a:p>
        </p:txBody>
      </p:sp>
      <p:sp>
        <p:nvSpPr>
          <p:cNvPr id="5247" name="object 54">
            <a:extLst>
              <a:ext uri="{FF2B5EF4-FFF2-40B4-BE49-F238E27FC236}">
                <a16:creationId xmlns:a16="http://schemas.microsoft.com/office/drawing/2014/main" id="{CC332AFF-CE57-60CD-B367-97215351222D}"/>
              </a:ext>
            </a:extLst>
          </p:cNvPr>
          <p:cNvSpPr txBox="1">
            <a:spLocks/>
          </p:cNvSpPr>
          <p:nvPr/>
        </p:nvSpPr>
        <p:spPr>
          <a:xfrm>
            <a:off x="1778228" y="1350168"/>
            <a:ext cx="7008495" cy="449580"/>
          </a:xfrm>
          <a:prstGeom prst="rect">
            <a:avLst/>
          </a:prstGeom>
        </p:spPr>
        <p:txBody>
          <a:bodyPr vert="horz" wrap="square" lIns="0" tIns="16510"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dirty="0">
                <a:ln>
                  <a:noFill/>
                </a:ln>
                <a:solidFill>
                  <a:srgbClr val="0000FF"/>
                </a:solidFill>
                <a:effectLst/>
                <a:uLnTx/>
                <a:uFillTx/>
                <a:latin typeface="Verdana"/>
                <a:ea typeface="+mj-ea"/>
              </a:rPr>
              <a:t>Gradient</a:t>
            </a:r>
            <a:r>
              <a:rPr kumimoji="0" lang="en-GB" sz="2750" b="0" i="0" u="none" strike="noStrike" kern="0" cap="none" spc="140" normalizeH="0" baseline="0" noProof="0" dirty="0">
                <a:ln>
                  <a:noFill/>
                </a:ln>
                <a:solidFill>
                  <a:srgbClr val="0000FF"/>
                </a:solidFill>
                <a:effectLst/>
                <a:uLnTx/>
                <a:uFillTx/>
                <a:latin typeface="Verdana"/>
                <a:ea typeface="+mj-ea"/>
              </a:rPr>
              <a:t> </a:t>
            </a:r>
            <a:r>
              <a:rPr kumimoji="0" lang="en-GB" sz="2750" b="0" i="0" u="none" strike="noStrike" kern="0" cap="none" spc="0" normalizeH="0" baseline="0" noProof="0" dirty="0">
                <a:ln>
                  <a:noFill/>
                </a:ln>
                <a:solidFill>
                  <a:srgbClr val="0000FF"/>
                </a:solidFill>
                <a:effectLst/>
                <a:uLnTx/>
                <a:uFillTx/>
                <a:latin typeface="Verdana"/>
                <a:ea typeface="+mj-ea"/>
              </a:rPr>
              <a:t>descent</a:t>
            </a:r>
            <a:r>
              <a:rPr kumimoji="0" lang="en-GB" sz="2750" b="0" i="0" u="none" strike="noStrike" kern="0" cap="none" spc="150" normalizeH="0" baseline="0" noProof="0" dirty="0">
                <a:ln>
                  <a:noFill/>
                </a:ln>
                <a:solidFill>
                  <a:srgbClr val="0000FF"/>
                </a:solidFill>
                <a:effectLst/>
                <a:uLnTx/>
                <a:uFillTx/>
                <a:latin typeface="Verdana"/>
                <a:ea typeface="+mj-ea"/>
              </a:rPr>
              <a:t> </a:t>
            </a:r>
            <a:r>
              <a:rPr kumimoji="0" lang="en-GB" sz="2750" b="0" i="0" u="none" strike="noStrike" kern="0" cap="none" spc="0" normalizeH="0" baseline="0" noProof="0" dirty="0">
                <a:ln>
                  <a:noFill/>
                </a:ln>
                <a:solidFill>
                  <a:srgbClr val="0000FF"/>
                </a:solidFill>
                <a:effectLst/>
                <a:uLnTx/>
                <a:uFillTx/>
                <a:latin typeface="Verdana"/>
                <a:ea typeface="+mj-ea"/>
              </a:rPr>
              <a:t>for</a:t>
            </a:r>
            <a:r>
              <a:rPr kumimoji="0" lang="en-GB" sz="2750" b="0" i="0" u="none" strike="noStrike" kern="0" cap="none" spc="65" normalizeH="0" baseline="0" noProof="0" dirty="0">
                <a:ln>
                  <a:noFill/>
                </a:ln>
                <a:solidFill>
                  <a:srgbClr val="0000FF"/>
                </a:solidFill>
                <a:effectLst/>
                <a:uLnTx/>
                <a:uFillTx/>
                <a:latin typeface="Verdana"/>
                <a:ea typeface="+mj-ea"/>
              </a:rPr>
              <a:t> </a:t>
            </a:r>
            <a:r>
              <a:rPr kumimoji="0" lang="en-GB" sz="2750" b="0" i="0" u="none" strike="noStrike" kern="0" cap="none" spc="0" normalizeH="0" baseline="0" noProof="0" dirty="0">
                <a:ln>
                  <a:noFill/>
                </a:ln>
                <a:solidFill>
                  <a:srgbClr val="0000FF"/>
                </a:solidFill>
                <a:effectLst/>
                <a:uLnTx/>
                <a:uFillTx/>
                <a:latin typeface="Verdana"/>
                <a:ea typeface="+mj-ea"/>
              </a:rPr>
              <a:t>logistic</a:t>
            </a:r>
            <a:r>
              <a:rPr kumimoji="0" lang="en-GB" sz="2750" b="0" i="0" u="none" strike="noStrike" kern="0" cap="none" spc="100" normalizeH="0" baseline="0" noProof="0" dirty="0">
                <a:ln>
                  <a:noFill/>
                </a:ln>
                <a:solidFill>
                  <a:srgbClr val="0000FF"/>
                </a:solidFill>
                <a:effectLst/>
                <a:uLnTx/>
                <a:uFillTx/>
                <a:latin typeface="Verdana"/>
                <a:ea typeface="+mj-ea"/>
              </a:rPr>
              <a:t> </a:t>
            </a:r>
            <a:r>
              <a:rPr kumimoji="0" lang="en-GB" sz="2750" b="0" i="0" u="none" strike="noStrike" kern="0" cap="none" spc="-10" normalizeH="0" baseline="0" noProof="0" dirty="0">
                <a:ln>
                  <a:noFill/>
                </a:ln>
                <a:solidFill>
                  <a:srgbClr val="0000FF"/>
                </a:solidFill>
                <a:effectLst/>
                <a:uLnTx/>
                <a:uFillTx/>
                <a:latin typeface="Verdana"/>
                <a:ea typeface="+mj-ea"/>
              </a:rPr>
              <a:t>regression</a:t>
            </a:r>
            <a:endParaRPr kumimoji="0" lang="en-GB" sz="2750" b="0" i="0" u="none" strike="noStrike" kern="0" cap="none" spc="0" normalizeH="0" baseline="0" noProof="0" dirty="0">
              <a:ln>
                <a:noFill/>
              </a:ln>
              <a:solidFill>
                <a:srgbClr val="0000FF"/>
              </a:solidFill>
              <a:effectLst/>
              <a:uLnTx/>
              <a:uFillTx/>
              <a:latin typeface="Verdana"/>
              <a:ea typeface="+mj-ea"/>
            </a:endParaRPr>
          </a:p>
        </p:txBody>
      </p:sp>
      <p:sp>
        <p:nvSpPr>
          <p:cNvPr id="5248" name="object 55">
            <a:extLst>
              <a:ext uri="{FF2B5EF4-FFF2-40B4-BE49-F238E27FC236}">
                <a16:creationId xmlns:a16="http://schemas.microsoft.com/office/drawing/2014/main" id="{0DA2423E-B2ED-9EE3-5661-B42C75FCC185}"/>
              </a:ext>
            </a:extLst>
          </p:cNvPr>
          <p:cNvSpPr txBox="1"/>
          <p:nvPr/>
        </p:nvSpPr>
        <p:spPr>
          <a:xfrm>
            <a:off x="7114133" y="3175730"/>
            <a:ext cx="1649095"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550" kern="0" dirty="0">
                <a:solidFill>
                  <a:sysClr val="windowText" lastClr="000000"/>
                </a:solidFill>
                <a:latin typeface="Verdana"/>
                <a:cs typeface="Verdana"/>
              </a:rPr>
              <a:t>Same</a:t>
            </a:r>
            <a:r>
              <a:rPr sz="1550" kern="0" spc="95" dirty="0">
                <a:solidFill>
                  <a:sysClr val="windowText" lastClr="000000"/>
                </a:solidFill>
                <a:latin typeface="Verdana"/>
                <a:cs typeface="Verdana"/>
              </a:rPr>
              <a:t> </a:t>
            </a:r>
            <a:r>
              <a:rPr sz="1550" kern="0" spc="-10" dirty="0">
                <a:solidFill>
                  <a:sysClr val="windowText" lastClr="000000"/>
                </a:solidFill>
                <a:latin typeface="Verdana"/>
                <a:cs typeface="Verdana"/>
              </a:rPr>
              <a:t>concepts:</a:t>
            </a:r>
            <a:endParaRPr sz="1550" kern="0">
              <a:solidFill>
                <a:sysClr val="windowText" lastClr="000000"/>
              </a:solidFill>
              <a:latin typeface="Verdana"/>
              <a:cs typeface="Verdana"/>
            </a:endParaRPr>
          </a:p>
        </p:txBody>
      </p:sp>
      <p:sp>
        <p:nvSpPr>
          <p:cNvPr id="5249" name="object 56">
            <a:extLst>
              <a:ext uri="{FF2B5EF4-FFF2-40B4-BE49-F238E27FC236}">
                <a16:creationId xmlns:a16="http://schemas.microsoft.com/office/drawing/2014/main" id="{F2A876D1-C886-B3BA-F9FA-BF73F6FBD6F4}"/>
              </a:ext>
            </a:extLst>
          </p:cNvPr>
          <p:cNvSpPr txBox="1"/>
          <p:nvPr/>
        </p:nvSpPr>
        <p:spPr>
          <a:xfrm>
            <a:off x="7114133" y="3423761"/>
            <a:ext cx="3074670" cy="1000760"/>
          </a:xfrm>
          <a:prstGeom prst="rect">
            <a:avLst/>
          </a:prstGeom>
        </p:spPr>
        <p:txBody>
          <a:bodyPr vert="horz" wrap="square" lIns="0" tIns="13335" rIns="0" bIns="0" rtlCol="0">
            <a:spAutoFit/>
          </a:bodyPr>
          <a:lstStyle/>
          <a:p>
            <a:pPr marL="355600" marR="167005" indent="-343535" defTabSz="914400" eaLnBrk="1" fontAlgn="auto" hangingPunct="1">
              <a:lnSpc>
                <a:spcPct val="101099"/>
              </a:lnSpc>
              <a:spcBef>
                <a:spcPts val="105"/>
              </a:spcBef>
              <a:spcAft>
                <a:spcPts val="0"/>
              </a:spcAft>
              <a:buClrTx/>
              <a:buSzTx/>
              <a:buFont typeface="Arial"/>
              <a:buChar char="•"/>
              <a:tabLst>
                <a:tab pos="355600" algn="l"/>
              </a:tabLst>
            </a:pPr>
            <a:r>
              <a:rPr sz="1550" kern="0" dirty="0">
                <a:solidFill>
                  <a:sysClr val="windowText" lastClr="000000"/>
                </a:solidFill>
                <a:latin typeface="Verdana"/>
                <a:cs typeface="Verdana"/>
              </a:rPr>
              <a:t>Monitor</a:t>
            </a:r>
            <a:r>
              <a:rPr sz="1550" kern="0" spc="160" dirty="0">
                <a:solidFill>
                  <a:sysClr val="windowText" lastClr="000000"/>
                </a:solidFill>
                <a:latin typeface="Verdana"/>
                <a:cs typeface="Verdana"/>
              </a:rPr>
              <a:t> </a:t>
            </a:r>
            <a:r>
              <a:rPr sz="1550" kern="0" dirty="0">
                <a:solidFill>
                  <a:sysClr val="windowText" lastClr="000000"/>
                </a:solidFill>
                <a:latin typeface="Verdana"/>
                <a:cs typeface="Verdana"/>
              </a:rPr>
              <a:t>gradient</a:t>
            </a:r>
            <a:r>
              <a:rPr sz="1550" kern="0" spc="229" dirty="0">
                <a:solidFill>
                  <a:sysClr val="windowText" lastClr="000000"/>
                </a:solidFill>
                <a:latin typeface="Verdana"/>
                <a:cs typeface="Verdana"/>
              </a:rPr>
              <a:t> </a:t>
            </a:r>
            <a:r>
              <a:rPr sz="1550" kern="0" spc="-10" dirty="0">
                <a:solidFill>
                  <a:sysClr val="windowText" lastClr="000000"/>
                </a:solidFill>
                <a:latin typeface="Verdana"/>
                <a:cs typeface="Verdana"/>
              </a:rPr>
              <a:t>descent </a:t>
            </a:r>
            <a:r>
              <a:rPr sz="1550" kern="0" dirty="0">
                <a:solidFill>
                  <a:sysClr val="windowText" lastClr="000000"/>
                </a:solidFill>
                <a:latin typeface="Verdana"/>
                <a:cs typeface="Verdana"/>
              </a:rPr>
              <a:t>(learning</a:t>
            </a:r>
            <a:r>
              <a:rPr sz="1550" kern="0" spc="229" dirty="0">
                <a:solidFill>
                  <a:sysClr val="windowText" lastClr="000000"/>
                </a:solidFill>
                <a:latin typeface="Verdana"/>
                <a:cs typeface="Verdana"/>
              </a:rPr>
              <a:t> </a:t>
            </a:r>
            <a:r>
              <a:rPr sz="1550" kern="0" spc="-10" dirty="0">
                <a:solidFill>
                  <a:sysClr val="windowText" lastClr="000000"/>
                </a:solidFill>
                <a:latin typeface="Verdana"/>
                <a:cs typeface="Verdana"/>
              </a:rPr>
              <a:t>curve)</a:t>
            </a:r>
            <a:endParaRPr sz="1550" kern="0">
              <a:solidFill>
                <a:sysClr val="windowText" lastClr="000000"/>
              </a:solidFill>
              <a:latin typeface="Verdana"/>
              <a:cs typeface="Verdana"/>
            </a:endParaRPr>
          </a:p>
          <a:p>
            <a:pPr marL="355600" indent="-342900" defTabSz="914400" eaLnBrk="1" fontAlgn="auto" hangingPunct="1">
              <a:spcBef>
                <a:spcPts val="95"/>
              </a:spcBef>
              <a:spcAft>
                <a:spcPts val="0"/>
              </a:spcAft>
              <a:buClrTx/>
              <a:buSzTx/>
              <a:buFont typeface="Arial"/>
              <a:buChar char="•"/>
              <a:tabLst>
                <a:tab pos="355600" algn="l"/>
              </a:tabLst>
            </a:pPr>
            <a:r>
              <a:rPr sz="1550" kern="0" dirty="0">
                <a:solidFill>
                  <a:sysClr val="windowText" lastClr="000000"/>
                </a:solidFill>
                <a:latin typeface="Verdana"/>
                <a:cs typeface="Verdana"/>
              </a:rPr>
              <a:t>Vectorized</a:t>
            </a:r>
            <a:r>
              <a:rPr sz="1550" kern="0" spc="175" dirty="0">
                <a:solidFill>
                  <a:sysClr val="windowText" lastClr="000000"/>
                </a:solidFill>
                <a:latin typeface="Verdana"/>
                <a:cs typeface="Verdana"/>
              </a:rPr>
              <a:t> </a:t>
            </a:r>
            <a:r>
              <a:rPr sz="1550" kern="0" spc="-10" dirty="0">
                <a:solidFill>
                  <a:sysClr val="windowText" lastClr="000000"/>
                </a:solidFill>
                <a:latin typeface="Verdana"/>
                <a:cs typeface="Verdana"/>
              </a:rPr>
              <a:t>implementation</a:t>
            </a:r>
            <a:endParaRPr sz="1550" kern="0">
              <a:solidFill>
                <a:sysClr val="windowText" lastClr="000000"/>
              </a:solidFill>
              <a:latin typeface="Verdana"/>
              <a:cs typeface="Verdana"/>
            </a:endParaRPr>
          </a:p>
          <a:p>
            <a:pPr marL="355600" indent="-342900" defTabSz="914400" eaLnBrk="1" fontAlgn="auto" hangingPunct="1">
              <a:spcBef>
                <a:spcPts val="90"/>
              </a:spcBef>
              <a:spcAft>
                <a:spcPts val="0"/>
              </a:spcAft>
              <a:buClrTx/>
              <a:buSzTx/>
              <a:buFont typeface="Arial"/>
              <a:buChar char="•"/>
              <a:tabLst>
                <a:tab pos="355600" algn="l"/>
              </a:tabLst>
            </a:pPr>
            <a:r>
              <a:rPr sz="1550" kern="0" dirty="0">
                <a:solidFill>
                  <a:sysClr val="windowText" lastClr="000000"/>
                </a:solidFill>
                <a:latin typeface="Verdana"/>
                <a:cs typeface="Verdana"/>
              </a:rPr>
              <a:t>Feature</a:t>
            </a:r>
            <a:r>
              <a:rPr sz="1550" kern="0" spc="160" dirty="0">
                <a:solidFill>
                  <a:sysClr val="windowText" lastClr="000000"/>
                </a:solidFill>
                <a:latin typeface="Verdana"/>
                <a:cs typeface="Verdana"/>
              </a:rPr>
              <a:t> </a:t>
            </a:r>
            <a:r>
              <a:rPr sz="1550" kern="0" spc="-10" dirty="0">
                <a:solidFill>
                  <a:sysClr val="windowText" lastClr="000000"/>
                </a:solidFill>
                <a:latin typeface="Verdana"/>
                <a:cs typeface="Verdana"/>
              </a:rPr>
              <a:t>scaling</a:t>
            </a:r>
            <a:endParaRPr sz="1550" kern="0">
              <a:solidFill>
                <a:sysClr val="windowText" lastClr="000000"/>
              </a:solidFill>
              <a:latin typeface="Verdana"/>
              <a:cs typeface="Verdana"/>
            </a:endParaRPr>
          </a:p>
        </p:txBody>
      </p:sp>
      <p:sp>
        <p:nvSpPr>
          <p:cNvPr id="5250" name="object 57">
            <a:extLst>
              <a:ext uri="{FF2B5EF4-FFF2-40B4-BE49-F238E27FC236}">
                <a16:creationId xmlns:a16="http://schemas.microsoft.com/office/drawing/2014/main" id="{8C993C38-D118-08B4-DE64-2116B94120D4}"/>
              </a:ext>
            </a:extLst>
          </p:cNvPr>
          <p:cNvSpPr txBox="1"/>
          <p:nvPr/>
        </p:nvSpPr>
        <p:spPr>
          <a:xfrm>
            <a:off x="2468474" y="3823176"/>
            <a:ext cx="252539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simultaneous</a:t>
            </a:r>
            <a:r>
              <a:rPr kern="0" spc="-120" dirty="0">
                <a:solidFill>
                  <a:sysClr val="windowText" lastClr="000000"/>
                </a:solidFill>
                <a:latin typeface="Verdana"/>
                <a:cs typeface="Verdana"/>
              </a:rPr>
              <a:t> </a:t>
            </a:r>
            <a:r>
              <a:rPr kern="0" spc="-10" dirty="0">
                <a:solidFill>
                  <a:sysClr val="windowText" lastClr="000000"/>
                </a:solidFill>
                <a:latin typeface="Verdana"/>
                <a:cs typeface="Verdana"/>
              </a:rPr>
              <a:t>updates</a:t>
            </a:r>
            <a:endParaRPr kern="0">
              <a:solidFill>
                <a:sysClr val="windowText" lastClr="000000"/>
              </a:solidFill>
              <a:latin typeface="Verdana"/>
              <a:cs typeface="Verdana"/>
            </a:endParaRPr>
          </a:p>
        </p:txBody>
      </p:sp>
      <p:sp>
        <p:nvSpPr>
          <p:cNvPr id="5252" name="object 24">
            <a:extLst>
              <a:ext uri="{FF2B5EF4-FFF2-40B4-BE49-F238E27FC236}">
                <a16:creationId xmlns:a16="http://schemas.microsoft.com/office/drawing/2014/main" id="{90FBA272-75F9-6673-6CD3-E47BF7794187}"/>
              </a:ext>
            </a:extLst>
          </p:cNvPr>
          <p:cNvSpPr/>
          <p:nvPr/>
        </p:nvSpPr>
        <p:spPr>
          <a:xfrm>
            <a:off x="4333481" y="2599373"/>
            <a:ext cx="149225" cy="41275"/>
          </a:xfrm>
          <a:custGeom>
            <a:avLst/>
            <a:gdLst/>
            <a:ahLst/>
            <a:cxnLst/>
            <a:rect l="l" t="t" r="r" b="b"/>
            <a:pathLst>
              <a:path w="149225" h="41275">
                <a:moveTo>
                  <a:pt x="127889" y="0"/>
                </a:moveTo>
                <a:lnTo>
                  <a:pt x="123444" y="5079"/>
                </a:lnTo>
                <a:lnTo>
                  <a:pt x="136905" y="16637"/>
                </a:lnTo>
                <a:lnTo>
                  <a:pt x="0" y="16637"/>
                </a:lnTo>
                <a:lnTo>
                  <a:pt x="0" y="24510"/>
                </a:lnTo>
                <a:lnTo>
                  <a:pt x="136905" y="24510"/>
                </a:lnTo>
                <a:lnTo>
                  <a:pt x="123444" y="36194"/>
                </a:lnTo>
                <a:lnTo>
                  <a:pt x="127889" y="41275"/>
                </a:lnTo>
                <a:lnTo>
                  <a:pt x="148844" y="23113"/>
                </a:lnTo>
                <a:lnTo>
                  <a:pt x="148844" y="18160"/>
                </a:lnTo>
                <a:lnTo>
                  <a:pt x="12788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3" name="object 25">
            <a:extLst>
              <a:ext uri="{FF2B5EF4-FFF2-40B4-BE49-F238E27FC236}">
                <a16:creationId xmlns:a16="http://schemas.microsoft.com/office/drawing/2014/main" id="{6788E45E-6528-5D9B-F357-816DA8F2FFF7}"/>
              </a:ext>
            </a:extLst>
          </p:cNvPr>
          <p:cNvSpPr txBox="1"/>
          <p:nvPr/>
        </p:nvSpPr>
        <p:spPr>
          <a:xfrm>
            <a:off x="4328020" y="2564511"/>
            <a:ext cx="31877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dirty="0">
              <a:solidFill>
                <a:sysClr val="windowText" lastClr="000000"/>
              </a:solidFill>
              <a:latin typeface="Cambria Math"/>
              <a:cs typeface="Cambria Math"/>
            </a:endParaRPr>
          </a:p>
        </p:txBody>
      </p:sp>
      <p:grpSp>
        <p:nvGrpSpPr>
          <p:cNvPr id="5254" name="object 26">
            <a:extLst>
              <a:ext uri="{FF2B5EF4-FFF2-40B4-BE49-F238E27FC236}">
                <a16:creationId xmlns:a16="http://schemas.microsoft.com/office/drawing/2014/main" id="{BB14288B-2E76-8C69-5522-4E8F4512F561}"/>
              </a:ext>
            </a:extLst>
          </p:cNvPr>
          <p:cNvGrpSpPr/>
          <p:nvPr/>
        </p:nvGrpSpPr>
        <p:grpSpPr>
          <a:xfrm>
            <a:off x="4658473" y="2489517"/>
            <a:ext cx="501015" cy="280035"/>
            <a:chOff x="7143368" y="2538348"/>
            <a:chExt cx="501015" cy="280035"/>
          </a:xfrm>
        </p:grpSpPr>
        <p:sp>
          <p:nvSpPr>
            <p:cNvPr id="5255" name="object 27">
              <a:extLst>
                <a:ext uri="{FF2B5EF4-FFF2-40B4-BE49-F238E27FC236}">
                  <a16:creationId xmlns:a16="http://schemas.microsoft.com/office/drawing/2014/main" id="{E9C829C5-B3B9-E864-A9D2-BFC2824BE366}"/>
                </a:ext>
              </a:extLst>
            </p:cNvPr>
            <p:cNvSpPr/>
            <p:nvPr/>
          </p:nvSpPr>
          <p:spPr>
            <a:xfrm>
              <a:off x="7143368" y="2541777"/>
              <a:ext cx="501015" cy="276225"/>
            </a:xfrm>
            <a:custGeom>
              <a:avLst/>
              <a:gdLst/>
              <a:ahLst/>
              <a:cxnLst/>
              <a:rect l="l" t="t" r="r" b="b"/>
              <a:pathLst>
                <a:path w="501015" h="276225">
                  <a:moveTo>
                    <a:pt x="75311" y="9144"/>
                  </a:moveTo>
                  <a:lnTo>
                    <a:pt x="72517" y="0"/>
                  </a:lnTo>
                  <a:lnTo>
                    <a:pt x="56083" y="6388"/>
                  </a:lnTo>
                  <a:lnTo>
                    <a:pt x="41656" y="16408"/>
                  </a:lnTo>
                  <a:lnTo>
                    <a:pt x="18796" y="47371"/>
                  </a:lnTo>
                  <a:lnTo>
                    <a:pt x="4673" y="89192"/>
                  </a:lnTo>
                  <a:lnTo>
                    <a:pt x="0" y="138049"/>
                  </a:lnTo>
                  <a:lnTo>
                    <a:pt x="1117" y="162331"/>
                  </a:lnTo>
                  <a:lnTo>
                    <a:pt x="10553" y="208597"/>
                  </a:lnTo>
                  <a:lnTo>
                    <a:pt x="29222" y="245935"/>
                  </a:lnTo>
                  <a:lnTo>
                    <a:pt x="72517" y="276098"/>
                  </a:lnTo>
                  <a:lnTo>
                    <a:pt x="75311" y="266954"/>
                  </a:lnTo>
                  <a:lnTo>
                    <a:pt x="62611" y="260388"/>
                  </a:lnTo>
                  <a:lnTo>
                    <a:pt x="51574" y="250799"/>
                  </a:lnTo>
                  <a:lnTo>
                    <a:pt x="28321" y="204571"/>
                  </a:lnTo>
                  <a:lnTo>
                    <a:pt x="21437" y="163347"/>
                  </a:lnTo>
                  <a:lnTo>
                    <a:pt x="20447" y="138176"/>
                  </a:lnTo>
                  <a:lnTo>
                    <a:pt x="21323" y="113893"/>
                  </a:lnTo>
                  <a:lnTo>
                    <a:pt x="28321" y="71551"/>
                  </a:lnTo>
                  <a:lnTo>
                    <a:pt x="51574" y="25260"/>
                  </a:lnTo>
                  <a:lnTo>
                    <a:pt x="62611" y="15697"/>
                  </a:lnTo>
                  <a:lnTo>
                    <a:pt x="75311" y="9144"/>
                  </a:lnTo>
                  <a:close/>
                </a:path>
                <a:path w="501015" h="276225">
                  <a:moveTo>
                    <a:pt x="197358" y="47625"/>
                  </a:moveTo>
                  <a:lnTo>
                    <a:pt x="169418" y="23368"/>
                  </a:lnTo>
                  <a:lnTo>
                    <a:pt x="163449" y="30099"/>
                  </a:lnTo>
                  <a:lnTo>
                    <a:pt x="181356" y="45593"/>
                  </a:lnTo>
                  <a:lnTo>
                    <a:pt x="84582" y="45593"/>
                  </a:lnTo>
                  <a:lnTo>
                    <a:pt x="84582" y="56134"/>
                  </a:lnTo>
                  <a:lnTo>
                    <a:pt x="181356" y="56134"/>
                  </a:lnTo>
                  <a:lnTo>
                    <a:pt x="163449" y="71628"/>
                  </a:lnTo>
                  <a:lnTo>
                    <a:pt x="169418" y="78359"/>
                  </a:lnTo>
                  <a:lnTo>
                    <a:pt x="197358" y="54102"/>
                  </a:lnTo>
                  <a:lnTo>
                    <a:pt x="197358" y="47625"/>
                  </a:lnTo>
                  <a:close/>
                </a:path>
                <a:path w="501015" h="276225">
                  <a:moveTo>
                    <a:pt x="500621" y="138176"/>
                  </a:moveTo>
                  <a:lnTo>
                    <a:pt x="499491" y="113893"/>
                  </a:lnTo>
                  <a:lnTo>
                    <a:pt x="499440" y="112737"/>
                  </a:lnTo>
                  <a:lnTo>
                    <a:pt x="495884" y="89192"/>
                  </a:lnTo>
                  <a:lnTo>
                    <a:pt x="481711" y="47371"/>
                  </a:lnTo>
                  <a:lnTo>
                    <a:pt x="458863" y="16408"/>
                  </a:lnTo>
                  <a:lnTo>
                    <a:pt x="428117" y="0"/>
                  </a:lnTo>
                  <a:lnTo>
                    <a:pt x="425323" y="9144"/>
                  </a:lnTo>
                  <a:lnTo>
                    <a:pt x="437959" y="15697"/>
                  </a:lnTo>
                  <a:lnTo>
                    <a:pt x="449008" y="25260"/>
                  </a:lnTo>
                  <a:lnTo>
                    <a:pt x="472287" y="71551"/>
                  </a:lnTo>
                  <a:lnTo>
                    <a:pt x="479196" y="113893"/>
                  </a:lnTo>
                  <a:lnTo>
                    <a:pt x="480047" y="138049"/>
                  </a:lnTo>
                  <a:lnTo>
                    <a:pt x="479196" y="162331"/>
                  </a:lnTo>
                  <a:lnTo>
                    <a:pt x="472287" y="204571"/>
                  </a:lnTo>
                  <a:lnTo>
                    <a:pt x="448995" y="250799"/>
                  </a:lnTo>
                  <a:lnTo>
                    <a:pt x="425323" y="266954"/>
                  </a:lnTo>
                  <a:lnTo>
                    <a:pt x="428117" y="276098"/>
                  </a:lnTo>
                  <a:lnTo>
                    <a:pt x="471271" y="245935"/>
                  </a:lnTo>
                  <a:lnTo>
                    <a:pt x="489966" y="208597"/>
                  </a:lnTo>
                  <a:lnTo>
                    <a:pt x="499440" y="163347"/>
                  </a:lnTo>
                  <a:lnTo>
                    <a:pt x="500621" y="13817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56" name="object 28">
              <a:extLst>
                <a:ext uri="{FF2B5EF4-FFF2-40B4-BE49-F238E27FC236}">
                  <a16:creationId xmlns:a16="http://schemas.microsoft.com/office/drawing/2014/main" id="{84E169F9-F100-2D3D-84AA-D4AD433C76D2}"/>
                </a:ext>
              </a:extLst>
            </p:cNvPr>
            <p:cNvPicPr/>
            <p:nvPr/>
          </p:nvPicPr>
          <p:blipFill>
            <a:blip r:embed="rId5" cstate="print"/>
            <a:stretch>
              <a:fillRect/>
            </a:stretch>
          </p:blipFill>
          <p:spPr>
            <a:xfrm>
              <a:off x="7366888" y="2538348"/>
              <a:ext cx="174370" cy="158876"/>
            </a:xfrm>
            <a:prstGeom prst="rect">
              <a:avLst/>
            </a:prstGeom>
          </p:spPr>
        </p:pic>
      </p:grpSp>
      <p:sp>
        <p:nvSpPr>
          <p:cNvPr id="5257" name="object 29">
            <a:extLst>
              <a:ext uri="{FF2B5EF4-FFF2-40B4-BE49-F238E27FC236}">
                <a16:creationId xmlns:a16="http://schemas.microsoft.com/office/drawing/2014/main" id="{FC5F33BA-05EC-5682-7EC6-F269871C28E6}"/>
              </a:ext>
            </a:extLst>
          </p:cNvPr>
          <p:cNvSpPr txBox="1"/>
          <p:nvPr/>
        </p:nvSpPr>
        <p:spPr>
          <a:xfrm>
            <a:off x="4712448" y="2374011"/>
            <a:ext cx="32766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337"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dirty="0">
              <a:solidFill>
                <a:sysClr val="windowText" lastClr="000000"/>
              </a:solidFill>
              <a:latin typeface="Cambria Math"/>
              <a:cs typeface="Cambria Math"/>
            </a:endParaRPr>
          </a:p>
        </p:txBody>
      </p:sp>
      <p:pic>
        <p:nvPicPr>
          <p:cNvPr id="5258" name="object 30">
            <a:extLst>
              <a:ext uri="{FF2B5EF4-FFF2-40B4-BE49-F238E27FC236}">
                <a16:creationId xmlns:a16="http://schemas.microsoft.com/office/drawing/2014/main" id="{A07059B4-4461-C597-1C85-19E3D05E2D2C}"/>
              </a:ext>
            </a:extLst>
          </p:cNvPr>
          <p:cNvPicPr/>
          <p:nvPr/>
        </p:nvPicPr>
        <p:blipFill>
          <a:blip r:embed="rId5" cstate="print"/>
          <a:stretch>
            <a:fillRect/>
          </a:stretch>
        </p:blipFill>
        <p:spPr>
          <a:xfrm>
            <a:off x="5596369" y="2489517"/>
            <a:ext cx="174370" cy="158876"/>
          </a:xfrm>
          <a:prstGeom prst="rect">
            <a:avLst/>
          </a:prstGeom>
        </p:spPr>
      </p:pic>
      <p:sp>
        <p:nvSpPr>
          <p:cNvPr id="5259" name="object 31">
            <a:extLst>
              <a:ext uri="{FF2B5EF4-FFF2-40B4-BE49-F238E27FC236}">
                <a16:creationId xmlns:a16="http://schemas.microsoft.com/office/drawing/2014/main" id="{B72B8CF9-CDA7-5763-BCB9-12C69C0CC387}"/>
              </a:ext>
            </a:extLst>
          </p:cNvPr>
          <p:cNvSpPr txBox="1"/>
          <p:nvPr/>
        </p:nvSpPr>
        <p:spPr>
          <a:xfrm>
            <a:off x="5986894" y="2593086"/>
            <a:ext cx="10604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95" dirty="0">
                <a:solidFill>
                  <a:srgbClr val="FF9300"/>
                </a:solidFill>
                <a:latin typeface="Cambria Math"/>
                <a:cs typeface="Cambria Math"/>
              </a:rPr>
              <a:t>𝑗</a:t>
            </a:r>
            <a:endParaRPr sz="1350" kern="0">
              <a:solidFill>
                <a:sysClr val="windowText" lastClr="000000"/>
              </a:solidFill>
              <a:latin typeface="Cambria Math"/>
              <a:cs typeface="Cambria Math"/>
            </a:endParaRPr>
          </a:p>
        </p:txBody>
      </p:sp>
      <p:pic>
        <p:nvPicPr>
          <p:cNvPr id="5260" name="object 32">
            <a:extLst>
              <a:ext uri="{FF2B5EF4-FFF2-40B4-BE49-F238E27FC236}">
                <a16:creationId xmlns:a16="http://schemas.microsoft.com/office/drawing/2014/main" id="{09FB5B96-2A02-49FE-D27B-EBCBAD93BC50}"/>
              </a:ext>
            </a:extLst>
          </p:cNvPr>
          <p:cNvPicPr/>
          <p:nvPr/>
        </p:nvPicPr>
        <p:blipFill>
          <a:blip r:embed="rId5" cstate="print"/>
          <a:stretch>
            <a:fillRect/>
          </a:stretch>
        </p:blipFill>
        <p:spPr>
          <a:xfrm>
            <a:off x="6044044" y="2460942"/>
            <a:ext cx="174370" cy="158876"/>
          </a:xfrm>
          <a:prstGeom prst="rect">
            <a:avLst/>
          </a:prstGeom>
        </p:spPr>
      </p:pic>
      <p:sp>
        <p:nvSpPr>
          <p:cNvPr id="5261" name="object 33">
            <a:extLst>
              <a:ext uri="{FF2B5EF4-FFF2-40B4-BE49-F238E27FC236}">
                <a16:creationId xmlns:a16="http://schemas.microsoft.com/office/drawing/2014/main" id="{6E839D92-8885-7F95-A741-186CBDDFFE2E}"/>
              </a:ext>
            </a:extLst>
          </p:cNvPr>
          <p:cNvSpPr txBox="1"/>
          <p:nvPr/>
        </p:nvSpPr>
        <p:spPr>
          <a:xfrm>
            <a:off x="5189334" y="2459736"/>
            <a:ext cx="1014094"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250" dirty="0">
                <a:solidFill>
                  <a:srgbClr val="C00000"/>
                </a:solidFill>
                <a:latin typeface="Cambria Math"/>
                <a:cs typeface="Cambria Math"/>
              </a:rPr>
              <a:t> </a:t>
            </a:r>
            <a:r>
              <a:rPr sz="2025" kern="0" baseline="26748" dirty="0">
                <a:solidFill>
                  <a:sysClr val="windowText" lastClr="000000"/>
                </a:solidFill>
                <a:latin typeface="Cambria Math"/>
                <a:cs typeface="Cambria Math"/>
              </a:rPr>
              <a:t>𝑖</a:t>
            </a:r>
            <a:r>
              <a:rPr sz="2025" kern="0" spc="532" baseline="26748"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dirty="0">
                <a:solidFill>
                  <a:srgbClr val="FF9300"/>
                </a:solidFill>
                <a:latin typeface="Cambria Math"/>
                <a:cs typeface="Cambria Math"/>
              </a:rPr>
              <a:t>𝑥</a:t>
            </a:r>
            <a:r>
              <a:rPr kern="0" spc="300" dirty="0">
                <a:solidFill>
                  <a:srgbClr val="FF9300"/>
                </a:solidFill>
                <a:latin typeface="Cambria Math"/>
                <a:cs typeface="Cambria Math"/>
              </a:rPr>
              <a:t> </a:t>
            </a:r>
            <a:r>
              <a:rPr sz="2025" kern="0" spc="-75" baseline="37037" dirty="0">
                <a:solidFill>
                  <a:sysClr val="windowText" lastClr="000000"/>
                </a:solidFill>
                <a:latin typeface="Cambria Math"/>
                <a:cs typeface="Cambria Math"/>
              </a:rPr>
              <a:t>𝑖</a:t>
            </a:r>
            <a:endParaRPr sz="2025" kern="0" baseline="37037">
              <a:solidFill>
                <a:sysClr val="windowText" lastClr="000000"/>
              </a:solidFill>
              <a:latin typeface="Cambria Math"/>
              <a:cs typeface="Cambria Math"/>
            </a:endParaRPr>
          </a:p>
        </p:txBody>
      </p:sp>
      <p:sp>
        <p:nvSpPr>
          <p:cNvPr id="5263" name="object 45">
            <a:extLst>
              <a:ext uri="{FF2B5EF4-FFF2-40B4-BE49-F238E27FC236}">
                <a16:creationId xmlns:a16="http://schemas.microsoft.com/office/drawing/2014/main" id="{A5DF2C41-477D-C1A5-FC22-3DB55BFD7DAD}"/>
              </a:ext>
            </a:extLst>
          </p:cNvPr>
          <p:cNvSpPr txBox="1"/>
          <p:nvPr/>
        </p:nvSpPr>
        <p:spPr>
          <a:xfrm>
            <a:off x="3806939" y="2439718"/>
            <a:ext cx="1290054" cy="289823"/>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tabLst>
                <a:tab pos="514350" algn="l"/>
              </a:tabLst>
            </a:pPr>
            <a:r>
              <a:rPr lang="it-IT" kern="0" spc="-50" dirty="0">
                <a:solidFill>
                  <a:sysClr val="windowText" lastClr="000000"/>
                </a:solidFill>
                <a:latin typeface="Cambria Math"/>
                <a:cs typeface="Cambria Math"/>
              </a:rPr>
              <a:t>        </a:t>
            </a:r>
            <a:r>
              <a:rPr kern="0" spc="-10" dirty="0">
                <a:solidFill>
                  <a:srgbClr val="FF40FF"/>
                </a:solidFill>
                <a:latin typeface="Cambria Math"/>
                <a:cs typeface="Cambria Math"/>
              </a:rPr>
              <a:t>𝑓</a:t>
            </a:r>
            <a:endParaRPr sz="2025" kern="0" baseline="-16460" dirty="0">
              <a:solidFill>
                <a:sysClr val="windowText" lastClr="000000"/>
              </a:solidFill>
              <a:latin typeface="Cambria Math"/>
              <a:cs typeface="Cambria Math"/>
            </a:endParaRPr>
          </a:p>
        </p:txBody>
      </p:sp>
      <p:sp>
        <p:nvSpPr>
          <p:cNvPr id="5264" name="object 39">
            <a:extLst>
              <a:ext uri="{FF2B5EF4-FFF2-40B4-BE49-F238E27FC236}">
                <a16:creationId xmlns:a16="http://schemas.microsoft.com/office/drawing/2014/main" id="{FBBF9255-DA0E-D7EB-CD09-F00D2486F0B9}"/>
              </a:ext>
            </a:extLst>
          </p:cNvPr>
          <p:cNvSpPr/>
          <p:nvPr/>
        </p:nvSpPr>
        <p:spPr>
          <a:xfrm>
            <a:off x="3463906" y="2636964"/>
            <a:ext cx="200025" cy="9525"/>
          </a:xfrm>
          <a:custGeom>
            <a:avLst/>
            <a:gdLst/>
            <a:ahLst/>
            <a:cxnLst/>
            <a:rect l="l" t="t" r="r" b="b"/>
            <a:pathLst>
              <a:path w="200025" h="9525">
                <a:moveTo>
                  <a:pt x="200025" y="0"/>
                </a:moveTo>
                <a:lnTo>
                  <a:pt x="0" y="0"/>
                </a:lnTo>
                <a:lnTo>
                  <a:pt x="0" y="9524"/>
                </a:lnTo>
                <a:lnTo>
                  <a:pt x="200025" y="9524"/>
                </a:lnTo>
                <a:lnTo>
                  <a:pt x="2000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65" name="object 40">
            <a:extLst>
              <a:ext uri="{FF2B5EF4-FFF2-40B4-BE49-F238E27FC236}">
                <a16:creationId xmlns:a16="http://schemas.microsoft.com/office/drawing/2014/main" id="{5F4FCA0F-A0B0-D2D6-84FC-4BADD446BFA4}"/>
              </a:ext>
            </a:extLst>
          </p:cNvPr>
          <p:cNvSpPr txBox="1"/>
          <p:nvPr/>
        </p:nvSpPr>
        <p:spPr>
          <a:xfrm>
            <a:off x="3495403" y="2296795"/>
            <a:ext cx="15240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5266" name="object 41">
            <a:extLst>
              <a:ext uri="{FF2B5EF4-FFF2-40B4-BE49-F238E27FC236}">
                <a16:creationId xmlns:a16="http://schemas.microsoft.com/office/drawing/2014/main" id="{E2B4BE4A-491A-B896-9ABA-442BE34070E4}"/>
              </a:ext>
            </a:extLst>
          </p:cNvPr>
          <p:cNvSpPr txBox="1"/>
          <p:nvPr/>
        </p:nvSpPr>
        <p:spPr>
          <a:xfrm>
            <a:off x="3457429" y="2621280"/>
            <a:ext cx="217804"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𝑚</a:t>
            </a:r>
            <a:endParaRPr kern="0" dirty="0">
              <a:solidFill>
                <a:sysClr val="windowText" lastClr="000000"/>
              </a:solidFill>
              <a:latin typeface="Cambria Math"/>
              <a:cs typeface="Cambria Math"/>
            </a:endParaRPr>
          </a:p>
        </p:txBody>
      </p:sp>
      <mc:AlternateContent xmlns:mc="http://schemas.openxmlformats.org/markup-compatibility/2006" xmlns:a14="http://schemas.microsoft.com/office/drawing/2010/main">
        <mc:Choice Requires="a14">
          <p:sp>
            <p:nvSpPr>
              <p:cNvPr id="5267" name="TextBox 5266">
                <a:extLst>
                  <a:ext uri="{FF2B5EF4-FFF2-40B4-BE49-F238E27FC236}">
                    <a16:creationId xmlns:a16="http://schemas.microsoft.com/office/drawing/2014/main" id="{EA578C6C-CF55-C9CC-A88A-FFB9EF0894AC}"/>
                  </a:ext>
                </a:extLst>
              </p:cNvPr>
              <p:cNvSpPr txBox="1"/>
              <p:nvPr/>
            </p:nvSpPr>
            <p:spPr>
              <a:xfrm>
                <a:off x="3786576" y="2225473"/>
                <a:ext cx="60894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GB" i="1" smtClean="0">
                              <a:solidFill>
                                <a:schemeClr val="tx1"/>
                              </a:solidFill>
                              <a:latin typeface="Cambria Math" panose="02040503050406030204" pitchFamily="18" charset="0"/>
                            </a:rPr>
                          </m:ctrlPr>
                        </m:naryPr>
                        <m:sub>
                          <m:r>
                            <m:rPr>
                              <m:brk m:alnAt="23"/>
                            </m:rPr>
                            <a:rPr lang="it-IT" b="0" i="1" smtClean="0">
                              <a:solidFill>
                                <a:schemeClr val="tx1"/>
                              </a:solidFill>
                              <a:latin typeface="Cambria Math" panose="02040503050406030204" pitchFamily="18" charset="0"/>
                            </a:rPr>
                            <m:t>𝑖</m:t>
                          </m:r>
                          <m:r>
                            <a:rPr lang="it-IT" b="0" i="1" smtClean="0">
                              <a:solidFill>
                                <a:schemeClr val="tx1"/>
                              </a:solidFill>
                              <a:latin typeface="Cambria Math" panose="02040503050406030204" pitchFamily="18" charset="0"/>
                            </a:rPr>
                            <m:t>=1</m:t>
                          </m:r>
                        </m:sub>
                        <m:sup>
                          <m:r>
                            <a:rPr lang="it-IT" b="0" i="1" smtClean="0">
                              <a:solidFill>
                                <a:schemeClr val="tx1"/>
                              </a:solidFill>
                              <a:latin typeface="Cambria Math" panose="02040503050406030204" pitchFamily="18" charset="0"/>
                            </a:rPr>
                            <m:t>𝑚</m:t>
                          </m:r>
                        </m:sup>
                        <m:e/>
                      </m:nary>
                    </m:oMath>
                  </m:oMathPara>
                </a14:m>
                <a:endParaRPr lang="en-GB" dirty="0">
                  <a:solidFill>
                    <a:schemeClr val="tx1"/>
                  </a:solidFill>
                </a:endParaRPr>
              </a:p>
            </p:txBody>
          </p:sp>
        </mc:Choice>
        <mc:Fallback xmlns="">
          <p:sp>
            <p:nvSpPr>
              <p:cNvPr id="5267" name="TextBox 5266">
                <a:extLst>
                  <a:ext uri="{FF2B5EF4-FFF2-40B4-BE49-F238E27FC236}">
                    <a16:creationId xmlns:a16="http://schemas.microsoft.com/office/drawing/2014/main" id="{EA578C6C-CF55-C9CC-A88A-FFB9EF0894AC}"/>
                  </a:ext>
                </a:extLst>
              </p:cNvPr>
              <p:cNvSpPr txBox="1">
                <a:spLocks noRot="1" noChangeAspect="1" noMove="1" noResize="1" noEditPoints="1" noAdjustHandles="1" noChangeArrowheads="1" noChangeShapeType="1" noTextEdit="1"/>
              </p:cNvSpPr>
              <p:nvPr/>
            </p:nvSpPr>
            <p:spPr>
              <a:xfrm>
                <a:off x="3786576" y="2225473"/>
                <a:ext cx="608948" cy="756233"/>
              </a:xfrm>
              <a:prstGeom prst="rect">
                <a:avLst/>
              </a:prstGeom>
              <a:blipFill>
                <a:blip r:embed="rId6"/>
                <a:stretch>
                  <a:fillRect/>
                </a:stretch>
              </a:blipFill>
            </p:spPr>
            <p:txBody>
              <a:bodyPr/>
              <a:lstStyle/>
              <a:p>
                <a:r>
                  <a:rPr lang="en-GB">
                    <a:noFill/>
                  </a:rPr>
                  <a:t> </a:t>
                </a:r>
              </a:p>
            </p:txBody>
          </p:sp>
        </mc:Fallback>
      </mc:AlternateContent>
      <p:sp>
        <p:nvSpPr>
          <p:cNvPr id="5268" name="object 24">
            <a:extLst>
              <a:ext uri="{FF2B5EF4-FFF2-40B4-BE49-F238E27FC236}">
                <a16:creationId xmlns:a16="http://schemas.microsoft.com/office/drawing/2014/main" id="{0E7F3DCD-3F55-F80C-82D9-0ABF3818F67C}"/>
              </a:ext>
            </a:extLst>
          </p:cNvPr>
          <p:cNvSpPr/>
          <p:nvPr/>
        </p:nvSpPr>
        <p:spPr>
          <a:xfrm>
            <a:off x="4298480" y="3368200"/>
            <a:ext cx="149225" cy="41275"/>
          </a:xfrm>
          <a:custGeom>
            <a:avLst/>
            <a:gdLst/>
            <a:ahLst/>
            <a:cxnLst/>
            <a:rect l="l" t="t" r="r" b="b"/>
            <a:pathLst>
              <a:path w="149225" h="41275">
                <a:moveTo>
                  <a:pt x="127889" y="0"/>
                </a:moveTo>
                <a:lnTo>
                  <a:pt x="123444" y="5079"/>
                </a:lnTo>
                <a:lnTo>
                  <a:pt x="136905" y="16637"/>
                </a:lnTo>
                <a:lnTo>
                  <a:pt x="0" y="16637"/>
                </a:lnTo>
                <a:lnTo>
                  <a:pt x="0" y="24510"/>
                </a:lnTo>
                <a:lnTo>
                  <a:pt x="136905" y="24510"/>
                </a:lnTo>
                <a:lnTo>
                  <a:pt x="123444" y="36194"/>
                </a:lnTo>
                <a:lnTo>
                  <a:pt x="127889" y="41275"/>
                </a:lnTo>
                <a:lnTo>
                  <a:pt x="148844" y="23113"/>
                </a:lnTo>
                <a:lnTo>
                  <a:pt x="148844" y="18160"/>
                </a:lnTo>
                <a:lnTo>
                  <a:pt x="12788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69" name="object 25">
            <a:extLst>
              <a:ext uri="{FF2B5EF4-FFF2-40B4-BE49-F238E27FC236}">
                <a16:creationId xmlns:a16="http://schemas.microsoft.com/office/drawing/2014/main" id="{BDF6469A-B146-9AA2-1E76-C9F67FB81CC1}"/>
              </a:ext>
            </a:extLst>
          </p:cNvPr>
          <p:cNvSpPr txBox="1"/>
          <p:nvPr/>
        </p:nvSpPr>
        <p:spPr>
          <a:xfrm>
            <a:off x="4293019" y="3333338"/>
            <a:ext cx="31877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dirty="0">
              <a:solidFill>
                <a:sysClr val="windowText" lastClr="000000"/>
              </a:solidFill>
              <a:latin typeface="Cambria Math"/>
              <a:cs typeface="Cambria Math"/>
            </a:endParaRPr>
          </a:p>
        </p:txBody>
      </p:sp>
      <p:grpSp>
        <p:nvGrpSpPr>
          <p:cNvPr id="5270" name="object 26">
            <a:extLst>
              <a:ext uri="{FF2B5EF4-FFF2-40B4-BE49-F238E27FC236}">
                <a16:creationId xmlns:a16="http://schemas.microsoft.com/office/drawing/2014/main" id="{2BE04B74-F198-3C9E-9FC2-8399D2FB749D}"/>
              </a:ext>
            </a:extLst>
          </p:cNvPr>
          <p:cNvGrpSpPr/>
          <p:nvPr/>
        </p:nvGrpSpPr>
        <p:grpSpPr>
          <a:xfrm>
            <a:off x="4623472" y="3258344"/>
            <a:ext cx="501015" cy="280035"/>
            <a:chOff x="7143368" y="2538348"/>
            <a:chExt cx="501015" cy="280035"/>
          </a:xfrm>
        </p:grpSpPr>
        <p:sp>
          <p:nvSpPr>
            <p:cNvPr id="5271" name="object 27">
              <a:extLst>
                <a:ext uri="{FF2B5EF4-FFF2-40B4-BE49-F238E27FC236}">
                  <a16:creationId xmlns:a16="http://schemas.microsoft.com/office/drawing/2014/main" id="{03CFC9FA-CF61-5AD4-188C-C8AC859A5E36}"/>
                </a:ext>
              </a:extLst>
            </p:cNvPr>
            <p:cNvSpPr/>
            <p:nvPr/>
          </p:nvSpPr>
          <p:spPr>
            <a:xfrm>
              <a:off x="7143368" y="2541777"/>
              <a:ext cx="501015" cy="276225"/>
            </a:xfrm>
            <a:custGeom>
              <a:avLst/>
              <a:gdLst/>
              <a:ahLst/>
              <a:cxnLst/>
              <a:rect l="l" t="t" r="r" b="b"/>
              <a:pathLst>
                <a:path w="501015" h="276225">
                  <a:moveTo>
                    <a:pt x="75311" y="9144"/>
                  </a:moveTo>
                  <a:lnTo>
                    <a:pt x="72517" y="0"/>
                  </a:lnTo>
                  <a:lnTo>
                    <a:pt x="56083" y="6388"/>
                  </a:lnTo>
                  <a:lnTo>
                    <a:pt x="41656" y="16408"/>
                  </a:lnTo>
                  <a:lnTo>
                    <a:pt x="18796" y="47371"/>
                  </a:lnTo>
                  <a:lnTo>
                    <a:pt x="4673" y="89192"/>
                  </a:lnTo>
                  <a:lnTo>
                    <a:pt x="0" y="138049"/>
                  </a:lnTo>
                  <a:lnTo>
                    <a:pt x="1117" y="162331"/>
                  </a:lnTo>
                  <a:lnTo>
                    <a:pt x="10553" y="208597"/>
                  </a:lnTo>
                  <a:lnTo>
                    <a:pt x="29222" y="245935"/>
                  </a:lnTo>
                  <a:lnTo>
                    <a:pt x="72517" y="276098"/>
                  </a:lnTo>
                  <a:lnTo>
                    <a:pt x="75311" y="266954"/>
                  </a:lnTo>
                  <a:lnTo>
                    <a:pt x="62611" y="260388"/>
                  </a:lnTo>
                  <a:lnTo>
                    <a:pt x="51574" y="250799"/>
                  </a:lnTo>
                  <a:lnTo>
                    <a:pt x="28321" y="204571"/>
                  </a:lnTo>
                  <a:lnTo>
                    <a:pt x="21437" y="163347"/>
                  </a:lnTo>
                  <a:lnTo>
                    <a:pt x="20447" y="138176"/>
                  </a:lnTo>
                  <a:lnTo>
                    <a:pt x="21323" y="113893"/>
                  </a:lnTo>
                  <a:lnTo>
                    <a:pt x="28321" y="71551"/>
                  </a:lnTo>
                  <a:lnTo>
                    <a:pt x="51574" y="25260"/>
                  </a:lnTo>
                  <a:lnTo>
                    <a:pt x="62611" y="15697"/>
                  </a:lnTo>
                  <a:lnTo>
                    <a:pt x="75311" y="9144"/>
                  </a:lnTo>
                  <a:close/>
                </a:path>
                <a:path w="501015" h="276225">
                  <a:moveTo>
                    <a:pt x="197358" y="47625"/>
                  </a:moveTo>
                  <a:lnTo>
                    <a:pt x="169418" y="23368"/>
                  </a:lnTo>
                  <a:lnTo>
                    <a:pt x="163449" y="30099"/>
                  </a:lnTo>
                  <a:lnTo>
                    <a:pt x="181356" y="45593"/>
                  </a:lnTo>
                  <a:lnTo>
                    <a:pt x="84582" y="45593"/>
                  </a:lnTo>
                  <a:lnTo>
                    <a:pt x="84582" y="56134"/>
                  </a:lnTo>
                  <a:lnTo>
                    <a:pt x="181356" y="56134"/>
                  </a:lnTo>
                  <a:lnTo>
                    <a:pt x="163449" y="71628"/>
                  </a:lnTo>
                  <a:lnTo>
                    <a:pt x="169418" y="78359"/>
                  </a:lnTo>
                  <a:lnTo>
                    <a:pt x="197358" y="54102"/>
                  </a:lnTo>
                  <a:lnTo>
                    <a:pt x="197358" y="47625"/>
                  </a:lnTo>
                  <a:close/>
                </a:path>
                <a:path w="501015" h="276225">
                  <a:moveTo>
                    <a:pt x="500621" y="138176"/>
                  </a:moveTo>
                  <a:lnTo>
                    <a:pt x="499491" y="113893"/>
                  </a:lnTo>
                  <a:lnTo>
                    <a:pt x="499440" y="112737"/>
                  </a:lnTo>
                  <a:lnTo>
                    <a:pt x="495884" y="89192"/>
                  </a:lnTo>
                  <a:lnTo>
                    <a:pt x="481711" y="47371"/>
                  </a:lnTo>
                  <a:lnTo>
                    <a:pt x="458863" y="16408"/>
                  </a:lnTo>
                  <a:lnTo>
                    <a:pt x="428117" y="0"/>
                  </a:lnTo>
                  <a:lnTo>
                    <a:pt x="425323" y="9144"/>
                  </a:lnTo>
                  <a:lnTo>
                    <a:pt x="437959" y="15697"/>
                  </a:lnTo>
                  <a:lnTo>
                    <a:pt x="449008" y="25260"/>
                  </a:lnTo>
                  <a:lnTo>
                    <a:pt x="472287" y="71551"/>
                  </a:lnTo>
                  <a:lnTo>
                    <a:pt x="479196" y="113893"/>
                  </a:lnTo>
                  <a:lnTo>
                    <a:pt x="480047" y="138049"/>
                  </a:lnTo>
                  <a:lnTo>
                    <a:pt x="479196" y="162331"/>
                  </a:lnTo>
                  <a:lnTo>
                    <a:pt x="472287" y="204571"/>
                  </a:lnTo>
                  <a:lnTo>
                    <a:pt x="448995" y="250799"/>
                  </a:lnTo>
                  <a:lnTo>
                    <a:pt x="425323" y="266954"/>
                  </a:lnTo>
                  <a:lnTo>
                    <a:pt x="428117" y="276098"/>
                  </a:lnTo>
                  <a:lnTo>
                    <a:pt x="471271" y="245935"/>
                  </a:lnTo>
                  <a:lnTo>
                    <a:pt x="489966" y="208597"/>
                  </a:lnTo>
                  <a:lnTo>
                    <a:pt x="499440" y="163347"/>
                  </a:lnTo>
                  <a:lnTo>
                    <a:pt x="500621" y="13817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72" name="object 28">
              <a:extLst>
                <a:ext uri="{FF2B5EF4-FFF2-40B4-BE49-F238E27FC236}">
                  <a16:creationId xmlns:a16="http://schemas.microsoft.com/office/drawing/2014/main" id="{2D5A155E-5EC4-77D7-E146-D2BE5D6BB0A4}"/>
                </a:ext>
              </a:extLst>
            </p:cNvPr>
            <p:cNvPicPr/>
            <p:nvPr/>
          </p:nvPicPr>
          <p:blipFill>
            <a:blip r:embed="rId5" cstate="print"/>
            <a:stretch>
              <a:fillRect/>
            </a:stretch>
          </p:blipFill>
          <p:spPr>
            <a:xfrm>
              <a:off x="7366888" y="2538348"/>
              <a:ext cx="174370" cy="158876"/>
            </a:xfrm>
            <a:prstGeom prst="rect">
              <a:avLst/>
            </a:prstGeom>
          </p:spPr>
        </p:pic>
      </p:grpSp>
      <p:sp>
        <p:nvSpPr>
          <p:cNvPr id="5273" name="object 29">
            <a:extLst>
              <a:ext uri="{FF2B5EF4-FFF2-40B4-BE49-F238E27FC236}">
                <a16:creationId xmlns:a16="http://schemas.microsoft.com/office/drawing/2014/main" id="{A99D2B93-CCA7-93E6-5F0E-6DB69D0E12D9}"/>
              </a:ext>
            </a:extLst>
          </p:cNvPr>
          <p:cNvSpPr txBox="1"/>
          <p:nvPr/>
        </p:nvSpPr>
        <p:spPr>
          <a:xfrm>
            <a:off x="4677447" y="3142838"/>
            <a:ext cx="32766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337"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dirty="0">
              <a:solidFill>
                <a:sysClr val="windowText" lastClr="000000"/>
              </a:solidFill>
              <a:latin typeface="Cambria Math"/>
              <a:cs typeface="Cambria Math"/>
            </a:endParaRPr>
          </a:p>
        </p:txBody>
      </p:sp>
      <p:pic>
        <p:nvPicPr>
          <p:cNvPr id="5274" name="object 30">
            <a:extLst>
              <a:ext uri="{FF2B5EF4-FFF2-40B4-BE49-F238E27FC236}">
                <a16:creationId xmlns:a16="http://schemas.microsoft.com/office/drawing/2014/main" id="{E3FC3841-750B-FBAA-5007-8407DE2EDDD4}"/>
              </a:ext>
            </a:extLst>
          </p:cNvPr>
          <p:cNvPicPr/>
          <p:nvPr/>
        </p:nvPicPr>
        <p:blipFill>
          <a:blip r:embed="rId5" cstate="print"/>
          <a:stretch>
            <a:fillRect/>
          </a:stretch>
        </p:blipFill>
        <p:spPr>
          <a:xfrm>
            <a:off x="5561368" y="3258344"/>
            <a:ext cx="174370" cy="158876"/>
          </a:xfrm>
          <a:prstGeom prst="rect">
            <a:avLst/>
          </a:prstGeom>
        </p:spPr>
      </p:pic>
      <p:sp>
        <p:nvSpPr>
          <p:cNvPr id="5277" name="object 33">
            <a:extLst>
              <a:ext uri="{FF2B5EF4-FFF2-40B4-BE49-F238E27FC236}">
                <a16:creationId xmlns:a16="http://schemas.microsoft.com/office/drawing/2014/main" id="{D12E719F-8F9D-8E92-DBCD-7CDAB89020A8}"/>
              </a:ext>
            </a:extLst>
          </p:cNvPr>
          <p:cNvSpPr txBox="1"/>
          <p:nvPr/>
        </p:nvSpPr>
        <p:spPr>
          <a:xfrm>
            <a:off x="5154333" y="3228563"/>
            <a:ext cx="1014094"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250" dirty="0">
                <a:solidFill>
                  <a:srgbClr val="C00000"/>
                </a:solidFill>
                <a:latin typeface="Cambria Math"/>
                <a:cs typeface="Cambria Math"/>
              </a:rPr>
              <a:t> </a:t>
            </a:r>
            <a:r>
              <a:rPr sz="2025" kern="0" baseline="26748" dirty="0">
                <a:solidFill>
                  <a:sysClr val="windowText" lastClr="000000"/>
                </a:solidFill>
                <a:latin typeface="Cambria Math"/>
                <a:cs typeface="Cambria Math"/>
              </a:rPr>
              <a:t>𝑖</a:t>
            </a:r>
            <a:r>
              <a:rPr sz="2025" kern="0" spc="532" baseline="26748" dirty="0">
                <a:solidFill>
                  <a:sysClr val="windowText" lastClr="000000"/>
                </a:solidFill>
                <a:latin typeface="Cambria Math"/>
                <a:cs typeface="Cambria Math"/>
              </a:rPr>
              <a:t> </a:t>
            </a:r>
            <a:r>
              <a:rPr kern="0" dirty="0">
                <a:solidFill>
                  <a:sysClr val="windowText" lastClr="000000"/>
                </a:solidFill>
                <a:latin typeface="Cambria Math"/>
                <a:cs typeface="Cambria Math"/>
              </a:rPr>
              <a:t>)</a:t>
            </a:r>
            <a:endParaRPr sz="2025" kern="0" baseline="37037" dirty="0">
              <a:solidFill>
                <a:sysClr val="windowText" lastClr="000000"/>
              </a:solidFill>
              <a:latin typeface="Cambria Math"/>
              <a:cs typeface="Cambria Math"/>
            </a:endParaRPr>
          </a:p>
        </p:txBody>
      </p:sp>
      <p:sp>
        <p:nvSpPr>
          <p:cNvPr id="5278" name="object 45">
            <a:extLst>
              <a:ext uri="{FF2B5EF4-FFF2-40B4-BE49-F238E27FC236}">
                <a16:creationId xmlns:a16="http://schemas.microsoft.com/office/drawing/2014/main" id="{E7E66C2C-9767-CBFC-2D2F-8B3C181616A7}"/>
              </a:ext>
            </a:extLst>
          </p:cNvPr>
          <p:cNvSpPr txBox="1"/>
          <p:nvPr/>
        </p:nvSpPr>
        <p:spPr>
          <a:xfrm>
            <a:off x="3771938" y="3208545"/>
            <a:ext cx="1290054" cy="289823"/>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tabLst>
                <a:tab pos="514350" algn="l"/>
              </a:tabLst>
            </a:pPr>
            <a:r>
              <a:rPr lang="it-IT" kern="0" spc="-50" dirty="0">
                <a:solidFill>
                  <a:sysClr val="windowText" lastClr="000000"/>
                </a:solidFill>
                <a:latin typeface="Cambria Math"/>
                <a:cs typeface="Cambria Math"/>
              </a:rPr>
              <a:t>        </a:t>
            </a:r>
            <a:r>
              <a:rPr kern="0" spc="-10" dirty="0">
                <a:solidFill>
                  <a:srgbClr val="FF40FF"/>
                </a:solidFill>
                <a:latin typeface="Cambria Math"/>
                <a:cs typeface="Cambria Math"/>
              </a:rPr>
              <a:t>𝑓</a:t>
            </a:r>
            <a:endParaRPr sz="2025" kern="0" baseline="-16460" dirty="0">
              <a:solidFill>
                <a:sysClr val="windowText" lastClr="000000"/>
              </a:solidFill>
              <a:latin typeface="Cambria Math"/>
              <a:cs typeface="Cambria Math"/>
            </a:endParaRPr>
          </a:p>
        </p:txBody>
      </p:sp>
      <p:sp>
        <p:nvSpPr>
          <p:cNvPr id="5279" name="object 39">
            <a:extLst>
              <a:ext uri="{FF2B5EF4-FFF2-40B4-BE49-F238E27FC236}">
                <a16:creationId xmlns:a16="http://schemas.microsoft.com/office/drawing/2014/main" id="{0FDDAF0D-4B4D-E453-984A-856BD764E8E4}"/>
              </a:ext>
            </a:extLst>
          </p:cNvPr>
          <p:cNvSpPr/>
          <p:nvPr/>
        </p:nvSpPr>
        <p:spPr>
          <a:xfrm>
            <a:off x="3428905" y="3405791"/>
            <a:ext cx="200025" cy="9525"/>
          </a:xfrm>
          <a:custGeom>
            <a:avLst/>
            <a:gdLst/>
            <a:ahLst/>
            <a:cxnLst/>
            <a:rect l="l" t="t" r="r" b="b"/>
            <a:pathLst>
              <a:path w="200025" h="9525">
                <a:moveTo>
                  <a:pt x="200025" y="0"/>
                </a:moveTo>
                <a:lnTo>
                  <a:pt x="0" y="0"/>
                </a:lnTo>
                <a:lnTo>
                  <a:pt x="0" y="9524"/>
                </a:lnTo>
                <a:lnTo>
                  <a:pt x="200025" y="9524"/>
                </a:lnTo>
                <a:lnTo>
                  <a:pt x="2000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80" name="object 40">
            <a:extLst>
              <a:ext uri="{FF2B5EF4-FFF2-40B4-BE49-F238E27FC236}">
                <a16:creationId xmlns:a16="http://schemas.microsoft.com/office/drawing/2014/main" id="{F74EF3E4-A3EB-E353-20AF-97D9AFB14871}"/>
              </a:ext>
            </a:extLst>
          </p:cNvPr>
          <p:cNvSpPr txBox="1"/>
          <p:nvPr/>
        </p:nvSpPr>
        <p:spPr>
          <a:xfrm>
            <a:off x="3460402" y="3065622"/>
            <a:ext cx="15240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5281" name="object 41">
            <a:extLst>
              <a:ext uri="{FF2B5EF4-FFF2-40B4-BE49-F238E27FC236}">
                <a16:creationId xmlns:a16="http://schemas.microsoft.com/office/drawing/2014/main" id="{A6205B4B-2787-CA2F-B53E-99FD4D149550}"/>
              </a:ext>
            </a:extLst>
          </p:cNvPr>
          <p:cNvSpPr txBox="1"/>
          <p:nvPr/>
        </p:nvSpPr>
        <p:spPr>
          <a:xfrm>
            <a:off x="3422428" y="3390107"/>
            <a:ext cx="217804"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𝑚</a:t>
            </a:r>
            <a:endParaRPr kern="0" dirty="0">
              <a:solidFill>
                <a:sysClr val="windowText" lastClr="000000"/>
              </a:solidFill>
              <a:latin typeface="Cambria Math"/>
              <a:cs typeface="Cambria Math"/>
            </a:endParaRPr>
          </a:p>
        </p:txBody>
      </p:sp>
      <mc:AlternateContent xmlns:mc="http://schemas.openxmlformats.org/markup-compatibility/2006" xmlns:a14="http://schemas.microsoft.com/office/drawing/2010/main">
        <mc:Choice Requires="a14">
          <p:sp>
            <p:nvSpPr>
              <p:cNvPr id="5282" name="TextBox 5281">
                <a:extLst>
                  <a:ext uri="{FF2B5EF4-FFF2-40B4-BE49-F238E27FC236}">
                    <a16:creationId xmlns:a16="http://schemas.microsoft.com/office/drawing/2014/main" id="{3A3FBD46-7417-45EC-48A2-721FF4ADD8AE}"/>
                  </a:ext>
                </a:extLst>
              </p:cNvPr>
              <p:cNvSpPr txBox="1"/>
              <p:nvPr/>
            </p:nvSpPr>
            <p:spPr>
              <a:xfrm>
                <a:off x="3751575" y="2994300"/>
                <a:ext cx="60894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GB" i="1" smtClean="0">
                              <a:solidFill>
                                <a:schemeClr val="tx1"/>
                              </a:solidFill>
                              <a:latin typeface="Cambria Math" panose="02040503050406030204" pitchFamily="18" charset="0"/>
                            </a:rPr>
                          </m:ctrlPr>
                        </m:naryPr>
                        <m:sub>
                          <m:r>
                            <m:rPr>
                              <m:brk m:alnAt="23"/>
                            </m:rPr>
                            <a:rPr lang="it-IT" b="0" i="1" smtClean="0">
                              <a:solidFill>
                                <a:schemeClr val="tx1"/>
                              </a:solidFill>
                              <a:latin typeface="Cambria Math" panose="02040503050406030204" pitchFamily="18" charset="0"/>
                            </a:rPr>
                            <m:t>𝑖</m:t>
                          </m:r>
                          <m:r>
                            <a:rPr lang="it-IT" b="0" i="1" smtClean="0">
                              <a:solidFill>
                                <a:schemeClr val="tx1"/>
                              </a:solidFill>
                              <a:latin typeface="Cambria Math" panose="02040503050406030204" pitchFamily="18" charset="0"/>
                            </a:rPr>
                            <m:t>=1</m:t>
                          </m:r>
                        </m:sub>
                        <m:sup>
                          <m:r>
                            <a:rPr lang="it-IT" b="0" i="1" smtClean="0">
                              <a:solidFill>
                                <a:schemeClr val="tx1"/>
                              </a:solidFill>
                              <a:latin typeface="Cambria Math" panose="02040503050406030204" pitchFamily="18" charset="0"/>
                            </a:rPr>
                            <m:t>𝑚</m:t>
                          </m:r>
                        </m:sup>
                        <m:e/>
                      </m:nary>
                    </m:oMath>
                  </m:oMathPara>
                </a14:m>
                <a:endParaRPr lang="en-GB" dirty="0">
                  <a:solidFill>
                    <a:schemeClr val="tx1"/>
                  </a:solidFill>
                </a:endParaRPr>
              </a:p>
            </p:txBody>
          </p:sp>
        </mc:Choice>
        <mc:Fallback xmlns="">
          <p:sp>
            <p:nvSpPr>
              <p:cNvPr id="5282" name="TextBox 5281">
                <a:extLst>
                  <a:ext uri="{FF2B5EF4-FFF2-40B4-BE49-F238E27FC236}">
                    <a16:creationId xmlns:a16="http://schemas.microsoft.com/office/drawing/2014/main" id="{3A3FBD46-7417-45EC-48A2-721FF4ADD8AE}"/>
                  </a:ext>
                </a:extLst>
              </p:cNvPr>
              <p:cNvSpPr txBox="1">
                <a:spLocks noRot="1" noChangeAspect="1" noMove="1" noResize="1" noEditPoints="1" noAdjustHandles="1" noChangeArrowheads="1" noChangeShapeType="1" noTextEdit="1"/>
              </p:cNvSpPr>
              <p:nvPr/>
            </p:nvSpPr>
            <p:spPr>
              <a:xfrm>
                <a:off x="3751575" y="2994300"/>
                <a:ext cx="608948" cy="756233"/>
              </a:xfrm>
              <a:prstGeom prst="rect">
                <a:avLst/>
              </a:prstGeom>
              <a:blipFill>
                <a:blip r:embed="rId7"/>
                <a:stretch>
                  <a:fillRect/>
                </a:stretch>
              </a:blipFill>
            </p:spPr>
            <p:txBody>
              <a:bodyPr/>
              <a:lstStyle/>
              <a:p>
                <a:r>
                  <a:rPr lang="en-GB">
                    <a:noFill/>
                  </a:rPr>
                  <a:t> </a:t>
                </a:r>
              </a:p>
            </p:txBody>
          </p:sp>
        </mc:Fallback>
      </mc:AlternateContent>
      <p:sp>
        <p:nvSpPr>
          <p:cNvPr id="5284" name="TextBox 5283">
            <a:extLst>
              <a:ext uri="{FF2B5EF4-FFF2-40B4-BE49-F238E27FC236}">
                <a16:creationId xmlns:a16="http://schemas.microsoft.com/office/drawing/2014/main" id="{6F8B3B8E-6535-4885-EDA4-F11C5A3525FA}"/>
              </a:ext>
            </a:extLst>
          </p:cNvPr>
          <p:cNvSpPr txBox="1"/>
          <p:nvPr/>
        </p:nvSpPr>
        <p:spPr>
          <a:xfrm>
            <a:off x="7153482" y="2355714"/>
            <a:ext cx="2849306" cy="369332"/>
          </a:xfrm>
          <a:prstGeom prst="rect">
            <a:avLst/>
          </a:prstGeom>
          <a:noFill/>
        </p:spPr>
        <p:txBody>
          <a:bodyPr wrap="none" rtlCol="0">
            <a:spAutoFit/>
          </a:bodyPr>
          <a:lstStyle/>
          <a:p>
            <a:r>
              <a:rPr lang="it-IT" dirty="0">
                <a:solidFill>
                  <a:srgbClr val="0000FF"/>
                </a:solidFill>
              </a:rPr>
              <a:t>Looks like linear </a:t>
            </a:r>
            <a:r>
              <a:rPr lang="it-IT" dirty="0" err="1">
                <a:solidFill>
                  <a:srgbClr val="0000FF"/>
                </a:solidFill>
              </a:rPr>
              <a:t>regression</a:t>
            </a:r>
            <a:r>
              <a:rPr lang="it-IT" dirty="0">
                <a:solidFill>
                  <a:srgbClr val="0000FF"/>
                </a:solidFill>
              </a:rPr>
              <a:t>!</a:t>
            </a:r>
            <a:endParaRPr lang="en-GB" dirty="0">
              <a:solidFill>
                <a:srgbClr val="0000FF"/>
              </a:solidFill>
            </a:endParaRPr>
          </a:p>
        </p:txBody>
      </p:sp>
      <p:sp>
        <p:nvSpPr>
          <p:cNvPr id="5285" name="CasellaDiTesto 9">
            <a:extLst>
              <a:ext uri="{FF2B5EF4-FFF2-40B4-BE49-F238E27FC236}">
                <a16:creationId xmlns:a16="http://schemas.microsoft.com/office/drawing/2014/main" id="{FFE8FC39-4BC6-D6B8-02A1-FFDC0CCA6480}"/>
              </a:ext>
            </a:extLst>
          </p:cNvPr>
          <p:cNvSpPr txBox="1">
            <a:spLocks noChangeArrowheads="1"/>
          </p:cNvSpPr>
          <p:nvPr/>
        </p:nvSpPr>
        <p:spPr bwMode="auto">
          <a:xfrm>
            <a:off x="2753816" y="6003958"/>
            <a:ext cx="7423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000" b="1" dirty="0">
                <a:solidFill>
                  <a:schemeClr val="accent2"/>
                </a:solidFill>
              </a:rPr>
              <a:t>Lab: </a:t>
            </a:r>
            <a:r>
              <a:rPr lang="fr-FR" altLang="en-US" sz="2000" b="1" dirty="0">
                <a:solidFill>
                  <a:schemeClr val="accent2"/>
                </a:solidFill>
              </a:rPr>
              <a:t>C1_W3_Lab06_Gradient_Descent_Soln.ipynb</a:t>
            </a:r>
            <a:endParaRPr lang="en-GB" altLang="en-US" sz="2000" b="1" dirty="0">
              <a:solidFill>
                <a:schemeClr val="accent2"/>
              </a:solidFill>
            </a:endParaRPr>
          </a:p>
          <a:p>
            <a:r>
              <a:rPr lang="en-GB" altLang="en-US" sz="2000" b="1" dirty="0">
                <a:solidFill>
                  <a:schemeClr val="accent2"/>
                </a:solidFill>
              </a:rPr>
              <a:t>Lab: C1_W3_Lab07_Scikit_Learn_Soln.ipynb</a:t>
            </a:r>
          </a:p>
        </p:txBody>
      </p:sp>
    </p:spTree>
    <p:extLst>
      <p:ext uri="{BB962C8B-B14F-4D97-AF65-F5344CB8AC3E}">
        <p14:creationId xmlns:p14="http://schemas.microsoft.com/office/powerpoint/2010/main" val="268663695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0" y="46037"/>
            <a:ext cx="12193588"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600" dirty="0">
                <a:solidFill>
                  <a:srgbClr val="0000FF"/>
                </a:solidFill>
              </a:rPr>
              <a:t>Regularization</a:t>
            </a:r>
            <a:r>
              <a:rPr lang="en-GB" sz="3600" spc="-210" dirty="0">
                <a:solidFill>
                  <a:srgbClr val="0000FF"/>
                </a:solidFill>
              </a:rPr>
              <a:t> </a:t>
            </a:r>
            <a:r>
              <a:rPr lang="en-GB" sz="3600" spc="-25" dirty="0">
                <a:solidFill>
                  <a:srgbClr val="0000FF"/>
                </a:solidFill>
              </a:rPr>
              <a:t>to </a:t>
            </a:r>
            <a:r>
              <a:rPr lang="en-GB" sz="3600" dirty="0">
                <a:solidFill>
                  <a:srgbClr val="0000FF"/>
                </a:solidFill>
              </a:rPr>
              <a:t>Reduce</a:t>
            </a:r>
            <a:r>
              <a:rPr lang="en-GB" sz="3600" spc="-100" dirty="0">
                <a:solidFill>
                  <a:srgbClr val="0000FF"/>
                </a:solidFill>
              </a:rPr>
              <a:t> </a:t>
            </a:r>
            <a:r>
              <a:rPr lang="en-GB" sz="3600" spc="-10" dirty="0">
                <a:solidFill>
                  <a:srgbClr val="0000FF"/>
                </a:solidFill>
              </a:rPr>
              <a:t>Overfitting – The Problem of Overfitting</a:t>
            </a:r>
            <a:endParaRPr lang="it-IT" altLang="it-IT" sz="36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23</a:t>
            </a:fld>
            <a:endParaRPr lang="it-IT" altLang="it-IT"/>
          </a:p>
        </p:txBody>
      </p:sp>
      <p:pic>
        <p:nvPicPr>
          <p:cNvPr id="3" name="object 4">
            <a:extLst>
              <a:ext uri="{FF2B5EF4-FFF2-40B4-BE49-F238E27FC236}">
                <a16:creationId xmlns:a16="http://schemas.microsoft.com/office/drawing/2014/main" id="{3BA3BF5B-B398-F1DD-D48A-BBBAC1AB2AFA}"/>
              </a:ext>
            </a:extLst>
          </p:cNvPr>
          <p:cNvPicPr/>
          <p:nvPr/>
        </p:nvPicPr>
        <p:blipFill>
          <a:blip r:embed="rId5" cstate="print"/>
          <a:stretch>
            <a:fillRect/>
          </a:stretch>
        </p:blipFill>
        <p:spPr>
          <a:xfrm>
            <a:off x="7511913" y="3897933"/>
            <a:ext cx="1153953" cy="289432"/>
          </a:xfrm>
          <a:prstGeom prst="rect">
            <a:avLst/>
          </a:prstGeom>
        </p:spPr>
      </p:pic>
      <p:pic>
        <p:nvPicPr>
          <p:cNvPr id="4" name="object 9">
            <a:extLst>
              <a:ext uri="{FF2B5EF4-FFF2-40B4-BE49-F238E27FC236}">
                <a16:creationId xmlns:a16="http://schemas.microsoft.com/office/drawing/2014/main" id="{AA0A1558-3ADD-CD09-03F2-1E6D08C1D406}"/>
              </a:ext>
            </a:extLst>
          </p:cNvPr>
          <p:cNvPicPr/>
          <p:nvPr/>
        </p:nvPicPr>
        <p:blipFill>
          <a:blip r:embed="rId6" cstate="print"/>
          <a:stretch>
            <a:fillRect/>
          </a:stretch>
        </p:blipFill>
        <p:spPr>
          <a:xfrm>
            <a:off x="1670389" y="3882819"/>
            <a:ext cx="1152008" cy="278892"/>
          </a:xfrm>
          <a:prstGeom prst="rect">
            <a:avLst/>
          </a:prstGeom>
        </p:spPr>
      </p:pic>
      <p:pic>
        <p:nvPicPr>
          <p:cNvPr id="5" name="object 10">
            <a:extLst>
              <a:ext uri="{FF2B5EF4-FFF2-40B4-BE49-F238E27FC236}">
                <a16:creationId xmlns:a16="http://schemas.microsoft.com/office/drawing/2014/main" id="{53CAE3F2-488B-D080-39A3-0FBA6C162D88}"/>
              </a:ext>
            </a:extLst>
          </p:cNvPr>
          <p:cNvPicPr/>
          <p:nvPr/>
        </p:nvPicPr>
        <p:blipFill>
          <a:blip r:embed="rId7" cstate="print"/>
          <a:stretch>
            <a:fillRect/>
          </a:stretch>
        </p:blipFill>
        <p:spPr>
          <a:xfrm>
            <a:off x="2902226" y="3926127"/>
            <a:ext cx="184531" cy="245872"/>
          </a:xfrm>
          <a:prstGeom prst="rect">
            <a:avLst/>
          </a:prstGeom>
        </p:spPr>
      </p:pic>
      <p:pic>
        <p:nvPicPr>
          <p:cNvPr id="6" name="object 11">
            <a:extLst>
              <a:ext uri="{FF2B5EF4-FFF2-40B4-BE49-F238E27FC236}">
                <a16:creationId xmlns:a16="http://schemas.microsoft.com/office/drawing/2014/main" id="{0BA8325A-D882-BB09-8064-CFE6D09CF667}"/>
              </a:ext>
            </a:extLst>
          </p:cNvPr>
          <p:cNvPicPr/>
          <p:nvPr/>
        </p:nvPicPr>
        <p:blipFill>
          <a:blip r:embed="rId8" cstate="print"/>
          <a:stretch>
            <a:fillRect/>
          </a:stretch>
        </p:blipFill>
        <p:spPr>
          <a:xfrm>
            <a:off x="9178184" y="3356912"/>
            <a:ext cx="310769" cy="381000"/>
          </a:xfrm>
          <a:prstGeom prst="rect">
            <a:avLst/>
          </a:prstGeom>
        </p:spPr>
      </p:pic>
      <p:grpSp>
        <p:nvGrpSpPr>
          <p:cNvPr id="7" name="object 12">
            <a:extLst>
              <a:ext uri="{FF2B5EF4-FFF2-40B4-BE49-F238E27FC236}">
                <a16:creationId xmlns:a16="http://schemas.microsoft.com/office/drawing/2014/main" id="{31ABD761-F3A0-56D3-F97B-51B2BD8FA397}"/>
              </a:ext>
            </a:extLst>
          </p:cNvPr>
          <p:cNvGrpSpPr/>
          <p:nvPr/>
        </p:nvGrpSpPr>
        <p:grpSpPr>
          <a:xfrm>
            <a:off x="7026551" y="1710358"/>
            <a:ext cx="1842770" cy="2034539"/>
            <a:chOff x="6181725" y="552450"/>
            <a:chExt cx="1842770" cy="2034539"/>
          </a:xfrm>
        </p:grpSpPr>
        <p:pic>
          <p:nvPicPr>
            <p:cNvPr id="8" name="object 13">
              <a:extLst>
                <a:ext uri="{FF2B5EF4-FFF2-40B4-BE49-F238E27FC236}">
                  <a16:creationId xmlns:a16="http://schemas.microsoft.com/office/drawing/2014/main" id="{728811E7-E2D3-275E-7105-B8C7BA4A83C6}"/>
                </a:ext>
              </a:extLst>
            </p:cNvPr>
            <p:cNvPicPr/>
            <p:nvPr/>
          </p:nvPicPr>
          <p:blipFill>
            <a:blip r:embed="rId9" cstate="print"/>
            <a:stretch>
              <a:fillRect/>
            </a:stretch>
          </p:blipFill>
          <p:spPr>
            <a:xfrm>
              <a:off x="7588885" y="2205482"/>
              <a:ext cx="310769" cy="381000"/>
            </a:xfrm>
            <a:prstGeom prst="rect">
              <a:avLst/>
            </a:prstGeom>
          </p:spPr>
        </p:pic>
        <p:pic>
          <p:nvPicPr>
            <p:cNvPr id="9" name="object 14">
              <a:extLst>
                <a:ext uri="{FF2B5EF4-FFF2-40B4-BE49-F238E27FC236}">
                  <a16:creationId xmlns:a16="http://schemas.microsoft.com/office/drawing/2014/main" id="{5D57BC6D-294F-676D-5D2E-CA926A0454D1}"/>
                </a:ext>
              </a:extLst>
            </p:cNvPr>
            <p:cNvPicPr/>
            <p:nvPr/>
          </p:nvPicPr>
          <p:blipFill>
            <a:blip r:embed="rId10" cstate="print"/>
            <a:stretch>
              <a:fillRect/>
            </a:stretch>
          </p:blipFill>
          <p:spPr>
            <a:xfrm>
              <a:off x="6826376" y="2198242"/>
              <a:ext cx="310769" cy="381000"/>
            </a:xfrm>
            <a:prstGeom prst="rect">
              <a:avLst/>
            </a:prstGeom>
          </p:spPr>
        </p:pic>
        <p:pic>
          <p:nvPicPr>
            <p:cNvPr id="10" name="object 15">
              <a:extLst>
                <a:ext uri="{FF2B5EF4-FFF2-40B4-BE49-F238E27FC236}">
                  <a16:creationId xmlns:a16="http://schemas.microsoft.com/office/drawing/2014/main" id="{55C5558C-B0F5-53DB-BBA9-69810D9A1DEF}"/>
                </a:ext>
              </a:extLst>
            </p:cNvPr>
            <p:cNvPicPr/>
            <p:nvPr/>
          </p:nvPicPr>
          <p:blipFill>
            <a:blip r:embed="rId11" cstate="print"/>
            <a:stretch>
              <a:fillRect/>
            </a:stretch>
          </p:blipFill>
          <p:spPr>
            <a:xfrm>
              <a:off x="6181725" y="552450"/>
              <a:ext cx="1842389" cy="1620012"/>
            </a:xfrm>
            <a:prstGeom prst="rect">
              <a:avLst/>
            </a:prstGeom>
          </p:spPr>
        </p:pic>
      </p:grpSp>
      <p:pic>
        <p:nvPicPr>
          <p:cNvPr id="11" name="object 16">
            <a:extLst>
              <a:ext uri="{FF2B5EF4-FFF2-40B4-BE49-F238E27FC236}">
                <a16:creationId xmlns:a16="http://schemas.microsoft.com/office/drawing/2014/main" id="{263105F9-F038-2DE3-0EC9-686A4E68612D}"/>
              </a:ext>
            </a:extLst>
          </p:cNvPr>
          <p:cNvPicPr/>
          <p:nvPr/>
        </p:nvPicPr>
        <p:blipFill>
          <a:blip r:embed="rId12" cstate="print"/>
          <a:stretch>
            <a:fillRect/>
          </a:stretch>
        </p:blipFill>
        <p:spPr>
          <a:xfrm>
            <a:off x="6985022" y="3448606"/>
            <a:ext cx="201929" cy="308610"/>
          </a:xfrm>
          <a:prstGeom prst="rect">
            <a:avLst/>
          </a:prstGeom>
        </p:spPr>
      </p:pic>
      <p:grpSp>
        <p:nvGrpSpPr>
          <p:cNvPr id="12" name="object 17">
            <a:extLst>
              <a:ext uri="{FF2B5EF4-FFF2-40B4-BE49-F238E27FC236}">
                <a16:creationId xmlns:a16="http://schemas.microsoft.com/office/drawing/2014/main" id="{2A9EC6A2-41AD-5618-E4AA-9E22A8DE44FA}"/>
              </a:ext>
            </a:extLst>
          </p:cNvPr>
          <p:cNvGrpSpPr/>
          <p:nvPr/>
        </p:nvGrpSpPr>
        <p:grpSpPr>
          <a:xfrm>
            <a:off x="4340580" y="1710358"/>
            <a:ext cx="2633345" cy="2005964"/>
            <a:chOff x="3495754" y="552450"/>
            <a:chExt cx="2633345" cy="2005964"/>
          </a:xfrm>
        </p:grpSpPr>
        <p:pic>
          <p:nvPicPr>
            <p:cNvPr id="13" name="object 18">
              <a:extLst>
                <a:ext uri="{FF2B5EF4-FFF2-40B4-BE49-F238E27FC236}">
                  <a16:creationId xmlns:a16="http://schemas.microsoft.com/office/drawing/2014/main" id="{2D3152A8-4DDA-F56F-77D0-E251BF3877A4}"/>
                </a:ext>
              </a:extLst>
            </p:cNvPr>
            <p:cNvPicPr/>
            <p:nvPr/>
          </p:nvPicPr>
          <p:blipFill>
            <a:blip r:embed="rId13" cstate="print"/>
            <a:stretch>
              <a:fillRect/>
            </a:stretch>
          </p:blipFill>
          <p:spPr>
            <a:xfrm>
              <a:off x="4660773" y="2208910"/>
              <a:ext cx="310641" cy="349250"/>
            </a:xfrm>
            <a:prstGeom prst="rect">
              <a:avLst/>
            </a:prstGeom>
          </p:spPr>
        </p:pic>
        <p:pic>
          <p:nvPicPr>
            <p:cNvPr id="14" name="object 19">
              <a:extLst>
                <a:ext uri="{FF2B5EF4-FFF2-40B4-BE49-F238E27FC236}">
                  <a16:creationId xmlns:a16="http://schemas.microsoft.com/office/drawing/2014/main" id="{98AF999C-7B71-3326-59C6-9F746B63A2B6}"/>
                </a:ext>
              </a:extLst>
            </p:cNvPr>
            <p:cNvPicPr/>
            <p:nvPr/>
          </p:nvPicPr>
          <p:blipFill>
            <a:blip r:embed="rId14" cstate="print"/>
            <a:stretch>
              <a:fillRect/>
            </a:stretch>
          </p:blipFill>
          <p:spPr>
            <a:xfrm>
              <a:off x="5367909" y="1128776"/>
              <a:ext cx="531621" cy="428371"/>
            </a:xfrm>
            <a:prstGeom prst="rect">
              <a:avLst/>
            </a:prstGeom>
          </p:spPr>
        </p:pic>
        <p:pic>
          <p:nvPicPr>
            <p:cNvPr id="15" name="object 20">
              <a:extLst>
                <a:ext uri="{FF2B5EF4-FFF2-40B4-BE49-F238E27FC236}">
                  <a16:creationId xmlns:a16="http://schemas.microsoft.com/office/drawing/2014/main" id="{A9CBC745-C1A8-B27D-6E47-646BA02D5080}"/>
                </a:ext>
              </a:extLst>
            </p:cNvPr>
            <p:cNvPicPr/>
            <p:nvPr/>
          </p:nvPicPr>
          <p:blipFill>
            <a:blip r:embed="rId15" cstate="print"/>
            <a:stretch>
              <a:fillRect/>
            </a:stretch>
          </p:blipFill>
          <p:spPr>
            <a:xfrm>
              <a:off x="3495754" y="552450"/>
              <a:ext cx="2633138" cy="1620012"/>
            </a:xfrm>
            <a:prstGeom prst="rect">
              <a:avLst/>
            </a:prstGeom>
          </p:spPr>
        </p:pic>
      </p:grpSp>
      <p:pic>
        <p:nvPicPr>
          <p:cNvPr id="16" name="object 21">
            <a:extLst>
              <a:ext uri="{FF2B5EF4-FFF2-40B4-BE49-F238E27FC236}">
                <a16:creationId xmlns:a16="http://schemas.microsoft.com/office/drawing/2014/main" id="{BFFA0259-3F9D-3CBA-CA44-54C61B4EB5E0}"/>
              </a:ext>
            </a:extLst>
          </p:cNvPr>
          <p:cNvPicPr/>
          <p:nvPr/>
        </p:nvPicPr>
        <p:blipFill>
          <a:blip r:embed="rId16" cstate="print"/>
          <a:stretch>
            <a:fillRect/>
          </a:stretch>
        </p:blipFill>
        <p:spPr>
          <a:xfrm>
            <a:off x="4853454" y="3405046"/>
            <a:ext cx="201930" cy="308610"/>
          </a:xfrm>
          <a:prstGeom prst="rect">
            <a:avLst/>
          </a:prstGeom>
        </p:spPr>
      </p:pic>
      <p:pic>
        <p:nvPicPr>
          <p:cNvPr id="17" name="object 22">
            <a:extLst>
              <a:ext uri="{FF2B5EF4-FFF2-40B4-BE49-F238E27FC236}">
                <a16:creationId xmlns:a16="http://schemas.microsoft.com/office/drawing/2014/main" id="{415BA5C8-ECB4-8886-1F32-DC092702EBD9}"/>
              </a:ext>
            </a:extLst>
          </p:cNvPr>
          <p:cNvPicPr/>
          <p:nvPr/>
        </p:nvPicPr>
        <p:blipFill>
          <a:blip r:embed="rId17" cstate="print"/>
          <a:stretch>
            <a:fillRect/>
          </a:stretch>
        </p:blipFill>
        <p:spPr>
          <a:xfrm>
            <a:off x="9278808" y="2183813"/>
            <a:ext cx="585232" cy="535939"/>
          </a:xfrm>
          <a:prstGeom prst="rect">
            <a:avLst/>
          </a:prstGeom>
        </p:spPr>
      </p:pic>
      <p:pic>
        <p:nvPicPr>
          <p:cNvPr id="18" name="object 23">
            <a:extLst>
              <a:ext uri="{FF2B5EF4-FFF2-40B4-BE49-F238E27FC236}">
                <a16:creationId xmlns:a16="http://schemas.microsoft.com/office/drawing/2014/main" id="{A365E4EC-800A-0D12-B376-D71DE1EBDB5E}"/>
              </a:ext>
            </a:extLst>
          </p:cNvPr>
          <p:cNvPicPr/>
          <p:nvPr/>
        </p:nvPicPr>
        <p:blipFill>
          <a:blip r:embed="rId18" cstate="print"/>
          <a:stretch>
            <a:fillRect/>
          </a:stretch>
        </p:blipFill>
        <p:spPr>
          <a:xfrm>
            <a:off x="9149991" y="1957245"/>
            <a:ext cx="276329" cy="152273"/>
          </a:xfrm>
          <a:prstGeom prst="rect">
            <a:avLst/>
          </a:prstGeom>
        </p:spPr>
      </p:pic>
      <p:pic>
        <p:nvPicPr>
          <p:cNvPr id="19" name="object 24">
            <a:extLst>
              <a:ext uri="{FF2B5EF4-FFF2-40B4-BE49-F238E27FC236}">
                <a16:creationId xmlns:a16="http://schemas.microsoft.com/office/drawing/2014/main" id="{BEDDC8CB-6B4B-833A-57A1-CC756EE5AFD8}"/>
              </a:ext>
            </a:extLst>
          </p:cNvPr>
          <p:cNvPicPr/>
          <p:nvPr/>
        </p:nvPicPr>
        <p:blipFill>
          <a:blip r:embed="rId19" cstate="print"/>
          <a:stretch>
            <a:fillRect/>
          </a:stretch>
        </p:blipFill>
        <p:spPr>
          <a:xfrm>
            <a:off x="9504574" y="1922066"/>
            <a:ext cx="319404" cy="177418"/>
          </a:xfrm>
          <a:prstGeom prst="rect">
            <a:avLst/>
          </a:prstGeom>
        </p:spPr>
      </p:pic>
      <p:pic>
        <p:nvPicPr>
          <p:cNvPr id="21" name="object 26">
            <a:extLst>
              <a:ext uri="{FF2B5EF4-FFF2-40B4-BE49-F238E27FC236}">
                <a16:creationId xmlns:a16="http://schemas.microsoft.com/office/drawing/2014/main" id="{C2CE83B1-D189-22A6-016F-1803B290FDAA}"/>
              </a:ext>
            </a:extLst>
          </p:cNvPr>
          <p:cNvPicPr/>
          <p:nvPr/>
        </p:nvPicPr>
        <p:blipFill>
          <a:blip r:embed="rId20" cstate="print"/>
          <a:stretch>
            <a:fillRect/>
          </a:stretch>
        </p:blipFill>
        <p:spPr>
          <a:xfrm>
            <a:off x="3658527" y="2026460"/>
            <a:ext cx="391905" cy="208407"/>
          </a:xfrm>
          <a:prstGeom prst="rect">
            <a:avLst/>
          </a:prstGeom>
        </p:spPr>
      </p:pic>
      <p:pic>
        <p:nvPicPr>
          <p:cNvPr id="22" name="object 27">
            <a:extLst>
              <a:ext uri="{FF2B5EF4-FFF2-40B4-BE49-F238E27FC236}">
                <a16:creationId xmlns:a16="http://schemas.microsoft.com/office/drawing/2014/main" id="{9B333468-668C-D7C5-AA3C-5212809B1845}"/>
              </a:ext>
            </a:extLst>
          </p:cNvPr>
          <p:cNvPicPr/>
          <p:nvPr/>
        </p:nvPicPr>
        <p:blipFill>
          <a:blip r:embed="rId21" cstate="print"/>
          <a:stretch>
            <a:fillRect/>
          </a:stretch>
        </p:blipFill>
        <p:spPr>
          <a:xfrm>
            <a:off x="1568726" y="1710358"/>
            <a:ext cx="2260155" cy="1620012"/>
          </a:xfrm>
          <a:prstGeom prst="rect">
            <a:avLst/>
          </a:prstGeom>
        </p:spPr>
      </p:pic>
      <p:sp>
        <p:nvSpPr>
          <p:cNvPr id="23" name="object 28">
            <a:extLst>
              <a:ext uri="{FF2B5EF4-FFF2-40B4-BE49-F238E27FC236}">
                <a16:creationId xmlns:a16="http://schemas.microsoft.com/office/drawing/2014/main" id="{E42D9ABB-5001-1089-F0DD-7D9937026658}"/>
              </a:ext>
            </a:extLst>
          </p:cNvPr>
          <p:cNvSpPr txBox="1"/>
          <p:nvPr/>
        </p:nvSpPr>
        <p:spPr>
          <a:xfrm>
            <a:off x="6942096" y="4257025"/>
            <a:ext cx="2562860" cy="577215"/>
          </a:xfrm>
          <a:prstGeom prst="rect">
            <a:avLst/>
          </a:prstGeom>
        </p:spPr>
        <p:txBody>
          <a:bodyPr vert="horz" wrap="square" lIns="0" tIns="10160" rIns="0" bIns="0" rtlCol="0">
            <a:spAutoFit/>
          </a:bodyPr>
          <a:lstStyle/>
          <a:p>
            <a:pPr marL="298450" marR="5080" indent="-286385" defTabSz="914400" eaLnBrk="1" fontAlgn="auto" hangingPunct="1">
              <a:lnSpc>
                <a:spcPct val="100899"/>
              </a:lnSpc>
              <a:spcBef>
                <a:spcPts val="80"/>
              </a:spcBef>
              <a:spcAft>
                <a:spcPts val="0"/>
              </a:spcAft>
              <a:buClrTx/>
              <a:buSzTx/>
              <a:buFont typeface="Arial"/>
              <a:buChar char="•"/>
              <a:tabLst>
                <a:tab pos="298450" algn="l"/>
              </a:tabLst>
            </a:pPr>
            <a:r>
              <a:rPr kern="0" dirty="0">
                <a:solidFill>
                  <a:sysClr val="windowText" lastClr="000000"/>
                </a:solidFill>
                <a:latin typeface="Verdana"/>
                <a:cs typeface="Verdana"/>
              </a:rPr>
              <a:t>Fits</a:t>
            </a:r>
            <a:r>
              <a:rPr kern="0" spc="-70" dirty="0">
                <a:solidFill>
                  <a:sysClr val="windowText" lastClr="000000"/>
                </a:solidFill>
                <a:latin typeface="Verdana"/>
                <a:cs typeface="Verdana"/>
              </a:rPr>
              <a:t> </a:t>
            </a:r>
            <a:r>
              <a:rPr kern="0" dirty="0">
                <a:solidFill>
                  <a:sysClr val="windowText" lastClr="000000"/>
                </a:solidFill>
                <a:latin typeface="Verdana"/>
                <a:cs typeface="Verdana"/>
              </a:rPr>
              <a:t>the</a:t>
            </a:r>
            <a:r>
              <a:rPr kern="0" spc="-114" dirty="0">
                <a:solidFill>
                  <a:sysClr val="windowText" lastClr="000000"/>
                </a:solidFill>
                <a:latin typeface="Verdana"/>
                <a:cs typeface="Verdana"/>
              </a:rPr>
              <a:t> </a:t>
            </a:r>
            <a:r>
              <a:rPr kern="0" dirty="0">
                <a:solidFill>
                  <a:sysClr val="windowText" lastClr="000000"/>
                </a:solidFill>
                <a:latin typeface="Verdana"/>
                <a:cs typeface="Verdana"/>
              </a:rPr>
              <a:t>training</a:t>
            </a:r>
            <a:r>
              <a:rPr kern="0" spc="90" dirty="0">
                <a:solidFill>
                  <a:sysClr val="windowText" lastClr="000000"/>
                </a:solidFill>
                <a:latin typeface="Verdana"/>
                <a:cs typeface="Verdana"/>
              </a:rPr>
              <a:t> </a:t>
            </a:r>
            <a:r>
              <a:rPr kern="0" spc="-25" dirty="0">
                <a:solidFill>
                  <a:sysClr val="windowText" lastClr="000000"/>
                </a:solidFill>
                <a:latin typeface="Verdana"/>
                <a:cs typeface="Verdana"/>
              </a:rPr>
              <a:t>set </a:t>
            </a:r>
            <a:r>
              <a:rPr kern="0" dirty="0">
                <a:solidFill>
                  <a:sysClr val="windowText" lastClr="000000"/>
                </a:solidFill>
                <a:latin typeface="Verdana"/>
                <a:cs typeface="Verdana"/>
              </a:rPr>
              <a:t>extremely</a:t>
            </a:r>
            <a:r>
              <a:rPr kern="0" spc="-80" dirty="0">
                <a:solidFill>
                  <a:sysClr val="windowText" lastClr="000000"/>
                </a:solidFill>
                <a:latin typeface="Verdana"/>
                <a:cs typeface="Verdana"/>
              </a:rPr>
              <a:t> </a:t>
            </a:r>
            <a:r>
              <a:rPr kern="0" spc="-20" dirty="0">
                <a:solidFill>
                  <a:sysClr val="windowText" lastClr="000000"/>
                </a:solidFill>
                <a:latin typeface="Verdana"/>
                <a:cs typeface="Verdana"/>
              </a:rPr>
              <a:t>well</a:t>
            </a:r>
            <a:endParaRPr kern="0">
              <a:solidFill>
                <a:sysClr val="windowText" lastClr="000000"/>
              </a:solidFill>
              <a:latin typeface="Verdana"/>
              <a:cs typeface="Verdana"/>
            </a:endParaRPr>
          </a:p>
        </p:txBody>
      </p:sp>
      <p:pic>
        <p:nvPicPr>
          <p:cNvPr id="24" name="object 29">
            <a:extLst>
              <a:ext uri="{FF2B5EF4-FFF2-40B4-BE49-F238E27FC236}">
                <a16:creationId xmlns:a16="http://schemas.microsoft.com/office/drawing/2014/main" id="{201F044A-B32F-5F7E-91E7-4F7FE8834457}"/>
              </a:ext>
            </a:extLst>
          </p:cNvPr>
          <p:cNvPicPr/>
          <p:nvPr/>
        </p:nvPicPr>
        <p:blipFill>
          <a:blip r:embed="rId22" cstate="print"/>
          <a:stretch>
            <a:fillRect/>
          </a:stretch>
        </p:blipFill>
        <p:spPr>
          <a:xfrm>
            <a:off x="2299737" y="3420159"/>
            <a:ext cx="790829" cy="337057"/>
          </a:xfrm>
          <a:prstGeom prst="rect">
            <a:avLst/>
          </a:prstGeom>
        </p:spPr>
      </p:pic>
      <p:sp>
        <p:nvSpPr>
          <p:cNvPr id="25" name="object 31">
            <a:extLst>
              <a:ext uri="{FF2B5EF4-FFF2-40B4-BE49-F238E27FC236}">
                <a16:creationId xmlns:a16="http://schemas.microsoft.com/office/drawing/2014/main" id="{1F1859FF-EB5A-903A-3E83-C393AA46B5DB}"/>
              </a:ext>
            </a:extLst>
          </p:cNvPr>
          <p:cNvSpPr txBox="1"/>
          <p:nvPr/>
        </p:nvSpPr>
        <p:spPr>
          <a:xfrm>
            <a:off x="4247791" y="4287124"/>
            <a:ext cx="2108835" cy="577215"/>
          </a:xfrm>
          <a:prstGeom prst="rect">
            <a:avLst/>
          </a:prstGeom>
        </p:spPr>
        <p:txBody>
          <a:bodyPr vert="horz" wrap="square" lIns="0" tIns="10795" rIns="0" bIns="0" rtlCol="0">
            <a:spAutoFit/>
          </a:bodyPr>
          <a:lstStyle/>
          <a:p>
            <a:pPr marL="298450" marR="5080" indent="-286385" defTabSz="914400" eaLnBrk="1" fontAlgn="auto" hangingPunct="1">
              <a:lnSpc>
                <a:spcPct val="100800"/>
              </a:lnSpc>
              <a:spcBef>
                <a:spcPts val="85"/>
              </a:spcBef>
              <a:spcAft>
                <a:spcPts val="0"/>
              </a:spcAft>
              <a:buClrTx/>
              <a:buSzTx/>
              <a:buFont typeface="Arial"/>
              <a:buChar char="•"/>
              <a:tabLst>
                <a:tab pos="298450" algn="l"/>
              </a:tabLst>
            </a:pPr>
            <a:r>
              <a:rPr kern="0" dirty="0">
                <a:solidFill>
                  <a:sysClr val="windowText" lastClr="000000"/>
                </a:solidFill>
                <a:latin typeface="Verdana"/>
                <a:cs typeface="Verdana"/>
              </a:rPr>
              <a:t>Fits</a:t>
            </a:r>
            <a:r>
              <a:rPr kern="0" spc="-90" dirty="0">
                <a:solidFill>
                  <a:sysClr val="windowText" lastClr="000000"/>
                </a:solidFill>
                <a:latin typeface="Verdana"/>
                <a:cs typeface="Verdana"/>
              </a:rPr>
              <a:t> </a:t>
            </a:r>
            <a:r>
              <a:rPr kern="0" dirty="0">
                <a:solidFill>
                  <a:sysClr val="windowText" lastClr="000000"/>
                </a:solidFill>
                <a:latin typeface="Verdana"/>
                <a:cs typeface="Verdana"/>
              </a:rPr>
              <a:t>training</a:t>
            </a:r>
            <a:r>
              <a:rPr kern="0" spc="5" dirty="0">
                <a:solidFill>
                  <a:sysClr val="windowText" lastClr="000000"/>
                </a:solidFill>
                <a:latin typeface="Verdana"/>
                <a:cs typeface="Verdana"/>
              </a:rPr>
              <a:t> </a:t>
            </a:r>
            <a:r>
              <a:rPr kern="0" spc="-25" dirty="0">
                <a:solidFill>
                  <a:sysClr val="windowText" lastClr="000000"/>
                </a:solidFill>
                <a:latin typeface="Verdana"/>
                <a:cs typeface="Verdana"/>
              </a:rPr>
              <a:t>set </a:t>
            </a:r>
            <a:r>
              <a:rPr kern="0" dirty="0">
                <a:solidFill>
                  <a:sysClr val="windowText" lastClr="000000"/>
                </a:solidFill>
                <a:latin typeface="Verdana"/>
                <a:cs typeface="Verdana"/>
              </a:rPr>
              <a:t>pretty</a:t>
            </a:r>
            <a:r>
              <a:rPr kern="0" spc="-55" dirty="0">
                <a:solidFill>
                  <a:sysClr val="windowText" lastClr="000000"/>
                </a:solidFill>
                <a:latin typeface="Verdana"/>
                <a:cs typeface="Verdana"/>
              </a:rPr>
              <a:t> </a:t>
            </a:r>
            <a:r>
              <a:rPr kern="0" spc="-20" dirty="0">
                <a:solidFill>
                  <a:sysClr val="windowText" lastClr="000000"/>
                </a:solidFill>
                <a:latin typeface="Verdana"/>
                <a:cs typeface="Verdana"/>
              </a:rPr>
              <a:t>well</a:t>
            </a:r>
            <a:endParaRPr kern="0">
              <a:solidFill>
                <a:sysClr val="windowText" lastClr="000000"/>
              </a:solidFill>
              <a:latin typeface="Verdana"/>
              <a:cs typeface="Verdana"/>
            </a:endParaRPr>
          </a:p>
        </p:txBody>
      </p:sp>
      <p:sp>
        <p:nvSpPr>
          <p:cNvPr id="26" name="object 32">
            <a:extLst>
              <a:ext uri="{FF2B5EF4-FFF2-40B4-BE49-F238E27FC236}">
                <a16:creationId xmlns:a16="http://schemas.microsoft.com/office/drawing/2014/main" id="{D6329AE3-E750-5241-B2DF-EE6F2F6CC27C}"/>
              </a:ext>
            </a:extLst>
          </p:cNvPr>
          <p:cNvSpPr txBox="1"/>
          <p:nvPr/>
        </p:nvSpPr>
        <p:spPr>
          <a:xfrm>
            <a:off x="1350603" y="4263375"/>
            <a:ext cx="2150745" cy="577215"/>
          </a:xfrm>
          <a:prstGeom prst="rect">
            <a:avLst/>
          </a:prstGeom>
        </p:spPr>
        <p:txBody>
          <a:bodyPr vert="horz" wrap="square" lIns="0" tIns="10795" rIns="0" bIns="0" rtlCol="0">
            <a:spAutoFit/>
          </a:bodyPr>
          <a:lstStyle/>
          <a:p>
            <a:pPr marL="298450" marR="5080" indent="-286385" defTabSz="914400" eaLnBrk="1" fontAlgn="auto" hangingPunct="1">
              <a:lnSpc>
                <a:spcPct val="100800"/>
              </a:lnSpc>
              <a:spcBef>
                <a:spcPts val="85"/>
              </a:spcBef>
              <a:spcAft>
                <a:spcPts val="0"/>
              </a:spcAft>
              <a:buClrTx/>
              <a:buSzTx/>
              <a:buFont typeface="Arial"/>
              <a:buChar char="•"/>
              <a:tabLst>
                <a:tab pos="298450" algn="l"/>
              </a:tabLst>
            </a:pPr>
            <a:r>
              <a:rPr kern="0" dirty="0">
                <a:solidFill>
                  <a:sysClr val="windowText" lastClr="000000"/>
                </a:solidFill>
                <a:latin typeface="Verdana"/>
                <a:cs typeface="Verdana"/>
              </a:rPr>
              <a:t>Does</a:t>
            </a:r>
            <a:r>
              <a:rPr kern="0" spc="-90" dirty="0">
                <a:solidFill>
                  <a:sysClr val="windowText" lastClr="000000"/>
                </a:solidFill>
                <a:latin typeface="Verdana"/>
                <a:cs typeface="Verdana"/>
              </a:rPr>
              <a:t> </a:t>
            </a:r>
            <a:r>
              <a:rPr kern="0" dirty="0">
                <a:solidFill>
                  <a:sysClr val="windowText" lastClr="000000"/>
                </a:solidFill>
                <a:latin typeface="Verdana"/>
                <a:cs typeface="Verdana"/>
              </a:rPr>
              <a:t>not</a:t>
            </a:r>
            <a:r>
              <a:rPr kern="0" spc="-15" dirty="0">
                <a:solidFill>
                  <a:sysClr val="windowText" lastClr="000000"/>
                </a:solidFill>
                <a:latin typeface="Verdana"/>
                <a:cs typeface="Verdana"/>
              </a:rPr>
              <a:t> </a:t>
            </a:r>
            <a:r>
              <a:rPr kern="0" dirty="0">
                <a:solidFill>
                  <a:sysClr val="windowText" lastClr="000000"/>
                </a:solidFill>
                <a:latin typeface="Verdana"/>
                <a:cs typeface="Verdana"/>
              </a:rPr>
              <a:t>fit</a:t>
            </a:r>
            <a:r>
              <a:rPr kern="0" spc="55" dirty="0">
                <a:solidFill>
                  <a:sysClr val="windowText" lastClr="000000"/>
                </a:solidFill>
                <a:latin typeface="Verdana"/>
                <a:cs typeface="Verdana"/>
              </a:rPr>
              <a:t> </a:t>
            </a:r>
            <a:r>
              <a:rPr kern="0" spc="-25" dirty="0">
                <a:solidFill>
                  <a:sysClr val="windowText" lastClr="000000"/>
                </a:solidFill>
                <a:latin typeface="Verdana"/>
                <a:cs typeface="Verdana"/>
              </a:rPr>
              <a:t>the </a:t>
            </a:r>
            <a:r>
              <a:rPr kern="0" dirty="0">
                <a:solidFill>
                  <a:sysClr val="windowText" lastClr="000000"/>
                </a:solidFill>
                <a:latin typeface="Verdana"/>
                <a:cs typeface="Verdana"/>
              </a:rPr>
              <a:t>training</a:t>
            </a:r>
            <a:r>
              <a:rPr kern="0" spc="50" dirty="0">
                <a:solidFill>
                  <a:sysClr val="windowText" lastClr="000000"/>
                </a:solidFill>
                <a:latin typeface="Verdana"/>
                <a:cs typeface="Verdana"/>
              </a:rPr>
              <a:t> </a:t>
            </a:r>
            <a:r>
              <a:rPr kern="0" dirty="0">
                <a:solidFill>
                  <a:sysClr val="windowText" lastClr="000000"/>
                </a:solidFill>
                <a:latin typeface="Verdana"/>
                <a:cs typeface="Verdana"/>
              </a:rPr>
              <a:t>set</a:t>
            </a:r>
            <a:r>
              <a:rPr kern="0" spc="-100" dirty="0">
                <a:solidFill>
                  <a:sysClr val="windowText" lastClr="000000"/>
                </a:solidFill>
                <a:latin typeface="Verdana"/>
                <a:cs typeface="Verdana"/>
              </a:rPr>
              <a:t> </a:t>
            </a:r>
            <a:r>
              <a:rPr kern="0" spc="-20" dirty="0">
                <a:solidFill>
                  <a:sysClr val="windowText" lastClr="000000"/>
                </a:solidFill>
                <a:latin typeface="Verdana"/>
                <a:cs typeface="Verdana"/>
              </a:rPr>
              <a:t>well</a:t>
            </a:r>
            <a:endParaRPr kern="0">
              <a:solidFill>
                <a:sysClr val="windowText" lastClr="000000"/>
              </a:solidFill>
              <a:latin typeface="Verdana"/>
              <a:cs typeface="Verdana"/>
            </a:endParaRPr>
          </a:p>
        </p:txBody>
      </p:sp>
      <p:sp>
        <p:nvSpPr>
          <p:cNvPr id="27" name="object 33">
            <a:extLst>
              <a:ext uri="{FF2B5EF4-FFF2-40B4-BE49-F238E27FC236}">
                <a16:creationId xmlns:a16="http://schemas.microsoft.com/office/drawing/2014/main" id="{C3B7B4F5-9E72-143A-C62C-72E4CB5BB104}"/>
              </a:ext>
            </a:extLst>
          </p:cNvPr>
          <p:cNvSpPr txBox="1"/>
          <p:nvPr/>
        </p:nvSpPr>
        <p:spPr>
          <a:xfrm>
            <a:off x="6874785" y="3540364"/>
            <a:ext cx="235648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689610" algn="l"/>
                <a:tab pos="1471295" algn="l"/>
                <a:tab pos="2243455" algn="l"/>
              </a:tabLst>
            </a:pPr>
            <a:r>
              <a:rPr sz="1350" kern="0" spc="-50" dirty="0">
                <a:solidFill>
                  <a:sysClr val="windowText" lastClr="000000"/>
                </a:solidFill>
                <a:latin typeface="Cambria Math"/>
                <a:cs typeface="Cambria Math"/>
              </a:rPr>
              <a:t>1</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2</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3</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4</a:t>
            </a:r>
            <a:endParaRPr sz="1350" kern="0">
              <a:solidFill>
                <a:sysClr val="windowText" lastClr="000000"/>
              </a:solidFill>
              <a:latin typeface="Cambria Math"/>
              <a:cs typeface="Cambria Math"/>
            </a:endParaRPr>
          </a:p>
        </p:txBody>
      </p:sp>
      <p:sp>
        <p:nvSpPr>
          <p:cNvPr id="28" name="object 34">
            <a:extLst>
              <a:ext uri="{FF2B5EF4-FFF2-40B4-BE49-F238E27FC236}">
                <a16:creationId xmlns:a16="http://schemas.microsoft.com/office/drawing/2014/main" id="{0960BAFD-D463-BC3D-DFEE-AB7EEF22BF3A}"/>
              </a:ext>
            </a:extLst>
          </p:cNvPr>
          <p:cNvSpPr txBox="1"/>
          <p:nvPr/>
        </p:nvSpPr>
        <p:spPr>
          <a:xfrm>
            <a:off x="6696985" y="3435589"/>
            <a:ext cx="320357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𝑤</a:t>
            </a:r>
            <a:r>
              <a:rPr kern="0" spc="375" dirty="0">
                <a:solidFill>
                  <a:sysClr val="windowText" lastClr="000000"/>
                </a:solidFill>
                <a:latin typeface="Cambria Math"/>
                <a:cs typeface="Cambria Math"/>
              </a:rPr>
              <a:t> </a:t>
            </a:r>
            <a:r>
              <a:rPr kern="0" dirty="0">
                <a:solidFill>
                  <a:sysClr val="windowText" lastClr="000000"/>
                </a:solidFill>
                <a:latin typeface="Cambria Math"/>
                <a:cs typeface="Cambria Math"/>
              </a:rPr>
              <a:t>𝑥</a:t>
            </a:r>
            <a:r>
              <a:rPr kern="0" spc="7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kern="0" spc="375" dirty="0">
                <a:solidFill>
                  <a:sysClr val="windowText" lastClr="000000"/>
                </a:solidFill>
                <a:latin typeface="Cambria Math"/>
                <a:cs typeface="Cambria Math"/>
              </a:rPr>
              <a:t> </a:t>
            </a:r>
            <a:r>
              <a:rPr kern="0" spc="-10" dirty="0">
                <a:solidFill>
                  <a:sysClr val="windowText" lastClr="000000"/>
                </a:solidFill>
                <a:latin typeface="Cambria Math"/>
                <a:cs typeface="Cambria Math"/>
              </a:rPr>
              <a:t>𝑥</a:t>
            </a:r>
            <a:r>
              <a:rPr kern="0" spc="-229"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sz="2025" kern="0" spc="179"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kern="0" spc="380" dirty="0">
                <a:solidFill>
                  <a:sysClr val="windowText" lastClr="000000"/>
                </a:solidFill>
                <a:latin typeface="Cambria Math"/>
                <a:cs typeface="Cambria Math"/>
              </a:rPr>
              <a:t> </a:t>
            </a:r>
            <a:r>
              <a:rPr kern="0" spc="-10" dirty="0">
                <a:solidFill>
                  <a:sysClr val="windowText" lastClr="000000"/>
                </a:solidFill>
                <a:latin typeface="Cambria Math"/>
                <a:cs typeface="Cambria Math"/>
              </a:rPr>
              <a:t>𝑥</a:t>
            </a:r>
            <a:r>
              <a:rPr kern="0" spc="-229"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3</a:t>
            </a:r>
            <a:r>
              <a:rPr sz="2025" kern="0" spc="179"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kern="0" spc="300" dirty="0">
                <a:solidFill>
                  <a:sysClr val="windowText" lastClr="000000"/>
                </a:solidFill>
                <a:latin typeface="Cambria Math"/>
                <a:cs typeface="Cambria Math"/>
              </a:rPr>
              <a:t> </a:t>
            </a:r>
            <a:r>
              <a:rPr kern="0" spc="-10" dirty="0">
                <a:solidFill>
                  <a:sysClr val="windowText" lastClr="000000"/>
                </a:solidFill>
                <a:latin typeface="Cambria Math"/>
                <a:cs typeface="Cambria Math"/>
              </a:rPr>
              <a:t>𝑥</a:t>
            </a:r>
            <a:r>
              <a:rPr kern="0" spc="-235"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4</a:t>
            </a:r>
            <a:r>
              <a:rPr sz="2025" kern="0" spc="187"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sp>
        <p:nvSpPr>
          <p:cNvPr id="29" name="object 35">
            <a:extLst>
              <a:ext uri="{FF2B5EF4-FFF2-40B4-BE49-F238E27FC236}">
                <a16:creationId xmlns:a16="http://schemas.microsoft.com/office/drawing/2014/main" id="{0FAABBBD-210A-8D99-41DF-EBC90987D2FA}"/>
              </a:ext>
            </a:extLst>
          </p:cNvPr>
          <p:cNvSpPr txBox="1"/>
          <p:nvPr/>
        </p:nvSpPr>
        <p:spPr>
          <a:xfrm>
            <a:off x="7850145" y="3234294"/>
            <a:ext cx="412115"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550" kern="0" spc="-20" dirty="0">
                <a:solidFill>
                  <a:sysClr val="windowText" lastClr="000000"/>
                </a:solidFill>
                <a:latin typeface="Verdana"/>
                <a:cs typeface="Verdana"/>
              </a:rPr>
              <a:t>size</a:t>
            </a:r>
            <a:endParaRPr sz="1550" kern="0">
              <a:solidFill>
                <a:sysClr val="windowText" lastClr="000000"/>
              </a:solidFill>
              <a:latin typeface="Verdana"/>
              <a:cs typeface="Verdana"/>
            </a:endParaRPr>
          </a:p>
        </p:txBody>
      </p:sp>
      <p:sp>
        <p:nvSpPr>
          <p:cNvPr id="30" name="object 36">
            <a:extLst>
              <a:ext uri="{FF2B5EF4-FFF2-40B4-BE49-F238E27FC236}">
                <a16:creationId xmlns:a16="http://schemas.microsoft.com/office/drawing/2014/main" id="{30AC9CAC-FA01-EBE1-76A7-C7AAEC1DDDEE}"/>
              </a:ext>
            </a:extLst>
          </p:cNvPr>
          <p:cNvSpPr txBox="1"/>
          <p:nvPr/>
        </p:nvSpPr>
        <p:spPr>
          <a:xfrm>
            <a:off x="6779158" y="2252107"/>
            <a:ext cx="269240" cy="517525"/>
          </a:xfrm>
          <a:prstGeom prst="rect">
            <a:avLst/>
          </a:prstGeom>
        </p:spPr>
        <p:txBody>
          <a:bodyPr vert="vert270" wrap="square" lIns="0" tIns="17145" rIns="0" bIns="0" rtlCol="0">
            <a:spAutoFit/>
          </a:bodyPr>
          <a:lstStyle/>
          <a:p>
            <a:pPr marL="12700" defTabSz="914400" eaLnBrk="1" fontAlgn="auto" hangingPunct="1">
              <a:spcBef>
                <a:spcPts val="135"/>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sp>
        <p:nvSpPr>
          <p:cNvPr id="31" name="object 37">
            <a:extLst>
              <a:ext uri="{FF2B5EF4-FFF2-40B4-BE49-F238E27FC236}">
                <a16:creationId xmlns:a16="http://schemas.microsoft.com/office/drawing/2014/main" id="{BB52AB75-69D7-5CDE-E7BC-F940DE1C5CC8}"/>
              </a:ext>
            </a:extLst>
          </p:cNvPr>
          <p:cNvSpPr txBox="1"/>
          <p:nvPr/>
        </p:nvSpPr>
        <p:spPr>
          <a:xfrm>
            <a:off x="4136542" y="2244447"/>
            <a:ext cx="269240" cy="515620"/>
          </a:xfrm>
          <a:prstGeom prst="rect">
            <a:avLst/>
          </a:prstGeom>
        </p:spPr>
        <p:txBody>
          <a:bodyPr vert="vert270" wrap="square" lIns="0" tIns="17145" rIns="0" bIns="0" rtlCol="0">
            <a:spAutoFit/>
          </a:bodyPr>
          <a:lstStyle/>
          <a:p>
            <a:pPr marL="12700" defTabSz="914400" eaLnBrk="1" fontAlgn="auto" hangingPunct="1">
              <a:spcBef>
                <a:spcPts val="135"/>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sp>
        <p:nvSpPr>
          <p:cNvPr id="32" name="object 38">
            <a:extLst>
              <a:ext uri="{FF2B5EF4-FFF2-40B4-BE49-F238E27FC236}">
                <a16:creationId xmlns:a16="http://schemas.microsoft.com/office/drawing/2014/main" id="{E5BB3490-62C8-52EE-9AC2-09B84C6859CF}"/>
              </a:ext>
            </a:extLst>
          </p:cNvPr>
          <p:cNvSpPr txBox="1"/>
          <p:nvPr/>
        </p:nvSpPr>
        <p:spPr>
          <a:xfrm>
            <a:off x="4571641" y="3230293"/>
            <a:ext cx="1649095" cy="463550"/>
          </a:xfrm>
          <a:prstGeom prst="rect">
            <a:avLst/>
          </a:prstGeom>
        </p:spPr>
        <p:txBody>
          <a:bodyPr vert="horz" wrap="square" lIns="0" tIns="16510" rIns="0" bIns="0" rtlCol="0">
            <a:spAutoFit/>
          </a:bodyPr>
          <a:lstStyle/>
          <a:p>
            <a:pPr marR="122555" algn="ctr" defTabSz="914400" eaLnBrk="1" fontAlgn="auto" hangingPunct="1">
              <a:lnSpc>
                <a:spcPts val="1560"/>
              </a:lnSpc>
              <a:spcBef>
                <a:spcPts val="130"/>
              </a:spcBef>
              <a:spcAft>
                <a:spcPts val="0"/>
              </a:spcAft>
              <a:buClrTx/>
              <a:buSzTx/>
              <a:buFontTx/>
              <a:buNone/>
            </a:pPr>
            <a:r>
              <a:rPr sz="1550" kern="0" spc="-20" dirty="0">
                <a:solidFill>
                  <a:sysClr val="windowText" lastClr="000000"/>
                </a:solidFill>
                <a:latin typeface="Verdana"/>
                <a:cs typeface="Verdana"/>
              </a:rPr>
              <a:t>size</a:t>
            </a:r>
            <a:endParaRPr sz="1550" kern="0">
              <a:solidFill>
                <a:sysClr val="windowText" lastClr="000000"/>
              </a:solidFill>
              <a:latin typeface="Verdana"/>
              <a:cs typeface="Verdana"/>
            </a:endParaRPr>
          </a:p>
          <a:p>
            <a:pPr marL="38100" defTabSz="914400" eaLnBrk="1" fontAlgn="auto" hangingPunct="1">
              <a:lnSpc>
                <a:spcPts val="1860"/>
              </a:lnSpc>
              <a:spcBef>
                <a:spcPts val="0"/>
              </a:spcBef>
              <a:spcAft>
                <a:spcPts val="0"/>
              </a:spcAft>
              <a:buClrTx/>
              <a:buSzTx/>
              <a:buFontTx/>
              <a:buNone/>
            </a:pPr>
            <a:r>
              <a:rPr kern="0" dirty="0">
                <a:solidFill>
                  <a:sysClr val="windowText" lastClr="000000"/>
                </a:solidFill>
                <a:latin typeface="Cambria Math"/>
                <a:cs typeface="Cambria Math"/>
              </a:rPr>
              <a:t>𝑤</a:t>
            </a:r>
            <a:r>
              <a:rPr sz="2025" kern="0" baseline="-14403"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kern="0" spc="6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5"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4403" dirty="0">
                <a:solidFill>
                  <a:sysClr val="windowText" lastClr="000000"/>
                </a:solidFill>
                <a:latin typeface="Cambria Math"/>
                <a:cs typeface="Cambria Math"/>
              </a:rPr>
              <a:t>2</a:t>
            </a:r>
            <a:r>
              <a:rPr kern="0" dirty="0">
                <a:solidFill>
                  <a:sysClr val="windowText" lastClr="000000"/>
                </a:solidFill>
                <a:latin typeface="Cambria Math"/>
                <a:cs typeface="Cambria Math"/>
              </a:rPr>
              <a:t>𝑥</a:t>
            </a:r>
            <a:r>
              <a:rPr kern="0" spc="-235"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sz="2025" kern="0" spc="187"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5"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sp>
        <p:nvSpPr>
          <p:cNvPr id="33" name="object 39">
            <a:extLst>
              <a:ext uri="{FF2B5EF4-FFF2-40B4-BE49-F238E27FC236}">
                <a16:creationId xmlns:a16="http://schemas.microsoft.com/office/drawing/2014/main" id="{34BCEACC-83A0-484C-2F87-465802E8A549}"/>
              </a:ext>
            </a:extLst>
          </p:cNvPr>
          <p:cNvSpPr txBox="1"/>
          <p:nvPr/>
        </p:nvSpPr>
        <p:spPr>
          <a:xfrm>
            <a:off x="1487324" y="2220440"/>
            <a:ext cx="268605" cy="515620"/>
          </a:xfrm>
          <a:prstGeom prst="rect">
            <a:avLst/>
          </a:prstGeom>
        </p:spPr>
        <p:txBody>
          <a:bodyPr vert="vert270" wrap="square" lIns="0" tIns="16510" rIns="0" bIns="0" rtlCol="0">
            <a:spAutoFit/>
          </a:bodyPr>
          <a:lstStyle/>
          <a:p>
            <a:pPr marL="12700" defTabSz="914400" eaLnBrk="1" fontAlgn="auto" hangingPunct="1">
              <a:spcBef>
                <a:spcPts val="130"/>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sp>
        <p:nvSpPr>
          <p:cNvPr id="34" name="object 40">
            <a:extLst>
              <a:ext uri="{FF2B5EF4-FFF2-40B4-BE49-F238E27FC236}">
                <a16:creationId xmlns:a16="http://schemas.microsoft.com/office/drawing/2014/main" id="{892CB67B-ABA6-16B9-BD1C-4B8425BC5A17}"/>
              </a:ext>
            </a:extLst>
          </p:cNvPr>
          <p:cNvSpPr txBox="1"/>
          <p:nvPr/>
        </p:nvSpPr>
        <p:spPr>
          <a:xfrm>
            <a:off x="2309770" y="3230293"/>
            <a:ext cx="857885" cy="494665"/>
          </a:xfrm>
          <a:prstGeom prst="rect">
            <a:avLst/>
          </a:prstGeom>
        </p:spPr>
        <p:txBody>
          <a:bodyPr vert="horz" wrap="square" lIns="0" tIns="16510" rIns="0" bIns="0" rtlCol="0">
            <a:spAutoFit/>
          </a:bodyPr>
          <a:lstStyle/>
          <a:p>
            <a:pPr marL="150495" defTabSz="914400" eaLnBrk="1" fontAlgn="auto" hangingPunct="1">
              <a:lnSpc>
                <a:spcPts val="1680"/>
              </a:lnSpc>
              <a:spcBef>
                <a:spcPts val="130"/>
              </a:spcBef>
              <a:spcAft>
                <a:spcPts val="0"/>
              </a:spcAft>
              <a:buClrTx/>
              <a:buSzTx/>
              <a:buFontTx/>
              <a:buNone/>
            </a:pPr>
            <a:r>
              <a:rPr sz="1550" kern="0" spc="-20" dirty="0">
                <a:solidFill>
                  <a:sysClr val="windowText" lastClr="000000"/>
                </a:solidFill>
                <a:latin typeface="Verdana"/>
                <a:cs typeface="Verdana"/>
              </a:rPr>
              <a:t>size</a:t>
            </a:r>
            <a:endParaRPr sz="1550" kern="0">
              <a:solidFill>
                <a:sysClr val="windowText" lastClr="000000"/>
              </a:solidFill>
              <a:latin typeface="Verdana"/>
              <a:cs typeface="Verdana"/>
            </a:endParaRPr>
          </a:p>
          <a:p>
            <a:pPr marL="38100" defTabSz="914400" eaLnBrk="1" fontAlgn="auto" hangingPunct="1">
              <a:lnSpc>
                <a:spcPts val="1980"/>
              </a:lnSpc>
              <a:spcBef>
                <a:spcPts val="0"/>
              </a:spcBef>
              <a:spcAft>
                <a:spcPts val="0"/>
              </a:spcAft>
              <a:buClrTx/>
              <a:buSzTx/>
              <a:buFontTx/>
              <a:buNone/>
            </a:pP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kern="0" spc="2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6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sp>
        <p:nvSpPr>
          <p:cNvPr id="35" name="object 41">
            <a:extLst>
              <a:ext uri="{FF2B5EF4-FFF2-40B4-BE49-F238E27FC236}">
                <a16:creationId xmlns:a16="http://schemas.microsoft.com/office/drawing/2014/main" id="{B08AC4E9-4727-ED07-C3CA-0A201CE56AB0}"/>
              </a:ext>
            </a:extLst>
          </p:cNvPr>
          <p:cNvSpPr txBox="1">
            <a:spLocks/>
          </p:cNvSpPr>
          <p:nvPr/>
        </p:nvSpPr>
        <p:spPr>
          <a:xfrm>
            <a:off x="1251239" y="1020436"/>
            <a:ext cx="3477260" cy="438150"/>
          </a:xfrm>
          <a:prstGeom prst="rect">
            <a:avLst/>
          </a:prstGeom>
        </p:spPr>
        <p:txBody>
          <a:bodyPr vert="horz" wrap="square" lIns="0" tIns="1333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2700" b="0" i="0" u="none" strike="noStrike" kern="0" cap="none" spc="0" normalizeH="0" baseline="0" noProof="0" dirty="0">
                <a:ln>
                  <a:noFill/>
                </a:ln>
                <a:solidFill>
                  <a:sysClr val="windowText" lastClr="000000"/>
                </a:solidFill>
                <a:effectLst/>
                <a:uLnTx/>
                <a:uFillTx/>
                <a:latin typeface="Verdana"/>
                <a:ea typeface="+mj-ea"/>
              </a:rPr>
              <a:t>Regression</a:t>
            </a:r>
            <a:r>
              <a:rPr kumimoji="0" lang="en-GB" sz="2700" b="0" i="0" u="none" strike="noStrike" kern="0" cap="none" spc="-80" normalizeH="0" baseline="0" noProof="0" dirty="0">
                <a:ln>
                  <a:noFill/>
                </a:ln>
                <a:solidFill>
                  <a:sysClr val="windowText" lastClr="000000"/>
                </a:solidFill>
                <a:effectLst/>
                <a:uLnTx/>
                <a:uFillTx/>
                <a:latin typeface="Verdana"/>
                <a:ea typeface="+mj-ea"/>
              </a:rPr>
              <a:t> </a:t>
            </a:r>
            <a:r>
              <a:rPr kumimoji="0" lang="en-GB" sz="2700" b="0" i="0" u="none" strike="noStrike" kern="0" cap="none" spc="-10" normalizeH="0" baseline="0" noProof="0" dirty="0">
                <a:ln>
                  <a:noFill/>
                </a:ln>
                <a:solidFill>
                  <a:sysClr val="windowText" lastClr="000000"/>
                </a:solidFill>
                <a:effectLst/>
                <a:uLnTx/>
                <a:uFillTx/>
                <a:latin typeface="Verdana"/>
                <a:ea typeface="+mj-ea"/>
              </a:rPr>
              <a:t>example</a:t>
            </a:r>
            <a:endParaRPr kumimoji="0" lang="en-GB" sz="2700" b="0" i="0" u="none" strike="noStrike" kern="0" cap="none" spc="0" normalizeH="0" baseline="0" noProof="0" dirty="0">
              <a:ln>
                <a:noFill/>
              </a:ln>
              <a:solidFill>
                <a:sysClr val="windowText" lastClr="000000"/>
              </a:solidFill>
              <a:effectLst/>
              <a:uLnTx/>
              <a:uFillTx/>
              <a:latin typeface="Verdana"/>
              <a:ea typeface="+mj-ea"/>
            </a:endParaRPr>
          </a:p>
        </p:txBody>
      </p:sp>
      <p:pic>
        <p:nvPicPr>
          <p:cNvPr id="36" name="object 42">
            <a:extLst>
              <a:ext uri="{FF2B5EF4-FFF2-40B4-BE49-F238E27FC236}">
                <a16:creationId xmlns:a16="http://schemas.microsoft.com/office/drawing/2014/main" id="{08775BB6-D56F-DA23-497E-2479428D55C3}"/>
              </a:ext>
            </a:extLst>
          </p:cNvPr>
          <p:cNvPicPr/>
          <p:nvPr/>
        </p:nvPicPr>
        <p:blipFill>
          <a:blip r:embed="rId23" cstate="print"/>
          <a:stretch>
            <a:fillRect/>
          </a:stretch>
        </p:blipFill>
        <p:spPr>
          <a:xfrm>
            <a:off x="4658635" y="3863643"/>
            <a:ext cx="617601" cy="298450"/>
          </a:xfrm>
          <a:prstGeom prst="rect">
            <a:avLst/>
          </a:prstGeom>
        </p:spPr>
      </p:pic>
      <p:pic>
        <p:nvPicPr>
          <p:cNvPr id="37" name="object 43">
            <a:extLst>
              <a:ext uri="{FF2B5EF4-FFF2-40B4-BE49-F238E27FC236}">
                <a16:creationId xmlns:a16="http://schemas.microsoft.com/office/drawing/2014/main" id="{AB4E074D-3DA0-B9F5-2474-958278F3F590}"/>
              </a:ext>
            </a:extLst>
          </p:cNvPr>
          <p:cNvPicPr/>
          <p:nvPr/>
        </p:nvPicPr>
        <p:blipFill>
          <a:blip r:embed="rId24" cstate="print"/>
          <a:stretch>
            <a:fillRect/>
          </a:stretch>
        </p:blipFill>
        <p:spPr>
          <a:xfrm>
            <a:off x="5408190" y="3849927"/>
            <a:ext cx="775970" cy="328675"/>
          </a:xfrm>
          <a:prstGeom prst="rect">
            <a:avLst/>
          </a:prstGeom>
        </p:spPr>
      </p:pic>
      <p:sp>
        <p:nvSpPr>
          <p:cNvPr id="38" name="TextBox 37">
            <a:extLst>
              <a:ext uri="{FF2B5EF4-FFF2-40B4-BE49-F238E27FC236}">
                <a16:creationId xmlns:a16="http://schemas.microsoft.com/office/drawing/2014/main" id="{6FCCC1BE-20F0-8A6C-0AF9-47AC6425558C}"/>
              </a:ext>
            </a:extLst>
          </p:cNvPr>
          <p:cNvSpPr txBox="1"/>
          <p:nvPr/>
        </p:nvSpPr>
        <p:spPr>
          <a:xfrm>
            <a:off x="7186951" y="5010069"/>
            <a:ext cx="159530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srgbClr val="00B0F0"/>
                </a:solidFill>
                <a:effectLst/>
                <a:uLnTx/>
                <a:uFillTx/>
              </a:rPr>
              <a:t>High </a:t>
            </a:r>
            <a:r>
              <a:rPr kumimoji="0" lang="it-IT" sz="1800" b="0" i="0" u="none" strike="noStrike" kern="0" cap="none" spc="0" normalizeH="0" baseline="0" noProof="0" dirty="0" err="1">
                <a:ln>
                  <a:noFill/>
                </a:ln>
                <a:solidFill>
                  <a:srgbClr val="00B0F0"/>
                </a:solidFill>
                <a:effectLst/>
                <a:uLnTx/>
                <a:uFillTx/>
              </a:rPr>
              <a:t>variance</a:t>
            </a:r>
            <a:endParaRPr kumimoji="0" lang="en-GB" sz="1800" b="0" i="0" u="none" strike="noStrike" kern="0" cap="none" spc="0" normalizeH="0" baseline="0" noProof="0" dirty="0">
              <a:ln>
                <a:noFill/>
              </a:ln>
              <a:solidFill>
                <a:srgbClr val="00B0F0"/>
              </a:solidFill>
              <a:effectLst/>
              <a:uLnTx/>
              <a:uFillTx/>
            </a:endParaRPr>
          </a:p>
        </p:txBody>
      </p:sp>
      <p:sp>
        <p:nvSpPr>
          <p:cNvPr id="39" name="TextBox 38">
            <a:extLst>
              <a:ext uri="{FF2B5EF4-FFF2-40B4-BE49-F238E27FC236}">
                <a16:creationId xmlns:a16="http://schemas.microsoft.com/office/drawing/2014/main" id="{0036520E-216D-CFF5-D1D2-DC23380B251F}"/>
              </a:ext>
            </a:extLst>
          </p:cNvPr>
          <p:cNvSpPr txBox="1"/>
          <p:nvPr/>
        </p:nvSpPr>
        <p:spPr>
          <a:xfrm>
            <a:off x="4478581" y="5029112"/>
            <a:ext cx="16722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srgbClr val="00B0F0"/>
                </a:solidFill>
                <a:effectLst/>
                <a:uLnTx/>
                <a:uFillTx/>
              </a:rPr>
              <a:t>Generalization</a:t>
            </a:r>
            <a:endParaRPr kumimoji="0" lang="en-GB" sz="1800" b="0" i="0" u="none" strike="noStrike" kern="0" cap="none" spc="0" normalizeH="0" baseline="0" noProof="0" dirty="0">
              <a:ln>
                <a:noFill/>
              </a:ln>
              <a:solidFill>
                <a:srgbClr val="00B0F0"/>
              </a:solidFill>
              <a:effectLst/>
              <a:uLnTx/>
              <a:uFillTx/>
            </a:endParaRPr>
          </a:p>
        </p:txBody>
      </p:sp>
      <p:sp>
        <p:nvSpPr>
          <p:cNvPr id="40" name="TextBox 39">
            <a:extLst>
              <a:ext uri="{FF2B5EF4-FFF2-40B4-BE49-F238E27FC236}">
                <a16:creationId xmlns:a16="http://schemas.microsoft.com/office/drawing/2014/main" id="{F192CE4A-95DD-8BBB-2E16-B7D7B0C1DCBB}"/>
              </a:ext>
            </a:extLst>
          </p:cNvPr>
          <p:cNvSpPr txBox="1"/>
          <p:nvPr/>
        </p:nvSpPr>
        <p:spPr>
          <a:xfrm>
            <a:off x="1755929" y="5029112"/>
            <a:ext cx="114646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srgbClr val="00B0F0"/>
                </a:solidFill>
                <a:effectLst/>
                <a:uLnTx/>
                <a:uFillTx/>
              </a:rPr>
              <a:t>High </a:t>
            </a:r>
            <a:r>
              <a:rPr kumimoji="0" lang="it-IT" sz="1800" b="0" i="0" u="none" strike="noStrike" kern="0" cap="none" spc="0" normalizeH="0" baseline="0" noProof="0" dirty="0" err="1">
                <a:ln>
                  <a:noFill/>
                </a:ln>
                <a:solidFill>
                  <a:srgbClr val="00B0F0"/>
                </a:solidFill>
                <a:effectLst/>
                <a:uLnTx/>
                <a:uFillTx/>
              </a:rPr>
              <a:t>bias</a:t>
            </a:r>
            <a:endParaRPr kumimoji="0" lang="en-GB" sz="1800" b="0" i="0" u="none" strike="noStrike" kern="0" cap="none" spc="0" normalizeH="0" baseline="0" noProof="0" dirty="0">
              <a:ln>
                <a:noFill/>
              </a:ln>
              <a:solidFill>
                <a:srgbClr val="00B0F0"/>
              </a:solidFill>
              <a:effectLst/>
              <a:uLnTx/>
              <a:uFillTx/>
            </a:endParaRPr>
          </a:p>
        </p:txBody>
      </p:sp>
    </p:spTree>
    <p:extLst>
      <p:ext uri="{BB962C8B-B14F-4D97-AF65-F5344CB8AC3E}">
        <p14:creationId xmlns:p14="http://schemas.microsoft.com/office/powerpoint/2010/main" val="2140320178"/>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0" y="46037"/>
            <a:ext cx="12193588"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600" dirty="0">
                <a:solidFill>
                  <a:srgbClr val="0000FF"/>
                </a:solidFill>
              </a:rPr>
              <a:t>Regularization</a:t>
            </a:r>
            <a:r>
              <a:rPr lang="en-GB" sz="3600" spc="-210" dirty="0">
                <a:solidFill>
                  <a:srgbClr val="0000FF"/>
                </a:solidFill>
              </a:rPr>
              <a:t> </a:t>
            </a:r>
            <a:r>
              <a:rPr lang="en-GB" sz="3600" spc="-25" dirty="0">
                <a:solidFill>
                  <a:srgbClr val="0000FF"/>
                </a:solidFill>
              </a:rPr>
              <a:t>to </a:t>
            </a:r>
            <a:r>
              <a:rPr lang="en-GB" sz="3600" dirty="0">
                <a:solidFill>
                  <a:srgbClr val="0000FF"/>
                </a:solidFill>
              </a:rPr>
              <a:t>Reduce</a:t>
            </a:r>
            <a:r>
              <a:rPr lang="en-GB" sz="3600" spc="-100" dirty="0">
                <a:solidFill>
                  <a:srgbClr val="0000FF"/>
                </a:solidFill>
              </a:rPr>
              <a:t> </a:t>
            </a:r>
            <a:r>
              <a:rPr lang="en-GB" sz="3600" spc="-10" dirty="0">
                <a:solidFill>
                  <a:srgbClr val="0000FF"/>
                </a:solidFill>
              </a:rPr>
              <a:t>Overfitting – The Problem of Overfitting</a:t>
            </a:r>
            <a:endParaRPr lang="it-IT" altLang="it-IT" sz="36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24</a:t>
            </a:fld>
            <a:endParaRPr lang="it-IT" altLang="it-IT"/>
          </a:p>
        </p:txBody>
      </p:sp>
      <p:sp>
        <p:nvSpPr>
          <p:cNvPr id="20" name="object 2">
            <a:extLst>
              <a:ext uri="{FF2B5EF4-FFF2-40B4-BE49-F238E27FC236}">
                <a16:creationId xmlns:a16="http://schemas.microsoft.com/office/drawing/2014/main" id="{270B8D97-485D-6C5F-D661-49CC4268ECEF}"/>
              </a:ext>
            </a:extLst>
          </p:cNvPr>
          <p:cNvSpPr txBox="1"/>
          <p:nvPr/>
        </p:nvSpPr>
        <p:spPr>
          <a:xfrm>
            <a:off x="5278369" y="4561389"/>
            <a:ext cx="91694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803910" algn="l"/>
              </a:tabLst>
            </a:pPr>
            <a:r>
              <a:rPr sz="1350" kern="0" spc="-50" dirty="0">
                <a:solidFill>
                  <a:sysClr val="windowText" lastClr="000000"/>
                </a:solidFill>
                <a:latin typeface="Cambria Math"/>
                <a:cs typeface="Cambria Math"/>
              </a:rPr>
              <a:t>1</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2</a:t>
            </a:r>
            <a:endParaRPr sz="1350" kern="0">
              <a:solidFill>
                <a:sysClr val="windowText" lastClr="000000"/>
              </a:solidFill>
              <a:latin typeface="Cambria Math"/>
              <a:cs typeface="Cambria Math"/>
            </a:endParaRPr>
          </a:p>
        </p:txBody>
      </p:sp>
      <p:sp>
        <p:nvSpPr>
          <p:cNvPr id="41" name="object 3">
            <a:extLst>
              <a:ext uri="{FF2B5EF4-FFF2-40B4-BE49-F238E27FC236}">
                <a16:creationId xmlns:a16="http://schemas.microsoft.com/office/drawing/2014/main" id="{546F051C-F86A-85E2-AFEF-BE860CC911B4}"/>
              </a:ext>
            </a:extLst>
          </p:cNvPr>
          <p:cNvSpPr txBox="1"/>
          <p:nvPr/>
        </p:nvSpPr>
        <p:spPr>
          <a:xfrm>
            <a:off x="4700138" y="4447089"/>
            <a:ext cx="153924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10" dirty="0">
                <a:solidFill>
                  <a:sysClr val="windowText" lastClr="000000"/>
                </a:solidFill>
                <a:latin typeface="Cambria Math"/>
                <a:cs typeface="Cambria Math"/>
              </a:rPr>
              <a:t>+𝑤</a:t>
            </a:r>
            <a:r>
              <a:rPr sz="2025" kern="0" spc="-15" baseline="-16460" dirty="0">
                <a:solidFill>
                  <a:sysClr val="windowText" lastClr="000000"/>
                </a:solidFill>
                <a:latin typeface="Cambria Math"/>
                <a:cs typeface="Cambria Math"/>
              </a:rPr>
              <a:t>3</a:t>
            </a:r>
            <a:r>
              <a:rPr kern="0" spc="-10" dirty="0">
                <a:solidFill>
                  <a:sysClr val="windowText" lastClr="000000"/>
                </a:solidFill>
                <a:latin typeface="Cambria Math"/>
                <a:cs typeface="Cambria Math"/>
              </a:rPr>
              <a:t>𝑥</a:t>
            </a:r>
            <a:r>
              <a:rPr kern="0" spc="-225"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sz="2025" kern="0" spc="209"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5"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4</a:t>
            </a:r>
            <a:r>
              <a:rPr kern="0" dirty="0">
                <a:solidFill>
                  <a:sysClr val="windowText" lastClr="000000"/>
                </a:solidFill>
                <a:latin typeface="Cambria Math"/>
                <a:cs typeface="Cambria Math"/>
              </a:rPr>
              <a:t>𝑥</a:t>
            </a:r>
            <a:r>
              <a:rPr kern="0" spc="-229" dirty="0">
                <a:solidFill>
                  <a:sysClr val="windowText" lastClr="000000"/>
                </a:solidFill>
                <a:latin typeface="Cambria Math"/>
                <a:cs typeface="Cambria Math"/>
              </a:rPr>
              <a:t> </a:t>
            </a:r>
            <a:r>
              <a:rPr sz="2025" kern="0" spc="-75" baseline="28806" dirty="0">
                <a:solidFill>
                  <a:sysClr val="windowText" lastClr="000000"/>
                </a:solidFill>
                <a:latin typeface="Cambria Math"/>
                <a:cs typeface="Cambria Math"/>
              </a:rPr>
              <a:t>2</a:t>
            </a:r>
            <a:endParaRPr sz="2025" kern="0" baseline="28806">
              <a:solidFill>
                <a:sysClr val="windowText" lastClr="000000"/>
              </a:solidFill>
              <a:latin typeface="Cambria Math"/>
              <a:cs typeface="Cambria Math"/>
            </a:endParaRPr>
          </a:p>
        </p:txBody>
      </p:sp>
      <p:sp>
        <p:nvSpPr>
          <p:cNvPr id="42" name="object 4">
            <a:extLst>
              <a:ext uri="{FF2B5EF4-FFF2-40B4-BE49-F238E27FC236}">
                <a16:creationId xmlns:a16="http://schemas.microsoft.com/office/drawing/2014/main" id="{74B5EF36-15BD-3F64-78B7-DBA9B58BCB2F}"/>
              </a:ext>
            </a:extLst>
          </p:cNvPr>
          <p:cNvSpPr txBox="1"/>
          <p:nvPr/>
        </p:nvSpPr>
        <p:spPr>
          <a:xfrm>
            <a:off x="4700138" y="4714170"/>
            <a:ext cx="136271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5</a:t>
            </a:r>
            <a:r>
              <a:rPr kern="0" dirty="0">
                <a:solidFill>
                  <a:sysClr val="windowText" lastClr="000000"/>
                </a:solidFill>
                <a:latin typeface="Cambria Math"/>
                <a:cs typeface="Cambria Math"/>
              </a:rPr>
              <a:t>𝑥</a:t>
            </a:r>
            <a:r>
              <a:rPr sz="2025" kern="0" baseline="-16460"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sz="2025" kern="0" baseline="-16460" dirty="0">
                <a:solidFill>
                  <a:sysClr val="windowText" lastClr="000000"/>
                </a:solidFill>
                <a:latin typeface="Cambria Math"/>
                <a:cs typeface="Cambria Math"/>
              </a:rPr>
              <a:t>2</a:t>
            </a:r>
            <a:r>
              <a:rPr sz="2025" kern="0" spc="254"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5"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grpSp>
        <p:nvGrpSpPr>
          <p:cNvPr id="43" name="object 5">
            <a:extLst>
              <a:ext uri="{FF2B5EF4-FFF2-40B4-BE49-F238E27FC236}">
                <a16:creationId xmlns:a16="http://schemas.microsoft.com/office/drawing/2014/main" id="{7A4E5FBD-531C-465B-B3F7-7176FF37D892}"/>
              </a:ext>
            </a:extLst>
          </p:cNvPr>
          <p:cNvGrpSpPr/>
          <p:nvPr/>
        </p:nvGrpSpPr>
        <p:grpSpPr>
          <a:xfrm>
            <a:off x="7180273" y="1914455"/>
            <a:ext cx="2294255" cy="2043430"/>
            <a:chOff x="6191329" y="811212"/>
            <a:chExt cx="2294255" cy="2043430"/>
          </a:xfrm>
        </p:grpSpPr>
        <p:pic>
          <p:nvPicPr>
            <p:cNvPr id="44" name="object 6">
              <a:extLst>
                <a:ext uri="{FF2B5EF4-FFF2-40B4-BE49-F238E27FC236}">
                  <a16:creationId xmlns:a16="http://schemas.microsoft.com/office/drawing/2014/main" id="{62D4ED76-E78E-AD9B-7FF2-BA9BA58FAF48}"/>
                </a:ext>
              </a:extLst>
            </p:cNvPr>
            <p:cNvPicPr/>
            <p:nvPr/>
          </p:nvPicPr>
          <p:blipFill>
            <a:blip r:embed="rId5" cstate="print"/>
            <a:stretch>
              <a:fillRect/>
            </a:stretch>
          </p:blipFill>
          <p:spPr>
            <a:xfrm>
              <a:off x="7669530" y="856488"/>
              <a:ext cx="195706" cy="195707"/>
            </a:xfrm>
            <a:prstGeom prst="rect">
              <a:avLst/>
            </a:prstGeom>
          </p:spPr>
        </p:pic>
        <p:pic>
          <p:nvPicPr>
            <p:cNvPr id="45" name="object 7">
              <a:extLst>
                <a:ext uri="{FF2B5EF4-FFF2-40B4-BE49-F238E27FC236}">
                  <a16:creationId xmlns:a16="http://schemas.microsoft.com/office/drawing/2014/main" id="{906022B3-D8FF-8799-3AC6-F80D1AE4C0CA}"/>
                </a:ext>
              </a:extLst>
            </p:cNvPr>
            <p:cNvPicPr/>
            <p:nvPr/>
          </p:nvPicPr>
          <p:blipFill>
            <a:blip r:embed="rId6" cstate="print"/>
            <a:stretch>
              <a:fillRect/>
            </a:stretch>
          </p:blipFill>
          <p:spPr>
            <a:xfrm>
              <a:off x="7158101" y="882522"/>
              <a:ext cx="195706" cy="195706"/>
            </a:xfrm>
            <a:prstGeom prst="rect">
              <a:avLst/>
            </a:prstGeom>
          </p:spPr>
        </p:pic>
        <p:sp>
          <p:nvSpPr>
            <p:cNvPr id="46" name="object 8">
              <a:extLst>
                <a:ext uri="{FF2B5EF4-FFF2-40B4-BE49-F238E27FC236}">
                  <a16:creationId xmlns:a16="http://schemas.microsoft.com/office/drawing/2014/main" id="{BD49FB02-6C37-B986-F0E5-D600ECCCD5BF}"/>
                </a:ext>
              </a:extLst>
            </p:cNvPr>
            <p:cNvSpPr/>
            <p:nvPr/>
          </p:nvSpPr>
          <p:spPr>
            <a:xfrm>
              <a:off x="7122922" y="1201038"/>
              <a:ext cx="170815" cy="170815"/>
            </a:xfrm>
            <a:custGeom>
              <a:avLst/>
              <a:gdLst/>
              <a:ahLst/>
              <a:cxnLst/>
              <a:rect l="l" t="t" r="r" b="b"/>
              <a:pathLst>
                <a:path w="170815" h="170815">
                  <a:moveTo>
                    <a:pt x="12446" y="0"/>
                  </a:moveTo>
                  <a:lnTo>
                    <a:pt x="1524" y="10668"/>
                  </a:lnTo>
                  <a:lnTo>
                    <a:pt x="74422" y="85089"/>
                  </a:lnTo>
                  <a:lnTo>
                    <a:pt x="0" y="157861"/>
                  </a:lnTo>
                  <a:lnTo>
                    <a:pt x="10795" y="168783"/>
                  </a:lnTo>
                  <a:lnTo>
                    <a:pt x="85089" y="96012"/>
                  </a:lnTo>
                  <a:lnTo>
                    <a:pt x="157987" y="170307"/>
                  </a:lnTo>
                  <a:lnTo>
                    <a:pt x="168909" y="159638"/>
                  </a:lnTo>
                  <a:lnTo>
                    <a:pt x="96011" y="85216"/>
                  </a:lnTo>
                  <a:lnTo>
                    <a:pt x="170433" y="12319"/>
                  </a:lnTo>
                  <a:lnTo>
                    <a:pt x="159638" y="1397"/>
                  </a:lnTo>
                  <a:lnTo>
                    <a:pt x="85344" y="74295"/>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9">
              <a:extLst>
                <a:ext uri="{FF2B5EF4-FFF2-40B4-BE49-F238E27FC236}">
                  <a16:creationId xmlns:a16="http://schemas.microsoft.com/office/drawing/2014/main" id="{E388CF2D-CD76-3C2C-C22A-6D07E5A7C784}"/>
                </a:ext>
              </a:extLst>
            </p:cNvPr>
            <p:cNvSpPr/>
            <p:nvPr/>
          </p:nvSpPr>
          <p:spPr>
            <a:xfrm>
              <a:off x="7122922" y="1201038"/>
              <a:ext cx="170815" cy="170815"/>
            </a:xfrm>
            <a:custGeom>
              <a:avLst/>
              <a:gdLst/>
              <a:ahLst/>
              <a:cxnLst/>
              <a:rect l="l" t="t" r="r" b="b"/>
              <a:pathLst>
                <a:path w="170815" h="170815">
                  <a:moveTo>
                    <a:pt x="12446" y="0"/>
                  </a:moveTo>
                  <a:lnTo>
                    <a:pt x="85344" y="74295"/>
                  </a:lnTo>
                  <a:lnTo>
                    <a:pt x="159638" y="1397"/>
                  </a:lnTo>
                  <a:lnTo>
                    <a:pt x="170433" y="12319"/>
                  </a:lnTo>
                  <a:lnTo>
                    <a:pt x="96011" y="85216"/>
                  </a:lnTo>
                  <a:lnTo>
                    <a:pt x="168909" y="159638"/>
                  </a:lnTo>
                  <a:lnTo>
                    <a:pt x="157987" y="170307"/>
                  </a:lnTo>
                  <a:lnTo>
                    <a:pt x="85089" y="96012"/>
                  </a:lnTo>
                  <a:lnTo>
                    <a:pt x="10795" y="168783"/>
                  </a:lnTo>
                  <a:lnTo>
                    <a:pt x="0" y="157861"/>
                  </a:lnTo>
                  <a:lnTo>
                    <a:pt x="74422" y="85089"/>
                  </a:lnTo>
                  <a:lnTo>
                    <a:pt x="1524" y="10668"/>
                  </a:lnTo>
                  <a:lnTo>
                    <a:pt x="12446"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8" name="object 10">
              <a:extLst>
                <a:ext uri="{FF2B5EF4-FFF2-40B4-BE49-F238E27FC236}">
                  <a16:creationId xmlns:a16="http://schemas.microsoft.com/office/drawing/2014/main" id="{21DCDE65-5A2F-890E-6143-CB0F2FEEADCA}"/>
                </a:ext>
              </a:extLst>
            </p:cNvPr>
            <p:cNvPicPr/>
            <p:nvPr/>
          </p:nvPicPr>
          <p:blipFill>
            <a:blip r:embed="rId7" cstate="print"/>
            <a:stretch>
              <a:fillRect/>
            </a:stretch>
          </p:blipFill>
          <p:spPr>
            <a:xfrm>
              <a:off x="6844411" y="1353058"/>
              <a:ext cx="195707" cy="195706"/>
            </a:xfrm>
            <a:prstGeom prst="rect">
              <a:avLst/>
            </a:prstGeom>
          </p:spPr>
        </p:pic>
        <p:pic>
          <p:nvPicPr>
            <p:cNvPr id="49" name="object 11">
              <a:extLst>
                <a:ext uri="{FF2B5EF4-FFF2-40B4-BE49-F238E27FC236}">
                  <a16:creationId xmlns:a16="http://schemas.microsoft.com/office/drawing/2014/main" id="{F7044448-1211-97A0-4051-3F3F1B755988}"/>
                </a:ext>
              </a:extLst>
            </p:cNvPr>
            <p:cNvPicPr/>
            <p:nvPr/>
          </p:nvPicPr>
          <p:blipFill>
            <a:blip r:embed="rId8" cstate="print"/>
            <a:stretch>
              <a:fillRect/>
            </a:stretch>
          </p:blipFill>
          <p:spPr>
            <a:xfrm>
              <a:off x="8036560" y="1048131"/>
              <a:ext cx="195707" cy="195834"/>
            </a:xfrm>
            <a:prstGeom prst="rect">
              <a:avLst/>
            </a:prstGeom>
          </p:spPr>
        </p:pic>
        <p:pic>
          <p:nvPicPr>
            <p:cNvPr id="50" name="object 12">
              <a:extLst>
                <a:ext uri="{FF2B5EF4-FFF2-40B4-BE49-F238E27FC236}">
                  <a16:creationId xmlns:a16="http://schemas.microsoft.com/office/drawing/2014/main" id="{21DE57AB-D8CC-7A66-4F10-A24A6298F365}"/>
                </a:ext>
              </a:extLst>
            </p:cNvPr>
            <p:cNvPicPr/>
            <p:nvPr/>
          </p:nvPicPr>
          <p:blipFill>
            <a:blip r:embed="rId9" cstate="print"/>
            <a:stretch>
              <a:fillRect/>
            </a:stretch>
          </p:blipFill>
          <p:spPr>
            <a:xfrm>
              <a:off x="7385812" y="1072006"/>
              <a:ext cx="195707" cy="195706"/>
            </a:xfrm>
            <a:prstGeom prst="rect">
              <a:avLst/>
            </a:prstGeom>
          </p:spPr>
        </p:pic>
        <p:sp>
          <p:nvSpPr>
            <p:cNvPr id="51" name="object 13">
              <a:extLst>
                <a:ext uri="{FF2B5EF4-FFF2-40B4-BE49-F238E27FC236}">
                  <a16:creationId xmlns:a16="http://schemas.microsoft.com/office/drawing/2014/main" id="{659C807C-C231-74F2-9F22-E912B6E2249F}"/>
                </a:ext>
              </a:extLst>
            </p:cNvPr>
            <p:cNvSpPr/>
            <p:nvPr/>
          </p:nvSpPr>
          <p:spPr>
            <a:xfrm>
              <a:off x="7682230" y="1162938"/>
              <a:ext cx="170815" cy="170815"/>
            </a:xfrm>
            <a:custGeom>
              <a:avLst/>
              <a:gdLst/>
              <a:ahLst/>
              <a:cxnLst/>
              <a:rect l="l" t="t" r="r" b="b"/>
              <a:pathLst>
                <a:path w="170815" h="170815">
                  <a:moveTo>
                    <a:pt x="12446" y="0"/>
                  </a:moveTo>
                  <a:lnTo>
                    <a:pt x="1524" y="10668"/>
                  </a:lnTo>
                  <a:lnTo>
                    <a:pt x="74422" y="84962"/>
                  </a:lnTo>
                  <a:lnTo>
                    <a:pt x="0" y="157861"/>
                  </a:lnTo>
                  <a:lnTo>
                    <a:pt x="10668" y="168783"/>
                  </a:lnTo>
                  <a:lnTo>
                    <a:pt x="85090" y="95885"/>
                  </a:lnTo>
                  <a:lnTo>
                    <a:pt x="157988" y="170307"/>
                  </a:lnTo>
                  <a:lnTo>
                    <a:pt x="168910" y="159638"/>
                  </a:lnTo>
                  <a:lnTo>
                    <a:pt x="96012" y="85216"/>
                  </a:lnTo>
                  <a:lnTo>
                    <a:pt x="170306" y="12319"/>
                  </a:lnTo>
                  <a:lnTo>
                    <a:pt x="159639" y="1397"/>
                  </a:lnTo>
                  <a:lnTo>
                    <a:pt x="85344" y="74295"/>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14">
              <a:extLst>
                <a:ext uri="{FF2B5EF4-FFF2-40B4-BE49-F238E27FC236}">
                  <a16:creationId xmlns:a16="http://schemas.microsoft.com/office/drawing/2014/main" id="{EE8F9B4E-DB95-0358-3223-A9633CE92224}"/>
                </a:ext>
              </a:extLst>
            </p:cNvPr>
            <p:cNvSpPr/>
            <p:nvPr/>
          </p:nvSpPr>
          <p:spPr>
            <a:xfrm>
              <a:off x="7682230" y="1162938"/>
              <a:ext cx="170815" cy="170815"/>
            </a:xfrm>
            <a:custGeom>
              <a:avLst/>
              <a:gdLst/>
              <a:ahLst/>
              <a:cxnLst/>
              <a:rect l="l" t="t" r="r" b="b"/>
              <a:pathLst>
                <a:path w="170815" h="170815">
                  <a:moveTo>
                    <a:pt x="12446" y="0"/>
                  </a:moveTo>
                  <a:lnTo>
                    <a:pt x="85344" y="74295"/>
                  </a:lnTo>
                  <a:lnTo>
                    <a:pt x="159639" y="1397"/>
                  </a:lnTo>
                  <a:lnTo>
                    <a:pt x="170306" y="12319"/>
                  </a:lnTo>
                  <a:lnTo>
                    <a:pt x="96012" y="85216"/>
                  </a:lnTo>
                  <a:lnTo>
                    <a:pt x="168910" y="159638"/>
                  </a:lnTo>
                  <a:lnTo>
                    <a:pt x="157988" y="170307"/>
                  </a:lnTo>
                  <a:lnTo>
                    <a:pt x="85090" y="95885"/>
                  </a:lnTo>
                  <a:lnTo>
                    <a:pt x="10668" y="168783"/>
                  </a:lnTo>
                  <a:lnTo>
                    <a:pt x="0" y="157861"/>
                  </a:lnTo>
                  <a:lnTo>
                    <a:pt x="74422" y="84962"/>
                  </a:lnTo>
                  <a:lnTo>
                    <a:pt x="1524" y="10668"/>
                  </a:lnTo>
                  <a:lnTo>
                    <a:pt x="12446"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15">
              <a:extLst>
                <a:ext uri="{FF2B5EF4-FFF2-40B4-BE49-F238E27FC236}">
                  <a16:creationId xmlns:a16="http://schemas.microsoft.com/office/drawing/2014/main" id="{760CBBA7-4A01-3BFB-02B6-C5F0ABAB7617}"/>
                </a:ext>
              </a:extLst>
            </p:cNvPr>
            <p:cNvSpPr/>
            <p:nvPr/>
          </p:nvSpPr>
          <p:spPr>
            <a:xfrm>
              <a:off x="7847457" y="1365758"/>
              <a:ext cx="170815" cy="170815"/>
            </a:xfrm>
            <a:custGeom>
              <a:avLst/>
              <a:gdLst/>
              <a:ahLst/>
              <a:cxnLst/>
              <a:rect l="l" t="t" r="r" b="b"/>
              <a:pathLst>
                <a:path w="170815" h="170815">
                  <a:moveTo>
                    <a:pt x="12446" y="0"/>
                  </a:moveTo>
                  <a:lnTo>
                    <a:pt x="1524" y="10667"/>
                  </a:lnTo>
                  <a:lnTo>
                    <a:pt x="74422" y="85089"/>
                  </a:lnTo>
                  <a:lnTo>
                    <a:pt x="0" y="157987"/>
                  </a:lnTo>
                  <a:lnTo>
                    <a:pt x="10668" y="168909"/>
                  </a:lnTo>
                  <a:lnTo>
                    <a:pt x="85090" y="96012"/>
                  </a:lnTo>
                  <a:lnTo>
                    <a:pt x="157988" y="170306"/>
                  </a:lnTo>
                  <a:lnTo>
                    <a:pt x="168910" y="159638"/>
                  </a:lnTo>
                  <a:lnTo>
                    <a:pt x="96012" y="85343"/>
                  </a:lnTo>
                  <a:lnTo>
                    <a:pt x="170307" y="12445"/>
                  </a:lnTo>
                  <a:lnTo>
                    <a:pt x="159639" y="1524"/>
                  </a:lnTo>
                  <a:lnTo>
                    <a:pt x="85344" y="74421"/>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16">
              <a:extLst>
                <a:ext uri="{FF2B5EF4-FFF2-40B4-BE49-F238E27FC236}">
                  <a16:creationId xmlns:a16="http://schemas.microsoft.com/office/drawing/2014/main" id="{7B1B3EF0-90BB-F8E5-093F-DDF6AC620B20}"/>
                </a:ext>
              </a:extLst>
            </p:cNvPr>
            <p:cNvSpPr/>
            <p:nvPr/>
          </p:nvSpPr>
          <p:spPr>
            <a:xfrm>
              <a:off x="7847457" y="1365758"/>
              <a:ext cx="170815" cy="170815"/>
            </a:xfrm>
            <a:custGeom>
              <a:avLst/>
              <a:gdLst/>
              <a:ahLst/>
              <a:cxnLst/>
              <a:rect l="l" t="t" r="r" b="b"/>
              <a:pathLst>
                <a:path w="170815" h="170815">
                  <a:moveTo>
                    <a:pt x="12446" y="0"/>
                  </a:moveTo>
                  <a:lnTo>
                    <a:pt x="85344" y="74421"/>
                  </a:lnTo>
                  <a:lnTo>
                    <a:pt x="159639" y="1524"/>
                  </a:lnTo>
                  <a:lnTo>
                    <a:pt x="170307" y="12445"/>
                  </a:lnTo>
                  <a:lnTo>
                    <a:pt x="96012" y="85343"/>
                  </a:lnTo>
                  <a:lnTo>
                    <a:pt x="168910" y="159638"/>
                  </a:lnTo>
                  <a:lnTo>
                    <a:pt x="157988" y="170306"/>
                  </a:lnTo>
                  <a:lnTo>
                    <a:pt x="85090" y="96012"/>
                  </a:lnTo>
                  <a:lnTo>
                    <a:pt x="10668" y="168909"/>
                  </a:lnTo>
                  <a:lnTo>
                    <a:pt x="0" y="157987"/>
                  </a:lnTo>
                  <a:lnTo>
                    <a:pt x="74422" y="85089"/>
                  </a:lnTo>
                  <a:lnTo>
                    <a:pt x="1524" y="10667"/>
                  </a:lnTo>
                  <a:lnTo>
                    <a:pt x="12446"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5" name="object 17">
              <a:extLst>
                <a:ext uri="{FF2B5EF4-FFF2-40B4-BE49-F238E27FC236}">
                  <a16:creationId xmlns:a16="http://schemas.microsoft.com/office/drawing/2014/main" id="{16F39E72-5DDB-778E-0C69-36E3D99D3914}"/>
                </a:ext>
              </a:extLst>
            </p:cNvPr>
            <p:cNvPicPr/>
            <p:nvPr/>
          </p:nvPicPr>
          <p:blipFill>
            <a:blip r:embed="rId10" cstate="print"/>
            <a:stretch>
              <a:fillRect/>
            </a:stretch>
          </p:blipFill>
          <p:spPr>
            <a:xfrm>
              <a:off x="8114157" y="1568704"/>
              <a:ext cx="195707" cy="195707"/>
            </a:xfrm>
            <a:prstGeom prst="rect">
              <a:avLst/>
            </a:prstGeom>
          </p:spPr>
        </p:pic>
        <p:sp>
          <p:nvSpPr>
            <p:cNvPr id="56" name="object 18">
              <a:extLst>
                <a:ext uri="{FF2B5EF4-FFF2-40B4-BE49-F238E27FC236}">
                  <a16:creationId xmlns:a16="http://schemas.microsoft.com/office/drawing/2014/main" id="{5D8DEFA2-E212-EF47-9828-F47CD963C2AF}"/>
                </a:ext>
              </a:extLst>
            </p:cNvPr>
            <p:cNvSpPr/>
            <p:nvPr/>
          </p:nvSpPr>
          <p:spPr>
            <a:xfrm>
              <a:off x="7313676" y="1365758"/>
              <a:ext cx="170815" cy="170815"/>
            </a:xfrm>
            <a:custGeom>
              <a:avLst/>
              <a:gdLst/>
              <a:ahLst/>
              <a:cxnLst/>
              <a:rect l="l" t="t" r="r" b="b"/>
              <a:pathLst>
                <a:path w="170815" h="170815">
                  <a:moveTo>
                    <a:pt x="12446" y="0"/>
                  </a:moveTo>
                  <a:lnTo>
                    <a:pt x="1524" y="10667"/>
                  </a:lnTo>
                  <a:lnTo>
                    <a:pt x="74422" y="85089"/>
                  </a:lnTo>
                  <a:lnTo>
                    <a:pt x="0" y="157987"/>
                  </a:lnTo>
                  <a:lnTo>
                    <a:pt x="10795" y="168909"/>
                  </a:lnTo>
                  <a:lnTo>
                    <a:pt x="85090" y="96012"/>
                  </a:lnTo>
                  <a:lnTo>
                    <a:pt x="157988" y="170306"/>
                  </a:lnTo>
                  <a:lnTo>
                    <a:pt x="168909" y="159638"/>
                  </a:lnTo>
                  <a:lnTo>
                    <a:pt x="96012" y="85343"/>
                  </a:lnTo>
                  <a:lnTo>
                    <a:pt x="170433" y="12445"/>
                  </a:lnTo>
                  <a:lnTo>
                    <a:pt x="159639" y="1524"/>
                  </a:lnTo>
                  <a:lnTo>
                    <a:pt x="85344" y="74421"/>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19">
              <a:extLst>
                <a:ext uri="{FF2B5EF4-FFF2-40B4-BE49-F238E27FC236}">
                  <a16:creationId xmlns:a16="http://schemas.microsoft.com/office/drawing/2014/main" id="{18CE1FAB-5ABF-A985-0762-43BBE464A259}"/>
                </a:ext>
              </a:extLst>
            </p:cNvPr>
            <p:cNvSpPr/>
            <p:nvPr/>
          </p:nvSpPr>
          <p:spPr>
            <a:xfrm>
              <a:off x="7313676" y="1365758"/>
              <a:ext cx="170815" cy="170815"/>
            </a:xfrm>
            <a:custGeom>
              <a:avLst/>
              <a:gdLst/>
              <a:ahLst/>
              <a:cxnLst/>
              <a:rect l="l" t="t" r="r" b="b"/>
              <a:pathLst>
                <a:path w="170815" h="170815">
                  <a:moveTo>
                    <a:pt x="12446" y="0"/>
                  </a:moveTo>
                  <a:lnTo>
                    <a:pt x="85344" y="74421"/>
                  </a:lnTo>
                  <a:lnTo>
                    <a:pt x="159639" y="1524"/>
                  </a:lnTo>
                  <a:lnTo>
                    <a:pt x="170433" y="12445"/>
                  </a:lnTo>
                  <a:lnTo>
                    <a:pt x="96012" y="85343"/>
                  </a:lnTo>
                  <a:lnTo>
                    <a:pt x="168909" y="159638"/>
                  </a:lnTo>
                  <a:lnTo>
                    <a:pt x="157988" y="170306"/>
                  </a:lnTo>
                  <a:lnTo>
                    <a:pt x="85090" y="96012"/>
                  </a:lnTo>
                  <a:lnTo>
                    <a:pt x="10795" y="168909"/>
                  </a:lnTo>
                  <a:lnTo>
                    <a:pt x="0" y="157987"/>
                  </a:lnTo>
                  <a:lnTo>
                    <a:pt x="74422" y="85089"/>
                  </a:lnTo>
                  <a:lnTo>
                    <a:pt x="1524" y="10667"/>
                  </a:lnTo>
                  <a:lnTo>
                    <a:pt x="12446"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
              <a:extLst>
                <a:ext uri="{FF2B5EF4-FFF2-40B4-BE49-F238E27FC236}">
                  <a16:creationId xmlns:a16="http://schemas.microsoft.com/office/drawing/2014/main" id="{3C909DC8-BC1E-4698-6046-DD85F6C93C73}"/>
                </a:ext>
              </a:extLst>
            </p:cNvPr>
            <p:cNvSpPr/>
            <p:nvPr/>
          </p:nvSpPr>
          <p:spPr>
            <a:xfrm>
              <a:off x="7592060" y="1428750"/>
              <a:ext cx="170815" cy="170815"/>
            </a:xfrm>
            <a:custGeom>
              <a:avLst/>
              <a:gdLst/>
              <a:ahLst/>
              <a:cxnLst/>
              <a:rect l="l" t="t" r="r" b="b"/>
              <a:pathLst>
                <a:path w="170815" h="170815">
                  <a:moveTo>
                    <a:pt x="12319" y="0"/>
                  </a:moveTo>
                  <a:lnTo>
                    <a:pt x="1397" y="10667"/>
                  </a:lnTo>
                  <a:lnTo>
                    <a:pt x="74295" y="85089"/>
                  </a:lnTo>
                  <a:lnTo>
                    <a:pt x="0" y="157987"/>
                  </a:lnTo>
                  <a:lnTo>
                    <a:pt x="10668" y="168910"/>
                  </a:lnTo>
                  <a:lnTo>
                    <a:pt x="84963" y="96012"/>
                  </a:lnTo>
                  <a:lnTo>
                    <a:pt x="157861" y="170307"/>
                  </a:lnTo>
                  <a:lnTo>
                    <a:pt x="168783" y="159638"/>
                  </a:lnTo>
                  <a:lnTo>
                    <a:pt x="95885" y="85344"/>
                  </a:lnTo>
                  <a:lnTo>
                    <a:pt x="170307" y="12446"/>
                  </a:lnTo>
                  <a:lnTo>
                    <a:pt x="159639" y="1524"/>
                  </a:lnTo>
                  <a:lnTo>
                    <a:pt x="85217" y="74422"/>
                  </a:lnTo>
                  <a:lnTo>
                    <a:pt x="1231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
              <a:extLst>
                <a:ext uri="{FF2B5EF4-FFF2-40B4-BE49-F238E27FC236}">
                  <a16:creationId xmlns:a16="http://schemas.microsoft.com/office/drawing/2014/main" id="{480D0006-2B51-4E4A-09E2-982A8820F667}"/>
                </a:ext>
              </a:extLst>
            </p:cNvPr>
            <p:cNvSpPr/>
            <p:nvPr/>
          </p:nvSpPr>
          <p:spPr>
            <a:xfrm>
              <a:off x="7592060" y="1428750"/>
              <a:ext cx="170815" cy="170815"/>
            </a:xfrm>
            <a:custGeom>
              <a:avLst/>
              <a:gdLst/>
              <a:ahLst/>
              <a:cxnLst/>
              <a:rect l="l" t="t" r="r" b="b"/>
              <a:pathLst>
                <a:path w="170815" h="170815">
                  <a:moveTo>
                    <a:pt x="12319" y="0"/>
                  </a:moveTo>
                  <a:lnTo>
                    <a:pt x="85217" y="74422"/>
                  </a:lnTo>
                  <a:lnTo>
                    <a:pt x="159639" y="1524"/>
                  </a:lnTo>
                  <a:lnTo>
                    <a:pt x="170307" y="12446"/>
                  </a:lnTo>
                  <a:lnTo>
                    <a:pt x="95885" y="85344"/>
                  </a:lnTo>
                  <a:lnTo>
                    <a:pt x="168783" y="159638"/>
                  </a:lnTo>
                  <a:lnTo>
                    <a:pt x="157861" y="170307"/>
                  </a:lnTo>
                  <a:lnTo>
                    <a:pt x="84963" y="96012"/>
                  </a:lnTo>
                  <a:lnTo>
                    <a:pt x="10668" y="168910"/>
                  </a:lnTo>
                  <a:lnTo>
                    <a:pt x="0" y="157987"/>
                  </a:lnTo>
                  <a:lnTo>
                    <a:pt x="74295" y="85089"/>
                  </a:lnTo>
                  <a:lnTo>
                    <a:pt x="1397" y="10667"/>
                  </a:lnTo>
                  <a:lnTo>
                    <a:pt x="12319"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2">
              <a:extLst>
                <a:ext uri="{FF2B5EF4-FFF2-40B4-BE49-F238E27FC236}">
                  <a16:creationId xmlns:a16="http://schemas.microsoft.com/office/drawing/2014/main" id="{1A6C6718-FDC4-E770-5E03-BF712B01FE8F}"/>
                </a:ext>
              </a:extLst>
            </p:cNvPr>
            <p:cNvSpPr/>
            <p:nvPr/>
          </p:nvSpPr>
          <p:spPr>
            <a:xfrm>
              <a:off x="6997700" y="1683385"/>
              <a:ext cx="170815" cy="170815"/>
            </a:xfrm>
            <a:custGeom>
              <a:avLst/>
              <a:gdLst/>
              <a:ahLst/>
              <a:cxnLst/>
              <a:rect l="l" t="t" r="r" b="b"/>
              <a:pathLst>
                <a:path w="170815" h="170814">
                  <a:moveTo>
                    <a:pt x="12319" y="0"/>
                  </a:moveTo>
                  <a:lnTo>
                    <a:pt x="1397" y="10667"/>
                  </a:lnTo>
                  <a:lnTo>
                    <a:pt x="74295" y="85089"/>
                  </a:lnTo>
                  <a:lnTo>
                    <a:pt x="0" y="157987"/>
                  </a:lnTo>
                  <a:lnTo>
                    <a:pt x="10668" y="168910"/>
                  </a:lnTo>
                  <a:lnTo>
                    <a:pt x="84963" y="96012"/>
                  </a:lnTo>
                  <a:lnTo>
                    <a:pt x="157860" y="170306"/>
                  </a:lnTo>
                  <a:lnTo>
                    <a:pt x="168782" y="159638"/>
                  </a:lnTo>
                  <a:lnTo>
                    <a:pt x="95884" y="85216"/>
                  </a:lnTo>
                  <a:lnTo>
                    <a:pt x="170306" y="12318"/>
                  </a:lnTo>
                  <a:lnTo>
                    <a:pt x="159639" y="1397"/>
                  </a:lnTo>
                  <a:lnTo>
                    <a:pt x="85217" y="74294"/>
                  </a:lnTo>
                  <a:lnTo>
                    <a:pt x="1231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
              <a:extLst>
                <a:ext uri="{FF2B5EF4-FFF2-40B4-BE49-F238E27FC236}">
                  <a16:creationId xmlns:a16="http://schemas.microsoft.com/office/drawing/2014/main" id="{E6A903EF-2646-2A13-343A-E80BE1548A04}"/>
                </a:ext>
              </a:extLst>
            </p:cNvPr>
            <p:cNvSpPr/>
            <p:nvPr/>
          </p:nvSpPr>
          <p:spPr>
            <a:xfrm>
              <a:off x="6997700" y="1683385"/>
              <a:ext cx="170815" cy="170815"/>
            </a:xfrm>
            <a:custGeom>
              <a:avLst/>
              <a:gdLst/>
              <a:ahLst/>
              <a:cxnLst/>
              <a:rect l="l" t="t" r="r" b="b"/>
              <a:pathLst>
                <a:path w="170815" h="170814">
                  <a:moveTo>
                    <a:pt x="12319" y="0"/>
                  </a:moveTo>
                  <a:lnTo>
                    <a:pt x="85217" y="74294"/>
                  </a:lnTo>
                  <a:lnTo>
                    <a:pt x="159639" y="1397"/>
                  </a:lnTo>
                  <a:lnTo>
                    <a:pt x="170306" y="12318"/>
                  </a:lnTo>
                  <a:lnTo>
                    <a:pt x="95884" y="85216"/>
                  </a:lnTo>
                  <a:lnTo>
                    <a:pt x="168782" y="159638"/>
                  </a:lnTo>
                  <a:lnTo>
                    <a:pt x="157860" y="170306"/>
                  </a:lnTo>
                  <a:lnTo>
                    <a:pt x="84963" y="96012"/>
                  </a:lnTo>
                  <a:lnTo>
                    <a:pt x="10668" y="168910"/>
                  </a:lnTo>
                  <a:lnTo>
                    <a:pt x="0" y="157987"/>
                  </a:lnTo>
                  <a:lnTo>
                    <a:pt x="74295" y="85089"/>
                  </a:lnTo>
                  <a:lnTo>
                    <a:pt x="1397" y="10667"/>
                  </a:lnTo>
                  <a:lnTo>
                    <a:pt x="12319"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2" name="object 24">
              <a:extLst>
                <a:ext uri="{FF2B5EF4-FFF2-40B4-BE49-F238E27FC236}">
                  <a16:creationId xmlns:a16="http://schemas.microsoft.com/office/drawing/2014/main" id="{40D6EC31-EC02-35DF-89C9-DD67431F0334}"/>
                </a:ext>
              </a:extLst>
            </p:cNvPr>
            <p:cNvPicPr/>
            <p:nvPr/>
          </p:nvPicPr>
          <p:blipFill>
            <a:blip r:embed="rId11" cstate="print"/>
            <a:stretch>
              <a:fillRect/>
            </a:stretch>
          </p:blipFill>
          <p:spPr>
            <a:xfrm>
              <a:off x="7859649" y="1873630"/>
              <a:ext cx="195706" cy="195834"/>
            </a:xfrm>
            <a:prstGeom prst="rect">
              <a:avLst/>
            </a:prstGeom>
          </p:spPr>
        </p:pic>
        <p:sp>
          <p:nvSpPr>
            <p:cNvPr id="63" name="object 25">
              <a:extLst>
                <a:ext uri="{FF2B5EF4-FFF2-40B4-BE49-F238E27FC236}">
                  <a16:creationId xmlns:a16="http://schemas.microsoft.com/office/drawing/2014/main" id="{33C2DD10-AF51-B6F2-3B50-89F8D91090B8}"/>
                </a:ext>
              </a:extLst>
            </p:cNvPr>
            <p:cNvSpPr/>
            <p:nvPr/>
          </p:nvSpPr>
          <p:spPr>
            <a:xfrm>
              <a:off x="7185787" y="1873250"/>
              <a:ext cx="170815" cy="170815"/>
            </a:xfrm>
            <a:custGeom>
              <a:avLst/>
              <a:gdLst/>
              <a:ahLst/>
              <a:cxnLst/>
              <a:rect l="l" t="t" r="r" b="b"/>
              <a:pathLst>
                <a:path w="170815" h="170814">
                  <a:moveTo>
                    <a:pt x="12319" y="0"/>
                  </a:moveTo>
                  <a:lnTo>
                    <a:pt x="1397" y="10795"/>
                  </a:lnTo>
                  <a:lnTo>
                    <a:pt x="74295" y="85089"/>
                  </a:lnTo>
                  <a:lnTo>
                    <a:pt x="0" y="157987"/>
                  </a:lnTo>
                  <a:lnTo>
                    <a:pt x="10668" y="168910"/>
                  </a:lnTo>
                  <a:lnTo>
                    <a:pt x="84963" y="96012"/>
                  </a:lnTo>
                  <a:lnTo>
                    <a:pt x="157861" y="170433"/>
                  </a:lnTo>
                  <a:lnTo>
                    <a:pt x="168783" y="159638"/>
                  </a:lnTo>
                  <a:lnTo>
                    <a:pt x="95885" y="85343"/>
                  </a:lnTo>
                  <a:lnTo>
                    <a:pt x="170307" y="12446"/>
                  </a:lnTo>
                  <a:lnTo>
                    <a:pt x="159639" y="1524"/>
                  </a:lnTo>
                  <a:lnTo>
                    <a:pt x="85217" y="74422"/>
                  </a:lnTo>
                  <a:lnTo>
                    <a:pt x="1231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0" name="object 26">
              <a:extLst>
                <a:ext uri="{FF2B5EF4-FFF2-40B4-BE49-F238E27FC236}">
                  <a16:creationId xmlns:a16="http://schemas.microsoft.com/office/drawing/2014/main" id="{2420CD79-16E7-C69F-CA6C-F4F2CB53E3D9}"/>
                </a:ext>
              </a:extLst>
            </p:cNvPr>
            <p:cNvSpPr/>
            <p:nvPr/>
          </p:nvSpPr>
          <p:spPr>
            <a:xfrm>
              <a:off x="7185787" y="1873250"/>
              <a:ext cx="170815" cy="170815"/>
            </a:xfrm>
            <a:custGeom>
              <a:avLst/>
              <a:gdLst/>
              <a:ahLst/>
              <a:cxnLst/>
              <a:rect l="l" t="t" r="r" b="b"/>
              <a:pathLst>
                <a:path w="170815" h="170814">
                  <a:moveTo>
                    <a:pt x="12319" y="0"/>
                  </a:moveTo>
                  <a:lnTo>
                    <a:pt x="85217" y="74422"/>
                  </a:lnTo>
                  <a:lnTo>
                    <a:pt x="159639" y="1524"/>
                  </a:lnTo>
                  <a:lnTo>
                    <a:pt x="170307" y="12446"/>
                  </a:lnTo>
                  <a:lnTo>
                    <a:pt x="95885" y="85343"/>
                  </a:lnTo>
                  <a:lnTo>
                    <a:pt x="168783" y="159638"/>
                  </a:lnTo>
                  <a:lnTo>
                    <a:pt x="157861" y="170433"/>
                  </a:lnTo>
                  <a:lnTo>
                    <a:pt x="84963" y="96012"/>
                  </a:lnTo>
                  <a:lnTo>
                    <a:pt x="10668" y="168910"/>
                  </a:lnTo>
                  <a:lnTo>
                    <a:pt x="0" y="157987"/>
                  </a:lnTo>
                  <a:lnTo>
                    <a:pt x="74295" y="85089"/>
                  </a:lnTo>
                  <a:lnTo>
                    <a:pt x="1397" y="10795"/>
                  </a:lnTo>
                  <a:lnTo>
                    <a:pt x="12319" y="0"/>
                  </a:lnTo>
                  <a:close/>
                </a:path>
              </a:pathLst>
            </a:custGeom>
            <a:ln w="25399">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24" name="object 27">
              <a:extLst>
                <a:ext uri="{FF2B5EF4-FFF2-40B4-BE49-F238E27FC236}">
                  <a16:creationId xmlns:a16="http://schemas.microsoft.com/office/drawing/2014/main" id="{C8D27AC9-8326-E038-775E-AEEC9F67DD39}"/>
                </a:ext>
              </a:extLst>
            </p:cNvPr>
            <p:cNvPicPr/>
            <p:nvPr/>
          </p:nvPicPr>
          <p:blipFill>
            <a:blip r:embed="rId12" cstate="print"/>
            <a:stretch>
              <a:fillRect/>
            </a:stretch>
          </p:blipFill>
          <p:spPr>
            <a:xfrm>
              <a:off x="7593203" y="1861185"/>
              <a:ext cx="195833" cy="195833"/>
            </a:xfrm>
            <a:prstGeom prst="rect">
              <a:avLst/>
            </a:prstGeom>
          </p:spPr>
        </p:pic>
        <p:pic>
          <p:nvPicPr>
            <p:cNvPr id="5125" name="object 28">
              <a:extLst>
                <a:ext uri="{FF2B5EF4-FFF2-40B4-BE49-F238E27FC236}">
                  <a16:creationId xmlns:a16="http://schemas.microsoft.com/office/drawing/2014/main" id="{743DDB23-73DA-0A19-523B-4C737087EDAA}"/>
                </a:ext>
              </a:extLst>
            </p:cNvPr>
            <p:cNvPicPr/>
            <p:nvPr/>
          </p:nvPicPr>
          <p:blipFill>
            <a:blip r:embed="rId13" cstate="print"/>
            <a:stretch>
              <a:fillRect/>
            </a:stretch>
          </p:blipFill>
          <p:spPr>
            <a:xfrm>
              <a:off x="6716712" y="811212"/>
              <a:ext cx="206375" cy="206375"/>
            </a:xfrm>
            <a:prstGeom prst="rect">
              <a:avLst/>
            </a:prstGeom>
          </p:spPr>
        </p:pic>
        <p:pic>
          <p:nvPicPr>
            <p:cNvPr id="5126" name="object 29">
              <a:extLst>
                <a:ext uri="{FF2B5EF4-FFF2-40B4-BE49-F238E27FC236}">
                  <a16:creationId xmlns:a16="http://schemas.microsoft.com/office/drawing/2014/main" id="{B648DC3E-B107-9BCB-92F8-F51FC6884EF4}"/>
                </a:ext>
              </a:extLst>
            </p:cNvPr>
            <p:cNvPicPr/>
            <p:nvPr/>
          </p:nvPicPr>
          <p:blipFill>
            <a:blip r:embed="rId14" cstate="print"/>
            <a:stretch>
              <a:fillRect/>
            </a:stretch>
          </p:blipFill>
          <p:spPr>
            <a:xfrm>
              <a:off x="6669087" y="1096962"/>
              <a:ext cx="196850" cy="206375"/>
            </a:xfrm>
            <a:prstGeom prst="rect">
              <a:avLst/>
            </a:prstGeom>
          </p:spPr>
        </p:pic>
        <p:pic>
          <p:nvPicPr>
            <p:cNvPr id="5127" name="object 30">
              <a:extLst>
                <a:ext uri="{FF2B5EF4-FFF2-40B4-BE49-F238E27FC236}">
                  <a16:creationId xmlns:a16="http://schemas.microsoft.com/office/drawing/2014/main" id="{2BC031BC-CC3A-D84D-17A0-F39EC7B71EF9}"/>
                </a:ext>
              </a:extLst>
            </p:cNvPr>
            <p:cNvPicPr/>
            <p:nvPr/>
          </p:nvPicPr>
          <p:blipFill>
            <a:blip r:embed="rId13" cstate="print"/>
            <a:stretch>
              <a:fillRect/>
            </a:stretch>
          </p:blipFill>
          <p:spPr>
            <a:xfrm>
              <a:off x="6354762" y="1011237"/>
              <a:ext cx="206375" cy="206375"/>
            </a:xfrm>
            <a:prstGeom prst="rect">
              <a:avLst/>
            </a:prstGeom>
          </p:spPr>
        </p:pic>
        <p:pic>
          <p:nvPicPr>
            <p:cNvPr id="5128" name="object 31">
              <a:extLst>
                <a:ext uri="{FF2B5EF4-FFF2-40B4-BE49-F238E27FC236}">
                  <a16:creationId xmlns:a16="http://schemas.microsoft.com/office/drawing/2014/main" id="{71BEC0C0-4988-CC36-2F07-2C638BCB87D3}"/>
                </a:ext>
              </a:extLst>
            </p:cNvPr>
            <p:cNvPicPr/>
            <p:nvPr/>
          </p:nvPicPr>
          <p:blipFill>
            <a:blip r:embed="rId13" cstate="print"/>
            <a:stretch>
              <a:fillRect/>
            </a:stretch>
          </p:blipFill>
          <p:spPr>
            <a:xfrm>
              <a:off x="6354762" y="1468437"/>
              <a:ext cx="206375" cy="206375"/>
            </a:xfrm>
            <a:prstGeom prst="rect">
              <a:avLst/>
            </a:prstGeom>
          </p:spPr>
        </p:pic>
        <p:sp>
          <p:nvSpPr>
            <p:cNvPr id="5129" name="object 32">
              <a:extLst>
                <a:ext uri="{FF2B5EF4-FFF2-40B4-BE49-F238E27FC236}">
                  <a16:creationId xmlns:a16="http://schemas.microsoft.com/office/drawing/2014/main" id="{8A0C69C4-49DE-DC47-ADC6-646986C0CA9C}"/>
                </a:ext>
              </a:extLst>
            </p:cNvPr>
            <p:cNvSpPr/>
            <p:nvPr/>
          </p:nvSpPr>
          <p:spPr>
            <a:xfrm>
              <a:off x="7277100" y="1676400"/>
              <a:ext cx="171450" cy="171450"/>
            </a:xfrm>
            <a:custGeom>
              <a:avLst/>
              <a:gdLst/>
              <a:ahLst/>
              <a:cxnLst/>
              <a:rect l="l" t="t" r="r" b="b"/>
              <a:pathLst>
                <a:path w="171450" h="171450">
                  <a:moveTo>
                    <a:pt x="0" y="85725"/>
                  </a:moveTo>
                  <a:lnTo>
                    <a:pt x="6732" y="52345"/>
                  </a:lnTo>
                  <a:lnTo>
                    <a:pt x="25098" y="25098"/>
                  </a:lnTo>
                  <a:lnTo>
                    <a:pt x="52345" y="6732"/>
                  </a:lnTo>
                  <a:lnTo>
                    <a:pt x="85725" y="0"/>
                  </a:lnTo>
                  <a:lnTo>
                    <a:pt x="119104" y="6732"/>
                  </a:lnTo>
                  <a:lnTo>
                    <a:pt x="146351" y="25098"/>
                  </a:lnTo>
                  <a:lnTo>
                    <a:pt x="164717" y="52345"/>
                  </a:lnTo>
                  <a:lnTo>
                    <a:pt x="171450" y="85725"/>
                  </a:lnTo>
                  <a:lnTo>
                    <a:pt x="164717" y="119104"/>
                  </a:lnTo>
                  <a:lnTo>
                    <a:pt x="146351" y="146351"/>
                  </a:lnTo>
                  <a:lnTo>
                    <a:pt x="119104" y="164717"/>
                  </a:lnTo>
                  <a:lnTo>
                    <a:pt x="85725" y="171450"/>
                  </a:lnTo>
                  <a:lnTo>
                    <a:pt x="52345" y="164717"/>
                  </a:lnTo>
                  <a:lnTo>
                    <a:pt x="25098" y="146351"/>
                  </a:lnTo>
                  <a:lnTo>
                    <a:pt x="6732" y="119104"/>
                  </a:lnTo>
                  <a:lnTo>
                    <a:pt x="0" y="85725"/>
                  </a:lnTo>
                  <a:close/>
                </a:path>
              </a:pathLst>
            </a:custGeom>
            <a:ln w="3492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0" name="object 33">
              <a:extLst>
                <a:ext uri="{FF2B5EF4-FFF2-40B4-BE49-F238E27FC236}">
                  <a16:creationId xmlns:a16="http://schemas.microsoft.com/office/drawing/2014/main" id="{EE719510-7CC8-021E-3EF3-7D875384A638}"/>
                </a:ext>
              </a:extLst>
            </p:cNvPr>
            <p:cNvPicPr/>
            <p:nvPr/>
          </p:nvPicPr>
          <p:blipFill>
            <a:blip r:embed="rId13" cstate="print"/>
            <a:stretch>
              <a:fillRect/>
            </a:stretch>
          </p:blipFill>
          <p:spPr>
            <a:xfrm>
              <a:off x="7821612" y="1639887"/>
              <a:ext cx="206375" cy="206375"/>
            </a:xfrm>
            <a:prstGeom prst="rect">
              <a:avLst/>
            </a:prstGeom>
          </p:spPr>
        </p:pic>
        <p:pic>
          <p:nvPicPr>
            <p:cNvPr id="5131" name="object 34">
              <a:extLst>
                <a:ext uri="{FF2B5EF4-FFF2-40B4-BE49-F238E27FC236}">
                  <a16:creationId xmlns:a16="http://schemas.microsoft.com/office/drawing/2014/main" id="{CEA764EE-38C9-66AB-B831-53923093365E}"/>
                </a:ext>
              </a:extLst>
            </p:cNvPr>
            <p:cNvPicPr/>
            <p:nvPr/>
          </p:nvPicPr>
          <p:blipFill>
            <a:blip r:embed="rId13" cstate="print"/>
            <a:stretch>
              <a:fillRect/>
            </a:stretch>
          </p:blipFill>
          <p:spPr>
            <a:xfrm>
              <a:off x="6659562" y="1658937"/>
              <a:ext cx="206375" cy="206375"/>
            </a:xfrm>
            <a:prstGeom prst="rect">
              <a:avLst/>
            </a:prstGeom>
          </p:spPr>
        </p:pic>
        <p:sp>
          <p:nvSpPr>
            <p:cNvPr id="5132" name="object 35">
              <a:extLst>
                <a:ext uri="{FF2B5EF4-FFF2-40B4-BE49-F238E27FC236}">
                  <a16:creationId xmlns:a16="http://schemas.microsoft.com/office/drawing/2014/main" id="{9F0BDAD5-CAA2-BFD2-C2B0-58187ACC0EBC}"/>
                </a:ext>
              </a:extLst>
            </p:cNvPr>
            <p:cNvSpPr/>
            <p:nvPr/>
          </p:nvSpPr>
          <p:spPr>
            <a:xfrm>
              <a:off x="6372225" y="1866900"/>
              <a:ext cx="171450" cy="171450"/>
            </a:xfrm>
            <a:custGeom>
              <a:avLst/>
              <a:gdLst/>
              <a:ahLst/>
              <a:cxnLst/>
              <a:rect l="l" t="t" r="r" b="b"/>
              <a:pathLst>
                <a:path w="171450" h="171450">
                  <a:moveTo>
                    <a:pt x="0" y="85725"/>
                  </a:moveTo>
                  <a:lnTo>
                    <a:pt x="6732" y="52345"/>
                  </a:lnTo>
                  <a:lnTo>
                    <a:pt x="25098" y="25098"/>
                  </a:lnTo>
                  <a:lnTo>
                    <a:pt x="52345" y="6732"/>
                  </a:lnTo>
                  <a:lnTo>
                    <a:pt x="85725" y="0"/>
                  </a:lnTo>
                  <a:lnTo>
                    <a:pt x="119104" y="6732"/>
                  </a:lnTo>
                  <a:lnTo>
                    <a:pt x="146351" y="25098"/>
                  </a:lnTo>
                  <a:lnTo>
                    <a:pt x="164717" y="52345"/>
                  </a:lnTo>
                  <a:lnTo>
                    <a:pt x="171450" y="85725"/>
                  </a:lnTo>
                  <a:lnTo>
                    <a:pt x="164717" y="119104"/>
                  </a:lnTo>
                  <a:lnTo>
                    <a:pt x="146351" y="146351"/>
                  </a:lnTo>
                  <a:lnTo>
                    <a:pt x="119104" y="164717"/>
                  </a:lnTo>
                  <a:lnTo>
                    <a:pt x="85725" y="171450"/>
                  </a:lnTo>
                  <a:lnTo>
                    <a:pt x="52345" y="164717"/>
                  </a:lnTo>
                  <a:lnTo>
                    <a:pt x="25098" y="146351"/>
                  </a:lnTo>
                  <a:lnTo>
                    <a:pt x="6732" y="119104"/>
                  </a:lnTo>
                  <a:lnTo>
                    <a:pt x="0" y="85725"/>
                  </a:lnTo>
                  <a:close/>
                </a:path>
              </a:pathLst>
            </a:custGeom>
            <a:ln w="3492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3" name="object 36">
              <a:extLst>
                <a:ext uri="{FF2B5EF4-FFF2-40B4-BE49-F238E27FC236}">
                  <a16:creationId xmlns:a16="http://schemas.microsoft.com/office/drawing/2014/main" id="{821EFC26-E37E-A4F7-D603-DB3248E3EFE5}"/>
                </a:ext>
              </a:extLst>
            </p:cNvPr>
            <p:cNvPicPr/>
            <p:nvPr/>
          </p:nvPicPr>
          <p:blipFill>
            <a:blip r:embed="rId13" cstate="print"/>
            <a:stretch>
              <a:fillRect/>
            </a:stretch>
          </p:blipFill>
          <p:spPr>
            <a:xfrm>
              <a:off x="6897687" y="2087562"/>
              <a:ext cx="206375" cy="206375"/>
            </a:xfrm>
            <a:prstGeom prst="rect">
              <a:avLst/>
            </a:prstGeom>
          </p:spPr>
        </p:pic>
        <p:sp>
          <p:nvSpPr>
            <p:cNvPr id="5134" name="object 37">
              <a:extLst>
                <a:ext uri="{FF2B5EF4-FFF2-40B4-BE49-F238E27FC236}">
                  <a16:creationId xmlns:a16="http://schemas.microsoft.com/office/drawing/2014/main" id="{2A0C87F5-8BC7-09E2-682A-7DE585493530}"/>
                </a:ext>
              </a:extLst>
            </p:cNvPr>
            <p:cNvSpPr/>
            <p:nvPr/>
          </p:nvSpPr>
          <p:spPr>
            <a:xfrm>
              <a:off x="6591300" y="2085975"/>
              <a:ext cx="171450" cy="161925"/>
            </a:xfrm>
            <a:custGeom>
              <a:avLst/>
              <a:gdLst/>
              <a:ahLst/>
              <a:cxnLst/>
              <a:rect l="l" t="t" r="r" b="b"/>
              <a:pathLst>
                <a:path w="171450" h="161925">
                  <a:moveTo>
                    <a:pt x="0" y="80899"/>
                  </a:moveTo>
                  <a:lnTo>
                    <a:pt x="6732" y="49399"/>
                  </a:lnTo>
                  <a:lnTo>
                    <a:pt x="25098" y="23685"/>
                  </a:lnTo>
                  <a:lnTo>
                    <a:pt x="52345" y="6353"/>
                  </a:lnTo>
                  <a:lnTo>
                    <a:pt x="85725" y="0"/>
                  </a:lnTo>
                  <a:lnTo>
                    <a:pt x="119104" y="6353"/>
                  </a:lnTo>
                  <a:lnTo>
                    <a:pt x="146351" y="23685"/>
                  </a:lnTo>
                  <a:lnTo>
                    <a:pt x="164717" y="49399"/>
                  </a:lnTo>
                  <a:lnTo>
                    <a:pt x="171450" y="80899"/>
                  </a:lnTo>
                  <a:lnTo>
                    <a:pt x="164717" y="112472"/>
                  </a:lnTo>
                  <a:lnTo>
                    <a:pt x="146351" y="138223"/>
                  </a:lnTo>
                  <a:lnTo>
                    <a:pt x="119104" y="155569"/>
                  </a:lnTo>
                  <a:lnTo>
                    <a:pt x="85725" y="161925"/>
                  </a:lnTo>
                  <a:lnTo>
                    <a:pt x="52345" y="155569"/>
                  </a:lnTo>
                  <a:lnTo>
                    <a:pt x="25098" y="138223"/>
                  </a:lnTo>
                  <a:lnTo>
                    <a:pt x="6732" y="112472"/>
                  </a:lnTo>
                  <a:lnTo>
                    <a:pt x="0" y="80899"/>
                  </a:lnTo>
                  <a:close/>
                </a:path>
              </a:pathLst>
            </a:custGeom>
            <a:ln w="3492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5" name="object 38">
              <a:extLst>
                <a:ext uri="{FF2B5EF4-FFF2-40B4-BE49-F238E27FC236}">
                  <a16:creationId xmlns:a16="http://schemas.microsoft.com/office/drawing/2014/main" id="{535CD805-B414-9C0E-C978-588093337160}"/>
                </a:ext>
              </a:extLst>
            </p:cNvPr>
            <p:cNvPicPr/>
            <p:nvPr/>
          </p:nvPicPr>
          <p:blipFill>
            <a:blip r:embed="rId14" cstate="print"/>
            <a:stretch>
              <a:fillRect/>
            </a:stretch>
          </p:blipFill>
          <p:spPr>
            <a:xfrm>
              <a:off x="7011987" y="2420937"/>
              <a:ext cx="196850" cy="206375"/>
            </a:xfrm>
            <a:prstGeom prst="rect">
              <a:avLst/>
            </a:prstGeom>
          </p:spPr>
        </p:pic>
        <p:pic>
          <p:nvPicPr>
            <p:cNvPr id="5136" name="object 39">
              <a:extLst>
                <a:ext uri="{FF2B5EF4-FFF2-40B4-BE49-F238E27FC236}">
                  <a16:creationId xmlns:a16="http://schemas.microsoft.com/office/drawing/2014/main" id="{5C16C6AE-25F8-61FA-7490-E851AC33E200}"/>
                </a:ext>
              </a:extLst>
            </p:cNvPr>
            <p:cNvPicPr/>
            <p:nvPr/>
          </p:nvPicPr>
          <p:blipFill>
            <a:blip r:embed="rId13" cstate="print"/>
            <a:stretch>
              <a:fillRect/>
            </a:stretch>
          </p:blipFill>
          <p:spPr>
            <a:xfrm>
              <a:off x="6659562" y="2373312"/>
              <a:ext cx="206375" cy="206375"/>
            </a:xfrm>
            <a:prstGeom prst="rect">
              <a:avLst/>
            </a:prstGeom>
          </p:spPr>
        </p:pic>
        <p:pic>
          <p:nvPicPr>
            <p:cNvPr id="5137" name="object 40">
              <a:extLst>
                <a:ext uri="{FF2B5EF4-FFF2-40B4-BE49-F238E27FC236}">
                  <a16:creationId xmlns:a16="http://schemas.microsoft.com/office/drawing/2014/main" id="{C85CF29E-2D23-17C5-FFAC-1C29E04463A4}"/>
                </a:ext>
              </a:extLst>
            </p:cNvPr>
            <p:cNvPicPr/>
            <p:nvPr/>
          </p:nvPicPr>
          <p:blipFill>
            <a:blip r:embed="rId13" cstate="print"/>
            <a:stretch>
              <a:fillRect/>
            </a:stretch>
          </p:blipFill>
          <p:spPr>
            <a:xfrm>
              <a:off x="7364412" y="2201862"/>
              <a:ext cx="206375" cy="206375"/>
            </a:xfrm>
            <a:prstGeom prst="rect">
              <a:avLst/>
            </a:prstGeom>
          </p:spPr>
        </p:pic>
        <p:pic>
          <p:nvPicPr>
            <p:cNvPr id="5138" name="object 41">
              <a:extLst>
                <a:ext uri="{FF2B5EF4-FFF2-40B4-BE49-F238E27FC236}">
                  <a16:creationId xmlns:a16="http://schemas.microsoft.com/office/drawing/2014/main" id="{ADFF3CDC-2391-6D9B-C7F3-3E7CD91E2063}"/>
                </a:ext>
              </a:extLst>
            </p:cNvPr>
            <p:cNvPicPr/>
            <p:nvPr/>
          </p:nvPicPr>
          <p:blipFill>
            <a:blip r:embed="rId13" cstate="print"/>
            <a:stretch>
              <a:fillRect/>
            </a:stretch>
          </p:blipFill>
          <p:spPr>
            <a:xfrm>
              <a:off x="7678737" y="2125662"/>
              <a:ext cx="206375" cy="206375"/>
            </a:xfrm>
            <a:prstGeom prst="rect">
              <a:avLst/>
            </a:prstGeom>
          </p:spPr>
        </p:pic>
        <p:pic>
          <p:nvPicPr>
            <p:cNvPr id="5139" name="object 42">
              <a:extLst>
                <a:ext uri="{FF2B5EF4-FFF2-40B4-BE49-F238E27FC236}">
                  <a16:creationId xmlns:a16="http://schemas.microsoft.com/office/drawing/2014/main" id="{4CB1F912-5127-3F63-A4FA-23E7ABE2A0DC}"/>
                </a:ext>
              </a:extLst>
            </p:cNvPr>
            <p:cNvPicPr/>
            <p:nvPr/>
          </p:nvPicPr>
          <p:blipFill>
            <a:blip r:embed="rId13" cstate="print"/>
            <a:stretch>
              <a:fillRect/>
            </a:stretch>
          </p:blipFill>
          <p:spPr>
            <a:xfrm>
              <a:off x="8278812" y="2001837"/>
              <a:ext cx="206375" cy="206375"/>
            </a:xfrm>
            <a:prstGeom prst="rect">
              <a:avLst/>
            </a:prstGeom>
          </p:spPr>
        </p:pic>
        <p:pic>
          <p:nvPicPr>
            <p:cNvPr id="5140" name="object 43">
              <a:extLst>
                <a:ext uri="{FF2B5EF4-FFF2-40B4-BE49-F238E27FC236}">
                  <a16:creationId xmlns:a16="http://schemas.microsoft.com/office/drawing/2014/main" id="{D527A659-4BF0-5D63-25EF-BD6FFE73B938}"/>
                </a:ext>
              </a:extLst>
            </p:cNvPr>
            <p:cNvPicPr/>
            <p:nvPr/>
          </p:nvPicPr>
          <p:blipFill>
            <a:blip r:embed="rId13" cstate="print"/>
            <a:stretch>
              <a:fillRect/>
            </a:stretch>
          </p:blipFill>
          <p:spPr>
            <a:xfrm>
              <a:off x="8021637" y="2116137"/>
              <a:ext cx="206375" cy="206375"/>
            </a:xfrm>
            <a:prstGeom prst="rect">
              <a:avLst/>
            </a:prstGeom>
          </p:spPr>
        </p:pic>
        <p:pic>
          <p:nvPicPr>
            <p:cNvPr id="5141" name="object 44">
              <a:extLst>
                <a:ext uri="{FF2B5EF4-FFF2-40B4-BE49-F238E27FC236}">
                  <a16:creationId xmlns:a16="http://schemas.microsoft.com/office/drawing/2014/main" id="{B7530FF4-A3EF-1A78-C0CC-7AFB7118170A}"/>
                </a:ext>
              </a:extLst>
            </p:cNvPr>
            <p:cNvPicPr/>
            <p:nvPr/>
          </p:nvPicPr>
          <p:blipFill>
            <a:blip r:embed="rId13" cstate="print"/>
            <a:stretch>
              <a:fillRect/>
            </a:stretch>
          </p:blipFill>
          <p:spPr>
            <a:xfrm>
              <a:off x="7678737" y="2430462"/>
              <a:ext cx="206375" cy="206375"/>
            </a:xfrm>
            <a:prstGeom prst="rect">
              <a:avLst/>
            </a:prstGeom>
          </p:spPr>
        </p:pic>
        <p:sp>
          <p:nvSpPr>
            <p:cNvPr id="5142" name="object 45">
              <a:extLst>
                <a:ext uri="{FF2B5EF4-FFF2-40B4-BE49-F238E27FC236}">
                  <a16:creationId xmlns:a16="http://schemas.microsoft.com/office/drawing/2014/main" id="{5C70EF9D-C754-2E2F-F2A0-816ABA9FBC3E}"/>
                </a:ext>
              </a:extLst>
            </p:cNvPr>
            <p:cNvSpPr/>
            <p:nvPr/>
          </p:nvSpPr>
          <p:spPr>
            <a:xfrm>
              <a:off x="6191326" y="838199"/>
              <a:ext cx="2241550" cy="2016125"/>
            </a:xfrm>
            <a:custGeom>
              <a:avLst/>
              <a:gdLst/>
              <a:ahLst/>
              <a:cxnLst/>
              <a:rect l="l" t="t" r="r" b="b"/>
              <a:pathLst>
                <a:path w="2241550" h="2016125">
                  <a:moveTo>
                    <a:pt x="2241219" y="1885950"/>
                  </a:moveTo>
                  <a:lnTo>
                    <a:pt x="2218359" y="1866900"/>
                  </a:lnTo>
                  <a:lnTo>
                    <a:pt x="2109393" y="1776095"/>
                  </a:lnTo>
                  <a:lnTo>
                    <a:pt x="2102713" y="1772500"/>
                  </a:lnTo>
                  <a:lnTo>
                    <a:pt x="2078228" y="1792439"/>
                  </a:lnTo>
                  <a:lnTo>
                    <a:pt x="2080247" y="1799424"/>
                  </a:lnTo>
                  <a:lnTo>
                    <a:pt x="2085009" y="1805305"/>
                  </a:lnTo>
                  <a:lnTo>
                    <a:pt x="2158923" y="1866900"/>
                  </a:lnTo>
                  <a:lnTo>
                    <a:pt x="133273" y="1866900"/>
                  </a:lnTo>
                  <a:lnTo>
                    <a:pt x="133273" y="82296"/>
                  </a:lnTo>
                  <a:lnTo>
                    <a:pt x="194868" y="156210"/>
                  </a:lnTo>
                  <a:lnTo>
                    <a:pt x="200748" y="160972"/>
                  </a:lnTo>
                  <a:lnTo>
                    <a:pt x="207733" y="162991"/>
                  </a:lnTo>
                  <a:lnTo>
                    <a:pt x="214985" y="162229"/>
                  </a:lnTo>
                  <a:lnTo>
                    <a:pt x="221665" y="158623"/>
                  </a:lnTo>
                  <a:lnTo>
                    <a:pt x="226415" y="152742"/>
                  </a:lnTo>
                  <a:lnTo>
                    <a:pt x="228434" y="145757"/>
                  </a:lnTo>
                  <a:lnTo>
                    <a:pt x="227672" y="138506"/>
                  </a:lnTo>
                  <a:lnTo>
                    <a:pt x="224078" y="131826"/>
                  </a:lnTo>
                  <a:lnTo>
                    <a:pt x="138988" y="29718"/>
                  </a:lnTo>
                  <a:lnTo>
                    <a:pt x="114223" y="0"/>
                  </a:lnTo>
                  <a:lnTo>
                    <a:pt x="4368" y="131826"/>
                  </a:lnTo>
                  <a:lnTo>
                    <a:pt x="762" y="138506"/>
                  </a:lnTo>
                  <a:lnTo>
                    <a:pt x="0" y="145757"/>
                  </a:lnTo>
                  <a:lnTo>
                    <a:pt x="2019" y="152742"/>
                  </a:lnTo>
                  <a:lnTo>
                    <a:pt x="6781" y="158623"/>
                  </a:lnTo>
                  <a:lnTo>
                    <a:pt x="13449" y="162229"/>
                  </a:lnTo>
                  <a:lnTo>
                    <a:pt x="20701" y="162991"/>
                  </a:lnTo>
                  <a:lnTo>
                    <a:pt x="27686" y="160972"/>
                  </a:lnTo>
                  <a:lnTo>
                    <a:pt x="33578" y="156210"/>
                  </a:lnTo>
                  <a:lnTo>
                    <a:pt x="95173" y="82296"/>
                  </a:lnTo>
                  <a:lnTo>
                    <a:pt x="95173" y="1866900"/>
                  </a:lnTo>
                  <a:lnTo>
                    <a:pt x="9448" y="1866900"/>
                  </a:lnTo>
                  <a:lnTo>
                    <a:pt x="9448" y="1905000"/>
                  </a:lnTo>
                  <a:lnTo>
                    <a:pt x="95173" y="1905000"/>
                  </a:lnTo>
                  <a:lnTo>
                    <a:pt x="95173" y="2015998"/>
                  </a:lnTo>
                  <a:lnTo>
                    <a:pt x="133273" y="2015998"/>
                  </a:lnTo>
                  <a:lnTo>
                    <a:pt x="133273" y="1905000"/>
                  </a:lnTo>
                  <a:lnTo>
                    <a:pt x="2158923" y="1905000"/>
                  </a:lnTo>
                  <a:lnTo>
                    <a:pt x="2085009" y="1966595"/>
                  </a:lnTo>
                  <a:lnTo>
                    <a:pt x="2080247" y="1972487"/>
                  </a:lnTo>
                  <a:lnTo>
                    <a:pt x="2078228" y="1979472"/>
                  </a:lnTo>
                  <a:lnTo>
                    <a:pt x="2078990" y="1986724"/>
                  </a:lnTo>
                  <a:lnTo>
                    <a:pt x="2082596" y="1993392"/>
                  </a:lnTo>
                  <a:lnTo>
                    <a:pt x="2088476" y="1998154"/>
                  </a:lnTo>
                  <a:lnTo>
                    <a:pt x="2095461" y="2000173"/>
                  </a:lnTo>
                  <a:lnTo>
                    <a:pt x="2102713" y="1999411"/>
                  </a:lnTo>
                  <a:lnTo>
                    <a:pt x="2109393" y="1995805"/>
                  </a:lnTo>
                  <a:lnTo>
                    <a:pt x="2218359" y="1905000"/>
                  </a:lnTo>
                  <a:lnTo>
                    <a:pt x="2241219" y="188595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5143" name="object 46">
            <a:extLst>
              <a:ext uri="{FF2B5EF4-FFF2-40B4-BE49-F238E27FC236}">
                <a16:creationId xmlns:a16="http://schemas.microsoft.com/office/drawing/2014/main" id="{1344A05B-1950-7C84-0ADE-AE08C2E606B0}"/>
              </a:ext>
            </a:extLst>
          </p:cNvPr>
          <p:cNvGrpSpPr/>
          <p:nvPr/>
        </p:nvGrpSpPr>
        <p:grpSpPr>
          <a:xfrm>
            <a:off x="4351269" y="1923980"/>
            <a:ext cx="2284730" cy="2052955"/>
            <a:chOff x="3362325" y="820737"/>
            <a:chExt cx="2284730" cy="2052955"/>
          </a:xfrm>
        </p:grpSpPr>
        <p:pic>
          <p:nvPicPr>
            <p:cNvPr id="5144" name="object 47">
              <a:extLst>
                <a:ext uri="{FF2B5EF4-FFF2-40B4-BE49-F238E27FC236}">
                  <a16:creationId xmlns:a16="http://schemas.microsoft.com/office/drawing/2014/main" id="{8AEE2D87-6226-3DD5-C86B-B3F7B33E8083}"/>
                </a:ext>
              </a:extLst>
            </p:cNvPr>
            <p:cNvPicPr/>
            <p:nvPr/>
          </p:nvPicPr>
          <p:blipFill>
            <a:blip r:embed="rId15" cstate="print"/>
            <a:stretch>
              <a:fillRect/>
            </a:stretch>
          </p:blipFill>
          <p:spPr>
            <a:xfrm>
              <a:off x="4836413" y="871473"/>
              <a:ext cx="195707" cy="195706"/>
            </a:xfrm>
            <a:prstGeom prst="rect">
              <a:avLst/>
            </a:prstGeom>
          </p:spPr>
        </p:pic>
        <p:pic>
          <p:nvPicPr>
            <p:cNvPr id="5145" name="object 48">
              <a:extLst>
                <a:ext uri="{FF2B5EF4-FFF2-40B4-BE49-F238E27FC236}">
                  <a16:creationId xmlns:a16="http://schemas.microsoft.com/office/drawing/2014/main" id="{F7C9EC3B-4149-ABDA-C277-1B68BAD53F40}"/>
                </a:ext>
              </a:extLst>
            </p:cNvPr>
            <p:cNvPicPr/>
            <p:nvPr/>
          </p:nvPicPr>
          <p:blipFill>
            <a:blip r:embed="rId16" cstate="print"/>
            <a:stretch>
              <a:fillRect/>
            </a:stretch>
          </p:blipFill>
          <p:spPr>
            <a:xfrm>
              <a:off x="4324858" y="897509"/>
              <a:ext cx="195833" cy="195706"/>
            </a:xfrm>
            <a:prstGeom prst="rect">
              <a:avLst/>
            </a:prstGeom>
          </p:spPr>
        </p:pic>
        <p:sp>
          <p:nvSpPr>
            <p:cNvPr id="5146" name="object 49">
              <a:extLst>
                <a:ext uri="{FF2B5EF4-FFF2-40B4-BE49-F238E27FC236}">
                  <a16:creationId xmlns:a16="http://schemas.microsoft.com/office/drawing/2014/main" id="{FD8EFD17-492C-A773-47EC-5550D4553A70}"/>
                </a:ext>
              </a:extLst>
            </p:cNvPr>
            <p:cNvSpPr/>
            <p:nvPr/>
          </p:nvSpPr>
          <p:spPr>
            <a:xfrm>
              <a:off x="4289805" y="1216025"/>
              <a:ext cx="170815" cy="170815"/>
            </a:xfrm>
            <a:custGeom>
              <a:avLst/>
              <a:gdLst/>
              <a:ahLst/>
              <a:cxnLst/>
              <a:rect l="l" t="t" r="r" b="b"/>
              <a:pathLst>
                <a:path w="170814" h="170815">
                  <a:moveTo>
                    <a:pt x="12446" y="0"/>
                  </a:moveTo>
                  <a:lnTo>
                    <a:pt x="1524" y="10667"/>
                  </a:lnTo>
                  <a:lnTo>
                    <a:pt x="74422" y="85089"/>
                  </a:lnTo>
                  <a:lnTo>
                    <a:pt x="0" y="157987"/>
                  </a:lnTo>
                  <a:lnTo>
                    <a:pt x="10668" y="168910"/>
                  </a:lnTo>
                  <a:lnTo>
                    <a:pt x="85090" y="96012"/>
                  </a:lnTo>
                  <a:lnTo>
                    <a:pt x="157988" y="170307"/>
                  </a:lnTo>
                  <a:lnTo>
                    <a:pt x="168910" y="159638"/>
                  </a:lnTo>
                  <a:lnTo>
                    <a:pt x="96012" y="85216"/>
                  </a:lnTo>
                  <a:lnTo>
                    <a:pt x="170307" y="12319"/>
                  </a:lnTo>
                  <a:lnTo>
                    <a:pt x="159639" y="1397"/>
                  </a:lnTo>
                  <a:lnTo>
                    <a:pt x="85344" y="74295"/>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47" name="object 50">
              <a:extLst>
                <a:ext uri="{FF2B5EF4-FFF2-40B4-BE49-F238E27FC236}">
                  <a16:creationId xmlns:a16="http://schemas.microsoft.com/office/drawing/2014/main" id="{6D227CFC-6979-71D7-6C4F-F91B58D47503}"/>
                </a:ext>
              </a:extLst>
            </p:cNvPr>
            <p:cNvSpPr/>
            <p:nvPr/>
          </p:nvSpPr>
          <p:spPr>
            <a:xfrm>
              <a:off x="4289805" y="1216025"/>
              <a:ext cx="170815" cy="170815"/>
            </a:xfrm>
            <a:custGeom>
              <a:avLst/>
              <a:gdLst/>
              <a:ahLst/>
              <a:cxnLst/>
              <a:rect l="l" t="t" r="r" b="b"/>
              <a:pathLst>
                <a:path w="170814" h="170815">
                  <a:moveTo>
                    <a:pt x="12446" y="0"/>
                  </a:moveTo>
                  <a:lnTo>
                    <a:pt x="85344" y="74295"/>
                  </a:lnTo>
                  <a:lnTo>
                    <a:pt x="159639" y="1397"/>
                  </a:lnTo>
                  <a:lnTo>
                    <a:pt x="170307" y="12319"/>
                  </a:lnTo>
                  <a:lnTo>
                    <a:pt x="96012" y="85216"/>
                  </a:lnTo>
                  <a:lnTo>
                    <a:pt x="168910" y="159638"/>
                  </a:lnTo>
                  <a:lnTo>
                    <a:pt x="157988" y="170307"/>
                  </a:lnTo>
                  <a:lnTo>
                    <a:pt x="85090" y="96012"/>
                  </a:lnTo>
                  <a:lnTo>
                    <a:pt x="10668" y="168910"/>
                  </a:lnTo>
                  <a:lnTo>
                    <a:pt x="0" y="157987"/>
                  </a:lnTo>
                  <a:lnTo>
                    <a:pt x="74422" y="85089"/>
                  </a:lnTo>
                  <a:lnTo>
                    <a:pt x="1524" y="10667"/>
                  </a:lnTo>
                  <a:lnTo>
                    <a:pt x="12446"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48" name="object 51">
              <a:extLst>
                <a:ext uri="{FF2B5EF4-FFF2-40B4-BE49-F238E27FC236}">
                  <a16:creationId xmlns:a16="http://schemas.microsoft.com/office/drawing/2014/main" id="{CADEABED-DC8F-E244-370C-551AC6837DB6}"/>
                </a:ext>
              </a:extLst>
            </p:cNvPr>
            <p:cNvPicPr/>
            <p:nvPr/>
          </p:nvPicPr>
          <p:blipFill>
            <a:blip r:embed="rId17" cstate="print"/>
            <a:stretch>
              <a:fillRect/>
            </a:stretch>
          </p:blipFill>
          <p:spPr>
            <a:xfrm>
              <a:off x="4011294" y="1368044"/>
              <a:ext cx="195706" cy="195706"/>
            </a:xfrm>
            <a:prstGeom prst="rect">
              <a:avLst/>
            </a:prstGeom>
          </p:spPr>
        </p:pic>
        <p:pic>
          <p:nvPicPr>
            <p:cNvPr id="5149" name="object 52">
              <a:extLst>
                <a:ext uri="{FF2B5EF4-FFF2-40B4-BE49-F238E27FC236}">
                  <a16:creationId xmlns:a16="http://schemas.microsoft.com/office/drawing/2014/main" id="{B1915532-D23B-7C6B-D6D4-92445CF6DA08}"/>
                </a:ext>
              </a:extLst>
            </p:cNvPr>
            <p:cNvPicPr/>
            <p:nvPr/>
          </p:nvPicPr>
          <p:blipFill>
            <a:blip r:embed="rId18" cstate="print"/>
            <a:stretch>
              <a:fillRect/>
            </a:stretch>
          </p:blipFill>
          <p:spPr>
            <a:xfrm>
              <a:off x="5203444" y="1063116"/>
              <a:ext cx="195706" cy="195834"/>
            </a:xfrm>
            <a:prstGeom prst="rect">
              <a:avLst/>
            </a:prstGeom>
          </p:spPr>
        </p:pic>
        <p:pic>
          <p:nvPicPr>
            <p:cNvPr id="5150" name="object 53">
              <a:extLst>
                <a:ext uri="{FF2B5EF4-FFF2-40B4-BE49-F238E27FC236}">
                  <a16:creationId xmlns:a16="http://schemas.microsoft.com/office/drawing/2014/main" id="{D5DE8CA8-FD6B-390D-AAE2-E88D56D9BC73}"/>
                </a:ext>
              </a:extLst>
            </p:cNvPr>
            <p:cNvPicPr/>
            <p:nvPr/>
          </p:nvPicPr>
          <p:blipFill>
            <a:blip r:embed="rId19" cstate="print"/>
            <a:stretch>
              <a:fillRect/>
            </a:stretch>
          </p:blipFill>
          <p:spPr>
            <a:xfrm>
              <a:off x="4552569" y="1086993"/>
              <a:ext cx="195833" cy="195707"/>
            </a:xfrm>
            <a:prstGeom prst="rect">
              <a:avLst/>
            </a:prstGeom>
          </p:spPr>
        </p:pic>
        <p:sp>
          <p:nvSpPr>
            <p:cNvPr id="5151" name="object 54">
              <a:extLst>
                <a:ext uri="{FF2B5EF4-FFF2-40B4-BE49-F238E27FC236}">
                  <a16:creationId xmlns:a16="http://schemas.microsoft.com/office/drawing/2014/main" id="{FEF09C8E-823A-4EA8-5F84-12161E1F9B0F}"/>
                </a:ext>
              </a:extLst>
            </p:cNvPr>
            <p:cNvSpPr/>
            <p:nvPr/>
          </p:nvSpPr>
          <p:spPr>
            <a:xfrm>
              <a:off x="4849113" y="1177925"/>
              <a:ext cx="170815" cy="170815"/>
            </a:xfrm>
            <a:custGeom>
              <a:avLst/>
              <a:gdLst/>
              <a:ahLst/>
              <a:cxnLst/>
              <a:rect l="l" t="t" r="r" b="b"/>
              <a:pathLst>
                <a:path w="170814" h="170815">
                  <a:moveTo>
                    <a:pt x="12319" y="0"/>
                  </a:moveTo>
                  <a:lnTo>
                    <a:pt x="1397" y="10667"/>
                  </a:lnTo>
                  <a:lnTo>
                    <a:pt x="74295" y="84962"/>
                  </a:lnTo>
                  <a:lnTo>
                    <a:pt x="0" y="157861"/>
                  </a:lnTo>
                  <a:lnTo>
                    <a:pt x="10668" y="168783"/>
                  </a:lnTo>
                  <a:lnTo>
                    <a:pt x="85089" y="95885"/>
                  </a:lnTo>
                  <a:lnTo>
                    <a:pt x="157987" y="170307"/>
                  </a:lnTo>
                  <a:lnTo>
                    <a:pt x="168910" y="159638"/>
                  </a:lnTo>
                  <a:lnTo>
                    <a:pt x="96012" y="85216"/>
                  </a:lnTo>
                  <a:lnTo>
                    <a:pt x="170307" y="12319"/>
                  </a:lnTo>
                  <a:lnTo>
                    <a:pt x="159638" y="1397"/>
                  </a:lnTo>
                  <a:lnTo>
                    <a:pt x="85216" y="74295"/>
                  </a:lnTo>
                  <a:lnTo>
                    <a:pt x="1231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2" name="object 55">
              <a:extLst>
                <a:ext uri="{FF2B5EF4-FFF2-40B4-BE49-F238E27FC236}">
                  <a16:creationId xmlns:a16="http://schemas.microsoft.com/office/drawing/2014/main" id="{3A3FBCE9-E66B-6413-49CD-EA1021987018}"/>
                </a:ext>
              </a:extLst>
            </p:cNvPr>
            <p:cNvSpPr/>
            <p:nvPr/>
          </p:nvSpPr>
          <p:spPr>
            <a:xfrm>
              <a:off x="4849113" y="1177925"/>
              <a:ext cx="170815" cy="170815"/>
            </a:xfrm>
            <a:custGeom>
              <a:avLst/>
              <a:gdLst/>
              <a:ahLst/>
              <a:cxnLst/>
              <a:rect l="l" t="t" r="r" b="b"/>
              <a:pathLst>
                <a:path w="170814" h="170815">
                  <a:moveTo>
                    <a:pt x="12319" y="0"/>
                  </a:moveTo>
                  <a:lnTo>
                    <a:pt x="85216" y="74295"/>
                  </a:lnTo>
                  <a:lnTo>
                    <a:pt x="159638" y="1397"/>
                  </a:lnTo>
                  <a:lnTo>
                    <a:pt x="170307" y="12319"/>
                  </a:lnTo>
                  <a:lnTo>
                    <a:pt x="96012" y="85216"/>
                  </a:lnTo>
                  <a:lnTo>
                    <a:pt x="168910" y="159638"/>
                  </a:lnTo>
                  <a:lnTo>
                    <a:pt x="157987" y="170307"/>
                  </a:lnTo>
                  <a:lnTo>
                    <a:pt x="85089" y="95885"/>
                  </a:lnTo>
                  <a:lnTo>
                    <a:pt x="10668" y="168783"/>
                  </a:lnTo>
                  <a:lnTo>
                    <a:pt x="0" y="157861"/>
                  </a:lnTo>
                  <a:lnTo>
                    <a:pt x="74295" y="84962"/>
                  </a:lnTo>
                  <a:lnTo>
                    <a:pt x="1397" y="10667"/>
                  </a:lnTo>
                  <a:lnTo>
                    <a:pt x="12319"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3" name="object 56">
              <a:extLst>
                <a:ext uri="{FF2B5EF4-FFF2-40B4-BE49-F238E27FC236}">
                  <a16:creationId xmlns:a16="http://schemas.microsoft.com/office/drawing/2014/main" id="{8A4DB1E6-90B3-2564-9953-AD88373351F4}"/>
                </a:ext>
              </a:extLst>
            </p:cNvPr>
            <p:cNvSpPr/>
            <p:nvPr/>
          </p:nvSpPr>
          <p:spPr>
            <a:xfrm>
              <a:off x="5014341" y="1380744"/>
              <a:ext cx="170815" cy="170815"/>
            </a:xfrm>
            <a:custGeom>
              <a:avLst/>
              <a:gdLst/>
              <a:ahLst/>
              <a:cxnLst/>
              <a:rect l="l" t="t" r="r" b="b"/>
              <a:pathLst>
                <a:path w="170814" h="170815">
                  <a:moveTo>
                    <a:pt x="12319" y="0"/>
                  </a:moveTo>
                  <a:lnTo>
                    <a:pt x="1397" y="10667"/>
                  </a:lnTo>
                  <a:lnTo>
                    <a:pt x="74295" y="85089"/>
                  </a:lnTo>
                  <a:lnTo>
                    <a:pt x="0" y="157987"/>
                  </a:lnTo>
                  <a:lnTo>
                    <a:pt x="10668" y="168909"/>
                  </a:lnTo>
                  <a:lnTo>
                    <a:pt x="85089" y="96011"/>
                  </a:lnTo>
                  <a:lnTo>
                    <a:pt x="157987" y="170306"/>
                  </a:lnTo>
                  <a:lnTo>
                    <a:pt x="168910" y="159638"/>
                  </a:lnTo>
                  <a:lnTo>
                    <a:pt x="96012" y="85343"/>
                  </a:lnTo>
                  <a:lnTo>
                    <a:pt x="170307" y="12445"/>
                  </a:lnTo>
                  <a:lnTo>
                    <a:pt x="159638" y="1523"/>
                  </a:lnTo>
                  <a:lnTo>
                    <a:pt x="85217" y="74421"/>
                  </a:lnTo>
                  <a:lnTo>
                    <a:pt x="1231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4" name="object 57">
              <a:extLst>
                <a:ext uri="{FF2B5EF4-FFF2-40B4-BE49-F238E27FC236}">
                  <a16:creationId xmlns:a16="http://schemas.microsoft.com/office/drawing/2014/main" id="{33813495-BAA7-DD5A-06EF-9D68842A63AE}"/>
                </a:ext>
              </a:extLst>
            </p:cNvPr>
            <p:cNvSpPr/>
            <p:nvPr/>
          </p:nvSpPr>
          <p:spPr>
            <a:xfrm>
              <a:off x="5014341" y="1380744"/>
              <a:ext cx="170815" cy="170815"/>
            </a:xfrm>
            <a:custGeom>
              <a:avLst/>
              <a:gdLst/>
              <a:ahLst/>
              <a:cxnLst/>
              <a:rect l="l" t="t" r="r" b="b"/>
              <a:pathLst>
                <a:path w="170814" h="170815">
                  <a:moveTo>
                    <a:pt x="12319" y="0"/>
                  </a:moveTo>
                  <a:lnTo>
                    <a:pt x="85217" y="74421"/>
                  </a:lnTo>
                  <a:lnTo>
                    <a:pt x="159638" y="1523"/>
                  </a:lnTo>
                  <a:lnTo>
                    <a:pt x="170307" y="12445"/>
                  </a:lnTo>
                  <a:lnTo>
                    <a:pt x="96012" y="85343"/>
                  </a:lnTo>
                  <a:lnTo>
                    <a:pt x="168910" y="159638"/>
                  </a:lnTo>
                  <a:lnTo>
                    <a:pt x="157987" y="170306"/>
                  </a:lnTo>
                  <a:lnTo>
                    <a:pt x="85089" y="96011"/>
                  </a:lnTo>
                  <a:lnTo>
                    <a:pt x="10668" y="168909"/>
                  </a:lnTo>
                  <a:lnTo>
                    <a:pt x="0" y="157987"/>
                  </a:lnTo>
                  <a:lnTo>
                    <a:pt x="74295" y="85089"/>
                  </a:lnTo>
                  <a:lnTo>
                    <a:pt x="1397" y="10667"/>
                  </a:lnTo>
                  <a:lnTo>
                    <a:pt x="12319"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55" name="object 58">
              <a:extLst>
                <a:ext uri="{FF2B5EF4-FFF2-40B4-BE49-F238E27FC236}">
                  <a16:creationId xmlns:a16="http://schemas.microsoft.com/office/drawing/2014/main" id="{DC3F8A76-DDC0-233F-5749-EA5BB4CE3B22}"/>
                </a:ext>
              </a:extLst>
            </p:cNvPr>
            <p:cNvPicPr/>
            <p:nvPr/>
          </p:nvPicPr>
          <p:blipFill>
            <a:blip r:embed="rId9" cstate="print"/>
            <a:stretch>
              <a:fillRect/>
            </a:stretch>
          </p:blipFill>
          <p:spPr>
            <a:xfrm>
              <a:off x="5281041" y="1583690"/>
              <a:ext cx="195707" cy="195707"/>
            </a:xfrm>
            <a:prstGeom prst="rect">
              <a:avLst/>
            </a:prstGeom>
          </p:spPr>
        </p:pic>
        <p:sp>
          <p:nvSpPr>
            <p:cNvPr id="5156" name="object 59">
              <a:extLst>
                <a:ext uri="{FF2B5EF4-FFF2-40B4-BE49-F238E27FC236}">
                  <a16:creationId xmlns:a16="http://schemas.microsoft.com/office/drawing/2014/main" id="{86083743-1EE0-7433-37C3-E4E7AD01176F}"/>
                </a:ext>
              </a:extLst>
            </p:cNvPr>
            <p:cNvSpPr/>
            <p:nvPr/>
          </p:nvSpPr>
          <p:spPr>
            <a:xfrm>
              <a:off x="4480560" y="1380744"/>
              <a:ext cx="170815" cy="170815"/>
            </a:xfrm>
            <a:custGeom>
              <a:avLst/>
              <a:gdLst/>
              <a:ahLst/>
              <a:cxnLst/>
              <a:rect l="l" t="t" r="r" b="b"/>
              <a:pathLst>
                <a:path w="170814" h="170815">
                  <a:moveTo>
                    <a:pt x="12445" y="0"/>
                  </a:moveTo>
                  <a:lnTo>
                    <a:pt x="1524" y="10667"/>
                  </a:lnTo>
                  <a:lnTo>
                    <a:pt x="74294" y="85089"/>
                  </a:lnTo>
                  <a:lnTo>
                    <a:pt x="0" y="157987"/>
                  </a:lnTo>
                  <a:lnTo>
                    <a:pt x="10667" y="168909"/>
                  </a:lnTo>
                  <a:lnTo>
                    <a:pt x="85089" y="96011"/>
                  </a:lnTo>
                  <a:lnTo>
                    <a:pt x="157987" y="170306"/>
                  </a:lnTo>
                  <a:lnTo>
                    <a:pt x="168910" y="159638"/>
                  </a:lnTo>
                  <a:lnTo>
                    <a:pt x="96012" y="85343"/>
                  </a:lnTo>
                  <a:lnTo>
                    <a:pt x="170306" y="12445"/>
                  </a:lnTo>
                  <a:lnTo>
                    <a:pt x="159638" y="1523"/>
                  </a:lnTo>
                  <a:lnTo>
                    <a:pt x="85216" y="74421"/>
                  </a:lnTo>
                  <a:lnTo>
                    <a:pt x="124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7" name="object 60">
              <a:extLst>
                <a:ext uri="{FF2B5EF4-FFF2-40B4-BE49-F238E27FC236}">
                  <a16:creationId xmlns:a16="http://schemas.microsoft.com/office/drawing/2014/main" id="{65AE95DE-D487-4626-7EB2-DD3F146EEA05}"/>
                </a:ext>
              </a:extLst>
            </p:cNvPr>
            <p:cNvSpPr/>
            <p:nvPr/>
          </p:nvSpPr>
          <p:spPr>
            <a:xfrm>
              <a:off x="4480560" y="1380744"/>
              <a:ext cx="170815" cy="170815"/>
            </a:xfrm>
            <a:custGeom>
              <a:avLst/>
              <a:gdLst/>
              <a:ahLst/>
              <a:cxnLst/>
              <a:rect l="l" t="t" r="r" b="b"/>
              <a:pathLst>
                <a:path w="170814" h="170815">
                  <a:moveTo>
                    <a:pt x="12445" y="0"/>
                  </a:moveTo>
                  <a:lnTo>
                    <a:pt x="85216" y="74421"/>
                  </a:lnTo>
                  <a:lnTo>
                    <a:pt x="159638" y="1523"/>
                  </a:lnTo>
                  <a:lnTo>
                    <a:pt x="170306" y="12445"/>
                  </a:lnTo>
                  <a:lnTo>
                    <a:pt x="96012" y="85343"/>
                  </a:lnTo>
                  <a:lnTo>
                    <a:pt x="168910" y="159638"/>
                  </a:lnTo>
                  <a:lnTo>
                    <a:pt x="157987" y="170306"/>
                  </a:lnTo>
                  <a:lnTo>
                    <a:pt x="85089" y="96011"/>
                  </a:lnTo>
                  <a:lnTo>
                    <a:pt x="10667" y="168909"/>
                  </a:lnTo>
                  <a:lnTo>
                    <a:pt x="0" y="157987"/>
                  </a:lnTo>
                  <a:lnTo>
                    <a:pt x="74294" y="85089"/>
                  </a:lnTo>
                  <a:lnTo>
                    <a:pt x="1524" y="10667"/>
                  </a:lnTo>
                  <a:lnTo>
                    <a:pt x="12445"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8" name="object 61">
              <a:extLst>
                <a:ext uri="{FF2B5EF4-FFF2-40B4-BE49-F238E27FC236}">
                  <a16:creationId xmlns:a16="http://schemas.microsoft.com/office/drawing/2014/main" id="{1CE288E1-18A0-D6FB-6762-A8CB837890B7}"/>
                </a:ext>
              </a:extLst>
            </p:cNvPr>
            <p:cNvSpPr/>
            <p:nvPr/>
          </p:nvSpPr>
          <p:spPr>
            <a:xfrm>
              <a:off x="4758816" y="1443736"/>
              <a:ext cx="170815" cy="170815"/>
            </a:xfrm>
            <a:custGeom>
              <a:avLst/>
              <a:gdLst/>
              <a:ahLst/>
              <a:cxnLst/>
              <a:rect l="l" t="t" r="r" b="b"/>
              <a:pathLst>
                <a:path w="170814" h="170815">
                  <a:moveTo>
                    <a:pt x="12446" y="0"/>
                  </a:moveTo>
                  <a:lnTo>
                    <a:pt x="1524" y="10667"/>
                  </a:lnTo>
                  <a:lnTo>
                    <a:pt x="74422" y="85089"/>
                  </a:lnTo>
                  <a:lnTo>
                    <a:pt x="0" y="157987"/>
                  </a:lnTo>
                  <a:lnTo>
                    <a:pt x="10795" y="168910"/>
                  </a:lnTo>
                  <a:lnTo>
                    <a:pt x="85090" y="96012"/>
                  </a:lnTo>
                  <a:lnTo>
                    <a:pt x="157987" y="170306"/>
                  </a:lnTo>
                  <a:lnTo>
                    <a:pt x="168910" y="159638"/>
                  </a:lnTo>
                  <a:lnTo>
                    <a:pt x="96012" y="85343"/>
                  </a:lnTo>
                  <a:lnTo>
                    <a:pt x="170434" y="12446"/>
                  </a:lnTo>
                  <a:lnTo>
                    <a:pt x="159638" y="1524"/>
                  </a:lnTo>
                  <a:lnTo>
                    <a:pt x="85344" y="74422"/>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9" name="object 62">
              <a:extLst>
                <a:ext uri="{FF2B5EF4-FFF2-40B4-BE49-F238E27FC236}">
                  <a16:creationId xmlns:a16="http://schemas.microsoft.com/office/drawing/2014/main" id="{87548605-2C3C-63B3-4700-572F618AC9C7}"/>
                </a:ext>
              </a:extLst>
            </p:cNvPr>
            <p:cNvSpPr/>
            <p:nvPr/>
          </p:nvSpPr>
          <p:spPr>
            <a:xfrm>
              <a:off x="4758816" y="1443736"/>
              <a:ext cx="170815" cy="170815"/>
            </a:xfrm>
            <a:custGeom>
              <a:avLst/>
              <a:gdLst/>
              <a:ahLst/>
              <a:cxnLst/>
              <a:rect l="l" t="t" r="r" b="b"/>
              <a:pathLst>
                <a:path w="170814" h="170815">
                  <a:moveTo>
                    <a:pt x="12446" y="0"/>
                  </a:moveTo>
                  <a:lnTo>
                    <a:pt x="85344" y="74422"/>
                  </a:lnTo>
                  <a:lnTo>
                    <a:pt x="159638" y="1524"/>
                  </a:lnTo>
                  <a:lnTo>
                    <a:pt x="170434" y="12446"/>
                  </a:lnTo>
                  <a:lnTo>
                    <a:pt x="96012" y="85343"/>
                  </a:lnTo>
                  <a:lnTo>
                    <a:pt x="168910" y="159638"/>
                  </a:lnTo>
                  <a:lnTo>
                    <a:pt x="157987" y="170306"/>
                  </a:lnTo>
                  <a:lnTo>
                    <a:pt x="85090" y="96012"/>
                  </a:lnTo>
                  <a:lnTo>
                    <a:pt x="10795" y="168910"/>
                  </a:lnTo>
                  <a:lnTo>
                    <a:pt x="0" y="157987"/>
                  </a:lnTo>
                  <a:lnTo>
                    <a:pt x="74422" y="85089"/>
                  </a:lnTo>
                  <a:lnTo>
                    <a:pt x="1524" y="10667"/>
                  </a:lnTo>
                  <a:lnTo>
                    <a:pt x="12446"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0" name="object 63">
              <a:extLst>
                <a:ext uri="{FF2B5EF4-FFF2-40B4-BE49-F238E27FC236}">
                  <a16:creationId xmlns:a16="http://schemas.microsoft.com/office/drawing/2014/main" id="{28D9C205-2703-ED10-260D-8FC073096138}"/>
                </a:ext>
              </a:extLst>
            </p:cNvPr>
            <p:cNvSpPr/>
            <p:nvPr/>
          </p:nvSpPr>
          <p:spPr>
            <a:xfrm>
              <a:off x="4164456" y="1698371"/>
              <a:ext cx="170815" cy="170815"/>
            </a:xfrm>
            <a:custGeom>
              <a:avLst/>
              <a:gdLst/>
              <a:ahLst/>
              <a:cxnLst/>
              <a:rect l="l" t="t" r="r" b="b"/>
              <a:pathLst>
                <a:path w="170814" h="170814">
                  <a:moveTo>
                    <a:pt x="12445" y="0"/>
                  </a:moveTo>
                  <a:lnTo>
                    <a:pt x="1523" y="10667"/>
                  </a:lnTo>
                  <a:lnTo>
                    <a:pt x="74421" y="85089"/>
                  </a:lnTo>
                  <a:lnTo>
                    <a:pt x="0" y="157987"/>
                  </a:lnTo>
                  <a:lnTo>
                    <a:pt x="10794" y="168909"/>
                  </a:lnTo>
                  <a:lnTo>
                    <a:pt x="85089" y="96012"/>
                  </a:lnTo>
                  <a:lnTo>
                    <a:pt x="157987" y="170306"/>
                  </a:lnTo>
                  <a:lnTo>
                    <a:pt x="168909" y="159638"/>
                  </a:lnTo>
                  <a:lnTo>
                    <a:pt x="96012" y="85216"/>
                  </a:lnTo>
                  <a:lnTo>
                    <a:pt x="170433" y="12318"/>
                  </a:lnTo>
                  <a:lnTo>
                    <a:pt x="159638" y="1396"/>
                  </a:lnTo>
                  <a:lnTo>
                    <a:pt x="85343" y="74294"/>
                  </a:lnTo>
                  <a:lnTo>
                    <a:pt x="124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1" name="object 64">
              <a:extLst>
                <a:ext uri="{FF2B5EF4-FFF2-40B4-BE49-F238E27FC236}">
                  <a16:creationId xmlns:a16="http://schemas.microsoft.com/office/drawing/2014/main" id="{E8CF7657-CFA6-B0EB-0A1C-0D38E72C0B72}"/>
                </a:ext>
              </a:extLst>
            </p:cNvPr>
            <p:cNvSpPr/>
            <p:nvPr/>
          </p:nvSpPr>
          <p:spPr>
            <a:xfrm>
              <a:off x="4164456" y="1698371"/>
              <a:ext cx="170815" cy="170815"/>
            </a:xfrm>
            <a:custGeom>
              <a:avLst/>
              <a:gdLst/>
              <a:ahLst/>
              <a:cxnLst/>
              <a:rect l="l" t="t" r="r" b="b"/>
              <a:pathLst>
                <a:path w="170814" h="170814">
                  <a:moveTo>
                    <a:pt x="12445" y="0"/>
                  </a:moveTo>
                  <a:lnTo>
                    <a:pt x="85343" y="74294"/>
                  </a:lnTo>
                  <a:lnTo>
                    <a:pt x="159638" y="1396"/>
                  </a:lnTo>
                  <a:lnTo>
                    <a:pt x="170433" y="12318"/>
                  </a:lnTo>
                  <a:lnTo>
                    <a:pt x="96012" y="85216"/>
                  </a:lnTo>
                  <a:lnTo>
                    <a:pt x="168909" y="159638"/>
                  </a:lnTo>
                  <a:lnTo>
                    <a:pt x="157987" y="170306"/>
                  </a:lnTo>
                  <a:lnTo>
                    <a:pt x="85089" y="96012"/>
                  </a:lnTo>
                  <a:lnTo>
                    <a:pt x="10794" y="168909"/>
                  </a:lnTo>
                  <a:lnTo>
                    <a:pt x="0" y="157987"/>
                  </a:lnTo>
                  <a:lnTo>
                    <a:pt x="74421" y="85089"/>
                  </a:lnTo>
                  <a:lnTo>
                    <a:pt x="1523" y="10667"/>
                  </a:lnTo>
                  <a:lnTo>
                    <a:pt x="12445"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2" name="object 65">
              <a:extLst>
                <a:ext uri="{FF2B5EF4-FFF2-40B4-BE49-F238E27FC236}">
                  <a16:creationId xmlns:a16="http://schemas.microsoft.com/office/drawing/2014/main" id="{F9D72010-756F-F02E-9D4D-13D296578E66}"/>
                </a:ext>
              </a:extLst>
            </p:cNvPr>
            <p:cNvPicPr/>
            <p:nvPr/>
          </p:nvPicPr>
          <p:blipFill>
            <a:blip r:embed="rId20" cstate="print"/>
            <a:stretch>
              <a:fillRect/>
            </a:stretch>
          </p:blipFill>
          <p:spPr>
            <a:xfrm>
              <a:off x="5026532" y="1888616"/>
              <a:ext cx="195706" cy="195833"/>
            </a:xfrm>
            <a:prstGeom prst="rect">
              <a:avLst/>
            </a:prstGeom>
          </p:spPr>
        </p:pic>
        <p:sp>
          <p:nvSpPr>
            <p:cNvPr id="5163" name="object 66">
              <a:extLst>
                <a:ext uri="{FF2B5EF4-FFF2-40B4-BE49-F238E27FC236}">
                  <a16:creationId xmlns:a16="http://schemas.microsoft.com/office/drawing/2014/main" id="{327A68D7-EAB6-F9E9-4FDC-5767B6068BDC}"/>
                </a:ext>
              </a:extLst>
            </p:cNvPr>
            <p:cNvSpPr/>
            <p:nvPr/>
          </p:nvSpPr>
          <p:spPr>
            <a:xfrm>
              <a:off x="4352544" y="1888236"/>
              <a:ext cx="170815" cy="170815"/>
            </a:xfrm>
            <a:custGeom>
              <a:avLst/>
              <a:gdLst/>
              <a:ahLst/>
              <a:cxnLst/>
              <a:rect l="l" t="t" r="r" b="b"/>
              <a:pathLst>
                <a:path w="170814" h="170814">
                  <a:moveTo>
                    <a:pt x="12445" y="0"/>
                  </a:moveTo>
                  <a:lnTo>
                    <a:pt x="1523" y="10794"/>
                  </a:lnTo>
                  <a:lnTo>
                    <a:pt x="74421" y="85089"/>
                  </a:lnTo>
                  <a:lnTo>
                    <a:pt x="0" y="157987"/>
                  </a:lnTo>
                  <a:lnTo>
                    <a:pt x="10794" y="168909"/>
                  </a:lnTo>
                  <a:lnTo>
                    <a:pt x="85089" y="96012"/>
                  </a:lnTo>
                  <a:lnTo>
                    <a:pt x="157987" y="170433"/>
                  </a:lnTo>
                  <a:lnTo>
                    <a:pt x="168909" y="159638"/>
                  </a:lnTo>
                  <a:lnTo>
                    <a:pt x="96011" y="85343"/>
                  </a:lnTo>
                  <a:lnTo>
                    <a:pt x="170433" y="12445"/>
                  </a:lnTo>
                  <a:lnTo>
                    <a:pt x="159638" y="1524"/>
                  </a:lnTo>
                  <a:lnTo>
                    <a:pt x="85343" y="74421"/>
                  </a:lnTo>
                  <a:lnTo>
                    <a:pt x="124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4" name="object 67">
              <a:extLst>
                <a:ext uri="{FF2B5EF4-FFF2-40B4-BE49-F238E27FC236}">
                  <a16:creationId xmlns:a16="http://schemas.microsoft.com/office/drawing/2014/main" id="{F0964071-A22E-F9FC-0E7B-F12D29F830A9}"/>
                </a:ext>
              </a:extLst>
            </p:cNvPr>
            <p:cNvSpPr/>
            <p:nvPr/>
          </p:nvSpPr>
          <p:spPr>
            <a:xfrm>
              <a:off x="4352544" y="1888236"/>
              <a:ext cx="170815" cy="170815"/>
            </a:xfrm>
            <a:custGeom>
              <a:avLst/>
              <a:gdLst/>
              <a:ahLst/>
              <a:cxnLst/>
              <a:rect l="l" t="t" r="r" b="b"/>
              <a:pathLst>
                <a:path w="170814" h="170814">
                  <a:moveTo>
                    <a:pt x="12445" y="0"/>
                  </a:moveTo>
                  <a:lnTo>
                    <a:pt x="85343" y="74421"/>
                  </a:lnTo>
                  <a:lnTo>
                    <a:pt x="159638" y="1524"/>
                  </a:lnTo>
                  <a:lnTo>
                    <a:pt x="170433" y="12445"/>
                  </a:lnTo>
                  <a:lnTo>
                    <a:pt x="96011" y="85343"/>
                  </a:lnTo>
                  <a:lnTo>
                    <a:pt x="168909" y="159638"/>
                  </a:lnTo>
                  <a:lnTo>
                    <a:pt x="157987" y="170433"/>
                  </a:lnTo>
                  <a:lnTo>
                    <a:pt x="85089" y="96012"/>
                  </a:lnTo>
                  <a:lnTo>
                    <a:pt x="10794" y="168909"/>
                  </a:lnTo>
                  <a:lnTo>
                    <a:pt x="0" y="157987"/>
                  </a:lnTo>
                  <a:lnTo>
                    <a:pt x="74421" y="85089"/>
                  </a:lnTo>
                  <a:lnTo>
                    <a:pt x="1523" y="10794"/>
                  </a:lnTo>
                  <a:lnTo>
                    <a:pt x="12445"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5" name="object 68">
              <a:extLst>
                <a:ext uri="{FF2B5EF4-FFF2-40B4-BE49-F238E27FC236}">
                  <a16:creationId xmlns:a16="http://schemas.microsoft.com/office/drawing/2014/main" id="{28AD65D4-4DF1-67A8-DF08-6967503E8BF1}"/>
                </a:ext>
              </a:extLst>
            </p:cNvPr>
            <p:cNvPicPr/>
            <p:nvPr/>
          </p:nvPicPr>
          <p:blipFill>
            <a:blip r:embed="rId21" cstate="print"/>
            <a:stretch>
              <a:fillRect/>
            </a:stretch>
          </p:blipFill>
          <p:spPr>
            <a:xfrm>
              <a:off x="4760086" y="1876171"/>
              <a:ext cx="195834" cy="195833"/>
            </a:xfrm>
            <a:prstGeom prst="rect">
              <a:avLst/>
            </a:prstGeom>
          </p:spPr>
        </p:pic>
        <p:pic>
          <p:nvPicPr>
            <p:cNvPr id="5166" name="object 69">
              <a:extLst>
                <a:ext uri="{FF2B5EF4-FFF2-40B4-BE49-F238E27FC236}">
                  <a16:creationId xmlns:a16="http://schemas.microsoft.com/office/drawing/2014/main" id="{FE2C728E-B9DE-494C-B72A-EA23E17D7659}"/>
                </a:ext>
              </a:extLst>
            </p:cNvPr>
            <p:cNvPicPr/>
            <p:nvPr/>
          </p:nvPicPr>
          <p:blipFill>
            <a:blip r:embed="rId13" cstate="print"/>
            <a:stretch>
              <a:fillRect/>
            </a:stretch>
          </p:blipFill>
          <p:spPr>
            <a:xfrm>
              <a:off x="3878262" y="820737"/>
              <a:ext cx="206375" cy="206375"/>
            </a:xfrm>
            <a:prstGeom prst="rect">
              <a:avLst/>
            </a:prstGeom>
          </p:spPr>
        </p:pic>
        <p:pic>
          <p:nvPicPr>
            <p:cNvPr id="5167" name="object 70">
              <a:extLst>
                <a:ext uri="{FF2B5EF4-FFF2-40B4-BE49-F238E27FC236}">
                  <a16:creationId xmlns:a16="http://schemas.microsoft.com/office/drawing/2014/main" id="{8F5C0D64-7F58-7ADA-0DA2-02E1B1533E55}"/>
                </a:ext>
              </a:extLst>
            </p:cNvPr>
            <p:cNvPicPr/>
            <p:nvPr/>
          </p:nvPicPr>
          <p:blipFill>
            <a:blip r:embed="rId13" cstate="print"/>
            <a:stretch>
              <a:fillRect/>
            </a:stretch>
          </p:blipFill>
          <p:spPr>
            <a:xfrm>
              <a:off x="3830637" y="1116012"/>
              <a:ext cx="206375" cy="206375"/>
            </a:xfrm>
            <a:prstGeom prst="rect">
              <a:avLst/>
            </a:prstGeom>
          </p:spPr>
        </p:pic>
        <p:pic>
          <p:nvPicPr>
            <p:cNvPr id="5168" name="object 71">
              <a:extLst>
                <a:ext uri="{FF2B5EF4-FFF2-40B4-BE49-F238E27FC236}">
                  <a16:creationId xmlns:a16="http://schemas.microsoft.com/office/drawing/2014/main" id="{753EE5DC-81DB-FCED-C4C4-ED2107474CE8}"/>
                </a:ext>
              </a:extLst>
            </p:cNvPr>
            <p:cNvPicPr/>
            <p:nvPr/>
          </p:nvPicPr>
          <p:blipFill>
            <a:blip r:embed="rId13" cstate="print"/>
            <a:stretch>
              <a:fillRect/>
            </a:stretch>
          </p:blipFill>
          <p:spPr>
            <a:xfrm>
              <a:off x="3525837" y="1020762"/>
              <a:ext cx="206375" cy="206375"/>
            </a:xfrm>
            <a:prstGeom prst="rect">
              <a:avLst/>
            </a:prstGeom>
          </p:spPr>
        </p:pic>
        <p:pic>
          <p:nvPicPr>
            <p:cNvPr id="5169" name="object 72">
              <a:extLst>
                <a:ext uri="{FF2B5EF4-FFF2-40B4-BE49-F238E27FC236}">
                  <a16:creationId xmlns:a16="http://schemas.microsoft.com/office/drawing/2014/main" id="{A908A82B-C0E2-AE80-6B7A-A2449F4F3F00}"/>
                </a:ext>
              </a:extLst>
            </p:cNvPr>
            <p:cNvPicPr/>
            <p:nvPr/>
          </p:nvPicPr>
          <p:blipFill>
            <a:blip r:embed="rId22" cstate="print"/>
            <a:stretch>
              <a:fillRect/>
            </a:stretch>
          </p:blipFill>
          <p:spPr>
            <a:xfrm>
              <a:off x="3525837" y="1487487"/>
              <a:ext cx="206375" cy="196850"/>
            </a:xfrm>
            <a:prstGeom prst="rect">
              <a:avLst/>
            </a:prstGeom>
          </p:spPr>
        </p:pic>
        <p:sp>
          <p:nvSpPr>
            <p:cNvPr id="5170" name="object 73">
              <a:extLst>
                <a:ext uri="{FF2B5EF4-FFF2-40B4-BE49-F238E27FC236}">
                  <a16:creationId xmlns:a16="http://schemas.microsoft.com/office/drawing/2014/main" id="{A9482249-42E9-B0C7-8393-2DF5994CF52C}"/>
                </a:ext>
              </a:extLst>
            </p:cNvPr>
            <p:cNvSpPr/>
            <p:nvPr/>
          </p:nvSpPr>
          <p:spPr>
            <a:xfrm>
              <a:off x="4448175" y="1685925"/>
              <a:ext cx="171450" cy="171450"/>
            </a:xfrm>
            <a:custGeom>
              <a:avLst/>
              <a:gdLst/>
              <a:ahLst/>
              <a:cxnLst/>
              <a:rect l="l" t="t" r="r" b="b"/>
              <a:pathLst>
                <a:path w="171450" h="171450">
                  <a:moveTo>
                    <a:pt x="0" y="85725"/>
                  </a:moveTo>
                  <a:lnTo>
                    <a:pt x="6732" y="52345"/>
                  </a:lnTo>
                  <a:lnTo>
                    <a:pt x="25098" y="25098"/>
                  </a:lnTo>
                  <a:lnTo>
                    <a:pt x="52345" y="6732"/>
                  </a:lnTo>
                  <a:lnTo>
                    <a:pt x="85725" y="0"/>
                  </a:lnTo>
                  <a:lnTo>
                    <a:pt x="119104" y="6732"/>
                  </a:lnTo>
                  <a:lnTo>
                    <a:pt x="146351" y="25098"/>
                  </a:lnTo>
                  <a:lnTo>
                    <a:pt x="164717" y="52345"/>
                  </a:lnTo>
                  <a:lnTo>
                    <a:pt x="171450" y="85725"/>
                  </a:lnTo>
                  <a:lnTo>
                    <a:pt x="164717" y="119104"/>
                  </a:lnTo>
                  <a:lnTo>
                    <a:pt x="146351" y="146351"/>
                  </a:lnTo>
                  <a:lnTo>
                    <a:pt x="119104" y="164717"/>
                  </a:lnTo>
                  <a:lnTo>
                    <a:pt x="85725" y="171450"/>
                  </a:lnTo>
                  <a:lnTo>
                    <a:pt x="52345" y="164717"/>
                  </a:lnTo>
                  <a:lnTo>
                    <a:pt x="25098" y="146351"/>
                  </a:lnTo>
                  <a:lnTo>
                    <a:pt x="6732" y="119104"/>
                  </a:lnTo>
                  <a:lnTo>
                    <a:pt x="0" y="85725"/>
                  </a:lnTo>
                  <a:close/>
                </a:path>
              </a:pathLst>
            </a:custGeom>
            <a:ln w="3492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71" name="object 74">
              <a:extLst>
                <a:ext uri="{FF2B5EF4-FFF2-40B4-BE49-F238E27FC236}">
                  <a16:creationId xmlns:a16="http://schemas.microsoft.com/office/drawing/2014/main" id="{DD5EF110-134B-950E-FE3F-853C27427B7E}"/>
                </a:ext>
              </a:extLst>
            </p:cNvPr>
            <p:cNvPicPr/>
            <p:nvPr/>
          </p:nvPicPr>
          <p:blipFill>
            <a:blip r:embed="rId13" cstate="print"/>
            <a:stretch>
              <a:fillRect/>
            </a:stretch>
          </p:blipFill>
          <p:spPr>
            <a:xfrm>
              <a:off x="4983162" y="1658937"/>
              <a:ext cx="206375" cy="206375"/>
            </a:xfrm>
            <a:prstGeom prst="rect">
              <a:avLst/>
            </a:prstGeom>
          </p:spPr>
        </p:pic>
        <p:pic>
          <p:nvPicPr>
            <p:cNvPr id="5172" name="object 75">
              <a:extLst>
                <a:ext uri="{FF2B5EF4-FFF2-40B4-BE49-F238E27FC236}">
                  <a16:creationId xmlns:a16="http://schemas.microsoft.com/office/drawing/2014/main" id="{F88D44F4-0A7F-1F49-D2A5-63558FBFFB5B}"/>
                </a:ext>
              </a:extLst>
            </p:cNvPr>
            <p:cNvPicPr/>
            <p:nvPr/>
          </p:nvPicPr>
          <p:blipFill>
            <a:blip r:embed="rId22" cstate="print"/>
            <a:stretch>
              <a:fillRect/>
            </a:stretch>
          </p:blipFill>
          <p:spPr>
            <a:xfrm>
              <a:off x="3830637" y="1677987"/>
              <a:ext cx="206375" cy="196850"/>
            </a:xfrm>
            <a:prstGeom prst="rect">
              <a:avLst/>
            </a:prstGeom>
          </p:spPr>
        </p:pic>
        <p:sp>
          <p:nvSpPr>
            <p:cNvPr id="5173" name="object 76">
              <a:extLst>
                <a:ext uri="{FF2B5EF4-FFF2-40B4-BE49-F238E27FC236}">
                  <a16:creationId xmlns:a16="http://schemas.microsoft.com/office/drawing/2014/main" id="{2ABFD65C-DB39-013B-CFA9-25416FECBD51}"/>
                </a:ext>
              </a:extLst>
            </p:cNvPr>
            <p:cNvSpPr/>
            <p:nvPr/>
          </p:nvSpPr>
          <p:spPr>
            <a:xfrm>
              <a:off x="3543300" y="1885950"/>
              <a:ext cx="171450" cy="161925"/>
            </a:xfrm>
            <a:custGeom>
              <a:avLst/>
              <a:gdLst/>
              <a:ahLst/>
              <a:cxnLst/>
              <a:rect l="l" t="t" r="r" b="b"/>
              <a:pathLst>
                <a:path w="171450" h="161925">
                  <a:moveTo>
                    <a:pt x="0" y="80899"/>
                  </a:moveTo>
                  <a:lnTo>
                    <a:pt x="6732" y="49399"/>
                  </a:lnTo>
                  <a:lnTo>
                    <a:pt x="25098" y="23685"/>
                  </a:lnTo>
                  <a:lnTo>
                    <a:pt x="52345" y="6353"/>
                  </a:lnTo>
                  <a:lnTo>
                    <a:pt x="85725" y="0"/>
                  </a:lnTo>
                  <a:lnTo>
                    <a:pt x="119104" y="6353"/>
                  </a:lnTo>
                  <a:lnTo>
                    <a:pt x="146351" y="23685"/>
                  </a:lnTo>
                  <a:lnTo>
                    <a:pt x="164717" y="49399"/>
                  </a:lnTo>
                  <a:lnTo>
                    <a:pt x="171450" y="80899"/>
                  </a:lnTo>
                  <a:lnTo>
                    <a:pt x="164717" y="112472"/>
                  </a:lnTo>
                  <a:lnTo>
                    <a:pt x="146351" y="138223"/>
                  </a:lnTo>
                  <a:lnTo>
                    <a:pt x="119104" y="155569"/>
                  </a:lnTo>
                  <a:lnTo>
                    <a:pt x="85725" y="161925"/>
                  </a:lnTo>
                  <a:lnTo>
                    <a:pt x="52345" y="155569"/>
                  </a:lnTo>
                  <a:lnTo>
                    <a:pt x="25098" y="138223"/>
                  </a:lnTo>
                  <a:lnTo>
                    <a:pt x="6732" y="112472"/>
                  </a:lnTo>
                  <a:lnTo>
                    <a:pt x="0" y="80899"/>
                  </a:lnTo>
                  <a:close/>
                </a:path>
              </a:pathLst>
            </a:custGeom>
            <a:ln w="3492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74" name="object 77">
              <a:extLst>
                <a:ext uri="{FF2B5EF4-FFF2-40B4-BE49-F238E27FC236}">
                  <a16:creationId xmlns:a16="http://schemas.microsoft.com/office/drawing/2014/main" id="{2AF5F5D1-E450-198E-B76B-B0FFC50BA9A8}"/>
                </a:ext>
              </a:extLst>
            </p:cNvPr>
            <p:cNvPicPr/>
            <p:nvPr/>
          </p:nvPicPr>
          <p:blipFill>
            <a:blip r:embed="rId13" cstate="print"/>
            <a:stretch>
              <a:fillRect/>
            </a:stretch>
          </p:blipFill>
          <p:spPr>
            <a:xfrm>
              <a:off x="4059237" y="2106612"/>
              <a:ext cx="206375" cy="206375"/>
            </a:xfrm>
            <a:prstGeom prst="rect">
              <a:avLst/>
            </a:prstGeom>
          </p:spPr>
        </p:pic>
        <p:sp>
          <p:nvSpPr>
            <p:cNvPr id="5175" name="object 78">
              <a:extLst>
                <a:ext uri="{FF2B5EF4-FFF2-40B4-BE49-F238E27FC236}">
                  <a16:creationId xmlns:a16="http://schemas.microsoft.com/office/drawing/2014/main" id="{113C1686-245C-2FFF-1761-91F924E04732}"/>
                </a:ext>
              </a:extLst>
            </p:cNvPr>
            <p:cNvSpPr/>
            <p:nvPr/>
          </p:nvSpPr>
          <p:spPr>
            <a:xfrm>
              <a:off x="3762375" y="2095500"/>
              <a:ext cx="161925" cy="171450"/>
            </a:xfrm>
            <a:custGeom>
              <a:avLst/>
              <a:gdLst/>
              <a:ahLst/>
              <a:cxnLst/>
              <a:rect l="l" t="t" r="r" b="b"/>
              <a:pathLst>
                <a:path w="161925" h="171450">
                  <a:moveTo>
                    <a:pt x="0" y="85725"/>
                  </a:moveTo>
                  <a:lnTo>
                    <a:pt x="6355" y="52345"/>
                  </a:lnTo>
                  <a:lnTo>
                    <a:pt x="23701" y="25098"/>
                  </a:lnTo>
                  <a:lnTo>
                    <a:pt x="49452" y="6732"/>
                  </a:lnTo>
                  <a:lnTo>
                    <a:pt x="81025" y="0"/>
                  </a:lnTo>
                  <a:lnTo>
                    <a:pt x="112525" y="6732"/>
                  </a:lnTo>
                  <a:lnTo>
                    <a:pt x="138239" y="25098"/>
                  </a:lnTo>
                  <a:lnTo>
                    <a:pt x="155571" y="52345"/>
                  </a:lnTo>
                  <a:lnTo>
                    <a:pt x="161925" y="85725"/>
                  </a:lnTo>
                  <a:lnTo>
                    <a:pt x="155571" y="119104"/>
                  </a:lnTo>
                  <a:lnTo>
                    <a:pt x="138239" y="146351"/>
                  </a:lnTo>
                  <a:lnTo>
                    <a:pt x="112525" y="164717"/>
                  </a:lnTo>
                  <a:lnTo>
                    <a:pt x="81025" y="171450"/>
                  </a:lnTo>
                  <a:lnTo>
                    <a:pt x="49452" y="164717"/>
                  </a:lnTo>
                  <a:lnTo>
                    <a:pt x="23701" y="146351"/>
                  </a:lnTo>
                  <a:lnTo>
                    <a:pt x="6355" y="119104"/>
                  </a:lnTo>
                  <a:lnTo>
                    <a:pt x="0" y="85725"/>
                  </a:lnTo>
                  <a:close/>
                </a:path>
              </a:pathLst>
            </a:custGeom>
            <a:ln w="3492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76" name="object 79">
              <a:extLst>
                <a:ext uri="{FF2B5EF4-FFF2-40B4-BE49-F238E27FC236}">
                  <a16:creationId xmlns:a16="http://schemas.microsoft.com/office/drawing/2014/main" id="{BD611134-1DA6-E692-506F-478E4D1D77BF}"/>
                </a:ext>
              </a:extLst>
            </p:cNvPr>
            <p:cNvPicPr/>
            <p:nvPr/>
          </p:nvPicPr>
          <p:blipFill>
            <a:blip r:embed="rId13" cstate="print"/>
            <a:stretch>
              <a:fillRect/>
            </a:stretch>
          </p:blipFill>
          <p:spPr>
            <a:xfrm>
              <a:off x="4173537" y="2430462"/>
              <a:ext cx="206375" cy="206375"/>
            </a:xfrm>
            <a:prstGeom prst="rect">
              <a:avLst/>
            </a:prstGeom>
          </p:spPr>
        </p:pic>
        <p:pic>
          <p:nvPicPr>
            <p:cNvPr id="5177" name="object 80">
              <a:extLst>
                <a:ext uri="{FF2B5EF4-FFF2-40B4-BE49-F238E27FC236}">
                  <a16:creationId xmlns:a16="http://schemas.microsoft.com/office/drawing/2014/main" id="{3FA1DBF3-DB58-62FE-92C6-6897FB241382}"/>
                </a:ext>
              </a:extLst>
            </p:cNvPr>
            <p:cNvPicPr/>
            <p:nvPr/>
          </p:nvPicPr>
          <p:blipFill>
            <a:blip r:embed="rId13" cstate="print"/>
            <a:stretch>
              <a:fillRect/>
            </a:stretch>
          </p:blipFill>
          <p:spPr>
            <a:xfrm>
              <a:off x="3830637" y="2382837"/>
              <a:ext cx="206375" cy="206375"/>
            </a:xfrm>
            <a:prstGeom prst="rect">
              <a:avLst/>
            </a:prstGeom>
          </p:spPr>
        </p:pic>
        <p:pic>
          <p:nvPicPr>
            <p:cNvPr id="5178" name="object 81">
              <a:extLst>
                <a:ext uri="{FF2B5EF4-FFF2-40B4-BE49-F238E27FC236}">
                  <a16:creationId xmlns:a16="http://schemas.microsoft.com/office/drawing/2014/main" id="{BD706B9A-E41E-F2B0-3669-34C101CF9615}"/>
                </a:ext>
              </a:extLst>
            </p:cNvPr>
            <p:cNvPicPr/>
            <p:nvPr/>
          </p:nvPicPr>
          <p:blipFill>
            <a:blip r:embed="rId13" cstate="print"/>
            <a:stretch>
              <a:fillRect/>
            </a:stretch>
          </p:blipFill>
          <p:spPr>
            <a:xfrm>
              <a:off x="4525962" y="2220912"/>
              <a:ext cx="206375" cy="206375"/>
            </a:xfrm>
            <a:prstGeom prst="rect">
              <a:avLst/>
            </a:prstGeom>
          </p:spPr>
        </p:pic>
        <p:pic>
          <p:nvPicPr>
            <p:cNvPr id="5179" name="object 82">
              <a:extLst>
                <a:ext uri="{FF2B5EF4-FFF2-40B4-BE49-F238E27FC236}">
                  <a16:creationId xmlns:a16="http://schemas.microsoft.com/office/drawing/2014/main" id="{34CAD78A-5A36-42CD-0D56-42020E8382D2}"/>
                </a:ext>
              </a:extLst>
            </p:cNvPr>
            <p:cNvPicPr/>
            <p:nvPr/>
          </p:nvPicPr>
          <p:blipFill>
            <a:blip r:embed="rId13" cstate="print"/>
            <a:stretch>
              <a:fillRect/>
            </a:stretch>
          </p:blipFill>
          <p:spPr>
            <a:xfrm>
              <a:off x="4849812" y="2144712"/>
              <a:ext cx="206375" cy="206375"/>
            </a:xfrm>
            <a:prstGeom prst="rect">
              <a:avLst/>
            </a:prstGeom>
          </p:spPr>
        </p:pic>
        <p:pic>
          <p:nvPicPr>
            <p:cNvPr id="5180" name="object 83">
              <a:extLst>
                <a:ext uri="{FF2B5EF4-FFF2-40B4-BE49-F238E27FC236}">
                  <a16:creationId xmlns:a16="http://schemas.microsoft.com/office/drawing/2014/main" id="{713021D7-565F-F3A4-D155-73DA121C87DF}"/>
                </a:ext>
              </a:extLst>
            </p:cNvPr>
            <p:cNvPicPr/>
            <p:nvPr/>
          </p:nvPicPr>
          <p:blipFill>
            <a:blip r:embed="rId22" cstate="print"/>
            <a:stretch>
              <a:fillRect/>
            </a:stretch>
          </p:blipFill>
          <p:spPr>
            <a:xfrm>
              <a:off x="5440362" y="2020887"/>
              <a:ext cx="206375" cy="196850"/>
            </a:xfrm>
            <a:prstGeom prst="rect">
              <a:avLst/>
            </a:prstGeom>
          </p:spPr>
        </p:pic>
        <p:pic>
          <p:nvPicPr>
            <p:cNvPr id="5181" name="object 84">
              <a:extLst>
                <a:ext uri="{FF2B5EF4-FFF2-40B4-BE49-F238E27FC236}">
                  <a16:creationId xmlns:a16="http://schemas.microsoft.com/office/drawing/2014/main" id="{8EFB6088-3CE4-03DC-C398-EB0DCBFC5DE9}"/>
                </a:ext>
              </a:extLst>
            </p:cNvPr>
            <p:cNvPicPr/>
            <p:nvPr/>
          </p:nvPicPr>
          <p:blipFill>
            <a:blip r:embed="rId13" cstate="print"/>
            <a:stretch>
              <a:fillRect/>
            </a:stretch>
          </p:blipFill>
          <p:spPr>
            <a:xfrm>
              <a:off x="5192712" y="2125662"/>
              <a:ext cx="206375" cy="206375"/>
            </a:xfrm>
            <a:prstGeom prst="rect">
              <a:avLst/>
            </a:prstGeom>
          </p:spPr>
        </p:pic>
        <p:pic>
          <p:nvPicPr>
            <p:cNvPr id="5182" name="object 85">
              <a:extLst>
                <a:ext uri="{FF2B5EF4-FFF2-40B4-BE49-F238E27FC236}">
                  <a16:creationId xmlns:a16="http://schemas.microsoft.com/office/drawing/2014/main" id="{FA0B68F7-BA8B-27F3-45B5-0971FB1C8A2A}"/>
                </a:ext>
              </a:extLst>
            </p:cNvPr>
            <p:cNvPicPr/>
            <p:nvPr/>
          </p:nvPicPr>
          <p:blipFill>
            <a:blip r:embed="rId13" cstate="print"/>
            <a:stretch>
              <a:fillRect/>
            </a:stretch>
          </p:blipFill>
          <p:spPr>
            <a:xfrm>
              <a:off x="4849812" y="2449512"/>
              <a:ext cx="206375" cy="206375"/>
            </a:xfrm>
            <a:prstGeom prst="rect">
              <a:avLst/>
            </a:prstGeom>
          </p:spPr>
        </p:pic>
        <p:sp>
          <p:nvSpPr>
            <p:cNvPr id="5183" name="object 86">
              <a:extLst>
                <a:ext uri="{FF2B5EF4-FFF2-40B4-BE49-F238E27FC236}">
                  <a16:creationId xmlns:a16="http://schemas.microsoft.com/office/drawing/2014/main" id="{B0E37C2A-12C3-2676-7AA9-A5BC54280D29}"/>
                </a:ext>
              </a:extLst>
            </p:cNvPr>
            <p:cNvSpPr/>
            <p:nvPr/>
          </p:nvSpPr>
          <p:spPr>
            <a:xfrm>
              <a:off x="3362325" y="857249"/>
              <a:ext cx="2232025" cy="2016125"/>
            </a:xfrm>
            <a:custGeom>
              <a:avLst/>
              <a:gdLst/>
              <a:ahLst/>
              <a:cxnLst/>
              <a:rect l="l" t="t" r="r" b="b"/>
              <a:pathLst>
                <a:path w="2232025" h="2016125">
                  <a:moveTo>
                    <a:pt x="2231771" y="1876425"/>
                  </a:moveTo>
                  <a:lnTo>
                    <a:pt x="2208911" y="1857375"/>
                  </a:lnTo>
                  <a:lnTo>
                    <a:pt x="2099945" y="1766570"/>
                  </a:lnTo>
                  <a:lnTo>
                    <a:pt x="2093264" y="1762975"/>
                  </a:lnTo>
                  <a:lnTo>
                    <a:pt x="2068779" y="1782914"/>
                  </a:lnTo>
                  <a:lnTo>
                    <a:pt x="2070798" y="1789899"/>
                  </a:lnTo>
                  <a:lnTo>
                    <a:pt x="2075561" y="1795780"/>
                  </a:lnTo>
                  <a:lnTo>
                    <a:pt x="2149475" y="1857375"/>
                  </a:lnTo>
                  <a:lnTo>
                    <a:pt x="133350" y="1857375"/>
                  </a:lnTo>
                  <a:lnTo>
                    <a:pt x="133350" y="82296"/>
                  </a:lnTo>
                  <a:lnTo>
                    <a:pt x="194945" y="156210"/>
                  </a:lnTo>
                  <a:lnTo>
                    <a:pt x="200825" y="160972"/>
                  </a:lnTo>
                  <a:lnTo>
                    <a:pt x="207810" y="162991"/>
                  </a:lnTo>
                  <a:lnTo>
                    <a:pt x="215061" y="162229"/>
                  </a:lnTo>
                  <a:lnTo>
                    <a:pt x="221742" y="158623"/>
                  </a:lnTo>
                  <a:lnTo>
                    <a:pt x="226491" y="152742"/>
                  </a:lnTo>
                  <a:lnTo>
                    <a:pt x="228511" y="145757"/>
                  </a:lnTo>
                  <a:lnTo>
                    <a:pt x="227749" y="138506"/>
                  </a:lnTo>
                  <a:lnTo>
                    <a:pt x="224155" y="131826"/>
                  </a:lnTo>
                  <a:lnTo>
                    <a:pt x="139065" y="29718"/>
                  </a:lnTo>
                  <a:lnTo>
                    <a:pt x="114300" y="0"/>
                  </a:lnTo>
                  <a:lnTo>
                    <a:pt x="4445" y="131826"/>
                  </a:lnTo>
                  <a:lnTo>
                    <a:pt x="838" y="138506"/>
                  </a:lnTo>
                  <a:lnTo>
                    <a:pt x="76" y="145757"/>
                  </a:lnTo>
                  <a:lnTo>
                    <a:pt x="2095" y="152742"/>
                  </a:lnTo>
                  <a:lnTo>
                    <a:pt x="6858" y="158623"/>
                  </a:lnTo>
                  <a:lnTo>
                    <a:pt x="13525" y="162229"/>
                  </a:lnTo>
                  <a:lnTo>
                    <a:pt x="20777" y="162991"/>
                  </a:lnTo>
                  <a:lnTo>
                    <a:pt x="27762" y="160972"/>
                  </a:lnTo>
                  <a:lnTo>
                    <a:pt x="33655" y="156210"/>
                  </a:lnTo>
                  <a:lnTo>
                    <a:pt x="95250" y="82296"/>
                  </a:lnTo>
                  <a:lnTo>
                    <a:pt x="95250" y="1857375"/>
                  </a:lnTo>
                  <a:lnTo>
                    <a:pt x="0" y="1857375"/>
                  </a:lnTo>
                  <a:lnTo>
                    <a:pt x="0" y="1895475"/>
                  </a:lnTo>
                  <a:lnTo>
                    <a:pt x="95250" y="1895475"/>
                  </a:lnTo>
                  <a:lnTo>
                    <a:pt x="95250" y="2015998"/>
                  </a:lnTo>
                  <a:lnTo>
                    <a:pt x="133350" y="2015998"/>
                  </a:lnTo>
                  <a:lnTo>
                    <a:pt x="133350" y="1895475"/>
                  </a:lnTo>
                  <a:lnTo>
                    <a:pt x="2149475" y="1895475"/>
                  </a:lnTo>
                  <a:lnTo>
                    <a:pt x="2075561" y="1957070"/>
                  </a:lnTo>
                  <a:lnTo>
                    <a:pt x="2070798" y="1962962"/>
                  </a:lnTo>
                  <a:lnTo>
                    <a:pt x="2068779" y="1969947"/>
                  </a:lnTo>
                  <a:lnTo>
                    <a:pt x="2069541" y="1977199"/>
                  </a:lnTo>
                  <a:lnTo>
                    <a:pt x="2073148" y="1983867"/>
                  </a:lnTo>
                  <a:lnTo>
                    <a:pt x="2079028" y="1988629"/>
                  </a:lnTo>
                  <a:lnTo>
                    <a:pt x="2086013" y="1990648"/>
                  </a:lnTo>
                  <a:lnTo>
                    <a:pt x="2093264" y="1989886"/>
                  </a:lnTo>
                  <a:lnTo>
                    <a:pt x="2099945" y="1986280"/>
                  </a:lnTo>
                  <a:lnTo>
                    <a:pt x="2208911" y="1895475"/>
                  </a:lnTo>
                  <a:lnTo>
                    <a:pt x="2231771" y="187642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84" name="object 87">
            <a:extLst>
              <a:ext uri="{FF2B5EF4-FFF2-40B4-BE49-F238E27FC236}">
                <a16:creationId xmlns:a16="http://schemas.microsoft.com/office/drawing/2014/main" id="{4E15DD18-86FB-41C8-F038-ECADEE020469}"/>
              </a:ext>
            </a:extLst>
          </p:cNvPr>
          <p:cNvSpPr txBox="1"/>
          <p:nvPr/>
        </p:nvSpPr>
        <p:spPr>
          <a:xfrm>
            <a:off x="7844150" y="4587805"/>
            <a:ext cx="160274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488950" algn="l"/>
                <a:tab pos="1013460" algn="l"/>
                <a:tab pos="1489710" algn="l"/>
              </a:tabLst>
            </a:pPr>
            <a:r>
              <a:rPr sz="2025" kern="0" baseline="2057" dirty="0">
                <a:solidFill>
                  <a:sysClr val="windowText" lastClr="000000"/>
                </a:solidFill>
                <a:latin typeface="Cambria Math"/>
                <a:cs typeface="Cambria Math"/>
              </a:rPr>
              <a:t>3</a:t>
            </a:r>
            <a:r>
              <a:rPr sz="2025" kern="0" spc="284" baseline="2057"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1</a:t>
            </a:r>
            <a:r>
              <a:rPr sz="1350" kern="0" dirty="0">
                <a:solidFill>
                  <a:sysClr val="windowText" lastClr="000000"/>
                </a:solidFill>
                <a:latin typeface="Cambria Math"/>
                <a:cs typeface="Cambria Math"/>
              </a:rPr>
              <a:t>	</a:t>
            </a:r>
            <a:r>
              <a:rPr sz="2025" kern="0" spc="-75" baseline="2057" dirty="0">
                <a:solidFill>
                  <a:sysClr val="windowText" lastClr="000000"/>
                </a:solidFill>
                <a:latin typeface="Cambria Math"/>
                <a:cs typeface="Cambria Math"/>
              </a:rPr>
              <a:t>2</a:t>
            </a:r>
            <a:r>
              <a:rPr sz="2025" kern="0" baseline="2057" dirty="0">
                <a:solidFill>
                  <a:sysClr val="windowText" lastClr="000000"/>
                </a:solidFill>
                <a:latin typeface="Cambria Math"/>
                <a:cs typeface="Cambria Math"/>
              </a:rPr>
              <a:t>	4</a:t>
            </a:r>
            <a:r>
              <a:rPr sz="2025" kern="0" spc="270" baseline="2057"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1</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2</a:t>
            </a:r>
            <a:endParaRPr sz="1350" kern="0">
              <a:solidFill>
                <a:sysClr val="windowText" lastClr="000000"/>
              </a:solidFill>
              <a:latin typeface="Cambria Math"/>
              <a:cs typeface="Cambria Math"/>
            </a:endParaRPr>
          </a:p>
        </p:txBody>
      </p:sp>
      <p:sp>
        <p:nvSpPr>
          <p:cNvPr id="5185" name="object 88">
            <a:extLst>
              <a:ext uri="{FF2B5EF4-FFF2-40B4-BE49-F238E27FC236}">
                <a16:creationId xmlns:a16="http://schemas.microsoft.com/office/drawing/2014/main" id="{DC76A378-E44F-EFC6-62C6-601DA4C62BC6}"/>
              </a:ext>
            </a:extLst>
          </p:cNvPr>
          <p:cNvSpPr txBox="1"/>
          <p:nvPr/>
        </p:nvSpPr>
        <p:spPr>
          <a:xfrm>
            <a:off x="7484994" y="4472933"/>
            <a:ext cx="2006600"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tabLst>
                <a:tab pos="991235" algn="l"/>
              </a:tabLst>
            </a:pPr>
            <a:r>
              <a:rPr kern="0" dirty="0">
                <a:solidFill>
                  <a:sysClr val="windowText" lastClr="000000"/>
                </a:solidFill>
                <a:latin typeface="Cambria Math"/>
                <a:cs typeface="Cambria Math"/>
              </a:rPr>
              <a:t>+𝑤</a:t>
            </a:r>
            <a:r>
              <a:rPr kern="0" spc="360" dirty="0">
                <a:solidFill>
                  <a:sysClr val="windowText" lastClr="000000"/>
                </a:solidFill>
                <a:latin typeface="Cambria Math"/>
                <a:cs typeface="Cambria Math"/>
              </a:rPr>
              <a:t> </a:t>
            </a:r>
            <a:r>
              <a:rPr kern="0" spc="-10" dirty="0">
                <a:solidFill>
                  <a:sysClr val="windowText" lastClr="000000"/>
                </a:solidFill>
                <a:latin typeface="Cambria Math"/>
                <a:cs typeface="Cambria Math"/>
              </a:rPr>
              <a:t>𝑥</a:t>
            </a:r>
            <a:r>
              <a:rPr kern="0" spc="-235" dirty="0">
                <a:solidFill>
                  <a:sysClr val="windowText" lastClr="000000"/>
                </a:solidFill>
                <a:latin typeface="Cambria Math"/>
                <a:cs typeface="Cambria Math"/>
              </a:rPr>
              <a:t> </a:t>
            </a:r>
            <a:r>
              <a:rPr sz="2025" kern="0" spc="-52" baseline="26748" dirty="0">
                <a:solidFill>
                  <a:sysClr val="windowText" lastClr="000000"/>
                </a:solidFill>
                <a:latin typeface="Cambria Math"/>
                <a:cs typeface="Cambria Math"/>
              </a:rPr>
              <a:t>2</a:t>
            </a:r>
            <a:r>
              <a:rPr kern="0" spc="-35" dirty="0">
                <a:solidFill>
                  <a:sysClr val="windowText" lastClr="000000"/>
                </a:solidFill>
                <a:latin typeface="Cambria Math"/>
                <a:cs typeface="Cambria Math"/>
              </a:rPr>
              <a:t>𝑥</a:t>
            </a:r>
            <a:r>
              <a:rPr kern="0" dirty="0">
                <a:solidFill>
                  <a:sysClr val="windowText" lastClr="000000"/>
                </a:solidFill>
                <a:latin typeface="Cambria Math"/>
                <a:cs typeface="Cambria Math"/>
              </a:rPr>
              <a:t>	+</a:t>
            </a:r>
            <a:r>
              <a:rPr kern="0" spc="65"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kern="0" spc="325" dirty="0">
                <a:solidFill>
                  <a:sysClr val="windowText" lastClr="000000"/>
                </a:solidFill>
                <a:latin typeface="Cambria Math"/>
                <a:cs typeface="Cambria Math"/>
              </a:rPr>
              <a:t> </a:t>
            </a:r>
            <a:r>
              <a:rPr kern="0" spc="-10" dirty="0">
                <a:solidFill>
                  <a:sysClr val="windowText" lastClr="000000"/>
                </a:solidFill>
                <a:latin typeface="Cambria Math"/>
                <a:cs typeface="Cambria Math"/>
              </a:rPr>
              <a:t>𝑥</a:t>
            </a:r>
            <a:r>
              <a:rPr kern="0" spc="-225" dirty="0">
                <a:solidFill>
                  <a:sysClr val="windowText" lastClr="000000"/>
                </a:solidFill>
                <a:latin typeface="Cambria Math"/>
                <a:cs typeface="Cambria Math"/>
              </a:rPr>
              <a:t> </a:t>
            </a:r>
            <a:r>
              <a:rPr sz="2025" kern="0" baseline="26748" dirty="0">
                <a:solidFill>
                  <a:sysClr val="windowText" lastClr="000000"/>
                </a:solidFill>
                <a:latin typeface="Cambria Math"/>
                <a:cs typeface="Cambria Math"/>
              </a:rPr>
              <a:t>2</a:t>
            </a:r>
            <a:r>
              <a:rPr kern="0" dirty="0">
                <a:solidFill>
                  <a:sysClr val="windowText" lastClr="000000"/>
                </a:solidFill>
                <a:latin typeface="Cambria Math"/>
                <a:cs typeface="Cambria Math"/>
              </a:rPr>
              <a:t>𝑥</a:t>
            </a:r>
            <a:r>
              <a:rPr kern="0" spc="-229" dirty="0">
                <a:solidFill>
                  <a:sysClr val="windowText" lastClr="000000"/>
                </a:solidFill>
                <a:latin typeface="Cambria Math"/>
                <a:cs typeface="Cambria Math"/>
              </a:rPr>
              <a:t> </a:t>
            </a:r>
            <a:r>
              <a:rPr sz="2025" kern="0" spc="-75" baseline="26748" dirty="0">
                <a:solidFill>
                  <a:sysClr val="windowText" lastClr="000000"/>
                </a:solidFill>
                <a:latin typeface="Cambria Math"/>
                <a:cs typeface="Cambria Math"/>
              </a:rPr>
              <a:t>2</a:t>
            </a:r>
            <a:endParaRPr sz="2025" kern="0" baseline="26748">
              <a:solidFill>
                <a:sysClr val="windowText" lastClr="000000"/>
              </a:solidFill>
              <a:latin typeface="Cambria Math"/>
              <a:cs typeface="Cambria Math"/>
            </a:endParaRPr>
          </a:p>
        </p:txBody>
      </p:sp>
      <p:sp>
        <p:nvSpPr>
          <p:cNvPr id="5186" name="object 89">
            <a:extLst>
              <a:ext uri="{FF2B5EF4-FFF2-40B4-BE49-F238E27FC236}">
                <a16:creationId xmlns:a16="http://schemas.microsoft.com/office/drawing/2014/main" id="{21117D3D-C0C1-62CE-AEBF-08371EF9A8CF}"/>
              </a:ext>
            </a:extLst>
          </p:cNvPr>
          <p:cNvSpPr txBox="1"/>
          <p:nvPr/>
        </p:nvSpPr>
        <p:spPr>
          <a:xfrm>
            <a:off x="9131295" y="4864347"/>
            <a:ext cx="12509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0" dirty="0">
                <a:solidFill>
                  <a:sysClr val="windowText" lastClr="000000"/>
                </a:solidFill>
                <a:latin typeface="Cambria Math"/>
                <a:cs typeface="Cambria Math"/>
              </a:rPr>
              <a:t>1</a:t>
            </a:r>
            <a:endParaRPr sz="1350" kern="0">
              <a:solidFill>
                <a:sysClr val="windowText" lastClr="000000"/>
              </a:solidFill>
              <a:latin typeface="Cambria Math"/>
              <a:cs typeface="Cambria Math"/>
            </a:endParaRPr>
          </a:p>
        </p:txBody>
      </p:sp>
      <p:sp>
        <p:nvSpPr>
          <p:cNvPr id="5187" name="object 90">
            <a:extLst>
              <a:ext uri="{FF2B5EF4-FFF2-40B4-BE49-F238E27FC236}">
                <a16:creationId xmlns:a16="http://schemas.microsoft.com/office/drawing/2014/main" id="{A001D598-DFFA-94A4-FF83-C63F04797D15}"/>
              </a:ext>
            </a:extLst>
          </p:cNvPr>
          <p:cNvSpPr txBox="1"/>
          <p:nvPr/>
        </p:nvSpPr>
        <p:spPr>
          <a:xfrm>
            <a:off x="7484994" y="4750047"/>
            <a:ext cx="205422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10" dirty="0">
                <a:solidFill>
                  <a:sysClr val="windowText" lastClr="000000"/>
                </a:solidFill>
                <a:latin typeface="Cambria Math"/>
                <a:cs typeface="Cambria Math"/>
              </a:rPr>
              <a:t>+𝑤</a:t>
            </a:r>
            <a:r>
              <a:rPr sz="2025" kern="0" spc="-15" baseline="-16460" dirty="0">
                <a:solidFill>
                  <a:sysClr val="windowText" lastClr="000000"/>
                </a:solidFill>
                <a:latin typeface="Cambria Math"/>
                <a:cs typeface="Cambria Math"/>
              </a:rPr>
              <a:t>5</a:t>
            </a:r>
            <a:r>
              <a:rPr kern="0" spc="-10" dirty="0">
                <a:solidFill>
                  <a:sysClr val="windowText" lastClr="000000"/>
                </a:solidFill>
                <a:latin typeface="Cambria Math"/>
                <a:cs typeface="Cambria Math"/>
              </a:rPr>
              <a:t>𝑥</a:t>
            </a:r>
            <a:r>
              <a:rPr kern="0" spc="-235" dirty="0">
                <a:solidFill>
                  <a:sysClr val="windowText" lastClr="000000"/>
                </a:solidFill>
                <a:latin typeface="Cambria Math"/>
                <a:cs typeface="Cambria Math"/>
              </a:rPr>
              <a:t> </a:t>
            </a:r>
            <a:r>
              <a:rPr sz="2025" kern="0" spc="89" baseline="28806" dirty="0">
                <a:solidFill>
                  <a:sysClr val="windowText" lastClr="000000"/>
                </a:solidFill>
                <a:latin typeface="Cambria Math"/>
                <a:cs typeface="Cambria Math"/>
              </a:rPr>
              <a:t>2</a:t>
            </a:r>
            <a:r>
              <a:rPr kern="0" spc="60" dirty="0">
                <a:solidFill>
                  <a:sysClr val="windowText" lastClr="000000"/>
                </a:solidFill>
                <a:latin typeface="Cambria Math"/>
                <a:cs typeface="Cambria Math"/>
              </a:rPr>
              <a:t>𝑥</a:t>
            </a:r>
            <a:r>
              <a:rPr sz="2025" kern="0" spc="89" baseline="28806" dirty="0">
                <a:solidFill>
                  <a:sysClr val="windowText" lastClr="000000"/>
                </a:solidFill>
                <a:latin typeface="Cambria Math"/>
                <a:cs typeface="Cambria Math"/>
              </a:rPr>
              <a:t>3</a:t>
            </a:r>
            <a:r>
              <a:rPr sz="2025" kern="0" spc="187"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37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6</a:t>
            </a:r>
            <a:r>
              <a:rPr kern="0" dirty="0">
                <a:solidFill>
                  <a:sysClr val="windowText" lastClr="000000"/>
                </a:solidFill>
                <a:latin typeface="Cambria Math"/>
                <a:cs typeface="Cambria Math"/>
              </a:rPr>
              <a:t>𝑥</a:t>
            </a:r>
            <a:r>
              <a:rPr kern="0" spc="-229" dirty="0">
                <a:solidFill>
                  <a:sysClr val="windowText" lastClr="000000"/>
                </a:solidFill>
                <a:latin typeface="Cambria Math"/>
                <a:cs typeface="Cambria Math"/>
              </a:rPr>
              <a:t> </a:t>
            </a:r>
            <a:r>
              <a:rPr sz="2025" kern="0" spc="-37" baseline="28806" dirty="0">
                <a:solidFill>
                  <a:sysClr val="windowText" lastClr="000000"/>
                </a:solidFill>
                <a:latin typeface="Cambria Math"/>
                <a:cs typeface="Cambria Math"/>
              </a:rPr>
              <a:t>3</a:t>
            </a:r>
            <a:r>
              <a:rPr kern="0" spc="-25" dirty="0">
                <a:solidFill>
                  <a:sysClr val="windowText" lastClr="000000"/>
                </a:solidFill>
                <a:latin typeface="Cambria Math"/>
                <a:cs typeface="Cambria Math"/>
              </a:rPr>
              <a:t>𝑥</a:t>
            </a:r>
            <a:r>
              <a:rPr sz="2025" kern="0" spc="-37" baseline="-16460" dirty="0">
                <a:solidFill>
                  <a:sysClr val="windowText" lastClr="000000"/>
                </a:solidFill>
                <a:latin typeface="Cambria Math"/>
                <a:cs typeface="Cambria Math"/>
              </a:rPr>
              <a:t>2</a:t>
            </a:r>
            <a:endParaRPr sz="2025" kern="0" baseline="-16460">
              <a:solidFill>
                <a:sysClr val="windowText" lastClr="000000"/>
              </a:solidFill>
              <a:latin typeface="Cambria Math"/>
              <a:cs typeface="Cambria Math"/>
            </a:endParaRPr>
          </a:p>
        </p:txBody>
      </p:sp>
      <p:sp>
        <p:nvSpPr>
          <p:cNvPr id="5188" name="object 91">
            <a:extLst>
              <a:ext uri="{FF2B5EF4-FFF2-40B4-BE49-F238E27FC236}">
                <a16:creationId xmlns:a16="http://schemas.microsoft.com/office/drawing/2014/main" id="{E0D61DF0-6C71-7235-181F-F415A81E0AE2}"/>
              </a:ext>
            </a:extLst>
          </p:cNvPr>
          <p:cNvSpPr txBox="1"/>
          <p:nvPr/>
        </p:nvSpPr>
        <p:spPr>
          <a:xfrm>
            <a:off x="7510394" y="4864347"/>
            <a:ext cx="935355" cy="462915"/>
          </a:xfrm>
          <a:prstGeom prst="rect">
            <a:avLst/>
          </a:prstGeom>
        </p:spPr>
        <p:txBody>
          <a:bodyPr vert="horz" wrap="square" lIns="0" tIns="12700" rIns="0" bIns="0" rtlCol="0">
            <a:spAutoFit/>
          </a:bodyPr>
          <a:lstStyle/>
          <a:p>
            <a:pPr marL="565150" defTabSz="914400" eaLnBrk="1" fontAlgn="auto" hangingPunct="1">
              <a:lnSpc>
                <a:spcPts val="1450"/>
              </a:lnSpc>
              <a:spcBef>
                <a:spcPts val="100"/>
              </a:spcBef>
              <a:spcAft>
                <a:spcPts val="0"/>
              </a:spcAft>
              <a:buClrTx/>
              <a:buSzTx/>
              <a:buFontTx/>
              <a:buNone/>
              <a:tabLst>
                <a:tab pos="822325" algn="l"/>
              </a:tabLst>
            </a:pPr>
            <a:r>
              <a:rPr sz="1350" kern="0" spc="-50" dirty="0">
                <a:solidFill>
                  <a:sysClr val="windowText" lastClr="000000"/>
                </a:solidFill>
                <a:latin typeface="Cambria Math"/>
                <a:cs typeface="Cambria Math"/>
              </a:rPr>
              <a:t>1</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2</a:t>
            </a:r>
            <a:endParaRPr sz="1350" kern="0">
              <a:solidFill>
                <a:sysClr val="windowText" lastClr="000000"/>
              </a:solidFill>
              <a:latin typeface="Cambria Math"/>
              <a:cs typeface="Cambria Math"/>
            </a:endParaRPr>
          </a:p>
          <a:p>
            <a:pPr marL="12700" defTabSz="914400" eaLnBrk="1" fontAlgn="auto" hangingPunct="1">
              <a:lnSpc>
                <a:spcPts val="1989"/>
              </a:lnSpc>
              <a:spcBef>
                <a:spcPts val="0"/>
              </a:spcBef>
              <a:spcAft>
                <a:spcPts val="0"/>
              </a:spcAft>
              <a:buClrTx/>
              <a:buSzTx/>
              <a:buFontTx/>
              <a:buNone/>
            </a:pPr>
            <a:r>
              <a:rPr kern="0" spc="-20" dirty="0">
                <a:solidFill>
                  <a:sysClr val="windowText" lastClr="000000"/>
                </a:solidFill>
                <a:latin typeface="Cambria Math"/>
                <a:cs typeface="Cambria Math"/>
              </a:rPr>
              <a:t>+</a:t>
            </a:r>
            <a:r>
              <a:rPr kern="0" spc="-9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4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sp>
        <p:nvSpPr>
          <p:cNvPr id="5189" name="object 92">
            <a:extLst>
              <a:ext uri="{FF2B5EF4-FFF2-40B4-BE49-F238E27FC236}">
                <a16:creationId xmlns:a16="http://schemas.microsoft.com/office/drawing/2014/main" id="{46F99690-7286-9E62-EC88-57D773178E19}"/>
              </a:ext>
            </a:extLst>
          </p:cNvPr>
          <p:cNvSpPr txBox="1">
            <a:spLocks/>
          </p:cNvSpPr>
          <p:nvPr/>
        </p:nvSpPr>
        <p:spPr>
          <a:xfrm>
            <a:off x="1292473" y="1173713"/>
            <a:ext cx="6536055" cy="516822"/>
          </a:xfrm>
          <a:prstGeom prst="rect">
            <a:avLst/>
          </a:prstGeom>
        </p:spPr>
        <p:txBody>
          <a:bodyPr vert="horz" wrap="square" lIns="0" tIns="54624" rIns="0" bIns="0" rtlCol="0">
            <a:spAutoFit/>
          </a:bodyPr>
          <a:lstStyle>
            <a:lvl1pPr>
              <a:defRPr sz="3000" b="0" i="0">
                <a:solidFill>
                  <a:schemeClr val="tx1"/>
                </a:solidFill>
                <a:latin typeface="Verdana"/>
                <a:ea typeface="+mj-ea"/>
                <a:cs typeface="Verdana"/>
              </a:defRPr>
            </a:lvl1pPr>
          </a:lstStyle>
          <a:p>
            <a:pPr marL="65405"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10" normalizeH="0" baseline="0" noProof="0" dirty="0">
                <a:ln>
                  <a:noFill/>
                </a:ln>
                <a:solidFill>
                  <a:srgbClr val="0000FF"/>
                </a:solidFill>
                <a:effectLst/>
                <a:uLnTx/>
                <a:uFillTx/>
                <a:latin typeface="Verdana"/>
                <a:ea typeface="+mj-ea"/>
              </a:rPr>
              <a:t>Classification</a:t>
            </a:r>
          </a:p>
        </p:txBody>
      </p:sp>
      <p:sp>
        <p:nvSpPr>
          <p:cNvPr id="5190" name="object 93">
            <a:extLst>
              <a:ext uri="{FF2B5EF4-FFF2-40B4-BE49-F238E27FC236}">
                <a16:creationId xmlns:a16="http://schemas.microsoft.com/office/drawing/2014/main" id="{F60BF8AD-AC2C-368B-8C98-BD7012278BD5}"/>
              </a:ext>
            </a:extLst>
          </p:cNvPr>
          <p:cNvSpPr txBox="1"/>
          <p:nvPr/>
        </p:nvSpPr>
        <p:spPr>
          <a:xfrm>
            <a:off x="1304221" y="2685917"/>
            <a:ext cx="32067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2000" kern="0" spc="-25" dirty="0">
                <a:solidFill>
                  <a:sysClr val="windowText" lastClr="000000"/>
                </a:solidFill>
                <a:latin typeface="Cambria Math"/>
                <a:cs typeface="Cambria Math"/>
              </a:rPr>
              <a:t>𝑥</a:t>
            </a:r>
            <a:r>
              <a:rPr sz="2250" kern="0" spc="-37" baseline="-16666" dirty="0">
                <a:solidFill>
                  <a:sysClr val="windowText" lastClr="000000"/>
                </a:solidFill>
                <a:latin typeface="Cambria Math"/>
                <a:cs typeface="Cambria Math"/>
              </a:rPr>
              <a:t>2</a:t>
            </a:r>
            <a:endParaRPr sz="2250" kern="0" baseline="-16666">
              <a:solidFill>
                <a:sysClr val="windowText" lastClr="000000"/>
              </a:solidFill>
              <a:latin typeface="Cambria Math"/>
              <a:cs typeface="Cambria Math"/>
            </a:endParaRPr>
          </a:p>
        </p:txBody>
      </p:sp>
      <p:sp>
        <p:nvSpPr>
          <p:cNvPr id="5191" name="object 94">
            <a:extLst>
              <a:ext uri="{FF2B5EF4-FFF2-40B4-BE49-F238E27FC236}">
                <a16:creationId xmlns:a16="http://schemas.microsoft.com/office/drawing/2014/main" id="{7FBBEA75-A5FA-1A3F-DF41-A5875E89F152}"/>
              </a:ext>
            </a:extLst>
          </p:cNvPr>
          <p:cNvSpPr txBox="1"/>
          <p:nvPr/>
        </p:nvSpPr>
        <p:spPr>
          <a:xfrm>
            <a:off x="1934776" y="3684759"/>
            <a:ext cx="2135505" cy="784225"/>
          </a:xfrm>
          <a:prstGeom prst="rect">
            <a:avLst/>
          </a:prstGeom>
        </p:spPr>
        <p:txBody>
          <a:bodyPr vert="horz" wrap="square" lIns="0" tIns="108585" rIns="0" bIns="0" rtlCol="0">
            <a:spAutoFit/>
          </a:bodyPr>
          <a:lstStyle/>
          <a:p>
            <a:pPr marL="636270" defTabSz="914400" eaLnBrk="1" fontAlgn="auto" hangingPunct="1">
              <a:spcBef>
                <a:spcPts val="855"/>
              </a:spcBef>
              <a:spcAft>
                <a:spcPts val="0"/>
              </a:spcAft>
              <a:buClrTx/>
              <a:buSzTx/>
              <a:buFontTx/>
              <a:buNone/>
            </a:pPr>
            <a:r>
              <a:rPr sz="2000" kern="0" spc="-25" dirty="0">
                <a:solidFill>
                  <a:sysClr val="windowText" lastClr="000000"/>
                </a:solidFill>
                <a:latin typeface="Cambria Math"/>
                <a:cs typeface="Cambria Math"/>
              </a:rPr>
              <a:t>𝑥</a:t>
            </a:r>
            <a:r>
              <a:rPr sz="2250" kern="0" spc="-37" baseline="-16666" dirty="0">
                <a:solidFill>
                  <a:sysClr val="windowText" lastClr="000000"/>
                </a:solidFill>
                <a:latin typeface="Cambria Math"/>
                <a:cs typeface="Cambria Math"/>
              </a:rPr>
              <a:t>1</a:t>
            </a:r>
            <a:endParaRPr sz="2250" kern="0" baseline="-16666">
              <a:solidFill>
                <a:sysClr val="windowText" lastClr="000000"/>
              </a:solidFill>
              <a:latin typeface="Cambria Math"/>
              <a:cs typeface="Cambria Math"/>
            </a:endParaRPr>
          </a:p>
          <a:p>
            <a:pPr marL="38100" defTabSz="914400" eaLnBrk="1" fontAlgn="auto" hangingPunct="1">
              <a:spcBef>
                <a:spcPts val="655"/>
              </a:spcBef>
              <a:spcAft>
                <a:spcPts val="0"/>
              </a:spcAft>
              <a:buClrTx/>
              <a:buSzTx/>
              <a:buFontTx/>
              <a:buNone/>
            </a:pPr>
            <a:r>
              <a:rPr kern="0" dirty="0">
                <a:solidFill>
                  <a:sysClr val="windowText" lastClr="000000"/>
                </a:solidFill>
                <a:latin typeface="Cambria Math"/>
                <a:cs typeface="Cambria Math"/>
              </a:rPr>
              <a:t>𝑧</a:t>
            </a:r>
            <a:r>
              <a:rPr kern="0" spc="15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5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sz="2025" kern="0" baseline="-16460" dirty="0">
                <a:solidFill>
                  <a:sysClr val="windowText" lastClr="000000"/>
                </a:solidFill>
                <a:latin typeface="Cambria Math"/>
                <a:cs typeface="Cambria Math"/>
              </a:rPr>
              <a:t>1</a:t>
            </a:r>
            <a:r>
              <a:rPr sz="2025" kern="0" spc="172"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55"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2</a:t>
            </a:r>
            <a:r>
              <a:rPr kern="0" dirty="0">
                <a:solidFill>
                  <a:sysClr val="windowText" lastClr="000000"/>
                </a:solidFill>
                <a:latin typeface="Cambria Math"/>
                <a:cs typeface="Cambria Math"/>
              </a:rPr>
              <a:t>𝑥</a:t>
            </a:r>
            <a:r>
              <a:rPr sz="2025" kern="0" baseline="-16460" dirty="0">
                <a:solidFill>
                  <a:sysClr val="windowText" lastClr="000000"/>
                </a:solidFill>
                <a:latin typeface="Cambria Math"/>
                <a:cs typeface="Cambria Math"/>
              </a:rPr>
              <a:t>2</a:t>
            </a:r>
            <a:r>
              <a:rPr sz="2025" kern="0" spc="172"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sp>
        <p:nvSpPr>
          <p:cNvPr id="5192" name="object 95">
            <a:extLst>
              <a:ext uri="{FF2B5EF4-FFF2-40B4-BE49-F238E27FC236}">
                <a16:creationId xmlns:a16="http://schemas.microsoft.com/office/drawing/2014/main" id="{D0DB6D1E-3607-6A17-791A-52540A589DAC}"/>
              </a:ext>
            </a:extLst>
          </p:cNvPr>
          <p:cNvSpPr txBox="1"/>
          <p:nvPr/>
        </p:nvSpPr>
        <p:spPr>
          <a:xfrm>
            <a:off x="4115429" y="2684773"/>
            <a:ext cx="32067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2000" kern="0" spc="-25" dirty="0">
                <a:solidFill>
                  <a:sysClr val="windowText" lastClr="000000"/>
                </a:solidFill>
                <a:latin typeface="Cambria Math"/>
                <a:cs typeface="Cambria Math"/>
              </a:rPr>
              <a:t>𝑥</a:t>
            </a:r>
            <a:r>
              <a:rPr sz="2250" kern="0" spc="-37" baseline="-16666" dirty="0">
                <a:solidFill>
                  <a:sysClr val="windowText" lastClr="000000"/>
                </a:solidFill>
                <a:latin typeface="Cambria Math"/>
                <a:cs typeface="Cambria Math"/>
              </a:rPr>
              <a:t>2</a:t>
            </a:r>
            <a:endParaRPr sz="2250" kern="0" baseline="-16666">
              <a:solidFill>
                <a:sysClr val="windowText" lastClr="000000"/>
              </a:solidFill>
              <a:latin typeface="Cambria Math"/>
              <a:cs typeface="Cambria Math"/>
            </a:endParaRPr>
          </a:p>
        </p:txBody>
      </p:sp>
      <p:sp>
        <p:nvSpPr>
          <p:cNvPr id="5193" name="object 96">
            <a:extLst>
              <a:ext uri="{FF2B5EF4-FFF2-40B4-BE49-F238E27FC236}">
                <a16:creationId xmlns:a16="http://schemas.microsoft.com/office/drawing/2014/main" id="{D67C3544-4A37-AB87-09E2-0FC6E675A218}"/>
              </a:ext>
            </a:extLst>
          </p:cNvPr>
          <p:cNvSpPr txBox="1"/>
          <p:nvPr/>
        </p:nvSpPr>
        <p:spPr>
          <a:xfrm>
            <a:off x="4652259" y="3691420"/>
            <a:ext cx="1739900" cy="769620"/>
          </a:xfrm>
          <a:prstGeom prst="rect">
            <a:avLst/>
          </a:prstGeom>
        </p:spPr>
        <p:txBody>
          <a:bodyPr vert="horz" wrap="square" lIns="0" tIns="100965" rIns="0" bIns="0" rtlCol="0">
            <a:spAutoFit/>
          </a:bodyPr>
          <a:lstStyle/>
          <a:p>
            <a:pPr marR="6350" algn="ctr" defTabSz="914400" eaLnBrk="1" fontAlgn="auto" hangingPunct="1">
              <a:spcBef>
                <a:spcPts val="795"/>
              </a:spcBef>
              <a:spcAft>
                <a:spcPts val="0"/>
              </a:spcAft>
              <a:buClrTx/>
              <a:buSzTx/>
              <a:buFontTx/>
              <a:buNone/>
            </a:pPr>
            <a:r>
              <a:rPr sz="2000" kern="0" spc="-25" dirty="0">
                <a:solidFill>
                  <a:sysClr val="windowText" lastClr="000000"/>
                </a:solidFill>
                <a:latin typeface="Cambria Math"/>
                <a:cs typeface="Cambria Math"/>
              </a:rPr>
              <a:t>𝑥</a:t>
            </a:r>
            <a:r>
              <a:rPr sz="2250" kern="0" spc="-37" baseline="-16666" dirty="0">
                <a:solidFill>
                  <a:sysClr val="windowText" lastClr="000000"/>
                </a:solidFill>
                <a:latin typeface="Cambria Math"/>
                <a:cs typeface="Cambria Math"/>
              </a:rPr>
              <a:t>1</a:t>
            </a:r>
            <a:endParaRPr sz="2250" kern="0" baseline="-16666">
              <a:solidFill>
                <a:sysClr val="windowText" lastClr="000000"/>
              </a:solidFill>
              <a:latin typeface="Cambria Math"/>
              <a:cs typeface="Cambria Math"/>
            </a:endParaRPr>
          </a:p>
          <a:p>
            <a:pPr algn="ctr" defTabSz="914400" eaLnBrk="1" fontAlgn="auto" hangingPunct="1">
              <a:spcBef>
                <a:spcPts val="600"/>
              </a:spcBef>
              <a:spcAft>
                <a:spcPts val="0"/>
              </a:spcAft>
              <a:buClrTx/>
              <a:buSzTx/>
              <a:buFontTx/>
              <a:buNone/>
            </a:pPr>
            <a:r>
              <a:rPr kern="0" dirty="0">
                <a:solidFill>
                  <a:sysClr val="windowText" lastClr="000000"/>
                </a:solidFill>
                <a:latin typeface="Cambria Math"/>
                <a:cs typeface="Cambria Math"/>
              </a:rPr>
              <a:t>𝑧</a:t>
            </a:r>
            <a:r>
              <a:rPr kern="0" spc="14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sz="2025" kern="0" baseline="-16460" dirty="0">
                <a:solidFill>
                  <a:sysClr val="windowText" lastClr="000000"/>
                </a:solidFill>
                <a:latin typeface="Cambria Math"/>
                <a:cs typeface="Cambria Math"/>
              </a:rPr>
              <a:t>1</a:t>
            </a:r>
            <a:r>
              <a:rPr sz="2025" kern="0" spc="157"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spc="-20" dirty="0">
                <a:solidFill>
                  <a:sysClr val="windowText" lastClr="000000"/>
                </a:solidFill>
                <a:latin typeface="Cambria Math"/>
                <a:cs typeface="Cambria Math"/>
              </a:rPr>
              <a:t>𝑤</a:t>
            </a:r>
            <a:r>
              <a:rPr sz="2025" kern="0" spc="-30" baseline="-16460" dirty="0">
                <a:solidFill>
                  <a:sysClr val="windowText" lastClr="000000"/>
                </a:solidFill>
                <a:latin typeface="Cambria Math"/>
                <a:cs typeface="Cambria Math"/>
              </a:rPr>
              <a:t>2</a:t>
            </a:r>
            <a:r>
              <a:rPr kern="0" spc="-20" dirty="0">
                <a:solidFill>
                  <a:sysClr val="windowText" lastClr="000000"/>
                </a:solidFill>
                <a:latin typeface="Cambria Math"/>
                <a:cs typeface="Cambria Math"/>
              </a:rPr>
              <a:t>𝑥</a:t>
            </a:r>
            <a:r>
              <a:rPr sz="2025" kern="0" spc="-30" baseline="-16460" dirty="0">
                <a:solidFill>
                  <a:sysClr val="windowText" lastClr="000000"/>
                </a:solidFill>
                <a:latin typeface="Cambria Math"/>
                <a:cs typeface="Cambria Math"/>
              </a:rPr>
              <a:t>2</a:t>
            </a:r>
            <a:endParaRPr sz="2025" kern="0" baseline="-16460">
              <a:solidFill>
                <a:sysClr val="windowText" lastClr="000000"/>
              </a:solidFill>
              <a:latin typeface="Cambria Math"/>
              <a:cs typeface="Cambria Math"/>
            </a:endParaRPr>
          </a:p>
        </p:txBody>
      </p:sp>
      <p:sp>
        <p:nvSpPr>
          <p:cNvPr id="5194" name="object 97">
            <a:extLst>
              <a:ext uri="{FF2B5EF4-FFF2-40B4-BE49-F238E27FC236}">
                <a16:creationId xmlns:a16="http://schemas.microsoft.com/office/drawing/2014/main" id="{68A4CBD7-6A54-1E3D-7180-35EFBE674D77}"/>
              </a:ext>
            </a:extLst>
          </p:cNvPr>
          <p:cNvSpPr txBox="1"/>
          <p:nvPr/>
        </p:nvSpPr>
        <p:spPr>
          <a:xfrm>
            <a:off x="6936353" y="2684773"/>
            <a:ext cx="32067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2000" kern="0" spc="-25" dirty="0">
                <a:solidFill>
                  <a:sysClr val="windowText" lastClr="000000"/>
                </a:solidFill>
                <a:latin typeface="Cambria Math"/>
                <a:cs typeface="Cambria Math"/>
              </a:rPr>
              <a:t>𝑥</a:t>
            </a:r>
            <a:r>
              <a:rPr sz="2250" kern="0" spc="-37" baseline="-16666" dirty="0">
                <a:solidFill>
                  <a:sysClr val="windowText" lastClr="000000"/>
                </a:solidFill>
                <a:latin typeface="Cambria Math"/>
                <a:cs typeface="Cambria Math"/>
              </a:rPr>
              <a:t>2</a:t>
            </a:r>
            <a:endParaRPr sz="2250" kern="0" baseline="-16666">
              <a:solidFill>
                <a:sysClr val="windowText" lastClr="000000"/>
              </a:solidFill>
              <a:latin typeface="Cambria Math"/>
              <a:cs typeface="Cambria Math"/>
            </a:endParaRPr>
          </a:p>
        </p:txBody>
      </p:sp>
      <p:sp>
        <p:nvSpPr>
          <p:cNvPr id="5195" name="object 98">
            <a:extLst>
              <a:ext uri="{FF2B5EF4-FFF2-40B4-BE49-F238E27FC236}">
                <a16:creationId xmlns:a16="http://schemas.microsoft.com/office/drawing/2014/main" id="{EF9BB58A-BDD6-4D94-8120-B0EF4D3F3396}"/>
              </a:ext>
            </a:extLst>
          </p:cNvPr>
          <p:cNvSpPr txBox="1"/>
          <p:nvPr/>
        </p:nvSpPr>
        <p:spPr>
          <a:xfrm>
            <a:off x="7418065" y="3650993"/>
            <a:ext cx="1739264" cy="845819"/>
          </a:xfrm>
          <a:prstGeom prst="rect">
            <a:avLst/>
          </a:prstGeom>
        </p:spPr>
        <p:txBody>
          <a:bodyPr vert="horz" wrap="square" lIns="0" tIns="140970" rIns="0" bIns="0" rtlCol="0">
            <a:spAutoFit/>
          </a:bodyPr>
          <a:lstStyle/>
          <a:p>
            <a:pPr marL="125730" algn="ctr" defTabSz="914400" eaLnBrk="1" fontAlgn="auto" hangingPunct="1">
              <a:spcBef>
                <a:spcPts val="1110"/>
              </a:spcBef>
              <a:spcAft>
                <a:spcPts val="0"/>
              </a:spcAft>
              <a:buClrTx/>
              <a:buSzTx/>
              <a:buFontTx/>
              <a:buNone/>
            </a:pPr>
            <a:r>
              <a:rPr sz="2000" kern="0" spc="-25" dirty="0">
                <a:solidFill>
                  <a:sysClr val="windowText" lastClr="000000"/>
                </a:solidFill>
                <a:latin typeface="Cambria Math"/>
                <a:cs typeface="Cambria Math"/>
              </a:rPr>
              <a:t>𝑥</a:t>
            </a:r>
            <a:r>
              <a:rPr sz="2250" kern="0" spc="-37" baseline="-16666" dirty="0">
                <a:solidFill>
                  <a:sysClr val="windowText" lastClr="000000"/>
                </a:solidFill>
                <a:latin typeface="Cambria Math"/>
                <a:cs typeface="Cambria Math"/>
              </a:rPr>
              <a:t>1</a:t>
            </a:r>
            <a:endParaRPr sz="2250" kern="0" baseline="-16666">
              <a:solidFill>
                <a:sysClr val="windowText" lastClr="000000"/>
              </a:solidFill>
              <a:latin typeface="Cambria Math"/>
              <a:cs typeface="Cambria Math"/>
            </a:endParaRPr>
          </a:p>
          <a:p>
            <a:pPr algn="ctr" defTabSz="914400" eaLnBrk="1" fontAlgn="auto" hangingPunct="1">
              <a:spcBef>
                <a:spcPts val="885"/>
              </a:spcBef>
              <a:spcAft>
                <a:spcPts val="0"/>
              </a:spcAft>
              <a:buClrTx/>
              <a:buSzTx/>
              <a:buFontTx/>
              <a:buNone/>
            </a:pPr>
            <a:r>
              <a:rPr kern="0" dirty="0">
                <a:solidFill>
                  <a:sysClr val="windowText" lastClr="000000"/>
                </a:solidFill>
                <a:latin typeface="Cambria Math"/>
                <a:cs typeface="Cambria Math"/>
              </a:rPr>
              <a:t>𝑧</a:t>
            </a:r>
            <a:r>
              <a:rPr kern="0" spc="13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sz="2025" kern="0" baseline="-16460" dirty="0">
                <a:solidFill>
                  <a:sysClr val="windowText" lastClr="000000"/>
                </a:solidFill>
                <a:latin typeface="Cambria Math"/>
                <a:cs typeface="Cambria Math"/>
              </a:rPr>
              <a:t>1</a:t>
            </a:r>
            <a:r>
              <a:rPr sz="2025" kern="0" spc="157"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spc="-20" dirty="0">
                <a:solidFill>
                  <a:sysClr val="windowText" lastClr="000000"/>
                </a:solidFill>
                <a:latin typeface="Cambria Math"/>
                <a:cs typeface="Cambria Math"/>
              </a:rPr>
              <a:t>𝑤</a:t>
            </a:r>
            <a:r>
              <a:rPr sz="2025" kern="0" spc="-30" baseline="-16460" dirty="0">
                <a:solidFill>
                  <a:sysClr val="windowText" lastClr="000000"/>
                </a:solidFill>
                <a:latin typeface="Cambria Math"/>
                <a:cs typeface="Cambria Math"/>
              </a:rPr>
              <a:t>2</a:t>
            </a:r>
            <a:r>
              <a:rPr kern="0" spc="-20" dirty="0">
                <a:solidFill>
                  <a:sysClr val="windowText" lastClr="000000"/>
                </a:solidFill>
                <a:latin typeface="Cambria Math"/>
                <a:cs typeface="Cambria Math"/>
              </a:rPr>
              <a:t>𝑥</a:t>
            </a:r>
            <a:r>
              <a:rPr sz="2025" kern="0" spc="-30" baseline="-16460" dirty="0">
                <a:solidFill>
                  <a:sysClr val="windowText" lastClr="000000"/>
                </a:solidFill>
                <a:latin typeface="Cambria Math"/>
                <a:cs typeface="Cambria Math"/>
              </a:rPr>
              <a:t>2</a:t>
            </a:r>
            <a:endParaRPr sz="2025" kern="0" baseline="-16460">
              <a:solidFill>
                <a:sysClr val="windowText" lastClr="000000"/>
              </a:solidFill>
              <a:latin typeface="Cambria Math"/>
              <a:cs typeface="Cambria Math"/>
            </a:endParaRPr>
          </a:p>
        </p:txBody>
      </p:sp>
      <p:sp>
        <p:nvSpPr>
          <p:cNvPr id="5196" name="object 99">
            <a:extLst>
              <a:ext uri="{FF2B5EF4-FFF2-40B4-BE49-F238E27FC236}">
                <a16:creationId xmlns:a16="http://schemas.microsoft.com/office/drawing/2014/main" id="{3173B328-EDD2-F423-C048-EC026AA6814C}"/>
              </a:ext>
            </a:extLst>
          </p:cNvPr>
          <p:cNvSpPr/>
          <p:nvPr/>
        </p:nvSpPr>
        <p:spPr>
          <a:xfrm>
            <a:off x="7710546" y="1759959"/>
            <a:ext cx="2060575" cy="1524000"/>
          </a:xfrm>
          <a:custGeom>
            <a:avLst/>
            <a:gdLst/>
            <a:ahLst/>
            <a:cxnLst/>
            <a:rect l="l" t="t" r="r" b="b"/>
            <a:pathLst>
              <a:path w="2060575" h="1524000">
                <a:moveTo>
                  <a:pt x="953262" y="1511299"/>
                </a:moveTo>
                <a:lnTo>
                  <a:pt x="943228" y="1511299"/>
                </a:lnTo>
                <a:lnTo>
                  <a:pt x="945388" y="1523999"/>
                </a:lnTo>
                <a:lnTo>
                  <a:pt x="958469" y="1523999"/>
                </a:lnTo>
                <a:lnTo>
                  <a:pt x="953262" y="1511299"/>
                </a:lnTo>
                <a:close/>
              </a:path>
              <a:path w="2060575" h="1524000">
                <a:moveTo>
                  <a:pt x="953262" y="1511299"/>
                </a:moveTo>
                <a:lnTo>
                  <a:pt x="958469" y="1523999"/>
                </a:lnTo>
                <a:lnTo>
                  <a:pt x="961771" y="1523999"/>
                </a:lnTo>
                <a:lnTo>
                  <a:pt x="953262" y="1511299"/>
                </a:lnTo>
                <a:close/>
              </a:path>
              <a:path w="2060575" h="1524000">
                <a:moveTo>
                  <a:pt x="1220597" y="1511299"/>
                </a:moveTo>
                <a:lnTo>
                  <a:pt x="953262" y="1511299"/>
                </a:lnTo>
                <a:lnTo>
                  <a:pt x="961771" y="1523999"/>
                </a:lnTo>
                <a:lnTo>
                  <a:pt x="1215644" y="1523999"/>
                </a:lnTo>
                <a:lnTo>
                  <a:pt x="1220597" y="1511299"/>
                </a:lnTo>
                <a:close/>
              </a:path>
              <a:path w="2060575" h="1524000">
                <a:moveTo>
                  <a:pt x="1247394" y="1498599"/>
                </a:moveTo>
                <a:lnTo>
                  <a:pt x="903351" y="1498599"/>
                </a:lnTo>
                <a:lnTo>
                  <a:pt x="910971" y="1511299"/>
                </a:lnTo>
                <a:lnTo>
                  <a:pt x="1244219" y="1511299"/>
                </a:lnTo>
                <a:lnTo>
                  <a:pt x="1247394" y="1498599"/>
                </a:lnTo>
                <a:close/>
              </a:path>
              <a:path w="2060575" h="1524000">
                <a:moveTo>
                  <a:pt x="986917" y="1485899"/>
                </a:moveTo>
                <a:lnTo>
                  <a:pt x="882269" y="1485899"/>
                </a:lnTo>
                <a:lnTo>
                  <a:pt x="887983" y="1498599"/>
                </a:lnTo>
                <a:lnTo>
                  <a:pt x="994028" y="1498599"/>
                </a:lnTo>
                <a:lnTo>
                  <a:pt x="986917" y="1485899"/>
                </a:lnTo>
                <a:close/>
              </a:path>
              <a:path w="2060575" h="1524000">
                <a:moveTo>
                  <a:pt x="990726" y="1485899"/>
                </a:moveTo>
                <a:lnTo>
                  <a:pt x="986917" y="1485899"/>
                </a:lnTo>
                <a:lnTo>
                  <a:pt x="994028" y="1498599"/>
                </a:lnTo>
                <a:lnTo>
                  <a:pt x="990726" y="1485899"/>
                </a:lnTo>
                <a:close/>
              </a:path>
              <a:path w="2060575" h="1524000">
                <a:moveTo>
                  <a:pt x="997839" y="1485899"/>
                </a:moveTo>
                <a:lnTo>
                  <a:pt x="990726" y="1485899"/>
                </a:lnTo>
                <a:lnTo>
                  <a:pt x="994028" y="1498599"/>
                </a:lnTo>
                <a:lnTo>
                  <a:pt x="1003300" y="1498599"/>
                </a:lnTo>
                <a:lnTo>
                  <a:pt x="997839" y="1485899"/>
                </a:lnTo>
                <a:close/>
              </a:path>
              <a:path w="2060575" h="1524000">
                <a:moveTo>
                  <a:pt x="1261618" y="1485899"/>
                </a:moveTo>
                <a:lnTo>
                  <a:pt x="1192529" y="1485899"/>
                </a:lnTo>
                <a:lnTo>
                  <a:pt x="1190752" y="1498599"/>
                </a:lnTo>
                <a:lnTo>
                  <a:pt x="1247521" y="1498599"/>
                </a:lnTo>
                <a:lnTo>
                  <a:pt x="1261374" y="1486958"/>
                </a:lnTo>
                <a:lnTo>
                  <a:pt x="1261618" y="1485899"/>
                </a:lnTo>
                <a:close/>
              </a:path>
              <a:path w="2060575" h="1524000">
                <a:moveTo>
                  <a:pt x="1261374" y="1486958"/>
                </a:moveTo>
                <a:lnTo>
                  <a:pt x="1247521" y="1498599"/>
                </a:lnTo>
                <a:lnTo>
                  <a:pt x="1258570" y="1498599"/>
                </a:lnTo>
                <a:lnTo>
                  <a:pt x="1260157" y="1492249"/>
                </a:lnTo>
                <a:lnTo>
                  <a:pt x="1261374" y="1486958"/>
                </a:lnTo>
                <a:close/>
              </a:path>
              <a:path w="2060575" h="1524000">
                <a:moveTo>
                  <a:pt x="1260157" y="1492249"/>
                </a:moveTo>
                <a:lnTo>
                  <a:pt x="1258570" y="1498599"/>
                </a:lnTo>
                <a:lnTo>
                  <a:pt x="1258805" y="1498129"/>
                </a:lnTo>
                <a:lnTo>
                  <a:pt x="1260157" y="1492249"/>
                </a:lnTo>
                <a:close/>
              </a:path>
              <a:path w="2060575" h="1524000">
                <a:moveTo>
                  <a:pt x="1258805" y="1498129"/>
                </a:moveTo>
                <a:lnTo>
                  <a:pt x="1258570" y="1498599"/>
                </a:lnTo>
                <a:lnTo>
                  <a:pt x="1258805" y="1498129"/>
                </a:lnTo>
                <a:close/>
              </a:path>
              <a:path w="2060575" h="1524000">
                <a:moveTo>
                  <a:pt x="1261745" y="1492249"/>
                </a:moveTo>
                <a:lnTo>
                  <a:pt x="1258805" y="1498129"/>
                </a:lnTo>
                <a:lnTo>
                  <a:pt x="1258697" y="1498599"/>
                </a:lnTo>
                <a:lnTo>
                  <a:pt x="1260348" y="1498599"/>
                </a:lnTo>
                <a:lnTo>
                  <a:pt x="1261745" y="1492249"/>
                </a:lnTo>
                <a:close/>
              </a:path>
              <a:path w="2060575" h="1524000">
                <a:moveTo>
                  <a:pt x="1261508" y="1486845"/>
                </a:moveTo>
                <a:lnTo>
                  <a:pt x="1261374" y="1486958"/>
                </a:lnTo>
                <a:lnTo>
                  <a:pt x="1260157" y="1492249"/>
                </a:lnTo>
                <a:lnTo>
                  <a:pt x="1261508" y="1486845"/>
                </a:lnTo>
                <a:close/>
              </a:path>
              <a:path w="2060575" h="1524000">
                <a:moveTo>
                  <a:pt x="1264920" y="1485899"/>
                </a:moveTo>
                <a:lnTo>
                  <a:pt x="1263142" y="1485899"/>
                </a:lnTo>
                <a:lnTo>
                  <a:pt x="1261745" y="1492249"/>
                </a:lnTo>
                <a:lnTo>
                  <a:pt x="1264920" y="1485899"/>
                </a:lnTo>
                <a:close/>
              </a:path>
              <a:path w="2060575" h="1524000">
                <a:moveTo>
                  <a:pt x="1262633" y="1485899"/>
                </a:moveTo>
                <a:lnTo>
                  <a:pt x="1261745" y="1485899"/>
                </a:lnTo>
                <a:lnTo>
                  <a:pt x="1261508" y="1486845"/>
                </a:lnTo>
                <a:lnTo>
                  <a:pt x="1262633" y="1485899"/>
                </a:lnTo>
                <a:close/>
              </a:path>
              <a:path w="2060575" h="1524000">
                <a:moveTo>
                  <a:pt x="855979" y="1473199"/>
                </a:moveTo>
                <a:lnTo>
                  <a:pt x="861187" y="1485899"/>
                </a:lnTo>
                <a:lnTo>
                  <a:pt x="856832" y="1475014"/>
                </a:lnTo>
                <a:lnTo>
                  <a:pt x="855979" y="1473199"/>
                </a:lnTo>
                <a:close/>
              </a:path>
              <a:path w="2060575" h="1524000">
                <a:moveTo>
                  <a:pt x="937259" y="1473199"/>
                </a:moveTo>
                <a:lnTo>
                  <a:pt x="856106" y="1473199"/>
                </a:lnTo>
                <a:lnTo>
                  <a:pt x="856832" y="1475014"/>
                </a:lnTo>
                <a:lnTo>
                  <a:pt x="861949" y="1485899"/>
                </a:lnTo>
                <a:lnTo>
                  <a:pt x="945133" y="1485899"/>
                </a:lnTo>
                <a:lnTo>
                  <a:pt x="937259" y="1473199"/>
                </a:lnTo>
                <a:close/>
              </a:path>
              <a:path w="2060575" h="1524000">
                <a:moveTo>
                  <a:pt x="939800" y="1473199"/>
                </a:moveTo>
                <a:lnTo>
                  <a:pt x="937259" y="1473199"/>
                </a:lnTo>
                <a:lnTo>
                  <a:pt x="945133" y="1485899"/>
                </a:lnTo>
                <a:lnTo>
                  <a:pt x="939800" y="1473199"/>
                </a:lnTo>
                <a:close/>
              </a:path>
              <a:path w="2060575" h="1524000">
                <a:moveTo>
                  <a:pt x="942975" y="1473199"/>
                </a:moveTo>
                <a:lnTo>
                  <a:pt x="939800" y="1473199"/>
                </a:lnTo>
                <a:lnTo>
                  <a:pt x="945133" y="1485899"/>
                </a:lnTo>
                <a:lnTo>
                  <a:pt x="945388" y="1485899"/>
                </a:lnTo>
                <a:lnTo>
                  <a:pt x="942975" y="1473199"/>
                </a:lnTo>
                <a:close/>
              </a:path>
              <a:path w="2060575" h="1524000">
                <a:moveTo>
                  <a:pt x="1229232" y="1473199"/>
                </a:moveTo>
                <a:lnTo>
                  <a:pt x="1218692" y="1473199"/>
                </a:lnTo>
                <a:lnTo>
                  <a:pt x="1214374" y="1485899"/>
                </a:lnTo>
                <a:lnTo>
                  <a:pt x="1227708" y="1485899"/>
                </a:lnTo>
                <a:lnTo>
                  <a:pt x="1229232" y="1473199"/>
                </a:lnTo>
                <a:close/>
              </a:path>
              <a:path w="2060575" h="1524000">
                <a:moveTo>
                  <a:pt x="1236852" y="1460499"/>
                </a:moveTo>
                <a:lnTo>
                  <a:pt x="1235455" y="1460499"/>
                </a:lnTo>
                <a:lnTo>
                  <a:pt x="1229232" y="1473199"/>
                </a:lnTo>
                <a:lnTo>
                  <a:pt x="1227708" y="1485899"/>
                </a:lnTo>
                <a:lnTo>
                  <a:pt x="1235837" y="1473199"/>
                </a:lnTo>
                <a:lnTo>
                  <a:pt x="1233424" y="1473199"/>
                </a:lnTo>
                <a:lnTo>
                  <a:pt x="1235588" y="1471035"/>
                </a:lnTo>
                <a:lnTo>
                  <a:pt x="1236852" y="1460499"/>
                </a:lnTo>
                <a:close/>
              </a:path>
              <a:path w="2060575" h="1524000">
                <a:moveTo>
                  <a:pt x="1279652" y="1473199"/>
                </a:moveTo>
                <a:lnTo>
                  <a:pt x="1235837" y="1473199"/>
                </a:lnTo>
                <a:lnTo>
                  <a:pt x="1227708" y="1485899"/>
                </a:lnTo>
                <a:lnTo>
                  <a:pt x="1273937" y="1485899"/>
                </a:lnTo>
                <a:lnTo>
                  <a:pt x="1279652" y="1473199"/>
                </a:lnTo>
                <a:close/>
              </a:path>
              <a:path w="2060575" h="1524000">
                <a:moveTo>
                  <a:pt x="1280541" y="1473199"/>
                </a:moveTo>
                <a:lnTo>
                  <a:pt x="1279652" y="1473199"/>
                </a:lnTo>
                <a:lnTo>
                  <a:pt x="1274699" y="1485899"/>
                </a:lnTo>
                <a:lnTo>
                  <a:pt x="1280541" y="1473199"/>
                </a:lnTo>
                <a:close/>
              </a:path>
              <a:path w="2060575" h="1524000">
                <a:moveTo>
                  <a:pt x="905128" y="1460499"/>
                </a:moveTo>
                <a:lnTo>
                  <a:pt x="838707" y="1460499"/>
                </a:lnTo>
                <a:lnTo>
                  <a:pt x="840867" y="1473199"/>
                </a:lnTo>
                <a:lnTo>
                  <a:pt x="912241" y="1473199"/>
                </a:lnTo>
                <a:lnTo>
                  <a:pt x="905128" y="1460499"/>
                </a:lnTo>
                <a:close/>
              </a:path>
              <a:path w="2060575" h="1524000">
                <a:moveTo>
                  <a:pt x="1301115" y="1460499"/>
                </a:moveTo>
                <a:lnTo>
                  <a:pt x="1246124" y="1460499"/>
                </a:lnTo>
                <a:lnTo>
                  <a:pt x="1235588" y="1471035"/>
                </a:lnTo>
                <a:lnTo>
                  <a:pt x="1235328" y="1473199"/>
                </a:lnTo>
                <a:lnTo>
                  <a:pt x="1295653" y="1473199"/>
                </a:lnTo>
                <a:lnTo>
                  <a:pt x="1301115" y="1460499"/>
                </a:lnTo>
                <a:close/>
              </a:path>
              <a:path w="2060575" h="1524000">
                <a:moveTo>
                  <a:pt x="1246124" y="1460499"/>
                </a:moveTo>
                <a:lnTo>
                  <a:pt x="1236852" y="1460499"/>
                </a:lnTo>
                <a:lnTo>
                  <a:pt x="1235588" y="1471035"/>
                </a:lnTo>
                <a:lnTo>
                  <a:pt x="1246124" y="1460499"/>
                </a:lnTo>
                <a:close/>
              </a:path>
              <a:path w="2060575" h="1524000">
                <a:moveTo>
                  <a:pt x="866140" y="1346199"/>
                </a:moveTo>
                <a:lnTo>
                  <a:pt x="831215" y="1346199"/>
                </a:lnTo>
                <a:lnTo>
                  <a:pt x="831215" y="1447799"/>
                </a:lnTo>
                <a:lnTo>
                  <a:pt x="832612" y="1460499"/>
                </a:lnTo>
                <a:lnTo>
                  <a:pt x="887476" y="1460499"/>
                </a:lnTo>
                <a:lnTo>
                  <a:pt x="885951" y="1447799"/>
                </a:lnTo>
                <a:lnTo>
                  <a:pt x="864870" y="1447799"/>
                </a:lnTo>
                <a:lnTo>
                  <a:pt x="864451" y="1443153"/>
                </a:lnTo>
                <a:lnTo>
                  <a:pt x="860425" y="1435099"/>
                </a:lnTo>
                <a:lnTo>
                  <a:pt x="866140" y="1435099"/>
                </a:lnTo>
                <a:lnTo>
                  <a:pt x="866140" y="1358899"/>
                </a:lnTo>
                <a:lnTo>
                  <a:pt x="865124" y="1358899"/>
                </a:lnTo>
                <a:lnTo>
                  <a:pt x="866140" y="1346199"/>
                </a:lnTo>
                <a:close/>
              </a:path>
              <a:path w="2060575" h="1524000">
                <a:moveTo>
                  <a:pt x="1315974" y="1447799"/>
                </a:moveTo>
                <a:lnTo>
                  <a:pt x="1255776" y="1447799"/>
                </a:lnTo>
                <a:lnTo>
                  <a:pt x="1250061" y="1460499"/>
                </a:lnTo>
                <a:lnTo>
                  <a:pt x="1311402" y="1460499"/>
                </a:lnTo>
                <a:lnTo>
                  <a:pt x="1315974" y="1447799"/>
                </a:lnTo>
                <a:close/>
              </a:path>
              <a:path w="2060575" h="1524000">
                <a:moveTo>
                  <a:pt x="456311" y="1435099"/>
                </a:moveTo>
                <a:lnTo>
                  <a:pt x="427990" y="1435099"/>
                </a:lnTo>
                <a:lnTo>
                  <a:pt x="435482" y="1447799"/>
                </a:lnTo>
                <a:lnTo>
                  <a:pt x="459867" y="1447799"/>
                </a:lnTo>
                <a:lnTo>
                  <a:pt x="456311" y="1435099"/>
                </a:lnTo>
                <a:close/>
              </a:path>
              <a:path w="2060575" h="1524000">
                <a:moveTo>
                  <a:pt x="456311" y="1435099"/>
                </a:moveTo>
                <a:lnTo>
                  <a:pt x="459867" y="1447799"/>
                </a:lnTo>
                <a:lnTo>
                  <a:pt x="462788" y="1447799"/>
                </a:lnTo>
                <a:lnTo>
                  <a:pt x="456311" y="1435099"/>
                </a:lnTo>
                <a:close/>
              </a:path>
              <a:path w="2060575" h="1524000">
                <a:moveTo>
                  <a:pt x="672973" y="1435099"/>
                </a:moveTo>
                <a:lnTo>
                  <a:pt x="456311" y="1435099"/>
                </a:lnTo>
                <a:lnTo>
                  <a:pt x="462788" y="1447799"/>
                </a:lnTo>
                <a:lnTo>
                  <a:pt x="670559" y="1447799"/>
                </a:lnTo>
                <a:lnTo>
                  <a:pt x="672973" y="1435099"/>
                </a:lnTo>
                <a:close/>
              </a:path>
              <a:path w="2060575" h="1524000">
                <a:moveTo>
                  <a:pt x="865187" y="1444625"/>
                </a:moveTo>
                <a:lnTo>
                  <a:pt x="866140" y="1447799"/>
                </a:lnTo>
                <a:lnTo>
                  <a:pt x="866140" y="1446530"/>
                </a:lnTo>
                <a:lnTo>
                  <a:pt x="865187" y="1444625"/>
                </a:lnTo>
                <a:close/>
              </a:path>
              <a:path w="2060575" h="1524000">
                <a:moveTo>
                  <a:pt x="866140" y="1444869"/>
                </a:moveTo>
                <a:lnTo>
                  <a:pt x="866140" y="1446530"/>
                </a:lnTo>
                <a:lnTo>
                  <a:pt x="866775" y="1447799"/>
                </a:lnTo>
                <a:lnTo>
                  <a:pt x="866140" y="1444869"/>
                </a:lnTo>
                <a:close/>
              </a:path>
              <a:path w="2060575" h="1524000">
                <a:moveTo>
                  <a:pt x="1323975" y="1435099"/>
                </a:moveTo>
                <a:lnTo>
                  <a:pt x="1270634" y="1435099"/>
                </a:lnTo>
                <a:lnTo>
                  <a:pt x="1268602" y="1447799"/>
                </a:lnTo>
                <a:lnTo>
                  <a:pt x="1320800" y="1447799"/>
                </a:lnTo>
                <a:lnTo>
                  <a:pt x="1323975" y="1435099"/>
                </a:lnTo>
                <a:close/>
              </a:path>
              <a:path w="2060575" h="1524000">
                <a:moveTo>
                  <a:pt x="863794" y="1435847"/>
                </a:moveTo>
                <a:lnTo>
                  <a:pt x="864325" y="1441752"/>
                </a:lnTo>
                <a:lnTo>
                  <a:pt x="865187" y="1444625"/>
                </a:lnTo>
                <a:lnTo>
                  <a:pt x="866140" y="1446530"/>
                </a:lnTo>
                <a:lnTo>
                  <a:pt x="866076" y="1444625"/>
                </a:lnTo>
                <a:lnTo>
                  <a:pt x="863794" y="1435847"/>
                </a:lnTo>
                <a:close/>
              </a:path>
              <a:path w="2060575" h="1524000">
                <a:moveTo>
                  <a:pt x="866140" y="1435099"/>
                </a:moveTo>
                <a:lnTo>
                  <a:pt x="863726" y="1435099"/>
                </a:lnTo>
                <a:lnTo>
                  <a:pt x="863794" y="1435847"/>
                </a:lnTo>
                <a:lnTo>
                  <a:pt x="866140" y="1444869"/>
                </a:lnTo>
                <a:lnTo>
                  <a:pt x="866140" y="1435099"/>
                </a:lnTo>
                <a:close/>
              </a:path>
              <a:path w="2060575" h="1524000">
                <a:moveTo>
                  <a:pt x="864325" y="1441752"/>
                </a:moveTo>
                <a:lnTo>
                  <a:pt x="864451" y="1443153"/>
                </a:lnTo>
                <a:lnTo>
                  <a:pt x="865187" y="1444625"/>
                </a:lnTo>
                <a:lnTo>
                  <a:pt x="864325" y="1441752"/>
                </a:lnTo>
                <a:close/>
              </a:path>
              <a:path w="2060575" h="1524000">
                <a:moveTo>
                  <a:pt x="862329" y="1435099"/>
                </a:moveTo>
                <a:lnTo>
                  <a:pt x="860425" y="1435099"/>
                </a:lnTo>
                <a:lnTo>
                  <a:pt x="864451" y="1443153"/>
                </a:lnTo>
                <a:lnTo>
                  <a:pt x="864325" y="1441752"/>
                </a:lnTo>
                <a:lnTo>
                  <a:pt x="862329" y="1435099"/>
                </a:lnTo>
                <a:close/>
              </a:path>
              <a:path w="2060575" h="1524000">
                <a:moveTo>
                  <a:pt x="863600" y="1435099"/>
                </a:moveTo>
                <a:lnTo>
                  <a:pt x="862329" y="1435099"/>
                </a:lnTo>
                <a:lnTo>
                  <a:pt x="864325" y="1441752"/>
                </a:lnTo>
                <a:lnTo>
                  <a:pt x="863794" y="1435847"/>
                </a:lnTo>
                <a:lnTo>
                  <a:pt x="863600" y="1435099"/>
                </a:lnTo>
                <a:close/>
              </a:path>
              <a:path w="2060575" h="1524000">
                <a:moveTo>
                  <a:pt x="863726" y="1435099"/>
                </a:moveTo>
                <a:lnTo>
                  <a:pt x="863794" y="1435847"/>
                </a:lnTo>
                <a:lnTo>
                  <a:pt x="863726" y="1435099"/>
                </a:lnTo>
                <a:close/>
              </a:path>
              <a:path w="2060575" h="1524000">
                <a:moveTo>
                  <a:pt x="375793" y="1422399"/>
                </a:moveTo>
                <a:lnTo>
                  <a:pt x="372491" y="1422399"/>
                </a:lnTo>
                <a:lnTo>
                  <a:pt x="374142" y="1435099"/>
                </a:lnTo>
                <a:lnTo>
                  <a:pt x="380873" y="1435099"/>
                </a:lnTo>
                <a:lnTo>
                  <a:pt x="375793" y="1422399"/>
                </a:lnTo>
                <a:close/>
              </a:path>
              <a:path w="2060575" h="1524000">
                <a:moveTo>
                  <a:pt x="705484" y="1422399"/>
                </a:moveTo>
                <a:lnTo>
                  <a:pt x="375793" y="1422399"/>
                </a:lnTo>
                <a:lnTo>
                  <a:pt x="381253" y="1435099"/>
                </a:lnTo>
                <a:lnTo>
                  <a:pt x="695071" y="1435099"/>
                </a:lnTo>
                <a:lnTo>
                  <a:pt x="705484" y="1422399"/>
                </a:lnTo>
                <a:close/>
              </a:path>
              <a:path w="2060575" h="1524000">
                <a:moveTo>
                  <a:pt x="705484" y="1422399"/>
                </a:moveTo>
                <a:lnTo>
                  <a:pt x="695071" y="1435099"/>
                </a:lnTo>
                <a:lnTo>
                  <a:pt x="699516" y="1435099"/>
                </a:lnTo>
                <a:lnTo>
                  <a:pt x="705484" y="1422399"/>
                </a:lnTo>
                <a:close/>
              </a:path>
              <a:path w="2060575" h="1524000">
                <a:moveTo>
                  <a:pt x="710819" y="1422399"/>
                </a:moveTo>
                <a:lnTo>
                  <a:pt x="705484" y="1422399"/>
                </a:lnTo>
                <a:lnTo>
                  <a:pt x="699516" y="1435099"/>
                </a:lnTo>
                <a:lnTo>
                  <a:pt x="703579" y="1435099"/>
                </a:lnTo>
                <a:lnTo>
                  <a:pt x="710819" y="1422399"/>
                </a:lnTo>
                <a:close/>
              </a:path>
              <a:path w="2060575" h="1524000">
                <a:moveTo>
                  <a:pt x="710819" y="1422399"/>
                </a:moveTo>
                <a:lnTo>
                  <a:pt x="703579" y="1435099"/>
                </a:lnTo>
                <a:lnTo>
                  <a:pt x="705357" y="1435099"/>
                </a:lnTo>
                <a:lnTo>
                  <a:pt x="710819" y="1422399"/>
                </a:lnTo>
                <a:close/>
              </a:path>
              <a:path w="2060575" h="1524000">
                <a:moveTo>
                  <a:pt x="710819" y="1422399"/>
                </a:moveTo>
                <a:lnTo>
                  <a:pt x="705357" y="1435099"/>
                </a:lnTo>
                <a:lnTo>
                  <a:pt x="709041" y="1435099"/>
                </a:lnTo>
                <a:lnTo>
                  <a:pt x="710819" y="1422399"/>
                </a:lnTo>
                <a:close/>
              </a:path>
              <a:path w="2060575" h="1524000">
                <a:moveTo>
                  <a:pt x="1287455" y="1432277"/>
                </a:moveTo>
                <a:lnTo>
                  <a:pt x="1284604" y="1435099"/>
                </a:lnTo>
                <a:lnTo>
                  <a:pt x="1286637" y="1435099"/>
                </a:lnTo>
                <a:lnTo>
                  <a:pt x="1287455" y="1432277"/>
                </a:lnTo>
                <a:close/>
              </a:path>
              <a:path w="2060575" h="1524000">
                <a:moveTo>
                  <a:pt x="1336675" y="1422399"/>
                </a:moveTo>
                <a:lnTo>
                  <a:pt x="1297431" y="1422399"/>
                </a:lnTo>
                <a:lnTo>
                  <a:pt x="1287553" y="1432180"/>
                </a:lnTo>
                <a:lnTo>
                  <a:pt x="1287145" y="1435099"/>
                </a:lnTo>
                <a:lnTo>
                  <a:pt x="1330832" y="1435099"/>
                </a:lnTo>
                <a:lnTo>
                  <a:pt x="1336064" y="1424842"/>
                </a:lnTo>
                <a:lnTo>
                  <a:pt x="1336675" y="1422399"/>
                </a:lnTo>
                <a:close/>
              </a:path>
              <a:path w="2060575" h="1524000">
                <a:moveTo>
                  <a:pt x="1337309" y="1422399"/>
                </a:moveTo>
                <a:lnTo>
                  <a:pt x="1336064" y="1424842"/>
                </a:lnTo>
                <a:lnTo>
                  <a:pt x="1333500" y="1435099"/>
                </a:lnTo>
                <a:lnTo>
                  <a:pt x="1337309" y="1422399"/>
                </a:lnTo>
                <a:close/>
              </a:path>
              <a:path w="2060575" h="1524000">
                <a:moveTo>
                  <a:pt x="1287619" y="1431713"/>
                </a:moveTo>
                <a:lnTo>
                  <a:pt x="1287455" y="1432277"/>
                </a:lnTo>
                <a:lnTo>
                  <a:pt x="1287619" y="1431713"/>
                </a:lnTo>
                <a:close/>
              </a:path>
              <a:path w="2060575" h="1524000">
                <a:moveTo>
                  <a:pt x="1297431" y="1422399"/>
                </a:moveTo>
                <a:lnTo>
                  <a:pt x="1290320" y="1422399"/>
                </a:lnTo>
                <a:lnTo>
                  <a:pt x="1287619" y="1431713"/>
                </a:lnTo>
                <a:lnTo>
                  <a:pt x="1287553" y="1432180"/>
                </a:lnTo>
                <a:lnTo>
                  <a:pt x="1297431" y="1422399"/>
                </a:lnTo>
                <a:close/>
              </a:path>
              <a:path w="2060575" h="1524000">
                <a:moveTo>
                  <a:pt x="1290320" y="1422399"/>
                </a:moveTo>
                <a:lnTo>
                  <a:pt x="1288923" y="1422399"/>
                </a:lnTo>
                <a:lnTo>
                  <a:pt x="1287619" y="1431713"/>
                </a:lnTo>
                <a:lnTo>
                  <a:pt x="1290320" y="1422399"/>
                </a:lnTo>
                <a:close/>
              </a:path>
              <a:path w="2060575" h="1524000">
                <a:moveTo>
                  <a:pt x="741679" y="1409699"/>
                </a:moveTo>
                <a:lnTo>
                  <a:pt x="341375" y="1409699"/>
                </a:lnTo>
                <a:lnTo>
                  <a:pt x="345567" y="1422399"/>
                </a:lnTo>
                <a:lnTo>
                  <a:pt x="733678" y="1422399"/>
                </a:lnTo>
                <a:lnTo>
                  <a:pt x="741679" y="1409699"/>
                </a:lnTo>
                <a:close/>
              </a:path>
              <a:path w="2060575" h="1524000">
                <a:moveTo>
                  <a:pt x="1348486" y="1409699"/>
                </a:moveTo>
                <a:lnTo>
                  <a:pt x="1299337" y="1409699"/>
                </a:lnTo>
                <a:lnTo>
                  <a:pt x="1296034" y="1422399"/>
                </a:lnTo>
                <a:lnTo>
                  <a:pt x="1341754" y="1422399"/>
                </a:lnTo>
                <a:lnTo>
                  <a:pt x="1348098" y="1412932"/>
                </a:lnTo>
                <a:lnTo>
                  <a:pt x="1348486" y="1409699"/>
                </a:lnTo>
                <a:close/>
              </a:path>
              <a:path w="2060575" h="1524000">
                <a:moveTo>
                  <a:pt x="1348098" y="1412932"/>
                </a:moveTo>
                <a:lnTo>
                  <a:pt x="1341754" y="1422399"/>
                </a:lnTo>
                <a:lnTo>
                  <a:pt x="1346962" y="1422399"/>
                </a:lnTo>
                <a:lnTo>
                  <a:pt x="1348098" y="1412932"/>
                </a:lnTo>
                <a:close/>
              </a:path>
              <a:path w="2060575" h="1524000">
                <a:moveTo>
                  <a:pt x="1353566" y="1409699"/>
                </a:moveTo>
                <a:lnTo>
                  <a:pt x="1350264" y="1409699"/>
                </a:lnTo>
                <a:lnTo>
                  <a:pt x="1348098" y="1412932"/>
                </a:lnTo>
                <a:lnTo>
                  <a:pt x="1346962" y="1422399"/>
                </a:lnTo>
                <a:lnTo>
                  <a:pt x="1348740" y="1422399"/>
                </a:lnTo>
                <a:lnTo>
                  <a:pt x="1353566" y="1409699"/>
                </a:lnTo>
                <a:close/>
              </a:path>
              <a:path w="2060575" h="1524000">
                <a:moveTo>
                  <a:pt x="416178" y="1396999"/>
                </a:moveTo>
                <a:lnTo>
                  <a:pt x="319404" y="1396999"/>
                </a:lnTo>
                <a:lnTo>
                  <a:pt x="329565" y="1409699"/>
                </a:lnTo>
                <a:lnTo>
                  <a:pt x="421513" y="1409699"/>
                </a:lnTo>
                <a:lnTo>
                  <a:pt x="416178" y="1396999"/>
                </a:lnTo>
                <a:close/>
              </a:path>
              <a:path w="2060575" h="1524000">
                <a:moveTo>
                  <a:pt x="680331" y="1403894"/>
                </a:moveTo>
                <a:lnTo>
                  <a:pt x="677545" y="1409699"/>
                </a:lnTo>
                <a:lnTo>
                  <a:pt x="679959" y="1406755"/>
                </a:lnTo>
                <a:lnTo>
                  <a:pt x="680331" y="1403894"/>
                </a:lnTo>
                <a:close/>
              </a:path>
              <a:path w="2060575" h="1524000">
                <a:moveTo>
                  <a:pt x="769493" y="1396999"/>
                </a:moveTo>
                <a:lnTo>
                  <a:pt x="687958" y="1396999"/>
                </a:lnTo>
                <a:lnTo>
                  <a:pt x="679959" y="1406755"/>
                </a:lnTo>
                <a:lnTo>
                  <a:pt x="679576" y="1409699"/>
                </a:lnTo>
                <a:lnTo>
                  <a:pt x="758698" y="1409699"/>
                </a:lnTo>
                <a:lnTo>
                  <a:pt x="766730" y="1401586"/>
                </a:lnTo>
                <a:lnTo>
                  <a:pt x="769424" y="1397309"/>
                </a:lnTo>
                <a:lnTo>
                  <a:pt x="769493" y="1396999"/>
                </a:lnTo>
                <a:close/>
              </a:path>
              <a:path w="2060575" h="1524000">
                <a:moveTo>
                  <a:pt x="766730" y="1401586"/>
                </a:moveTo>
                <a:lnTo>
                  <a:pt x="758698" y="1409699"/>
                </a:lnTo>
                <a:lnTo>
                  <a:pt x="761619" y="1409699"/>
                </a:lnTo>
                <a:lnTo>
                  <a:pt x="766730" y="1401586"/>
                </a:lnTo>
                <a:close/>
              </a:path>
              <a:path w="2060575" h="1524000">
                <a:moveTo>
                  <a:pt x="768985" y="1399309"/>
                </a:moveTo>
                <a:lnTo>
                  <a:pt x="766730" y="1401586"/>
                </a:lnTo>
                <a:lnTo>
                  <a:pt x="761619" y="1409699"/>
                </a:lnTo>
                <a:lnTo>
                  <a:pt x="766699" y="1409699"/>
                </a:lnTo>
                <a:lnTo>
                  <a:pt x="768985" y="1399309"/>
                </a:lnTo>
                <a:close/>
              </a:path>
              <a:path w="2060575" h="1524000">
                <a:moveTo>
                  <a:pt x="1362202" y="1396999"/>
                </a:moveTo>
                <a:lnTo>
                  <a:pt x="1312672" y="1396999"/>
                </a:lnTo>
                <a:lnTo>
                  <a:pt x="1309370" y="1409699"/>
                </a:lnTo>
                <a:lnTo>
                  <a:pt x="1360677" y="1409699"/>
                </a:lnTo>
                <a:lnTo>
                  <a:pt x="1362202" y="1396999"/>
                </a:lnTo>
                <a:close/>
              </a:path>
              <a:path w="2060575" h="1524000">
                <a:moveTo>
                  <a:pt x="687958" y="1396999"/>
                </a:moveTo>
                <a:lnTo>
                  <a:pt x="683641" y="1396999"/>
                </a:lnTo>
                <a:lnTo>
                  <a:pt x="680331" y="1403894"/>
                </a:lnTo>
                <a:lnTo>
                  <a:pt x="679959" y="1406755"/>
                </a:lnTo>
                <a:lnTo>
                  <a:pt x="687958" y="1396999"/>
                </a:lnTo>
                <a:close/>
              </a:path>
              <a:path w="2060575" h="1524000">
                <a:moveTo>
                  <a:pt x="683641" y="1396999"/>
                </a:moveTo>
                <a:lnTo>
                  <a:pt x="681227" y="1396999"/>
                </a:lnTo>
                <a:lnTo>
                  <a:pt x="680331" y="1403894"/>
                </a:lnTo>
                <a:lnTo>
                  <a:pt x="683641" y="1396999"/>
                </a:lnTo>
                <a:close/>
              </a:path>
              <a:path w="2060575" h="1524000">
                <a:moveTo>
                  <a:pt x="771271" y="1396999"/>
                </a:moveTo>
                <a:lnTo>
                  <a:pt x="769620" y="1396999"/>
                </a:lnTo>
                <a:lnTo>
                  <a:pt x="769424" y="1397309"/>
                </a:lnTo>
                <a:lnTo>
                  <a:pt x="768985" y="1399309"/>
                </a:lnTo>
                <a:lnTo>
                  <a:pt x="771271" y="1396999"/>
                </a:lnTo>
                <a:close/>
              </a:path>
              <a:path w="2060575" h="1524000">
                <a:moveTo>
                  <a:pt x="368300" y="1384299"/>
                </a:moveTo>
                <a:lnTo>
                  <a:pt x="301498" y="1384299"/>
                </a:lnTo>
                <a:lnTo>
                  <a:pt x="311530" y="1396999"/>
                </a:lnTo>
                <a:lnTo>
                  <a:pt x="372237" y="1396999"/>
                </a:lnTo>
                <a:lnTo>
                  <a:pt x="368300" y="1384299"/>
                </a:lnTo>
                <a:close/>
              </a:path>
              <a:path w="2060575" h="1524000">
                <a:moveTo>
                  <a:pt x="712216" y="1384299"/>
                </a:moveTo>
                <a:lnTo>
                  <a:pt x="705484" y="1396999"/>
                </a:lnTo>
                <a:lnTo>
                  <a:pt x="710311" y="1396999"/>
                </a:lnTo>
                <a:lnTo>
                  <a:pt x="712216" y="1384299"/>
                </a:lnTo>
                <a:close/>
              </a:path>
              <a:path w="2060575" h="1524000">
                <a:moveTo>
                  <a:pt x="776731" y="1384299"/>
                </a:moveTo>
                <a:lnTo>
                  <a:pt x="717803" y="1384299"/>
                </a:lnTo>
                <a:lnTo>
                  <a:pt x="710311" y="1396999"/>
                </a:lnTo>
                <a:lnTo>
                  <a:pt x="769874" y="1396999"/>
                </a:lnTo>
                <a:lnTo>
                  <a:pt x="776645" y="1385119"/>
                </a:lnTo>
                <a:lnTo>
                  <a:pt x="776731" y="1384299"/>
                </a:lnTo>
                <a:close/>
              </a:path>
              <a:path w="2060575" h="1524000">
                <a:moveTo>
                  <a:pt x="776678" y="1385062"/>
                </a:moveTo>
                <a:lnTo>
                  <a:pt x="769874" y="1396999"/>
                </a:lnTo>
                <a:lnTo>
                  <a:pt x="775843" y="1396999"/>
                </a:lnTo>
                <a:lnTo>
                  <a:pt x="776678" y="1385062"/>
                </a:lnTo>
                <a:close/>
              </a:path>
              <a:path w="2060575" h="1524000">
                <a:moveTo>
                  <a:pt x="779018" y="1384299"/>
                </a:moveTo>
                <a:lnTo>
                  <a:pt x="777113" y="1384299"/>
                </a:lnTo>
                <a:lnTo>
                  <a:pt x="776678" y="1385062"/>
                </a:lnTo>
                <a:lnTo>
                  <a:pt x="775843" y="1396999"/>
                </a:lnTo>
                <a:lnTo>
                  <a:pt x="776858" y="1396999"/>
                </a:lnTo>
                <a:lnTo>
                  <a:pt x="779018" y="1384299"/>
                </a:lnTo>
                <a:close/>
              </a:path>
              <a:path w="2060575" h="1524000">
                <a:moveTo>
                  <a:pt x="1375918" y="1384299"/>
                </a:moveTo>
                <a:lnTo>
                  <a:pt x="1323848" y="1384299"/>
                </a:lnTo>
                <a:lnTo>
                  <a:pt x="1320927" y="1396999"/>
                </a:lnTo>
                <a:lnTo>
                  <a:pt x="1371600" y="1396999"/>
                </a:lnTo>
                <a:lnTo>
                  <a:pt x="1375877" y="1385119"/>
                </a:lnTo>
                <a:lnTo>
                  <a:pt x="1375918" y="1384299"/>
                </a:lnTo>
                <a:close/>
              </a:path>
              <a:path w="2060575" h="1524000">
                <a:moveTo>
                  <a:pt x="1375877" y="1385119"/>
                </a:moveTo>
                <a:lnTo>
                  <a:pt x="1371600" y="1396999"/>
                </a:lnTo>
                <a:lnTo>
                  <a:pt x="1372997" y="1396999"/>
                </a:lnTo>
                <a:lnTo>
                  <a:pt x="1375854" y="1385569"/>
                </a:lnTo>
                <a:lnTo>
                  <a:pt x="1375877" y="1385119"/>
                </a:lnTo>
                <a:close/>
              </a:path>
              <a:path w="2060575" h="1524000">
                <a:moveTo>
                  <a:pt x="1375854" y="1385569"/>
                </a:moveTo>
                <a:lnTo>
                  <a:pt x="1372997" y="1396999"/>
                </a:lnTo>
                <a:lnTo>
                  <a:pt x="1375282" y="1396999"/>
                </a:lnTo>
                <a:lnTo>
                  <a:pt x="1375854" y="1385569"/>
                </a:lnTo>
                <a:close/>
              </a:path>
              <a:path w="2060575" h="1524000">
                <a:moveTo>
                  <a:pt x="1376172" y="1384299"/>
                </a:moveTo>
                <a:lnTo>
                  <a:pt x="1375897" y="1385062"/>
                </a:lnTo>
                <a:lnTo>
                  <a:pt x="1375854" y="1385569"/>
                </a:lnTo>
                <a:lnTo>
                  <a:pt x="1376172" y="1384299"/>
                </a:lnTo>
                <a:close/>
              </a:path>
              <a:path w="2060575" h="1524000">
                <a:moveTo>
                  <a:pt x="348615" y="1371599"/>
                </a:moveTo>
                <a:lnTo>
                  <a:pt x="286639" y="1371599"/>
                </a:lnTo>
                <a:lnTo>
                  <a:pt x="294513" y="1384299"/>
                </a:lnTo>
                <a:lnTo>
                  <a:pt x="356234" y="1384299"/>
                </a:lnTo>
                <a:lnTo>
                  <a:pt x="348615" y="1371599"/>
                </a:lnTo>
                <a:close/>
              </a:path>
              <a:path w="2060575" h="1524000">
                <a:moveTo>
                  <a:pt x="740537" y="1371599"/>
                </a:moveTo>
                <a:lnTo>
                  <a:pt x="737870" y="1371599"/>
                </a:lnTo>
                <a:lnTo>
                  <a:pt x="735711" y="1384299"/>
                </a:lnTo>
                <a:lnTo>
                  <a:pt x="736980" y="1384299"/>
                </a:lnTo>
                <a:lnTo>
                  <a:pt x="740537" y="1371599"/>
                </a:lnTo>
                <a:close/>
              </a:path>
              <a:path w="2060575" h="1524000">
                <a:moveTo>
                  <a:pt x="741679" y="1371599"/>
                </a:moveTo>
                <a:lnTo>
                  <a:pt x="740537" y="1371599"/>
                </a:lnTo>
                <a:lnTo>
                  <a:pt x="736980" y="1384299"/>
                </a:lnTo>
                <a:lnTo>
                  <a:pt x="740619" y="1379175"/>
                </a:lnTo>
                <a:lnTo>
                  <a:pt x="741679" y="1371599"/>
                </a:lnTo>
                <a:close/>
              </a:path>
              <a:path w="2060575" h="1524000">
                <a:moveTo>
                  <a:pt x="740619" y="1379175"/>
                </a:moveTo>
                <a:lnTo>
                  <a:pt x="736980" y="1384299"/>
                </a:lnTo>
                <a:lnTo>
                  <a:pt x="739901" y="1384299"/>
                </a:lnTo>
                <a:lnTo>
                  <a:pt x="740619" y="1379175"/>
                </a:lnTo>
                <a:close/>
              </a:path>
              <a:path w="2060575" h="1524000">
                <a:moveTo>
                  <a:pt x="742768" y="1376149"/>
                </a:moveTo>
                <a:lnTo>
                  <a:pt x="740619" y="1379175"/>
                </a:lnTo>
                <a:lnTo>
                  <a:pt x="739901" y="1384299"/>
                </a:lnTo>
                <a:lnTo>
                  <a:pt x="742546" y="1381681"/>
                </a:lnTo>
                <a:lnTo>
                  <a:pt x="742768" y="1376149"/>
                </a:lnTo>
                <a:close/>
              </a:path>
              <a:path w="2060575" h="1524000">
                <a:moveTo>
                  <a:pt x="742546" y="1381681"/>
                </a:moveTo>
                <a:lnTo>
                  <a:pt x="739901" y="1384299"/>
                </a:lnTo>
                <a:lnTo>
                  <a:pt x="742061" y="1384299"/>
                </a:lnTo>
                <a:lnTo>
                  <a:pt x="742455" y="1383968"/>
                </a:lnTo>
                <a:lnTo>
                  <a:pt x="742546" y="1381681"/>
                </a:lnTo>
                <a:close/>
              </a:path>
              <a:path w="2060575" h="1524000">
                <a:moveTo>
                  <a:pt x="789051" y="1371599"/>
                </a:moveTo>
                <a:lnTo>
                  <a:pt x="757174" y="1371599"/>
                </a:lnTo>
                <a:lnTo>
                  <a:pt x="742455" y="1383968"/>
                </a:lnTo>
                <a:lnTo>
                  <a:pt x="742442" y="1384299"/>
                </a:lnTo>
                <a:lnTo>
                  <a:pt x="785495" y="1384299"/>
                </a:lnTo>
                <a:lnTo>
                  <a:pt x="789051" y="1371599"/>
                </a:lnTo>
                <a:close/>
              </a:path>
              <a:path w="2060575" h="1524000">
                <a:moveTo>
                  <a:pt x="1399286" y="1371599"/>
                </a:moveTo>
                <a:lnTo>
                  <a:pt x="1338199" y="1371599"/>
                </a:lnTo>
                <a:lnTo>
                  <a:pt x="1336040" y="1384299"/>
                </a:lnTo>
                <a:lnTo>
                  <a:pt x="1390523" y="1384299"/>
                </a:lnTo>
                <a:lnTo>
                  <a:pt x="1399286" y="1371599"/>
                </a:lnTo>
                <a:close/>
              </a:path>
              <a:path w="2060575" h="1524000">
                <a:moveTo>
                  <a:pt x="1399286" y="1371599"/>
                </a:moveTo>
                <a:lnTo>
                  <a:pt x="1390523" y="1384299"/>
                </a:lnTo>
                <a:lnTo>
                  <a:pt x="1397380" y="1384299"/>
                </a:lnTo>
                <a:lnTo>
                  <a:pt x="1399286" y="1371599"/>
                </a:lnTo>
                <a:close/>
              </a:path>
              <a:path w="2060575" h="1524000">
                <a:moveTo>
                  <a:pt x="1403223" y="1371599"/>
                </a:moveTo>
                <a:lnTo>
                  <a:pt x="1399286" y="1371599"/>
                </a:lnTo>
                <a:lnTo>
                  <a:pt x="1397380" y="1384299"/>
                </a:lnTo>
                <a:lnTo>
                  <a:pt x="1398524" y="1384299"/>
                </a:lnTo>
                <a:lnTo>
                  <a:pt x="1403223" y="1371599"/>
                </a:lnTo>
                <a:close/>
              </a:path>
              <a:path w="2060575" h="1524000">
                <a:moveTo>
                  <a:pt x="757174" y="1371599"/>
                </a:moveTo>
                <a:lnTo>
                  <a:pt x="752728" y="1371599"/>
                </a:lnTo>
                <a:lnTo>
                  <a:pt x="742546" y="1381681"/>
                </a:lnTo>
                <a:lnTo>
                  <a:pt x="742455" y="1383968"/>
                </a:lnTo>
                <a:lnTo>
                  <a:pt x="757174" y="1371599"/>
                </a:lnTo>
                <a:close/>
              </a:path>
              <a:path w="2060575" h="1524000">
                <a:moveTo>
                  <a:pt x="752728" y="1371599"/>
                </a:moveTo>
                <a:lnTo>
                  <a:pt x="745998" y="1371599"/>
                </a:lnTo>
                <a:lnTo>
                  <a:pt x="742768" y="1376149"/>
                </a:lnTo>
                <a:lnTo>
                  <a:pt x="742546" y="1381681"/>
                </a:lnTo>
                <a:lnTo>
                  <a:pt x="752728" y="1371599"/>
                </a:lnTo>
                <a:close/>
              </a:path>
              <a:path w="2060575" h="1524000">
                <a:moveTo>
                  <a:pt x="742950" y="1371599"/>
                </a:moveTo>
                <a:lnTo>
                  <a:pt x="741679" y="1371599"/>
                </a:lnTo>
                <a:lnTo>
                  <a:pt x="740619" y="1379175"/>
                </a:lnTo>
                <a:lnTo>
                  <a:pt x="742768" y="1376149"/>
                </a:lnTo>
                <a:lnTo>
                  <a:pt x="742950" y="1371599"/>
                </a:lnTo>
                <a:close/>
              </a:path>
              <a:path w="2060575" h="1524000">
                <a:moveTo>
                  <a:pt x="745998" y="1371599"/>
                </a:moveTo>
                <a:lnTo>
                  <a:pt x="742950" y="1371599"/>
                </a:lnTo>
                <a:lnTo>
                  <a:pt x="742768" y="1376149"/>
                </a:lnTo>
                <a:lnTo>
                  <a:pt x="745998" y="1371599"/>
                </a:lnTo>
                <a:close/>
              </a:path>
              <a:path w="2060575" h="1524000">
                <a:moveTo>
                  <a:pt x="330326" y="1358899"/>
                </a:moveTo>
                <a:lnTo>
                  <a:pt x="266446" y="1358899"/>
                </a:lnTo>
                <a:lnTo>
                  <a:pt x="268097" y="1371599"/>
                </a:lnTo>
                <a:lnTo>
                  <a:pt x="338327" y="1371599"/>
                </a:lnTo>
                <a:lnTo>
                  <a:pt x="330326" y="1358899"/>
                </a:lnTo>
                <a:close/>
              </a:path>
              <a:path w="2060575" h="1524000">
                <a:moveTo>
                  <a:pt x="802258" y="1358899"/>
                </a:moveTo>
                <a:lnTo>
                  <a:pt x="755269" y="1358899"/>
                </a:lnTo>
                <a:lnTo>
                  <a:pt x="752094" y="1371599"/>
                </a:lnTo>
                <a:lnTo>
                  <a:pt x="797305" y="1371599"/>
                </a:lnTo>
                <a:lnTo>
                  <a:pt x="802258" y="1358899"/>
                </a:lnTo>
                <a:close/>
              </a:path>
              <a:path w="2060575" h="1524000">
                <a:moveTo>
                  <a:pt x="803528" y="1358899"/>
                </a:moveTo>
                <a:lnTo>
                  <a:pt x="802258" y="1358899"/>
                </a:lnTo>
                <a:lnTo>
                  <a:pt x="799973" y="1371599"/>
                </a:lnTo>
                <a:lnTo>
                  <a:pt x="803528" y="1358899"/>
                </a:lnTo>
                <a:close/>
              </a:path>
              <a:path w="2060575" h="1524000">
                <a:moveTo>
                  <a:pt x="1352169" y="1358899"/>
                </a:moveTo>
                <a:lnTo>
                  <a:pt x="1348231" y="1371599"/>
                </a:lnTo>
                <a:lnTo>
                  <a:pt x="1350518" y="1365249"/>
                </a:lnTo>
                <a:lnTo>
                  <a:pt x="1352169" y="1358899"/>
                </a:lnTo>
                <a:close/>
              </a:path>
              <a:path w="2060575" h="1524000">
                <a:moveTo>
                  <a:pt x="1418336" y="1358899"/>
                </a:moveTo>
                <a:lnTo>
                  <a:pt x="1352803" y="1358899"/>
                </a:lnTo>
                <a:lnTo>
                  <a:pt x="1350518" y="1365249"/>
                </a:lnTo>
                <a:lnTo>
                  <a:pt x="1348867" y="1371599"/>
                </a:lnTo>
                <a:lnTo>
                  <a:pt x="1407922" y="1371599"/>
                </a:lnTo>
                <a:lnTo>
                  <a:pt x="1418336" y="1358899"/>
                </a:lnTo>
                <a:close/>
              </a:path>
              <a:path w="2060575" h="1524000">
                <a:moveTo>
                  <a:pt x="1418336" y="1358899"/>
                </a:moveTo>
                <a:lnTo>
                  <a:pt x="1407922" y="1371599"/>
                </a:lnTo>
                <a:lnTo>
                  <a:pt x="1415033" y="1371599"/>
                </a:lnTo>
                <a:lnTo>
                  <a:pt x="1418336" y="1358899"/>
                </a:lnTo>
                <a:close/>
              </a:path>
              <a:path w="2060575" h="1524000">
                <a:moveTo>
                  <a:pt x="1420114" y="1358899"/>
                </a:moveTo>
                <a:lnTo>
                  <a:pt x="1418336" y="1358899"/>
                </a:lnTo>
                <a:lnTo>
                  <a:pt x="1415033" y="1371599"/>
                </a:lnTo>
                <a:lnTo>
                  <a:pt x="1417574" y="1371599"/>
                </a:lnTo>
                <a:lnTo>
                  <a:pt x="1420114" y="1358899"/>
                </a:lnTo>
                <a:close/>
              </a:path>
              <a:path w="2060575" h="1524000">
                <a:moveTo>
                  <a:pt x="313054" y="1346199"/>
                </a:moveTo>
                <a:lnTo>
                  <a:pt x="249554" y="1346199"/>
                </a:lnTo>
                <a:lnTo>
                  <a:pt x="254507" y="1358899"/>
                </a:lnTo>
                <a:lnTo>
                  <a:pt x="320548" y="1358899"/>
                </a:lnTo>
                <a:lnTo>
                  <a:pt x="313054" y="1346199"/>
                </a:lnTo>
                <a:close/>
              </a:path>
              <a:path w="2060575" h="1524000">
                <a:moveTo>
                  <a:pt x="815848" y="1346199"/>
                </a:moveTo>
                <a:lnTo>
                  <a:pt x="764794" y="1346199"/>
                </a:lnTo>
                <a:lnTo>
                  <a:pt x="761492" y="1358899"/>
                </a:lnTo>
                <a:lnTo>
                  <a:pt x="814704" y="1358899"/>
                </a:lnTo>
                <a:lnTo>
                  <a:pt x="815848" y="1346199"/>
                </a:lnTo>
                <a:close/>
              </a:path>
              <a:path w="2060575" h="1524000">
                <a:moveTo>
                  <a:pt x="866140" y="1346199"/>
                </a:moveTo>
                <a:lnTo>
                  <a:pt x="865124" y="1358899"/>
                </a:lnTo>
                <a:lnTo>
                  <a:pt x="866140" y="1349663"/>
                </a:lnTo>
                <a:lnTo>
                  <a:pt x="866140" y="1346199"/>
                </a:lnTo>
                <a:close/>
              </a:path>
              <a:path w="2060575" h="1524000">
                <a:moveTo>
                  <a:pt x="866140" y="1349663"/>
                </a:moveTo>
                <a:lnTo>
                  <a:pt x="865124" y="1358899"/>
                </a:lnTo>
                <a:lnTo>
                  <a:pt x="866140" y="1358899"/>
                </a:lnTo>
                <a:lnTo>
                  <a:pt x="866140" y="1349663"/>
                </a:lnTo>
                <a:close/>
              </a:path>
              <a:path w="2060575" h="1524000">
                <a:moveTo>
                  <a:pt x="1379727" y="1346199"/>
                </a:moveTo>
                <a:lnTo>
                  <a:pt x="1371092" y="1346199"/>
                </a:lnTo>
                <a:lnTo>
                  <a:pt x="1368425" y="1358899"/>
                </a:lnTo>
                <a:lnTo>
                  <a:pt x="1376426" y="1358899"/>
                </a:lnTo>
                <a:lnTo>
                  <a:pt x="1379727" y="1346199"/>
                </a:lnTo>
                <a:close/>
              </a:path>
              <a:path w="2060575" h="1524000">
                <a:moveTo>
                  <a:pt x="1388999" y="1346199"/>
                </a:moveTo>
                <a:lnTo>
                  <a:pt x="1379727" y="1346199"/>
                </a:lnTo>
                <a:lnTo>
                  <a:pt x="1376426" y="1358899"/>
                </a:lnTo>
                <a:lnTo>
                  <a:pt x="1388999" y="1346199"/>
                </a:lnTo>
                <a:close/>
              </a:path>
              <a:path w="2060575" h="1524000">
                <a:moveTo>
                  <a:pt x="1438909" y="1346199"/>
                </a:moveTo>
                <a:lnTo>
                  <a:pt x="1388999" y="1346199"/>
                </a:lnTo>
                <a:lnTo>
                  <a:pt x="1376426" y="1358899"/>
                </a:lnTo>
                <a:lnTo>
                  <a:pt x="1435862" y="1358899"/>
                </a:lnTo>
                <a:lnTo>
                  <a:pt x="1437985" y="1353312"/>
                </a:lnTo>
                <a:lnTo>
                  <a:pt x="1438909" y="1346199"/>
                </a:lnTo>
                <a:close/>
              </a:path>
              <a:path w="2060575" h="1524000">
                <a:moveTo>
                  <a:pt x="1437985" y="1353312"/>
                </a:moveTo>
                <a:lnTo>
                  <a:pt x="1435862" y="1358899"/>
                </a:lnTo>
                <a:lnTo>
                  <a:pt x="1437671" y="1355725"/>
                </a:lnTo>
                <a:lnTo>
                  <a:pt x="1437985" y="1353312"/>
                </a:lnTo>
                <a:close/>
              </a:path>
              <a:path w="2060575" h="1524000">
                <a:moveTo>
                  <a:pt x="1437671" y="1355725"/>
                </a:moveTo>
                <a:lnTo>
                  <a:pt x="1435862" y="1358899"/>
                </a:lnTo>
                <a:lnTo>
                  <a:pt x="1437258" y="1358899"/>
                </a:lnTo>
                <a:lnTo>
                  <a:pt x="1437671" y="1355725"/>
                </a:lnTo>
                <a:close/>
              </a:path>
              <a:path w="2060575" h="1524000">
                <a:moveTo>
                  <a:pt x="1443101" y="1346199"/>
                </a:moveTo>
                <a:lnTo>
                  <a:pt x="1440688" y="1346199"/>
                </a:lnTo>
                <a:lnTo>
                  <a:pt x="1437985" y="1353312"/>
                </a:lnTo>
                <a:lnTo>
                  <a:pt x="1437671" y="1355725"/>
                </a:lnTo>
                <a:lnTo>
                  <a:pt x="1443101" y="1346199"/>
                </a:lnTo>
                <a:close/>
              </a:path>
              <a:path w="2060575" h="1524000">
                <a:moveTo>
                  <a:pt x="866521" y="1346199"/>
                </a:moveTo>
                <a:lnTo>
                  <a:pt x="866140" y="1346199"/>
                </a:lnTo>
                <a:lnTo>
                  <a:pt x="866140" y="1349663"/>
                </a:lnTo>
                <a:lnTo>
                  <a:pt x="866521" y="1346199"/>
                </a:lnTo>
                <a:close/>
              </a:path>
              <a:path w="2060575" h="1524000">
                <a:moveTo>
                  <a:pt x="292353" y="1333499"/>
                </a:moveTo>
                <a:lnTo>
                  <a:pt x="229997" y="1333499"/>
                </a:lnTo>
                <a:lnTo>
                  <a:pt x="235712" y="1346199"/>
                </a:lnTo>
                <a:lnTo>
                  <a:pt x="298196" y="1346199"/>
                </a:lnTo>
                <a:lnTo>
                  <a:pt x="292353" y="1333499"/>
                </a:lnTo>
                <a:close/>
              </a:path>
              <a:path w="2060575" h="1524000">
                <a:moveTo>
                  <a:pt x="821054" y="1333499"/>
                </a:moveTo>
                <a:lnTo>
                  <a:pt x="776097" y="1333499"/>
                </a:lnTo>
                <a:lnTo>
                  <a:pt x="772159" y="1346199"/>
                </a:lnTo>
                <a:lnTo>
                  <a:pt x="819276" y="1346199"/>
                </a:lnTo>
                <a:lnTo>
                  <a:pt x="821054" y="1333499"/>
                </a:lnTo>
                <a:close/>
              </a:path>
              <a:path w="2060575" h="1524000">
                <a:moveTo>
                  <a:pt x="823087" y="1333499"/>
                </a:moveTo>
                <a:lnTo>
                  <a:pt x="821054" y="1333499"/>
                </a:lnTo>
                <a:lnTo>
                  <a:pt x="819784" y="1346199"/>
                </a:lnTo>
                <a:lnTo>
                  <a:pt x="823087" y="1333499"/>
                </a:lnTo>
                <a:close/>
              </a:path>
              <a:path w="2060575" h="1524000">
                <a:moveTo>
                  <a:pt x="832840" y="1341119"/>
                </a:moveTo>
                <a:lnTo>
                  <a:pt x="832230" y="1346199"/>
                </a:lnTo>
                <a:lnTo>
                  <a:pt x="832739" y="1346199"/>
                </a:lnTo>
                <a:lnTo>
                  <a:pt x="832840" y="1341119"/>
                </a:lnTo>
                <a:close/>
              </a:path>
              <a:path w="2060575" h="1524000">
                <a:moveTo>
                  <a:pt x="833754" y="1333499"/>
                </a:moveTo>
                <a:lnTo>
                  <a:pt x="832840" y="1341119"/>
                </a:lnTo>
                <a:lnTo>
                  <a:pt x="832739" y="1346199"/>
                </a:lnTo>
                <a:lnTo>
                  <a:pt x="833754" y="1333499"/>
                </a:lnTo>
                <a:close/>
              </a:path>
              <a:path w="2060575" h="1524000">
                <a:moveTo>
                  <a:pt x="867918" y="1333499"/>
                </a:moveTo>
                <a:lnTo>
                  <a:pt x="833754" y="1333499"/>
                </a:lnTo>
                <a:lnTo>
                  <a:pt x="832739" y="1346199"/>
                </a:lnTo>
                <a:lnTo>
                  <a:pt x="867409" y="1346199"/>
                </a:lnTo>
                <a:lnTo>
                  <a:pt x="867918" y="1333499"/>
                </a:lnTo>
                <a:close/>
              </a:path>
              <a:path w="2060575" h="1524000">
                <a:moveTo>
                  <a:pt x="867918" y="1333499"/>
                </a:moveTo>
                <a:lnTo>
                  <a:pt x="867409" y="1346199"/>
                </a:lnTo>
                <a:lnTo>
                  <a:pt x="867584" y="1344612"/>
                </a:lnTo>
                <a:lnTo>
                  <a:pt x="867918" y="1333499"/>
                </a:lnTo>
                <a:close/>
              </a:path>
              <a:path w="2060575" h="1524000">
                <a:moveTo>
                  <a:pt x="867584" y="1344612"/>
                </a:moveTo>
                <a:lnTo>
                  <a:pt x="867409" y="1346199"/>
                </a:lnTo>
                <a:lnTo>
                  <a:pt x="867537" y="1346199"/>
                </a:lnTo>
                <a:lnTo>
                  <a:pt x="867584" y="1344612"/>
                </a:lnTo>
                <a:close/>
              </a:path>
              <a:path w="2060575" h="1524000">
                <a:moveTo>
                  <a:pt x="1394205" y="1333499"/>
                </a:moveTo>
                <a:lnTo>
                  <a:pt x="1393571" y="1333499"/>
                </a:lnTo>
                <a:lnTo>
                  <a:pt x="1390396" y="1346199"/>
                </a:lnTo>
                <a:lnTo>
                  <a:pt x="1394205" y="1333499"/>
                </a:lnTo>
                <a:close/>
              </a:path>
              <a:path w="2060575" h="1524000">
                <a:moveTo>
                  <a:pt x="1459611" y="1333499"/>
                </a:moveTo>
                <a:lnTo>
                  <a:pt x="1394205" y="1333499"/>
                </a:lnTo>
                <a:lnTo>
                  <a:pt x="1391030" y="1346199"/>
                </a:lnTo>
                <a:lnTo>
                  <a:pt x="1449577" y="1346199"/>
                </a:lnTo>
                <a:lnTo>
                  <a:pt x="1459611" y="1333499"/>
                </a:lnTo>
                <a:close/>
              </a:path>
              <a:path w="2060575" h="1524000">
                <a:moveTo>
                  <a:pt x="868806" y="1333499"/>
                </a:moveTo>
                <a:lnTo>
                  <a:pt x="867918" y="1333499"/>
                </a:lnTo>
                <a:lnTo>
                  <a:pt x="867584" y="1344612"/>
                </a:lnTo>
                <a:lnTo>
                  <a:pt x="868806" y="1333499"/>
                </a:lnTo>
                <a:close/>
              </a:path>
              <a:path w="2060575" h="1524000">
                <a:moveTo>
                  <a:pt x="833754" y="1333499"/>
                </a:moveTo>
                <a:lnTo>
                  <a:pt x="832993" y="1333499"/>
                </a:lnTo>
                <a:lnTo>
                  <a:pt x="832840" y="1341119"/>
                </a:lnTo>
                <a:lnTo>
                  <a:pt x="833754" y="1333499"/>
                </a:lnTo>
                <a:close/>
              </a:path>
              <a:path w="2060575" h="1524000">
                <a:moveTo>
                  <a:pt x="270255" y="1320799"/>
                </a:moveTo>
                <a:lnTo>
                  <a:pt x="213359" y="1320799"/>
                </a:lnTo>
                <a:lnTo>
                  <a:pt x="218694" y="1333499"/>
                </a:lnTo>
                <a:lnTo>
                  <a:pt x="279273" y="1333499"/>
                </a:lnTo>
                <a:lnTo>
                  <a:pt x="270255" y="1320799"/>
                </a:lnTo>
                <a:close/>
              </a:path>
              <a:path w="2060575" h="1524000">
                <a:moveTo>
                  <a:pt x="832484" y="1320799"/>
                </a:moveTo>
                <a:lnTo>
                  <a:pt x="789813" y="1320799"/>
                </a:lnTo>
                <a:lnTo>
                  <a:pt x="788034" y="1333499"/>
                </a:lnTo>
                <a:lnTo>
                  <a:pt x="829945" y="1333499"/>
                </a:lnTo>
                <a:lnTo>
                  <a:pt x="832484" y="1320799"/>
                </a:lnTo>
                <a:close/>
              </a:path>
              <a:path w="2060575" h="1524000">
                <a:moveTo>
                  <a:pt x="838326" y="1282699"/>
                </a:moveTo>
                <a:lnTo>
                  <a:pt x="810005" y="1282699"/>
                </a:lnTo>
                <a:lnTo>
                  <a:pt x="807466" y="1295399"/>
                </a:lnTo>
                <a:lnTo>
                  <a:pt x="836929" y="1295399"/>
                </a:lnTo>
                <a:lnTo>
                  <a:pt x="836422" y="1308099"/>
                </a:lnTo>
                <a:lnTo>
                  <a:pt x="835025" y="1308099"/>
                </a:lnTo>
                <a:lnTo>
                  <a:pt x="834609" y="1318490"/>
                </a:lnTo>
                <a:lnTo>
                  <a:pt x="834517" y="1333499"/>
                </a:lnTo>
                <a:lnTo>
                  <a:pt x="869442" y="1333499"/>
                </a:lnTo>
                <a:lnTo>
                  <a:pt x="869442" y="1320799"/>
                </a:lnTo>
                <a:lnTo>
                  <a:pt x="836168" y="1320799"/>
                </a:lnTo>
                <a:lnTo>
                  <a:pt x="837692" y="1308099"/>
                </a:lnTo>
                <a:lnTo>
                  <a:pt x="837771" y="1293812"/>
                </a:lnTo>
                <a:lnTo>
                  <a:pt x="838326" y="1282699"/>
                </a:lnTo>
                <a:close/>
              </a:path>
              <a:path w="2060575" h="1524000">
                <a:moveTo>
                  <a:pt x="1474470" y="1320799"/>
                </a:moveTo>
                <a:lnTo>
                  <a:pt x="1413002" y="1320799"/>
                </a:lnTo>
                <a:lnTo>
                  <a:pt x="1411351" y="1333499"/>
                </a:lnTo>
                <a:lnTo>
                  <a:pt x="1468627" y="1333499"/>
                </a:lnTo>
                <a:lnTo>
                  <a:pt x="1474470" y="1320799"/>
                </a:lnTo>
                <a:close/>
              </a:path>
              <a:path w="2060575" h="1524000">
                <a:moveTo>
                  <a:pt x="203803" y="1316037"/>
                </a:moveTo>
                <a:lnTo>
                  <a:pt x="204470" y="1320799"/>
                </a:lnTo>
                <a:lnTo>
                  <a:pt x="204850" y="1320799"/>
                </a:lnTo>
                <a:lnTo>
                  <a:pt x="203803" y="1316037"/>
                </a:lnTo>
                <a:close/>
              </a:path>
              <a:path w="2060575" h="1524000">
                <a:moveTo>
                  <a:pt x="202692" y="1308099"/>
                </a:moveTo>
                <a:lnTo>
                  <a:pt x="203803" y="1316037"/>
                </a:lnTo>
                <a:lnTo>
                  <a:pt x="204850" y="1320799"/>
                </a:lnTo>
                <a:lnTo>
                  <a:pt x="202692" y="1308099"/>
                </a:lnTo>
                <a:close/>
              </a:path>
              <a:path w="2060575" h="1524000">
                <a:moveTo>
                  <a:pt x="259969" y="1308099"/>
                </a:moveTo>
                <a:lnTo>
                  <a:pt x="202692" y="1308099"/>
                </a:lnTo>
                <a:lnTo>
                  <a:pt x="204850" y="1320799"/>
                </a:lnTo>
                <a:lnTo>
                  <a:pt x="261239" y="1320799"/>
                </a:lnTo>
                <a:lnTo>
                  <a:pt x="259969" y="1308099"/>
                </a:lnTo>
                <a:close/>
              </a:path>
              <a:path w="2060575" h="1524000">
                <a:moveTo>
                  <a:pt x="796994" y="1318490"/>
                </a:moveTo>
                <a:lnTo>
                  <a:pt x="796417" y="1320799"/>
                </a:lnTo>
                <a:lnTo>
                  <a:pt x="796671" y="1320799"/>
                </a:lnTo>
                <a:lnTo>
                  <a:pt x="796994" y="1318490"/>
                </a:lnTo>
                <a:close/>
              </a:path>
              <a:path w="2060575" h="1524000">
                <a:moveTo>
                  <a:pt x="799592" y="1308099"/>
                </a:moveTo>
                <a:lnTo>
                  <a:pt x="796994" y="1318490"/>
                </a:lnTo>
                <a:lnTo>
                  <a:pt x="796671" y="1320799"/>
                </a:lnTo>
                <a:lnTo>
                  <a:pt x="799592" y="1308099"/>
                </a:lnTo>
                <a:close/>
              </a:path>
              <a:path w="2060575" h="1524000">
                <a:moveTo>
                  <a:pt x="800353" y="1308099"/>
                </a:moveTo>
                <a:lnTo>
                  <a:pt x="799592" y="1308099"/>
                </a:lnTo>
                <a:lnTo>
                  <a:pt x="796671" y="1320799"/>
                </a:lnTo>
                <a:lnTo>
                  <a:pt x="799592" y="1320799"/>
                </a:lnTo>
                <a:lnTo>
                  <a:pt x="800353" y="1308099"/>
                </a:lnTo>
                <a:close/>
              </a:path>
              <a:path w="2060575" h="1524000">
                <a:moveTo>
                  <a:pt x="804037" y="1308099"/>
                </a:moveTo>
                <a:lnTo>
                  <a:pt x="800353" y="1308099"/>
                </a:lnTo>
                <a:lnTo>
                  <a:pt x="799592" y="1320799"/>
                </a:lnTo>
                <a:lnTo>
                  <a:pt x="804037" y="1308099"/>
                </a:lnTo>
                <a:close/>
              </a:path>
              <a:path w="2060575" h="1524000">
                <a:moveTo>
                  <a:pt x="835025" y="1308099"/>
                </a:moveTo>
                <a:lnTo>
                  <a:pt x="804037" y="1308099"/>
                </a:lnTo>
                <a:lnTo>
                  <a:pt x="799592" y="1320799"/>
                </a:lnTo>
                <a:lnTo>
                  <a:pt x="834517" y="1320799"/>
                </a:lnTo>
                <a:lnTo>
                  <a:pt x="835025" y="1308099"/>
                </a:lnTo>
                <a:close/>
              </a:path>
              <a:path w="2060575" h="1524000">
                <a:moveTo>
                  <a:pt x="839470" y="1295399"/>
                </a:moveTo>
                <a:lnTo>
                  <a:pt x="839216" y="1295399"/>
                </a:lnTo>
                <a:lnTo>
                  <a:pt x="836168" y="1320799"/>
                </a:lnTo>
                <a:lnTo>
                  <a:pt x="837946" y="1308099"/>
                </a:lnTo>
                <a:lnTo>
                  <a:pt x="839470" y="1295399"/>
                </a:lnTo>
                <a:close/>
              </a:path>
              <a:path w="2060575" h="1524000">
                <a:moveTo>
                  <a:pt x="837946" y="1308099"/>
                </a:moveTo>
                <a:lnTo>
                  <a:pt x="836168" y="1320799"/>
                </a:lnTo>
                <a:lnTo>
                  <a:pt x="837183" y="1320799"/>
                </a:lnTo>
                <a:lnTo>
                  <a:pt x="837946" y="1308099"/>
                </a:lnTo>
                <a:close/>
              </a:path>
              <a:path w="2060575" h="1524000">
                <a:moveTo>
                  <a:pt x="839470" y="1295399"/>
                </a:moveTo>
                <a:lnTo>
                  <a:pt x="837946" y="1308099"/>
                </a:lnTo>
                <a:lnTo>
                  <a:pt x="837183" y="1320799"/>
                </a:lnTo>
                <a:lnTo>
                  <a:pt x="870330" y="1320799"/>
                </a:lnTo>
                <a:lnTo>
                  <a:pt x="870839" y="1308099"/>
                </a:lnTo>
                <a:lnTo>
                  <a:pt x="839470" y="1308099"/>
                </a:lnTo>
                <a:lnTo>
                  <a:pt x="839470" y="1295399"/>
                </a:lnTo>
                <a:close/>
              </a:path>
              <a:path w="2060575" h="1524000">
                <a:moveTo>
                  <a:pt x="1494663" y="1308099"/>
                </a:moveTo>
                <a:lnTo>
                  <a:pt x="1438655" y="1308099"/>
                </a:lnTo>
                <a:lnTo>
                  <a:pt x="1428623" y="1320799"/>
                </a:lnTo>
                <a:lnTo>
                  <a:pt x="1492884" y="1320799"/>
                </a:lnTo>
                <a:lnTo>
                  <a:pt x="1494663" y="1308099"/>
                </a:lnTo>
                <a:close/>
              </a:path>
              <a:path w="2060575" h="1524000">
                <a:moveTo>
                  <a:pt x="799592" y="1308099"/>
                </a:moveTo>
                <a:lnTo>
                  <a:pt x="798449" y="1308099"/>
                </a:lnTo>
                <a:lnTo>
                  <a:pt x="796994" y="1318490"/>
                </a:lnTo>
                <a:lnTo>
                  <a:pt x="799592" y="1308099"/>
                </a:lnTo>
                <a:close/>
              </a:path>
              <a:path w="2060575" h="1524000">
                <a:moveTo>
                  <a:pt x="202692" y="1308099"/>
                </a:moveTo>
                <a:lnTo>
                  <a:pt x="202056" y="1308099"/>
                </a:lnTo>
                <a:lnTo>
                  <a:pt x="203803" y="1316037"/>
                </a:lnTo>
                <a:lnTo>
                  <a:pt x="202692" y="1308099"/>
                </a:lnTo>
                <a:close/>
              </a:path>
              <a:path w="2060575" h="1524000">
                <a:moveTo>
                  <a:pt x="195180" y="1298423"/>
                </a:moveTo>
                <a:lnTo>
                  <a:pt x="196342" y="1308099"/>
                </a:lnTo>
                <a:lnTo>
                  <a:pt x="197739" y="1308099"/>
                </a:lnTo>
                <a:lnTo>
                  <a:pt x="197675" y="1305983"/>
                </a:lnTo>
                <a:lnTo>
                  <a:pt x="195180" y="1298423"/>
                </a:lnTo>
                <a:close/>
              </a:path>
              <a:path w="2060575" h="1524000">
                <a:moveTo>
                  <a:pt x="197675" y="1305983"/>
                </a:moveTo>
                <a:lnTo>
                  <a:pt x="197739" y="1308099"/>
                </a:lnTo>
                <a:lnTo>
                  <a:pt x="198374" y="1308099"/>
                </a:lnTo>
                <a:lnTo>
                  <a:pt x="197675" y="1305983"/>
                </a:lnTo>
                <a:close/>
              </a:path>
              <a:path w="2060575" h="1524000">
                <a:moveTo>
                  <a:pt x="197638" y="1304757"/>
                </a:moveTo>
                <a:lnTo>
                  <a:pt x="197675" y="1305983"/>
                </a:lnTo>
                <a:lnTo>
                  <a:pt x="198374" y="1308099"/>
                </a:lnTo>
                <a:lnTo>
                  <a:pt x="197638" y="1304757"/>
                </a:lnTo>
                <a:close/>
              </a:path>
              <a:path w="2060575" h="1524000">
                <a:moveTo>
                  <a:pt x="197357" y="1295399"/>
                </a:moveTo>
                <a:lnTo>
                  <a:pt x="197638" y="1304757"/>
                </a:lnTo>
                <a:lnTo>
                  <a:pt x="198374" y="1308099"/>
                </a:lnTo>
                <a:lnTo>
                  <a:pt x="201675" y="1308099"/>
                </a:lnTo>
                <a:lnTo>
                  <a:pt x="197357" y="1295399"/>
                </a:lnTo>
                <a:close/>
              </a:path>
              <a:path w="2060575" h="1524000">
                <a:moveTo>
                  <a:pt x="240156" y="1295399"/>
                </a:moveTo>
                <a:lnTo>
                  <a:pt x="197357" y="1295399"/>
                </a:lnTo>
                <a:lnTo>
                  <a:pt x="201675" y="1308099"/>
                </a:lnTo>
                <a:lnTo>
                  <a:pt x="244094" y="1308099"/>
                </a:lnTo>
                <a:lnTo>
                  <a:pt x="240156" y="1295399"/>
                </a:lnTo>
                <a:close/>
              </a:path>
              <a:path w="2060575" h="1524000">
                <a:moveTo>
                  <a:pt x="803630" y="1305560"/>
                </a:moveTo>
                <a:lnTo>
                  <a:pt x="802894" y="1308099"/>
                </a:lnTo>
                <a:lnTo>
                  <a:pt x="803528" y="1308099"/>
                </a:lnTo>
                <a:lnTo>
                  <a:pt x="803630" y="1305560"/>
                </a:lnTo>
                <a:close/>
              </a:path>
              <a:path w="2060575" h="1524000">
                <a:moveTo>
                  <a:pt x="804545" y="1304636"/>
                </a:moveTo>
                <a:lnTo>
                  <a:pt x="803782" y="1308099"/>
                </a:lnTo>
                <a:lnTo>
                  <a:pt x="804545" y="1308099"/>
                </a:lnTo>
                <a:lnTo>
                  <a:pt x="804545" y="1304636"/>
                </a:lnTo>
                <a:close/>
              </a:path>
              <a:path w="2060575" h="1524000">
                <a:moveTo>
                  <a:pt x="806177" y="1297214"/>
                </a:moveTo>
                <a:lnTo>
                  <a:pt x="804545" y="1304636"/>
                </a:lnTo>
                <a:lnTo>
                  <a:pt x="804545" y="1308099"/>
                </a:lnTo>
                <a:lnTo>
                  <a:pt x="806177" y="1297214"/>
                </a:lnTo>
                <a:close/>
              </a:path>
              <a:path w="2060575" h="1524000">
                <a:moveTo>
                  <a:pt x="836929" y="1295399"/>
                </a:moveTo>
                <a:lnTo>
                  <a:pt x="806576" y="1295399"/>
                </a:lnTo>
                <a:lnTo>
                  <a:pt x="806177" y="1297214"/>
                </a:lnTo>
                <a:lnTo>
                  <a:pt x="804545" y="1308099"/>
                </a:lnTo>
                <a:lnTo>
                  <a:pt x="836422" y="1308099"/>
                </a:lnTo>
                <a:lnTo>
                  <a:pt x="836929" y="1295399"/>
                </a:lnTo>
                <a:close/>
              </a:path>
              <a:path w="2060575" h="1524000">
                <a:moveTo>
                  <a:pt x="847598" y="1282699"/>
                </a:moveTo>
                <a:lnTo>
                  <a:pt x="838326" y="1282699"/>
                </a:lnTo>
                <a:lnTo>
                  <a:pt x="837771" y="1293812"/>
                </a:lnTo>
                <a:lnTo>
                  <a:pt x="837692" y="1308099"/>
                </a:lnTo>
                <a:lnTo>
                  <a:pt x="839216" y="1295399"/>
                </a:lnTo>
                <a:lnTo>
                  <a:pt x="846836" y="1295399"/>
                </a:lnTo>
                <a:lnTo>
                  <a:pt x="847598" y="1282699"/>
                </a:lnTo>
                <a:close/>
              </a:path>
              <a:path w="2060575" h="1524000">
                <a:moveTo>
                  <a:pt x="841882" y="1295399"/>
                </a:moveTo>
                <a:lnTo>
                  <a:pt x="839470" y="1295399"/>
                </a:lnTo>
                <a:lnTo>
                  <a:pt x="839470" y="1308099"/>
                </a:lnTo>
                <a:lnTo>
                  <a:pt x="840486" y="1308099"/>
                </a:lnTo>
                <a:lnTo>
                  <a:pt x="841882" y="1295399"/>
                </a:lnTo>
                <a:close/>
              </a:path>
              <a:path w="2060575" h="1524000">
                <a:moveTo>
                  <a:pt x="872617" y="1295399"/>
                </a:moveTo>
                <a:lnTo>
                  <a:pt x="841882" y="1295399"/>
                </a:lnTo>
                <a:lnTo>
                  <a:pt x="840486" y="1308099"/>
                </a:lnTo>
                <a:lnTo>
                  <a:pt x="872617" y="1308099"/>
                </a:lnTo>
                <a:lnTo>
                  <a:pt x="872617" y="1295399"/>
                </a:lnTo>
                <a:close/>
              </a:path>
              <a:path w="2060575" h="1524000">
                <a:moveTo>
                  <a:pt x="1503933" y="1295399"/>
                </a:moveTo>
                <a:lnTo>
                  <a:pt x="1450594" y="1295399"/>
                </a:lnTo>
                <a:lnTo>
                  <a:pt x="1444752" y="1308099"/>
                </a:lnTo>
                <a:lnTo>
                  <a:pt x="1496187" y="1308099"/>
                </a:lnTo>
                <a:lnTo>
                  <a:pt x="1503915" y="1296024"/>
                </a:lnTo>
                <a:lnTo>
                  <a:pt x="1503933" y="1295399"/>
                </a:lnTo>
                <a:close/>
              </a:path>
              <a:path w="2060575" h="1524000">
                <a:moveTo>
                  <a:pt x="1503915" y="1296024"/>
                </a:moveTo>
                <a:lnTo>
                  <a:pt x="1496187" y="1308099"/>
                </a:lnTo>
                <a:lnTo>
                  <a:pt x="1502537" y="1308099"/>
                </a:lnTo>
                <a:lnTo>
                  <a:pt x="1503732" y="1302123"/>
                </a:lnTo>
                <a:lnTo>
                  <a:pt x="1503915" y="1296024"/>
                </a:lnTo>
                <a:close/>
              </a:path>
              <a:path w="2060575" h="1524000">
                <a:moveTo>
                  <a:pt x="1503732" y="1302123"/>
                </a:moveTo>
                <a:lnTo>
                  <a:pt x="1502537" y="1308099"/>
                </a:lnTo>
                <a:lnTo>
                  <a:pt x="1503552" y="1308099"/>
                </a:lnTo>
                <a:lnTo>
                  <a:pt x="1503732" y="1302123"/>
                </a:lnTo>
                <a:close/>
              </a:path>
              <a:path w="2060575" h="1524000">
                <a:moveTo>
                  <a:pt x="804545" y="1295399"/>
                </a:moveTo>
                <a:lnTo>
                  <a:pt x="804037" y="1295399"/>
                </a:lnTo>
                <a:lnTo>
                  <a:pt x="803630" y="1305560"/>
                </a:lnTo>
                <a:lnTo>
                  <a:pt x="804545" y="1302406"/>
                </a:lnTo>
                <a:lnTo>
                  <a:pt x="804545" y="1295399"/>
                </a:lnTo>
                <a:close/>
              </a:path>
              <a:path w="2060575" h="1524000">
                <a:moveTo>
                  <a:pt x="197357" y="1295399"/>
                </a:moveTo>
                <a:lnTo>
                  <a:pt x="195579" y="1295399"/>
                </a:lnTo>
                <a:lnTo>
                  <a:pt x="197638" y="1304757"/>
                </a:lnTo>
                <a:lnTo>
                  <a:pt x="197357" y="1295399"/>
                </a:lnTo>
                <a:close/>
              </a:path>
              <a:path w="2060575" h="1524000">
                <a:moveTo>
                  <a:pt x="806313" y="1296307"/>
                </a:moveTo>
                <a:lnTo>
                  <a:pt x="804627" y="1302123"/>
                </a:lnTo>
                <a:lnTo>
                  <a:pt x="804545" y="1304636"/>
                </a:lnTo>
                <a:lnTo>
                  <a:pt x="806177" y="1297214"/>
                </a:lnTo>
                <a:lnTo>
                  <a:pt x="806313" y="1296307"/>
                </a:lnTo>
                <a:close/>
              </a:path>
              <a:path w="2060575" h="1524000">
                <a:moveTo>
                  <a:pt x="806450" y="1295399"/>
                </a:moveTo>
                <a:lnTo>
                  <a:pt x="804545" y="1295399"/>
                </a:lnTo>
                <a:lnTo>
                  <a:pt x="804545" y="1302406"/>
                </a:lnTo>
                <a:lnTo>
                  <a:pt x="806313" y="1296307"/>
                </a:lnTo>
                <a:lnTo>
                  <a:pt x="806450" y="1295399"/>
                </a:lnTo>
                <a:close/>
              </a:path>
              <a:path w="2060575" h="1524000">
                <a:moveTo>
                  <a:pt x="1505077" y="1295399"/>
                </a:moveTo>
                <a:lnTo>
                  <a:pt x="1504315" y="1295399"/>
                </a:lnTo>
                <a:lnTo>
                  <a:pt x="1503915" y="1296024"/>
                </a:lnTo>
                <a:lnTo>
                  <a:pt x="1503732" y="1302123"/>
                </a:lnTo>
                <a:lnTo>
                  <a:pt x="1505077" y="1295399"/>
                </a:lnTo>
                <a:close/>
              </a:path>
              <a:path w="2060575" h="1524000">
                <a:moveTo>
                  <a:pt x="194818" y="1295399"/>
                </a:moveTo>
                <a:lnTo>
                  <a:pt x="194182" y="1295399"/>
                </a:lnTo>
                <a:lnTo>
                  <a:pt x="195180" y="1298423"/>
                </a:lnTo>
                <a:lnTo>
                  <a:pt x="194818" y="1295399"/>
                </a:lnTo>
                <a:close/>
              </a:path>
              <a:path w="2060575" h="1524000">
                <a:moveTo>
                  <a:pt x="806576" y="1295399"/>
                </a:moveTo>
                <a:lnTo>
                  <a:pt x="806313" y="1296307"/>
                </a:lnTo>
                <a:lnTo>
                  <a:pt x="806576" y="1295399"/>
                </a:lnTo>
                <a:close/>
              </a:path>
              <a:path w="2060575" h="1524000">
                <a:moveTo>
                  <a:pt x="190880" y="1282699"/>
                </a:moveTo>
                <a:lnTo>
                  <a:pt x="188341" y="1282699"/>
                </a:lnTo>
                <a:lnTo>
                  <a:pt x="190119" y="1295399"/>
                </a:lnTo>
                <a:lnTo>
                  <a:pt x="191643" y="1295399"/>
                </a:lnTo>
                <a:lnTo>
                  <a:pt x="190880" y="1282699"/>
                </a:lnTo>
                <a:close/>
              </a:path>
              <a:path w="2060575" h="1524000">
                <a:moveTo>
                  <a:pt x="190880" y="1282699"/>
                </a:moveTo>
                <a:lnTo>
                  <a:pt x="191643" y="1295399"/>
                </a:lnTo>
                <a:lnTo>
                  <a:pt x="195199" y="1295399"/>
                </a:lnTo>
                <a:lnTo>
                  <a:pt x="190880" y="1282699"/>
                </a:lnTo>
                <a:close/>
              </a:path>
              <a:path w="2060575" h="1524000">
                <a:moveTo>
                  <a:pt x="224917" y="1282699"/>
                </a:moveTo>
                <a:lnTo>
                  <a:pt x="190880" y="1282699"/>
                </a:lnTo>
                <a:lnTo>
                  <a:pt x="195199" y="1295399"/>
                </a:lnTo>
                <a:lnTo>
                  <a:pt x="228853" y="1295399"/>
                </a:lnTo>
                <a:lnTo>
                  <a:pt x="228817" y="1294170"/>
                </a:lnTo>
                <a:lnTo>
                  <a:pt x="224917" y="1282699"/>
                </a:lnTo>
                <a:close/>
              </a:path>
              <a:path w="2060575" h="1524000">
                <a:moveTo>
                  <a:pt x="230124" y="1282699"/>
                </a:moveTo>
                <a:lnTo>
                  <a:pt x="228473" y="1282699"/>
                </a:lnTo>
                <a:lnTo>
                  <a:pt x="228817" y="1294170"/>
                </a:lnTo>
                <a:lnTo>
                  <a:pt x="229234" y="1295399"/>
                </a:lnTo>
                <a:lnTo>
                  <a:pt x="231648" y="1295399"/>
                </a:lnTo>
                <a:lnTo>
                  <a:pt x="230124" y="1282699"/>
                </a:lnTo>
                <a:close/>
              </a:path>
              <a:path w="2060575" h="1524000">
                <a:moveTo>
                  <a:pt x="874649" y="1282699"/>
                </a:moveTo>
                <a:lnTo>
                  <a:pt x="847598" y="1282699"/>
                </a:lnTo>
                <a:lnTo>
                  <a:pt x="846836" y="1295399"/>
                </a:lnTo>
                <a:lnTo>
                  <a:pt x="871981" y="1295399"/>
                </a:lnTo>
                <a:lnTo>
                  <a:pt x="874649" y="1282699"/>
                </a:lnTo>
                <a:close/>
              </a:path>
              <a:path w="2060575" h="1524000">
                <a:moveTo>
                  <a:pt x="874649" y="1282699"/>
                </a:moveTo>
                <a:lnTo>
                  <a:pt x="871981" y="1295399"/>
                </a:lnTo>
                <a:lnTo>
                  <a:pt x="874268" y="1295399"/>
                </a:lnTo>
                <a:lnTo>
                  <a:pt x="874649" y="1282699"/>
                </a:lnTo>
                <a:close/>
              </a:path>
              <a:path w="2060575" h="1524000">
                <a:moveTo>
                  <a:pt x="876426" y="1282699"/>
                </a:moveTo>
                <a:lnTo>
                  <a:pt x="874649" y="1282699"/>
                </a:lnTo>
                <a:lnTo>
                  <a:pt x="874268" y="1295399"/>
                </a:lnTo>
                <a:lnTo>
                  <a:pt x="875283" y="1295399"/>
                </a:lnTo>
                <a:lnTo>
                  <a:pt x="876426" y="1282699"/>
                </a:lnTo>
                <a:close/>
              </a:path>
              <a:path w="2060575" h="1524000">
                <a:moveTo>
                  <a:pt x="1470278" y="1282699"/>
                </a:moveTo>
                <a:lnTo>
                  <a:pt x="1469644" y="1282699"/>
                </a:lnTo>
                <a:lnTo>
                  <a:pt x="1465706" y="1295399"/>
                </a:lnTo>
                <a:lnTo>
                  <a:pt x="1469263" y="1295399"/>
                </a:lnTo>
                <a:lnTo>
                  <a:pt x="1469723" y="1293812"/>
                </a:lnTo>
                <a:lnTo>
                  <a:pt x="1470278" y="1282699"/>
                </a:lnTo>
                <a:close/>
              </a:path>
              <a:path w="2060575" h="1524000">
                <a:moveTo>
                  <a:pt x="1470562" y="1290917"/>
                </a:moveTo>
                <a:lnTo>
                  <a:pt x="1469723" y="1293812"/>
                </a:lnTo>
                <a:lnTo>
                  <a:pt x="1469644" y="1295399"/>
                </a:lnTo>
                <a:lnTo>
                  <a:pt x="1470025" y="1295399"/>
                </a:lnTo>
                <a:lnTo>
                  <a:pt x="1470562" y="1290917"/>
                </a:lnTo>
                <a:close/>
              </a:path>
              <a:path w="2060575" h="1524000">
                <a:moveTo>
                  <a:pt x="1472419" y="1284514"/>
                </a:moveTo>
                <a:lnTo>
                  <a:pt x="1470562" y="1290917"/>
                </a:lnTo>
                <a:lnTo>
                  <a:pt x="1470025" y="1295399"/>
                </a:lnTo>
                <a:lnTo>
                  <a:pt x="1472419" y="1284514"/>
                </a:lnTo>
                <a:close/>
              </a:path>
              <a:path w="2060575" h="1524000">
                <a:moveTo>
                  <a:pt x="1514728" y="1282699"/>
                </a:moveTo>
                <a:lnTo>
                  <a:pt x="1472946" y="1282699"/>
                </a:lnTo>
                <a:lnTo>
                  <a:pt x="1472419" y="1284514"/>
                </a:lnTo>
                <a:lnTo>
                  <a:pt x="1470025" y="1295399"/>
                </a:lnTo>
                <a:lnTo>
                  <a:pt x="1507998" y="1295399"/>
                </a:lnTo>
                <a:lnTo>
                  <a:pt x="1514728" y="1282699"/>
                </a:lnTo>
                <a:close/>
              </a:path>
              <a:path w="2060575" h="1524000">
                <a:moveTo>
                  <a:pt x="228473" y="1282699"/>
                </a:moveTo>
                <a:lnTo>
                  <a:pt x="224917" y="1282699"/>
                </a:lnTo>
                <a:lnTo>
                  <a:pt x="228817" y="1294170"/>
                </a:lnTo>
                <a:lnTo>
                  <a:pt x="228473" y="1282699"/>
                </a:lnTo>
                <a:close/>
              </a:path>
              <a:path w="2060575" h="1524000">
                <a:moveTo>
                  <a:pt x="1471549" y="1282699"/>
                </a:moveTo>
                <a:lnTo>
                  <a:pt x="1470278" y="1282699"/>
                </a:lnTo>
                <a:lnTo>
                  <a:pt x="1469723" y="1293812"/>
                </a:lnTo>
                <a:lnTo>
                  <a:pt x="1470562" y="1290917"/>
                </a:lnTo>
                <a:lnTo>
                  <a:pt x="1471549" y="1282699"/>
                </a:lnTo>
                <a:close/>
              </a:path>
              <a:path w="2060575" h="1524000">
                <a:moveTo>
                  <a:pt x="1472819" y="1282699"/>
                </a:moveTo>
                <a:lnTo>
                  <a:pt x="1471549" y="1282699"/>
                </a:lnTo>
                <a:lnTo>
                  <a:pt x="1470562" y="1290917"/>
                </a:lnTo>
                <a:lnTo>
                  <a:pt x="1472419" y="1284514"/>
                </a:lnTo>
                <a:lnTo>
                  <a:pt x="1472819" y="1282699"/>
                </a:lnTo>
                <a:close/>
              </a:path>
              <a:path w="2060575" h="1524000">
                <a:moveTo>
                  <a:pt x="1472946" y="1282699"/>
                </a:moveTo>
                <a:lnTo>
                  <a:pt x="1472419" y="1284514"/>
                </a:lnTo>
                <a:lnTo>
                  <a:pt x="1472946" y="1282699"/>
                </a:lnTo>
                <a:close/>
              </a:path>
              <a:path w="2060575" h="1524000">
                <a:moveTo>
                  <a:pt x="223774" y="1269999"/>
                </a:moveTo>
                <a:lnTo>
                  <a:pt x="177419" y="1269999"/>
                </a:lnTo>
                <a:lnTo>
                  <a:pt x="181355" y="1282699"/>
                </a:lnTo>
                <a:lnTo>
                  <a:pt x="225298" y="1282699"/>
                </a:lnTo>
                <a:lnTo>
                  <a:pt x="223774" y="1269999"/>
                </a:lnTo>
                <a:close/>
              </a:path>
              <a:path w="2060575" h="1524000">
                <a:moveTo>
                  <a:pt x="813065" y="1278081"/>
                </a:moveTo>
                <a:lnTo>
                  <a:pt x="811911" y="1282699"/>
                </a:lnTo>
                <a:lnTo>
                  <a:pt x="812926" y="1282699"/>
                </a:lnTo>
                <a:lnTo>
                  <a:pt x="813065" y="1278081"/>
                </a:lnTo>
                <a:close/>
              </a:path>
              <a:path w="2060575" h="1524000">
                <a:moveTo>
                  <a:pt x="815086" y="1269999"/>
                </a:moveTo>
                <a:lnTo>
                  <a:pt x="813065" y="1278081"/>
                </a:lnTo>
                <a:lnTo>
                  <a:pt x="812926" y="1282699"/>
                </a:lnTo>
                <a:lnTo>
                  <a:pt x="815086" y="1269999"/>
                </a:lnTo>
                <a:close/>
              </a:path>
              <a:path w="2060575" h="1524000">
                <a:moveTo>
                  <a:pt x="845820" y="1269999"/>
                </a:moveTo>
                <a:lnTo>
                  <a:pt x="815086" y="1269999"/>
                </a:lnTo>
                <a:lnTo>
                  <a:pt x="812926" y="1282699"/>
                </a:lnTo>
                <a:lnTo>
                  <a:pt x="842645" y="1282699"/>
                </a:lnTo>
                <a:lnTo>
                  <a:pt x="845820" y="1269999"/>
                </a:lnTo>
                <a:close/>
              </a:path>
              <a:path w="2060575" h="1524000">
                <a:moveTo>
                  <a:pt x="850900" y="1269999"/>
                </a:moveTo>
                <a:lnTo>
                  <a:pt x="845820" y="1269999"/>
                </a:lnTo>
                <a:lnTo>
                  <a:pt x="842645" y="1282699"/>
                </a:lnTo>
                <a:lnTo>
                  <a:pt x="849883" y="1282699"/>
                </a:lnTo>
                <a:lnTo>
                  <a:pt x="850900" y="1269999"/>
                </a:lnTo>
                <a:close/>
              </a:path>
              <a:path w="2060575" h="1524000">
                <a:moveTo>
                  <a:pt x="884427" y="1269999"/>
                </a:moveTo>
                <a:lnTo>
                  <a:pt x="850900" y="1269999"/>
                </a:lnTo>
                <a:lnTo>
                  <a:pt x="849883" y="1282699"/>
                </a:lnTo>
                <a:lnTo>
                  <a:pt x="882650" y="1282699"/>
                </a:lnTo>
                <a:lnTo>
                  <a:pt x="884427" y="1269999"/>
                </a:lnTo>
                <a:close/>
              </a:path>
              <a:path w="2060575" h="1524000">
                <a:moveTo>
                  <a:pt x="1529842" y="1269999"/>
                </a:moveTo>
                <a:lnTo>
                  <a:pt x="1477391" y="1269999"/>
                </a:lnTo>
                <a:lnTo>
                  <a:pt x="1475867" y="1282699"/>
                </a:lnTo>
                <a:lnTo>
                  <a:pt x="1524127" y="1282699"/>
                </a:lnTo>
                <a:lnTo>
                  <a:pt x="1529842" y="1269999"/>
                </a:lnTo>
                <a:close/>
              </a:path>
              <a:path w="2060575" h="1524000">
                <a:moveTo>
                  <a:pt x="1529842" y="1269999"/>
                </a:moveTo>
                <a:lnTo>
                  <a:pt x="1524127" y="1282699"/>
                </a:lnTo>
                <a:lnTo>
                  <a:pt x="1528024" y="1275861"/>
                </a:lnTo>
                <a:lnTo>
                  <a:pt x="1529842" y="1269999"/>
                </a:lnTo>
                <a:close/>
              </a:path>
              <a:path w="2060575" h="1524000">
                <a:moveTo>
                  <a:pt x="1528024" y="1275861"/>
                </a:moveTo>
                <a:lnTo>
                  <a:pt x="1524127" y="1282699"/>
                </a:lnTo>
                <a:lnTo>
                  <a:pt x="1525904" y="1282699"/>
                </a:lnTo>
                <a:lnTo>
                  <a:pt x="1528024" y="1275861"/>
                </a:lnTo>
                <a:close/>
              </a:path>
              <a:path w="2060575" h="1524000">
                <a:moveTo>
                  <a:pt x="815086" y="1269999"/>
                </a:moveTo>
                <a:lnTo>
                  <a:pt x="813307" y="1269999"/>
                </a:lnTo>
                <a:lnTo>
                  <a:pt x="813065" y="1278081"/>
                </a:lnTo>
                <a:lnTo>
                  <a:pt x="815086" y="1269999"/>
                </a:lnTo>
                <a:close/>
              </a:path>
              <a:path w="2060575" h="1524000">
                <a:moveTo>
                  <a:pt x="1531366" y="1269999"/>
                </a:moveTo>
                <a:lnTo>
                  <a:pt x="1529842" y="1269999"/>
                </a:lnTo>
                <a:lnTo>
                  <a:pt x="1528024" y="1275861"/>
                </a:lnTo>
                <a:lnTo>
                  <a:pt x="1531366" y="1269999"/>
                </a:lnTo>
                <a:close/>
              </a:path>
              <a:path w="2060575" h="1524000">
                <a:moveTo>
                  <a:pt x="213487" y="1257299"/>
                </a:moveTo>
                <a:lnTo>
                  <a:pt x="172720" y="1257299"/>
                </a:lnTo>
                <a:lnTo>
                  <a:pt x="176022" y="1269999"/>
                </a:lnTo>
                <a:lnTo>
                  <a:pt x="217804" y="1269999"/>
                </a:lnTo>
                <a:lnTo>
                  <a:pt x="213487" y="1257299"/>
                </a:lnTo>
                <a:close/>
              </a:path>
              <a:path w="2060575" h="1524000">
                <a:moveTo>
                  <a:pt x="817641" y="1260078"/>
                </a:moveTo>
                <a:lnTo>
                  <a:pt x="814070" y="1269999"/>
                </a:lnTo>
                <a:lnTo>
                  <a:pt x="816864" y="1269999"/>
                </a:lnTo>
                <a:lnTo>
                  <a:pt x="817397" y="1266190"/>
                </a:lnTo>
                <a:lnTo>
                  <a:pt x="817641" y="1260078"/>
                </a:lnTo>
                <a:close/>
              </a:path>
              <a:path w="2060575" h="1524000">
                <a:moveTo>
                  <a:pt x="848995" y="1257299"/>
                </a:moveTo>
                <a:lnTo>
                  <a:pt x="818642" y="1257299"/>
                </a:lnTo>
                <a:lnTo>
                  <a:pt x="817397" y="1266190"/>
                </a:lnTo>
                <a:lnTo>
                  <a:pt x="817245" y="1269999"/>
                </a:lnTo>
                <a:lnTo>
                  <a:pt x="848359" y="1269999"/>
                </a:lnTo>
                <a:lnTo>
                  <a:pt x="848995" y="1257299"/>
                </a:lnTo>
                <a:close/>
              </a:path>
              <a:path w="2060575" h="1524000">
                <a:moveTo>
                  <a:pt x="853440" y="1257299"/>
                </a:moveTo>
                <a:lnTo>
                  <a:pt x="848995" y="1257299"/>
                </a:lnTo>
                <a:lnTo>
                  <a:pt x="848359" y="1269999"/>
                </a:lnTo>
                <a:lnTo>
                  <a:pt x="851534" y="1269999"/>
                </a:lnTo>
                <a:lnTo>
                  <a:pt x="853440" y="1257299"/>
                </a:lnTo>
                <a:close/>
              </a:path>
              <a:path w="2060575" h="1524000">
                <a:moveTo>
                  <a:pt x="853440" y="1257299"/>
                </a:moveTo>
                <a:lnTo>
                  <a:pt x="851534" y="1269999"/>
                </a:lnTo>
                <a:lnTo>
                  <a:pt x="852677" y="1269999"/>
                </a:lnTo>
                <a:lnTo>
                  <a:pt x="853440" y="1257299"/>
                </a:lnTo>
                <a:close/>
              </a:path>
              <a:path w="2060575" h="1524000">
                <a:moveTo>
                  <a:pt x="854075" y="1257299"/>
                </a:moveTo>
                <a:lnTo>
                  <a:pt x="853440" y="1257299"/>
                </a:lnTo>
                <a:lnTo>
                  <a:pt x="852677" y="1269999"/>
                </a:lnTo>
                <a:lnTo>
                  <a:pt x="854075" y="1257299"/>
                </a:lnTo>
                <a:close/>
              </a:path>
              <a:path w="2060575" h="1524000">
                <a:moveTo>
                  <a:pt x="890270" y="1257299"/>
                </a:moveTo>
                <a:lnTo>
                  <a:pt x="854075" y="1257299"/>
                </a:lnTo>
                <a:lnTo>
                  <a:pt x="852677" y="1269999"/>
                </a:lnTo>
                <a:lnTo>
                  <a:pt x="889762" y="1269999"/>
                </a:lnTo>
                <a:lnTo>
                  <a:pt x="890270" y="1257299"/>
                </a:lnTo>
                <a:close/>
              </a:path>
              <a:path w="2060575" h="1524000">
                <a:moveTo>
                  <a:pt x="1546859" y="1257299"/>
                </a:moveTo>
                <a:lnTo>
                  <a:pt x="1490472" y="1257299"/>
                </a:lnTo>
                <a:lnTo>
                  <a:pt x="1486534" y="1269999"/>
                </a:lnTo>
                <a:lnTo>
                  <a:pt x="1539494" y="1269999"/>
                </a:lnTo>
                <a:lnTo>
                  <a:pt x="1544444" y="1265049"/>
                </a:lnTo>
                <a:lnTo>
                  <a:pt x="1546263" y="1260613"/>
                </a:lnTo>
                <a:lnTo>
                  <a:pt x="1546859" y="1257299"/>
                </a:lnTo>
                <a:close/>
              </a:path>
              <a:path w="2060575" h="1524000">
                <a:moveTo>
                  <a:pt x="1544444" y="1265049"/>
                </a:moveTo>
                <a:lnTo>
                  <a:pt x="1539494" y="1269999"/>
                </a:lnTo>
                <a:lnTo>
                  <a:pt x="1542415" y="1269999"/>
                </a:lnTo>
                <a:lnTo>
                  <a:pt x="1544444" y="1265049"/>
                </a:lnTo>
                <a:close/>
              </a:path>
              <a:path w="2060575" h="1524000">
                <a:moveTo>
                  <a:pt x="1545689" y="1263804"/>
                </a:moveTo>
                <a:lnTo>
                  <a:pt x="1544444" y="1265049"/>
                </a:lnTo>
                <a:lnTo>
                  <a:pt x="1542415" y="1269999"/>
                </a:lnTo>
                <a:lnTo>
                  <a:pt x="1544574" y="1269999"/>
                </a:lnTo>
                <a:lnTo>
                  <a:pt x="1545689" y="1263804"/>
                </a:lnTo>
                <a:close/>
              </a:path>
              <a:path w="2060575" h="1524000">
                <a:moveTo>
                  <a:pt x="818642" y="1257299"/>
                </a:moveTo>
                <a:lnTo>
                  <a:pt x="817641" y="1260078"/>
                </a:lnTo>
                <a:lnTo>
                  <a:pt x="817397" y="1266190"/>
                </a:lnTo>
                <a:lnTo>
                  <a:pt x="818642" y="1257299"/>
                </a:lnTo>
                <a:close/>
              </a:path>
              <a:path w="2060575" h="1524000">
                <a:moveTo>
                  <a:pt x="1552194" y="1257299"/>
                </a:moveTo>
                <a:lnTo>
                  <a:pt x="1547622" y="1257299"/>
                </a:lnTo>
                <a:lnTo>
                  <a:pt x="1546263" y="1260613"/>
                </a:lnTo>
                <a:lnTo>
                  <a:pt x="1545689" y="1263804"/>
                </a:lnTo>
                <a:lnTo>
                  <a:pt x="1552194" y="1257299"/>
                </a:lnTo>
                <a:close/>
              </a:path>
              <a:path w="2060575" h="1524000">
                <a:moveTo>
                  <a:pt x="818642" y="1257299"/>
                </a:moveTo>
                <a:lnTo>
                  <a:pt x="817752" y="1257299"/>
                </a:lnTo>
                <a:lnTo>
                  <a:pt x="817641" y="1260078"/>
                </a:lnTo>
                <a:lnTo>
                  <a:pt x="818642" y="1257299"/>
                </a:lnTo>
                <a:close/>
              </a:path>
              <a:path w="2060575" h="1524000">
                <a:moveTo>
                  <a:pt x="206628" y="1244599"/>
                </a:moveTo>
                <a:lnTo>
                  <a:pt x="164338" y="1244599"/>
                </a:lnTo>
                <a:lnTo>
                  <a:pt x="165734" y="1257299"/>
                </a:lnTo>
                <a:lnTo>
                  <a:pt x="208406" y="1257299"/>
                </a:lnTo>
                <a:lnTo>
                  <a:pt x="206628" y="1244599"/>
                </a:lnTo>
                <a:close/>
              </a:path>
              <a:path w="2060575" h="1524000">
                <a:moveTo>
                  <a:pt x="731012" y="1231900"/>
                </a:moveTo>
                <a:lnTo>
                  <a:pt x="715899" y="1244599"/>
                </a:lnTo>
                <a:lnTo>
                  <a:pt x="592836" y="1244599"/>
                </a:lnTo>
                <a:lnTo>
                  <a:pt x="600455" y="1257299"/>
                </a:lnTo>
                <a:lnTo>
                  <a:pt x="723265" y="1257299"/>
                </a:lnTo>
                <a:lnTo>
                  <a:pt x="729488" y="1244599"/>
                </a:lnTo>
                <a:lnTo>
                  <a:pt x="731012" y="1231900"/>
                </a:lnTo>
                <a:close/>
              </a:path>
              <a:path w="2060575" h="1524000">
                <a:moveTo>
                  <a:pt x="820504" y="1254477"/>
                </a:moveTo>
                <a:lnTo>
                  <a:pt x="820166" y="1257299"/>
                </a:lnTo>
                <a:lnTo>
                  <a:pt x="820420" y="1257299"/>
                </a:lnTo>
                <a:lnTo>
                  <a:pt x="820504" y="1254477"/>
                </a:lnTo>
                <a:close/>
              </a:path>
              <a:path w="2060575" h="1524000">
                <a:moveTo>
                  <a:pt x="821690" y="1244599"/>
                </a:moveTo>
                <a:lnTo>
                  <a:pt x="820504" y="1254477"/>
                </a:lnTo>
                <a:lnTo>
                  <a:pt x="820420" y="1257299"/>
                </a:lnTo>
                <a:lnTo>
                  <a:pt x="821690" y="1244599"/>
                </a:lnTo>
                <a:close/>
              </a:path>
              <a:path w="2060575" h="1524000">
                <a:moveTo>
                  <a:pt x="856488" y="1244599"/>
                </a:moveTo>
                <a:lnTo>
                  <a:pt x="821690" y="1244599"/>
                </a:lnTo>
                <a:lnTo>
                  <a:pt x="820420" y="1257299"/>
                </a:lnTo>
                <a:lnTo>
                  <a:pt x="855726" y="1257299"/>
                </a:lnTo>
                <a:lnTo>
                  <a:pt x="856488" y="1244599"/>
                </a:lnTo>
                <a:close/>
              </a:path>
              <a:path w="2060575" h="1524000">
                <a:moveTo>
                  <a:pt x="857123" y="1244599"/>
                </a:moveTo>
                <a:lnTo>
                  <a:pt x="856488" y="1244599"/>
                </a:lnTo>
                <a:lnTo>
                  <a:pt x="855726" y="1257299"/>
                </a:lnTo>
                <a:lnTo>
                  <a:pt x="856615" y="1257299"/>
                </a:lnTo>
                <a:lnTo>
                  <a:pt x="857123" y="1244599"/>
                </a:lnTo>
                <a:close/>
              </a:path>
              <a:path w="2060575" h="1524000">
                <a:moveTo>
                  <a:pt x="901192" y="1244599"/>
                </a:moveTo>
                <a:lnTo>
                  <a:pt x="857123" y="1244599"/>
                </a:lnTo>
                <a:lnTo>
                  <a:pt x="856615" y="1257299"/>
                </a:lnTo>
                <a:lnTo>
                  <a:pt x="889634" y="1257299"/>
                </a:lnTo>
                <a:lnTo>
                  <a:pt x="901192" y="1244599"/>
                </a:lnTo>
                <a:close/>
              </a:path>
              <a:path w="2060575" h="1524000">
                <a:moveTo>
                  <a:pt x="901192" y="1244599"/>
                </a:moveTo>
                <a:lnTo>
                  <a:pt x="889634" y="1257299"/>
                </a:lnTo>
                <a:lnTo>
                  <a:pt x="892301" y="1257299"/>
                </a:lnTo>
                <a:lnTo>
                  <a:pt x="900154" y="1250700"/>
                </a:lnTo>
                <a:lnTo>
                  <a:pt x="901192" y="1244599"/>
                </a:lnTo>
                <a:close/>
              </a:path>
              <a:path w="2060575" h="1524000">
                <a:moveTo>
                  <a:pt x="900154" y="1250700"/>
                </a:moveTo>
                <a:lnTo>
                  <a:pt x="892301" y="1257299"/>
                </a:lnTo>
                <a:lnTo>
                  <a:pt x="899032" y="1257299"/>
                </a:lnTo>
                <a:lnTo>
                  <a:pt x="900154" y="1250700"/>
                </a:lnTo>
                <a:close/>
              </a:path>
              <a:path w="2060575" h="1524000">
                <a:moveTo>
                  <a:pt x="903913" y="1247542"/>
                </a:moveTo>
                <a:lnTo>
                  <a:pt x="900154" y="1250700"/>
                </a:lnTo>
                <a:lnTo>
                  <a:pt x="899032" y="1257299"/>
                </a:lnTo>
                <a:lnTo>
                  <a:pt x="899922" y="1257299"/>
                </a:lnTo>
                <a:lnTo>
                  <a:pt x="901712" y="1253490"/>
                </a:lnTo>
                <a:lnTo>
                  <a:pt x="903913" y="1247542"/>
                </a:lnTo>
                <a:close/>
              </a:path>
              <a:path w="2060575" h="1524000">
                <a:moveTo>
                  <a:pt x="901712" y="1253490"/>
                </a:moveTo>
                <a:lnTo>
                  <a:pt x="899922" y="1257299"/>
                </a:lnTo>
                <a:lnTo>
                  <a:pt x="900302" y="1257299"/>
                </a:lnTo>
                <a:lnTo>
                  <a:pt x="901712" y="1253490"/>
                </a:lnTo>
                <a:close/>
              </a:path>
              <a:path w="2060575" h="1524000">
                <a:moveTo>
                  <a:pt x="1565148" y="1244599"/>
                </a:moveTo>
                <a:lnTo>
                  <a:pt x="1503172" y="1244599"/>
                </a:lnTo>
                <a:lnTo>
                  <a:pt x="1501648" y="1257299"/>
                </a:lnTo>
                <a:lnTo>
                  <a:pt x="1556893" y="1257299"/>
                </a:lnTo>
                <a:lnTo>
                  <a:pt x="1564498" y="1247422"/>
                </a:lnTo>
                <a:lnTo>
                  <a:pt x="1565148" y="1244599"/>
                </a:lnTo>
                <a:close/>
              </a:path>
              <a:path w="2060575" h="1524000">
                <a:moveTo>
                  <a:pt x="1564498" y="1247422"/>
                </a:moveTo>
                <a:lnTo>
                  <a:pt x="1556893" y="1257299"/>
                </a:lnTo>
                <a:lnTo>
                  <a:pt x="1562227" y="1257299"/>
                </a:lnTo>
                <a:lnTo>
                  <a:pt x="1564498" y="1247422"/>
                </a:lnTo>
                <a:close/>
              </a:path>
              <a:path w="2060575" h="1524000">
                <a:moveTo>
                  <a:pt x="1566672" y="1244599"/>
                </a:moveTo>
                <a:lnTo>
                  <a:pt x="1564498" y="1247422"/>
                </a:lnTo>
                <a:lnTo>
                  <a:pt x="1562227" y="1257299"/>
                </a:lnTo>
                <a:lnTo>
                  <a:pt x="1563466" y="1256047"/>
                </a:lnTo>
                <a:lnTo>
                  <a:pt x="1566672" y="1244599"/>
                </a:lnTo>
                <a:close/>
              </a:path>
              <a:path w="2060575" h="1524000">
                <a:moveTo>
                  <a:pt x="1563466" y="1256047"/>
                </a:moveTo>
                <a:lnTo>
                  <a:pt x="1562227" y="1257299"/>
                </a:lnTo>
                <a:lnTo>
                  <a:pt x="1563116" y="1257299"/>
                </a:lnTo>
                <a:lnTo>
                  <a:pt x="1563466" y="1256047"/>
                </a:lnTo>
                <a:close/>
              </a:path>
              <a:path w="2060575" h="1524000">
                <a:moveTo>
                  <a:pt x="1567499" y="1251974"/>
                </a:moveTo>
                <a:lnTo>
                  <a:pt x="1563466" y="1256047"/>
                </a:lnTo>
                <a:lnTo>
                  <a:pt x="1563116" y="1257299"/>
                </a:lnTo>
                <a:lnTo>
                  <a:pt x="1565528" y="1257299"/>
                </a:lnTo>
                <a:lnTo>
                  <a:pt x="1567499" y="1251974"/>
                </a:lnTo>
                <a:close/>
              </a:path>
              <a:path w="2060575" h="1524000">
                <a:moveTo>
                  <a:pt x="821690" y="1244599"/>
                </a:moveTo>
                <a:lnTo>
                  <a:pt x="820801" y="1244599"/>
                </a:lnTo>
                <a:lnTo>
                  <a:pt x="820504" y="1254477"/>
                </a:lnTo>
                <a:lnTo>
                  <a:pt x="821690" y="1244599"/>
                </a:lnTo>
                <a:close/>
              </a:path>
              <a:path w="2060575" h="1524000">
                <a:moveTo>
                  <a:pt x="904896" y="1246716"/>
                </a:moveTo>
                <a:lnTo>
                  <a:pt x="903913" y="1247542"/>
                </a:lnTo>
                <a:lnTo>
                  <a:pt x="901712" y="1253490"/>
                </a:lnTo>
                <a:lnTo>
                  <a:pt x="904896" y="1246716"/>
                </a:lnTo>
                <a:close/>
              </a:path>
              <a:path w="2060575" h="1524000">
                <a:moveTo>
                  <a:pt x="1574800" y="1244599"/>
                </a:moveTo>
                <a:lnTo>
                  <a:pt x="1570227" y="1244599"/>
                </a:lnTo>
                <a:lnTo>
                  <a:pt x="1567499" y="1251974"/>
                </a:lnTo>
                <a:lnTo>
                  <a:pt x="1574800" y="1244599"/>
                </a:lnTo>
                <a:close/>
              </a:path>
              <a:path w="2060575" h="1524000">
                <a:moveTo>
                  <a:pt x="905001" y="1244599"/>
                </a:moveTo>
                <a:lnTo>
                  <a:pt x="901192" y="1244599"/>
                </a:lnTo>
                <a:lnTo>
                  <a:pt x="900154" y="1250700"/>
                </a:lnTo>
                <a:lnTo>
                  <a:pt x="903913" y="1247542"/>
                </a:lnTo>
                <a:lnTo>
                  <a:pt x="905001" y="1244599"/>
                </a:lnTo>
                <a:close/>
              </a:path>
              <a:path w="2060575" h="1524000">
                <a:moveTo>
                  <a:pt x="907415" y="1244599"/>
                </a:moveTo>
                <a:lnTo>
                  <a:pt x="905891" y="1244599"/>
                </a:lnTo>
                <a:lnTo>
                  <a:pt x="904896" y="1246716"/>
                </a:lnTo>
                <a:lnTo>
                  <a:pt x="907415" y="1244599"/>
                </a:lnTo>
                <a:close/>
              </a:path>
              <a:path w="2060575" h="1524000">
                <a:moveTo>
                  <a:pt x="160702" y="1234281"/>
                </a:moveTo>
                <a:lnTo>
                  <a:pt x="160908" y="1244599"/>
                </a:lnTo>
                <a:lnTo>
                  <a:pt x="162559" y="1244599"/>
                </a:lnTo>
                <a:lnTo>
                  <a:pt x="160702" y="1234281"/>
                </a:lnTo>
                <a:close/>
              </a:path>
              <a:path w="2060575" h="1524000">
                <a:moveTo>
                  <a:pt x="160683" y="1233311"/>
                </a:moveTo>
                <a:lnTo>
                  <a:pt x="160765" y="1234632"/>
                </a:lnTo>
                <a:lnTo>
                  <a:pt x="162559" y="1244599"/>
                </a:lnTo>
                <a:lnTo>
                  <a:pt x="163956" y="1244599"/>
                </a:lnTo>
                <a:lnTo>
                  <a:pt x="160683" y="1233311"/>
                </a:lnTo>
                <a:close/>
              </a:path>
              <a:path w="2060575" h="1524000">
                <a:moveTo>
                  <a:pt x="194309" y="1231900"/>
                </a:moveTo>
                <a:lnTo>
                  <a:pt x="160654" y="1231900"/>
                </a:lnTo>
                <a:lnTo>
                  <a:pt x="160683" y="1233311"/>
                </a:lnTo>
                <a:lnTo>
                  <a:pt x="163956" y="1244599"/>
                </a:lnTo>
                <a:lnTo>
                  <a:pt x="198627" y="1244599"/>
                </a:lnTo>
                <a:lnTo>
                  <a:pt x="194309" y="1231900"/>
                </a:lnTo>
                <a:close/>
              </a:path>
              <a:path w="2060575" h="1524000">
                <a:moveTo>
                  <a:pt x="197993" y="1231900"/>
                </a:moveTo>
                <a:lnTo>
                  <a:pt x="194309" y="1231900"/>
                </a:lnTo>
                <a:lnTo>
                  <a:pt x="198627" y="1244599"/>
                </a:lnTo>
                <a:lnTo>
                  <a:pt x="197993" y="1231900"/>
                </a:lnTo>
                <a:close/>
              </a:path>
              <a:path w="2060575" h="1524000">
                <a:moveTo>
                  <a:pt x="199771" y="1231900"/>
                </a:moveTo>
                <a:lnTo>
                  <a:pt x="197993" y="1231900"/>
                </a:lnTo>
                <a:lnTo>
                  <a:pt x="198627" y="1244599"/>
                </a:lnTo>
                <a:lnTo>
                  <a:pt x="201549" y="1244599"/>
                </a:lnTo>
                <a:lnTo>
                  <a:pt x="199771" y="1231900"/>
                </a:lnTo>
                <a:close/>
              </a:path>
              <a:path w="2060575" h="1524000">
                <a:moveTo>
                  <a:pt x="731012" y="1231900"/>
                </a:moveTo>
                <a:lnTo>
                  <a:pt x="574548" y="1231900"/>
                </a:lnTo>
                <a:lnTo>
                  <a:pt x="582802" y="1244599"/>
                </a:lnTo>
                <a:lnTo>
                  <a:pt x="715899" y="1244599"/>
                </a:lnTo>
                <a:lnTo>
                  <a:pt x="731012" y="1231900"/>
                </a:lnTo>
                <a:close/>
              </a:path>
              <a:path w="2060575" h="1524000">
                <a:moveTo>
                  <a:pt x="742061" y="1231900"/>
                </a:moveTo>
                <a:lnTo>
                  <a:pt x="731012" y="1231900"/>
                </a:lnTo>
                <a:lnTo>
                  <a:pt x="729488" y="1244599"/>
                </a:lnTo>
                <a:lnTo>
                  <a:pt x="732154" y="1244599"/>
                </a:lnTo>
                <a:lnTo>
                  <a:pt x="741623" y="1234632"/>
                </a:lnTo>
                <a:lnTo>
                  <a:pt x="742061" y="1231900"/>
                </a:lnTo>
                <a:close/>
              </a:path>
              <a:path w="2060575" h="1524000">
                <a:moveTo>
                  <a:pt x="741623" y="1234632"/>
                </a:moveTo>
                <a:lnTo>
                  <a:pt x="732154" y="1244599"/>
                </a:lnTo>
                <a:lnTo>
                  <a:pt x="740028" y="1244599"/>
                </a:lnTo>
                <a:lnTo>
                  <a:pt x="741623" y="1234632"/>
                </a:lnTo>
                <a:close/>
              </a:path>
              <a:path w="2060575" h="1524000">
                <a:moveTo>
                  <a:pt x="747141" y="1231900"/>
                </a:moveTo>
                <a:lnTo>
                  <a:pt x="744220" y="1231900"/>
                </a:lnTo>
                <a:lnTo>
                  <a:pt x="741623" y="1234632"/>
                </a:lnTo>
                <a:lnTo>
                  <a:pt x="740028" y="1244599"/>
                </a:lnTo>
                <a:lnTo>
                  <a:pt x="742442" y="1244599"/>
                </a:lnTo>
                <a:lnTo>
                  <a:pt x="747141" y="1231900"/>
                </a:lnTo>
                <a:close/>
              </a:path>
              <a:path w="2060575" h="1524000">
                <a:moveTo>
                  <a:pt x="859917" y="1231900"/>
                </a:moveTo>
                <a:lnTo>
                  <a:pt x="822198" y="1231900"/>
                </a:lnTo>
                <a:lnTo>
                  <a:pt x="822198" y="1244599"/>
                </a:lnTo>
                <a:lnTo>
                  <a:pt x="858139" y="1244599"/>
                </a:lnTo>
                <a:lnTo>
                  <a:pt x="859917" y="1231900"/>
                </a:lnTo>
                <a:close/>
              </a:path>
              <a:path w="2060575" h="1524000">
                <a:moveTo>
                  <a:pt x="921257" y="1231900"/>
                </a:moveTo>
                <a:lnTo>
                  <a:pt x="864107" y="1231900"/>
                </a:lnTo>
                <a:lnTo>
                  <a:pt x="860932" y="1244599"/>
                </a:lnTo>
                <a:lnTo>
                  <a:pt x="920369" y="1244599"/>
                </a:lnTo>
                <a:lnTo>
                  <a:pt x="921257" y="1231900"/>
                </a:lnTo>
                <a:close/>
              </a:path>
              <a:path w="2060575" h="1524000">
                <a:moveTo>
                  <a:pt x="1522602" y="1231900"/>
                </a:moveTo>
                <a:lnTo>
                  <a:pt x="1521841" y="1231900"/>
                </a:lnTo>
                <a:lnTo>
                  <a:pt x="1516761" y="1244599"/>
                </a:lnTo>
                <a:lnTo>
                  <a:pt x="1520698" y="1244599"/>
                </a:lnTo>
                <a:lnTo>
                  <a:pt x="1522602" y="1231900"/>
                </a:lnTo>
                <a:close/>
              </a:path>
              <a:path w="2060575" h="1524000">
                <a:moveTo>
                  <a:pt x="1526540" y="1231900"/>
                </a:moveTo>
                <a:lnTo>
                  <a:pt x="1522602" y="1231900"/>
                </a:lnTo>
                <a:lnTo>
                  <a:pt x="1520698" y="1244599"/>
                </a:lnTo>
                <a:lnTo>
                  <a:pt x="1526540" y="1231900"/>
                </a:lnTo>
                <a:close/>
              </a:path>
              <a:path w="2060575" h="1524000">
                <a:moveTo>
                  <a:pt x="1591564" y="1231900"/>
                </a:moveTo>
                <a:lnTo>
                  <a:pt x="1526540" y="1231900"/>
                </a:lnTo>
                <a:lnTo>
                  <a:pt x="1520698" y="1244599"/>
                </a:lnTo>
                <a:lnTo>
                  <a:pt x="1585849" y="1244599"/>
                </a:lnTo>
                <a:lnTo>
                  <a:pt x="1591564" y="1231900"/>
                </a:lnTo>
                <a:close/>
              </a:path>
              <a:path w="2060575" h="1524000">
                <a:moveTo>
                  <a:pt x="160274" y="1231900"/>
                </a:moveTo>
                <a:lnTo>
                  <a:pt x="160702" y="1234281"/>
                </a:lnTo>
                <a:lnTo>
                  <a:pt x="160683" y="1233311"/>
                </a:lnTo>
                <a:lnTo>
                  <a:pt x="160274" y="1231900"/>
                </a:lnTo>
                <a:close/>
              </a:path>
              <a:path w="2060575" h="1524000">
                <a:moveTo>
                  <a:pt x="156972" y="1219200"/>
                </a:moveTo>
                <a:lnTo>
                  <a:pt x="154940" y="1219200"/>
                </a:lnTo>
                <a:lnTo>
                  <a:pt x="156464" y="1231900"/>
                </a:lnTo>
                <a:lnTo>
                  <a:pt x="157352" y="1231900"/>
                </a:lnTo>
                <a:lnTo>
                  <a:pt x="156972" y="1219200"/>
                </a:lnTo>
                <a:close/>
              </a:path>
              <a:path w="2060575" h="1524000">
                <a:moveTo>
                  <a:pt x="156972" y="1219200"/>
                </a:moveTo>
                <a:lnTo>
                  <a:pt x="157352" y="1231900"/>
                </a:lnTo>
                <a:lnTo>
                  <a:pt x="159766" y="1231900"/>
                </a:lnTo>
                <a:lnTo>
                  <a:pt x="156972" y="1219200"/>
                </a:lnTo>
                <a:close/>
              </a:path>
              <a:path w="2060575" h="1524000">
                <a:moveTo>
                  <a:pt x="192913" y="1219200"/>
                </a:moveTo>
                <a:lnTo>
                  <a:pt x="156972" y="1219200"/>
                </a:lnTo>
                <a:lnTo>
                  <a:pt x="159766" y="1231900"/>
                </a:lnTo>
                <a:lnTo>
                  <a:pt x="194055" y="1231900"/>
                </a:lnTo>
                <a:lnTo>
                  <a:pt x="192913" y="1219200"/>
                </a:lnTo>
                <a:close/>
              </a:path>
              <a:path w="2060575" h="1524000">
                <a:moveTo>
                  <a:pt x="193717" y="1223433"/>
                </a:moveTo>
                <a:lnTo>
                  <a:pt x="194564" y="1231900"/>
                </a:lnTo>
                <a:lnTo>
                  <a:pt x="195325" y="1231900"/>
                </a:lnTo>
                <a:lnTo>
                  <a:pt x="193717" y="1223433"/>
                </a:lnTo>
                <a:close/>
              </a:path>
              <a:path w="2060575" h="1524000">
                <a:moveTo>
                  <a:pt x="697483" y="1219200"/>
                </a:moveTo>
                <a:lnTo>
                  <a:pt x="549275" y="1219200"/>
                </a:lnTo>
                <a:lnTo>
                  <a:pt x="557149" y="1231900"/>
                </a:lnTo>
                <a:lnTo>
                  <a:pt x="696087" y="1231900"/>
                </a:lnTo>
                <a:lnTo>
                  <a:pt x="696361" y="1231669"/>
                </a:lnTo>
                <a:lnTo>
                  <a:pt x="697483" y="1219200"/>
                </a:lnTo>
                <a:close/>
              </a:path>
              <a:path w="2060575" h="1524000">
                <a:moveTo>
                  <a:pt x="756284" y="1219200"/>
                </a:moveTo>
                <a:lnTo>
                  <a:pt x="711200" y="1219200"/>
                </a:lnTo>
                <a:lnTo>
                  <a:pt x="696361" y="1231669"/>
                </a:lnTo>
                <a:lnTo>
                  <a:pt x="696341" y="1231900"/>
                </a:lnTo>
                <a:lnTo>
                  <a:pt x="754888" y="1231900"/>
                </a:lnTo>
                <a:lnTo>
                  <a:pt x="756284" y="1219200"/>
                </a:lnTo>
                <a:close/>
              </a:path>
              <a:path w="2060575" h="1524000">
                <a:moveTo>
                  <a:pt x="826643" y="1219200"/>
                </a:moveTo>
                <a:lnTo>
                  <a:pt x="824865" y="1231900"/>
                </a:lnTo>
                <a:lnTo>
                  <a:pt x="826262" y="1231900"/>
                </a:lnTo>
                <a:lnTo>
                  <a:pt x="826643" y="1219200"/>
                </a:lnTo>
                <a:close/>
              </a:path>
              <a:path w="2060575" h="1524000">
                <a:moveTo>
                  <a:pt x="862456" y="1219200"/>
                </a:moveTo>
                <a:lnTo>
                  <a:pt x="828421" y="1219200"/>
                </a:lnTo>
                <a:lnTo>
                  <a:pt x="826262" y="1231900"/>
                </a:lnTo>
                <a:lnTo>
                  <a:pt x="860298" y="1231900"/>
                </a:lnTo>
                <a:lnTo>
                  <a:pt x="862456" y="1219200"/>
                </a:lnTo>
                <a:close/>
              </a:path>
              <a:path w="2060575" h="1524000">
                <a:moveTo>
                  <a:pt x="873430" y="1231089"/>
                </a:moveTo>
                <a:lnTo>
                  <a:pt x="872490" y="1231900"/>
                </a:lnTo>
                <a:lnTo>
                  <a:pt x="873251" y="1231900"/>
                </a:lnTo>
                <a:lnTo>
                  <a:pt x="873430" y="1231089"/>
                </a:lnTo>
                <a:close/>
              </a:path>
              <a:path w="2060575" h="1524000">
                <a:moveTo>
                  <a:pt x="878989" y="1226297"/>
                </a:moveTo>
                <a:lnTo>
                  <a:pt x="874908" y="1229814"/>
                </a:lnTo>
                <a:lnTo>
                  <a:pt x="873887" y="1231900"/>
                </a:lnTo>
                <a:lnTo>
                  <a:pt x="878204" y="1231900"/>
                </a:lnTo>
                <a:lnTo>
                  <a:pt x="878989" y="1226297"/>
                </a:lnTo>
                <a:close/>
              </a:path>
              <a:path w="2060575" h="1524000">
                <a:moveTo>
                  <a:pt x="890777" y="1219200"/>
                </a:moveTo>
                <a:lnTo>
                  <a:pt x="887222" y="1219200"/>
                </a:lnTo>
                <a:lnTo>
                  <a:pt x="878989" y="1226297"/>
                </a:lnTo>
                <a:lnTo>
                  <a:pt x="878204" y="1231900"/>
                </a:lnTo>
                <a:lnTo>
                  <a:pt x="890777" y="1219200"/>
                </a:lnTo>
                <a:close/>
              </a:path>
              <a:path w="2060575" h="1524000">
                <a:moveTo>
                  <a:pt x="941704" y="1219200"/>
                </a:moveTo>
                <a:lnTo>
                  <a:pt x="890777" y="1219200"/>
                </a:lnTo>
                <a:lnTo>
                  <a:pt x="878204" y="1231900"/>
                </a:lnTo>
                <a:lnTo>
                  <a:pt x="938402" y="1231900"/>
                </a:lnTo>
                <a:lnTo>
                  <a:pt x="941704" y="1219200"/>
                </a:lnTo>
                <a:close/>
              </a:path>
              <a:path w="2060575" h="1524000">
                <a:moveTo>
                  <a:pt x="1303527" y="1219200"/>
                </a:moveTo>
                <a:lnTo>
                  <a:pt x="1185164" y="1219200"/>
                </a:lnTo>
                <a:lnTo>
                  <a:pt x="1190878" y="1231900"/>
                </a:lnTo>
                <a:lnTo>
                  <a:pt x="1300226" y="1231900"/>
                </a:lnTo>
                <a:lnTo>
                  <a:pt x="1303527" y="1219200"/>
                </a:lnTo>
                <a:close/>
              </a:path>
              <a:path w="2060575" h="1524000">
                <a:moveTo>
                  <a:pt x="1304798" y="1219200"/>
                </a:moveTo>
                <a:lnTo>
                  <a:pt x="1300226" y="1231900"/>
                </a:lnTo>
                <a:lnTo>
                  <a:pt x="1301242" y="1231900"/>
                </a:lnTo>
                <a:lnTo>
                  <a:pt x="1304798" y="1219200"/>
                </a:lnTo>
                <a:close/>
              </a:path>
              <a:path w="2060575" h="1524000">
                <a:moveTo>
                  <a:pt x="1543303" y="1219200"/>
                </a:moveTo>
                <a:lnTo>
                  <a:pt x="1539367" y="1219200"/>
                </a:lnTo>
                <a:lnTo>
                  <a:pt x="1536700" y="1231900"/>
                </a:lnTo>
                <a:lnTo>
                  <a:pt x="1539748" y="1231900"/>
                </a:lnTo>
                <a:lnTo>
                  <a:pt x="1543303" y="1219200"/>
                </a:lnTo>
                <a:close/>
              </a:path>
              <a:path w="2060575" h="1524000">
                <a:moveTo>
                  <a:pt x="1545208" y="1219200"/>
                </a:moveTo>
                <a:lnTo>
                  <a:pt x="1543303" y="1219200"/>
                </a:lnTo>
                <a:lnTo>
                  <a:pt x="1539748" y="1231900"/>
                </a:lnTo>
                <a:lnTo>
                  <a:pt x="1544249" y="1226053"/>
                </a:lnTo>
                <a:lnTo>
                  <a:pt x="1545208" y="1219200"/>
                </a:lnTo>
                <a:close/>
              </a:path>
              <a:path w="2060575" h="1524000">
                <a:moveTo>
                  <a:pt x="1544249" y="1226053"/>
                </a:moveTo>
                <a:lnTo>
                  <a:pt x="1539748" y="1231900"/>
                </a:lnTo>
                <a:lnTo>
                  <a:pt x="1543430" y="1231900"/>
                </a:lnTo>
                <a:lnTo>
                  <a:pt x="1544249" y="1226053"/>
                </a:lnTo>
                <a:close/>
              </a:path>
              <a:path w="2060575" h="1524000">
                <a:moveTo>
                  <a:pt x="1556257" y="1219200"/>
                </a:moveTo>
                <a:lnTo>
                  <a:pt x="1549527" y="1219200"/>
                </a:lnTo>
                <a:lnTo>
                  <a:pt x="1544249" y="1226053"/>
                </a:lnTo>
                <a:lnTo>
                  <a:pt x="1543430" y="1231900"/>
                </a:lnTo>
                <a:lnTo>
                  <a:pt x="1556257" y="1219200"/>
                </a:lnTo>
                <a:close/>
              </a:path>
              <a:path w="2060575" h="1524000">
                <a:moveTo>
                  <a:pt x="1612900" y="1219200"/>
                </a:moveTo>
                <a:lnTo>
                  <a:pt x="1556257" y="1219200"/>
                </a:lnTo>
                <a:lnTo>
                  <a:pt x="1543430" y="1231900"/>
                </a:lnTo>
                <a:lnTo>
                  <a:pt x="1605406" y="1231900"/>
                </a:lnTo>
                <a:lnTo>
                  <a:pt x="1612900" y="1219200"/>
                </a:lnTo>
                <a:close/>
              </a:path>
              <a:path w="2060575" h="1524000">
                <a:moveTo>
                  <a:pt x="711200" y="1219200"/>
                </a:moveTo>
                <a:lnTo>
                  <a:pt x="697483" y="1219200"/>
                </a:lnTo>
                <a:lnTo>
                  <a:pt x="696361" y="1231669"/>
                </a:lnTo>
                <a:lnTo>
                  <a:pt x="711200" y="1219200"/>
                </a:lnTo>
                <a:close/>
              </a:path>
              <a:path w="2060575" h="1524000">
                <a:moveTo>
                  <a:pt x="879982" y="1219200"/>
                </a:moveTo>
                <a:lnTo>
                  <a:pt x="876046" y="1219200"/>
                </a:lnTo>
                <a:lnTo>
                  <a:pt x="873430" y="1231089"/>
                </a:lnTo>
                <a:lnTo>
                  <a:pt x="874908" y="1229814"/>
                </a:lnTo>
                <a:lnTo>
                  <a:pt x="879932" y="1219562"/>
                </a:lnTo>
                <a:lnTo>
                  <a:pt x="879982" y="1219200"/>
                </a:lnTo>
                <a:close/>
              </a:path>
              <a:path w="2060575" h="1524000">
                <a:moveTo>
                  <a:pt x="879932" y="1219562"/>
                </a:moveTo>
                <a:lnTo>
                  <a:pt x="874908" y="1229814"/>
                </a:lnTo>
                <a:lnTo>
                  <a:pt x="878989" y="1226297"/>
                </a:lnTo>
                <a:lnTo>
                  <a:pt x="879932" y="1219562"/>
                </a:lnTo>
                <a:close/>
              </a:path>
              <a:path w="2060575" h="1524000">
                <a:moveTo>
                  <a:pt x="887222" y="1219200"/>
                </a:moveTo>
                <a:lnTo>
                  <a:pt x="880109" y="1219200"/>
                </a:lnTo>
                <a:lnTo>
                  <a:pt x="879932" y="1219562"/>
                </a:lnTo>
                <a:lnTo>
                  <a:pt x="878989" y="1226297"/>
                </a:lnTo>
                <a:lnTo>
                  <a:pt x="887222" y="1219200"/>
                </a:lnTo>
                <a:close/>
              </a:path>
              <a:path w="2060575" h="1524000">
                <a:moveTo>
                  <a:pt x="1549527" y="1219200"/>
                </a:moveTo>
                <a:lnTo>
                  <a:pt x="1545208" y="1219200"/>
                </a:lnTo>
                <a:lnTo>
                  <a:pt x="1544249" y="1226053"/>
                </a:lnTo>
                <a:lnTo>
                  <a:pt x="1549527" y="1219200"/>
                </a:lnTo>
                <a:close/>
              </a:path>
              <a:path w="2060575" h="1524000">
                <a:moveTo>
                  <a:pt x="193294" y="1219200"/>
                </a:moveTo>
                <a:lnTo>
                  <a:pt x="192913" y="1219200"/>
                </a:lnTo>
                <a:lnTo>
                  <a:pt x="193717" y="1223433"/>
                </a:lnTo>
                <a:lnTo>
                  <a:pt x="193294" y="1219200"/>
                </a:lnTo>
                <a:close/>
              </a:path>
              <a:path w="2060575" h="1524000">
                <a:moveTo>
                  <a:pt x="880109" y="1219200"/>
                </a:moveTo>
                <a:lnTo>
                  <a:pt x="879932" y="1219562"/>
                </a:lnTo>
                <a:lnTo>
                  <a:pt x="880109" y="1219200"/>
                </a:lnTo>
                <a:close/>
              </a:path>
              <a:path w="2060575" h="1524000">
                <a:moveTo>
                  <a:pt x="185800" y="1206500"/>
                </a:moveTo>
                <a:lnTo>
                  <a:pt x="150622" y="1206500"/>
                </a:lnTo>
                <a:lnTo>
                  <a:pt x="151638" y="1219200"/>
                </a:lnTo>
                <a:lnTo>
                  <a:pt x="188595" y="1219200"/>
                </a:lnTo>
                <a:lnTo>
                  <a:pt x="185800" y="1206500"/>
                </a:lnTo>
                <a:close/>
              </a:path>
              <a:path w="2060575" h="1524000">
                <a:moveTo>
                  <a:pt x="185800" y="1206500"/>
                </a:moveTo>
                <a:lnTo>
                  <a:pt x="188595" y="1219200"/>
                </a:lnTo>
                <a:lnTo>
                  <a:pt x="188528" y="1216991"/>
                </a:lnTo>
                <a:lnTo>
                  <a:pt x="185800" y="1206500"/>
                </a:lnTo>
                <a:close/>
              </a:path>
              <a:path w="2060575" h="1524000">
                <a:moveTo>
                  <a:pt x="188528" y="1216991"/>
                </a:moveTo>
                <a:lnTo>
                  <a:pt x="188595" y="1219200"/>
                </a:lnTo>
                <a:lnTo>
                  <a:pt x="189102" y="1219200"/>
                </a:lnTo>
                <a:lnTo>
                  <a:pt x="188528" y="1216991"/>
                </a:lnTo>
                <a:close/>
              </a:path>
              <a:path w="2060575" h="1524000">
                <a:moveTo>
                  <a:pt x="524611" y="1208695"/>
                </a:moveTo>
                <a:lnTo>
                  <a:pt x="526923" y="1219200"/>
                </a:lnTo>
                <a:lnTo>
                  <a:pt x="532638" y="1219200"/>
                </a:lnTo>
                <a:lnTo>
                  <a:pt x="528237" y="1212215"/>
                </a:lnTo>
                <a:lnTo>
                  <a:pt x="524611" y="1208695"/>
                </a:lnTo>
                <a:close/>
              </a:path>
              <a:path w="2060575" h="1524000">
                <a:moveTo>
                  <a:pt x="528237" y="1212215"/>
                </a:moveTo>
                <a:lnTo>
                  <a:pt x="532638" y="1219200"/>
                </a:lnTo>
                <a:lnTo>
                  <a:pt x="535431" y="1219200"/>
                </a:lnTo>
                <a:lnTo>
                  <a:pt x="528237" y="1212215"/>
                </a:lnTo>
                <a:close/>
              </a:path>
              <a:path w="2060575" h="1524000">
                <a:moveTo>
                  <a:pt x="599948" y="1206500"/>
                </a:moveTo>
                <a:lnTo>
                  <a:pt x="524637" y="1206500"/>
                </a:lnTo>
                <a:lnTo>
                  <a:pt x="528237" y="1212215"/>
                </a:lnTo>
                <a:lnTo>
                  <a:pt x="535431" y="1219200"/>
                </a:lnTo>
                <a:lnTo>
                  <a:pt x="610107" y="1219200"/>
                </a:lnTo>
                <a:lnTo>
                  <a:pt x="599948" y="1206500"/>
                </a:lnTo>
                <a:close/>
              </a:path>
              <a:path w="2060575" h="1524000">
                <a:moveTo>
                  <a:pt x="717676" y="1206500"/>
                </a:moveTo>
                <a:lnTo>
                  <a:pt x="714882" y="1206500"/>
                </a:lnTo>
                <a:lnTo>
                  <a:pt x="712343" y="1219200"/>
                </a:lnTo>
                <a:lnTo>
                  <a:pt x="715518" y="1219200"/>
                </a:lnTo>
                <a:lnTo>
                  <a:pt x="717676" y="1206500"/>
                </a:lnTo>
                <a:close/>
              </a:path>
              <a:path w="2060575" h="1524000">
                <a:moveTo>
                  <a:pt x="722883" y="1206500"/>
                </a:moveTo>
                <a:lnTo>
                  <a:pt x="717676" y="1206500"/>
                </a:lnTo>
                <a:lnTo>
                  <a:pt x="715518" y="1219200"/>
                </a:lnTo>
                <a:lnTo>
                  <a:pt x="722883" y="1206500"/>
                </a:lnTo>
                <a:close/>
              </a:path>
              <a:path w="2060575" h="1524000">
                <a:moveTo>
                  <a:pt x="764540" y="1206500"/>
                </a:moveTo>
                <a:lnTo>
                  <a:pt x="722883" y="1206500"/>
                </a:lnTo>
                <a:lnTo>
                  <a:pt x="715518" y="1219200"/>
                </a:lnTo>
                <a:lnTo>
                  <a:pt x="762762" y="1219200"/>
                </a:lnTo>
                <a:lnTo>
                  <a:pt x="764540" y="1206500"/>
                </a:lnTo>
                <a:close/>
              </a:path>
              <a:path w="2060575" h="1524000">
                <a:moveTo>
                  <a:pt x="868679" y="1193800"/>
                </a:moveTo>
                <a:lnTo>
                  <a:pt x="834390" y="1193800"/>
                </a:lnTo>
                <a:lnTo>
                  <a:pt x="831850" y="1206500"/>
                </a:lnTo>
                <a:lnTo>
                  <a:pt x="832484" y="1206500"/>
                </a:lnTo>
                <a:lnTo>
                  <a:pt x="828928" y="1219200"/>
                </a:lnTo>
                <a:lnTo>
                  <a:pt x="865631" y="1219200"/>
                </a:lnTo>
                <a:lnTo>
                  <a:pt x="866140" y="1206500"/>
                </a:lnTo>
                <a:lnTo>
                  <a:pt x="868679" y="1193800"/>
                </a:lnTo>
                <a:close/>
              </a:path>
              <a:path w="2060575" h="1524000">
                <a:moveTo>
                  <a:pt x="897381" y="1206500"/>
                </a:moveTo>
                <a:lnTo>
                  <a:pt x="892048" y="1219200"/>
                </a:lnTo>
                <a:lnTo>
                  <a:pt x="895096" y="1219200"/>
                </a:lnTo>
                <a:lnTo>
                  <a:pt x="897381" y="1206500"/>
                </a:lnTo>
                <a:close/>
              </a:path>
              <a:path w="2060575" h="1524000">
                <a:moveTo>
                  <a:pt x="952373" y="1206500"/>
                </a:moveTo>
                <a:lnTo>
                  <a:pt x="900049" y="1206500"/>
                </a:lnTo>
                <a:lnTo>
                  <a:pt x="895096" y="1219200"/>
                </a:lnTo>
                <a:lnTo>
                  <a:pt x="946912" y="1219200"/>
                </a:lnTo>
                <a:lnTo>
                  <a:pt x="952373" y="1206500"/>
                </a:lnTo>
                <a:close/>
              </a:path>
              <a:path w="2060575" h="1524000">
                <a:moveTo>
                  <a:pt x="952373" y="1206500"/>
                </a:moveTo>
                <a:lnTo>
                  <a:pt x="946912" y="1219200"/>
                </a:lnTo>
                <a:lnTo>
                  <a:pt x="949578" y="1219200"/>
                </a:lnTo>
                <a:lnTo>
                  <a:pt x="952373" y="1206500"/>
                </a:lnTo>
                <a:close/>
              </a:path>
              <a:path w="2060575" h="1524000">
                <a:moveTo>
                  <a:pt x="952880" y="1206500"/>
                </a:moveTo>
                <a:lnTo>
                  <a:pt x="952373" y="1206500"/>
                </a:lnTo>
                <a:lnTo>
                  <a:pt x="949578" y="1219200"/>
                </a:lnTo>
                <a:lnTo>
                  <a:pt x="952880" y="1206500"/>
                </a:lnTo>
                <a:close/>
              </a:path>
              <a:path w="2060575" h="1524000">
                <a:moveTo>
                  <a:pt x="1117092" y="1206500"/>
                </a:moveTo>
                <a:lnTo>
                  <a:pt x="1112266" y="1206500"/>
                </a:lnTo>
                <a:lnTo>
                  <a:pt x="1116202" y="1219200"/>
                </a:lnTo>
                <a:lnTo>
                  <a:pt x="1121918" y="1219200"/>
                </a:lnTo>
                <a:lnTo>
                  <a:pt x="1117092" y="1206500"/>
                </a:lnTo>
                <a:close/>
              </a:path>
              <a:path w="2060575" h="1524000">
                <a:moveTo>
                  <a:pt x="1337818" y="1206500"/>
                </a:moveTo>
                <a:lnTo>
                  <a:pt x="1117092" y="1206500"/>
                </a:lnTo>
                <a:lnTo>
                  <a:pt x="1122172" y="1219200"/>
                </a:lnTo>
                <a:lnTo>
                  <a:pt x="1328166" y="1219200"/>
                </a:lnTo>
                <a:lnTo>
                  <a:pt x="1337108" y="1209584"/>
                </a:lnTo>
                <a:lnTo>
                  <a:pt x="1337818" y="1206500"/>
                </a:lnTo>
                <a:close/>
              </a:path>
              <a:path w="2060575" h="1524000">
                <a:moveTo>
                  <a:pt x="1337108" y="1209584"/>
                </a:moveTo>
                <a:lnTo>
                  <a:pt x="1328166" y="1219200"/>
                </a:lnTo>
                <a:lnTo>
                  <a:pt x="1334897" y="1219200"/>
                </a:lnTo>
                <a:lnTo>
                  <a:pt x="1337108" y="1209584"/>
                </a:lnTo>
                <a:close/>
              </a:path>
              <a:path w="2060575" h="1524000">
                <a:moveTo>
                  <a:pt x="1340993" y="1206500"/>
                </a:moveTo>
                <a:lnTo>
                  <a:pt x="1339977" y="1206500"/>
                </a:lnTo>
                <a:lnTo>
                  <a:pt x="1337108" y="1209584"/>
                </a:lnTo>
                <a:lnTo>
                  <a:pt x="1334897" y="1219200"/>
                </a:lnTo>
                <a:lnTo>
                  <a:pt x="1336294" y="1219200"/>
                </a:lnTo>
                <a:lnTo>
                  <a:pt x="1340993" y="1206500"/>
                </a:lnTo>
                <a:close/>
              </a:path>
              <a:path w="2060575" h="1524000">
                <a:moveTo>
                  <a:pt x="1560470" y="1214389"/>
                </a:moveTo>
                <a:lnTo>
                  <a:pt x="1556766" y="1219200"/>
                </a:lnTo>
                <a:lnTo>
                  <a:pt x="1557274" y="1219200"/>
                </a:lnTo>
                <a:lnTo>
                  <a:pt x="1560414" y="1214898"/>
                </a:lnTo>
                <a:lnTo>
                  <a:pt x="1560470" y="1214389"/>
                </a:lnTo>
                <a:close/>
              </a:path>
              <a:path w="2060575" h="1524000">
                <a:moveTo>
                  <a:pt x="1646681" y="1206500"/>
                </a:moveTo>
                <a:lnTo>
                  <a:pt x="1566545" y="1206500"/>
                </a:lnTo>
                <a:lnTo>
                  <a:pt x="1560414" y="1214898"/>
                </a:lnTo>
                <a:lnTo>
                  <a:pt x="1559941" y="1219200"/>
                </a:lnTo>
                <a:lnTo>
                  <a:pt x="1643506" y="1219200"/>
                </a:lnTo>
                <a:lnTo>
                  <a:pt x="1646681" y="1206500"/>
                </a:lnTo>
                <a:close/>
              </a:path>
              <a:path w="2060575" h="1524000">
                <a:moveTo>
                  <a:pt x="188214" y="1206500"/>
                </a:moveTo>
                <a:lnTo>
                  <a:pt x="185800" y="1206500"/>
                </a:lnTo>
                <a:lnTo>
                  <a:pt x="188528" y="1216991"/>
                </a:lnTo>
                <a:lnTo>
                  <a:pt x="188214" y="1206500"/>
                </a:lnTo>
                <a:close/>
              </a:path>
              <a:path w="2060575" h="1524000">
                <a:moveTo>
                  <a:pt x="1566545" y="1206500"/>
                </a:moveTo>
                <a:lnTo>
                  <a:pt x="1561338" y="1206500"/>
                </a:lnTo>
                <a:lnTo>
                  <a:pt x="1560470" y="1214389"/>
                </a:lnTo>
                <a:lnTo>
                  <a:pt x="1566545" y="1206500"/>
                </a:lnTo>
                <a:close/>
              </a:path>
              <a:path w="2060575" h="1524000">
                <a:moveTo>
                  <a:pt x="524128" y="1206500"/>
                </a:moveTo>
                <a:lnTo>
                  <a:pt x="522350" y="1206500"/>
                </a:lnTo>
                <a:lnTo>
                  <a:pt x="524611" y="1208695"/>
                </a:lnTo>
                <a:lnTo>
                  <a:pt x="524128" y="1206500"/>
                </a:lnTo>
                <a:close/>
              </a:path>
              <a:path w="2060575" h="1524000">
                <a:moveTo>
                  <a:pt x="184530" y="1054100"/>
                </a:moveTo>
                <a:lnTo>
                  <a:pt x="148336" y="1054100"/>
                </a:lnTo>
                <a:lnTo>
                  <a:pt x="148074" y="1062831"/>
                </a:lnTo>
                <a:lnTo>
                  <a:pt x="147954" y="1193800"/>
                </a:lnTo>
                <a:lnTo>
                  <a:pt x="148336" y="1193800"/>
                </a:lnTo>
                <a:lnTo>
                  <a:pt x="149732" y="1206500"/>
                </a:lnTo>
                <a:lnTo>
                  <a:pt x="184276" y="1206500"/>
                </a:lnTo>
                <a:lnTo>
                  <a:pt x="184230" y="1204190"/>
                </a:lnTo>
                <a:lnTo>
                  <a:pt x="182909" y="1194024"/>
                </a:lnTo>
                <a:lnTo>
                  <a:pt x="182879" y="1066800"/>
                </a:lnTo>
                <a:lnTo>
                  <a:pt x="183133" y="1066800"/>
                </a:lnTo>
                <a:lnTo>
                  <a:pt x="184530" y="1054100"/>
                </a:lnTo>
                <a:close/>
              </a:path>
              <a:path w="2060575" h="1524000">
                <a:moveTo>
                  <a:pt x="184110" y="1198196"/>
                </a:moveTo>
                <a:lnTo>
                  <a:pt x="184255" y="1204383"/>
                </a:lnTo>
                <a:lnTo>
                  <a:pt x="184530" y="1206500"/>
                </a:lnTo>
                <a:lnTo>
                  <a:pt x="186436" y="1206500"/>
                </a:lnTo>
                <a:lnTo>
                  <a:pt x="184110" y="1198196"/>
                </a:lnTo>
                <a:close/>
              </a:path>
              <a:path w="2060575" h="1524000">
                <a:moveTo>
                  <a:pt x="515178" y="1195136"/>
                </a:moveTo>
                <a:lnTo>
                  <a:pt x="517905" y="1206500"/>
                </a:lnTo>
                <a:lnTo>
                  <a:pt x="518414" y="1206500"/>
                </a:lnTo>
                <a:lnTo>
                  <a:pt x="518036" y="1201782"/>
                </a:lnTo>
                <a:lnTo>
                  <a:pt x="515178" y="1195136"/>
                </a:lnTo>
                <a:close/>
              </a:path>
              <a:path w="2060575" h="1524000">
                <a:moveTo>
                  <a:pt x="518036" y="1201782"/>
                </a:moveTo>
                <a:lnTo>
                  <a:pt x="518414" y="1206500"/>
                </a:lnTo>
                <a:lnTo>
                  <a:pt x="520065" y="1206500"/>
                </a:lnTo>
                <a:lnTo>
                  <a:pt x="518036" y="1201782"/>
                </a:lnTo>
                <a:close/>
              </a:path>
              <a:path w="2060575" h="1524000">
                <a:moveTo>
                  <a:pt x="518013" y="1201496"/>
                </a:moveTo>
                <a:lnTo>
                  <a:pt x="518036" y="1201782"/>
                </a:lnTo>
                <a:lnTo>
                  <a:pt x="520065" y="1206500"/>
                </a:lnTo>
                <a:lnTo>
                  <a:pt x="518013" y="1201496"/>
                </a:lnTo>
                <a:close/>
              </a:path>
              <a:path w="2060575" h="1524000">
                <a:moveTo>
                  <a:pt x="517543" y="1195614"/>
                </a:moveTo>
                <a:lnTo>
                  <a:pt x="518013" y="1201496"/>
                </a:lnTo>
                <a:lnTo>
                  <a:pt x="520065" y="1206500"/>
                </a:lnTo>
                <a:lnTo>
                  <a:pt x="520700" y="1206500"/>
                </a:lnTo>
                <a:lnTo>
                  <a:pt x="517543" y="1195614"/>
                </a:lnTo>
                <a:close/>
              </a:path>
              <a:path w="2060575" h="1524000">
                <a:moveTo>
                  <a:pt x="573151" y="1193800"/>
                </a:moveTo>
                <a:lnTo>
                  <a:pt x="517398" y="1193800"/>
                </a:lnTo>
                <a:lnTo>
                  <a:pt x="517543" y="1195614"/>
                </a:lnTo>
                <a:lnTo>
                  <a:pt x="520700" y="1206500"/>
                </a:lnTo>
                <a:lnTo>
                  <a:pt x="580644" y="1206500"/>
                </a:lnTo>
                <a:lnTo>
                  <a:pt x="573151" y="1193800"/>
                </a:lnTo>
                <a:close/>
              </a:path>
              <a:path w="2060575" h="1524000">
                <a:moveTo>
                  <a:pt x="774573" y="1193800"/>
                </a:moveTo>
                <a:lnTo>
                  <a:pt x="730123" y="1193800"/>
                </a:lnTo>
                <a:lnTo>
                  <a:pt x="727964" y="1206500"/>
                </a:lnTo>
                <a:lnTo>
                  <a:pt x="768857" y="1206500"/>
                </a:lnTo>
                <a:lnTo>
                  <a:pt x="774573" y="1193800"/>
                </a:lnTo>
                <a:close/>
              </a:path>
              <a:path w="2060575" h="1524000">
                <a:moveTo>
                  <a:pt x="871854" y="1193800"/>
                </a:moveTo>
                <a:lnTo>
                  <a:pt x="868679" y="1193800"/>
                </a:lnTo>
                <a:lnTo>
                  <a:pt x="867918" y="1206500"/>
                </a:lnTo>
                <a:lnTo>
                  <a:pt x="871854" y="1193800"/>
                </a:lnTo>
                <a:close/>
              </a:path>
              <a:path w="2060575" h="1524000">
                <a:moveTo>
                  <a:pt x="915496" y="1199572"/>
                </a:moveTo>
                <a:lnTo>
                  <a:pt x="913765" y="1206500"/>
                </a:lnTo>
                <a:lnTo>
                  <a:pt x="915180" y="1201782"/>
                </a:lnTo>
                <a:lnTo>
                  <a:pt x="915496" y="1199572"/>
                </a:lnTo>
                <a:close/>
              </a:path>
              <a:path w="2060575" h="1524000">
                <a:moveTo>
                  <a:pt x="914688" y="1205345"/>
                </a:moveTo>
                <a:lnTo>
                  <a:pt x="914400" y="1206500"/>
                </a:lnTo>
                <a:lnTo>
                  <a:pt x="914688" y="1205345"/>
                </a:lnTo>
                <a:close/>
              </a:path>
              <a:path w="2060575" h="1524000">
                <a:moveTo>
                  <a:pt x="914929" y="1204383"/>
                </a:moveTo>
                <a:lnTo>
                  <a:pt x="914688" y="1205345"/>
                </a:lnTo>
                <a:lnTo>
                  <a:pt x="914526" y="1206500"/>
                </a:lnTo>
                <a:lnTo>
                  <a:pt x="914929" y="1204383"/>
                </a:lnTo>
                <a:close/>
              </a:path>
              <a:path w="2060575" h="1524000">
                <a:moveTo>
                  <a:pt x="967231" y="1193800"/>
                </a:moveTo>
                <a:lnTo>
                  <a:pt x="917575" y="1193800"/>
                </a:lnTo>
                <a:lnTo>
                  <a:pt x="914929" y="1204383"/>
                </a:lnTo>
                <a:lnTo>
                  <a:pt x="914526" y="1206500"/>
                </a:lnTo>
                <a:lnTo>
                  <a:pt x="963549" y="1206500"/>
                </a:lnTo>
                <a:lnTo>
                  <a:pt x="967231" y="1193800"/>
                </a:lnTo>
                <a:close/>
              </a:path>
              <a:path w="2060575" h="1524000">
                <a:moveTo>
                  <a:pt x="1358900" y="1193800"/>
                </a:moveTo>
                <a:lnTo>
                  <a:pt x="1056131" y="1193800"/>
                </a:lnTo>
                <a:lnTo>
                  <a:pt x="1059052" y="1206500"/>
                </a:lnTo>
                <a:lnTo>
                  <a:pt x="1343787" y="1206500"/>
                </a:lnTo>
                <a:lnTo>
                  <a:pt x="1358882" y="1194024"/>
                </a:lnTo>
                <a:lnTo>
                  <a:pt x="1358900" y="1193800"/>
                </a:lnTo>
                <a:close/>
              </a:path>
              <a:path w="2060575" h="1524000">
                <a:moveTo>
                  <a:pt x="1358882" y="1194024"/>
                </a:moveTo>
                <a:lnTo>
                  <a:pt x="1343787" y="1206500"/>
                </a:lnTo>
                <a:lnTo>
                  <a:pt x="1354708" y="1206500"/>
                </a:lnTo>
                <a:lnTo>
                  <a:pt x="1358791" y="1195160"/>
                </a:lnTo>
                <a:lnTo>
                  <a:pt x="1358882" y="1194024"/>
                </a:lnTo>
                <a:close/>
              </a:path>
              <a:path w="2060575" h="1524000">
                <a:moveTo>
                  <a:pt x="1358791" y="1195160"/>
                </a:moveTo>
                <a:lnTo>
                  <a:pt x="1354708" y="1206500"/>
                </a:lnTo>
                <a:lnTo>
                  <a:pt x="1357883" y="1206500"/>
                </a:lnTo>
                <a:lnTo>
                  <a:pt x="1358791" y="1195160"/>
                </a:lnTo>
                <a:close/>
              </a:path>
              <a:path w="2060575" h="1524000">
                <a:moveTo>
                  <a:pt x="1359662" y="1193800"/>
                </a:moveTo>
                <a:lnTo>
                  <a:pt x="1359280" y="1193800"/>
                </a:lnTo>
                <a:lnTo>
                  <a:pt x="1357883" y="1206500"/>
                </a:lnTo>
                <a:lnTo>
                  <a:pt x="1359662" y="1193800"/>
                </a:lnTo>
                <a:close/>
              </a:path>
              <a:path w="2060575" h="1524000">
                <a:moveTo>
                  <a:pt x="1360804" y="1193800"/>
                </a:moveTo>
                <a:lnTo>
                  <a:pt x="1359662" y="1193800"/>
                </a:lnTo>
                <a:lnTo>
                  <a:pt x="1358011" y="1206500"/>
                </a:lnTo>
                <a:lnTo>
                  <a:pt x="1360804" y="1193800"/>
                </a:lnTo>
                <a:close/>
              </a:path>
              <a:path w="2060575" h="1524000">
                <a:moveTo>
                  <a:pt x="1702689" y="1193800"/>
                </a:moveTo>
                <a:lnTo>
                  <a:pt x="1590294" y="1193800"/>
                </a:lnTo>
                <a:lnTo>
                  <a:pt x="1582801" y="1206500"/>
                </a:lnTo>
                <a:lnTo>
                  <a:pt x="1682877" y="1206500"/>
                </a:lnTo>
                <a:lnTo>
                  <a:pt x="1702689" y="1193800"/>
                </a:lnTo>
                <a:close/>
              </a:path>
              <a:path w="2060575" h="1524000">
                <a:moveTo>
                  <a:pt x="915843" y="1199572"/>
                </a:moveTo>
                <a:lnTo>
                  <a:pt x="915187" y="1201782"/>
                </a:lnTo>
                <a:lnTo>
                  <a:pt x="914688" y="1205345"/>
                </a:lnTo>
                <a:lnTo>
                  <a:pt x="914965" y="1204190"/>
                </a:lnTo>
                <a:lnTo>
                  <a:pt x="915843" y="1199572"/>
                </a:lnTo>
                <a:close/>
              </a:path>
              <a:path w="2060575" h="1524000">
                <a:moveTo>
                  <a:pt x="182879" y="1193800"/>
                </a:moveTo>
                <a:lnTo>
                  <a:pt x="184230" y="1204190"/>
                </a:lnTo>
                <a:lnTo>
                  <a:pt x="184110" y="1198196"/>
                </a:lnTo>
                <a:lnTo>
                  <a:pt x="182879" y="1193800"/>
                </a:lnTo>
                <a:close/>
              </a:path>
              <a:path w="2060575" h="1524000">
                <a:moveTo>
                  <a:pt x="514857" y="1193800"/>
                </a:moveTo>
                <a:lnTo>
                  <a:pt x="515189" y="1195160"/>
                </a:lnTo>
                <a:lnTo>
                  <a:pt x="518036" y="1201782"/>
                </a:lnTo>
                <a:lnTo>
                  <a:pt x="518013" y="1201496"/>
                </a:lnTo>
                <a:lnTo>
                  <a:pt x="514857" y="1193800"/>
                </a:lnTo>
                <a:close/>
              </a:path>
              <a:path w="2060575" h="1524000">
                <a:moveTo>
                  <a:pt x="916940" y="1193800"/>
                </a:moveTo>
                <a:lnTo>
                  <a:pt x="915496" y="1199572"/>
                </a:lnTo>
                <a:lnTo>
                  <a:pt x="915193" y="1201737"/>
                </a:lnTo>
                <a:lnTo>
                  <a:pt x="915843" y="1199572"/>
                </a:lnTo>
                <a:lnTo>
                  <a:pt x="916940" y="1193800"/>
                </a:lnTo>
                <a:close/>
              </a:path>
              <a:path w="2060575" h="1524000">
                <a:moveTo>
                  <a:pt x="517017" y="1193800"/>
                </a:moveTo>
                <a:lnTo>
                  <a:pt x="514857" y="1193800"/>
                </a:lnTo>
                <a:lnTo>
                  <a:pt x="518013" y="1201496"/>
                </a:lnTo>
                <a:lnTo>
                  <a:pt x="517543" y="1195614"/>
                </a:lnTo>
                <a:lnTo>
                  <a:pt x="517017" y="1193800"/>
                </a:lnTo>
                <a:close/>
              </a:path>
              <a:path w="2060575" h="1524000">
                <a:moveTo>
                  <a:pt x="916940" y="1193800"/>
                </a:moveTo>
                <a:lnTo>
                  <a:pt x="916304" y="1193800"/>
                </a:lnTo>
                <a:lnTo>
                  <a:pt x="915496" y="1199572"/>
                </a:lnTo>
                <a:lnTo>
                  <a:pt x="916940" y="1193800"/>
                </a:lnTo>
                <a:close/>
              </a:path>
              <a:path w="2060575" h="1524000">
                <a:moveTo>
                  <a:pt x="917575" y="1193800"/>
                </a:moveTo>
                <a:lnTo>
                  <a:pt x="916940" y="1193800"/>
                </a:lnTo>
                <a:lnTo>
                  <a:pt x="915843" y="1199572"/>
                </a:lnTo>
                <a:lnTo>
                  <a:pt x="917575" y="1193800"/>
                </a:lnTo>
                <a:close/>
              </a:path>
              <a:path w="2060575" h="1524000">
                <a:moveTo>
                  <a:pt x="184023" y="1193800"/>
                </a:moveTo>
                <a:lnTo>
                  <a:pt x="182879" y="1193800"/>
                </a:lnTo>
                <a:lnTo>
                  <a:pt x="184110" y="1198196"/>
                </a:lnTo>
                <a:lnTo>
                  <a:pt x="184023" y="1193800"/>
                </a:lnTo>
                <a:close/>
              </a:path>
              <a:path w="2060575" h="1524000">
                <a:moveTo>
                  <a:pt x="1359280" y="1193800"/>
                </a:moveTo>
                <a:lnTo>
                  <a:pt x="1358882" y="1194024"/>
                </a:lnTo>
                <a:lnTo>
                  <a:pt x="1358791" y="1195160"/>
                </a:lnTo>
                <a:lnTo>
                  <a:pt x="1359280" y="1193800"/>
                </a:lnTo>
                <a:close/>
              </a:path>
              <a:path w="2060575" h="1524000">
                <a:moveTo>
                  <a:pt x="514857" y="1193800"/>
                </a:moveTo>
                <a:lnTo>
                  <a:pt x="514603" y="1193800"/>
                </a:lnTo>
                <a:lnTo>
                  <a:pt x="515178" y="1195136"/>
                </a:lnTo>
                <a:lnTo>
                  <a:pt x="514857" y="1193800"/>
                </a:lnTo>
                <a:close/>
              </a:path>
              <a:path w="2060575" h="1524000">
                <a:moveTo>
                  <a:pt x="536955" y="1181100"/>
                </a:moveTo>
                <a:lnTo>
                  <a:pt x="497458" y="1181100"/>
                </a:lnTo>
                <a:lnTo>
                  <a:pt x="502666" y="1193800"/>
                </a:lnTo>
                <a:lnTo>
                  <a:pt x="551306" y="1193800"/>
                </a:lnTo>
                <a:lnTo>
                  <a:pt x="551237" y="1193100"/>
                </a:lnTo>
                <a:lnTo>
                  <a:pt x="536955" y="1181100"/>
                </a:lnTo>
                <a:close/>
              </a:path>
              <a:path w="2060575" h="1524000">
                <a:moveTo>
                  <a:pt x="550946" y="1190190"/>
                </a:moveTo>
                <a:lnTo>
                  <a:pt x="551237" y="1193100"/>
                </a:lnTo>
                <a:lnTo>
                  <a:pt x="552069" y="1193800"/>
                </a:lnTo>
                <a:lnTo>
                  <a:pt x="552957" y="1193800"/>
                </a:lnTo>
                <a:lnTo>
                  <a:pt x="552486" y="1191657"/>
                </a:lnTo>
                <a:lnTo>
                  <a:pt x="550946" y="1190190"/>
                </a:lnTo>
                <a:close/>
              </a:path>
              <a:path w="2060575" h="1524000">
                <a:moveTo>
                  <a:pt x="552450" y="1181100"/>
                </a:moveTo>
                <a:lnTo>
                  <a:pt x="550164" y="1181100"/>
                </a:lnTo>
                <a:lnTo>
                  <a:pt x="552486" y="1191657"/>
                </a:lnTo>
                <a:lnTo>
                  <a:pt x="554736" y="1193800"/>
                </a:lnTo>
                <a:lnTo>
                  <a:pt x="557529" y="1193800"/>
                </a:lnTo>
                <a:lnTo>
                  <a:pt x="552450" y="1181100"/>
                </a:lnTo>
                <a:close/>
              </a:path>
              <a:path w="2060575" h="1524000">
                <a:moveTo>
                  <a:pt x="552450" y="1181100"/>
                </a:moveTo>
                <a:lnTo>
                  <a:pt x="557529" y="1193800"/>
                </a:lnTo>
                <a:lnTo>
                  <a:pt x="557117" y="1192212"/>
                </a:lnTo>
                <a:lnTo>
                  <a:pt x="552450" y="1181100"/>
                </a:lnTo>
                <a:close/>
              </a:path>
              <a:path w="2060575" h="1524000">
                <a:moveTo>
                  <a:pt x="557117" y="1192212"/>
                </a:moveTo>
                <a:lnTo>
                  <a:pt x="557529" y="1193800"/>
                </a:lnTo>
                <a:lnTo>
                  <a:pt x="557783" y="1193800"/>
                </a:lnTo>
                <a:lnTo>
                  <a:pt x="557117" y="1192212"/>
                </a:lnTo>
                <a:close/>
              </a:path>
              <a:path w="2060575" h="1524000">
                <a:moveTo>
                  <a:pt x="785495" y="1181100"/>
                </a:moveTo>
                <a:lnTo>
                  <a:pt x="738377" y="1181100"/>
                </a:lnTo>
                <a:lnTo>
                  <a:pt x="734059" y="1193800"/>
                </a:lnTo>
                <a:lnTo>
                  <a:pt x="782701" y="1193800"/>
                </a:lnTo>
                <a:lnTo>
                  <a:pt x="785256" y="1182687"/>
                </a:lnTo>
                <a:lnTo>
                  <a:pt x="785495" y="1181100"/>
                </a:lnTo>
                <a:close/>
              </a:path>
              <a:path w="2060575" h="1524000">
                <a:moveTo>
                  <a:pt x="784006" y="1191021"/>
                </a:moveTo>
                <a:lnTo>
                  <a:pt x="782701" y="1193800"/>
                </a:lnTo>
                <a:lnTo>
                  <a:pt x="783590" y="1193800"/>
                </a:lnTo>
                <a:lnTo>
                  <a:pt x="784006" y="1191021"/>
                </a:lnTo>
                <a:close/>
              </a:path>
              <a:path w="2060575" h="1524000">
                <a:moveTo>
                  <a:pt x="883030" y="1155700"/>
                </a:moveTo>
                <a:lnTo>
                  <a:pt x="848105" y="1155700"/>
                </a:lnTo>
                <a:lnTo>
                  <a:pt x="844042" y="1168400"/>
                </a:lnTo>
                <a:lnTo>
                  <a:pt x="839089" y="1181100"/>
                </a:lnTo>
                <a:lnTo>
                  <a:pt x="835151" y="1193800"/>
                </a:lnTo>
                <a:lnTo>
                  <a:pt x="871981" y="1193800"/>
                </a:lnTo>
                <a:lnTo>
                  <a:pt x="876300" y="1181100"/>
                </a:lnTo>
                <a:lnTo>
                  <a:pt x="875538" y="1181100"/>
                </a:lnTo>
                <a:lnTo>
                  <a:pt x="879601" y="1168400"/>
                </a:lnTo>
                <a:lnTo>
                  <a:pt x="880872" y="1168400"/>
                </a:lnTo>
                <a:lnTo>
                  <a:pt x="883030" y="1155700"/>
                </a:lnTo>
                <a:close/>
              </a:path>
              <a:path w="2060575" h="1524000">
                <a:moveTo>
                  <a:pt x="976502" y="1181100"/>
                </a:moveTo>
                <a:lnTo>
                  <a:pt x="926083" y="1181100"/>
                </a:lnTo>
                <a:lnTo>
                  <a:pt x="924178" y="1193800"/>
                </a:lnTo>
                <a:lnTo>
                  <a:pt x="968755" y="1193800"/>
                </a:lnTo>
                <a:lnTo>
                  <a:pt x="976470" y="1181745"/>
                </a:lnTo>
                <a:lnTo>
                  <a:pt x="976502" y="1181100"/>
                </a:lnTo>
                <a:close/>
              </a:path>
              <a:path w="2060575" h="1524000">
                <a:moveTo>
                  <a:pt x="976470" y="1181745"/>
                </a:moveTo>
                <a:lnTo>
                  <a:pt x="968755" y="1193800"/>
                </a:lnTo>
                <a:lnTo>
                  <a:pt x="969264" y="1193800"/>
                </a:lnTo>
                <a:lnTo>
                  <a:pt x="976326" y="1184627"/>
                </a:lnTo>
                <a:lnTo>
                  <a:pt x="976470" y="1181745"/>
                </a:lnTo>
                <a:close/>
              </a:path>
              <a:path w="2060575" h="1524000">
                <a:moveTo>
                  <a:pt x="976326" y="1184627"/>
                </a:moveTo>
                <a:lnTo>
                  <a:pt x="969264" y="1193800"/>
                </a:lnTo>
                <a:lnTo>
                  <a:pt x="975868" y="1193800"/>
                </a:lnTo>
                <a:lnTo>
                  <a:pt x="976326" y="1184627"/>
                </a:lnTo>
                <a:close/>
              </a:path>
              <a:path w="2060575" h="1524000">
                <a:moveTo>
                  <a:pt x="979043" y="1181100"/>
                </a:moveTo>
                <a:lnTo>
                  <a:pt x="976326" y="1184627"/>
                </a:lnTo>
                <a:lnTo>
                  <a:pt x="975868" y="1193800"/>
                </a:lnTo>
                <a:lnTo>
                  <a:pt x="979043" y="1181100"/>
                </a:lnTo>
                <a:close/>
              </a:path>
              <a:path w="2060575" h="1524000">
                <a:moveTo>
                  <a:pt x="980567" y="1181100"/>
                </a:moveTo>
                <a:lnTo>
                  <a:pt x="979043" y="1181100"/>
                </a:lnTo>
                <a:lnTo>
                  <a:pt x="975868" y="1193800"/>
                </a:lnTo>
                <a:lnTo>
                  <a:pt x="976883" y="1193800"/>
                </a:lnTo>
                <a:lnTo>
                  <a:pt x="980567" y="1181100"/>
                </a:lnTo>
                <a:close/>
              </a:path>
              <a:path w="2060575" h="1524000">
                <a:moveTo>
                  <a:pt x="1028953" y="1181100"/>
                </a:moveTo>
                <a:lnTo>
                  <a:pt x="1020699" y="1181100"/>
                </a:lnTo>
                <a:lnTo>
                  <a:pt x="1024381" y="1193800"/>
                </a:lnTo>
                <a:lnTo>
                  <a:pt x="1030351" y="1193800"/>
                </a:lnTo>
                <a:lnTo>
                  <a:pt x="1028953" y="1181100"/>
                </a:lnTo>
                <a:close/>
              </a:path>
              <a:path w="2060575" h="1524000">
                <a:moveTo>
                  <a:pt x="1028953" y="1181100"/>
                </a:moveTo>
                <a:lnTo>
                  <a:pt x="1030351" y="1193800"/>
                </a:lnTo>
                <a:lnTo>
                  <a:pt x="1043686" y="1193800"/>
                </a:lnTo>
                <a:lnTo>
                  <a:pt x="1028953" y="1181100"/>
                </a:lnTo>
                <a:close/>
              </a:path>
              <a:path w="2060575" h="1524000">
                <a:moveTo>
                  <a:pt x="1157604" y="1181100"/>
                </a:moveTo>
                <a:lnTo>
                  <a:pt x="1028953" y="1181100"/>
                </a:lnTo>
                <a:lnTo>
                  <a:pt x="1043686" y="1193800"/>
                </a:lnTo>
                <a:lnTo>
                  <a:pt x="1165098" y="1193800"/>
                </a:lnTo>
                <a:lnTo>
                  <a:pt x="1157604" y="1181100"/>
                </a:lnTo>
                <a:close/>
              </a:path>
              <a:path w="2060575" h="1524000">
                <a:moveTo>
                  <a:pt x="1310332" y="1187694"/>
                </a:moveTo>
                <a:lnTo>
                  <a:pt x="1305814" y="1193800"/>
                </a:lnTo>
                <a:lnTo>
                  <a:pt x="1308989" y="1193800"/>
                </a:lnTo>
                <a:lnTo>
                  <a:pt x="1310332" y="1187694"/>
                </a:lnTo>
                <a:close/>
              </a:path>
              <a:path w="2060575" h="1524000">
                <a:moveTo>
                  <a:pt x="1312726" y="1190801"/>
                </a:moveTo>
                <a:lnTo>
                  <a:pt x="1309877" y="1193800"/>
                </a:lnTo>
                <a:lnTo>
                  <a:pt x="1312037" y="1193800"/>
                </a:lnTo>
                <a:lnTo>
                  <a:pt x="1312726" y="1190801"/>
                </a:lnTo>
                <a:close/>
              </a:path>
              <a:path w="2060575" h="1524000">
                <a:moveTo>
                  <a:pt x="1314793" y="1188625"/>
                </a:moveTo>
                <a:lnTo>
                  <a:pt x="1313061" y="1190448"/>
                </a:lnTo>
                <a:lnTo>
                  <a:pt x="1312291" y="1193800"/>
                </a:lnTo>
                <a:lnTo>
                  <a:pt x="1314069" y="1193800"/>
                </a:lnTo>
                <a:lnTo>
                  <a:pt x="1314793" y="1188625"/>
                </a:lnTo>
                <a:close/>
              </a:path>
              <a:path w="2060575" h="1524000">
                <a:moveTo>
                  <a:pt x="1324609" y="1181100"/>
                </a:moveTo>
                <a:lnTo>
                  <a:pt x="1321943" y="1181100"/>
                </a:lnTo>
                <a:lnTo>
                  <a:pt x="1314793" y="1188625"/>
                </a:lnTo>
                <a:lnTo>
                  <a:pt x="1314069" y="1193800"/>
                </a:lnTo>
                <a:lnTo>
                  <a:pt x="1324543" y="1183325"/>
                </a:lnTo>
                <a:lnTo>
                  <a:pt x="1324609" y="1181100"/>
                </a:lnTo>
                <a:close/>
              </a:path>
              <a:path w="2060575" h="1524000">
                <a:moveTo>
                  <a:pt x="1324543" y="1183325"/>
                </a:moveTo>
                <a:lnTo>
                  <a:pt x="1314069" y="1193800"/>
                </a:lnTo>
                <a:lnTo>
                  <a:pt x="1324228" y="1193800"/>
                </a:lnTo>
                <a:lnTo>
                  <a:pt x="1324543" y="1183325"/>
                </a:lnTo>
                <a:close/>
              </a:path>
              <a:path w="2060575" h="1524000">
                <a:moveTo>
                  <a:pt x="1334516" y="1168400"/>
                </a:moveTo>
                <a:lnTo>
                  <a:pt x="1331976" y="1168400"/>
                </a:lnTo>
                <a:lnTo>
                  <a:pt x="1325499" y="1181100"/>
                </a:lnTo>
                <a:lnTo>
                  <a:pt x="1326769" y="1181100"/>
                </a:lnTo>
                <a:lnTo>
                  <a:pt x="1324543" y="1183325"/>
                </a:lnTo>
                <a:lnTo>
                  <a:pt x="1324228" y="1193800"/>
                </a:lnTo>
                <a:lnTo>
                  <a:pt x="1333031" y="1179006"/>
                </a:lnTo>
                <a:lnTo>
                  <a:pt x="1334516" y="1168400"/>
                </a:lnTo>
                <a:close/>
              </a:path>
              <a:path w="2060575" h="1524000">
                <a:moveTo>
                  <a:pt x="1377061" y="1181100"/>
                </a:moveTo>
                <a:lnTo>
                  <a:pt x="1331785" y="1181100"/>
                </a:lnTo>
                <a:lnTo>
                  <a:pt x="1324228" y="1193800"/>
                </a:lnTo>
                <a:lnTo>
                  <a:pt x="1374140" y="1193800"/>
                </a:lnTo>
                <a:lnTo>
                  <a:pt x="1377061" y="1181100"/>
                </a:lnTo>
                <a:close/>
              </a:path>
              <a:path w="2060575" h="1524000">
                <a:moveTo>
                  <a:pt x="1377204" y="1186835"/>
                </a:moveTo>
                <a:lnTo>
                  <a:pt x="1374140" y="1193800"/>
                </a:lnTo>
                <a:lnTo>
                  <a:pt x="1376299" y="1193800"/>
                </a:lnTo>
                <a:lnTo>
                  <a:pt x="1377204" y="1186835"/>
                </a:lnTo>
                <a:close/>
              </a:path>
              <a:path w="2060575" h="1524000">
                <a:moveTo>
                  <a:pt x="1790446" y="1181100"/>
                </a:moveTo>
                <a:lnTo>
                  <a:pt x="1614297" y="1181100"/>
                </a:lnTo>
                <a:lnTo>
                  <a:pt x="1608836" y="1193800"/>
                </a:lnTo>
                <a:lnTo>
                  <a:pt x="1770633" y="1193800"/>
                </a:lnTo>
                <a:lnTo>
                  <a:pt x="1790446" y="1181100"/>
                </a:lnTo>
                <a:close/>
              </a:path>
              <a:path w="2060575" h="1524000">
                <a:moveTo>
                  <a:pt x="541401" y="1181100"/>
                </a:moveTo>
                <a:lnTo>
                  <a:pt x="536955" y="1181100"/>
                </a:lnTo>
                <a:lnTo>
                  <a:pt x="551237" y="1193100"/>
                </a:lnTo>
                <a:lnTo>
                  <a:pt x="550946" y="1190190"/>
                </a:lnTo>
                <a:lnTo>
                  <a:pt x="541401" y="1181100"/>
                </a:lnTo>
                <a:close/>
              </a:path>
              <a:path w="2060575" h="1524000">
                <a:moveTo>
                  <a:pt x="554227" y="1181100"/>
                </a:moveTo>
                <a:lnTo>
                  <a:pt x="552450" y="1181100"/>
                </a:lnTo>
                <a:lnTo>
                  <a:pt x="557117" y="1192212"/>
                </a:lnTo>
                <a:lnTo>
                  <a:pt x="554227" y="1181100"/>
                </a:lnTo>
                <a:close/>
              </a:path>
              <a:path w="2060575" h="1524000">
                <a:moveTo>
                  <a:pt x="550164" y="1181100"/>
                </a:moveTo>
                <a:lnTo>
                  <a:pt x="550946" y="1190190"/>
                </a:lnTo>
                <a:lnTo>
                  <a:pt x="552486" y="1191657"/>
                </a:lnTo>
                <a:lnTo>
                  <a:pt x="550164" y="1181100"/>
                </a:lnTo>
                <a:close/>
              </a:path>
              <a:path w="2060575" h="1524000">
                <a:moveTo>
                  <a:pt x="788670" y="1181100"/>
                </a:moveTo>
                <a:lnTo>
                  <a:pt x="785622" y="1181100"/>
                </a:lnTo>
                <a:lnTo>
                  <a:pt x="785256" y="1182687"/>
                </a:lnTo>
                <a:lnTo>
                  <a:pt x="784006" y="1191021"/>
                </a:lnTo>
                <a:lnTo>
                  <a:pt x="788670" y="1181100"/>
                </a:lnTo>
                <a:close/>
              </a:path>
              <a:path w="2060575" h="1524000">
                <a:moveTo>
                  <a:pt x="1315212" y="1181100"/>
                </a:moveTo>
                <a:lnTo>
                  <a:pt x="1314843" y="1181598"/>
                </a:lnTo>
                <a:lnTo>
                  <a:pt x="1312726" y="1190801"/>
                </a:lnTo>
                <a:lnTo>
                  <a:pt x="1313061" y="1190448"/>
                </a:lnTo>
                <a:lnTo>
                  <a:pt x="1315212" y="1181100"/>
                </a:lnTo>
                <a:close/>
              </a:path>
              <a:path w="2060575" h="1524000">
                <a:moveTo>
                  <a:pt x="1315847" y="1181100"/>
                </a:moveTo>
                <a:lnTo>
                  <a:pt x="1315212" y="1181100"/>
                </a:lnTo>
                <a:lnTo>
                  <a:pt x="1313061" y="1190448"/>
                </a:lnTo>
                <a:lnTo>
                  <a:pt x="1314793" y="1188625"/>
                </a:lnTo>
                <a:lnTo>
                  <a:pt x="1315847" y="1181100"/>
                </a:lnTo>
                <a:close/>
              </a:path>
              <a:path w="2060575" h="1524000">
                <a:moveTo>
                  <a:pt x="550037" y="1181100"/>
                </a:moveTo>
                <a:lnTo>
                  <a:pt x="541401" y="1181100"/>
                </a:lnTo>
                <a:lnTo>
                  <a:pt x="550946" y="1190190"/>
                </a:lnTo>
                <a:lnTo>
                  <a:pt x="550037" y="1181100"/>
                </a:lnTo>
                <a:close/>
              </a:path>
              <a:path w="2060575" h="1524000">
                <a:moveTo>
                  <a:pt x="1321943" y="1181100"/>
                </a:moveTo>
                <a:lnTo>
                  <a:pt x="1315847" y="1181100"/>
                </a:lnTo>
                <a:lnTo>
                  <a:pt x="1314793" y="1188625"/>
                </a:lnTo>
                <a:lnTo>
                  <a:pt x="1321943" y="1181100"/>
                </a:lnTo>
                <a:close/>
              </a:path>
              <a:path w="2060575" h="1524000">
                <a:moveTo>
                  <a:pt x="1314957" y="1181100"/>
                </a:moveTo>
                <a:lnTo>
                  <a:pt x="1311782" y="1181100"/>
                </a:lnTo>
                <a:lnTo>
                  <a:pt x="1310332" y="1187694"/>
                </a:lnTo>
                <a:lnTo>
                  <a:pt x="1314843" y="1181598"/>
                </a:lnTo>
                <a:lnTo>
                  <a:pt x="1314957" y="1181100"/>
                </a:lnTo>
                <a:close/>
              </a:path>
              <a:path w="2060575" h="1524000">
                <a:moveTo>
                  <a:pt x="1379727" y="1181100"/>
                </a:moveTo>
                <a:lnTo>
                  <a:pt x="1377950" y="1181100"/>
                </a:lnTo>
                <a:lnTo>
                  <a:pt x="1377204" y="1186835"/>
                </a:lnTo>
                <a:lnTo>
                  <a:pt x="1379727" y="1181100"/>
                </a:lnTo>
                <a:close/>
              </a:path>
              <a:path w="2060575" h="1524000">
                <a:moveTo>
                  <a:pt x="979043" y="1181100"/>
                </a:moveTo>
                <a:lnTo>
                  <a:pt x="976883" y="1181100"/>
                </a:lnTo>
                <a:lnTo>
                  <a:pt x="976470" y="1181745"/>
                </a:lnTo>
                <a:lnTo>
                  <a:pt x="976326" y="1184627"/>
                </a:lnTo>
                <a:lnTo>
                  <a:pt x="979043" y="1181100"/>
                </a:lnTo>
                <a:close/>
              </a:path>
              <a:path w="2060575" h="1524000">
                <a:moveTo>
                  <a:pt x="1326769" y="1181100"/>
                </a:moveTo>
                <a:lnTo>
                  <a:pt x="1324609" y="1181100"/>
                </a:lnTo>
                <a:lnTo>
                  <a:pt x="1324543" y="1183325"/>
                </a:lnTo>
                <a:lnTo>
                  <a:pt x="1326769" y="1181100"/>
                </a:lnTo>
                <a:close/>
              </a:path>
              <a:path w="2060575" h="1524000">
                <a:moveTo>
                  <a:pt x="1315212" y="1181100"/>
                </a:moveTo>
                <a:lnTo>
                  <a:pt x="1314957" y="1181100"/>
                </a:lnTo>
                <a:lnTo>
                  <a:pt x="1314843" y="1181598"/>
                </a:lnTo>
                <a:lnTo>
                  <a:pt x="1315212" y="1181100"/>
                </a:lnTo>
                <a:close/>
              </a:path>
              <a:path w="2060575" h="1524000">
                <a:moveTo>
                  <a:pt x="541527" y="1168400"/>
                </a:moveTo>
                <a:lnTo>
                  <a:pt x="485521" y="1168400"/>
                </a:lnTo>
                <a:lnTo>
                  <a:pt x="489076" y="1181100"/>
                </a:lnTo>
                <a:lnTo>
                  <a:pt x="543178" y="1181100"/>
                </a:lnTo>
                <a:lnTo>
                  <a:pt x="541527" y="1168400"/>
                </a:lnTo>
                <a:close/>
              </a:path>
              <a:path w="2060575" h="1524000">
                <a:moveTo>
                  <a:pt x="749934" y="1168400"/>
                </a:moveTo>
                <a:lnTo>
                  <a:pt x="744220" y="1181100"/>
                </a:lnTo>
                <a:lnTo>
                  <a:pt x="748156" y="1181100"/>
                </a:lnTo>
                <a:lnTo>
                  <a:pt x="749934" y="1168400"/>
                </a:lnTo>
                <a:close/>
              </a:path>
              <a:path w="2060575" h="1524000">
                <a:moveTo>
                  <a:pt x="793623" y="1168400"/>
                </a:moveTo>
                <a:lnTo>
                  <a:pt x="752094" y="1168400"/>
                </a:lnTo>
                <a:lnTo>
                  <a:pt x="748156" y="1181100"/>
                </a:lnTo>
                <a:lnTo>
                  <a:pt x="791591" y="1181100"/>
                </a:lnTo>
                <a:lnTo>
                  <a:pt x="793486" y="1171121"/>
                </a:lnTo>
                <a:lnTo>
                  <a:pt x="793623" y="1168400"/>
                </a:lnTo>
                <a:close/>
              </a:path>
              <a:path w="2060575" h="1524000">
                <a:moveTo>
                  <a:pt x="793486" y="1171121"/>
                </a:moveTo>
                <a:lnTo>
                  <a:pt x="791591" y="1181100"/>
                </a:lnTo>
                <a:lnTo>
                  <a:pt x="792733" y="1181100"/>
                </a:lnTo>
                <a:lnTo>
                  <a:pt x="793411" y="1172633"/>
                </a:lnTo>
                <a:lnTo>
                  <a:pt x="793486" y="1171121"/>
                </a:lnTo>
                <a:close/>
              </a:path>
              <a:path w="2060575" h="1524000">
                <a:moveTo>
                  <a:pt x="793411" y="1172633"/>
                </a:moveTo>
                <a:lnTo>
                  <a:pt x="792733" y="1181100"/>
                </a:lnTo>
                <a:lnTo>
                  <a:pt x="792988" y="1181100"/>
                </a:lnTo>
                <a:lnTo>
                  <a:pt x="793411" y="1172633"/>
                </a:lnTo>
                <a:close/>
              </a:path>
              <a:path w="2060575" h="1524000">
                <a:moveTo>
                  <a:pt x="942467" y="1168400"/>
                </a:moveTo>
                <a:lnTo>
                  <a:pt x="941451" y="1168400"/>
                </a:lnTo>
                <a:lnTo>
                  <a:pt x="939673" y="1181100"/>
                </a:lnTo>
                <a:lnTo>
                  <a:pt x="942467" y="1168400"/>
                </a:lnTo>
                <a:close/>
              </a:path>
              <a:path w="2060575" h="1524000">
                <a:moveTo>
                  <a:pt x="942848" y="1168400"/>
                </a:moveTo>
                <a:lnTo>
                  <a:pt x="942467" y="1168400"/>
                </a:lnTo>
                <a:lnTo>
                  <a:pt x="939673" y="1181100"/>
                </a:lnTo>
                <a:lnTo>
                  <a:pt x="941831" y="1181100"/>
                </a:lnTo>
                <a:lnTo>
                  <a:pt x="942242" y="1180504"/>
                </a:lnTo>
                <a:lnTo>
                  <a:pt x="942848" y="1168400"/>
                </a:lnTo>
                <a:close/>
              </a:path>
              <a:path w="2060575" h="1524000">
                <a:moveTo>
                  <a:pt x="1056449" y="1168400"/>
                </a:moveTo>
                <a:lnTo>
                  <a:pt x="950595" y="1168400"/>
                </a:lnTo>
                <a:lnTo>
                  <a:pt x="942242" y="1180504"/>
                </a:lnTo>
                <a:lnTo>
                  <a:pt x="942213" y="1181100"/>
                </a:lnTo>
                <a:lnTo>
                  <a:pt x="1064005" y="1181100"/>
                </a:lnTo>
                <a:lnTo>
                  <a:pt x="1056449" y="1168400"/>
                </a:lnTo>
                <a:close/>
              </a:path>
              <a:path w="2060575" h="1524000">
                <a:moveTo>
                  <a:pt x="1056640" y="1155700"/>
                </a:moveTo>
                <a:lnTo>
                  <a:pt x="1051687" y="1155700"/>
                </a:lnTo>
                <a:lnTo>
                  <a:pt x="1053711" y="1163798"/>
                </a:lnTo>
                <a:lnTo>
                  <a:pt x="1064005" y="1181100"/>
                </a:lnTo>
                <a:lnTo>
                  <a:pt x="1063625" y="1168400"/>
                </a:lnTo>
                <a:lnTo>
                  <a:pt x="1062736" y="1168400"/>
                </a:lnTo>
                <a:lnTo>
                  <a:pt x="1056640" y="1155700"/>
                </a:lnTo>
                <a:close/>
              </a:path>
              <a:path w="2060575" h="1524000">
                <a:moveTo>
                  <a:pt x="1096518" y="1168400"/>
                </a:moveTo>
                <a:lnTo>
                  <a:pt x="1063625" y="1168400"/>
                </a:lnTo>
                <a:lnTo>
                  <a:pt x="1064005" y="1181100"/>
                </a:lnTo>
                <a:lnTo>
                  <a:pt x="1106551" y="1181100"/>
                </a:lnTo>
                <a:lnTo>
                  <a:pt x="1096518" y="1168400"/>
                </a:lnTo>
                <a:close/>
              </a:path>
              <a:path w="2060575" h="1524000">
                <a:moveTo>
                  <a:pt x="1339342" y="1168400"/>
                </a:moveTo>
                <a:lnTo>
                  <a:pt x="1333031" y="1179006"/>
                </a:lnTo>
                <a:lnTo>
                  <a:pt x="1332738" y="1181100"/>
                </a:lnTo>
                <a:lnTo>
                  <a:pt x="1337856" y="1174857"/>
                </a:lnTo>
                <a:lnTo>
                  <a:pt x="1339342" y="1168400"/>
                </a:lnTo>
                <a:close/>
              </a:path>
              <a:path w="2060575" h="1524000">
                <a:moveTo>
                  <a:pt x="1386331" y="1168400"/>
                </a:moveTo>
                <a:lnTo>
                  <a:pt x="1343152" y="1168400"/>
                </a:lnTo>
                <a:lnTo>
                  <a:pt x="1337856" y="1174857"/>
                </a:lnTo>
                <a:lnTo>
                  <a:pt x="1336421" y="1181100"/>
                </a:lnTo>
                <a:lnTo>
                  <a:pt x="1384553" y="1181100"/>
                </a:lnTo>
                <a:lnTo>
                  <a:pt x="1386331" y="1168400"/>
                </a:lnTo>
                <a:close/>
              </a:path>
              <a:path w="2060575" h="1524000">
                <a:moveTo>
                  <a:pt x="1856867" y="1168400"/>
                </a:moveTo>
                <a:lnTo>
                  <a:pt x="1644523" y="1168400"/>
                </a:lnTo>
                <a:lnTo>
                  <a:pt x="1641982" y="1181100"/>
                </a:lnTo>
                <a:lnTo>
                  <a:pt x="1851405" y="1181100"/>
                </a:lnTo>
                <a:lnTo>
                  <a:pt x="1856867" y="1168400"/>
                </a:lnTo>
                <a:close/>
              </a:path>
              <a:path w="2060575" h="1524000">
                <a:moveTo>
                  <a:pt x="950595" y="1168400"/>
                </a:moveTo>
                <a:lnTo>
                  <a:pt x="942848" y="1168400"/>
                </a:lnTo>
                <a:lnTo>
                  <a:pt x="942242" y="1180504"/>
                </a:lnTo>
                <a:lnTo>
                  <a:pt x="950595" y="1168400"/>
                </a:lnTo>
                <a:close/>
              </a:path>
              <a:path w="2060575" h="1524000">
                <a:moveTo>
                  <a:pt x="1339342" y="1168400"/>
                </a:moveTo>
                <a:lnTo>
                  <a:pt x="1334516" y="1168400"/>
                </a:lnTo>
                <a:lnTo>
                  <a:pt x="1333031" y="1179006"/>
                </a:lnTo>
                <a:lnTo>
                  <a:pt x="1339342" y="1168400"/>
                </a:lnTo>
                <a:close/>
              </a:path>
              <a:path w="2060575" h="1524000">
                <a:moveTo>
                  <a:pt x="1343152" y="1168400"/>
                </a:moveTo>
                <a:lnTo>
                  <a:pt x="1339342" y="1168400"/>
                </a:lnTo>
                <a:lnTo>
                  <a:pt x="1337856" y="1174857"/>
                </a:lnTo>
                <a:lnTo>
                  <a:pt x="1343152" y="1168400"/>
                </a:lnTo>
                <a:close/>
              </a:path>
              <a:path w="2060575" h="1524000">
                <a:moveTo>
                  <a:pt x="793565" y="1170709"/>
                </a:moveTo>
                <a:lnTo>
                  <a:pt x="793486" y="1171121"/>
                </a:lnTo>
                <a:lnTo>
                  <a:pt x="793411" y="1172633"/>
                </a:lnTo>
                <a:lnTo>
                  <a:pt x="793565" y="1170709"/>
                </a:lnTo>
                <a:close/>
              </a:path>
              <a:path w="2060575" h="1524000">
                <a:moveTo>
                  <a:pt x="794003" y="1168400"/>
                </a:moveTo>
                <a:lnTo>
                  <a:pt x="793750" y="1168400"/>
                </a:lnTo>
                <a:lnTo>
                  <a:pt x="793565" y="1170709"/>
                </a:lnTo>
                <a:lnTo>
                  <a:pt x="794003" y="1168400"/>
                </a:lnTo>
                <a:close/>
              </a:path>
              <a:path w="2060575" h="1524000">
                <a:moveTo>
                  <a:pt x="523621" y="1155700"/>
                </a:moveTo>
                <a:lnTo>
                  <a:pt x="476376" y="1155700"/>
                </a:lnTo>
                <a:lnTo>
                  <a:pt x="479678" y="1168400"/>
                </a:lnTo>
                <a:lnTo>
                  <a:pt x="530859" y="1168400"/>
                </a:lnTo>
                <a:lnTo>
                  <a:pt x="523621" y="1155700"/>
                </a:lnTo>
                <a:close/>
              </a:path>
              <a:path w="2060575" h="1524000">
                <a:moveTo>
                  <a:pt x="758782" y="1163012"/>
                </a:moveTo>
                <a:lnTo>
                  <a:pt x="756412" y="1168400"/>
                </a:lnTo>
                <a:lnTo>
                  <a:pt x="758675" y="1163430"/>
                </a:lnTo>
                <a:lnTo>
                  <a:pt x="758782" y="1163012"/>
                </a:lnTo>
                <a:close/>
              </a:path>
              <a:path w="2060575" h="1524000">
                <a:moveTo>
                  <a:pt x="760228" y="1159818"/>
                </a:moveTo>
                <a:lnTo>
                  <a:pt x="758757" y="1163240"/>
                </a:lnTo>
                <a:lnTo>
                  <a:pt x="758190" y="1168400"/>
                </a:lnTo>
                <a:lnTo>
                  <a:pt x="758951" y="1168400"/>
                </a:lnTo>
                <a:lnTo>
                  <a:pt x="759792" y="1167086"/>
                </a:lnTo>
                <a:lnTo>
                  <a:pt x="760228" y="1159818"/>
                </a:lnTo>
                <a:close/>
              </a:path>
              <a:path w="2060575" h="1524000">
                <a:moveTo>
                  <a:pt x="798322" y="1155700"/>
                </a:moveTo>
                <a:lnTo>
                  <a:pt x="767079" y="1155700"/>
                </a:lnTo>
                <a:lnTo>
                  <a:pt x="759792" y="1167086"/>
                </a:lnTo>
                <a:lnTo>
                  <a:pt x="759714" y="1168400"/>
                </a:lnTo>
                <a:lnTo>
                  <a:pt x="797305" y="1168400"/>
                </a:lnTo>
                <a:lnTo>
                  <a:pt x="798322" y="1155700"/>
                </a:lnTo>
                <a:close/>
              </a:path>
              <a:path w="2060575" h="1524000">
                <a:moveTo>
                  <a:pt x="953389" y="1155700"/>
                </a:moveTo>
                <a:lnTo>
                  <a:pt x="951483" y="1168400"/>
                </a:lnTo>
                <a:lnTo>
                  <a:pt x="952626" y="1168400"/>
                </a:lnTo>
                <a:lnTo>
                  <a:pt x="953389" y="1155700"/>
                </a:lnTo>
                <a:close/>
              </a:path>
              <a:path w="2060575" h="1524000">
                <a:moveTo>
                  <a:pt x="1048893" y="1155700"/>
                </a:moveTo>
                <a:lnTo>
                  <a:pt x="955928" y="1155700"/>
                </a:lnTo>
                <a:lnTo>
                  <a:pt x="952626" y="1168400"/>
                </a:lnTo>
                <a:lnTo>
                  <a:pt x="1054862" y="1168400"/>
                </a:lnTo>
                <a:lnTo>
                  <a:pt x="1053711" y="1163798"/>
                </a:lnTo>
                <a:lnTo>
                  <a:pt x="1048893" y="1155700"/>
                </a:lnTo>
                <a:close/>
              </a:path>
              <a:path w="2060575" h="1524000">
                <a:moveTo>
                  <a:pt x="1350651" y="1163721"/>
                </a:moveTo>
                <a:lnTo>
                  <a:pt x="1348358" y="1168400"/>
                </a:lnTo>
                <a:lnTo>
                  <a:pt x="1349502" y="1168400"/>
                </a:lnTo>
                <a:lnTo>
                  <a:pt x="1350602" y="1164166"/>
                </a:lnTo>
                <a:lnTo>
                  <a:pt x="1350651" y="1163721"/>
                </a:lnTo>
                <a:close/>
              </a:path>
              <a:path w="2060575" h="1524000">
                <a:moveTo>
                  <a:pt x="1352289" y="1160378"/>
                </a:moveTo>
                <a:lnTo>
                  <a:pt x="1350794" y="1163430"/>
                </a:lnTo>
                <a:lnTo>
                  <a:pt x="1350602" y="1164166"/>
                </a:lnTo>
                <a:lnTo>
                  <a:pt x="1350137" y="1168400"/>
                </a:lnTo>
                <a:lnTo>
                  <a:pt x="1351406" y="1168400"/>
                </a:lnTo>
                <a:lnTo>
                  <a:pt x="1352289" y="1160378"/>
                </a:lnTo>
                <a:close/>
              </a:path>
              <a:path w="2060575" h="1524000">
                <a:moveTo>
                  <a:pt x="1352767" y="1162957"/>
                </a:moveTo>
                <a:lnTo>
                  <a:pt x="1351406" y="1168400"/>
                </a:lnTo>
                <a:lnTo>
                  <a:pt x="1352169" y="1168400"/>
                </a:lnTo>
                <a:lnTo>
                  <a:pt x="1352767" y="1162957"/>
                </a:lnTo>
                <a:close/>
              </a:path>
              <a:path w="2060575" h="1524000">
                <a:moveTo>
                  <a:pt x="1358519" y="1155700"/>
                </a:moveTo>
                <a:lnTo>
                  <a:pt x="1354581" y="1155700"/>
                </a:lnTo>
                <a:lnTo>
                  <a:pt x="1352761" y="1163012"/>
                </a:lnTo>
                <a:lnTo>
                  <a:pt x="1352169" y="1168400"/>
                </a:lnTo>
                <a:lnTo>
                  <a:pt x="1358519" y="1155700"/>
                </a:lnTo>
                <a:close/>
              </a:path>
              <a:path w="2060575" h="1524000">
                <a:moveTo>
                  <a:pt x="1354708" y="1109382"/>
                </a:moveTo>
                <a:lnTo>
                  <a:pt x="1354708" y="1155700"/>
                </a:lnTo>
                <a:lnTo>
                  <a:pt x="1358519" y="1155700"/>
                </a:lnTo>
                <a:lnTo>
                  <a:pt x="1352169" y="1168400"/>
                </a:lnTo>
                <a:lnTo>
                  <a:pt x="1389633" y="1168400"/>
                </a:lnTo>
                <a:lnTo>
                  <a:pt x="1389633" y="1117600"/>
                </a:lnTo>
                <a:lnTo>
                  <a:pt x="1356105" y="1117600"/>
                </a:lnTo>
                <a:lnTo>
                  <a:pt x="1354708" y="1109382"/>
                </a:lnTo>
                <a:close/>
              </a:path>
              <a:path w="2060575" h="1524000">
                <a:moveTo>
                  <a:pt x="1931162" y="1155700"/>
                </a:moveTo>
                <a:lnTo>
                  <a:pt x="1716913" y="1155700"/>
                </a:lnTo>
                <a:lnTo>
                  <a:pt x="1696720" y="1168400"/>
                </a:lnTo>
                <a:lnTo>
                  <a:pt x="1918843" y="1168400"/>
                </a:lnTo>
                <a:lnTo>
                  <a:pt x="1931162" y="1155700"/>
                </a:lnTo>
                <a:close/>
              </a:path>
              <a:path w="2060575" h="1524000">
                <a:moveTo>
                  <a:pt x="767079" y="1155700"/>
                </a:moveTo>
                <a:lnTo>
                  <a:pt x="762000" y="1155700"/>
                </a:lnTo>
                <a:lnTo>
                  <a:pt x="760275" y="1159710"/>
                </a:lnTo>
                <a:lnTo>
                  <a:pt x="760195" y="1160378"/>
                </a:lnTo>
                <a:lnTo>
                  <a:pt x="759792" y="1167086"/>
                </a:lnTo>
                <a:lnTo>
                  <a:pt x="767079" y="1155700"/>
                </a:lnTo>
                <a:close/>
              </a:path>
              <a:path w="2060575" h="1524000">
                <a:moveTo>
                  <a:pt x="1051687" y="1155700"/>
                </a:moveTo>
                <a:lnTo>
                  <a:pt x="1048893" y="1155700"/>
                </a:lnTo>
                <a:lnTo>
                  <a:pt x="1053711" y="1163798"/>
                </a:lnTo>
                <a:lnTo>
                  <a:pt x="1051687" y="1155700"/>
                </a:lnTo>
                <a:close/>
              </a:path>
              <a:path w="2060575" h="1524000">
                <a:moveTo>
                  <a:pt x="1352803" y="1155700"/>
                </a:moveTo>
                <a:lnTo>
                  <a:pt x="1351533" y="1155700"/>
                </a:lnTo>
                <a:lnTo>
                  <a:pt x="1350651" y="1163721"/>
                </a:lnTo>
                <a:lnTo>
                  <a:pt x="1350794" y="1163430"/>
                </a:lnTo>
                <a:lnTo>
                  <a:pt x="1352803" y="1155700"/>
                </a:lnTo>
                <a:close/>
              </a:path>
              <a:path w="2060575" h="1524000">
                <a:moveTo>
                  <a:pt x="1352803" y="1155700"/>
                </a:moveTo>
                <a:lnTo>
                  <a:pt x="1350794" y="1163430"/>
                </a:lnTo>
                <a:lnTo>
                  <a:pt x="1352289" y="1160378"/>
                </a:lnTo>
                <a:lnTo>
                  <a:pt x="1352803" y="1155700"/>
                </a:lnTo>
                <a:close/>
              </a:path>
              <a:path w="2060575" h="1524000">
                <a:moveTo>
                  <a:pt x="760476" y="1155700"/>
                </a:moveTo>
                <a:lnTo>
                  <a:pt x="759587" y="1155700"/>
                </a:lnTo>
                <a:lnTo>
                  <a:pt x="758782" y="1163012"/>
                </a:lnTo>
                <a:lnTo>
                  <a:pt x="760235" y="1159710"/>
                </a:lnTo>
                <a:lnTo>
                  <a:pt x="760476" y="1155700"/>
                </a:lnTo>
                <a:close/>
              </a:path>
              <a:path w="2060575" h="1524000">
                <a:moveTo>
                  <a:pt x="1354581" y="1155700"/>
                </a:moveTo>
                <a:lnTo>
                  <a:pt x="1353271" y="1158373"/>
                </a:lnTo>
                <a:lnTo>
                  <a:pt x="1352767" y="1162957"/>
                </a:lnTo>
                <a:lnTo>
                  <a:pt x="1354581" y="1155700"/>
                </a:lnTo>
                <a:close/>
              </a:path>
              <a:path w="2060575" h="1524000">
                <a:moveTo>
                  <a:pt x="1353566" y="1155700"/>
                </a:moveTo>
                <a:lnTo>
                  <a:pt x="1352803" y="1155700"/>
                </a:lnTo>
                <a:lnTo>
                  <a:pt x="1352289" y="1160378"/>
                </a:lnTo>
                <a:lnTo>
                  <a:pt x="1353271" y="1158373"/>
                </a:lnTo>
                <a:lnTo>
                  <a:pt x="1353566" y="1155700"/>
                </a:lnTo>
                <a:close/>
              </a:path>
              <a:path w="2060575" h="1524000">
                <a:moveTo>
                  <a:pt x="762000" y="1155700"/>
                </a:moveTo>
                <a:lnTo>
                  <a:pt x="760235" y="1159710"/>
                </a:lnTo>
                <a:lnTo>
                  <a:pt x="762000" y="1155700"/>
                </a:lnTo>
                <a:close/>
              </a:path>
              <a:path w="2060575" h="1524000">
                <a:moveTo>
                  <a:pt x="762000" y="1155700"/>
                </a:moveTo>
                <a:lnTo>
                  <a:pt x="760476" y="1155700"/>
                </a:lnTo>
                <a:lnTo>
                  <a:pt x="760235" y="1159710"/>
                </a:lnTo>
                <a:lnTo>
                  <a:pt x="762000" y="1155700"/>
                </a:lnTo>
                <a:close/>
              </a:path>
              <a:path w="2060575" h="1524000">
                <a:moveTo>
                  <a:pt x="1354581" y="1155700"/>
                </a:moveTo>
                <a:lnTo>
                  <a:pt x="1353566" y="1155700"/>
                </a:lnTo>
                <a:lnTo>
                  <a:pt x="1353271" y="1158373"/>
                </a:lnTo>
                <a:lnTo>
                  <a:pt x="1354581" y="1155700"/>
                </a:lnTo>
                <a:close/>
              </a:path>
              <a:path w="2060575" h="1524000">
                <a:moveTo>
                  <a:pt x="506222" y="1143000"/>
                </a:moveTo>
                <a:lnTo>
                  <a:pt x="466090" y="1143000"/>
                </a:lnTo>
                <a:lnTo>
                  <a:pt x="467359" y="1155700"/>
                </a:lnTo>
                <a:lnTo>
                  <a:pt x="512064" y="1155700"/>
                </a:lnTo>
                <a:lnTo>
                  <a:pt x="506222" y="1143000"/>
                </a:lnTo>
                <a:close/>
              </a:path>
              <a:path w="2060575" h="1524000">
                <a:moveTo>
                  <a:pt x="511301" y="1143000"/>
                </a:moveTo>
                <a:lnTo>
                  <a:pt x="512064" y="1155700"/>
                </a:lnTo>
                <a:lnTo>
                  <a:pt x="514857" y="1155700"/>
                </a:lnTo>
                <a:lnTo>
                  <a:pt x="511301" y="1143000"/>
                </a:lnTo>
                <a:close/>
              </a:path>
              <a:path w="2060575" h="1524000">
                <a:moveTo>
                  <a:pt x="800734" y="1143000"/>
                </a:moveTo>
                <a:lnTo>
                  <a:pt x="764540" y="1143000"/>
                </a:lnTo>
                <a:lnTo>
                  <a:pt x="763904" y="1155700"/>
                </a:lnTo>
                <a:lnTo>
                  <a:pt x="799973" y="1155700"/>
                </a:lnTo>
                <a:lnTo>
                  <a:pt x="800734" y="1143000"/>
                </a:lnTo>
                <a:close/>
              </a:path>
              <a:path w="2060575" h="1524000">
                <a:moveTo>
                  <a:pt x="886078" y="1143000"/>
                </a:moveTo>
                <a:lnTo>
                  <a:pt x="849249" y="1143000"/>
                </a:lnTo>
                <a:lnTo>
                  <a:pt x="848868" y="1155700"/>
                </a:lnTo>
                <a:lnTo>
                  <a:pt x="884681" y="1155700"/>
                </a:lnTo>
                <a:lnTo>
                  <a:pt x="886078" y="1143000"/>
                </a:lnTo>
                <a:close/>
              </a:path>
              <a:path w="2060575" h="1524000">
                <a:moveTo>
                  <a:pt x="1801876" y="1143000"/>
                </a:moveTo>
                <a:lnTo>
                  <a:pt x="1786127" y="1155700"/>
                </a:lnTo>
                <a:lnTo>
                  <a:pt x="1796669" y="1155700"/>
                </a:lnTo>
                <a:lnTo>
                  <a:pt x="1801876" y="1143000"/>
                </a:lnTo>
                <a:close/>
              </a:path>
              <a:path w="2060575" h="1524000">
                <a:moveTo>
                  <a:pt x="1968500" y="1143000"/>
                </a:moveTo>
                <a:lnTo>
                  <a:pt x="1807082" y="1143000"/>
                </a:lnTo>
                <a:lnTo>
                  <a:pt x="1796669" y="1155700"/>
                </a:lnTo>
                <a:lnTo>
                  <a:pt x="1958086" y="1155700"/>
                </a:lnTo>
                <a:lnTo>
                  <a:pt x="1968500" y="1143000"/>
                </a:lnTo>
                <a:close/>
              </a:path>
              <a:path w="2060575" h="1524000">
                <a:moveTo>
                  <a:pt x="459933" y="1132508"/>
                </a:moveTo>
                <a:lnTo>
                  <a:pt x="460248" y="1143000"/>
                </a:lnTo>
                <a:lnTo>
                  <a:pt x="462661" y="1143000"/>
                </a:lnTo>
                <a:lnTo>
                  <a:pt x="459933" y="1132508"/>
                </a:lnTo>
                <a:close/>
              </a:path>
              <a:path w="2060575" h="1524000">
                <a:moveTo>
                  <a:pt x="459898" y="1131358"/>
                </a:moveTo>
                <a:lnTo>
                  <a:pt x="459933" y="1132508"/>
                </a:lnTo>
                <a:lnTo>
                  <a:pt x="462661" y="1143000"/>
                </a:lnTo>
                <a:lnTo>
                  <a:pt x="464439" y="1143000"/>
                </a:lnTo>
                <a:lnTo>
                  <a:pt x="459898" y="1131358"/>
                </a:lnTo>
                <a:close/>
              </a:path>
              <a:path w="2060575" h="1524000">
                <a:moveTo>
                  <a:pt x="500761" y="1130300"/>
                </a:moveTo>
                <a:lnTo>
                  <a:pt x="459867" y="1130300"/>
                </a:lnTo>
                <a:lnTo>
                  <a:pt x="459898" y="1131358"/>
                </a:lnTo>
                <a:lnTo>
                  <a:pt x="464439" y="1143000"/>
                </a:lnTo>
                <a:lnTo>
                  <a:pt x="504698" y="1143000"/>
                </a:lnTo>
                <a:lnTo>
                  <a:pt x="500761" y="1130300"/>
                </a:lnTo>
                <a:close/>
              </a:path>
              <a:path w="2060575" h="1524000">
                <a:moveTo>
                  <a:pt x="804164" y="1130300"/>
                </a:moveTo>
                <a:lnTo>
                  <a:pt x="768223" y="1130300"/>
                </a:lnTo>
                <a:lnTo>
                  <a:pt x="766699" y="1143000"/>
                </a:lnTo>
                <a:lnTo>
                  <a:pt x="802131" y="1143000"/>
                </a:lnTo>
                <a:lnTo>
                  <a:pt x="803941" y="1133474"/>
                </a:lnTo>
                <a:lnTo>
                  <a:pt x="804164" y="1130300"/>
                </a:lnTo>
                <a:close/>
              </a:path>
              <a:path w="2060575" h="1524000">
                <a:moveTo>
                  <a:pt x="803941" y="1133474"/>
                </a:moveTo>
                <a:lnTo>
                  <a:pt x="802131" y="1143000"/>
                </a:lnTo>
                <a:lnTo>
                  <a:pt x="803560" y="1138917"/>
                </a:lnTo>
                <a:lnTo>
                  <a:pt x="803941" y="1133474"/>
                </a:lnTo>
                <a:close/>
              </a:path>
              <a:path w="2060575" h="1524000">
                <a:moveTo>
                  <a:pt x="803560" y="1138917"/>
                </a:moveTo>
                <a:lnTo>
                  <a:pt x="802131" y="1143000"/>
                </a:lnTo>
                <a:lnTo>
                  <a:pt x="803275" y="1143000"/>
                </a:lnTo>
                <a:lnTo>
                  <a:pt x="803560" y="1138917"/>
                </a:lnTo>
                <a:close/>
              </a:path>
              <a:path w="2060575" h="1524000">
                <a:moveTo>
                  <a:pt x="888492" y="1130300"/>
                </a:moveTo>
                <a:lnTo>
                  <a:pt x="852424" y="1130300"/>
                </a:lnTo>
                <a:lnTo>
                  <a:pt x="852170" y="1143000"/>
                </a:lnTo>
                <a:lnTo>
                  <a:pt x="887729" y="1143000"/>
                </a:lnTo>
                <a:lnTo>
                  <a:pt x="888492" y="1130300"/>
                </a:lnTo>
                <a:close/>
              </a:path>
              <a:path w="2060575" h="1524000">
                <a:moveTo>
                  <a:pt x="888492" y="1130300"/>
                </a:moveTo>
                <a:lnTo>
                  <a:pt x="887729" y="1143000"/>
                </a:lnTo>
                <a:lnTo>
                  <a:pt x="888492" y="1136649"/>
                </a:lnTo>
                <a:lnTo>
                  <a:pt x="888492" y="1130300"/>
                </a:lnTo>
                <a:close/>
              </a:path>
              <a:path w="2060575" h="1524000">
                <a:moveTo>
                  <a:pt x="888492" y="1136649"/>
                </a:moveTo>
                <a:lnTo>
                  <a:pt x="887729" y="1143000"/>
                </a:lnTo>
                <a:lnTo>
                  <a:pt x="888492" y="1143000"/>
                </a:lnTo>
                <a:lnTo>
                  <a:pt x="888492" y="1136649"/>
                </a:lnTo>
                <a:close/>
              </a:path>
              <a:path w="2060575" h="1524000">
                <a:moveTo>
                  <a:pt x="1996567" y="1130300"/>
                </a:moveTo>
                <a:lnTo>
                  <a:pt x="1873123" y="1130300"/>
                </a:lnTo>
                <a:lnTo>
                  <a:pt x="1862327" y="1143000"/>
                </a:lnTo>
                <a:lnTo>
                  <a:pt x="1994662" y="1143000"/>
                </a:lnTo>
                <a:lnTo>
                  <a:pt x="1996567" y="1130300"/>
                </a:lnTo>
                <a:close/>
              </a:path>
              <a:path w="2060575" h="1524000">
                <a:moveTo>
                  <a:pt x="806576" y="1130300"/>
                </a:moveTo>
                <a:lnTo>
                  <a:pt x="804545" y="1130300"/>
                </a:lnTo>
                <a:lnTo>
                  <a:pt x="803941" y="1133474"/>
                </a:lnTo>
                <a:lnTo>
                  <a:pt x="803560" y="1138917"/>
                </a:lnTo>
                <a:lnTo>
                  <a:pt x="806576" y="1130300"/>
                </a:lnTo>
                <a:close/>
              </a:path>
              <a:path w="2060575" h="1524000">
                <a:moveTo>
                  <a:pt x="889253" y="1130300"/>
                </a:moveTo>
                <a:lnTo>
                  <a:pt x="888492" y="1130300"/>
                </a:lnTo>
                <a:lnTo>
                  <a:pt x="888492" y="1136649"/>
                </a:lnTo>
                <a:lnTo>
                  <a:pt x="889253" y="1130300"/>
                </a:lnTo>
                <a:close/>
              </a:path>
              <a:path w="2060575" h="1524000">
                <a:moveTo>
                  <a:pt x="459486" y="1130300"/>
                </a:moveTo>
                <a:lnTo>
                  <a:pt x="459358" y="1130300"/>
                </a:lnTo>
                <a:lnTo>
                  <a:pt x="459933" y="1132508"/>
                </a:lnTo>
                <a:lnTo>
                  <a:pt x="459898" y="1131358"/>
                </a:lnTo>
                <a:lnTo>
                  <a:pt x="459486" y="1130300"/>
                </a:lnTo>
                <a:close/>
              </a:path>
              <a:path w="2060575" h="1524000">
                <a:moveTo>
                  <a:pt x="487299" y="1117600"/>
                </a:moveTo>
                <a:lnTo>
                  <a:pt x="457580" y="1117600"/>
                </a:lnTo>
                <a:lnTo>
                  <a:pt x="457580" y="1130300"/>
                </a:lnTo>
                <a:lnTo>
                  <a:pt x="492505" y="1130300"/>
                </a:lnTo>
                <a:lnTo>
                  <a:pt x="487299" y="1117600"/>
                </a:lnTo>
                <a:close/>
              </a:path>
              <a:path w="2060575" h="1524000">
                <a:moveTo>
                  <a:pt x="490854" y="1117600"/>
                </a:moveTo>
                <a:lnTo>
                  <a:pt x="487299" y="1117600"/>
                </a:lnTo>
                <a:lnTo>
                  <a:pt x="492505" y="1130300"/>
                </a:lnTo>
                <a:lnTo>
                  <a:pt x="492505" y="1125104"/>
                </a:lnTo>
                <a:lnTo>
                  <a:pt x="490854" y="1117600"/>
                </a:lnTo>
                <a:close/>
              </a:path>
              <a:path w="2060575" h="1524000">
                <a:moveTo>
                  <a:pt x="492505" y="1125104"/>
                </a:moveTo>
                <a:lnTo>
                  <a:pt x="492505" y="1130300"/>
                </a:lnTo>
                <a:lnTo>
                  <a:pt x="493649" y="1130300"/>
                </a:lnTo>
                <a:lnTo>
                  <a:pt x="492505" y="1125104"/>
                </a:lnTo>
                <a:close/>
              </a:path>
              <a:path w="2060575" h="1524000">
                <a:moveTo>
                  <a:pt x="493649" y="1117600"/>
                </a:moveTo>
                <a:lnTo>
                  <a:pt x="492505" y="1117600"/>
                </a:lnTo>
                <a:lnTo>
                  <a:pt x="492505" y="1123293"/>
                </a:lnTo>
                <a:lnTo>
                  <a:pt x="494538" y="1130300"/>
                </a:lnTo>
                <a:lnTo>
                  <a:pt x="493649" y="1117600"/>
                </a:lnTo>
                <a:close/>
              </a:path>
              <a:path w="2060575" h="1524000">
                <a:moveTo>
                  <a:pt x="808101" y="1117600"/>
                </a:moveTo>
                <a:lnTo>
                  <a:pt x="770763" y="1117600"/>
                </a:lnTo>
                <a:lnTo>
                  <a:pt x="770001" y="1130300"/>
                </a:lnTo>
                <a:lnTo>
                  <a:pt x="805942" y="1130300"/>
                </a:lnTo>
                <a:lnTo>
                  <a:pt x="808101" y="1117600"/>
                </a:lnTo>
                <a:close/>
              </a:path>
              <a:path w="2060575" h="1524000">
                <a:moveTo>
                  <a:pt x="808101" y="1117600"/>
                </a:moveTo>
                <a:lnTo>
                  <a:pt x="805942" y="1130300"/>
                </a:lnTo>
                <a:lnTo>
                  <a:pt x="807720" y="1130300"/>
                </a:lnTo>
                <a:lnTo>
                  <a:pt x="808101" y="1117600"/>
                </a:lnTo>
                <a:close/>
              </a:path>
              <a:path w="2060575" h="1524000">
                <a:moveTo>
                  <a:pt x="810005" y="1117600"/>
                </a:moveTo>
                <a:lnTo>
                  <a:pt x="808101" y="1117600"/>
                </a:lnTo>
                <a:lnTo>
                  <a:pt x="807720" y="1130300"/>
                </a:lnTo>
                <a:lnTo>
                  <a:pt x="809244" y="1130300"/>
                </a:lnTo>
                <a:lnTo>
                  <a:pt x="810005" y="1117600"/>
                </a:lnTo>
                <a:close/>
              </a:path>
              <a:path w="2060575" h="1524000">
                <a:moveTo>
                  <a:pt x="896112" y="1104900"/>
                </a:moveTo>
                <a:lnTo>
                  <a:pt x="860932" y="1104900"/>
                </a:lnTo>
                <a:lnTo>
                  <a:pt x="859536" y="1117600"/>
                </a:lnTo>
                <a:lnTo>
                  <a:pt x="855599" y="1117600"/>
                </a:lnTo>
                <a:lnTo>
                  <a:pt x="854201" y="1130300"/>
                </a:lnTo>
                <a:lnTo>
                  <a:pt x="893318" y="1130300"/>
                </a:lnTo>
                <a:lnTo>
                  <a:pt x="896112" y="1104900"/>
                </a:lnTo>
                <a:close/>
              </a:path>
              <a:path w="2060575" h="1524000">
                <a:moveTo>
                  <a:pt x="2017268" y="1117600"/>
                </a:moveTo>
                <a:lnTo>
                  <a:pt x="1932940" y="1117600"/>
                </a:lnTo>
                <a:lnTo>
                  <a:pt x="1922018" y="1130300"/>
                </a:lnTo>
                <a:lnTo>
                  <a:pt x="2010028" y="1130300"/>
                </a:lnTo>
                <a:lnTo>
                  <a:pt x="2017268" y="1117600"/>
                </a:lnTo>
                <a:close/>
              </a:path>
              <a:path w="2060575" h="1524000">
                <a:moveTo>
                  <a:pt x="490854" y="1117600"/>
                </a:moveTo>
                <a:lnTo>
                  <a:pt x="492505" y="1125104"/>
                </a:lnTo>
                <a:lnTo>
                  <a:pt x="492505" y="1123293"/>
                </a:lnTo>
                <a:lnTo>
                  <a:pt x="490854" y="1117600"/>
                </a:lnTo>
                <a:close/>
              </a:path>
              <a:path w="2060575" h="1524000">
                <a:moveTo>
                  <a:pt x="492505" y="1117600"/>
                </a:moveTo>
                <a:lnTo>
                  <a:pt x="490854" y="1117600"/>
                </a:lnTo>
                <a:lnTo>
                  <a:pt x="492505" y="1123293"/>
                </a:lnTo>
                <a:lnTo>
                  <a:pt x="492505" y="1117600"/>
                </a:lnTo>
                <a:close/>
              </a:path>
              <a:path w="2060575" h="1524000">
                <a:moveTo>
                  <a:pt x="455948" y="1108528"/>
                </a:moveTo>
                <a:lnTo>
                  <a:pt x="456311" y="1117600"/>
                </a:lnTo>
                <a:lnTo>
                  <a:pt x="456946" y="1117600"/>
                </a:lnTo>
                <a:lnTo>
                  <a:pt x="455948" y="1108528"/>
                </a:lnTo>
                <a:close/>
              </a:path>
              <a:path w="2060575" h="1524000">
                <a:moveTo>
                  <a:pt x="455802" y="1104900"/>
                </a:moveTo>
                <a:lnTo>
                  <a:pt x="455915" y="1107722"/>
                </a:lnTo>
                <a:lnTo>
                  <a:pt x="456042" y="1109382"/>
                </a:lnTo>
                <a:lnTo>
                  <a:pt x="456946" y="1117600"/>
                </a:lnTo>
                <a:lnTo>
                  <a:pt x="455802" y="1104900"/>
                </a:lnTo>
                <a:close/>
              </a:path>
              <a:path w="2060575" h="1524000">
                <a:moveTo>
                  <a:pt x="491236" y="1104900"/>
                </a:moveTo>
                <a:lnTo>
                  <a:pt x="455802" y="1104900"/>
                </a:lnTo>
                <a:lnTo>
                  <a:pt x="456946" y="1117600"/>
                </a:lnTo>
                <a:lnTo>
                  <a:pt x="491998" y="1117600"/>
                </a:lnTo>
                <a:lnTo>
                  <a:pt x="491236" y="1104900"/>
                </a:lnTo>
                <a:close/>
              </a:path>
              <a:path w="2060575" h="1524000">
                <a:moveTo>
                  <a:pt x="775241" y="1113589"/>
                </a:moveTo>
                <a:lnTo>
                  <a:pt x="774319" y="1117600"/>
                </a:lnTo>
                <a:lnTo>
                  <a:pt x="775080" y="1117600"/>
                </a:lnTo>
                <a:lnTo>
                  <a:pt x="775241" y="1113589"/>
                </a:lnTo>
                <a:close/>
              </a:path>
              <a:path w="2060575" h="1524000">
                <a:moveTo>
                  <a:pt x="777240" y="1104900"/>
                </a:moveTo>
                <a:lnTo>
                  <a:pt x="775241" y="1113589"/>
                </a:lnTo>
                <a:lnTo>
                  <a:pt x="775080" y="1117600"/>
                </a:lnTo>
                <a:lnTo>
                  <a:pt x="777240" y="1104900"/>
                </a:lnTo>
                <a:close/>
              </a:path>
              <a:path w="2060575" h="1524000">
                <a:moveTo>
                  <a:pt x="811656" y="1104900"/>
                </a:moveTo>
                <a:lnTo>
                  <a:pt x="777240" y="1104900"/>
                </a:lnTo>
                <a:lnTo>
                  <a:pt x="775080" y="1117600"/>
                </a:lnTo>
                <a:lnTo>
                  <a:pt x="810259" y="1117600"/>
                </a:lnTo>
                <a:lnTo>
                  <a:pt x="811656" y="1104900"/>
                </a:lnTo>
                <a:close/>
              </a:path>
              <a:path w="2060575" h="1524000">
                <a:moveTo>
                  <a:pt x="811656" y="1104900"/>
                </a:moveTo>
                <a:lnTo>
                  <a:pt x="810259" y="1117600"/>
                </a:lnTo>
                <a:lnTo>
                  <a:pt x="811276" y="1117600"/>
                </a:lnTo>
                <a:lnTo>
                  <a:pt x="811656" y="1104900"/>
                </a:lnTo>
                <a:close/>
              </a:path>
              <a:path w="2060575" h="1524000">
                <a:moveTo>
                  <a:pt x="812673" y="1104900"/>
                </a:moveTo>
                <a:lnTo>
                  <a:pt x="811656" y="1104900"/>
                </a:lnTo>
                <a:lnTo>
                  <a:pt x="811276" y="1117600"/>
                </a:lnTo>
                <a:lnTo>
                  <a:pt x="811656" y="1117600"/>
                </a:lnTo>
                <a:lnTo>
                  <a:pt x="812673" y="1104900"/>
                </a:lnTo>
                <a:close/>
              </a:path>
              <a:path w="2060575" h="1524000">
                <a:moveTo>
                  <a:pt x="896793" y="1107209"/>
                </a:moveTo>
                <a:lnTo>
                  <a:pt x="894715" y="1117600"/>
                </a:lnTo>
                <a:lnTo>
                  <a:pt x="895857" y="1117600"/>
                </a:lnTo>
                <a:lnTo>
                  <a:pt x="896793" y="1107209"/>
                </a:lnTo>
                <a:close/>
              </a:path>
              <a:path w="2060575" h="1524000">
                <a:moveTo>
                  <a:pt x="896972" y="1106311"/>
                </a:moveTo>
                <a:lnTo>
                  <a:pt x="896793" y="1107209"/>
                </a:lnTo>
                <a:lnTo>
                  <a:pt x="895857" y="1117600"/>
                </a:lnTo>
                <a:lnTo>
                  <a:pt x="896855" y="1108528"/>
                </a:lnTo>
                <a:lnTo>
                  <a:pt x="896972" y="1106311"/>
                </a:lnTo>
                <a:close/>
              </a:path>
              <a:path w="2060575" h="1524000">
                <a:moveTo>
                  <a:pt x="896944" y="1107722"/>
                </a:moveTo>
                <a:lnTo>
                  <a:pt x="895857" y="1117600"/>
                </a:lnTo>
                <a:lnTo>
                  <a:pt x="896747" y="1117600"/>
                </a:lnTo>
                <a:lnTo>
                  <a:pt x="896944" y="1107722"/>
                </a:lnTo>
                <a:close/>
              </a:path>
              <a:path w="2060575" h="1524000">
                <a:moveTo>
                  <a:pt x="1354708" y="1104900"/>
                </a:moveTo>
                <a:lnTo>
                  <a:pt x="1354708" y="1109382"/>
                </a:lnTo>
                <a:lnTo>
                  <a:pt x="1356105" y="1117600"/>
                </a:lnTo>
                <a:lnTo>
                  <a:pt x="1354708" y="1104900"/>
                </a:lnTo>
                <a:close/>
              </a:path>
              <a:path w="2060575" h="1524000">
                <a:moveTo>
                  <a:pt x="1389633" y="1104900"/>
                </a:moveTo>
                <a:lnTo>
                  <a:pt x="1354708" y="1104900"/>
                </a:lnTo>
                <a:lnTo>
                  <a:pt x="1356105" y="1117600"/>
                </a:lnTo>
                <a:lnTo>
                  <a:pt x="1389633" y="1117600"/>
                </a:lnTo>
                <a:lnTo>
                  <a:pt x="1389633" y="1104900"/>
                </a:lnTo>
                <a:close/>
              </a:path>
              <a:path w="2060575" h="1524000">
                <a:moveTo>
                  <a:pt x="2029205" y="1104900"/>
                </a:moveTo>
                <a:lnTo>
                  <a:pt x="1968373" y="1104900"/>
                </a:lnTo>
                <a:lnTo>
                  <a:pt x="1962657" y="1117600"/>
                </a:lnTo>
                <a:lnTo>
                  <a:pt x="2023872" y="1117600"/>
                </a:lnTo>
                <a:lnTo>
                  <a:pt x="2029205" y="1104900"/>
                </a:lnTo>
                <a:close/>
              </a:path>
              <a:path w="2060575" h="1524000">
                <a:moveTo>
                  <a:pt x="777240" y="1104900"/>
                </a:moveTo>
                <a:lnTo>
                  <a:pt x="775589" y="1104900"/>
                </a:lnTo>
                <a:lnTo>
                  <a:pt x="775241" y="1113589"/>
                </a:lnTo>
                <a:lnTo>
                  <a:pt x="777240" y="1104900"/>
                </a:lnTo>
                <a:close/>
              </a:path>
              <a:path w="2060575" h="1524000">
                <a:moveTo>
                  <a:pt x="1354708" y="1104900"/>
                </a:moveTo>
                <a:lnTo>
                  <a:pt x="1353947" y="1104900"/>
                </a:lnTo>
                <a:lnTo>
                  <a:pt x="1354708" y="1109382"/>
                </a:lnTo>
                <a:lnTo>
                  <a:pt x="1354708" y="1104900"/>
                </a:lnTo>
                <a:close/>
              </a:path>
              <a:path w="2060575" h="1524000">
                <a:moveTo>
                  <a:pt x="455802" y="1104900"/>
                </a:moveTo>
                <a:lnTo>
                  <a:pt x="455549" y="1104900"/>
                </a:lnTo>
                <a:lnTo>
                  <a:pt x="455948" y="1108528"/>
                </a:lnTo>
                <a:lnTo>
                  <a:pt x="455802" y="1104900"/>
                </a:lnTo>
                <a:close/>
              </a:path>
              <a:path w="2060575" h="1524000">
                <a:moveTo>
                  <a:pt x="897254" y="1104900"/>
                </a:moveTo>
                <a:lnTo>
                  <a:pt x="896972" y="1106311"/>
                </a:lnTo>
                <a:lnTo>
                  <a:pt x="896944" y="1107722"/>
                </a:lnTo>
                <a:lnTo>
                  <a:pt x="897254" y="1104900"/>
                </a:lnTo>
                <a:close/>
              </a:path>
              <a:path w="2060575" h="1524000">
                <a:moveTo>
                  <a:pt x="897001" y="1104900"/>
                </a:moveTo>
                <a:lnTo>
                  <a:pt x="896793" y="1107209"/>
                </a:lnTo>
                <a:lnTo>
                  <a:pt x="896972" y="1106311"/>
                </a:lnTo>
                <a:lnTo>
                  <a:pt x="897001" y="1104900"/>
                </a:lnTo>
                <a:close/>
              </a:path>
              <a:path w="2060575" h="1524000">
                <a:moveTo>
                  <a:pt x="452958" y="1096010"/>
                </a:moveTo>
                <a:lnTo>
                  <a:pt x="453136" y="1104900"/>
                </a:lnTo>
                <a:lnTo>
                  <a:pt x="454025" y="1104900"/>
                </a:lnTo>
                <a:lnTo>
                  <a:pt x="452958" y="1096010"/>
                </a:lnTo>
                <a:close/>
              </a:path>
              <a:path w="2060575" h="1524000">
                <a:moveTo>
                  <a:pt x="452938" y="1095022"/>
                </a:moveTo>
                <a:lnTo>
                  <a:pt x="452958" y="1096010"/>
                </a:lnTo>
                <a:lnTo>
                  <a:pt x="454025" y="1104900"/>
                </a:lnTo>
                <a:lnTo>
                  <a:pt x="452938" y="1095022"/>
                </a:lnTo>
                <a:close/>
              </a:path>
              <a:path w="2060575" h="1524000">
                <a:moveTo>
                  <a:pt x="487933" y="1092200"/>
                </a:moveTo>
                <a:lnTo>
                  <a:pt x="452881" y="1092200"/>
                </a:lnTo>
                <a:lnTo>
                  <a:pt x="452938" y="1095022"/>
                </a:lnTo>
                <a:lnTo>
                  <a:pt x="454025" y="1104900"/>
                </a:lnTo>
                <a:lnTo>
                  <a:pt x="489203" y="1104900"/>
                </a:lnTo>
                <a:lnTo>
                  <a:pt x="487933" y="1092200"/>
                </a:lnTo>
                <a:close/>
              </a:path>
              <a:path w="2060575" h="1524000">
                <a:moveTo>
                  <a:pt x="487933" y="1092200"/>
                </a:moveTo>
                <a:lnTo>
                  <a:pt x="489203" y="1104900"/>
                </a:lnTo>
                <a:lnTo>
                  <a:pt x="489203" y="1102783"/>
                </a:lnTo>
                <a:lnTo>
                  <a:pt x="487933" y="1092200"/>
                </a:lnTo>
                <a:close/>
              </a:path>
              <a:path w="2060575" h="1524000">
                <a:moveTo>
                  <a:pt x="489203" y="1102783"/>
                </a:moveTo>
                <a:lnTo>
                  <a:pt x="489203" y="1104900"/>
                </a:lnTo>
                <a:lnTo>
                  <a:pt x="489457" y="1104900"/>
                </a:lnTo>
                <a:lnTo>
                  <a:pt x="489203" y="1102783"/>
                </a:lnTo>
                <a:close/>
              </a:path>
              <a:path w="2060575" h="1524000">
                <a:moveTo>
                  <a:pt x="812673" y="965200"/>
                </a:moveTo>
                <a:lnTo>
                  <a:pt x="769493" y="965200"/>
                </a:lnTo>
                <a:lnTo>
                  <a:pt x="776604" y="977900"/>
                </a:lnTo>
                <a:lnTo>
                  <a:pt x="778255" y="977900"/>
                </a:lnTo>
                <a:lnTo>
                  <a:pt x="778255" y="1104900"/>
                </a:lnTo>
                <a:lnTo>
                  <a:pt x="779779" y="1092200"/>
                </a:lnTo>
                <a:lnTo>
                  <a:pt x="813180" y="1092200"/>
                </a:lnTo>
                <a:lnTo>
                  <a:pt x="813068" y="975077"/>
                </a:lnTo>
                <a:lnTo>
                  <a:pt x="812673" y="965200"/>
                </a:lnTo>
                <a:close/>
              </a:path>
              <a:path w="2060575" h="1524000">
                <a:moveTo>
                  <a:pt x="813180" y="1092200"/>
                </a:moveTo>
                <a:lnTo>
                  <a:pt x="779779" y="1092200"/>
                </a:lnTo>
                <a:lnTo>
                  <a:pt x="778382" y="1104900"/>
                </a:lnTo>
                <a:lnTo>
                  <a:pt x="813180" y="1104900"/>
                </a:lnTo>
                <a:lnTo>
                  <a:pt x="813180" y="1092200"/>
                </a:lnTo>
                <a:close/>
              </a:path>
              <a:path w="2060575" h="1524000">
                <a:moveTo>
                  <a:pt x="865758" y="1092200"/>
                </a:moveTo>
                <a:lnTo>
                  <a:pt x="864870" y="1092200"/>
                </a:lnTo>
                <a:lnTo>
                  <a:pt x="863473" y="1104900"/>
                </a:lnTo>
                <a:lnTo>
                  <a:pt x="865124" y="1104900"/>
                </a:lnTo>
                <a:lnTo>
                  <a:pt x="865758" y="1092200"/>
                </a:lnTo>
                <a:close/>
              </a:path>
              <a:path w="2060575" h="1524000">
                <a:moveTo>
                  <a:pt x="868933" y="1092200"/>
                </a:moveTo>
                <a:lnTo>
                  <a:pt x="865758" y="1092200"/>
                </a:lnTo>
                <a:lnTo>
                  <a:pt x="865124" y="1104900"/>
                </a:lnTo>
                <a:lnTo>
                  <a:pt x="868933" y="1092200"/>
                </a:lnTo>
                <a:close/>
              </a:path>
              <a:path w="2060575" h="1524000">
                <a:moveTo>
                  <a:pt x="900302" y="1092200"/>
                </a:moveTo>
                <a:lnTo>
                  <a:pt x="868933" y="1092200"/>
                </a:lnTo>
                <a:lnTo>
                  <a:pt x="865124" y="1104900"/>
                </a:lnTo>
                <a:lnTo>
                  <a:pt x="896874" y="1104900"/>
                </a:lnTo>
                <a:lnTo>
                  <a:pt x="900302" y="1092200"/>
                </a:lnTo>
                <a:close/>
              </a:path>
              <a:path w="2060575" h="1524000">
                <a:moveTo>
                  <a:pt x="900302" y="1092200"/>
                </a:moveTo>
                <a:lnTo>
                  <a:pt x="896874" y="1104900"/>
                </a:lnTo>
                <a:lnTo>
                  <a:pt x="899922" y="1104900"/>
                </a:lnTo>
                <a:lnTo>
                  <a:pt x="900302" y="1092200"/>
                </a:lnTo>
                <a:close/>
              </a:path>
              <a:path w="2060575" h="1524000">
                <a:moveTo>
                  <a:pt x="905382" y="1079500"/>
                </a:moveTo>
                <a:lnTo>
                  <a:pt x="872108" y="1079500"/>
                </a:lnTo>
                <a:lnTo>
                  <a:pt x="869061" y="1092200"/>
                </a:lnTo>
                <a:lnTo>
                  <a:pt x="900302" y="1092200"/>
                </a:lnTo>
                <a:lnTo>
                  <a:pt x="899922" y="1104900"/>
                </a:lnTo>
                <a:lnTo>
                  <a:pt x="901573" y="1104900"/>
                </a:lnTo>
                <a:lnTo>
                  <a:pt x="902716" y="1092200"/>
                </a:lnTo>
                <a:lnTo>
                  <a:pt x="905382" y="1079500"/>
                </a:lnTo>
                <a:close/>
              </a:path>
              <a:path w="2060575" h="1524000">
                <a:moveTo>
                  <a:pt x="1386586" y="1092200"/>
                </a:moveTo>
                <a:lnTo>
                  <a:pt x="1350137" y="1092200"/>
                </a:lnTo>
                <a:lnTo>
                  <a:pt x="1351915" y="1104900"/>
                </a:lnTo>
                <a:lnTo>
                  <a:pt x="1388109" y="1104900"/>
                </a:lnTo>
                <a:lnTo>
                  <a:pt x="1386586" y="1092200"/>
                </a:lnTo>
                <a:close/>
              </a:path>
              <a:path w="2060575" h="1524000">
                <a:moveTo>
                  <a:pt x="1387602" y="1092200"/>
                </a:moveTo>
                <a:lnTo>
                  <a:pt x="1386586" y="1092200"/>
                </a:lnTo>
                <a:lnTo>
                  <a:pt x="1388109" y="1104900"/>
                </a:lnTo>
                <a:lnTo>
                  <a:pt x="1387602" y="1092200"/>
                </a:lnTo>
                <a:close/>
              </a:path>
              <a:path w="2060575" h="1524000">
                <a:moveTo>
                  <a:pt x="2037588" y="1092200"/>
                </a:moveTo>
                <a:lnTo>
                  <a:pt x="1989074" y="1092200"/>
                </a:lnTo>
                <a:lnTo>
                  <a:pt x="1987296" y="1104900"/>
                </a:lnTo>
                <a:lnTo>
                  <a:pt x="2034031" y="1104900"/>
                </a:lnTo>
                <a:lnTo>
                  <a:pt x="2037588" y="1092200"/>
                </a:lnTo>
                <a:close/>
              </a:path>
              <a:path w="2060575" h="1524000">
                <a:moveTo>
                  <a:pt x="489203" y="1092200"/>
                </a:moveTo>
                <a:lnTo>
                  <a:pt x="487933" y="1092200"/>
                </a:lnTo>
                <a:lnTo>
                  <a:pt x="489203" y="1102783"/>
                </a:lnTo>
                <a:lnTo>
                  <a:pt x="489203" y="1092200"/>
                </a:lnTo>
                <a:close/>
              </a:path>
              <a:path w="2060575" h="1524000">
                <a:moveTo>
                  <a:pt x="452627" y="1092200"/>
                </a:moveTo>
                <a:lnTo>
                  <a:pt x="452958" y="1096010"/>
                </a:lnTo>
                <a:lnTo>
                  <a:pt x="452938" y="1095022"/>
                </a:lnTo>
                <a:lnTo>
                  <a:pt x="452627" y="1092200"/>
                </a:lnTo>
                <a:close/>
              </a:path>
              <a:path w="2060575" h="1524000">
                <a:moveTo>
                  <a:pt x="484504" y="1079500"/>
                </a:moveTo>
                <a:lnTo>
                  <a:pt x="451103" y="1079500"/>
                </a:lnTo>
                <a:lnTo>
                  <a:pt x="451103" y="1092200"/>
                </a:lnTo>
                <a:lnTo>
                  <a:pt x="485901" y="1092200"/>
                </a:lnTo>
                <a:lnTo>
                  <a:pt x="484504" y="1079500"/>
                </a:lnTo>
                <a:close/>
              </a:path>
              <a:path w="2060575" h="1524000">
                <a:moveTo>
                  <a:pt x="486028" y="1079500"/>
                </a:moveTo>
                <a:lnTo>
                  <a:pt x="484504" y="1079500"/>
                </a:lnTo>
                <a:lnTo>
                  <a:pt x="486028" y="1092200"/>
                </a:lnTo>
                <a:lnTo>
                  <a:pt x="486028" y="1079500"/>
                </a:lnTo>
                <a:close/>
              </a:path>
              <a:path w="2060575" h="1524000">
                <a:moveTo>
                  <a:pt x="871220" y="1079500"/>
                </a:moveTo>
                <a:lnTo>
                  <a:pt x="868933" y="1079500"/>
                </a:lnTo>
                <a:lnTo>
                  <a:pt x="866901" y="1092200"/>
                </a:lnTo>
                <a:lnTo>
                  <a:pt x="869061" y="1092200"/>
                </a:lnTo>
                <a:lnTo>
                  <a:pt x="871220" y="1079500"/>
                </a:lnTo>
                <a:close/>
              </a:path>
              <a:path w="2060575" h="1524000">
                <a:moveTo>
                  <a:pt x="912622" y="1066800"/>
                </a:moveTo>
                <a:lnTo>
                  <a:pt x="872998" y="1066800"/>
                </a:lnTo>
                <a:lnTo>
                  <a:pt x="871220" y="1079500"/>
                </a:lnTo>
                <a:lnTo>
                  <a:pt x="869061" y="1092200"/>
                </a:lnTo>
                <a:lnTo>
                  <a:pt x="872108" y="1079500"/>
                </a:lnTo>
                <a:lnTo>
                  <a:pt x="908303" y="1079500"/>
                </a:lnTo>
                <a:lnTo>
                  <a:pt x="912622" y="1066800"/>
                </a:lnTo>
                <a:close/>
              </a:path>
              <a:path w="2060575" h="1524000">
                <a:moveTo>
                  <a:pt x="907161" y="1079500"/>
                </a:moveTo>
                <a:lnTo>
                  <a:pt x="905382" y="1079500"/>
                </a:lnTo>
                <a:lnTo>
                  <a:pt x="903604" y="1092200"/>
                </a:lnTo>
                <a:lnTo>
                  <a:pt x="907161" y="1079500"/>
                </a:lnTo>
                <a:close/>
              </a:path>
              <a:path w="2060575" h="1524000">
                <a:moveTo>
                  <a:pt x="1384046" y="1079500"/>
                </a:moveTo>
                <a:lnTo>
                  <a:pt x="1346453" y="1079500"/>
                </a:lnTo>
                <a:lnTo>
                  <a:pt x="1347343" y="1092200"/>
                </a:lnTo>
                <a:lnTo>
                  <a:pt x="1384427" y="1092200"/>
                </a:lnTo>
                <a:lnTo>
                  <a:pt x="1384046" y="1079500"/>
                </a:lnTo>
                <a:close/>
              </a:path>
              <a:path w="2060575" h="1524000">
                <a:moveTo>
                  <a:pt x="1384046" y="1079500"/>
                </a:moveTo>
                <a:lnTo>
                  <a:pt x="1384427" y="1092200"/>
                </a:lnTo>
                <a:lnTo>
                  <a:pt x="1384194" y="1080558"/>
                </a:lnTo>
                <a:lnTo>
                  <a:pt x="1384046" y="1079500"/>
                </a:lnTo>
                <a:close/>
              </a:path>
              <a:path w="2060575" h="1524000">
                <a:moveTo>
                  <a:pt x="1384194" y="1080558"/>
                </a:moveTo>
                <a:lnTo>
                  <a:pt x="1384427" y="1092200"/>
                </a:lnTo>
                <a:lnTo>
                  <a:pt x="1385824" y="1092200"/>
                </a:lnTo>
                <a:lnTo>
                  <a:pt x="1384194" y="1080558"/>
                </a:lnTo>
                <a:close/>
              </a:path>
              <a:path w="2060575" h="1524000">
                <a:moveTo>
                  <a:pt x="2003044" y="1079500"/>
                </a:moveTo>
                <a:lnTo>
                  <a:pt x="1997709" y="1092200"/>
                </a:lnTo>
                <a:lnTo>
                  <a:pt x="2001393" y="1092200"/>
                </a:lnTo>
                <a:lnTo>
                  <a:pt x="2003044" y="1079500"/>
                </a:lnTo>
                <a:close/>
              </a:path>
              <a:path w="2060575" h="1524000">
                <a:moveTo>
                  <a:pt x="2048382" y="1079500"/>
                </a:moveTo>
                <a:lnTo>
                  <a:pt x="2004949" y="1079500"/>
                </a:lnTo>
                <a:lnTo>
                  <a:pt x="2001393" y="1092200"/>
                </a:lnTo>
                <a:lnTo>
                  <a:pt x="2040636" y="1092200"/>
                </a:lnTo>
                <a:lnTo>
                  <a:pt x="2045916" y="1085515"/>
                </a:lnTo>
                <a:lnTo>
                  <a:pt x="2048382" y="1079500"/>
                </a:lnTo>
                <a:close/>
              </a:path>
              <a:path w="2060575" h="1524000">
                <a:moveTo>
                  <a:pt x="2044941" y="1087894"/>
                </a:moveTo>
                <a:lnTo>
                  <a:pt x="2040636" y="1092200"/>
                </a:lnTo>
                <a:lnTo>
                  <a:pt x="2043176" y="1092200"/>
                </a:lnTo>
                <a:lnTo>
                  <a:pt x="2044941" y="1087894"/>
                </a:lnTo>
                <a:close/>
              </a:path>
              <a:path w="2060575" h="1524000">
                <a:moveTo>
                  <a:pt x="2053336" y="1079500"/>
                </a:moveTo>
                <a:lnTo>
                  <a:pt x="2050669" y="1079500"/>
                </a:lnTo>
                <a:lnTo>
                  <a:pt x="2045916" y="1085515"/>
                </a:lnTo>
                <a:lnTo>
                  <a:pt x="2044941" y="1087894"/>
                </a:lnTo>
                <a:lnTo>
                  <a:pt x="2053336" y="1079500"/>
                </a:lnTo>
                <a:close/>
              </a:path>
              <a:path w="2060575" h="1524000">
                <a:moveTo>
                  <a:pt x="1384173" y="1079500"/>
                </a:moveTo>
                <a:lnTo>
                  <a:pt x="1384194" y="1080558"/>
                </a:lnTo>
                <a:lnTo>
                  <a:pt x="1384173" y="1079500"/>
                </a:lnTo>
                <a:close/>
              </a:path>
              <a:path w="2060575" h="1524000">
                <a:moveTo>
                  <a:pt x="449199" y="1075266"/>
                </a:moveTo>
                <a:lnTo>
                  <a:pt x="449325" y="1079500"/>
                </a:lnTo>
                <a:lnTo>
                  <a:pt x="449833" y="1079500"/>
                </a:lnTo>
                <a:lnTo>
                  <a:pt x="449199" y="1075266"/>
                </a:lnTo>
                <a:close/>
              </a:path>
              <a:path w="2060575" h="1524000">
                <a:moveTo>
                  <a:pt x="448945" y="1066800"/>
                </a:moveTo>
                <a:lnTo>
                  <a:pt x="449199" y="1075266"/>
                </a:lnTo>
                <a:lnTo>
                  <a:pt x="449833" y="1079500"/>
                </a:lnTo>
                <a:lnTo>
                  <a:pt x="448945" y="1066800"/>
                </a:lnTo>
                <a:close/>
              </a:path>
              <a:path w="2060575" h="1524000">
                <a:moveTo>
                  <a:pt x="483234" y="1066800"/>
                </a:moveTo>
                <a:lnTo>
                  <a:pt x="448945" y="1066800"/>
                </a:lnTo>
                <a:lnTo>
                  <a:pt x="449833" y="1079500"/>
                </a:lnTo>
                <a:lnTo>
                  <a:pt x="485140" y="1079500"/>
                </a:lnTo>
                <a:lnTo>
                  <a:pt x="483234" y="1066800"/>
                </a:lnTo>
                <a:close/>
              </a:path>
              <a:path w="2060575" h="1524000">
                <a:moveTo>
                  <a:pt x="915162" y="1066800"/>
                </a:moveTo>
                <a:lnTo>
                  <a:pt x="912622" y="1066800"/>
                </a:lnTo>
                <a:lnTo>
                  <a:pt x="910081" y="1079500"/>
                </a:lnTo>
                <a:lnTo>
                  <a:pt x="915162" y="1066800"/>
                </a:lnTo>
                <a:close/>
              </a:path>
              <a:path w="2060575" h="1524000">
                <a:moveTo>
                  <a:pt x="1344168" y="1077383"/>
                </a:moveTo>
                <a:lnTo>
                  <a:pt x="1344168" y="1079500"/>
                </a:lnTo>
                <a:lnTo>
                  <a:pt x="1344168" y="1077383"/>
                </a:lnTo>
                <a:close/>
              </a:path>
              <a:path w="2060575" h="1524000">
                <a:moveTo>
                  <a:pt x="1344168" y="1066800"/>
                </a:moveTo>
                <a:lnTo>
                  <a:pt x="1344295" y="1079500"/>
                </a:lnTo>
                <a:lnTo>
                  <a:pt x="1345692" y="1079500"/>
                </a:lnTo>
                <a:lnTo>
                  <a:pt x="1344168" y="1066800"/>
                </a:lnTo>
                <a:close/>
              </a:path>
              <a:path w="2060575" h="1524000">
                <a:moveTo>
                  <a:pt x="1377696" y="1066800"/>
                </a:moveTo>
                <a:lnTo>
                  <a:pt x="1344168" y="1066800"/>
                </a:lnTo>
                <a:lnTo>
                  <a:pt x="1345692" y="1079500"/>
                </a:lnTo>
                <a:lnTo>
                  <a:pt x="1379093" y="1079500"/>
                </a:lnTo>
                <a:lnTo>
                  <a:pt x="1377696" y="1066800"/>
                </a:lnTo>
                <a:close/>
              </a:path>
              <a:path w="2060575" h="1524000">
                <a:moveTo>
                  <a:pt x="1378203" y="1066800"/>
                </a:moveTo>
                <a:lnTo>
                  <a:pt x="1377696" y="1066800"/>
                </a:lnTo>
                <a:lnTo>
                  <a:pt x="1379093" y="1079500"/>
                </a:lnTo>
                <a:lnTo>
                  <a:pt x="1379093" y="1071033"/>
                </a:lnTo>
                <a:lnTo>
                  <a:pt x="1378203" y="1066800"/>
                </a:lnTo>
                <a:close/>
              </a:path>
              <a:path w="2060575" h="1524000">
                <a:moveTo>
                  <a:pt x="1379093" y="1071033"/>
                </a:moveTo>
                <a:lnTo>
                  <a:pt x="1379093" y="1079500"/>
                </a:lnTo>
                <a:lnTo>
                  <a:pt x="1380490" y="1079500"/>
                </a:lnTo>
                <a:lnTo>
                  <a:pt x="1380426" y="1077383"/>
                </a:lnTo>
                <a:lnTo>
                  <a:pt x="1379093" y="1071033"/>
                </a:lnTo>
                <a:close/>
              </a:path>
              <a:path w="2060575" h="1524000">
                <a:moveTo>
                  <a:pt x="1380412" y="1075634"/>
                </a:moveTo>
                <a:lnTo>
                  <a:pt x="1380449" y="1077494"/>
                </a:lnTo>
                <a:lnTo>
                  <a:pt x="1380871" y="1079500"/>
                </a:lnTo>
                <a:lnTo>
                  <a:pt x="1381378" y="1079500"/>
                </a:lnTo>
                <a:lnTo>
                  <a:pt x="1380412" y="1075634"/>
                </a:lnTo>
                <a:close/>
              </a:path>
              <a:path w="2060575" h="1524000">
                <a:moveTo>
                  <a:pt x="2058289" y="1066800"/>
                </a:moveTo>
                <a:lnTo>
                  <a:pt x="2010409" y="1066800"/>
                </a:lnTo>
                <a:lnTo>
                  <a:pt x="2009140" y="1079500"/>
                </a:lnTo>
                <a:lnTo>
                  <a:pt x="2041778" y="1079500"/>
                </a:lnTo>
                <a:lnTo>
                  <a:pt x="2058244" y="1067120"/>
                </a:lnTo>
                <a:lnTo>
                  <a:pt x="2058289" y="1066800"/>
                </a:lnTo>
                <a:close/>
              </a:path>
              <a:path w="2060575" h="1524000">
                <a:moveTo>
                  <a:pt x="2058244" y="1067120"/>
                </a:moveTo>
                <a:lnTo>
                  <a:pt x="2041778" y="1079500"/>
                </a:lnTo>
                <a:lnTo>
                  <a:pt x="2056511" y="1079500"/>
                </a:lnTo>
                <a:lnTo>
                  <a:pt x="2058244" y="1067120"/>
                </a:lnTo>
                <a:close/>
              </a:path>
              <a:path w="2060575" h="1524000">
                <a:moveTo>
                  <a:pt x="2060575" y="1054100"/>
                </a:moveTo>
                <a:lnTo>
                  <a:pt x="2039239" y="1054100"/>
                </a:lnTo>
                <a:lnTo>
                  <a:pt x="2024379" y="1066800"/>
                </a:lnTo>
                <a:lnTo>
                  <a:pt x="2058670" y="1066800"/>
                </a:lnTo>
                <a:lnTo>
                  <a:pt x="2058244" y="1067120"/>
                </a:lnTo>
                <a:lnTo>
                  <a:pt x="2056511" y="1079500"/>
                </a:lnTo>
                <a:lnTo>
                  <a:pt x="2060575" y="1079500"/>
                </a:lnTo>
                <a:lnTo>
                  <a:pt x="2060575" y="1054100"/>
                </a:lnTo>
                <a:close/>
              </a:path>
              <a:path w="2060575" h="1524000">
                <a:moveTo>
                  <a:pt x="1379093" y="1070356"/>
                </a:moveTo>
                <a:lnTo>
                  <a:pt x="1379093" y="1071033"/>
                </a:lnTo>
                <a:lnTo>
                  <a:pt x="1380449" y="1077494"/>
                </a:lnTo>
                <a:lnTo>
                  <a:pt x="1380412" y="1075634"/>
                </a:lnTo>
                <a:lnTo>
                  <a:pt x="1379093" y="1070356"/>
                </a:lnTo>
                <a:close/>
              </a:path>
              <a:path w="2060575" h="1524000">
                <a:moveTo>
                  <a:pt x="1344168" y="1066800"/>
                </a:moveTo>
                <a:lnTo>
                  <a:pt x="1343532" y="1066800"/>
                </a:lnTo>
                <a:lnTo>
                  <a:pt x="1344168" y="1077383"/>
                </a:lnTo>
                <a:lnTo>
                  <a:pt x="1344168" y="1066800"/>
                </a:lnTo>
                <a:close/>
              </a:path>
              <a:path w="2060575" h="1524000">
                <a:moveTo>
                  <a:pt x="1380236" y="1066800"/>
                </a:moveTo>
                <a:lnTo>
                  <a:pt x="1379093" y="1066800"/>
                </a:lnTo>
                <a:lnTo>
                  <a:pt x="1379093" y="1070356"/>
                </a:lnTo>
                <a:lnTo>
                  <a:pt x="1380412" y="1075634"/>
                </a:lnTo>
                <a:lnTo>
                  <a:pt x="1380236" y="1066800"/>
                </a:lnTo>
                <a:close/>
              </a:path>
              <a:path w="2060575" h="1524000">
                <a:moveTo>
                  <a:pt x="448945" y="1066800"/>
                </a:moveTo>
                <a:lnTo>
                  <a:pt x="447928" y="1066800"/>
                </a:lnTo>
                <a:lnTo>
                  <a:pt x="449199" y="1075266"/>
                </a:lnTo>
                <a:lnTo>
                  <a:pt x="448945" y="1066800"/>
                </a:lnTo>
                <a:close/>
              </a:path>
              <a:path w="2060575" h="1524000">
                <a:moveTo>
                  <a:pt x="1378203" y="1066800"/>
                </a:moveTo>
                <a:lnTo>
                  <a:pt x="1379093" y="1071033"/>
                </a:lnTo>
                <a:lnTo>
                  <a:pt x="1379093" y="1070356"/>
                </a:lnTo>
                <a:lnTo>
                  <a:pt x="1378203" y="1066800"/>
                </a:lnTo>
                <a:close/>
              </a:path>
              <a:path w="2060575" h="1524000">
                <a:moveTo>
                  <a:pt x="1379093" y="1066800"/>
                </a:moveTo>
                <a:lnTo>
                  <a:pt x="1378203" y="1066800"/>
                </a:lnTo>
                <a:lnTo>
                  <a:pt x="1379093" y="1070356"/>
                </a:lnTo>
                <a:lnTo>
                  <a:pt x="1379093" y="1066800"/>
                </a:lnTo>
                <a:close/>
              </a:path>
              <a:path w="2060575" h="1524000">
                <a:moveTo>
                  <a:pt x="184530" y="1054100"/>
                </a:moveTo>
                <a:lnTo>
                  <a:pt x="183133" y="1066800"/>
                </a:lnTo>
                <a:lnTo>
                  <a:pt x="184459" y="1055756"/>
                </a:lnTo>
                <a:lnTo>
                  <a:pt x="184530" y="1054100"/>
                </a:lnTo>
                <a:close/>
              </a:path>
              <a:path w="2060575" h="1524000">
                <a:moveTo>
                  <a:pt x="184488" y="1055511"/>
                </a:moveTo>
                <a:lnTo>
                  <a:pt x="183133" y="1066800"/>
                </a:lnTo>
                <a:lnTo>
                  <a:pt x="184150" y="1066800"/>
                </a:lnTo>
                <a:lnTo>
                  <a:pt x="184488" y="1055511"/>
                </a:lnTo>
                <a:close/>
              </a:path>
              <a:path w="2060575" h="1524000">
                <a:moveTo>
                  <a:pt x="445731" y="1065530"/>
                </a:moveTo>
                <a:lnTo>
                  <a:pt x="445770" y="1066800"/>
                </a:lnTo>
                <a:lnTo>
                  <a:pt x="446024" y="1066800"/>
                </a:lnTo>
                <a:lnTo>
                  <a:pt x="445731" y="1065530"/>
                </a:lnTo>
                <a:close/>
              </a:path>
              <a:path w="2060575" h="1524000">
                <a:moveTo>
                  <a:pt x="445650" y="1062831"/>
                </a:moveTo>
                <a:lnTo>
                  <a:pt x="445780" y="1065741"/>
                </a:lnTo>
                <a:lnTo>
                  <a:pt x="446024" y="1066800"/>
                </a:lnTo>
                <a:lnTo>
                  <a:pt x="446786" y="1066800"/>
                </a:lnTo>
                <a:lnTo>
                  <a:pt x="446669" y="1065741"/>
                </a:lnTo>
                <a:lnTo>
                  <a:pt x="445650" y="1062831"/>
                </a:lnTo>
                <a:close/>
              </a:path>
              <a:path w="2060575" h="1524000">
                <a:moveTo>
                  <a:pt x="446669" y="1065741"/>
                </a:moveTo>
                <a:lnTo>
                  <a:pt x="446786" y="1066800"/>
                </a:lnTo>
                <a:lnTo>
                  <a:pt x="447040" y="1066800"/>
                </a:lnTo>
                <a:lnTo>
                  <a:pt x="446669" y="1065741"/>
                </a:lnTo>
                <a:close/>
              </a:path>
              <a:path w="2060575" h="1524000">
                <a:moveTo>
                  <a:pt x="446127" y="1060809"/>
                </a:moveTo>
                <a:lnTo>
                  <a:pt x="446669" y="1065741"/>
                </a:lnTo>
                <a:lnTo>
                  <a:pt x="447040" y="1066800"/>
                </a:lnTo>
                <a:lnTo>
                  <a:pt x="449961" y="1066800"/>
                </a:lnTo>
                <a:lnTo>
                  <a:pt x="446127" y="1060809"/>
                </a:lnTo>
                <a:close/>
              </a:path>
              <a:path w="2060575" h="1524000">
                <a:moveTo>
                  <a:pt x="445389" y="1054100"/>
                </a:moveTo>
                <a:lnTo>
                  <a:pt x="446127" y="1060809"/>
                </a:lnTo>
                <a:lnTo>
                  <a:pt x="449961" y="1066800"/>
                </a:lnTo>
                <a:lnTo>
                  <a:pt x="450850" y="1066800"/>
                </a:lnTo>
                <a:lnTo>
                  <a:pt x="445389" y="1054100"/>
                </a:lnTo>
                <a:close/>
              </a:path>
              <a:path w="2060575" h="1524000">
                <a:moveTo>
                  <a:pt x="438530" y="1041400"/>
                </a:moveTo>
                <a:lnTo>
                  <a:pt x="438912" y="1054100"/>
                </a:lnTo>
                <a:lnTo>
                  <a:pt x="445389" y="1054100"/>
                </a:lnTo>
                <a:lnTo>
                  <a:pt x="450850" y="1066800"/>
                </a:lnTo>
                <a:lnTo>
                  <a:pt x="453771" y="1066800"/>
                </a:lnTo>
                <a:lnTo>
                  <a:pt x="438530" y="1041400"/>
                </a:lnTo>
                <a:close/>
              </a:path>
              <a:path w="2060575" h="1524000">
                <a:moveTo>
                  <a:pt x="474725" y="1041400"/>
                </a:moveTo>
                <a:lnTo>
                  <a:pt x="438530" y="1041400"/>
                </a:lnTo>
                <a:lnTo>
                  <a:pt x="453771" y="1066800"/>
                </a:lnTo>
                <a:lnTo>
                  <a:pt x="482980" y="1066800"/>
                </a:lnTo>
                <a:lnTo>
                  <a:pt x="481075" y="1054100"/>
                </a:lnTo>
                <a:lnTo>
                  <a:pt x="476884" y="1054100"/>
                </a:lnTo>
                <a:lnTo>
                  <a:pt x="474725" y="1041400"/>
                </a:lnTo>
                <a:close/>
              </a:path>
              <a:path w="2060575" h="1524000">
                <a:moveTo>
                  <a:pt x="918972" y="1054100"/>
                </a:moveTo>
                <a:lnTo>
                  <a:pt x="879728" y="1054100"/>
                </a:lnTo>
                <a:lnTo>
                  <a:pt x="875411" y="1066800"/>
                </a:lnTo>
                <a:lnTo>
                  <a:pt x="916813" y="1066800"/>
                </a:lnTo>
                <a:lnTo>
                  <a:pt x="918972" y="1054100"/>
                </a:lnTo>
                <a:close/>
              </a:path>
              <a:path w="2060575" h="1524000">
                <a:moveTo>
                  <a:pt x="1339801" y="1056053"/>
                </a:moveTo>
                <a:lnTo>
                  <a:pt x="1340230" y="1066800"/>
                </a:lnTo>
                <a:lnTo>
                  <a:pt x="1343025" y="1066800"/>
                </a:lnTo>
                <a:lnTo>
                  <a:pt x="1339801" y="1056053"/>
                </a:lnTo>
                <a:close/>
              </a:path>
              <a:path w="2060575" h="1524000">
                <a:moveTo>
                  <a:pt x="1376172" y="1054100"/>
                </a:moveTo>
                <a:lnTo>
                  <a:pt x="1340103" y="1054100"/>
                </a:lnTo>
                <a:lnTo>
                  <a:pt x="1343025" y="1066800"/>
                </a:lnTo>
                <a:lnTo>
                  <a:pt x="1377188" y="1066800"/>
                </a:lnTo>
                <a:lnTo>
                  <a:pt x="1377061" y="1062181"/>
                </a:lnTo>
                <a:lnTo>
                  <a:pt x="1376172" y="1054100"/>
                </a:lnTo>
                <a:close/>
              </a:path>
              <a:path w="2060575" h="1524000">
                <a:moveTo>
                  <a:pt x="1377141" y="1062181"/>
                </a:moveTo>
                <a:lnTo>
                  <a:pt x="1377149" y="1062990"/>
                </a:lnTo>
                <a:lnTo>
                  <a:pt x="1377569" y="1066800"/>
                </a:lnTo>
                <a:lnTo>
                  <a:pt x="1377141" y="1062181"/>
                </a:lnTo>
                <a:close/>
              </a:path>
              <a:path w="2060575" h="1524000">
                <a:moveTo>
                  <a:pt x="2023364" y="1055914"/>
                </a:moveTo>
                <a:lnTo>
                  <a:pt x="2021077" y="1066800"/>
                </a:lnTo>
                <a:lnTo>
                  <a:pt x="2021840" y="1066800"/>
                </a:lnTo>
                <a:lnTo>
                  <a:pt x="2023364" y="1055914"/>
                </a:lnTo>
                <a:close/>
              </a:path>
              <a:path w="2060575" h="1524000">
                <a:moveTo>
                  <a:pt x="2026666" y="1054100"/>
                </a:moveTo>
                <a:lnTo>
                  <a:pt x="2023745" y="1054100"/>
                </a:lnTo>
                <a:lnTo>
                  <a:pt x="2023364" y="1055914"/>
                </a:lnTo>
                <a:lnTo>
                  <a:pt x="2021840" y="1066800"/>
                </a:lnTo>
                <a:lnTo>
                  <a:pt x="2026367" y="1055756"/>
                </a:lnTo>
                <a:lnTo>
                  <a:pt x="2026666" y="1054100"/>
                </a:lnTo>
                <a:close/>
              </a:path>
              <a:path w="2060575" h="1524000">
                <a:moveTo>
                  <a:pt x="2026367" y="1055756"/>
                </a:moveTo>
                <a:lnTo>
                  <a:pt x="2021840" y="1066800"/>
                </a:lnTo>
                <a:lnTo>
                  <a:pt x="2024379" y="1066800"/>
                </a:lnTo>
                <a:lnTo>
                  <a:pt x="2026367" y="1055756"/>
                </a:lnTo>
                <a:close/>
              </a:path>
              <a:path w="2060575" h="1524000">
                <a:moveTo>
                  <a:pt x="2039239" y="1054100"/>
                </a:moveTo>
                <a:lnTo>
                  <a:pt x="2027047" y="1054100"/>
                </a:lnTo>
                <a:lnTo>
                  <a:pt x="2026367" y="1055756"/>
                </a:lnTo>
                <a:lnTo>
                  <a:pt x="2024379" y="1066800"/>
                </a:lnTo>
                <a:lnTo>
                  <a:pt x="2039239" y="1054100"/>
                </a:lnTo>
                <a:close/>
              </a:path>
              <a:path w="2060575" h="1524000">
                <a:moveTo>
                  <a:pt x="445563" y="1059929"/>
                </a:moveTo>
                <a:lnTo>
                  <a:pt x="445590" y="1060809"/>
                </a:lnTo>
                <a:lnTo>
                  <a:pt x="445706" y="1062990"/>
                </a:lnTo>
                <a:lnTo>
                  <a:pt x="446669" y="1065741"/>
                </a:lnTo>
                <a:lnTo>
                  <a:pt x="446127" y="1060809"/>
                </a:lnTo>
                <a:lnTo>
                  <a:pt x="445563" y="1059929"/>
                </a:lnTo>
                <a:close/>
              </a:path>
              <a:path w="2060575" h="1524000">
                <a:moveTo>
                  <a:pt x="444076" y="1058333"/>
                </a:moveTo>
                <a:lnTo>
                  <a:pt x="445731" y="1065530"/>
                </a:lnTo>
                <a:lnTo>
                  <a:pt x="445650" y="1062831"/>
                </a:lnTo>
                <a:lnTo>
                  <a:pt x="444076" y="1058333"/>
                </a:lnTo>
                <a:close/>
              </a:path>
              <a:path w="2060575" h="1524000">
                <a:moveTo>
                  <a:pt x="1376172" y="1054100"/>
                </a:moveTo>
                <a:lnTo>
                  <a:pt x="1377149" y="1062990"/>
                </a:lnTo>
                <a:lnTo>
                  <a:pt x="1377141" y="1062181"/>
                </a:lnTo>
                <a:lnTo>
                  <a:pt x="1376172" y="1054100"/>
                </a:lnTo>
                <a:close/>
              </a:path>
              <a:path w="2060575" h="1524000">
                <a:moveTo>
                  <a:pt x="443815" y="1057197"/>
                </a:moveTo>
                <a:lnTo>
                  <a:pt x="444076" y="1058333"/>
                </a:lnTo>
                <a:lnTo>
                  <a:pt x="445650" y="1062831"/>
                </a:lnTo>
                <a:lnTo>
                  <a:pt x="445563" y="1059929"/>
                </a:lnTo>
                <a:lnTo>
                  <a:pt x="443815" y="1057197"/>
                </a:lnTo>
                <a:close/>
              </a:path>
              <a:path w="2060575" h="1524000">
                <a:moveTo>
                  <a:pt x="1377061" y="1054100"/>
                </a:moveTo>
                <a:lnTo>
                  <a:pt x="1376172" y="1054100"/>
                </a:lnTo>
                <a:lnTo>
                  <a:pt x="1377141" y="1062181"/>
                </a:lnTo>
                <a:lnTo>
                  <a:pt x="1377061" y="1054100"/>
                </a:lnTo>
                <a:close/>
              </a:path>
              <a:path w="2060575" h="1524000">
                <a:moveTo>
                  <a:pt x="445389" y="1054100"/>
                </a:moveTo>
                <a:lnTo>
                  <a:pt x="445563" y="1059929"/>
                </a:lnTo>
                <a:lnTo>
                  <a:pt x="446127" y="1060809"/>
                </a:lnTo>
                <a:lnTo>
                  <a:pt x="445389" y="1054100"/>
                </a:lnTo>
                <a:close/>
              </a:path>
              <a:path w="2060575" h="1524000">
                <a:moveTo>
                  <a:pt x="445389" y="1054100"/>
                </a:moveTo>
                <a:lnTo>
                  <a:pt x="443102" y="1054100"/>
                </a:lnTo>
                <a:lnTo>
                  <a:pt x="443815" y="1057197"/>
                </a:lnTo>
                <a:lnTo>
                  <a:pt x="445563" y="1059929"/>
                </a:lnTo>
                <a:lnTo>
                  <a:pt x="445389" y="1054100"/>
                </a:lnTo>
                <a:close/>
              </a:path>
              <a:path w="2060575" h="1524000">
                <a:moveTo>
                  <a:pt x="443514" y="1056727"/>
                </a:moveTo>
                <a:lnTo>
                  <a:pt x="444076" y="1058333"/>
                </a:lnTo>
                <a:lnTo>
                  <a:pt x="443815" y="1057197"/>
                </a:lnTo>
                <a:lnTo>
                  <a:pt x="443514" y="1056727"/>
                </a:lnTo>
                <a:close/>
              </a:path>
              <a:path w="2060575" h="1524000">
                <a:moveTo>
                  <a:pt x="442595" y="1054100"/>
                </a:moveTo>
                <a:lnTo>
                  <a:pt x="441832" y="1054100"/>
                </a:lnTo>
                <a:lnTo>
                  <a:pt x="443514" y="1056727"/>
                </a:lnTo>
                <a:lnTo>
                  <a:pt x="442595" y="1054100"/>
                </a:lnTo>
                <a:close/>
              </a:path>
              <a:path w="2060575" h="1524000">
                <a:moveTo>
                  <a:pt x="1339723" y="1054100"/>
                </a:moveTo>
                <a:lnTo>
                  <a:pt x="1339215" y="1054100"/>
                </a:lnTo>
                <a:lnTo>
                  <a:pt x="1339801" y="1056053"/>
                </a:lnTo>
                <a:lnTo>
                  <a:pt x="1339723" y="1054100"/>
                </a:lnTo>
                <a:close/>
              </a:path>
              <a:path w="2060575" h="1524000">
                <a:moveTo>
                  <a:pt x="2023745" y="1054100"/>
                </a:moveTo>
                <a:lnTo>
                  <a:pt x="2023364" y="1055914"/>
                </a:lnTo>
                <a:lnTo>
                  <a:pt x="2023745" y="1054100"/>
                </a:lnTo>
                <a:close/>
              </a:path>
              <a:path w="2060575" h="1524000">
                <a:moveTo>
                  <a:pt x="2027047" y="1054100"/>
                </a:moveTo>
                <a:lnTo>
                  <a:pt x="2026666" y="1054100"/>
                </a:lnTo>
                <a:lnTo>
                  <a:pt x="2026367" y="1055756"/>
                </a:lnTo>
                <a:lnTo>
                  <a:pt x="2027047" y="1054100"/>
                </a:lnTo>
                <a:close/>
              </a:path>
              <a:path w="2060575" h="1524000">
                <a:moveTo>
                  <a:pt x="184657" y="1054100"/>
                </a:moveTo>
                <a:lnTo>
                  <a:pt x="184488" y="1055511"/>
                </a:lnTo>
                <a:lnTo>
                  <a:pt x="184657" y="1054100"/>
                </a:lnTo>
                <a:close/>
              </a:path>
              <a:path w="2060575" h="1524000">
                <a:moveTo>
                  <a:pt x="188975" y="1041400"/>
                </a:moveTo>
                <a:lnTo>
                  <a:pt x="152653" y="1041400"/>
                </a:lnTo>
                <a:lnTo>
                  <a:pt x="151256" y="1054100"/>
                </a:lnTo>
                <a:lnTo>
                  <a:pt x="187451" y="1054100"/>
                </a:lnTo>
                <a:lnTo>
                  <a:pt x="188975" y="1041400"/>
                </a:lnTo>
                <a:close/>
              </a:path>
              <a:path w="2060575" h="1524000">
                <a:moveTo>
                  <a:pt x="431933" y="1046078"/>
                </a:moveTo>
                <a:lnTo>
                  <a:pt x="432816" y="1054100"/>
                </a:lnTo>
                <a:lnTo>
                  <a:pt x="435864" y="1054100"/>
                </a:lnTo>
                <a:lnTo>
                  <a:pt x="431933" y="1046078"/>
                </a:lnTo>
                <a:close/>
              </a:path>
              <a:path w="2060575" h="1524000">
                <a:moveTo>
                  <a:pt x="438530" y="1041400"/>
                </a:moveTo>
                <a:lnTo>
                  <a:pt x="432689" y="1041400"/>
                </a:lnTo>
                <a:lnTo>
                  <a:pt x="435864" y="1054100"/>
                </a:lnTo>
                <a:lnTo>
                  <a:pt x="438912" y="1054100"/>
                </a:lnTo>
                <a:lnTo>
                  <a:pt x="438530" y="1041400"/>
                </a:lnTo>
                <a:close/>
              </a:path>
              <a:path w="2060575" h="1524000">
                <a:moveTo>
                  <a:pt x="475869" y="1041400"/>
                </a:moveTo>
                <a:lnTo>
                  <a:pt x="474725" y="1041400"/>
                </a:lnTo>
                <a:lnTo>
                  <a:pt x="476884" y="1054100"/>
                </a:lnTo>
                <a:lnTo>
                  <a:pt x="475869" y="1041400"/>
                </a:lnTo>
                <a:close/>
              </a:path>
              <a:path w="2060575" h="1524000">
                <a:moveTo>
                  <a:pt x="476630" y="1041400"/>
                </a:moveTo>
                <a:lnTo>
                  <a:pt x="475869" y="1041400"/>
                </a:lnTo>
                <a:lnTo>
                  <a:pt x="476884" y="1054100"/>
                </a:lnTo>
                <a:lnTo>
                  <a:pt x="477266" y="1054100"/>
                </a:lnTo>
                <a:lnTo>
                  <a:pt x="476630" y="1041400"/>
                </a:lnTo>
                <a:close/>
              </a:path>
              <a:path w="2060575" h="1524000">
                <a:moveTo>
                  <a:pt x="883365" y="1050636"/>
                </a:moveTo>
                <a:lnTo>
                  <a:pt x="882396" y="1054100"/>
                </a:lnTo>
                <a:lnTo>
                  <a:pt x="882776" y="1054100"/>
                </a:lnTo>
                <a:lnTo>
                  <a:pt x="883365" y="1050636"/>
                </a:lnTo>
                <a:close/>
              </a:path>
              <a:path w="2060575" h="1524000">
                <a:moveTo>
                  <a:pt x="885951" y="1041400"/>
                </a:moveTo>
                <a:lnTo>
                  <a:pt x="883365" y="1050636"/>
                </a:lnTo>
                <a:lnTo>
                  <a:pt x="882776" y="1054100"/>
                </a:lnTo>
                <a:lnTo>
                  <a:pt x="885951" y="1041400"/>
                </a:lnTo>
                <a:close/>
              </a:path>
              <a:path w="2060575" h="1524000">
                <a:moveTo>
                  <a:pt x="922274" y="1041400"/>
                </a:moveTo>
                <a:lnTo>
                  <a:pt x="885951" y="1041400"/>
                </a:lnTo>
                <a:lnTo>
                  <a:pt x="882776" y="1054100"/>
                </a:lnTo>
                <a:lnTo>
                  <a:pt x="915670" y="1054100"/>
                </a:lnTo>
                <a:lnTo>
                  <a:pt x="922266" y="1042105"/>
                </a:lnTo>
                <a:lnTo>
                  <a:pt x="922274" y="1041400"/>
                </a:lnTo>
                <a:close/>
              </a:path>
              <a:path w="2060575" h="1524000">
                <a:moveTo>
                  <a:pt x="922266" y="1042105"/>
                </a:moveTo>
                <a:lnTo>
                  <a:pt x="915670" y="1054100"/>
                </a:lnTo>
                <a:lnTo>
                  <a:pt x="918591" y="1054100"/>
                </a:lnTo>
                <a:lnTo>
                  <a:pt x="922261" y="1042629"/>
                </a:lnTo>
                <a:lnTo>
                  <a:pt x="922266" y="1042105"/>
                </a:lnTo>
                <a:close/>
              </a:path>
              <a:path w="2060575" h="1524000">
                <a:moveTo>
                  <a:pt x="922261" y="1042629"/>
                </a:moveTo>
                <a:lnTo>
                  <a:pt x="918591" y="1054100"/>
                </a:lnTo>
                <a:lnTo>
                  <a:pt x="922147" y="1054100"/>
                </a:lnTo>
                <a:lnTo>
                  <a:pt x="922261" y="1042629"/>
                </a:lnTo>
                <a:close/>
              </a:path>
              <a:path w="2060575" h="1524000">
                <a:moveTo>
                  <a:pt x="1373886" y="1041400"/>
                </a:moveTo>
                <a:lnTo>
                  <a:pt x="1331722" y="1041400"/>
                </a:lnTo>
                <a:lnTo>
                  <a:pt x="1337818" y="1054100"/>
                </a:lnTo>
                <a:lnTo>
                  <a:pt x="1374013" y="1054100"/>
                </a:lnTo>
                <a:lnTo>
                  <a:pt x="1373886" y="1041400"/>
                </a:lnTo>
                <a:close/>
              </a:path>
              <a:path w="2060575" h="1524000">
                <a:moveTo>
                  <a:pt x="885951" y="1041400"/>
                </a:moveTo>
                <a:lnTo>
                  <a:pt x="884936" y="1041400"/>
                </a:lnTo>
                <a:lnTo>
                  <a:pt x="883365" y="1050636"/>
                </a:lnTo>
                <a:lnTo>
                  <a:pt x="885951" y="1041400"/>
                </a:lnTo>
                <a:close/>
              </a:path>
              <a:path w="2060575" h="1524000">
                <a:moveTo>
                  <a:pt x="431419" y="1041400"/>
                </a:moveTo>
                <a:lnTo>
                  <a:pt x="429641" y="1041400"/>
                </a:lnTo>
                <a:lnTo>
                  <a:pt x="431933" y="1046078"/>
                </a:lnTo>
                <a:lnTo>
                  <a:pt x="431419" y="1041400"/>
                </a:lnTo>
                <a:close/>
              </a:path>
              <a:path w="2060575" h="1524000">
                <a:moveTo>
                  <a:pt x="922654" y="1041400"/>
                </a:moveTo>
                <a:lnTo>
                  <a:pt x="922266" y="1042105"/>
                </a:lnTo>
                <a:lnTo>
                  <a:pt x="922261" y="1042629"/>
                </a:lnTo>
                <a:lnTo>
                  <a:pt x="922654" y="1041400"/>
                </a:lnTo>
                <a:close/>
              </a:path>
              <a:path w="2060575" h="1524000">
                <a:moveTo>
                  <a:pt x="156337" y="1028700"/>
                </a:moveTo>
                <a:lnTo>
                  <a:pt x="156209" y="1028700"/>
                </a:lnTo>
                <a:lnTo>
                  <a:pt x="155701" y="1041400"/>
                </a:lnTo>
                <a:lnTo>
                  <a:pt x="155955" y="1041400"/>
                </a:lnTo>
                <a:lnTo>
                  <a:pt x="156337" y="1028700"/>
                </a:lnTo>
                <a:close/>
              </a:path>
              <a:path w="2060575" h="1524000">
                <a:moveTo>
                  <a:pt x="157733" y="1028700"/>
                </a:moveTo>
                <a:lnTo>
                  <a:pt x="156337" y="1028700"/>
                </a:lnTo>
                <a:lnTo>
                  <a:pt x="155955" y="1041400"/>
                </a:lnTo>
                <a:lnTo>
                  <a:pt x="157733" y="1028700"/>
                </a:lnTo>
                <a:close/>
              </a:path>
              <a:path w="2060575" h="1524000">
                <a:moveTo>
                  <a:pt x="192531" y="1028700"/>
                </a:moveTo>
                <a:lnTo>
                  <a:pt x="157733" y="1028700"/>
                </a:lnTo>
                <a:lnTo>
                  <a:pt x="155955" y="1041400"/>
                </a:lnTo>
                <a:lnTo>
                  <a:pt x="191134" y="1041400"/>
                </a:lnTo>
                <a:lnTo>
                  <a:pt x="192531" y="1028700"/>
                </a:lnTo>
                <a:close/>
              </a:path>
              <a:path w="2060575" h="1524000">
                <a:moveTo>
                  <a:pt x="192531" y="1028700"/>
                </a:moveTo>
                <a:lnTo>
                  <a:pt x="191134" y="1041400"/>
                </a:lnTo>
                <a:lnTo>
                  <a:pt x="192531" y="1041400"/>
                </a:lnTo>
                <a:lnTo>
                  <a:pt x="192531" y="1028700"/>
                </a:lnTo>
                <a:close/>
              </a:path>
              <a:path w="2060575" h="1524000">
                <a:moveTo>
                  <a:pt x="455168" y="1028700"/>
                </a:moveTo>
                <a:lnTo>
                  <a:pt x="419100" y="1028700"/>
                </a:lnTo>
                <a:lnTo>
                  <a:pt x="428751" y="1041400"/>
                </a:lnTo>
                <a:lnTo>
                  <a:pt x="468249" y="1041400"/>
                </a:lnTo>
                <a:lnTo>
                  <a:pt x="455168" y="1028700"/>
                </a:lnTo>
                <a:close/>
              </a:path>
              <a:path w="2060575" h="1524000">
                <a:moveTo>
                  <a:pt x="465454" y="1028700"/>
                </a:moveTo>
                <a:lnTo>
                  <a:pt x="455168" y="1028700"/>
                </a:lnTo>
                <a:lnTo>
                  <a:pt x="468249" y="1041400"/>
                </a:lnTo>
                <a:lnTo>
                  <a:pt x="465454" y="1028700"/>
                </a:lnTo>
                <a:close/>
              </a:path>
              <a:path w="2060575" h="1524000">
                <a:moveTo>
                  <a:pt x="465581" y="1028700"/>
                </a:moveTo>
                <a:lnTo>
                  <a:pt x="468249" y="1041400"/>
                </a:lnTo>
                <a:lnTo>
                  <a:pt x="472948" y="1041400"/>
                </a:lnTo>
                <a:lnTo>
                  <a:pt x="472101" y="1039048"/>
                </a:lnTo>
                <a:lnTo>
                  <a:pt x="465581" y="1028700"/>
                </a:lnTo>
                <a:close/>
              </a:path>
              <a:path w="2060575" h="1524000">
                <a:moveTo>
                  <a:pt x="473154" y="1040719"/>
                </a:moveTo>
                <a:lnTo>
                  <a:pt x="473201" y="1041400"/>
                </a:lnTo>
                <a:lnTo>
                  <a:pt x="473582" y="1041400"/>
                </a:lnTo>
                <a:lnTo>
                  <a:pt x="473154" y="1040719"/>
                </a:lnTo>
                <a:close/>
              </a:path>
              <a:path w="2060575" h="1524000">
                <a:moveTo>
                  <a:pt x="887502" y="1038334"/>
                </a:moveTo>
                <a:lnTo>
                  <a:pt x="886459" y="1041400"/>
                </a:lnTo>
                <a:lnTo>
                  <a:pt x="887349" y="1041400"/>
                </a:lnTo>
                <a:lnTo>
                  <a:pt x="887502" y="1038334"/>
                </a:lnTo>
                <a:close/>
              </a:path>
              <a:path w="2060575" h="1524000">
                <a:moveTo>
                  <a:pt x="890777" y="1028700"/>
                </a:moveTo>
                <a:lnTo>
                  <a:pt x="887502" y="1038334"/>
                </a:lnTo>
                <a:lnTo>
                  <a:pt x="887349" y="1041400"/>
                </a:lnTo>
                <a:lnTo>
                  <a:pt x="890777" y="1028700"/>
                </a:lnTo>
                <a:close/>
              </a:path>
              <a:path w="2060575" h="1524000">
                <a:moveTo>
                  <a:pt x="925829" y="1028700"/>
                </a:moveTo>
                <a:lnTo>
                  <a:pt x="890777" y="1028700"/>
                </a:lnTo>
                <a:lnTo>
                  <a:pt x="887349" y="1041400"/>
                </a:lnTo>
                <a:lnTo>
                  <a:pt x="920750" y="1041400"/>
                </a:lnTo>
                <a:lnTo>
                  <a:pt x="925829" y="1028700"/>
                </a:lnTo>
                <a:close/>
              </a:path>
              <a:path w="2060575" h="1524000">
                <a:moveTo>
                  <a:pt x="925829" y="1028700"/>
                </a:moveTo>
                <a:lnTo>
                  <a:pt x="920750" y="1041400"/>
                </a:lnTo>
                <a:lnTo>
                  <a:pt x="921766" y="1041400"/>
                </a:lnTo>
                <a:lnTo>
                  <a:pt x="925653" y="1034579"/>
                </a:lnTo>
                <a:lnTo>
                  <a:pt x="925829" y="1028700"/>
                </a:lnTo>
                <a:close/>
              </a:path>
              <a:path w="2060575" h="1524000">
                <a:moveTo>
                  <a:pt x="925653" y="1034579"/>
                </a:moveTo>
                <a:lnTo>
                  <a:pt x="921766" y="1041400"/>
                </a:lnTo>
                <a:lnTo>
                  <a:pt x="924305" y="1041400"/>
                </a:lnTo>
                <a:lnTo>
                  <a:pt x="925567" y="1037458"/>
                </a:lnTo>
                <a:lnTo>
                  <a:pt x="925653" y="1034579"/>
                </a:lnTo>
                <a:close/>
              </a:path>
              <a:path w="2060575" h="1524000">
                <a:moveTo>
                  <a:pt x="925567" y="1037458"/>
                </a:moveTo>
                <a:lnTo>
                  <a:pt x="924305" y="1041400"/>
                </a:lnTo>
                <a:lnTo>
                  <a:pt x="925449" y="1041400"/>
                </a:lnTo>
                <a:lnTo>
                  <a:pt x="925567" y="1037458"/>
                </a:lnTo>
                <a:close/>
              </a:path>
              <a:path w="2060575" h="1524000">
                <a:moveTo>
                  <a:pt x="927133" y="1032565"/>
                </a:moveTo>
                <a:lnTo>
                  <a:pt x="925567" y="1037458"/>
                </a:lnTo>
                <a:lnTo>
                  <a:pt x="925449" y="1041400"/>
                </a:lnTo>
                <a:lnTo>
                  <a:pt x="926338" y="1041400"/>
                </a:lnTo>
                <a:lnTo>
                  <a:pt x="927133" y="1032565"/>
                </a:lnTo>
                <a:close/>
              </a:path>
              <a:path w="2060575" h="1524000">
                <a:moveTo>
                  <a:pt x="1328165" y="1034344"/>
                </a:moveTo>
                <a:lnTo>
                  <a:pt x="1328801" y="1041400"/>
                </a:lnTo>
                <a:lnTo>
                  <a:pt x="1329563" y="1041400"/>
                </a:lnTo>
                <a:lnTo>
                  <a:pt x="1329436" y="1037166"/>
                </a:lnTo>
                <a:lnTo>
                  <a:pt x="1328165" y="1034344"/>
                </a:lnTo>
                <a:close/>
              </a:path>
              <a:path w="2060575" h="1524000">
                <a:moveTo>
                  <a:pt x="1329436" y="1037166"/>
                </a:moveTo>
                <a:lnTo>
                  <a:pt x="1329563" y="1041400"/>
                </a:lnTo>
                <a:lnTo>
                  <a:pt x="1330578" y="1041400"/>
                </a:lnTo>
                <a:lnTo>
                  <a:pt x="1330332" y="1039158"/>
                </a:lnTo>
                <a:lnTo>
                  <a:pt x="1329436" y="1037166"/>
                </a:lnTo>
                <a:close/>
              </a:path>
              <a:path w="2060575" h="1524000">
                <a:moveTo>
                  <a:pt x="1330332" y="1039158"/>
                </a:moveTo>
                <a:lnTo>
                  <a:pt x="1330578" y="1041400"/>
                </a:lnTo>
                <a:lnTo>
                  <a:pt x="1331341" y="1041400"/>
                </a:lnTo>
                <a:lnTo>
                  <a:pt x="1330332" y="1039158"/>
                </a:lnTo>
                <a:close/>
              </a:path>
              <a:path w="2060575" h="1524000">
                <a:moveTo>
                  <a:pt x="1330289" y="1038772"/>
                </a:moveTo>
                <a:lnTo>
                  <a:pt x="1330332" y="1039158"/>
                </a:lnTo>
                <a:lnTo>
                  <a:pt x="1331341" y="1041400"/>
                </a:lnTo>
                <a:lnTo>
                  <a:pt x="1330289" y="1038772"/>
                </a:lnTo>
                <a:close/>
              </a:path>
              <a:path w="2060575" h="1524000">
                <a:moveTo>
                  <a:pt x="1367281" y="1028700"/>
                </a:moveTo>
                <a:lnTo>
                  <a:pt x="1329181" y="1028700"/>
                </a:lnTo>
                <a:lnTo>
                  <a:pt x="1330289" y="1038772"/>
                </a:lnTo>
                <a:lnTo>
                  <a:pt x="1331341" y="1041400"/>
                </a:lnTo>
                <a:lnTo>
                  <a:pt x="1368552" y="1041400"/>
                </a:lnTo>
                <a:lnTo>
                  <a:pt x="1367281" y="1028700"/>
                </a:lnTo>
                <a:close/>
              </a:path>
              <a:path w="2060575" h="1524000">
                <a:moveTo>
                  <a:pt x="472313" y="1028700"/>
                </a:moveTo>
                <a:lnTo>
                  <a:pt x="468375" y="1028700"/>
                </a:lnTo>
                <a:lnTo>
                  <a:pt x="472101" y="1039048"/>
                </a:lnTo>
                <a:lnTo>
                  <a:pt x="473154" y="1040719"/>
                </a:lnTo>
                <a:lnTo>
                  <a:pt x="472313" y="1028700"/>
                </a:lnTo>
                <a:close/>
              </a:path>
              <a:path w="2060575" h="1524000">
                <a:moveTo>
                  <a:pt x="1329418" y="1036594"/>
                </a:moveTo>
                <a:lnTo>
                  <a:pt x="1329436" y="1037166"/>
                </a:lnTo>
                <a:lnTo>
                  <a:pt x="1330332" y="1039158"/>
                </a:lnTo>
                <a:lnTo>
                  <a:pt x="1330289" y="1038772"/>
                </a:lnTo>
                <a:lnTo>
                  <a:pt x="1329418" y="1036594"/>
                </a:lnTo>
                <a:close/>
              </a:path>
              <a:path w="2060575" h="1524000">
                <a:moveTo>
                  <a:pt x="468375" y="1028700"/>
                </a:moveTo>
                <a:lnTo>
                  <a:pt x="465581" y="1028700"/>
                </a:lnTo>
                <a:lnTo>
                  <a:pt x="472101" y="1039048"/>
                </a:lnTo>
                <a:lnTo>
                  <a:pt x="468375" y="1028700"/>
                </a:lnTo>
                <a:close/>
              </a:path>
              <a:path w="2060575" h="1524000">
                <a:moveTo>
                  <a:pt x="1329181" y="1028700"/>
                </a:moveTo>
                <a:lnTo>
                  <a:pt x="1329418" y="1036594"/>
                </a:lnTo>
                <a:lnTo>
                  <a:pt x="1330289" y="1038772"/>
                </a:lnTo>
                <a:lnTo>
                  <a:pt x="1329181" y="1028700"/>
                </a:lnTo>
                <a:close/>
              </a:path>
              <a:path w="2060575" h="1524000">
                <a:moveTo>
                  <a:pt x="890777" y="1028700"/>
                </a:moveTo>
                <a:lnTo>
                  <a:pt x="887983" y="1028700"/>
                </a:lnTo>
                <a:lnTo>
                  <a:pt x="887502" y="1038334"/>
                </a:lnTo>
                <a:lnTo>
                  <a:pt x="890777" y="1028700"/>
                </a:lnTo>
                <a:close/>
              </a:path>
              <a:path w="2060575" h="1524000">
                <a:moveTo>
                  <a:pt x="927195" y="1031875"/>
                </a:moveTo>
                <a:lnTo>
                  <a:pt x="925653" y="1034579"/>
                </a:lnTo>
                <a:lnTo>
                  <a:pt x="925567" y="1037458"/>
                </a:lnTo>
                <a:lnTo>
                  <a:pt x="927133" y="1032565"/>
                </a:lnTo>
                <a:lnTo>
                  <a:pt x="927195" y="1031875"/>
                </a:lnTo>
                <a:close/>
              </a:path>
              <a:path w="2060575" h="1524000">
                <a:moveTo>
                  <a:pt x="1328063" y="1033206"/>
                </a:moveTo>
                <a:lnTo>
                  <a:pt x="1328165" y="1034344"/>
                </a:lnTo>
                <a:lnTo>
                  <a:pt x="1329436" y="1037166"/>
                </a:lnTo>
                <a:lnTo>
                  <a:pt x="1329418" y="1036594"/>
                </a:lnTo>
                <a:lnTo>
                  <a:pt x="1328063" y="1033206"/>
                </a:lnTo>
                <a:close/>
              </a:path>
              <a:path w="2060575" h="1524000">
                <a:moveTo>
                  <a:pt x="1329181" y="1028700"/>
                </a:moveTo>
                <a:lnTo>
                  <a:pt x="1327657" y="1028700"/>
                </a:lnTo>
                <a:lnTo>
                  <a:pt x="1328063" y="1033206"/>
                </a:lnTo>
                <a:lnTo>
                  <a:pt x="1329418" y="1036594"/>
                </a:lnTo>
                <a:lnTo>
                  <a:pt x="1329181" y="1028700"/>
                </a:lnTo>
                <a:close/>
              </a:path>
              <a:path w="2060575" h="1524000">
                <a:moveTo>
                  <a:pt x="927480" y="1028700"/>
                </a:moveTo>
                <a:lnTo>
                  <a:pt x="925829" y="1028700"/>
                </a:lnTo>
                <a:lnTo>
                  <a:pt x="925653" y="1034579"/>
                </a:lnTo>
                <a:lnTo>
                  <a:pt x="927195" y="1031875"/>
                </a:lnTo>
                <a:lnTo>
                  <a:pt x="927480" y="1028700"/>
                </a:lnTo>
                <a:close/>
              </a:path>
              <a:path w="2060575" h="1524000">
                <a:moveTo>
                  <a:pt x="1326261" y="1028700"/>
                </a:moveTo>
                <a:lnTo>
                  <a:pt x="1325626" y="1028700"/>
                </a:lnTo>
                <a:lnTo>
                  <a:pt x="1328165" y="1034344"/>
                </a:lnTo>
                <a:lnTo>
                  <a:pt x="1328063" y="1033206"/>
                </a:lnTo>
                <a:lnTo>
                  <a:pt x="1326261" y="1028700"/>
                </a:lnTo>
                <a:close/>
              </a:path>
              <a:path w="2060575" h="1524000">
                <a:moveTo>
                  <a:pt x="927557" y="1031239"/>
                </a:moveTo>
                <a:lnTo>
                  <a:pt x="927195" y="1031875"/>
                </a:lnTo>
                <a:lnTo>
                  <a:pt x="927133" y="1032565"/>
                </a:lnTo>
                <a:lnTo>
                  <a:pt x="927557" y="1031239"/>
                </a:lnTo>
                <a:close/>
              </a:path>
              <a:path w="2060575" h="1524000">
                <a:moveTo>
                  <a:pt x="929004" y="1028700"/>
                </a:moveTo>
                <a:lnTo>
                  <a:pt x="928370" y="1028700"/>
                </a:lnTo>
                <a:lnTo>
                  <a:pt x="927557" y="1031239"/>
                </a:lnTo>
                <a:lnTo>
                  <a:pt x="929004" y="1028700"/>
                </a:lnTo>
                <a:close/>
              </a:path>
              <a:path w="2060575" h="1524000">
                <a:moveTo>
                  <a:pt x="159283" y="1027429"/>
                </a:moveTo>
                <a:lnTo>
                  <a:pt x="159130" y="1028700"/>
                </a:lnTo>
                <a:lnTo>
                  <a:pt x="159283" y="1027429"/>
                </a:lnTo>
                <a:close/>
              </a:path>
              <a:path w="2060575" h="1524000">
                <a:moveTo>
                  <a:pt x="160654" y="1016000"/>
                </a:moveTo>
                <a:lnTo>
                  <a:pt x="159316" y="1027151"/>
                </a:lnTo>
                <a:lnTo>
                  <a:pt x="159257" y="1028700"/>
                </a:lnTo>
                <a:lnTo>
                  <a:pt x="160654" y="1016000"/>
                </a:lnTo>
                <a:close/>
              </a:path>
              <a:path w="2060575" h="1524000">
                <a:moveTo>
                  <a:pt x="197103" y="1016000"/>
                </a:moveTo>
                <a:lnTo>
                  <a:pt x="160654" y="1016000"/>
                </a:lnTo>
                <a:lnTo>
                  <a:pt x="159257" y="1028700"/>
                </a:lnTo>
                <a:lnTo>
                  <a:pt x="193167" y="1028700"/>
                </a:lnTo>
                <a:lnTo>
                  <a:pt x="197080" y="1017190"/>
                </a:lnTo>
                <a:lnTo>
                  <a:pt x="197103" y="1016000"/>
                </a:lnTo>
                <a:close/>
              </a:path>
              <a:path w="2060575" h="1524000">
                <a:moveTo>
                  <a:pt x="197080" y="1017190"/>
                </a:moveTo>
                <a:lnTo>
                  <a:pt x="193167" y="1028700"/>
                </a:lnTo>
                <a:lnTo>
                  <a:pt x="193675" y="1028700"/>
                </a:lnTo>
                <a:lnTo>
                  <a:pt x="196988" y="1021797"/>
                </a:lnTo>
                <a:lnTo>
                  <a:pt x="197080" y="1017190"/>
                </a:lnTo>
                <a:close/>
              </a:path>
              <a:path w="2060575" h="1524000">
                <a:moveTo>
                  <a:pt x="196988" y="1021797"/>
                </a:moveTo>
                <a:lnTo>
                  <a:pt x="193675" y="1028700"/>
                </a:lnTo>
                <a:lnTo>
                  <a:pt x="196850" y="1028700"/>
                </a:lnTo>
                <a:lnTo>
                  <a:pt x="196988" y="1021797"/>
                </a:lnTo>
                <a:close/>
              </a:path>
              <a:path w="2060575" h="1524000">
                <a:moveTo>
                  <a:pt x="199335" y="1016907"/>
                </a:moveTo>
                <a:lnTo>
                  <a:pt x="196988" y="1021797"/>
                </a:lnTo>
                <a:lnTo>
                  <a:pt x="196850" y="1028700"/>
                </a:lnTo>
                <a:lnTo>
                  <a:pt x="199335" y="1016907"/>
                </a:lnTo>
                <a:close/>
              </a:path>
              <a:path w="2060575" h="1524000">
                <a:moveTo>
                  <a:pt x="199771" y="1016000"/>
                </a:moveTo>
                <a:lnTo>
                  <a:pt x="199335" y="1016907"/>
                </a:lnTo>
                <a:lnTo>
                  <a:pt x="196976" y="1028700"/>
                </a:lnTo>
                <a:lnTo>
                  <a:pt x="197612" y="1028700"/>
                </a:lnTo>
                <a:lnTo>
                  <a:pt x="199771" y="1016000"/>
                </a:lnTo>
                <a:close/>
              </a:path>
              <a:path w="2060575" h="1524000">
                <a:moveTo>
                  <a:pt x="455422" y="1016000"/>
                </a:moveTo>
                <a:lnTo>
                  <a:pt x="400812" y="1016000"/>
                </a:lnTo>
                <a:lnTo>
                  <a:pt x="403225" y="1028700"/>
                </a:lnTo>
                <a:lnTo>
                  <a:pt x="458343" y="1028700"/>
                </a:lnTo>
                <a:lnTo>
                  <a:pt x="455422" y="1016000"/>
                </a:lnTo>
                <a:close/>
              </a:path>
              <a:path w="2060575" h="1524000">
                <a:moveTo>
                  <a:pt x="458486" y="1022964"/>
                </a:moveTo>
                <a:lnTo>
                  <a:pt x="459231" y="1028700"/>
                </a:lnTo>
                <a:lnTo>
                  <a:pt x="461009" y="1028700"/>
                </a:lnTo>
                <a:lnTo>
                  <a:pt x="458486" y="1022964"/>
                </a:lnTo>
                <a:close/>
              </a:path>
              <a:path w="2060575" h="1524000">
                <a:moveTo>
                  <a:pt x="891502" y="1027151"/>
                </a:moveTo>
                <a:lnTo>
                  <a:pt x="890651" y="1028700"/>
                </a:lnTo>
                <a:lnTo>
                  <a:pt x="891286" y="1028700"/>
                </a:lnTo>
                <a:lnTo>
                  <a:pt x="891502" y="1027151"/>
                </a:lnTo>
                <a:close/>
              </a:path>
              <a:path w="2060575" h="1524000">
                <a:moveTo>
                  <a:pt x="895695" y="1019527"/>
                </a:moveTo>
                <a:lnTo>
                  <a:pt x="894143" y="1022350"/>
                </a:lnTo>
                <a:lnTo>
                  <a:pt x="893952" y="1028700"/>
                </a:lnTo>
                <a:lnTo>
                  <a:pt x="895695" y="1019527"/>
                </a:lnTo>
                <a:close/>
              </a:path>
              <a:path w="2060575" h="1524000">
                <a:moveTo>
                  <a:pt x="931926" y="1016000"/>
                </a:moveTo>
                <a:lnTo>
                  <a:pt x="897636" y="1016000"/>
                </a:lnTo>
                <a:lnTo>
                  <a:pt x="894715" y="1028700"/>
                </a:lnTo>
                <a:lnTo>
                  <a:pt x="927607" y="1028700"/>
                </a:lnTo>
                <a:lnTo>
                  <a:pt x="931926" y="1016000"/>
                </a:lnTo>
                <a:close/>
              </a:path>
              <a:path w="2060575" h="1524000">
                <a:moveTo>
                  <a:pt x="931926" y="1016000"/>
                </a:moveTo>
                <a:lnTo>
                  <a:pt x="927607" y="1028700"/>
                </a:lnTo>
                <a:lnTo>
                  <a:pt x="931545" y="1028700"/>
                </a:lnTo>
                <a:lnTo>
                  <a:pt x="931926" y="1016000"/>
                </a:lnTo>
                <a:close/>
              </a:path>
              <a:path w="2060575" h="1524000">
                <a:moveTo>
                  <a:pt x="934466" y="1016000"/>
                </a:moveTo>
                <a:lnTo>
                  <a:pt x="931926" y="1016000"/>
                </a:lnTo>
                <a:lnTo>
                  <a:pt x="931545" y="1028700"/>
                </a:lnTo>
                <a:lnTo>
                  <a:pt x="932688" y="1028700"/>
                </a:lnTo>
                <a:lnTo>
                  <a:pt x="934466" y="1016000"/>
                </a:lnTo>
                <a:close/>
              </a:path>
              <a:path w="2060575" h="1524000">
                <a:moveTo>
                  <a:pt x="1320927" y="1016000"/>
                </a:moveTo>
                <a:lnTo>
                  <a:pt x="1318514" y="1016000"/>
                </a:lnTo>
                <a:lnTo>
                  <a:pt x="1323086" y="1028700"/>
                </a:lnTo>
                <a:lnTo>
                  <a:pt x="1320927" y="1016000"/>
                </a:lnTo>
                <a:close/>
              </a:path>
              <a:path w="2060575" h="1524000">
                <a:moveTo>
                  <a:pt x="1323086" y="1016000"/>
                </a:moveTo>
                <a:lnTo>
                  <a:pt x="1320927" y="1016000"/>
                </a:lnTo>
                <a:lnTo>
                  <a:pt x="1323086" y="1028700"/>
                </a:lnTo>
                <a:lnTo>
                  <a:pt x="1323848" y="1028700"/>
                </a:lnTo>
                <a:lnTo>
                  <a:pt x="1323086" y="1016000"/>
                </a:lnTo>
                <a:close/>
              </a:path>
              <a:path w="2060575" h="1524000">
                <a:moveTo>
                  <a:pt x="1323086" y="1016000"/>
                </a:moveTo>
                <a:lnTo>
                  <a:pt x="1323848" y="1028700"/>
                </a:lnTo>
                <a:lnTo>
                  <a:pt x="1327403" y="1028700"/>
                </a:lnTo>
                <a:lnTo>
                  <a:pt x="1323086" y="1016000"/>
                </a:lnTo>
                <a:close/>
              </a:path>
              <a:path w="2060575" h="1524000">
                <a:moveTo>
                  <a:pt x="1360424" y="1016000"/>
                </a:moveTo>
                <a:lnTo>
                  <a:pt x="1323086" y="1016000"/>
                </a:lnTo>
                <a:lnTo>
                  <a:pt x="1327403" y="1028700"/>
                </a:lnTo>
                <a:lnTo>
                  <a:pt x="1361440" y="1028700"/>
                </a:lnTo>
                <a:lnTo>
                  <a:pt x="1360424" y="1016000"/>
                </a:lnTo>
                <a:close/>
              </a:path>
              <a:path w="2060575" h="1524000">
                <a:moveTo>
                  <a:pt x="1361058" y="1016000"/>
                </a:moveTo>
                <a:lnTo>
                  <a:pt x="1360424" y="1016000"/>
                </a:lnTo>
                <a:lnTo>
                  <a:pt x="1361440" y="1028700"/>
                </a:lnTo>
                <a:lnTo>
                  <a:pt x="1361058" y="1016000"/>
                </a:lnTo>
                <a:close/>
              </a:path>
              <a:path w="2060575" h="1524000">
                <a:moveTo>
                  <a:pt x="160654" y="1016000"/>
                </a:moveTo>
                <a:lnTo>
                  <a:pt x="159512" y="1016000"/>
                </a:lnTo>
                <a:lnTo>
                  <a:pt x="159283" y="1027429"/>
                </a:lnTo>
                <a:lnTo>
                  <a:pt x="160654" y="1016000"/>
                </a:lnTo>
                <a:close/>
              </a:path>
              <a:path w="2060575" h="1524000">
                <a:moveTo>
                  <a:pt x="894333" y="1016000"/>
                </a:moveTo>
                <a:lnTo>
                  <a:pt x="893064" y="1016000"/>
                </a:lnTo>
                <a:lnTo>
                  <a:pt x="891502" y="1027151"/>
                </a:lnTo>
                <a:lnTo>
                  <a:pt x="894143" y="1022350"/>
                </a:lnTo>
                <a:lnTo>
                  <a:pt x="894333" y="1016000"/>
                </a:lnTo>
                <a:close/>
              </a:path>
              <a:path w="2060575" h="1524000">
                <a:moveTo>
                  <a:pt x="457580" y="1016000"/>
                </a:moveTo>
                <a:lnTo>
                  <a:pt x="455422" y="1016000"/>
                </a:lnTo>
                <a:lnTo>
                  <a:pt x="458486" y="1022964"/>
                </a:lnTo>
                <a:lnTo>
                  <a:pt x="457580" y="1016000"/>
                </a:lnTo>
                <a:close/>
              </a:path>
              <a:path w="2060575" h="1524000">
                <a:moveTo>
                  <a:pt x="896366" y="1016000"/>
                </a:moveTo>
                <a:lnTo>
                  <a:pt x="894333" y="1016000"/>
                </a:lnTo>
                <a:lnTo>
                  <a:pt x="894143" y="1022350"/>
                </a:lnTo>
                <a:lnTo>
                  <a:pt x="895695" y="1019527"/>
                </a:lnTo>
                <a:lnTo>
                  <a:pt x="896366" y="1016000"/>
                </a:lnTo>
                <a:close/>
              </a:path>
              <a:path w="2060575" h="1524000">
                <a:moveTo>
                  <a:pt x="199517" y="1016000"/>
                </a:moveTo>
                <a:lnTo>
                  <a:pt x="197484" y="1016000"/>
                </a:lnTo>
                <a:lnTo>
                  <a:pt x="197080" y="1017190"/>
                </a:lnTo>
                <a:lnTo>
                  <a:pt x="196988" y="1021797"/>
                </a:lnTo>
                <a:lnTo>
                  <a:pt x="199335" y="1016907"/>
                </a:lnTo>
                <a:lnTo>
                  <a:pt x="199517" y="1016000"/>
                </a:lnTo>
                <a:close/>
              </a:path>
              <a:path w="2060575" h="1524000">
                <a:moveTo>
                  <a:pt x="897636" y="1016000"/>
                </a:moveTo>
                <a:lnTo>
                  <a:pt x="896366" y="1016000"/>
                </a:lnTo>
                <a:lnTo>
                  <a:pt x="895695" y="1019527"/>
                </a:lnTo>
                <a:lnTo>
                  <a:pt x="897636" y="1016000"/>
                </a:lnTo>
                <a:close/>
              </a:path>
              <a:path w="2060575" h="1524000">
                <a:moveTo>
                  <a:pt x="163732" y="1011517"/>
                </a:moveTo>
                <a:lnTo>
                  <a:pt x="162432" y="1016000"/>
                </a:lnTo>
                <a:lnTo>
                  <a:pt x="163195" y="1016000"/>
                </a:lnTo>
                <a:lnTo>
                  <a:pt x="163732" y="1011517"/>
                </a:lnTo>
                <a:close/>
              </a:path>
              <a:path w="2060575" h="1524000">
                <a:moveTo>
                  <a:pt x="209169" y="1003300"/>
                </a:moveTo>
                <a:lnTo>
                  <a:pt x="166116" y="1003300"/>
                </a:lnTo>
                <a:lnTo>
                  <a:pt x="163322" y="1016000"/>
                </a:lnTo>
                <a:lnTo>
                  <a:pt x="207772" y="1016000"/>
                </a:lnTo>
                <a:lnTo>
                  <a:pt x="209169" y="1003300"/>
                </a:lnTo>
                <a:close/>
              </a:path>
              <a:path w="2060575" h="1524000">
                <a:moveTo>
                  <a:pt x="392175" y="1003300"/>
                </a:moveTo>
                <a:lnTo>
                  <a:pt x="380492" y="1003300"/>
                </a:lnTo>
                <a:lnTo>
                  <a:pt x="385825" y="1016000"/>
                </a:lnTo>
                <a:lnTo>
                  <a:pt x="393192" y="1016000"/>
                </a:lnTo>
                <a:lnTo>
                  <a:pt x="392571" y="1003590"/>
                </a:lnTo>
                <a:lnTo>
                  <a:pt x="392175" y="1003300"/>
                </a:lnTo>
                <a:close/>
              </a:path>
              <a:path w="2060575" h="1524000">
                <a:moveTo>
                  <a:pt x="392571" y="1003590"/>
                </a:moveTo>
                <a:lnTo>
                  <a:pt x="393192" y="1016000"/>
                </a:lnTo>
                <a:lnTo>
                  <a:pt x="409448" y="1016000"/>
                </a:lnTo>
                <a:lnTo>
                  <a:pt x="392571" y="1003590"/>
                </a:lnTo>
                <a:close/>
              </a:path>
              <a:path w="2060575" h="1524000">
                <a:moveTo>
                  <a:pt x="440181" y="1003300"/>
                </a:moveTo>
                <a:lnTo>
                  <a:pt x="392556" y="1003300"/>
                </a:lnTo>
                <a:lnTo>
                  <a:pt x="392571" y="1003590"/>
                </a:lnTo>
                <a:lnTo>
                  <a:pt x="409448" y="1016000"/>
                </a:lnTo>
                <a:lnTo>
                  <a:pt x="453517" y="1016000"/>
                </a:lnTo>
                <a:lnTo>
                  <a:pt x="440181" y="1003300"/>
                </a:lnTo>
                <a:close/>
              </a:path>
              <a:path w="2060575" h="1524000">
                <a:moveTo>
                  <a:pt x="900242" y="1009984"/>
                </a:moveTo>
                <a:lnTo>
                  <a:pt x="896874" y="1016000"/>
                </a:lnTo>
                <a:lnTo>
                  <a:pt x="899159" y="1016000"/>
                </a:lnTo>
                <a:lnTo>
                  <a:pt x="900242" y="1009984"/>
                </a:lnTo>
                <a:close/>
              </a:path>
              <a:path w="2060575" h="1524000">
                <a:moveTo>
                  <a:pt x="941958" y="1003300"/>
                </a:moveTo>
                <a:lnTo>
                  <a:pt x="903986" y="1003300"/>
                </a:lnTo>
                <a:lnTo>
                  <a:pt x="901573" y="1016000"/>
                </a:lnTo>
                <a:lnTo>
                  <a:pt x="940180" y="1016000"/>
                </a:lnTo>
                <a:lnTo>
                  <a:pt x="941958" y="1003300"/>
                </a:lnTo>
                <a:close/>
              </a:path>
              <a:path w="2060575" h="1524000">
                <a:moveTo>
                  <a:pt x="1310004" y="1003300"/>
                </a:moveTo>
                <a:lnTo>
                  <a:pt x="1311909" y="1016000"/>
                </a:lnTo>
                <a:lnTo>
                  <a:pt x="1315084" y="1016000"/>
                </a:lnTo>
                <a:lnTo>
                  <a:pt x="1310004" y="1003300"/>
                </a:lnTo>
                <a:close/>
              </a:path>
              <a:path w="2060575" h="1524000">
                <a:moveTo>
                  <a:pt x="1353184" y="1003300"/>
                </a:moveTo>
                <a:lnTo>
                  <a:pt x="1312291" y="1003300"/>
                </a:lnTo>
                <a:lnTo>
                  <a:pt x="1315084" y="1016000"/>
                </a:lnTo>
                <a:lnTo>
                  <a:pt x="1355978" y="1016000"/>
                </a:lnTo>
                <a:lnTo>
                  <a:pt x="1353184" y="1003300"/>
                </a:lnTo>
                <a:close/>
              </a:path>
              <a:path w="2060575" h="1524000">
                <a:moveTo>
                  <a:pt x="1357220" y="1013648"/>
                </a:moveTo>
                <a:lnTo>
                  <a:pt x="1357502" y="1016000"/>
                </a:lnTo>
                <a:lnTo>
                  <a:pt x="1358138" y="1016000"/>
                </a:lnTo>
                <a:lnTo>
                  <a:pt x="1357220" y="1013648"/>
                </a:lnTo>
                <a:close/>
              </a:path>
              <a:path w="2060575" h="1524000">
                <a:moveTo>
                  <a:pt x="1355978" y="1003300"/>
                </a:moveTo>
                <a:lnTo>
                  <a:pt x="1353184" y="1003300"/>
                </a:lnTo>
                <a:lnTo>
                  <a:pt x="1357220" y="1013648"/>
                </a:lnTo>
                <a:lnTo>
                  <a:pt x="1355978" y="1003300"/>
                </a:lnTo>
                <a:close/>
              </a:path>
              <a:path w="2060575" h="1524000">
                <a:moveTo>
                  <a:pt x="166116" y="1003300"/>
                </a:moveTo>
                <a:lnTo>
                  <a:pt x="164719" y="1003300"/>
                </a:lnTo>
                <a:lnTo>
                  <a:pt x="163732" y="1011517"/>
                </a:lnTo>
                <a:lnTo>
                  <a:pt x="166116" y="1003300"/>
                </a:lnTo>
                <a:close/>
              </a:path>
              <a:path w="2060575" h="1524000">
                <a:moveTo>
                  <a:pt x="903986" y="1003300"/>
                </a:moveTo>
                <a:lnTo>
                  <a:pt x="901446" y="1003300"/>
                </a:lnTo>
                <a:lnTo>
                  <a:pt x="900242" y="1009984"/>
                </a:lnTo>
                <a:lnTo>
                  <a:pt x="903986" y="1003300"/>
                </a:lnTo>
                <a:close/>
              </a:path>
              <a:path w="2060575" h="1524000">
                <a:moveTo>
                  <a:pt x="175005" y="990600"/>
                </a:moveTo>
                <a:lnTo>
                  <a:pt x="174244" y="990600"/>
                </a:lnTo>
                <a:lnTo>
                  <a:pt x="172212" y="1003300"/>
                </a:lnTo>
                <a:lnTo>
                  <a:pt x="173608" y="1003300"/>
                </a:lnTo>
                <a:lnTo>
                  <a:pt x="174720" y="995362"/>
                </a:lnTo>
                <a:lnTo>
                  <a:pt x="175005" y="990600"/>
                </a:lnTo>
                <a:close/>
              </a:path>
              <a:path w="2060575" h="1524000">
                <a:moveTo>
                  <a:pt x="174720" y="995362"/>
                </a:moveTo>
                <a:lnTo>
                  <a:pt x="173608" y="1003300"/>
                </a:lnTo>
                <a:lnTo>
                  <a:pt x="174330" y="1001856"/>
                </a:lnTo>
                <a:lnTo>
                  <a:pt x="174720" y="995362"/>
                </a:lnTo>
                <a:close/>
              </a:path>
              <a:path w="2060575" h="1524000">
                <a:moveTo>
                  <a:pt x="174330" y="1001856"/>
                </a:moveTo>
                <a:lnTo>
                  <a:pt x="173608" y="1003300"/>
                </a:lnTo>
                <a:lnTo>
                  <a:pt x="174244" y="1003300"/>
                </a:lnTo>
                <a:lnTo>
                  <a:pt x="174330" y="1001856"/>
                </a:lnTo>
                <a:close/>
              </a:path>
              <a:path w="2060575" h="1524000">
                <a:moveTo>
                  <a:pt x="175196" y="1000124"/>
                </a:moveTo>
                <a:lnTo>
                  <a:pt x="174330" y="1001856"/>
                </a:lnTo>
                <a:lnTo>
                  <a:pt x="174244" y="1003300"/>
                </a:lnTo>
                <a:lnTo>
                  <a:pt x="175196" y="1000124"/>
                </a:lnTo>
                <a:close/>
              </a:path>
              <a:path w="2060575" h="1524000">
                <a:moveTo>
                  <a:pt x="211200" y="990600"/>
                </a:moveTo>
                <a:lnTo>
                  <a:pt x="179958" y="990600"/>
                </a:lnTo>
                <a:lnTo>
                  <a:pt x="175196" y="1000124"/>
                </a:lnTo>
                <a:lnTo>
                  <a:pt x="174244" y="1003300"/>
                </a:lnTo>
                <a:lnTo>
                  <a:pt x="209803" y="1003300"/>
                </a:lnTo>
                <a:lnTo>
                  <a:pt x="211200" y="990600"/>
                </a:lnTo>
                <a:close/>
              </a:path>
              <a:path w="2060575" h="1524000">
                <a:moveTo>
                  <a:pt x="211200" y="990600"/>
                </a:moveTo>
                <a:lnTo>
                  <a:pt x="209803" y="1003300"/>
                </a:lnTo>
                <a:lnTo>
                  <a:pt x="210566" y="1003300"/>
                </a:lnTo>
                <a:lnTo>
                  <a:pt x="211200" y="990600"/>
                </a:lnTo>
                <a:close/>
              </a:path>
              <a:path w="2060575" h="1524000">
                <a:moveTo>
                  <a:pt x="212725" y="990600"/>
                </a:moveTo>
                <a:lnTo>
                  <a:pt x="211200" y="990600"/>
                </a:lnTo>
                <a:lnTo>
                  <a:pt x="210566" y="1003300"/>
                </a:lnTo>
                <a:lnTo>
                  <a:pt x="211200" y="1003300"/>
                </a:lnTo>
                <a:lnTo>
                  <a:pt x="212725" y="990600"/>
                </a:lnTo>
                <a:close/>
              </a:path>
              <a:path w="2060575" h="1524000">
                <a:moveTo>
                  <a:pt x="419100" y="990600"/>
                </a:moveTo>
                <a:lnTo>
                  <a:pt x="363600" y="990600"/>
                </a:lnTo>
                <a:lnTo>
                  <a:pt x="371094" y="1003300"/>
                </a:lnTo>
                <a:lnTo>
                  <a:pt x="427227" y="1003300"/>
                </a:lnTo>
                <a:lnTo>
                  <a:pt x="419100" y="990600"/>
                </a:lnTo>
                <a:close/>
              </a:path>
              <a:path w="2060575" h="1524000">
                <a:moveTo>
                  <a:pt x="423037" y="990600"/>
                </a:moveTo>
                <a:lnTo>
                  <a:pt x="419100" y="990600"/>
                </a:lnTo>
                <a:lnTo>
                  <a:pt x="427227" y="1003300"/>
                </a:lnTo>
                <a:lnTo>
                  <a:pt x="426484" y="997104"/>
                </a:lnTo>
                <a:lnTo>
                  <a:pt x="423037" y="990600"/>
                </a:lnTo>
                <a:close/>
              </a:path>
              <a:path w="2060575" h="1524000">
                <a:moveTo>
                  <a:pt x="426484" y="997104"/>
                </a:moveTo>
                <a:lnTo>
                  <a:pt x="427227" y="1003300"/>
                </a:lnTo>
                <a:lnTo>
                  <a:pt x="427990" y="1003300"/>
                </a:lnTo>
                <a:lnTo>
                  <a:pt x="427524" y="999066"/>
                </a:lnTo>
                <a:lnTo>
                  <a:pt x="426484" y="997104"/>
                </a:lnTo>
                <a:close/>
              </a:path>
              <a:path w="2060575" h="1524000">
                <a:moveTo>
                  <a:pt x="427986" y="999938"/>
                </a:moveTo>
                <a:lnTo>
                  <a:pt x="428625" y="1003300"/>
                </a:lnTo>
                <a:lnTo>
                  <a:pt x="429768" y="1003300"/>
                </a:lnTo>
                <a:lnTo>
                  <a:pt x="427986" y="999938"/>
                </a:lnTo>
                <a:close/>
              </a:path>
              <a:path w="2060575" h="1524000">
                <a:moveTo>
                  <a:pt x="949325" y="990600"/>
                </a:moveTo>
                <a:lnTo>
                  <a:pt x="909320" y="990600"/>
                </a:lnTo>
                <a:lnTo>
                  <a:pt x="906018" y="1003300"/>
                </a:lnTo>
                <a:lnTo>
                  <a:pt x="944752" y="1003300"/>
                </a:lnTo>
                <a:lnTo>
                  <a:pt x="948024" y="997104"/>
                </a:lnTo>
                <a:lnTo>
                  <a:pt x="949325" y="990600"/>
                </a:lnTo>
                <a:close/>
              </a:path>
              <a:path w="2060575" h="1524000">
                <a:moveTo>
                  <a:pt x="948016" y="997142"/>
                </a:moveTo>
                <a:lnTo>
                  <a:pt x="944752" y="1003300"/>
                </a:lnTo>
                <a:lnTo>
                  <a:pt x="947854" y="997952"/>
                </a:lnTo>
                <a:lnTo>
                  <a:pt x="948016" y="997142"/>
                </a:lnTo>
                <a:close/>
              </a:path>
              <a:path w="2060575" h="1524000">
                <a:moveTo>
                  <a:pt x="947854" y="997952"/>
                </a:moveTo>
                <a:lnTo>
                  <a:pt x="944752" y="1003300"/>
                </a:lnTo>
                <a:lnTo>
                  <a:pt x="946784" y="1003300"/>
                </a:lnTo>
                <a:lnTo>
                  <a:pt x="947854" y="997952"/>
                </a:lnTo>
                <a:close/>
              </a:path>
              <a:path w="2060575" h="1524000">
                <a:moveTo>
                  <a:pt x="1336928" y="977900"/>
                </a:moveTo>
                <a:lnTo>
                  <a:pt x="1297431" y="977900"/>
                </a:lnTo>
                <a:lnTo>
                  <a:pt x="1297528" y="980319"/>
                </a:lnTo>
                <a:lnTo>
                  <a:pt x="1300099" y="990600"/>
                </a:lnTo>
                <a:lnTo>
                  <a:pt x="1301115" y="990600"/>
                </a:lnTo>
                <a:lnTo>
                  <a:pt x="1303908" y="1003300"/>
                </a:lnTo>
                <a:lnTo>
                  <a:pt x="1344929" y="1003300"/>
                </a:lnTo>
                <a:lnTo>
                  <a:pt x="1339850" y="990600"/>
                </a:lnTo>
                <a:lnTo>
                  <a:pt x="1336928" y="977900"/>
                </a:lnTo>
                <a:close/>
              </a:path>
              <a:path w="2060575" h="1524000">
                <a:moveTo>
                  <a:pt x="1344549" y="990600"/>
                </a:moveTo>
                <a:lnTo>
                  <a:pt x="1339850" y="990600"/>
                </a:lnTo>
                <a:lnTo>
                  <a:pt x="1344929" y="1003300"/>
                </a:lnTo>
                <a:lnTo>
                  <a:pt x="1344929" y="992123"/>
                </a:lnTo>
                <a:lnTo>
                  <a:pt x="1344549" y="990600"/>
                </a:lnTo>
                <a:close/>
              </a:path>
              <a:path w="2060575" h="1524000">
                <a:moveTo>
                  <a:pt x="1344929" y="992123"/>
                </a:moveTo>
                <a:lnTo>
                  <a:pt x="1344929" y="1003300"/>
                </a:lnTo>
                <a:lnTo>
                  <a:pt x="1347724" y="1003300"/>
                </a:lnTo>
                <a:lnTo>
                  <a:pt x="1344929" y="992123"/>
                </a:lnTo>
                <a:close/>
              </a:path>
              <a:path w="2060575" h="1524000">
                <a:moveTo>
                  <a:pt x="1345946" y="990600"/>
                </a:moveTo>
                <a:lnTo>
                  <a:pt x="1344929" y="990600"/>
                </a:lnTo>
                <a:lnTo>
                  <a:pt x="1344929" y="992123"/>
                </a:lnTo>
                <a:lnTo>
                  <a:pt x="1347724" y="1003300"/>
                </a:lnTo>
                <a:lnTo>
                  <a:pt x="1345946" y="990600"/>
                </a:lnTo>
                <a:close/>
              </a:path>
              <a:path w="2060575" h="1524000">
                <a:moveTo>
                  <a:pt x="178053" y="990600"/>
                </a:moveTo>
                <a:lnTo>
                  <a:pt x="175387" y="990600"/>
                </a:lnTo>
                <a:lnTo>
                  <a:pt x="174720" y="995362"/>
                </a:lnTo>
                <a:lnTo>
                  <a:pt x="174330" y="1001856"/>
                </a:lnTo>
                <a:lnTo>
                  <a:pt x="175196" y="1000124"/>
                </a:lnTo>
                <a:lnTo>
                  <a:pt x="178053" y="990600"/>
                </a:lnTo>
                <a:close/>
              </a:path>
              <a:path w="2060575" h="1524000">
                <a:moveTo>
                  <a:pt x="179958" y="990600"/>
                </a:moveTo>
                <a:lnTo>
                  <a:pt x="178053" y="990600"/>
                </a:lnTo>
                <a:lnTo>
                  <a:pt x="175196" y="1000124"/>
                </a:lnTo>
                <a:lnTo>
                  <a:pt x="179958" y="990600"/>
                </a:lnTo>
                <a:close/>
              </a:path>
              <a:path w="2060575" h="1524000">
                <a:moveTo>
                  <a:pt x="427116" y="995362"/>
                </a:moveTo>
                <a:lnTo>
                  <a:pt x="427524" y="999066"/>
                </a:lnTo>
                <a:lnTo>
                  <a:pt x="427986" y="999938"/>
                </a:lnTo>
                <a:lnTo>
                  <a:pt x="427116" y="995362"/>
                </a:lnTo>
                <a:close/>
              </a:path>
              <a:path w="2060575" h="1524000">
                <a:moveTo>
                  <a:pt x="426212" y="990600"/>
                </a:moveTo>
                <a:lnTo>
                  <a:pt x="425703" y="990600"/>
                </a:lnTo>
                <a:lnTo>
                  <a:pt x="426484" y="997104"/>
                </a:lnTo>
                <a:lnTo>
                  <a:pt x="427524" y="999066"/>
                </a:lnTo>
                <a:lnTo>
                  <a:pt x="427116" y="995362"/>
                </a:lnTo>
                <a:lnTo>
                  <a:pt x="426212" y="990600"/>
                </a:lnTo>
                <a:close/>
              </a:path>
              <a:path w="2060575" h="1524000">
                <a:moveTo>
                  <a:pt x="952119" y="990600"/>
                </a:moveTo>
                <a:lnTo>
                  <a:pt x="951483" y="990600"/>
                </a:lnTo>
                <a:lnTo>
                  <a:pt x="948016" y="997142"/>
                </a:lnTo>
                <a:lnTo>
                  <a:pt x="947854" y="997952"/>
                </a:lnTo>
                <a:lnTo>
                  <a:pt x="952119" y="990600"/>
                </a:lnTo>
                <a:close/>
              </a:path>
              <a:path w="2060575" h="1524000">
                <a:moveTo>
                  <a:pt x="418338" y="977900"/>
                </a:moveTo>
                <a:lnTo>
                  <a:pt x="411225" y="977900"/>
                </a:lnTo>
                <a:lnTo>
                  <a:pt x="414426" y="987044"/>
                </a:lnTo>
                <a:lnTo>
                  <a:pt x="417449" y="990600"/>
                </a:lnTo>
                <a:lnTo>
                  <a:pt x="423037" y="990600"/>
                </a:lnTo>
                <a:lnTo>
                  <a:pt x="426484" y="997104"/>
                </a:lnTo>
                <a:lnTo>
                  <a:pt x="425703" y="990600"/>
                </a:lnTo>
                <a:lnTo>
                  <a:pt x="418338" y="977900"/>
                </a:lnTo>
                <a:close/>
              </a:path>
              <a:path w="2060575" h="1524000">
                <a:moveTo>
                  <a:pt x="175387" y="990600"/>
                </a:moveTo>
                <a:lnTo>
                  <a:pt x="175005" y="990600"/>
                </a:lnTo>
                <a:lnTo>
                  <a:pt x="174720" y="995362"/>
                </a:lnTo>
                <a:lnTo>
                  <a:pt x="175387" y="990600"/>
                </a:lnTo>
                <a:close/>
              </a:path>
              <a:path w="2060575" h="1524000">
                <a:moveTo>
                  <a:pt x="426593" y="990600"/>
                </a:moveTo>
                <a:lnTo>
                  <a:pt x="426212" y="990600"/>
                </a:lnTo>
                <a:lnTo>
                  <a:pt x="427116" y="995362"/>
                </a:lnTo>
                <a:lnTo>
                  <a:pt x="426593" y="990600"/>
                </a:lnTo>
                <a:close/>
              </a:path>
              <a:path w="2060575" h="1524000">
                <a:moveTo>
                  <a:pt x="1344929" y="990600"/>
                </a:moveTo>
                <a:lnTo>
                  <a:pt x="1344549" y="990600"/>
                </a:lnTo>
                <a:lnTo>
                  <a:pt x="1344929" y="992123"/>
                </a:lnTo>
                <a:lnTo>
                  <a:pt x="1344929" y="990600"/>
                </a:lnTo>
                <a:close/>
              </a:path>
              <a:path w="2060575" h="1524000">
                <a:moveTo>
                  <a:pt x="218821" y="977900"/>
                </a:moveTo>
                <a:lnTo>
                  <a:pt x="180721" y="977900"/>
                </a:lnTo>
                <a:lnTo>
                  <a:pt x="177926" y="990600"/>
                </a:lnTo>
                <a:lnTo>
                  <a:pt x="217424" y="990600"/>
                </a:lnTo>
                <a:lnTo>
                  <a:pt x="218821" y="977900"/>
                </a:lnTo>
                <a:close/>
              </a:path>
              <a:path w="2060575" h="1524000">
                <a:moveTo>
                  <a:pt x="340359" y="977900"/>
                </a:moveTo>
                <a:lnTo>
                  <a:pt x="337820" y="977900"/>
                </a:lnTo>
                <a:lnTo>
                  <a:pt x="340868" y="990600"/>
                </a:lnTo>
                <a:lnTo>
                  <a:pt x="345821" y="990600"/>
                </a:lnTo>
                <a:lnTo>
                  <a:pt x="340359" y="977900"/>
                </a:lnTo>
                <a:close/>
              </a:path>
              <a:path w="2060575" h="1524000">
                <a:moveTo>
                  <a:pt x="340359" y="977900"/>
                </a:moveTo>
                <a:lnTo>
                  <a:pt x="345821" y="990600"/>
                </a:lnTo>
                <a:lnTo>
                  <a:pt x="347472" y="990600"/>
                </a:lnTo>
                <a:lnTo>
                  <a:pt x="340359" y="977900"/>
                </a:lnTo>
                <a:close/>
              </a:path>
              <a:path w="2060575" h="1524000">
                <a:moveTo>
                  <a:pt x="406653" y="977900"/>
                </a:moveTo>
                <a:lnTo>
                  <a:pt x="340359" y="977900"/>
                </a:lnTo>
                <a:lnTo>
                  <a:pt x="347472" y="990600"/>
                </a:lnTo>
                <a:lnTo>
                  <a:pt x="415671" y="990600"/>
                </a:lnTo>
                <a:lnTo>
                  <a:pt x="414426" y="987044"/>
                </a:lnTo>
                <a:lnTo>
                  <a:pt x="406653" y="977900"/>
                </a:lnTo>
                <a:close/>
              </a:path>
              <a:path w="2060575" h="1524000">
                <a:moveTo>
                  <a:pt x="956055" y="977900"/>
                </a:moveTo>
                <a:lnTo>
                  <a:pt x="914780" y="977900"/>
                </a:lnTo>
                <a:lnTo>
                  <a:pt x="910717" y="990600"/>
                </a:lnTo>
                <a:lnTo>
                  <a:pt x="940816" y="990600"/>
                </a:lnTo>
                <a:lnTo>
                  <a:pt x="956055" y="977900"/>
                </a:lnTo>
                <a:close/>
              </a:path>
              <a:path w="2060575" h="1524000">
                <a:moveTo>
                  <a:pt x="956055" y="977900"/>
                </a:moveTo>
                <a:lnTo>
                  <a:pt x="940816" y="990600"/>
                </a:lnTo>
                <a:lnTo>
                  <a:pt x="951229" y="990600"/>
                </a:lnTo>
                <a:lnTo>
                  <a:pt x="955594" y="983672"/>
                </a:lnTo>
                <a:lnTo>
                  <a:pt x="956055" y="977900"/>
                </a:lnTo>
                <a:close/>
              </a:path>
              <a:path w="2060575" h="1524000">
                <a:moveTo>
                  <a:pt x="955594" y="983672"/>
                </a:moveTo>
                <a:lnTo>
                  <a:pt x="951229" y="990600"/>
                </a:lnTo>
                <a:lnTo>
                  <a:pt x="955040" y="990600"/>
                </a:lnTo>
                <a:lnTo>
                  <a:pt x="955594" y="983672"/>
                </a:lnTo>
                <a:close/>
              </a:path>
              <a:path w="2060575" h="1524000">
                <a:moveTo>
                  <a:pt x="957717" y="980302"/>
                </a:moveTo>
                <a:lnTo>
                  <a:pt x="955617" y="983635"/>
                </a:lnTo>
                <a:lnTo>
                  <a:pt x="955508" y="984738"/>
                </a:lnTo>
                <a:lnTo>
                  <a:pt x="955040" y="990600"/>
                </a:lnTo>
                <a:lnTo>
                  <a:pt x="957717" y="980302"/>
                </a:lnTo>
                <a:close/>
              </a:path>
              <a:path w="2060575" h="1524000">
                <a:moveTo>
                  <a:pt x="959230" y="977900"/>
                </a:moveTo>
                <a:lnTo>
                  <a:pt x="957713" y="980319"/>
                </a:lnTo>
                <a:lnTo>
                  <a:pt x="955040" y="990600"/>
                </a:lnTo>
                <a:lnTo>
                  <a:pt x="958548" y="984102"/>
                </a:lnTo>
                <a:lnTo>
                  <a:pt x="959230" y="977900"/>
                </a:lnTo>
                <a:close/>
              </a:path>
              <a:path w="2060575" h="1524000">
                <a:moveTo>
                  <a:pt x="958548" y="984102"/>
                </a:moveTo>
                <a:lnTo>
                  <a:pt x="955040" y="990600"/>
                </a:lnTo>
                <a:lnTo>
                  <a:pt x="957833" y="990600"/>
                </a:lnTo>
                <a:lnTo>
                  <a:pt x="958548" y="984102"/>
                </a:lnTo>
                <a:close/>
              </a:path>
              <a:path w="2060575" h="1524000">
                <a:moveTo>
                  <a:pt x="959612" y="982133"/>
                </a:moveTo>
                <a:lnTo>
                  <a:pt x="958548" y="984102"/>
                </a:lnTo>
                <a:lnTo>
                  <a:pt x="957833" y="990600"/>
                </a:lnTo>
                <a:lnTo>
                  <a:pt x="958596" y="990600"/>
                </a:lnTo>
                <a:lnTo>
                  <a:pt x="959612" y="982133"/>
                </a:lnTo>
                <a:close/>
              </a:path>
              <a:path w="2060575" h="1524000">
                <a:moveTo>
                  <a:pt x="1296346" y="980209"/>
                </a:moveTo>
                <a:lnTo>
                  <a:pt x="1297177" y="990600"/>
                </a:lnTo>
                <a:lnTo>
                  <a:pt x="1297940" y="990600"/>
                </a:lnTo>
                <a:lnTo>
                  <a:pt x="1297705" y="984738"/>
                </a:lnTo>
                <a:lnTo>
                  <a:pt x="1296346" y="980209"/>
                </a:lnTo>
                <a:close/>
              </a:path>
              <a:path w="2060575" h="1524000">
                <a:moveTo>
                  <a:pt x="1297705" y="984738"/>
                </a:moveTo>
                <a:lnTo>
                  <a:pt x="1297940" y="990600"/>
                </a:lnTo>
                <a:lnTo>
                  <a:pt x="1299464" y="990600"/>
                </a:lnTo>
                <a:lnTo>
                  <a:pt x="1297705" y="984738"/>
                </a:lnTo>
                <a:close/>
              </a:path>
              <a:path w="2060575" h="1524000">
                <a:moveTo>
                  <a:pt x="1297661" y="983635"/>
                </a:moveTo>
                <a:lnTo>
                  <a:pt x="1297705" y="984738"/>
                </a:lnTo>
                <a:lnTo>
                  <a:pt x="1299464" y="990600"/>
                </a:lnTo>
                <a:lnTo>
                  <a:pt x="1300099" y="990600"/>
                </a:lnTo>
                <a:lnTo>
                  <a:pt x="1297661" y="983635"/>
                </a:lnTo>
                <a:close/>
              </a:path>
              <a:path w="2060575" h="1524000">
                <a:moveTo>
                  <a:pt x="1338072" y="977900"/>
                </a:moveTo>
                <a:lnTo>
                  <a:pt x="1336928" y="977900"/>
                </a:lnTo>
                <a:lnTo>
                  <a:pt x="1339850" y="990600"/>
                </a:lnTo>
                <a:lnTo>
                  <a:pt x="1338072" y="977900"/>
                </a:lnTo>
                <a:close/>
              </a:path>
              <a:path w="2060575" h="1524000">
                <a:moveTo>
                  <a:pt x="411225" y="977900"/>
                </a:moveTo>
                <a:lnTo>
                  <a:pt x="406653" y="977900"/>
                </a:lnTo>
                <a:lnTo>
                  <a:pt x="414426" y="987044"/>
                </a:lnTo>
                <a:lnTo>
                  <a:pt x="411225" y="977900"/>
                </a:lnTo>
                <a:close/>
              </a:path>
              <a:path w="2060575" h="1524000">
                <a:moveTo>
                  <a:pt x="958342" y="977900"/>
                </a:moveTo>
                <a:lnTo>
                  <a:pt x="956055" y="977900"/>
                </a:lnTo>
                <a:lnTo>
                  <a:pt x="955594" y="983672"/>
                </a:lnTo>
                <a:lnTo>
                  <a:pt x="957706" y="980319"/>
                </a:lnTo>
                <a:lnTo>
                  <a:pt x="958342" y="977900"/>
                </a:lnTo>
                <a:close/>
              </a:path>
              <a:path w="2060575" h="1524000">
                <a:moveTo>
                  <a:pt x="1296924" y="977900"/>
                </a:moveTo>
                <a:lnTo>
                  <a:pt x="1296162" y="977900"/>
                </a:lnTo>
                <a:lnTo>
                  <a:pt x="1296312" y="979781"/>
                </a:lnTo>
                <a:lnTo>
                  <a:pt x="1297661" y="983635"/>
                </a:lnTo>
                <a:lnTo>
                  <a:pt x="1297501" y="980209"/>
                </a:lnTo>
                <a:lnTo>
                  <a:pt x="1296924" y="977900"/>
                </a:lnTo>
                <a:close/>
              </a:path>
              <a:path w="2060575" h="1524000">
                <a:moveTo>
                  <a:pt x="961898" y="977900"/>
                </a:moveTo>
                <a:lnTo>
                  <a:pt x="960120" y="977900"/>
                </a:lnTo>
                <a:lnTo>
                  <a:pt x="959612" y="982133"/>
                </a:lnTo>
                <a:lnTo>
                  <a:pt x="961898" y="977900"/>
                </a:lnTo>
                <a:close/>
              </a:path>
              <a:path w="2060575" h="1524000">
                <a:moveTo>
                  <a:pt x="1295653" y="977900"/>
                </a:moveTo>
                <a:lnTo>
                  <a:pt x="1296346" y="980209"/>
                </a:lnTo>
                <a:lnTo>
                  <a:pt x="1296312" y="979781"/>
                </a:lnTo>
                <a:lnTo>
                  <a:pt x="1295653" y="977900"/>
                </a:lnTo>
                <a:close/>
              </a:path>
              <a:path w="2060575" h="1524000">
                <a:moveTo>
                  <a:pt x="1296162" y="977900"/>
                </a:moveTo>
                <a:lnTo>
                  <a:pt x="1295653" y="977900"/>
                </a:lnTo>
                <a:lnTo>
                  <a:pt x="1296312" y="979781"/>
                </a:lnTo>
                <a:lnTo>
                  <a:pt x="1296162" y="977900"/>
                </a:lnTo>
                <a:close/>
              </a:path>
              <a:path w="2060575" h="1524000">
                <a:moveTo>
                  <a:pt x="186817" y="965200"/>
                </a:moveTo>
                <a:lnTo>
                  <a:pt x="184657" y="965200"/>
                </a:lnTo>
                <a:lnTo>
                  <a:pt x="184657" y="977900"/>
                </a:lnTo>
                <a:lnTo>
                  <a:pt x="186817" y="965200"/>
                </a:lnTo>
                <a:close/>
              </a:path>
              <a:path w="2060575" h="1524000">
                <a:moveTo>
                  <a:pt x="217931" y="965200"/>
                </a:moveTo>
                <a:lnTo>
                  <a:pt x="186817" y="965200"/>
                </a:lnTo>
                <a:lnTo>
                  <a:pt x="185039" y="977900"/>
                </a:lnTo>
                <a:lnTo>
                  <a:pt x="212851" y="977900"/>
                </a:lnTo>
                <a:lnTo>
                  <a:pt x="216763" y="971691"/>
                </a:lnTo>
                <a:lnTo>
                  <a:pt x="217931" y="965200"/>
                </a:lnTo>
                <a:close/>
              </a:path>
              <a:path w="2060575" h="1524000">
                <a:moveTo>
                  <a:pt x="216763" y="971691"/>
                </a:moveTo>
                <a:lnTo>
                  <a:pt x="212851" y="977900"/>
                </a:lnTo>
                <a:lnTo>
                  <a:pt x="215646" y="977900"/>
                </a:lnTo>
                <a:lnTo>
                  <a:pt x="216763" y="971691"/>
                </a:lnTo>
                <a:close/>
              </a:path>
              <a:path w="2060575" h="1524000">
                <a:moveTo>
                  <a:pt x="219582" y="967215"/>
                </a:moveTo>
                <a:lnTo>
                  <a:pt x="216763" y="971691"/>
                </a:lnTo>
                <a:lnTo>
                  <a:pt x="215646" y="977900"/>
                </a:lnTo>
                <a:lnTo>
                  <a:pt x="219582" y="977900"/>
                </a:lnTo>
                <a:lnTo>
                  <a:pt x="219582" y="967215"/>
                </a:lnTo>
                <a:close/>
              </a:path>
              <a:path w="2060575" h="1524000">
                <a:moveTo>
                  <a:pt x="296037" y="965200"/>
                </a:moveTo>
                <a:lnTo>
                  <a:pt x="281558" y="965200"/>
                </a:lnTo>
                <a:lnTo>
                  <a:pt x="289814" y="977900"/>
                </a:lnTo>
                <a:lnTo>
                  <a:pt x="301625" y="977900"/>
                </a:lnTo>
                <a:lnTo>
                  <a:pt x="296037" y="965200"/>
                </a:lnTo>
                <a:close/>
              </a:path>
              <a:path w="2060575" h="1524000">
                <a:moveTo>
                  <a:pt x="388493" y="965200"/>
                </a:moveTo>
                <a:lnTo>
                  <a:pt x="296037" y="965200"/>
                </a:lnTo>
                <a:lnTo>
                  <a:pt x="303656" y="977900"/>
                </a:lnTo>
                <a:lnTo>
                  <a:pt x="394207" y="977900"/>
                </a:lnTo>
                <a:lnTo>
                  <a:pt x="388493" y="965200"/>
                </a:lnTo>
                <a:close/>
              </a:path>
              <a:path w="2060575" h="1524000">
                <a:moveTo>
                  <a:pt x="921286" y="975077"/>
                </a:moveTo>
                <a:lnTo>
                  <a:pt x="920750" y="977900"/>
                </a:lnTo>
                <a:lnTo>
                  <a:pt x="921003" y="977900"/>
                </a:lnTo>
                <a:lnTo>
                  <a:pt x="921286" y="975077"/>
                </a:lnTo>
                <a:close/>
              </a:path>
              <a:path w="2060575" h="1524000">
                <a:moveTo>
                  <a:pt x="925195" y="965200"/>
                </a:moveTo>
                <a:lnTo>
                  <a:pt x="923163" y="965200"/>
                </a:lnTo>
                <a:lnTo>
                  <a:pt x="921286" y="975077"/>
                </a:lnTo>
                <a:lnTo>
                  <a:pt x="921003" y="977900"/>
                </a:lnTo>
                <a:lnTo>
                  <a:pt x="924866" y="971768"/>
                </a:lnTo>
                <a:lnTo>
                  <a:pt x="925195" y="965200"/>
                </a:lnTo>
                <a:close/>
              </a:path>
              <a:path w="2060575" h="1524000">
                <a:moveTo>
                  <a:pt x="924866" y="971768"/>
                </a:moveTo>
                <a:lnTo>
                  <a:pt x="921003" y="977900"/>
                </a:lnTo>
                <a:lnTo>
                  <a:pt x="924178" y="977900"/>
                </a:lnTo>
                <a:lnTo>
                  <a:pt x="924576" y="977568"/>
                </a:lnTo>
                <a:lnTo>
                  <a:pt x="924866" y="971768"/>
                </a:lnTo>
                <a:close/>
              </a:path>
              <a:path w="2060575" h="1524000">
                <a:moveTo>
                  <a:pt x="974471" y="965200"/>
                </a:moveTo>
                <a:lnTo>
                  <a:pt x="939419" y="965200"/>
                </a:lnTo>
                <a:lnTo>
                  <a:pt x="924576" y="977568"/>
                </a:lnTo>
                <a:lnTo>
                  <a:pt x="924559" y="977900"/>
                </a:lnTo>
                <a:lnTo>
                  <a:pt x="969264" y="977900"/>
                </a:lnTo>
                <a:lnTo>
                  <a:pt x="974471" y="965200"/>
                </a:lnTo>
                <a:close/>
              </a:path>
              <a:path w="2060575" h="1524000">
                <a:moveTo>
                  <a:pt x="1284515" y="970005"/>
                </a:moveTo>
                <a:lnTo>
                  <a:pt x="1285621" y="977900"/>
                </a:lnTo>
                <a:lnTo>
                  <a:pt x="1288542" y="977900"/>
                </a:lnTo>
                <a:lnTo>
                  <a:pt x="1284515" y="970005"/>
                </a:lnTo>
                <a:close/>
              </a:path>
              <a:path w="2060575" h="1524000">
                <a:moveTo>
                  <a:pt x="1283843" y="965200"/>
                </a:moveTo>
                <a:lnTo>
                  <a:pt x="1284515" y="970005"/>
                </a:lnTo>
                <a:lnTo>
                  <a:pt x="1288542" y="977900"/>
                </a:lnTo>
                <a:lnTo>
                  <a:pt x="1283843" y="965200"/>
                </a:lnTo>
                <a:close/>
              </a:path>
              <a:path w="2060575" h="1524000">
                <a:moveTo>
                  <a:pt x="1329054" y="965200"/>
                </a:moveTo>
                <a:lnTo>
                  <a:pt x="1283843" y="965200"/>
                </a:lnTo>
                <a:lnTo>
                  <a:pt x="1288542" y="977900"/>
                </a:lnTo>
                <a:lnTo>
                  <a:pt x="1330452" y="977900"/>
                </a:lnTo>
                <a:lnTo>
                  <a:pt x="1329054" y="965200"/>
                </a:lnTo>
                <a:close/>
              </a:path>
              <a:path w="2060575" h="1524000">
                <a:moveTo>
                  <a:pt x="1330578" y="965200"/>
                </a:moveTo>
                <a:lnTo>
                  <a:pt x="1329054" y="965200"/>
                </a:lnTo>
                <a:lnTo>
                  <a:pt x="1330578" y="977900"/>
                </a:lnTo>
                <a:lnTo>
                  <a:pt x="1330578" y="965200"/>
                </a:lnTo>
                <a:close/>
              </a:path>
              <a:path w="2060575" h="1524000">
                <a:moveTo>
                  <a:pt x="939419" y="965200"/>
                </a:moveTo>
                <a:lnTo>
                  <a:pt x="929004" y="965200"/>
                </a:lnTo>
                <a:lnTo>
                  <a:pt x="924866" y="971768"/>
                </a:lnTo>
                <a:lnTo>
                  <a:pt x="924576" y="977568"/>
                </a:lnTo>
                <a:lnTo>
                  <a:pt x="939419" y="965200"/>
                </a:lnTo>
                <a:close/>
              </a:path>
              <a:path w="2060575" h="1524000">
                <a:moveTo>
                  <a:pt x="923163" y="965200"/>
                </a:moveTo>
                <a:lnTo>
                  <a:pt x="922274" y="965200"/>
                </a:lnTo>
                <a:lnTo>
                  <a:pt x="921286" y="975077"/>
                </a:lnTo>
                <a:lnTo>
                  <a:pt x="923163" y="965200"/>
                </a:lnTo>
                <a:close/>
              </a:path>
              <a:path w="2060575" h="1524000">
                <a:moveTo>
                  <a:pt x="929004" y="965200"/>
                </a:moveTo>
                <a:lnTo>
                  <a:pt x="925195" y="965200"/>
                </a:lnTo>
                <a:lnTo>
                  <a:pt x="924866" y="971768"/>
                </a:lnTo>
                <a:lnTo>
                  <a:pt x="929004" y="965200"/>
                </a:lnTo>
                <a:close/>
              </a:path>
              <a:path w="2060575" h="1524000">
                <a:moveTo>
                  <a:pt x="1283843" y="965200"/>
                </a:moveTo>
                <a:lnTo>
                  <a:pt x="1282065" y="965200"/>
                </a:lnTo>
                <a:lnTo>
                  <a:pt x="1284515" y="970005"/>
                </a:lnTo>
                <a:lnTo>
                  <a:pt x="1283843" y="965200"/>
                </a:lnTo>
                <a:close/>
              </a:path>
              <a:path w="2060575" h="1524000">
                <a:moveTo>
                  <a:pt x="220852" y="965200"/>
                </a:moveTo>
                <a:lnTo>
                  <a:pt x="219582" y="965200"/>
                </a:lnTo>
                <a:lnTo>
                  <a:pt x="219582" y="967215"/>
                </a:lnTo>
                <a:lnTo>
                  <a:pt x="220852" y="965200"/>
                </a:lnTo>
                <a:close/>
              </a:path>
              <a:path w="2060575" h="1524000">
                <a:moveTo>
                  <a:pt x="186817" y="952500"/>
                </a:moveTo>
                <a:lnTo>
                  <a:pt x="185039" y="965200"/>
                </a:lnTo>
                <a:lnTo>
                  <a:pt x="185800" y="965200"/>
                </a:lnTo>
                <a:lnTo>
                  <a:pt x="186817" y="952500"/>
                </a:lnTo>
                <a:close/>
              </a:path>
              <a:path w="2060575" h="1524000">
                <a:moveTo>
                  <a:pt x="367156" y="952500"/>
                </a:moveTo>
                <a:lnTo>
                  <a:pt x="186817" y="952500"/>
                </a:lnTo>
                <a:lnTo>
                  <a:pt x="185800" y="965200"/>
                </a:lnTo>
                <a:lnTo>
                  <a:pt x="374396" y="965200"/>
                </a:lnTo>
                <a:lnTo>
                  <a:pt x="367156" y="952500"/>
                </a:lnTo>
                <a:close/>
              </a:path>
              <a:path w="2060575" h="1524000">
                <a:moveTo>
                  <a:pt x="804672" y="952500"/>
                </a:moveTo>
                <a:lnTo>
                  <a:pt x="759968" y="952500"/>
                </a:lnTo>
                <a:lnTo>
                  <a:pt x="763904" y="965200"/>
                </a:lnTo>
                <a:lnTo>
                  <a:pt x="807593" y="965200"/>
                </a:lnTo>
                <a:lnTo>
                  <a:pt x="804672" y="952500"/>
                </a:lnTo>
                <a:close/>
              </a:path>
              <a:path w="2060575" h="1524000">
                <a:moveTo>
                  <a:pt x="935110" y="953151"/>
                </a:moveTo>
                <a:lnTo>
                  <a:pt x="928243" y="965200"/>
                </a:lnTo>
                <a:lnTo>
                  <a:pt x="929513" y="965200"/>
                </a:lnTo>
                <a:lnTo>
                  <a:pt x="935070" y="953375"/>
                </a:lnTo>
                <a:lnTo>
                  <a:pt x="935110" y="953151"/>
                </a:lnTo>
                <a:close/>
              </a:path>
              <a:path w="2060575" h="1524000">
                <a:moveTo>
                  <a:pt x="981455" y="952500"/>
                </a:moveTo>
                <a:lnTo>
                  <a:pt x="935481" y="952500"/>
                </a:lnTo>
                <a:lnTo>
                  <a:pt x="935070" y="953375"/>
                </a:lnTo>
                <a:lnTo>
                  <a:pt x="932942" y="965200"/>
                </a:lnTo>
                <a:lnTo>
                  <a:pt x="978153" y="965200"/>
                </a:lnTo>
                <a:lnTo>
                  <a:pt x="981455" y="952500"/>
                </a:lnTo>
                <a:close/>
              </a:path>
              <a:path w="2060575" h="1524000">
                <a:moveTo>
                  <a:pt x="982726" y="952500"/>
                </a:moveTo>
                <a:lnTo>
                  <a:pt x="981455" y="952500"/>
                </a:lnTo>
                <a:lnTo>
                  <a:pt x="979170" y="965200"/>
                </a:lnTo>
                <a:lnTo>
                  <a:pt x="982726" y="952500"/>
                </a:lnTo>
                <a:close/>
              </a:path>
              <a:path w="2060575" h="1524000">
                <a:moveTo>
                  <a:pt x="1278508" y="952500"/>
                </a:moveTo>
                <a:lnTo>
                  <a:pt x="1271651" y="952500"/>
                </a:lnTo>
                <a:lnTo>
                  <a:pt x="1274952" y="965200"/>
                </a:lnTo>
                <a:lnTo>
                  <a:pt x="1278890" y="965200"/>
                </a:lnTo>
                <a:lnTo>
                  <a:pt x="1278508" y="952500"/>
                </a:lnTo>
                <a:close/>
              </a:path>
              <a:path w="2060575" h="1524000">
                <a:moveTo>
                  <a:pt x="1278508" y="952500"/>
                </a:moveTo>
                <a:lnTo>
                  <a:pt x="1278890" y="965200"/>
                </a:lnTo>
                <a:lnTo>
                  <a:pt x="1286509" y="965200"/>
                </a:lnTo>
                <a:lnTo>
                  <a:pt x="1278508" y="952500"/>
                </a:lnTo>
                <a:close/>
              </a:path>
              <a:path w="2060575" h="1524000">
                <a:moveTo>
                  <a:pt x="1321307" y="952500"/>
                </a:moveTo>
                <a:lnTo>
                  <a:pt x="1278508" y="952500"/>
                </a:lnTo>
                <a:lnTo>
                  <a:pt x="1286509" y="965200"/>
                </a:lnTo>
                <a:lnTo>
                  <a:pt x="1322831" y="965200"/>
                </a:lnTo>
                <a:lnTo>
                  <a:pt x="1321307" y="952500"/>
                </a:lnTo>
                <a:close/>
              </a:path>
              <a:path w="2060575" h="1524000">
                <a:moveTo>
                  <a:pt x="935481" y="952500"/>
                </a:moveTo>
                <a:lnTo>
                  <a:pt x="935110" y="953151"/>
                </a:lnTo>
                <a:lnTo>
                  <a:pt x="935070" y="953375"/>
                </a:lnTo>
                <a:lnTo>
                  <a:pt x="935481" y="952500"/>
                </a:lnTo>
                <a:close/>
              </a:path>
              <a:path w="2060575" h="1524000">
                <a:moveTo>
                  <a:pt x="935481" y="952500"/>
                </a:moveTo>
                <a:lnTo>
                  <a:pt x="935227" y="952500"/>
                </a:lnTo>
                <a:lnTo>
                  <a:pt x="935110" y="953151"/>
                </a:lnTo>
                <a:lnTo>
                  <a:pt x="935481" y="952500"/>
                </a:lnTo>
                <a:close/>
              </a:path>
              <a:path w="2060575" h="1524000">
                <a:moveTo>
                  <a:pt x="193421" y="939800"/>
                </a:moveTo>
                <a:lnTo>
                  <a:pt x="110108" y="939800"/>
                </a:lnTo>
                <a:lnTo>
                  <a:pt x="117601" y="952500"/>
                </a:lnTo>
                <a:lnTo>
                  <a:pt x="189738" y="952500"/>
                </a:lnTo>
                <a:lnTo>
                  <a:pt x="192235" y="948266"/>
                </a:lnTo>
                <a:lnTo>
                  <a:pt x="193421" y="939800"/>
                </a:lnTo>
                <a:close/>
              </a:path>
              <a:path w="2060575" h="1524000">
                <a:moveTo>
                  <a:pt x="192235" y="948266"/>
                </a:moveTo>
                <a:lnTo>
                  <a:pt x="189738" y="952500"/>
                </a:lnTo>
                <a:lnTo>
                  <a:pt x="191643" y="952500"/>
                </a:lnTo>
                <a:lnTo>
                  <a:pt x="192235" y="948266"/>
                </a:lnTo>
                <a:close/>
              </a:path>
              <a:path w="2060575" h="1524000">
                <a:moveTo>
                  <a:pt x="193758" y="945685"/>
                </a:moveTo>
                <a:lnTo>
                  <a:pt x="192235" y="948266"/>
                </a:lnTo>
                <a:lnTo>
                  <a:pt x="191643" y="952500"/>
                </a:lnTo>
                <a:lnTo>
                  <a:pt x="193147" y="949080"/>
                </a:lnTo>
                <a:lnTo>
                  <a:pt x="193758" y="945685"/>
                </a:lnTo>
                <a:close/>
              </a:path>
              <a:path w="2060575" h="1524000">
                <a:moveTo>
                  <a:pt x="193147" y="949080"/>
                </a:moveTo>
                <a:lnTo>
                  <a:pt x="191643" y="952500"/>
                </a:lnTo>
                <a:lnTo>
                  <a:pt x="192531" y="952500"/>
                </a:lnTo>
                <a:lnTo>
                  <a:pt x="193147" y="949080"/>
                </a:lnTo>
                <a:close/>
              </a:path>
              <a:path w="2060575" h="1524000">
                <a:moveTo>
                  <a:pt x="341249" y="939800"/>
                </a:moveTo>
                <a:lnTo>
                  <a:pt x="197230" y="939800"/>
                </a:lnTo>
                <a:lnTo>
                  <a:pt x="193147" y="949080"/>
                </a:lnTo>
                <a:lnTo>
                  <a:pt x="192531" y="952500"/>
                </a:lnTo>
                <a:lnTo>
                  <a:pt x="345440" y="952500"/>
                </a:lnTo>
                <a:lnTo>
                  <a:pt x="341249" y="939800"/>
                </a:lnTo>
                <a:close/>
              </a:path>
              <a:path w="2060575" h="1524000">
                <a:moveTo>
                  <a:pt x="747776" y="939800"/>
                </a:moveTo>
                <a:lnTo>
                  <a:pt x="744601" y="939800"/>
                </a:lnTo>
                <a:lnTo>
                  <a:pt x="747268" y="952500"/>
                </a:lnTo>
                <a:lnTo>
                  <a:pt x="751077" y="952500"/>
                </a:lnTo>
                <a:lnTo>
                  <a:pt x="747776" y="939800"/>
                </a:lnTo>
                <a:close/>
              </a:path>
              <a:path w="2060575" h="1524000">
                <a:moveTo>
                  <a:pt x="747776" y="939800"/>
                </a:moveTo>
                <a:lnTo>
                  <a:pt x="751077" y="952500"/>
                </a:lnTo>
                <a:lnTo>
                  <a:pt x="752855" y="952500"/>
                </a:lnTo>
                <a:lnTo>
                  <a:pt x="751823" y="945125"/>
                </a:lnTo>
                <a:lnTo>
                  <a:pt x="747776" y="939800"/>
                </a:lnTo>
                <a:close/>
              </a:path>
              <a:path w="2060575" h="1524000">
                <a:moveTo>
                  <a:pt x="751823" y="945125"/>
                </a:moveTo>
                <a:lnTo>
                  <a:pt x="752855" y="952500"/>
                </a:lnTo>
                <a:lnTo>
                  <a:pt x="757427" y="952500"/>
                </a:lnTo>
                <a:lnTo>
                  <a:pt x="751823" y="945125"/>
                </a:lnTo>
                <a:close/>
              </a:path>
              <a:path w="2060575" h="1524000">
                <a:moveTo>
                  <a:pt x="751077" y="939800"/>
                </a:moveTo>
                <a:lnTo>
                  <a:pt x="751823" y="945125"/>
                </a:lnTo>
                <a:lnTo>
                  <a:pt x="757427" y="952500"/>
                </a:lnTo>
                <a:lnTo>
                  <a:pt x="763904" y="952500"/>
                </a:lnTo>
                <a:lnTo>
                  <a:pt x="751077" y="939800"/>
                </a:lnTo>
                <a:close/>
              </a:path>
              <a:path w="2060575" h="1524000">
                <a:moveTo>
                  <a:pt x="794766" y="939800"/>
                </a:moveTo>
                <a:lnTo>
                  <a:pt x="751077" y="939800"/>
                </a:lnTo>
                <a:lnTo>
                  <a:pt x="763904" y="952500"/>
                </a:lnTo>
                <a:lnTo>
                  <a:pt x="801243" y="952500"/>
                </a:lnTo>
                <a:lnTo>
                  <a:pt x="794766" y="939800"/>
                </a:lnTo>
                <a:close/>
              </a:path>
              <a:path w="2060575" h="1524000">
                <a:moveTo>
                  <a:pt x="997457" y="939800"/>
                </a:moveTo>
                <a:lnTo>
                  <a:pt x="950595" y="939800"/>
                </a:lnTo>
                <a:lnTo>
                  <a:pt x="947039" y="952500"/>
                </a:lnTo>
                <a:lnTo>
                  <a:pt x="995045" y="952500"/>
                </a:lnTo>
                <a:lnTo>
                  <a:pt x="997457" y="939800"/>
                </a:lnTo>
                <a:close/>
              </a:path>
              <a:path w="2060575" h="1524000">
                <a:moveTo>
                  <a:pt x="1263903" y="939800"/>
                </a:moveTo>
                <a:lnTo>
                  <a:pt x="1266317" y="952500"/>
                </a:lnTo>
                <a:lnTo>
                  <a:pt x="1266571" y="952500"/>
                </a:lnTo>
                <a:lnTo>
                  <a:pt x="1263903" y="939800"/>
                </a:lnTo>
                <a:close/>
              </a:path>
              <a:path w="2060575" h="1524000">
                <a:moveTo>
                  <a:pt x="1264412" y="939800"/>
                </a:moveTo>
                <a:lnTo>
                  <a:pt x="1263903" y="939800"/>
                </a:lnTo>
                <a:lnTo>
                  <a:pt x="1266571" y="952500"/>
                </a:lnTo>
                <a:lnTo>
                  <a:pt x="1266825" y="952500"/>
                </a:lnTo>
                <a:lnTo>
                  <a:pt x="1265913" y="944217"/>
                </a:lnTo>
                <a:lnTo>
                  <a:pt x="1264412" y="939800"/>
                </a:lnTo>
                <a:close/>
              </a:path>
              <a:path w="2060575" h="1524000">
                <a:moveTo>
                  <a:pt x="1265913" y="944217"/>
                </a:moveTo>
                <a:lnTo>
                  <a:pt x="1266825" y="952500"/>
                </a:lnTo>
                <a:lnTo>
                  <a:pt x="1267714" y="952500"/>
                </a:lnTo>
                <a:lnTo>
                  <a:pt x="1266571" y="946150"/>
                </a:lnTo>
                <a:lnTo>
                  <a:pt x="1265913" y="944217"/>
                </a:lnTo>
                <a:close/>
              </a:path>
              <a:path w="2060575" h="1524000">
                <a:moveTo>
                  <a:pt x="1266571" y="946150"/>
                </a:moveTo>
                <a:lnTo>
                  <a:pt x="1267714" y="952500"/>
                </a:lnTo>
                <a:lnTo>
                  <a:pt x="1268729" y="952500"/>
                </a:lnTo>
                <a:lnTo>
                  <a:pt x="1266571" y="946150"/>
                </a:lnTo>
                <a:close/>
              </a:path>
              <a:path w="2060575" h="1524000">
                <a:moveTo>
                  <a:pt x="1266189" y="944033"/>
                </a:moveTo>
                <a:lnTo>
                  <a:pt x="1266571" y="946150"/>
                </a:lnTo>
                <a:lnTo>
                  <a:pt x="1268729" y="952500"/>
                </a:lnTo>
                <a:lnTo>
                  <a:pt x="1269746" y="952500"/>
                </a:lnTo>
                <a:lnTo>
                  <a:pt x="1266189" y="944033"/>
                </a:lnTo>
                <a:close/>
              </a:path>
              <a:path w="2060575" h="1524000">
                <a:moveTo>
                  <a:pt x="1262506" y="927100"/>
                </a:moveTo>
                <a:lnTo>
                  <a:pt x="1262506" y="937558"/>
                </a:lnTo>
                <a:lnTo>
                  <a:pt x="1265174" y="939800"/>
                </a:lnTo>
                <a:lnTo>
                  <a:pt x="1265427" y="939800"/>
                </a:lnTo>
                <a:lnTo>
                  <a:pt x="1266189" y="944033"/>
                </a:lnTo>
                <a:lnTo>
                  <a:pt x="1269746" y="952500"/>
                </a:lnTo>
                <a:lnTo>
                  <a:pt x="1277747" y="952500"/>
                </a:lnTo>
                <a:lnTo>
                  <a:pt x="1262506" y="927100"/>
                </a:lnTo>
                <a:close/>
              </a:path>
              <a:path w="2060575" h="1524000">
                <a:moveTo>
                  <a:pt x="1293622" y="927100"/>
                </a:moveTo>
                <a:lnTo>
                  <a:pt x="1262506" y="927100"/>
                </a:lnTo>
                <a:lnTo>
                  <a:pt x="1277747" y="952500"/>
                </a:lnTo>
                <a:lnTo>
                  <a:pt x="1310640" y="952500"/>
                </a:lnTo>
                <a:lnTo>
                  <a:pt x="1309708" y="945847"/>
                </a:lnTo>
                <a:lnTo>
                  <a:pt x="1306322" y="939800"/>
                </a:lnTo>
                <a:lnTo>
                  <a:pt x="1297431" y="939800"/>
                </a:lnTo>
                <a:lnTo>
                  <a:pt x="1293622" y="927100"/>
                </a:lnTo>
                <a:close/>
              </a:path>
              <a:path w="2060575" h="1524000">
                <a:moveTo>
                  <a:pt x="1311656" y="949325"/>
                </a:moveTo>
                <a:lnTo>
                  <a:pt x="1312418" y="952500"/>
                </a:lnTo>
                <a:lnTo>
                  <a:pt x="1313433" y="952500"/>
                </a:lnTo>
                <a:lnTo>
                  <a:pt x="1311656" y="949325"/>
                </a:lnTo>
                <a:close/>
              </a:path>
              <a:path w="2060575" h="1524000">
                <a:moveTo>
                  <a:pt x="1309370" y="939800"/>
                </a:moveTo>
                <a:lnTo>
                  <a:pt x="1308862" y="939800"/>
                </a:lnTo>
                <a:lnTo>
                  <a:pt x="1309708" y="945847"/>
                </a:lnTo>
                <a:lnTo>
                  <a:pt x="1311656" y="949325"/>
                </a:lnTo>
                <a:lnTo>
                  <a:pt x="1309370" y="939800"/>
                </a:lnTo>
                <a:close/>
              </a:path>
              <a:path w="2060575" h="1524000">
                <a:moveTo>
                  <a:pt x="197230" y="939800"/>
                </a:moveTo>
                <a:lnTo>
                  <a:pt x="193758" y="945685"/>
                </a:lnTo>
                <a:lnTo>
                  <a:pt x="193147" y="949080"/>
                </a:lnTo>
                <a:lnTo>
                  <a:pt x="197230" y="939800"/>
                </a:lnTo>
                <a:close/>
              </a:path>
              <a:path w="2060575" h="1524000">
                <a:moveTo>
                  <a:pt x="194818" y="939800"/>
                </a:moveTo>
                <a:lnTo>
                  <a:pt x="193421" y="939800"/>
                </a:lnTo>
                <a:lnTo>
                  <a:pt x="192235" y="948266"/>
                </a:lnTo>
                <a:lnTo>
                  <a:pt x="193758" y="945685"/>
                </a:lnTo>
                <a:lnTo>
                  <a:pt x="194818" y="939800"/>
                </a:lnTo>
                <a:close/>
              </a:path>
              <a:path w="2060575" h="1524000">
                <a:moveTo>
                  <a:pt x="1265788" y="943077"/>
                </a:moveTo>
                <a:lnTo>
                  <a:pt x="1265913" y="944217"/>
                </a:lnTo>
                <a:lnTo>
                  <a:pt x="1266571" y="946150"/>
                </a:lnTo>
                <a:lnTo>
                  <a:pt x="1266189" y="944033"/>
                </a:lnTo>
                <a:lnTo>
                  <a:pt x="1265788" y="943077"/>
                </a:lnTo>
                <a:close/>
              </a:path>
              <a:path w="2060575" h="1524000">
                <a:moveTo>
                  <a:pt x="1308862" y="939800"/>
                </a:moveTo>
                <a:lnTo>
                  <a:pt x="1306322" y="939800"/>
                </a:lnTo>
                <a:lnTo>
                  <a:pt x="1309708" y="945847"/>
                </a:lnTo>
                <a:lnTo>
                  <a:pt x="1308862" y="939800"/>
                </a:lnTo>
                <a:close/>
              </a:path>
              <a:path w="2060575" h="1524000">
                <a:moveTo>
                  <a:pt x="197230" y="939800"/>
                </a:moveTo>
                <a:lnTo>
                  <a:pt x="194818" y="939800"/>
                </a:lnTo>
                <a:lnTo>
                  <a:pt x="193758" y="945685"/>
                </a:lnTo>
                <a:lnTo>
                  <a:pt x="197230" y="939800"/>
                </a:lnTo>
                <a:close/>
              </a:path>
              <a:path w="2060575" h="1524000">
                <a:moveTo>
                  <a:pt x="751077" y="939800"/>
                </a:moveTo>
                <a:lnTo>
                  <a:pt x="747776" y="939800"/>
                </a:lnTo>
                <a:lnTo>
                  <a:pt x="751823" y="945125"/>
                </a:lnTo>
                <a:lnTo>
                  <a:pt x="751077" y="939800"/>
                </a:lnTo>
                <a:close/>
              </a:path>
              <a:path w="2060575" h="1524000">
                <a:moveTo>
                  <a:pt x="1264412" y="939800"/>
                </a:moveTo>
                <a:lnTo>
                  <a:pt x="1265913" y="944217"/>
                </a:lnTo>
                <a:lnTo>
                  <a:pt x="1265788" y="943077"/>
                </a:lnTo>
                <a:lnTo>
                  <a:pt x="1264412" y="939800"/>
                </a:lnTo>
                <a:close/>
              </a:path>
              <a:path w="2060575" h="1524000">
                <a:moveTo>
                  <a:pt x="1265427" y="939800"/>
                </a:moveTo>
                <a:lnTo>
                  <a:pt x="1265788" y="943077"/>
                </a:lnTo>
                <a:lnTo>
                  <a:pt x="1266189" y="944033"/>
                </a:lnTo>
                <a:lnTo>
                  <a:pt x="1265427" y="939800"/>
                </a:lnTo>
                <a:close/>
              </a:path>
              <a:path w="2060575" h="1524000">
                <a:moveTo>
                  <a:pt x="1265427" y="939800"/>
                </a:moveTo>
                <a:lnTo>
                  <a:pt x="1264412" y="939800"/>
                </a:lnTo>
                <a:lnTo>
                  <a:pt x="1265788" y="943077"/>
                </a:lnTo>
                <a:lnTo>
                  <a:pt x="1265427" y="939800"/>
                </a:lnTo>
                <a:close/>
              </a:path>
              <a:path w="2060575" h="1524000">
                <a:moveTo>
                  <a:pt x="66387" y="928793"/>
                </a:moveTo>
                <a:lnTo>
                  <a:pt x="69469" y="939800"/>
                </a:lnTo>
                <a:lnTo>
                  <a:pt x="71120" y="939800"/>
                </a:lnTo>
                <a:lnTo>
                  <a:pt x="66387" y="928793"/>
                </a:lnTo>
                <a:close/>
              </a:path>
              <a:path w="2060575" h="1524000">
                <a:moveTo>
                  <a:pt x="66167" y="928007"/>
                </a:moveTo>
                <a:lnTo>
                  <a:pt x="66387" y="928793"/>
                </a:lnTo>
                <a:lnTo>
                  <a:pt x="71120" y="939800"/>
                </a:lnTo>
                <a:lnTo>
                  <a:pt x="72771" y="939800"/>
                </a:lnTo>
                <a:lnTo>
                  <a:pt x="66167" y="928007"/>
                </a:lnTo>
                <a:close/>
              </a:path>
              <a:path w="2060575" h="1524000">
                <a:moveTo>
                  <a:pt x="211454" y="927100"/>
                </a:moveTo>
                <a:lnTo>
                  <a:pt x="65913" y="927100"/>
                </a:lnTo>
                <a:lnTo>
                  <a:pt x="66167" y="928007"/>
                </a:lnTo>
                <a:lnTo>
                  <a:pt x="72771" y="939800"/>
                </a:lnTo>
                <a:lnTo>
                  <a:pt x="207899" y="939800"/>
                </a:lnTo>
                <a:lnTo>
                  <a:pt x="211454" y="927100"/>
                </a:lnTo>
                <a:close/>
              </a:path>
              <a:path w="2060575" h="1524000">
                <a:moveTo>
                  <a:pt x="230124" y="927100"/>
                </a:moveTo>
                <a:lnTo>
                  <a:pt x="211454" y="927100"/>
                </a:lnTo>
                <a:lnTo>
                  <a:pt x="207899" y="939800"/>
                </a:lnTo>
                <a:lnTo>
                  <a:pt x="222630" y="939800"/>
                </a:lnTo>
                <a:lnTo>
                  <a:pt x="230124" y="927100"/>
                </a:lnTo>
                <a:close/>
              </a:path>
              <a:path w="2060575" h="1524000">
                <a:moveTo>
                  <a:pt x="230124" y="927100"/>
                </a:moveTo>
                <a:lnTo>
                  <a:pt x="222630" y="939800"/>
                </a:lnTo>
                <a:lnTo>
                  <a:pt x="227202" y="939800"/>
                </a:lnTo>
                <a:lnTo>
                  <a:pt x="230124" y="927100"/>
                </a:lnTo>
                <a:close/>
              </a:path>
              <a:path w="2060575" h="1524000">
                <a:moveTo>
                  <a:pt x="235203" y="927100"/>
                </a:moveTo>
                <a:lnTo>
                  <a:pt x="230124" y="927100"/>
                </a:lnTo>
                <a:lnTo>
                  <a:pt x="227202" y="939800"/>
                </a:lnTo>
                <a:lnTo>
                  <a:pt x="235203" y="927100"/>
                </a:lnTo>
                <a:close/>
              </a:path>
              <a:path w="2060575" h="1524000">
                <a:moveTo>
                  <a:pt x="263017" y="927100"/>
                </a:moveTo>
                <a:lnTo>
                  <a:pt x="235203" y="927100"/>
                </a:lnTo>
                <a:lnTo>
                  <a:pt x="227202" y="939800"/>
                </a:lnTo>
                <a:lnTo>
                  <a:pt x="270637" y="939800"/>
                </a:lnTo>
                <a:lnTo>
                  <a:pt x="263017" y="927100"/>
                </a:lnTo>
                <a:close/>
              </a:path>
              <a:path w="2060575" h="1524000">
                <a:moveTo>
                  <a:pt x="267334" y="927100"/>
                </a:moveTo>
                <a:lnTo>
                  <a:pt x="270637" y="939800"/>
                </a:lnTo>
                <a:lnTo>
                  <a:pt x="275208" y="939800"/>
                </a:lnTo>
                <a:lnTo>
                  <a:pt x="267334" y="927100"/>
                </a:lnTo>
                <a:close/>
              </a:path>
              <a:path w="2060575" h="1524000">
                <a:moveTo>
                  <a:pt x="784732" y="927100"/>
                </a:moveTo>
                <a:lnTo>
                  <a:pt x="722376" y="927100"/>
                </a:lnTo>
                <a:lnTo>
                  <a:pt x="724026" y="939800"/>
                </a:lnTo>
                <a:lnTo>
                  <a:pt x="786129" y="939800"/>
                </a:lnTo>
                <a:lnTo>
                  <a:pt x="784732" y="927100"/>
                </a:lnTo>
                <a:close/>
              </a:path>
              <a:path w="2060575" h="1524000">
                <a:moveTo>
                  <a:pt x="1010157" y="927100"/>
                </a:moveTo>
                <a:lnTo>
                  <a:pt x="957961" y="927100"/>
                </a:lnTo>
                <a:lnTo>
                  <a:pt x="954404" y="939800"/>
                </a:lnTo>
                <a:lnTo>
                  <a:pt x="1005077" y="939800"/>
                </a:lnTo>
                <a:lnTo>
                  <a:pt x="1010157" y="927100"/>
                </a:lnTo>
                <a:close/>
              </a:path>
              <a:path w="2060575" h="1524000">
                <a:moveTo>
                  <a:pt x="1013714" y="927100"/>
                </a:moveTo>
                <a:lnTo>
                  <a:pt x="1010157" y="927100"/>
                </a:lnTo>
                <a:lnTo>
                  <a:pt x="1007237" y="939800"/>
                </a:lnTo>
                <a:lnTo>
                  <a:pt x="1013714" y="927100"/>
                </a:lnTo>
                <a:close/>
              </a:path>
              <a:path w="2060575" h="1524000">
                <a:moveTo>
                  <a:pt x="1247394" y="927100"/>
                </a:moveTo>
                <a:lnTo>
                  <a:pt x="1244980" y="927100"/>
                </a:lnTo>
                <a:lnTo>
                  <a:pt x="1248537" y="939800"/>
                </a:lnTo>
                <a:lnTo>
                  <a:pt x="1251077" y="939800"/>
                </a:lnTo>
                <a:lnTo>
                  <a:pt x="1250933" y="936932"/>
                </a:lnTo>
                <a:lnTo>
                  <a:pt x="1247394" y="927100"/>
                </a:lnTo>
                <a:close/>
              </a:path>
              <a:path w="2060575" h="1524000">
                <a:moveTo>
                  <a:pt x="1250933" y="936932"/>
                </a:moveTo>
                <a:lnTo>
                  <a:pt x="1251077" y="939800"/>
                </a:lnTo>
                <a:lnTo>
                  <a:pt x="1251966" y="939800"/>
                </a:lnTo>
                <a:lnTo>
                  <a:pt x="1250933" y="936932"/>
                </a:lnTo>
                <a:close/>
              </a:path>
              <a:path w="2060575" h="1524000">
                <a:moveTo>
                  <a:pt x="1250594" y="930148"/>
                </a:moveTo>
                <a:lnTo>
                  <a:pt x="1250933" y="936932"/>
                </a:lnTo>
                <a:lnTo>
                  <a:pt x="1251966" y="939800"/>
                </a:lnTo>
                <a:lnTo>
                  <a:pt x="1260728" y="939800"/>
                </a:lnTo>
                <a:lnTo>
                  <a:pt x="1250594" y="930148"/>
                </a:lnTo>
                <a:close/>
              </a:path>
              <a:path w="2060575" h="1524000">
                <a:moveTo>
                  <a:pt x="1250458" y="927434"/>
                </a:moveTo>
                <a:lnTo>
                  <a:pt x="1250594" y="930148"/>
                </a:lnTo>
                <a:lnTo>
                  <a:pt x="1260728" y="939800"/>
                </a:lnTo>
                <a:lnTo>
                  <a:pt x="1262506" y="939800"/>
                </a:lnTo>
                <a:lnTo>
                  <a:pt x="1262506" y="937558"/>
                </a:lnTo>
                <a:lnTo>
                  <a:pt x="1250458" y="927434"/>
                </a:lnTo>
                <a:close/>
              </a:path>
              <a:path w="2060575" h="1524000">
                <a:moveTo>
                  <a:pt x="1262506" y="937558"/>
                </a:moveTo>
                <a:lnTo>
                  <a:pt x="1262506" y="939800"/>
                </a:lnTo>
                <a:lnTo>
                  <a:pt x="1265174" y="939800"/>
                </a:lnTo>
                <a:lnTo>
                  <a:pt x="1262506" y="937558"/>
                </a:lnTo>
                <a:close/>
              </a:path>
              <a:path w="2060575" h="1524000">
                <a:moveTo>
                  <a:pt x="1297304" y="927100"/>
                </a:moveTo>
                <a:lnTo>
                  <a:pt x="1293622" y="927100"/>
                </a:lnTo>
                <a:lnTo>
                  <a:pt x="1297431" y="939800"/>
                </a:lnTo>
                <a:lnTo>
                  <a:pt x="1297304" y="927100"/>
                </a:lnTo>
                <a:close/>
              </a:path>
              <a:path w="2060575" h="1524000">
                <a:moveTo>
                  <a:pt x="1297432" y="928158"/>
                </a:moveTo>
                <a:lnTo>
                  <a:pt x="1297431" y="939800"/>
                </a:lnTo>
                <a:lnTo>
                  <a:pt x="1298828" y="939800"/>
                </a:lnTo>
                <a:lnTo>
                  <a:pt x="1297432" y="928158"/>
                </a:lnTo>
                <a:close/>
              </a:path>
              <a:path w="2060575" h="1524000">
                <a:moveTo>
                  <a:pt x="1297876" y="929216"/>
                </a:moveTo>
                <a:lnTo>
                  <a:pt x="1298828" y="939800"/>
                </a:lnTo>
                <a:lnTo>
                  <a:pt x="1299464" y="939800"/>
                </a:lnTo>
                <a:lnTo>
                  <a:pt x="1297876" y="929216"/>
                </a:lnTo>
                <a:close/>
              </a:path>
              <a:path w="2060575" h="1524000">
                <a:moveTo>
                  <a:pt x="1297753" y="927847"/>
                </a:moveTo>
                <a:lnTo>
                  <a:pt x="1297876" y="929216"/>
                </a:lnTo>
                <a:lnTo>
                  <a:pt x="1299464" y="939800"/>
                </a:lnTo>
                <a:lnTo>
                  <a:pt x="1297834" y="928158"/>
                </a:lnTo>
                <a:lnTo>
                  <a:pt x="1297753" y="927847"/>
                </a:lnTo>
                <a:close/>
              </a:path>
              <a:path w="2060575" h="1524000">
                <a:moveTo>
                  <a:pt x="1297834" y="928158"/>
                </a:moveTo>
                <a:lnTo>
                  <a:pt x="1299464" y="939800"/>
                </a:lnTo>
                <a:lnTo>
                  <a:pt x="1300861" y="939800"/>
                </a:lnTo>
                <a:lnTo>
                  <a:pt x="1297834" y="928158"/>
                </a:lnTo>
                <a:close/>
              </a:path>
              <a:path w="2060575" h="1524000">
                <a:moveTo>
                  <a:pt x="1262506" y="927100"/>
                </a:moveTo>
                <a:lnTo>
                  <a:pt x="1250442" y="927100"/>
                </a:lnTo>
                <a:lnTo>
                  <a:pt x="1250458" y="927434"/>
                </a:lnTo>
                <a:lnTo>
                  <a:pt x="1262506" y="937558"/>
                </a:lnTo>
                <a:lnTo>
                  <a:pt x="1262506" y="927100"/>
                </a:lnTo>
                <a:close/>
              </a:path>
              <a:path w="2060575" h="1524000">
                <a:moveTo>
                  <a:pt x="1247394" y="927100"/>
                </a:moveTo>
                <a:lnTo>
                  <a:pt x="1250933" y="936932"/>
                </a:lnTo>
                <a:lnTo>
                  <a:pt x="1250594" y="930148"/>
                </a:lnTo>
                <a:lnTo>
                  <a:pt x="1247394" y="927100"/>
                </a:lnTo>
                <a:close/>
              </a:path>
              <a:path w="2060575" h="1524000">
                <a:moveTo>
                  <a:pt x="1250061" y="927100"/>
                </a:moveTo>
                <a:lnTo>
                  <a:pt x="1247394" y="927100"/>
                </a:lnTo>
                <a:lnTo>
                  <a:pt x="1250594" y="930148"/>
                </a:lnTo>
                <a:lnTo>
                  <a:pt x="1250458" y="927434"/>
                </a:lnTo>
                <a:lnTo>
                  <a:pt x="1250061" y="927100"/>
                </a:lnTo>
                <a:close/>
              </a:path>
              <a:path w="2060575" h="1524000">
                <a:moveTo>
                  <a:pt x="1297558" y="927100"/>
                </a:moveTo>
                <a:lnTo>
                  <a:pt x="1297876" y="929216"/>
                </a:lnTo>
                <a:lnTo>
                  <a:pt x="1297753" y="927847"/>
                </a:lnTo>
                <a:lnTo>
                  <a:pt x="1297558" y="927100"/>
                </a:lnTo>
                <a:close/>
              </a:path>
              <a:path w="2060575" h="1524000">
                <a:moveTo>
                  <a:pt x="65658" y="927100"/>
                </a:moveTo>
                <a:lnTo>
                  <a:pt x="66387" y="928793"/>
                </a:lnTo>
                <a:lnTo>
                  <a:pt x="66167" y="928007"/>
                </a:lnTo>
                <a:lnTo>
                  <a:pt x="65658" y="927100"/>
                </a:lnTo>
                <a:close/>
              </a:path>
              <a:path w="2060575" h="1524000">
                <a:moveTo>
                  <a:pt x="1290827" y="914400"/>
                </a:moveTo>
                <a:lnTo>
                  <a:pt x="1283589" y="914400"/>
                </a:lnTo>
                <a:lnTo>
                  <a:pt x="1284541" y="926306"/>
                </a:lnTo>
                <a:lnTo>
                  <a:pt x="1284986" y="927100"/>
                </a:lnTo>
                <a:lnTo>
                  <a:pt x="1297304" y="927100"/>
                </a:lnTo>
                <a:lnTo>
                  <a:pt x="1297432" y="928158"/>
                </a:lnTo>
                <a:lnTo>
                  <a:pt x="1297431" y="927100"/>
                </a:lnTo>
                <a:lnTo>
                  <a:pt x="1290827" y="914400"/>
                </a:lnTo>
                <a:close/>
              </a:path>
              <a:path w="2060575" h="1524000">
                <a:moveTo>
                  <a:pt x="1297686" y="927100"/>
                </a:moveTo>
                <a:lnTo>
                  <a:pt x="1297716" y="927434"/>
                </a:lnTo>
                <a:lnTo>
                  <a:pt x="1297834" y="928158"/>
                </a:lnTo>
                <a:lnTo>
                  <a:pt x="1297686" y="927100"/>
                </a:lnTo>
                <a:close/>
              </a:path>
              <a:path w="2060575" h="1524000">
                <a:moveTo>
                  <a:pt x="45660" y="924630"/>
                </a:moveTo>
                <a:lnTo>
                  <a:pt x="46227" y="927100"/>
                </a:lnTo>
                <a:lnTo>
                  <a:pt x="47117" y="927100"/>
                </a:lnTo>
                <a:lnTo>
                  <a:pt x="45660" y="924630"/>
                </a:lnTo>
                <a:close/>
              </a:path>
              <a:path w="2060575" h="1524000">
                <a:moveTo>
                  <a:pt x="45254" y="922866"/>
                </a:moveTo>
                <a:lnTo>
                  <a:pt x="45666" y="924641"/>
                </a:lnTo>
                <a:lnTo>
                  <a:pt x="47117" y="927100"/>
                </a:lnTo>
                <a:lnTo>
                  <a:pt x="45254" y="922866"/>
                </a:lnTo>
                <a:close/>
              </a:path>
              <a:path w="2060575" h="1524000">
                <a:moveTo>
                  <a:pt x="268350" y="914400"/>
                </a:moveTo>
                <a:lnTo>
                  <a:pt x="43306" y="914400"/>
                </a:lnTo>
                <a:lnTo>
                  <a:pt x="45254" y="922866"/>
                </a:lnTo>
                <a:lnTo>
                  <a:pt x="47117" y="927100"/>
                </a:lnTo>
                <a:lnTo>
                  <a:pt x="264159" y="927100"/>
                </a:lnTo>
                <a:lnTo>
                  <a:pt x="268350" y="914400"/>
                </a:lnTo>
                <a:close/>
              </a:path>
              <a:path w="2060575" h="1524000">
                <a:moveTo>
                  <a:pt x="704761" y="923289"/>
                </a:moveTo>
                <a:lnTo>
                  <a:pt x="705484" y="927100"/>
                </a:lnTo>
                <a:lnTo>
                  <a:pt x="705866" y="927100"/>
                </a:lnTo>
                <a:lnTo>
                  <a:pt x="705417" y="924630"/>
                </a:lnTo>
                <a:lnTo>
                  <a:pt x="704761" y="923289"/>
                </a:lnTo>
                <a:close/>
              </a:path>
              <a:path w="2060575" h="1524000">
                <a:moveTo>
                  <a:pt x="705423" y="924641"/>
                </a:moveTo>
                <a:lnTo>
                  <a:pt x="705866" y="927100"/>
                </a:lnTo>
                <a:lnTo>
                  <a:pt x="706627" y="927100"/>
                </a:lnTo>
                <a:lnTo>
                  <a:pt x="705423" y="924641"/>
                </a:lnTo>
                <a:close/>
              </a:path>
              <a:path w="2060575" h="1524000">
                <a:moveTo>
                  <a:pt x="704238" y="918059"/>
                </a:moveTo>
                <a:lnTo>
                  <a:pt x="705423" y="924641"/>
                </a:lnTo>
                <a:lnTo>
                  <a:pt x="706627" y="927100"/>
                </a:lnTo>
                <a:lnTo>
                  <a:pt x="707898" y="927100"/>
                </a:lnTo>
                <a:lnTo>
                  <a:pt x="707288" y="922020"/>
                </a:lnTo>
                <a:lnTo>
                  <a:pt x="704238" y="918059"/>
                </a:lnTo>
                <a:close/>
              </a:path>
              <a:path w="2060575" h="1524000">
                <a:moveTo>
                  <a:pt x="707288" y="922020"/>
                </a:moveTo>
                <a:lnTo>
                  <a:pt x="707898" y="927100"/>
                </a:lnTo>
                <a:lnTo>
                  <a:pt x="711200" y="927100"/>
                </a:lnTo>
                <a:lnTo>
                  <a:pt x="707288" y="922020"/>
                </a:lnTo>
                <a:close/>
              </a:path>
              <a:path w="2060575" h="1524000">
                <a:moveTo>
                  <a:pt x="706616" y="916420"/>
                </a:moveTo>
                <a:lnTo>
                  <a:pt x="707288" y="922020"/>
                </a:lnTo>
                <a:lnTo>
                  <a:pt x="711200" y="927100"/>
                </a:lnTo>
                <a:lnTo>
                  <a:pt x="713994" y="927100"/>
                </a:lnTo>
                <a:lnTo>
                  <a:pt x="709142" y="918946"/>
                </a:lnTo>
                <a:lnTo>
                  <a:pt x="706616" y="916420"/>
                </a:lnTo>
                <a:close/>
              </a:path>
              <a:path w="2060575" h="1524000">
                <a:moveTo>
                  <a:pt x="709142" y="918946"/>
                </a:moveTo>
                <a:lnTo>
                  <a:pt x="713994" y="927100"/>
                </a:lnTo>
                <a:lnTo>
                  <a:pt x="717296" y="927100"/>
                </a:lnTo>
                <a:lnTo>
                  <a:pt x="709142" y="918946"/>
                </a:lnTo>
                <a:close/>
              </a:path>
              <a:path w="2060575" h="1524000">
                <a:moveTo>
                  <a:pt x="745236" y="901700"/>
                </a:moveTo>
                <a:lnTo>
                  <a:pt x="698880" y="901700"/>
                </a:lnTo>
                <a:lnTo>
                  <a:pt x="709142" y="918946"/>
                </a:lnTo>
                <a:lnTo>
                  <a:pt x="717296" y="927100"/>
                </a:lnTo>
                <a:lnTo>
                  <a:pt x="774192" y="927100"/>
                </a:lnTo>
                <a:lnTo>
                  <a:pt x="764540" y="914400"/>
                </a:lnTo>
                <a:lnTo>
                  <a:pt x="751077" y="914400"/>
                </a:lnTo>
                <a:lnTo>
                  <a:pt x="745236" y="901700"/>
                </a:lnTo>
                <a:close/>
              </a:path>
              <a:path w="2060575" h="1524000">
                <a:moveTo>
                  <a:pt x="771017" y="914400"/>
                </a:moveTo>
                <a:lnTo>
                  <a:pt x="764540" y="914400"/>
                </a:lnTo>
                <a:lnTo>
                  <a:pt x="774192" y="927100"/>
                </a:lnTo>
                <a:lnTo>
                  <a:pt x="771017" y="914400"/>
                </a:lnTo>
                <a:close/>
              </a:path>
              <a:path w="2060575" h="1524000">
                <a:moveTo>
                  <a:pt x="773176" y="914400"/>
                </a:moveTo>
                <a:lnTo>
                  <a:pt x="771017" y="914400"/>
                </a:lnTo>
                <a:lnTo>
                  <a:pt x="774192" y="927100"/>
                </a:lnTo>
                <a:lnTo>
                  <a:pt x="777875" y="927100"/>
                </a:lnTo>
                <a:lnTo>
                  <a:pt x="773176" y="914400"/>
                </a:lnTo>
                <a:close/>
              </a:path>
              <a:path w="2060575" h="1524000">
                <a:moveTo>
                  <a:pt x="1031494" y="914400"/>
                </a:moveTo>
                <a:lnTo>
                  <a:pt x="973708" y="914400"/>
                </a:lnTo>
                <a:lnTo>
                  <a:pt x="970661" y="927100"/>
                </a:lnTo>
                <a:lnTo>
                  <a:pt x="1024254" y="927100"/>
                </a:lnTo>
                <a:lnTo>
                  <a:pt x="1031494" y="914400"/>
                </a:lnTo>
                <a:close/>
              </a:path>
              <a:path w="2060575" h="1524000">
                <a:moveTo>
                  <a:pt x="1227141" y="918531"/>
                </a:moveTo>
                <a:lnTo>
                  <a:pt x="1228598" y="927100"/>
                </a:lnTo>
                <a:lnTo>
                  <a:pt x="1229614" y="927100"/>
                </a:lnTo>
                <a:lnTo>
                  <a:pt x="1227688" y="919078"/>
                </a:lnTo>
                <a:lnTo>
                  <a:pt x="1227141" y="918531"/>
                </a:lnTo>
                <a:close/>
              </a:path>
              <a:path w="2060575" h="1524000">
                <a:moveTo>
                  <a:pt x="1227688" y="919078"/>
                </a:moveTo>
                <a:lnTo>
                  <a:pt x="1229614" y="927100"/>
                </a:lnTo>
                <a:lnTo>
                  <a:pt x="1235709" y="927100"/>
                </a:lnTo>
                <a:lnTo>
                  <a:pt x="1227688" y="919078"/>
                </a:lnTo>
                <a:close/>
              </a:path>
              <a:path w="2060575" h="1524000">
                <a:moveTo>
                  <a:pt x="1277874" y="914400"/>
                </a:moveTo>
                <a:lnTo>
                  <a:pt x="1226566" y="914400"/>
                </a:lnTo>
                <a:lnTo>
                  <a:pt x="1227688" y="919078"/>
                </a:lnTo>
                <a:lnTo>
                  <a:pt x="1235709" y="927100"/>
                </a:lnTo>
                <a:lnTo>
                  <a:pt x="1284604" y="927100"/>
                </a:lnTo>
                <a:lnTo>
                  <a:pt x="1284541" y="926306"/>
                </a:lnTo>
                <a:lnTo>
                  <a:pt x="1277874" y="914400"/>
                </a:lnTo>
                <a:close/>
              </a:path>
              <a:path w="2060575" h="1524000">
                <a:moveTo>
                  <a:pt x="1277366" y="901700"/>
                </a:moveTo>
                <a:lnTo>
                  <a:pt x="1275206" y="901700"/>
                </a:lnTo>
                <a:lnTo>
                  <a:pt x="1277518" y="912204"/>
                </a:lnTo>
                <a:lnTo>
                  <a:pt x="1279778" y="914400"/>
                </a:lnTo>
                <a:lnTo>
                  <a:pt x="1277874" y="914400"/>
                </a:lnTo>
                <a:lnTo>
                  <a:pt x="1284541" y="926306"/>
                </a:lnTo>
                <a:lnTo>
                  <a:pt x="1283589" y="914400"/>
                </a:lnTo>
                <a:lnTo>
                  <a:pt x="1277366" y="901700"/>
                </a:lnTo>
                <a:close/>
              </a:path>
              <a:path w="2060575" h="1524000">
                <a:moveTo>
                  <a:pt x="703612" y="917246"/>
                </a:moveTo>
                <a:lnTo>
                  <a:pt x="704761" y="923289"/>
                </a:lnTo>
                <a:lnTo>
                  <a:pt x="705423" y="924641"/>
                </a:lnTo>
                <a:lnTo>
                  <a:pt x="704238" y="918059"/>
                </a:lnTo>
                <a:lnTo>
                  <a:pt x="703612" y="917246"/>
                </a:lnTo>
                <a:close/>
              </a:path>
              <a:path w="2060575" h="1524000">
                <a:moveTo>
                  <a:pt x="41528" y="914400"/>
                </a:moveTo>
                <a:lnTo>
                  <a:pt x="39624" y="914400"/>
                </a:lnTo>
                <a:lnTo>
                  <a:pt x="45660" y="924630"/>
                </a:lnTo>
                <a:lnTo>
                  <a:pt x="45254" y="922866"/>
                </a:lnTo>
                <a:lnTo>
                  <a:pt x="41528" y="914400"/>
                </a:lnTo>
                <a:close/>
              </a:path>
              <a:path w="2060575" h="1524000">
                <a:moveTo>
                  <a:pt x="698880" y="901700"/>
                </a:moveTo>
                <a:lnTo>
                  <a:pt x="700404" y="914400"/>
                </a:lnTo>
                <a:lnTo>
                  <a:pt x="704761" y="923289"/>
                </a:lnTo>
                <a:lnTo>
                  <a:pt x="703612" y="917246"/>
                </a:lnTo>
                <a:lnTo>
                  <a:pt x="701421" y="914400"/>
                </a:lnTo>
                <a:lnTo>
                  <a:pt x="706437" y="914400"/>
                </a:lnTo>
                <a:lnTo>
                  <a:pt x="698880" y="901700"/>
                </a:lnTo>
                <a:close/>
              </a:path>
              <a:path w="2060575" h="1524000">
                <a:moveTo>
                  <a:pt x="704596" y="914400"/>
                </a:moveTo>
                <a:lnTo>
                  <a:pt x="703579" y="914400"/>
                </a:lnTo>
                <a:lnTo>
                  <a:pt x="704238" y="918059"/>
                </a:lnTo>
                <a:lnTo>
                  <a:pt x="707288" y="922020"/>
                </a:lnTo>
                <a:lnTo>
                  <a:pt x="706616" y="916420"/>
                </a:lnTo>
                <a:lnTo>
                  <a:pt x="704596" y="914400"/>
                </a:lnTo>
                <a:close/>
              </a:path>
              <a:path w="2060575" h="1524000">
                <a:moveTo>
                  <a:pt x="706437" y="914400"/>
                </a:moveTo>
                <a:lnTo>
                  <a:pt x="706616" y="916420"/>
                </a:lnTo>
                <a:lnTo>
                  <a:pt x="709142" y="918946"/>
                </a:lnTo>
                <a:lnTo>
                  <a:pt x="706437" y="914400"/>
                </a:lnTo>
                <a:close/>
              </a:path>
              <a:path w="2060575" h="1524000">
                <a:moveTo>
                  <a:pt x="1226439" y="914400"/>
                </a:moveTo>
                <a:lnTo>
                  <a:pt x="1223009" y="914400"/>
                </a:lnTo>
                <a:lnTo>
                  <a:pt x="1227141" y="918531"/>
                </a:lnTo>
                <a:lnTo>
                  <a:pt x="1226439" y="914400"/>
                </a:lnTo>
                <a:close/>
              </a:path>
              <a:path w="2060575" h="1524000">
                <a:moveTo>
                  <a:pt x="703579" y="914400"/>
                </a:moveTo>
                <a:lnTo>
                  <a:pt x="703072" y="914400"/>
                </a:lnTo>
                <a:lnTo>
                  <a:pt x="703612" y="917246"/>
                </a:lnTo>
                <a:lnTo>
                  <a:pt x="704238" y="918059"/>
                </a:lnTo>
                <a:lnTo>
                  <a:pt x="703579" y="914400"/>
                </a:lnTo>
                <a:close/>
              </a:path>
              <a:path w="2060575" h="1524000">
                <a:moveTo>
                  <a:pt x="706374" y="914400"/>
                </a:moveTo>
                <a:lnTo>
                  <a:pt x="704596" y="914400"/>
                </a:lnTo>
                <a:lnTo>
                  <a:pt x="706616" y="916420"/>
                </a:lnTo>
                <a:lnTo>
                  <a:pt x="706374" y="914400"/>
                </a:lnTo>
                <a:close/>
              </a:path>
              <a:path w="2060575" h="1524000">
                <a:moveTo>
                  <a:pt x="36566" y="911678"/>
                </a:moveTo>
                <a:lnTo>
                  <a:pt x="36702" y="914400"/>
                </a:lnTo>
                <a:lnTo>
                  <a:pt x="37083" y="914400"/>
                </a:lnTo>
                <a:lnTo>
                  <a:pt x="36566" y="911678"/>
                </a:lnTo>
                <a:close/>
              </a:path>
              <a:path w="2060575" h="1524000">
                <a:moveTo>
                  <a:pt x="36133" y="903013"/>
                </a:moveTo>
                <a:lnTo>
                  <a:pt x="36566" y="911678"/>
                </a:lnTo>
                <a:lnTo>
                  <a:pt x="37083" y="914400"/>
                </a:lnTo>
                <a:lnTo>
                  <a:pt x="40004" y="914400"/>
                </a:lnTo>
                <a:lnTo>
                  <a:pt x="36133" y="903013"/>
                </a:lnTo>
                <a:close/>
              </a:path>
              <a:path w="2060575" h="1524000">
                <a:moveTo>
                  <a:pt x="101853" y="901700"/>
                </a:moveTo>
                <a:lnTo>
                  <a:pt x="36068" y="901700"/>
                </a:lnTo>
                <a:lnTo>
                  <a:pt x="36133" y="903013"/>
                </a:lnTo>
                <a:lnTo>
                  <a:pt x="40004" y="914400"/>
                </a:lnTo>
                <a:lnTo>
                  <a:pt x="107569" y="914400"/>
                </a:lnTo>
                <a:lnTo>
                  <a:pt x="101853" y="901700"/>
                </a:lnTo>
                <a:close/>
              </a:path>
              <a:path w="2060575" h="1524000">
                <a:moveTo>
                  <a:pt x="299084" y="901700"/>
                </a:moveTo>
                <a:lnTo>
                  <a:pt x="202438" y="901700"/>
                </a:lnTo>
                <a:lnTo>
                  <a:pt x="197357" y="914400"/>
                </a:lnTo>
                <a:lnTo>
                  <a:pt x="289305" y="914400"/>
                </a:lnTo>
                <a:lnTo>
                  <a:pt x="299084" y="901700"/>
                </a:lnTo>
                <a:close/>
              </a:path>
              <a:path w="2060575" h="1524000">
                <a:moveTo>
                  <a:pt x="299084" y="901700"/>
                </a:moveTo>
                <a:lnTo>
                  <a:pt x="289305" y="914400"/>
                </a:lnTo>
                <a:lnTo>
                  <a:pt x="293750" y="914400"/>
                </a:lnTo>
                <a:lnTo>
                  <a:pt x="299084" y="901700"/>
                </a:lnTo>
                <a:close/>
              </a:path>
              <a:path w="2060575" h="1524000">
                <a:moveTo>
                  <a:pt x="305307" y="901700"/>
                </a:moveTo>
                <a:lnTo>
                  <a:pt x="299084" y="901700"/>
                </a:lnTo>
                <a:lnTo>
                  <a:pt x="293750" y="914400"/>
                </a:lnTo>
                <a:lnTo>
                  <a:pt x="296799" y="914400"/>
                </a:lnTo>
                <a:lnTo>
                  <a:pt x="305307" y="901700"/>
                </a:lnTo>
                <a:close/>
              </a:path>
              <a:path w="2060575" h="1524000">
                <a:moveTo>
                  <a:pt x="305307" y="901700"/>
                </a:moveTo>
                <a:lnTo>
                  <a:pt x="296799" y="914400"/>
                </a:lnTo>
                <a:lnTo>
                  <a:pt x="302005" y="914400"/>
                </a:lnTo>
                <a:lnTo>
                  <a:pt x="305307" y="901700"/>
                </a:lnTo>
                <a:close/>
              </a:path>
              <a:path w="2060575" h="1524000">
                <a:moveTo>
                  <a:pt x="308482" y="901700"/>
                </a:moveTo>
                <a:lnTo>
                  <a:pt x="305307" y="901700"/>
                </a:lnTo>
                <a:lnTo>
                  <a:pt x="302005" y="914400"/>
                </a:lnTo>
                <a:lnTo>
                  <a:pt x="305180" y="914400"/>
                </a:lnTo>
                <a:lnTo>
                  <a:pt x="308482" y="901700"/>
                </a:lnTo>
                <a:close/>
              </a:path>
              <a:path w="2060575" h="1524000">
                <a:moveTo>
                  <a:pt x="308864" y="901700"/>
                </a:moveTo>
                <a:lnTo>
                  <a:pt x="305180" y="914400"/>
                </a:lnTo>
                <a:lnTo>
                  <a:pt x="305562" y="914400"/>
                </a:lnTo>
                <a:lnTo>
                  <a:pt x="308864" y="901700"/>
                </a:lnTo>
                <a:close/>
              </a:path>
              <a:path w="2060575" h="1524000">
                <a:moveTo>
                  <a:pt x="698880" y="901700"/>
                </a:moveTo>
                <a:lnTo>
                  <a:pt x="663828" y="901700"/>
                </a:lnTo>
                <a:lnTo>
                  <a:pt x="673989" y="914400"/>
                </a:lnTo>
                <a:lnTo>
                  <a:pt x="700404" y="914400"/>
                </a:lnTo>
                <a:lnTo>
                  <a:pt x="698880" y="901700"/>
                </a:lnTo>
                <a:close/>
              </a:path>
              <a:path w="2060575" h="1524000">
                <a:moveTo>
                  <a:pt x="1074039" y="901700"/>
                </a:moveTo>
                <a:lnTo>
                  <a:pt x="987425" y="901700"/>
                </a:lnTo>
                <a:lnTo>
                  <a:pt x="984630" y="914400"/>
                </a:lnTo>
                <a:lnTo>
                  <a:pt x="1072006" y="914400"/>
                </a:lnTo>
                <a:lnTo>
                  <a:pt x="1074039" y="901700"/>
                </a:lnTo>
                <a:close/>
              </a:path>
              <a:path w="2060575" h="1524000">
                <a:moveTo>
                  <a:pt x="1266698" y="901700"/>
                </a:moveTo>
                <a:lnTo>
                  <a:pt x="1196594" y="901700"/>
                </a:lnTo>
                <a:lnTo>
                  <a:pt x="1199133" y="914400"/>
                </a:lnTo>
                <a:lnTo>
                  <a:pt x="1278001" y="914400"/>
                </a:lnTo>
                <a:lnTo>
                  <a:pt x="1277518" y="912204"/>
                </a:lnTo>
                <a:lnTo>
                  <a:pt x="1266698" y="901700"/>
                </a:lnTo>
                <a:close/>
              </a:path>
              <a:path w="2060575" h="1524000">
                <a:moveTo>
                  <a:pt x="1275206" y="901700"/>
                </a:moveTo>
                <a:lnTo>
                  <a:pt x="1266698" y="901700"/>
                </a:lnTo>
                <a:lnTo>
                  <a:pt x="1277518" y="912204"/>
                </a:lnTo>
                <a:lnTo>
                  <a:pt x="1275206" y="901700"/>
                </a:lnTo>
                <a:close/>
              </a:path>
              <a:path w="2060575" h="1524000">
                <a:moveTo>
                  <a:pt x="35687" y="901700"/>
                </a:moveTo>
                <a:lnTo>
                  <a:pt x="34671" y="901700"/>
                </a:lnTo>
                <a:lnTo>
                  <a:pt x="36566" y="911678"/>
                </a:lnTo>
                <a:lnTo>
                  <a:pt x="36133" y="903013"/>
                </a:lnTo>
                <a:lnTo>
                  <a:pt x="35687" y="901700"/>
                </a:lnTo>
                <a:close/>
              </a:path>
              <a:path w="2060575" h="1524000">
                <a:moveTo>
                  <a:pt x="28321" y="889000"/>
                </a:moveTo>
                <a:lnTo>
                  <a:pt x="30099" y="901700"/>
                </a:lnTo>
                <a:lnTo>
                  <a:pt x="31876" y="901700"/>
                </a:lnTo>
                <a:lnTo>
                  <a:pt x="28321" y="889000"/>
                </a:lnTo>
                <a:close/>
              </a:path>
              <a:path w="2060575" h="1524000">
                <a:moveTo>
                  <a:pt x="59817" y="889000"/>
                </a:moveTo>
                <a:lnTo>
                  <a:pt x="28321" y="889000"/>
                </a:lnTo>
                <a:lnTo>
                  <a:pt x="31876" y="901700"/>
                </a:lnTo>
                <a:lnTo>
                  <a:pt x="67564" y="901700"/>
                </a:lnTo>
                <a:lnTo>
                  <a:pt x="64935" y="893969"/>
                </a:lnTo>
                <a:lnTo>
                  <a:pt x="59817" y="889000"/>
                </a:lnTo>
                <a:close/>
              </a:path>
              <a:path w="2060575" h="1524000">
                <a:moveTo>
                  <a:pt x="64935" y="893969"/>
                </a:moveTo>
                <a:lnTo>
                  <a:pt x="67564" y="901700"/>
                </a:lnTo>
                <a:lnTo>
                  <a:pt x="67240" y="896302"/>
                </a:lnTo>
                <a:lnTo>
                  <a:pt x="67160" y="896129"/>
                </a:lnTo>
                <a:lnTo>
                  <a:pt x="64935" y="893969"/>
                </a:lnTo>
                <a:close/>
              </a:path>
              <a:path w="2060575" h="1524000">
                <a:moveTo>
                  <a:pt x="67234" y="896201"/>
                </a:moveTo>
                <a:lnTo>
                  <a:pt x="67564" y="901700"/>
                </a:lnTo>
                <a:lnTo>
                  <a:pt x="69976" y="901700"/>
                </a:lnTo>
                <a:lnTo>
                  <a:pt x="69815" y="900234"/>
                </a:lnTo>
                <a:lnTo>
                  <a:pt x="67338" y="896302"/>
                </a:lnTo>
                <a:close/>
              </a:path>
              <a:path w="2060575" h="1524000">
                <a:moveTo>
                  <a:pt x="69627" y="898524"/>
                </a:moveTo>
                <a:lnTo>
                  <a:pt x="69815" y="900234"/>
                </a:lnTo>
                <a:lnTo>
                  <a:pt x="70739" y="901700"/>
                </a:lnTo>
                <a:lnTo>
                  <a:pt x="71120" y="901700"/>
                </a:lnTo>
                <a:lnTo>
                  <a:pt x="70907" y="899767"/>
                </a:lnTo>
                <a:lnTo>
                  <a:pt x="69627" y="898524"/>
                </a:lnTo>
                <a:close/>
              </a:path>
              <a:path w="2060575" h="1524000">
                <a:moveTo>
                  <a:pt x="71247" y="889000"/>
                </a:moveTo>
                <a:lnTo>
                  <a:pt x="69723" y="889000"/>
                </a:lnTo>
                <a:lnTo>
                  <a:pt x="70907" y="899767"/>
                </a:lnTo>
                <a:lnTo>
                  <a:pt x="72898" y="901700"/>
                </a:lnTo>
                <a:lnTo>
                  <a:pt x="74041" y="901700"/>
                </a:lnTo>
                <a:lnTo>
                  <a:pt x="71247" y="889000"/>
                </a:lnTo>
                <a:close/>
              </a:path>
              <a:path w="2060575" h="1524000">
                <a:moveTo>
                  <a:pt x="336169" y="889000"/>
                </a:moveTo>
                <a:lnTo>
                  <a:pt x="233679" y="889000"/>
                </a:lnTo>
                <a:lnTo>
                  <a:pt x="224027" y="901700"/>
                </a:lnTo>
                <a:lnTo>
                  <a:pt x="326390" y="901700"/>
                </a:lnTo>
                <a:lnTo>
                  <a:pt x="336169" y="889000"/>
                </a:lnTo>
                <a:close/>
              </a:path>
              <a:path w="2060575" h="1524000">
                <a:moveTo>
                  <a:pt x="336169" y="889000"/>
                </a:moveTo>
                <a:lnTo>
                  <a:pt x="326390" y="901700"/>
                </a:lnTo>
                <a:lnTo>
                  <a:pt x="332486" y="901700"/>
                </a:lnTo>
                <a:lnTo>
                  <a:pt x="336169" y="889000"/>
                </a:lnTo>
                <a:close/>
              </a:path>
              <a:path w="2060575" h="1524000">
                <a:moveTo>
                  <a:pt x="340995" y="889000"/>
                </a:moveTo>
                <a:lnTo>
                  <a:pt x="336169" y="889000"/>
                </a:lnTo>
                <a:lnTo>
                  <a:pt x="332486" y="901700"/>
                </a:lnTo>
                <a:lnTo>
                  <a:pt x="333882" y="901700"/>
                </a:lnTo>
                <a:lnTo>
                  <a:pt x="340995" y="889000"/>
                </a:lnTo>
                <a:close/>
              </a:path>
              <a:path w="2060575" h="1524000">
                <a:moveTo>
                  <a:pt x="340995" y="889000"/>
                </a:moveTo>
                <a:lnTo>
                  <a:pt x="333882" y="901700"/>
                </a:lnTo>
                <a:lnTo>
                  <a:pt x="337693" y="901700"/>
                </a:lnTo>
                <a:lnTo>
                  <a:pt x="340995" y="889000"/>
                </a:lnTo>
                <a:close/>
              </a:path>
              <a:path w="2060575" h="1524000">
                <a:moveTo>
                  <a:pt x="347472" y="889000"/>
                </a:moveTo>
                <a:lnTo>
                  <a:pt x="340995" y="889000"/>
                </a:lnTo>
                <a:lnTo>
                  <a:pt x="337693" y="901700"/>
                </a:lnTo>
                <a:lnTo>
                  <a:pt x="342011" y="901700"/>
                </a:lnTo>
                <a:lnTo>
                  <a:pt x="347472" y="889000"/>
                </a:lnTo>
                <a:close/>
              </a:path>
              <a:path w="2060575" h="1524000">
                <a:moveTo>
                  <a:pt x="718693" y="889000"/>
                </a:moveTo>
                <a:lnTo>
                  <a:pt x="630427" y="889000"/>
                </a:lnTo>
                <a:lnTo>
                  <a:pt x="637667" y="901700"/>
                </a:lnTo>
                <a:lnTo>
                  <a:pt x="733425" y="901700"/>
                </a:lnTo>
                <a:lnTo>
                  <a:pt x="733397" y="901356"/>
                </a:lnTo>
                <a:lnTo>
                  <a:pt x="718693" y="889000"/>
                </a:lnTo>
                <a:close/>
              </a:path>
              <a:path w="2060575" h="1524000">
                <a:moveTo>
                  <a:pt x="732956" y="895838"/>
                </a:moveTo>
                <a:lnTo>
                  <a:pt x="733397" y="901356"/>
                </a:lnTo>
                <a:lnTo>
                  <a:pt x="733805" y="901700"/>
                </a:lnTo>
                <a:lnTo>
                  <a:pt x="734187" y="901700"/>
                </a:lnTo>
                <a:lnTo>
                  <a:pt x="732956" y="895838"/>
                </a:lnTo>
                <a:close/>
              </a:path>
              <a:path w="2060575" h="1524000">
                <a:moveTo>
                  <a:pt x="1248155" y="889000"/>
                </a:moveTo>
                <a:lnTo>
                  <a:pt x="1007237" y="889000"/>
                </a:lnTo>
                <a:lnTo>
                  <a:pt x="1001395" y="901700"/>
                </a:lnTo>
                <a:lnTo>
                  <a:pt x="1254505" y="901700"/>
                </a:lnTo>
                <a:lnTo>
                  <a:pt x="1248155" y="889000"/>
                </a:lnTo>
                <a:close/>
              </a:path>
              <a:path w="2060575" h="1524000">
                <a:moveTo>
                  <a:pt x="1251330" y="889000"/>
                </a:moveTo>
                <a:lnTo>
                  <a:pt x="1248155" y="889000"/>
                </a:lnTo>
                <a:lnTo>
                  <a:pt x="1254505" y="901700"/>
                </a:lnTo>
                <a:lnTo>
                  <a:pt x="1254332" y="900545"/>
                </a:lnTo>
                <a:lnTo>
                  <a:pt x="1251330" y="889000"/>
                </a:lnTo>
                <a:close/>
              </a:path>
              <a:path w="2060575" h="1524000">
                <a:moveTo>
                  <a:pt x="1254332" y="900545"/>
                </a:moveTo>
                <a:lnTo>
                  <a:pt x="1254505" y="901700"/>
                </a:lnTo>
                <a:lnTo>
                  <a:pt x="1254332" y="900545"/>
                </a:lnTo>
                <a:close/>
              </a:path>
              <a:path w="2060575" h="1524000">
                <a:moveTo>
                  <a:pt x="731520" y="889000"/>
                </a:moveTo>
                <a:lnTo>
                  <a:pt x="718693" y="889000"/>
                </a:lnTo>
                <a:lnTo>
                  <a:pt x="733397" y="901356"/>
                </a:lnTo>
                <a:lnTo>
                  <a:pt x="732956" y="895838"/>
                </a:lnTo>
                <a:lnTo>
                  <a:pt x="731520" y="889000"/>
                </a:lnTo>
                <a:close/>
              </a:path>
              <a:path w="2060575" h="1524000">
                <a:moveTo>
                  <a:pt x="1252601" y="889000"/>
                </a:moveTo>
                <a:lnTo>
                  <a:pt x="1251330" y="889000"/>
                </a:lnTo>
                <a:lnTo>
                  <a:pt x="1254332" y="900545"/>
                </a:lnTo>
                <a:lnTo>
                  <a:pt x="1252601" y="889000"/>
                </a:lnTo>
                <a:close/>
              </a:path>
              <a:path w="2060575" h="1524000">
                <a:moveTo>
                  <a:pt x="67338" y="896302"/>
                </a:moveTo>
                <a:lnTo>
                  <a:pt x="69815" y="900234"/>
                </a:lnTo>
                <a:lnTo>
                  <a:pt x="69627" y="898524"/>
                </a:lnTo>
                <a:lnTo>
                  <a:pt x="67338" y="896302"/>
                </a:lnTo>
                <a:close/>
              </a:path>
              <a:path w="2060575" h="1524000">
                <a:moveTo>
                  <a:pt x="69723" y="889000"/>
                </a:moveTo>
                <a:lnTo>
                  <a:pt x="68579" y="889000"/>
                </a:lnTo>
                <a:lnTo>
                  <a:pt x="69627" y="898524"/>
                </a:lnTo>
                <a:lnTo>
                  <a:pt x="70907" y="899767"/>
                </a:lnTo>
                <a:lnTo>
                  <a:pt x="69723" y="889000"/>
                </a:lnTo>
                <a:close/>
              </a:path>
              <a:path w="2060575" h="1524000">
                <a:moveTo>
                  <a:pt x="68579" y="889000"/>
                </a:moveTo>
                <a:lnTo>
                  <a:pt x="66801" y="889000"/>
                </a:lnTo>
                <a:lnTo>
                  <a:pt x="67212" y="895838"/>
                </a:lnTo>
                <a:lnTo>
                  <a:pt x="67338" y="896302"/>
                </a:lnTo>
                <a:lnTo>
                  <a:pt x="69627" y="898524"/>
                </a:lnTo>
                <a:lnTo>
                  <a:pt x="68579" y="889000"/>
                </a:lnTo>
                <a:close/>
              </a:path>
              <a:path w="2060575" h="1524000">
                <a:moveTo>
                  <a:pt x="63841" y="890751"/>
                </a:moveTo>
                <a:lnTo>
                  <a:pt x="64935" y="893969"/>
                </a:lnTo>
                <a:lnTo>
                  <a:pt x="67234" y="896201"/>
                </a:lnTo>
                <a:lnTo>
                  <a:pt x="63841" y="890751"/>
                </a:lnTo>
                <a:close/>
              </a:path>
              <a:path w="2060575" h="1524000">
                <a:moveTo>
                  <a:pt x="66801" y="889000"/>
                </a:moveTo>
                <a:lnTo>
                  <a:pt x="63246" y="889000"/>
                </a:lnTo>
                <a:lnTo>
                  <a:pt x="63841" y="890751"/>
                </a:lnTo>
                <a:lnTo>
                  <a:pt x="67229" y="896129"/>
                </a:lnTo>
                <a:lnTo>
                  <a:pt x="66801" y="889000"/>
                </a:lnTo>
                <a:close/>
              </a:path>
              <a:path w="2060575" h="1524000">
                <a:moveTo>
                  <a:pt x="732408" y="889000"/>
                </a:moveTo>
                <a:lnTo>
                  <a:pt x="731520" y="889000"/>
                </a:lnTo>
                <a:lnTo>
                  <a:pt x="732956" y="895838"/>
                </a:lnTo>
                <a:lnTo>
                  <a:pt x="732408" y="889000"/>
                </a:lnTo>
                <a:close/>
              </a:path>
              <a:path w="2060575" h="1524000">
                <a:moveTo>
                  <a:pt x="62738" y="889000"/>
                </a:moveTo>
                <a:lnTo>
                  <a:pt x="59817" y="889000"/>
                </a:lnTo>
                <a:lnTo>
                  <a:pt x="64935" y="893969"/>
                </a:lnTo>
                <a:lnTo>
                  <a:pt x="63841" y="890751"/>
                </a:lnTo>
                <a:lnTo>
                  <a:pt x="62738" y="889000"/>
                </a:lnTo>
                <a:close/>
              </a:path>
              <a:path w="2060575" h="1524000">
                <a:moveTo>
                  <a:pt x="63246" y="889000"/>
                </a:moveTo>
                <a:lnTo>
                  <a:pt x="62738" y="889000"/>
                </a:lnTo>
                <a:lnTo>
                  <a:pt x="63841" y="890751"/>
                </a:lnTo>
                <a:lnTo>
                  <a:pt x="63246" y="889000"/>
                </a:lnTo>
                <a:close/>
              </a:path>
              <a:path w="2060575" h="1524000">
                <a:moveTo>
                  <a:pt x="58927" y="876300"/>
                </a:moveTo>
                <a:lnTo>
                  <a:pt x="19050" y="876300"/>
                </a:lnTo>
                <a:lnTo>
                  <a:pt x="21590" y="889000"/>
                </a:lnTo>
                <a:lnTo>
                  <a:pt x="62992" y="889000"/>
                </a:lnTo>
                <a:lnTo>
                  <a:pt x="58927" y="876300"/>
                </a:lnTo>
                <a:close/>
              </a:path>
              <a:path w="2060575" h="1524000">
                <a:moveTo>
                  <a:pt x="58927" y="876300"/>
                </a:moveTo>
                <a:lnTo>
                  <a:pt x="62992" y="889000"/>
                </a:lnTo>
                <a:lnTo>
                  <a:pt x="62155" y="883023"/>
                </a:lnTo>
                <a:lnTo>
                  <a:pt x="58927" y="876300"/>
                </a:lnTo>
                <a:close/>
              </a:path>
              <a:path w="2060575" h="1524000">
                <a:moveTo>
                  <a:pt x="62155" y="883023"/>
                </a:moveTo>
                <a:lnTo>
                  <a:pt x="62992" y="889000"/>
                </a:lnTo>
                <a:lnTo>
                  <a:pt x="65024" y="889000"/>
                </a:lnTo>
                <a:lnTo>
                  <a:pt x="62155" y="883023"/>
                </a:lnTo>
                <a:close/>
              </a:path>
              <a:path w="2060575" h="1524000">
                <a:moveTo>
                  <a:pt x="277241" y="876300"/>
                </a:moveTo>
                <a:lnTo>
                  <a:pt x="273684" y="876300"/>
                </a:lnTo>
                <a:lnTo>
                  <a:pt x="265429" y="889000"/>
                </a:lnTo>
                <a:lnTo>
                  <a:pt x="273684" y="889000"/>
                </a:lnTo>
                <a:lnTo>
                  <a:pt x="277241" y="876300"/>
                </a:lnTo>
                <a:close/>
              </a:path>
              <a:path w="2060575" h="1524000">
                <a:moveTo>
                  <a:pt x="279526" y="876300"/>
                </a:moveTo>
                <a:lnTo>
                  <a:pt x="277241" y="876300"/>
                </a:lnTo>
                <a:lnTo>
                  <a:pt x="273684" y="889000"/>
                </a:lnTo>
                <a:lnTo>
                  <a:pt x="279526" y="876300"/>
                </a:lnTo>
                <a:close/>
              </a:path>
              <a:path w="2060575" h="1524000">
                <a:moveTo>
                  <a:pt x="404495" y="876300"/>
                </a:moveTo>
                <a:lnTo>
                  <a:pt x="279526" y="876300"/>
                </a:lnTo>
                <a:lnTo>
                  <a:pt x="273684" y="889000"/>
                </a:lnTo>
                <a:lnTo>
                  <a:pt x="399415" y="889000"/>
                </a:lnTo>
                <a:lnTo>
                  <a:pt x="404495" y="876300"/>
                </a:lnTo>
                <a:close/>
              </a:path>
              <a:path w="2060575" h="1524000">
                <a:moveTo>
                  <a:pt x="605027" y="876300"/>
                </a:moveTo>
                <a:lnTo>
                  <a:pt x="602869" y="876300"/>
                </a:lnTo>
                <a:lnTo>
                  <a:pt x="605917" y="889000"/>
                </a:lnTo>
                <a:lnTo>
                  <a:pt x="608965" y="889000"/>
                </a:lnTo>
                <a:lnTo>
                  <a:pt x="605027" y="876300"/>
                </a:lnTo>
                <a:close/>
              </a:path>
              <a:path w="2060575" h="1524000">
                <a:moveTo>
                  <a:pt x="605027" y="876300"/>
                </a:moveTo>
                <a:lnTo>
                  <a:pt x="608965" y="889000"/>
                </a:lnTo>
                <a:lnTo>
                  <a:pt x="610870" y="889000"/>
                </a:lnTo>
                <a:lnTo>
                  <a:pt x="605027" y="876300"/>
                </a:lnTo>
                <a:close/>
              </a:path>
              <a:path w="2060575" h="1524000">
                <a:moveTo>
                  <a:pt x="615315" y="876300"/>
                </a:moveTo>
                <a:lnTo>
                  <a:pt x="605027" y="876300"/>
                </a:lnTo>
                <a:lnTo>
                  <a:pt x="610870" y="889000"/>
                </a:lnTo>
                <a:lnTo>
                  <a:pt x="617093" y="889000"/>
                </a:lnTo>
                <a:lnTo>
                  <a:pt x="615315" y="876300"/>
                </a:lnTo>
                <a:close/>
              </a:path>
              <a:path w="2060575" h="1524000">
                <a:moveTo>
                  <a:pt x="615315" y="876300"/>
                </a:moveTo>
                <a:lnTo>
                  <a:pt x="617093" y="889000"/>
                </a:lnTo>
                <a:lnTo>
                  <a:pt x="628015" y="889000"/>
                </a:lnTo>
                <a:lnTo>
                  <a:pt x="615315" y="876300"/>
                </a:lnTo>
                <a:close/>
              </a:path>
              <a:path w="2060575" h="1524000">
                <a:moveTo>
                  <a:pt x="701294" y="876300"/>
                </a:moveTo>
                <a:lnTo>
                  <a:pt x="615315" y="876300"/>
                </a:lnTo>
                <a:lnTo>
                  <a:pt x="628015" y="889000"/>
                </a:lnTo>
                <a:lnTo>
                  <a:pt x="704976" y="889000"/>
                </a:lnTo>
                <a:lnTo>
                  <a:pt x="701294" y="876300"/>
                </a:lnTo>
                <a:close/>
              </a:path>
              <a:path w="2060575" h="1524000">
                <a:moveTo>
                  <a:pt x="1025778" y="876300"/>
                </a:moveTo>
                <a:lnTo>
                  <a:pt x="1018921" y="889000"/>
                </a:lnTo>
                <a:lnTo>
                  <a:pt x="1025525" y="889000"/>
                </a:lnTo>
                <a:lnTo>
                  <a:pt x="1025778" y="876300"/>
                </a:lnTo>
                <a:close/>
              </a:path>
              <a:path w="2060575" h="1524000">
                <a:moveTo>
                  <a:pt x="1219327" y="876300"/>
                </a:moveTo>
                <a:lnTo>
                  <a:pt x="1028826" y="876300"/>
                </a:lnTo>
                <a:lnTo>
                  <a:pt x="1025525" y="889000"/>
                </a:lnTo>
                <a:lnTo>
                  <a:pt x="1228344" y="889000"/>
                </a:lnTo>
                <a:lnTo>
                  <a:pt x="1219327" y="876300"/>
                </a:lnTo>
                <a:close/>
              </a:path>
              <a:path w="2060575" h="1524000">
                <a:moveTo>
                  <a:pt x="1224406" y="876300"/>
                </a:moveTo>
                <a:lnTo>
                  <a:pt x="1219327" y="876300"/>
                </a:lnTo>
                <a:lnTo>
                  <a:pt x="1228344" y="889000"/>
                </a:lnTo>
                <a:lnTo>
                  <a:pt x="1224406" y="876300"/>
                </a:lnTo>
                <a:close/>
              </a:path>
              <a:path w="2060575" h="1524000">
                <a:moveTo>
                  <a:pt x="1231265" y="876300"/>
                </a:moveTo>
                <a:lnTo>
                  <a:pt x="1224406" y="876300"/>
                </a:lnTo>
                <a:lnTo>
                  <a:pt x="1228344" y="889000"/>
                </a:lnTo>
                <a:lnTo>
                  <a:pt x="1233931" y="889000"/>
                </a:lnTo>
                <a:lnTo>
                  <a:pt x="1231265" y="876300"/>
                </a:lnTo>
                <a:close/>
              </a:path>
              <a:path w="2060575" h="1524000">
                <a:moveTo>
                  <a:pt x="61214" y="876300"/>
                </a:moveTo>
                <a:lnTo>
                  <a:pt x="58927" y="876300"/>
                </a:lnTo>
                <a:lnTo>
                  <a:pt x="62155" y="883023"/>
                </a:lnTo>
                <a:lnTo>
                  <a:pt x="61214" y="876300"/>
                </a:lnTo>
                <a:close/>
              </a:path>
              <a:path w="2060575" h="1524000">
                <a:moveTo>
                  <a:pt x="10371" y="867833"/>
                </a:moveTo>
                <a:lnTo>
                  <a:pt x="11556" y="876300"/>
                </a:lnTo>
                <a:lnTo>
                  <a:pt x="12319" y="876300"/>
                </a:lnTo>
                <a:lnTo>
                  <a:pt x="10371" y="867833"/>
                </a:lnTo>
                <a:close/>
              </a:path>
              <a:path w="2060575" h="1524000">
                <a:moveTo>
                  <a:pt x="9778" y="863600"/>
                </a:moveTo>
                <a:lnTo>
                  <a:pt x="10371" y="867833"/>
                </a:lnTo>
                <a:lnTo>
                  <a:pt x="12319" y="876300"/>
                </a:lnTo>
                <a:lnTo>
                  <a:pt x="9778" y="863600"/>
                </a:lnTo>
                <a:close/>
              </a:path>
              <a:path w="2060575" h="1524000">
                <a:moveTo>
                  <a:pt x="53213" y="863600"/>
                </a:moveTo>
                <a:lnTo>
                  <a:pt x="9778" y="863600"/>
                </a:lnTo>
                <a:lnTo>
                  <a:pt x="12319" y="876300"/>
                </a:lnTo>
                <a:lnTo>
                  <a:pt x="56769" y="876300"/>
                </a:lnTo>
                <a:lnTo>
                  <a:pt x="53213" y="863600"/>
                </a:lnTo>
                <a:close/>
              </a:path>
              <a:path w="2060575" h="1524000">
                <a:moveTo>
                  <a:pt x="317119" y="863600"/>
                </a:moveTo>
                <a:lnTo>
                  <a:pt x="306831" y="863600"/>
                </a:lnTo>
                <a:lnTo>
                  <a:pt x="303911" y="876300"/>
                </a:lnTo>
                <a:lnTo>
                  <a:pt x="310769" y="876300"/>
                </a:lnTo>
                <a:lnTo>
                  <a:pt x="317119" y="863600"/>
                </a:lnTo>
                <a:close/>
              </a:path>
              <a:path w="2060575" h="1524000">
                <a:moveTo>
                  <a:pt x="320421" y="863600"/>
                </a:moveTo>
                <a:lnTo>
                  <a:pt x="317119" y="863600"/>
                </a:lnTo>
                <a:lnTo>
                  <a:pt x="310769" y="876300"/>
                </a:lnTo>
                <a:lnTo>
                  <a:pt x="320421" y="863600"/>
                </a:lnTo>
                <a:close/>
              </a:path>
              <a:path w="2060575" h="1524000">
                <a:moveTo>
                  <a:pt x="456946" y="863600"/>
                </a:moveTo>
                <a:lnTo>
                  <a:pt x="320421" y="863600"/>
                </a:lnTo>
                <a:lnTo>
                  <a:pt x="310769" y="876300"/>
                </a:lnTo>
                <a:lnTo>
                  <a:pt x="449833" y="876300"/>
                </a:lnTo>
                <a:lnTo>
                  <a:pt x="456946" y="863600"/>
                </a:lnTo>
                <a:close/>
              </a:path>
              <a:path w="2060575" h="1524000">
                <a:moveTo>
                  <a:pt x="456946" y="863600"/>
                </a:moveTo>
                <a:lnTo>
                  <a:pt x="449833" y="876300"/>
                </a:lnTo>
                <a:lnTo>
                  <a:pt x="453644" y="876300"/>
                </a:lnTo>
                <a:lnTo>
                  <a:pt x="456946" y="863600"/>
                </a:lnTo>
                <a:close/>
              </a:path>
              <a:path w="2060575" h="1524000">
                <a:moveTo>
                  <a:pt x="651001" y="863600"/>
                </a:moveTo>
                <a:lnTo>
                  <a:pt x="456946" y="863600"/>
                </a:lnTo>
                <a:lnTo>
                  <a:pt x="453644" y="876300"/>
                </a:lnTo>
                <a:lnTo>
                  <a:pt x="667512" y="876300"/>
                </a:lnTo>
                <a:lnTo>
                  <a:pt x="651001" y="863600"/>
                </a:lnTo>
                <a:close/>
              </a:path>
              <a:path w="2060575" h="1524000">
                <a:moveTo>
                  <a:pt x="1203578" y="863600"/>
                </a:moveTo>
                <a:lnTo>
                  <a:pt x="1083055" y="863600"/>
                </a:lnTo>
                <a:lnTo>
                  <a:pt x="1075436" y="876300"/>
                </a:lnTo>
                <a:lnTo>
                  <a:pt x="1206246" y="876300"/>
                </a:lnTo>
                <a:lnTo>
                  <a:pt x="1203578" y="863600"/>
                </a:lnTo>
                <a:close/>
              </a:path>
              <a:path w="2060575" h="1524000">
                <a:moveTo>
                  <a:pt x="9778" y="863600"/>
                </a:moveTo>
                <a:lnTo>
                  <a:pt x="9398" y="863600"/>
                </a:lnTo>
                <a:lnTo>
                  <a:pt x="10371" y="867833"/>
                </a:lnTo>
                <a:lnTo>
                  <a:pt x="9778" y="863600"/>
                </a:lnTo>
                <a:close/>
              </a:path>
              <a:path w="2060575" h="1524000">
                <a:moveTo>
                  <a:pt x="4975" y="855869"/>
                </a:moveTo>
                <a:lnTo>
                  <a:pt x="5206" y="863600"/>
                </a:lnTo>
                <a:lnTo>
                  <a:pt x="6223" y="863600"/>
                </a:lnTo>
                <a:lnTo>
                  <a:pt x="5569" y="858157"/>
                </a:lnTo>
                <a:lnTo>
                  <a:pt x="4975" y="855869"/>
                </a:lnTo>
                <a:close/>
              </a:path>
              <a:path w="2060575" h="1524000">
                <a:moveTo>
                  <a:pt x="5569" y="858157"/>
                </a:moveTo>
                <a:lnTo>
                  <a:pt x="6223" y="863600"/>
                </a:lnTo>
                <a:lnTo>
                  <a:pt x="5664" y="858520"/>
                </a:lnTo>
                <a:lnTo>
                  <a:pt x="5569" y="858157"/>
                </a:lnTo>
                <a:close/>
              </a:path>
              <a:path w="2060575" h="1524000">
                <a:moveTo>
                  <a:pt x="5664" y="858520"/>
                </a:moveTo>
                <a:lnTo>
                  <a:pt x="6223" y="863600"/>
                </a:lnTo>
                <a:lnTo>
                  <a:pt x="6984" y="863600"/>
                </a:lnTo>
                <a:lnTo>
                  <a:pt x="5664" y="858520"/>
                </a:lnTo>
                <a:close/>
              </a:path>
              <a:path w="2060575" h="1524000">
                <a:moveTo>
                  <a:pt x="5025" y="852714"/>
                </a:moveTo>
                <a:lnTo>
                  <a:pt x="5664" y="858520"/>
                </a:lnTo>
                <a:lnTo>
                  <a:pt x="6984" y="863600"/>
                </a:lnTo>
                <a:lnTo>
                  <a:pt x="5025" y="852714"/>
                </a:lnTo>
                <a:close/>
              </a:path>
              <a:path w="2060575" h="1524000">
                <a:moveTo>
                  <a:pt x="45720" y="850900"/>
                </a:moveTo>
                <a:lnTo>
                  <a:pt x="4825" y="850900"/>
                </a:lnTo>
                <a:lnTo>
                  <a:pt x="5025" y="852714"/>
                </a:lnTo>
                <a:lnTo>
                  <a:pt x="6984" y="863600"/>
                </a:lnTo>
                <a:lnTo>
                  <a:pt x="49022" y="863600"/>
                </a:lnTo>
                <a:lnTo>
                  <a:pt x="45720" y="850900"/>
                </a:lnTo>
                <a:close/>
              </a:path>
              <a:path w="2060575" h="1524000">
                <a:moveTo>
                  <a:pt x="349123" y="850900"/>
                </a:moveTo>
                <a:lnTo>
                  <a:pt x="345694" y="850900"/>
                </a:lnTo>
                <a:lnTo>
                  <a:pt x="343789" y="863600"/>
                </a:lnTo>
                <a:lnTo>
                  <a:pt x="345821" y="863600"/>
                </a:lnTo>
                <a:lnTo>
                  <a:pt x="349123" y="850900"/>
                </a:lnTo>
                <a:close/>
              </a:path>
              <a:path w="2060575" h="1524000">
                <a:moveTo>
                  <a:pt x="351027" y="850900"/>
                </a:moveTo>
                <a:lnTo>
                  <a:pt x="349123" y="850900"/>
                </a:lnTo>
                <a:lnTo>
                  <a:pt x="345821" y="863600"/>
                </a:lnTo>
                <a:lnTo>
                  <a:pt x="351027" y="850900"/>
                </a:lnTo>
                <a:close/>
              </a:path>
              <a:path w="2060575" h="1524000">
                <a:moveTo>
                  <a:pt x="629412" y="850900"/>
                </a:moveTo>
                <a:lnTo>
                  <a:pt x="351027" y="850900"/>
                </a:lnTo>
                <a:lnTo>
                  <a:pt x="345821" y="863600"/>
                </a:lnTo>
                <a:lnTo>
                  <a:pt x="638175" y="863600"/>
                </a:lnTo>
                <a:lnTo>
                  <a:pt x="629412" y="850900"/>
                </a:lnTo>
                <a:close/>
              </a:path>
              <a:path w="2060575" h="1524000">
                <a:moveTo>
                  <a:pt x="636397" y="850900"/>
                </a:moveTo>
                <a:lnTo>
                  <a:pt x="629412" y="850900"/>
                </a:lnTo>
                <a:lnTo>
                  <a:pt x="638175" y="863600"/>
                </a:lnTo>
                <a:lnTo>
                  <a:pt x="636397" y="850900"/>
                </a:lnTo>
                <a:close/>
              </a:path>
              <a:path w="2060575" h="1524000">
                <a:moveTo>
                  <a:pt x="637540" y="850900"/>
                </a:moveTo>
                <a:lnTo>
                  <a:pt x="636397" y="850900"/>
                </a:lnTo>
                <a:lnTo>
                  <a:pt x="638175" y="863600"/>
                </a:lnTo>
                <a:lnTo>
                  <a:pt x="642239" y="863600"/>
                </a:lnTo>
                <a:lnTo>
                  <a:pt x="637540" y="850900"/>
                </a:lnTo>
                <a:close/>
              </a:path>
              <a:path w="2060575" h="1524000">
                <a:moveTo>
                  <a:pt x="4851" y="851746"/>
                </a:moveTo>
                <a:lnTo>
                  <a:pt x="4916" y="852714"/>
                </a:lnTo>
                <a:lnTo>
                  <a:pt x="5569" y="858157"/>
                </a:lnTo>
                <a:lnTo>
                  <a:pt x="5664" y="858520"/>
                </a:lnTo>
                <a:lnTo>
                  <a:pt x="5025" y="852714"/>
                </a:lnTo>
                <a:lnTo>
                  <a:pt x="4851" y="851746"/>
                </a:lnTo>
                <a:close/>
              </a:path>
              <a:path w="2060575" h="1524000">
                <a:moveTo>
                  <a:pt x="4868" y="852311"/>
                </a:moveTo>
                <a:lnTo>
                  <a:pt x="4975" y="855869"/>
                </a:lnTo>
                <a:lnTo>
                  <a:pt x="5569" y="858157"/>
                </a:lnTo>
                <a:lnTo>
                  <a:pt x="4868" y="852311"/>
                </a:lnTo>
                <a:close/>
              </a:path>
              <a:path w="2060575" h="1524000">
                <a:moveTo>
                  <a:pt x="4699" y="850900"/>
                </a:moveTo>
                <a:lnTo>
                  <a:pt x="3682" y="850900"/>
                </a:lnTo>
                <a:lnTo>
                  <a:pt x="4975" y="855869"/>
                </a:lnTo>
                <a:lnTo>
                  <a:pt x="4868" y="852311"/>
                </a:lnTo>
                <a:lnTo>
                  <a:pt x="4699" y="850900"/>
                </a:lnTo>
                <a:close/>
              </a:path>
              <a:path w="2060575" h="1524000">
                <a:moveTo>
                  <a:pt x="4825" y="850900"/>
                </a:moveTo>
                <a:lnTo>
                  <a:pt x="4952" y="852311"/>
                </a:lnTo>
                <a:lnTo>
                  <a:pt x="5025" y="852714"/>
                </a:lnTo>
                <a:lnTo>
                  <a:pt x="4825" y="850900"/>
                </a:lnTo>
                <a:close/>
              </a:path>
              <a:path w="2060575" h="1524000">
                <a:moveTo>
                  <a:pt x="4699" y="850900"/>
                </a:moveTo>
                <a:lnTo>
                  <a:pt x="4868" y="852311"/>
                </a:lnTo>
                <a:lnTo>
                  <a:pt x="4851" y="851746"/>
                </a:lnTo>
                <a:lnTo>
                  <a:pt x="4699" y="850900"/>
                </a:lnTo>
                <a:close/>
              </a:path>
              <a:path w="2060575" h="1524000">
                <a:moveTo>
                  <a:pt x="4825" y="850900"/>
                </a:moveTo>
                <a:lnTo>
                  <a:pt x="4851" y="851746"/>
                </a:lnTo>
                <a:lnTo>
                  <a:pt x="4825" y="850900"/>
                </a:lnTo>
                <a:close/>
              </a:path>
              <a:path w="2060575" h="1524000">
                <a:moveTo>
                  <a:pt x="36956" y="749300"/>
                </a:moveTo>
                <a:lnTo>
                  <a:pt x="507" y="749300"/>
                </a:lnTo>
                <a:lnTo>
                  <a:pt x="0" y="762000"/>
                </a:lnTo>
                <a:lnTo>
                  <a:pt x="0" y="850900"/>
                </a:lnTo>
                <a:lnTo>
                  <a:pt x="36575" y="850900"/>
                </a:lnTo>
                <a:lnTo>
                  <a:pt x="32893" y="838200"/>
                </a:lnTo>
                <a:lnTo>
                  <a:pt x="34925" y="838200"/>
                </a:lnTo>
                <a:lnTo>
                  <a:pt x="34925" y="762000"/>
                </a:lnTo>
                <a:lnTo>
                  <a:pt x="36195" y="762000"/>
                </a:lnTo>
                <a:lnTo>
                  <a:pt x="36956" y="749300"/>
                </a:lnTo>
                <a:close/>
              </a:path>
              <a:path w="2060575" h="1524000">
                <a:moveTo>
                  <a:pt x="35559" y="838200"/>
                </a:moveTo>
                <a:lnTo>
                  <a:pt x="32893" y="838200"/>
                </a:lnTo>
                <a:lnTo>
                  <a:pt x="36575" y="850900"/>
                </a:lnTo>
                <a:lnTo>
                  <a:pt x="36295" y="841542"/>
                </a:lnTo>
                <a:lnTo>
                  <a:pt x="35559" y="838200"/>
                </a:lnTo>
                <a:close/>
              </a:path>
              <a:path w="2060575" h="1524000">
                <a:moveTo>
                  <a:pt x="36295" y="841542"/>
                </a:moveTo>
                <a:lnTo>
                  <a:pt x="36575" y="850900"/>
                </a:lnTo>
                <a:lnTo>
                  <a:pt x="38100" y="850900"/>
                </a:lnTo>
                <a:lnTo>
                  <a:pt x="37795" y="848360"/>
                </a:lnTo>
                <a:lnTo>
                  <a:pt x="36295" y="841542"/>
                </a:lnTo>
                <a:close/>
              </a:path>
              <a:path w="2060575" h="1524000">
                <a:moveTo>
                  <a:pt x="37156" y="843038"/>
                </a:moveTo>
                <a:lnTo>
                  <a:pt x="37795" y="848360"/>
                </a:lnTo>
                <a:lnTo>
                  <a:pt x="38353" y="850900"/>
                </a:lnTo>
                <a:lnTo>
                  <a:pt x="39750" y="850900"/>
                </a:lnTo>
                <a:lnTo>
                  <a:pt x="37156" y="843038"/>
                </a:lnTo>
                <a:close/>
              </a:path>
              <a:path w="2060575" h="1524000">
                <a:moveTo>
                  <a:pt x="415544" y="838200"/>
                </a:moveTo>
                <a:lnTo>
                  <a:pt x="407924" y="838200"/>
                </a:lnTo>
                <a:lnTo>
                  <a:pt x="402844" y="850900"/>
                </a:lnTo>
                <a:lnTo>
                  <a:pt x="411099" y="850900"/>
                </a:lnTo>
                <a:lnTo>
                  <a:pt x="415544" y="838200"/>
                </a:lnTo>
                <a:close/>
              </a:path>
              <a:path w="2060575" h="1524000">
                <a:moveTo>
                  <a:pt x="579120" y="838200"/>
                </a:moveTo>
                <a:lnTo>
                  <a:pt x="416814" y="838200"/>
                </a:lnTo>
                <a:lnTo>
                  <a:pt x="411099" y="850900"/>
                </a:lnTo>
                <a:lnTo>
                  <a:pt x="587375" y="850900"/>
                </a:lnTo>
                <a:lnTo>
                  <a:pt x="579120" y="838200"/>
                </a:lnTo>
                <a:close/>
              </a:path>
              <a:path w="2060575" h="1524000">
                <a:moveTo>
                  <a:pt x="584326" y="838200"/>
                </a:moveTo>
                <a:lnTo>
                  <a:pt x="587375" y="850900"/>
                </a:lnTo>
                <a:lnTo>
                  <a:pt x="594359" y="850900"/>
                </a:lnTo>
                <a:lnTo>
                  <a:pt x="584326" y="838200"/>
                </a:lnTo>
                <a:close/>
              </a:path>
              <a:path w="2060575" h="1524000">
                <a:moveTo>
                  <a:pt x="36575" y="838200"/>
                </a:moveTo>
                <a:lnTo>
                  <a:pt x="36195" y="838200"/>
                </a:lnTo>
                <a:lnTo>
                  <a:pt x="36258" y="840316"/>
                </a:lnTo>
                <a:lnTo>
                  <a:pt x="37156" y="843038"/>
                </a:lnTo>
                <a:lnTo>
                  <a:pt x="36575" y="838200"/>
                </a:lnTo>
                <a:close/>
              </a:path>
              <a:path w="2060575" h="1524000">
                <a:moveTo>
                  <a:pt x="35559" y="838200"/>
                </a:moveTo>
                <a:lnTo>
                  <a:pt x="36295" y="841542"/>
                </a:lnTo>
                <a:lnTo>
                  <a:pt x="36258" y="840316"/>
                </a:lnTo>
                <a:lnTo>
                  <a:pt x="35559" y="838200"/>
                </a:lnTo>
                <a:close/>
              </a:path>
              <a:path w="2060575" h="1524000">
                <a:moveTo>
                  <a:pt x="36195" y="838200"/>
                </a:moveTo>
                <a:lnTo>
                  <a:pt x="35559" y="838200"/>
                </a:lnTo>
                <a:lnTo>
                  <a:pt x="36258" y="840316"/>
                </a:lnTo>
                <a:lnTo>
                  <a:pt x="36195" y="838200"/>
                </a:lnTo>
                <a:close/>
              </a:path>
              <a:path w="2060575" h="1524000">
                <a:moveTo>
                  <a:pt x="40513" y="711200"/>
                </a:moveTo>
                <a:lnTo>
                  <a:pt x="3555" y="711200"/>
                </a:lnTo>
                <a:lnTo>
                  <a:pt x="3555" y="736600"/>
                </a:lnTo>
                <a:lnTo>
                  <a:pt x="3937" y="736600"/>
                </a:lnTo>
                <a:lnTo>
                  <a:pt x="2413" y="749300"/>
                </a:lnTo>
                <a:lnTo>
                  <a:pt x="38226" y="749300"/>
                </a:lnTo>
                <a:lnTo>
                  <a:pt x="38480" y="736600"/>
                </a:lnTo>
                <a:lnTo>
                  <a:pt x="38480" y="723900"/>
                </a:lnTo>
                <a:lnTo>
                  <a:pt x="39116" y="723900"/>
                </a:lnTo>
                <a:lnTo>
                  <a:pt x="40513" y="711200"/>
                </a:lnTo>
                <a:close/>
              </a:path>
              <a:path w="2060575" h="1524000">
                <a:moveTo>
                  <a:pt x="40513" y="711200"/>
                </a:moveTo>
                <a:lnTo>
                  <a:pt x="39116" y="723900"/>
                </a:lnTo>
                <a:lnTo>
                  <a:pt x="40422" y="713014"/>
                </a:lnTo>
                <a:lnTo>
                  <a:pt x="40513" y="711200"/>
                </a:lnTo>
                <a:close/>
              </a:path>
              <a:path w="2060575" h="1524000">
                <a:moveTo>
                  <a:pt x="40422" y="713014"/>
                </a:moveTo>
                <a:lnTo>
                  <a:pt x="39116" y="723900"/>
                </a:lnTo>
                <a:lnTo>
                  <a:pt x="39877" y="723900"/>
                </a:lnTo>
                <a:lnTo>
                  <a:pt x="40422" y="713014"/>
                </a:lnTo>
                <a:close/>
              </a:path>
              <a:path w="2060575" h="1524000">
                <a:moveTo>
                  <a:pt x="41263" y="706004"/>
                </a:moveTo>
                <a:lnTo>
                  <a:pt x="39497" y="711200"/>
                </a:lnTo>
                <a:lnTo>
                  <a:pt x="40513" y="711200"/>
                </a:lnTo>
                <a:lnTo>
                  <a:pt x="40422" y="713014"/>
                </a:lnTo>
                <a:lnTo>
                  <a:pt x="41263" y="706004"/>
                </a:lnTo>
                <a:close/>
              </a:path>
              <a:path w="2060575" h="1524000">
                <a:moveTo>
                  <a:pt x="7239" y="698500"/>
                </a:moveTo>
                <a:lnTo>
                  <a:pt x="6476" y="711200"/>
                </a:lnTo>
                <a:lnTo>
                  <a:pt x="7239" y="711200"/>
                </a:lnTo>
                <a:lnTo>
                  <a:pt x="7239" y="698500"/>
                </a:lnTo>
                <a:close/>
              </a:path>
              <a:path w="2060575" h="1524000">
                <a:moveTo>
                  <a:pt x="8636" y="698500"/>
                </a:moveTo>
                <a:lnTo>
                  <a:pt x="7239" y="698500"/>
                </a:lnTo>
                <a:lnTo>
                  <a:pt x="7239" y="711200"/>
                </a:lnTo>
                <a:lnTo>
                  <a:pt x="8636" y="698500"/>
                </a:lnTo>
                <a:close/>
              </a:path>
              <a:path w="2060575" h="1524000">
                <a:moveTo>
                  <a:pt x="42164" y="698500"/>
                </a:moveTo>
                <a:lnTo>
                  <a:pt x="8636" y="698500"/>
                </a:lnTo>
                <a:lnTo>
                  <a:pt x="7239" y="711200"/>
                </a:lnTo>
                <a:lnTo>
                  <a:pt x="39497" y="711200"/>
                </a:lnTo>
                <a:lnTo>
                  <a:pt x="41886" y="700809"/>
                </a:lnTo>
                <a:lnTo>
                  <a:pt x="42164" y="698500"/>
                </a:lnTo>
                <a:close/>
              </a:path>
              <a:path w="2060575" h="1524000">
                <a:moveTo>
                  <a:pt x="41782" y="704476"/>
                </a:moveTo>
                <a:lnTo>
                  <a:pt x="41263" y="706004"/>
                </a:lnTo>
                <a:lnTo>
                  <a:pt x="40640" y="711200"/>
                </a:lnTo>
                <a:lnTo>
                  <a:pt x="41782" y="704476"/>
                </a:lnTo>
                <a:close/>
              </a:path>
              <a:path w="2060575" h="1524000">
                <a:moveTo>
                  <a:pt x="42164" y="703355"/>
                </a:moveTo>
                <a:lnTo>
                  <a:pt x="41782" y="704476"/>
                </a:lnTo>
                <a:lnTo>
                  <a:pt x="40640" y="711200"/>
                </a:lnTo>
                <a:lnTo>
                  <a:pt x="42164" y="711200"/>
                </a:lnTo>
                <a:lnTo>
                  <a:pt x="42164" y="703355"/>
                </a:lnTo>
                <a:close/>
              </a:path>
              <a:path w="2060575" h="1524000">
                <a:moveTo>
                  <a:pt x="42164" y="699604"/>
                </a:moveTo>
                <a:lnTo>
                  <a:pt x="41886" y="700809"/>
                </a:lnTo>
                <a:lnTo>
                  <a:pt x="41263" y="706004"/>
                </a:lnTo>
                <a:lnTo>
                  <a:pt x="41782" y="704476"/>
                </a:lnTo>
                <a:lnTo>
                  <a:pt x="42164" y="702235"/>
                </a:lnTo>
                <a:lnTo>
                  <a:pt x="42164" y="699604"/>
                </a:lnTo>
                <a:close/>
              </a:path>
              <a:path w="2060575" h="1524000">
                <a:moveTo>
                  <a:pt x="43815" y="698500"/>
                </a:moveTo>
                <a:lnTo>
                  <a:pt x="42799" y="698500"/>
                </a:lnTo>
                <a:lnTo>
                  <a:pt x="42164" y="702235"/>
                </a:lnTo>
                <a:lnTo>
                  <a:pt x="42164" y="703355"/>
                </a:lnTo>
                <a:lnTo>
                  <a:pt x="43815" y="698500"/>
                </a:lnTo>
                <a:close/>
              </a:path>
              <a:path w="2060575" h="1524000">
                <a:moveTo>
                  <a:pt x="42164" y="698500"/>
                </a:moveTo>
                <a:lnTo>
                  <a:pt x="41886" y="700809"/>
                </a:lnTo>
                <a:lnTo>
                  <a:pt x="42164" y="699604"/>
                </a:lnTo>
                <a:lnTo>
                  <a:pt x="42164" y="698500"/>
                </a:lnTo>
                <a:close/>
              </a:path>
              <a:path w="2060575" h="1524000">
                <a:moveTo>
                  <a:pt x="42418" y="698500"/>
                </a:moveTo>
                <a:lnTo>
                  <a:pt x="42164" y="698500"/>
                </a:lnTo>
                <a:lnTo>
                  <a:pt x="42164" y="699604"/>
                </a:lnTo>
                <a:lnTo>
                  <a:pt x="42418" y="698500"/>
                </a:lnTo>
                <a:close/>
              </a:path>
              <a:path w="2060575" h="1524000">
                <a:moveTo>
                  <a:pt x="9144" y="694266"/>
                </a:moveTo>
                <a:lnTo>
                  <a:pt x="8636" y="698500"/>
                </a:lnTo>
                <a:lnTo>
                  <a:pt x="9112" y="695325"/>
                </a:lnTo>
                <a:lnTo>
                  <a:pt x="9144" y="694266"/>
                </a:lnTo>
                <a:close/>
              </a:path>
              <a:path w="2060575" h="1524000">
                <a:moveTo>
                  <a:pt x="50673" y="685800"/>
                </a:moveTo>
                <a:lnTo>
                  <a:pt x="10159" y="685800"/>
                </a:lnTo>
                <a:lnTo>
                  <a:pt x="9112" y="695325"/>
                </a:lnTo>
                <a:lnTo>
                  <a:pt x="9017" y="698500"/>
                </a:lnTo>
                <a:lnTo>
                  <a:pt x="48005" y="698500"/>
                </a:lnTo>
                <a:lnTo>
                  <a:pt x="50673" y="685800"/>
                </a:lnTo>
                <a:close/>
              </a:path>
              <a:path w="2060575" h="1524000">
                <a:moveTo>
                  <a:pt x="10159" y="685800"/>
                </a:moveTo>
                <a:lnTo>
                  <a:pt x="9144" y="694266"/>
                </a:lnTo>
                <a:lnTo>
                  <a:pt x="9112" y="695325"/>
                </a:lnTo>
                <a:lnTo>
                  <a:pt x="10159" y="685800"/>
                </a:lnTo>
                <a:close/>
              </a:path>
              <a:path w="2060575" h="1524000">
                <a:moveTo>
                  <a:pt x="10159" y="685800"/>
                </a:moveTo>
                <a:lnTo>
                  <a:pt x="9398" y="685800"/>
                </a:lnTo>
                <a:lnTo>
                  <a:pt x="9144" y="694266"/>
                </a:lnTo>
                <a:lnTo>
                  <a:pt x="10159" y="685800"/>
                </a:lnTo>
                <a:close/>
              </a:path>
              <a:path w="2060575" h="1524000">
                <a:moveTo>
                  <a:pt x="60705" y="673100"/>
                </a:moveTo>
                <a:lnTo>
                  <a:pt x="16255" y="673100"/>
                </a:lnTo>
                <a:lnTo>
                  <a:pt x="15367" y="685800"/>
                </a:lnTo>
                <a:lnTo>
                  <a:pt x="57150" y="685800"/>
                </a:lnTo>
                <a:lnTo>
                  <a:pt x="60705" y="673100"/>
                </a:lnTo>
                <a:close/>
              </a:path>
              <a:path w="2060575" h="1524000">
                <a:moveTo>
                  <a:pt x="66167" y="660400"/>
                </a:moveTo>
                <a:lnTo>
                  <a:pt x="24129" y="660400"/>
                </a:lnTo>
                <a:lnTo>
                  <a:pt x="23114" y="673100"/>
                </a:lnTo>
                <a:lnTo>
                  <a:pt x="60832" y="673100"/>
                </a:lnTo>
                <a:lnTo>
                  <a:pt x="66167" y="660400"/>
                </a:lnTo>
                <a:close/>
              </a:path>
              <a:path w="2060575" h="1524000">
                <a:moveTo>
                  <a:pt x="66167" y="660400"/>
                </a:moveTo>
                <a:lnTo>
                  <a:pt x="60832" y="673100"/>
                </a:lnTo>
                <a:lnTo>
                  <a:pt x="63753" y="673100"/>
                </a:lnTo>
                <a:lnTo>
                  <a:pt x="64247" y="671688"/>
                </a:lnTo>
                <a:lnTo>
                  <a:pt x="66167" y="660400"/>
                </a:lnTo>
                <a:close/>
              </a:path>
              <a:path w="2060575" h="1524000">
                <a:moveTo>
                  <a:pt x="64247" y="671688"/>
                </a:moveTo>
                <a:lnTo>
                  <a:pt x="63753" y="673100"/>
                </a:lnTo>
                <a:lnTo>
                  <a:pt x="64007" y="673100"/>
                </a:lnTo>
                <a:lnTo>
                  <a:pt x="64247" y="671688"/>
                </a:lnTo>
                <a:close/>
              </a:path>
              <a:path w="2060575" h="1524000">
                <a:moveTo>
                  <a:pt x="68199" y="660400"/>
                </a:moveTo>
                <a:lnTo>
                  <a:pt x="66167" y="660400"/>
                </a:lnTo>
                <a:lnTo>
                  <a:pt x="64247" y="671688"/>
                </a:lnTo>
                <a:lnTo>
                  <a:pt x="68199" y="660400"/>
                </a:lnTo>
                <a:close/>
              </a:path>
              <a:path w="2060575" h="1524000">
                <a:moveTo>
                  <a:pt x="72263" y="647700"/>
                </a:moveTo>
                <a:lnTo>
                  <a:pt x="34925" y="647700"/>
                </a:lnTo>
                <a:lnTo>
                  <a:pt x="31369" y="660400"/>
                </a:lnTo>
                <a:lnTo>
                  <a:pt x="69469" y="660400"/>
                </a:lnTo>
                <a:lnTo>
                  <a:pt x="72263" y="647700"/>
                </a:lnTo>
                <a:close/>
              </a:path>
              <a:path w="2060575" h="1524000">
                <a:moveTo>
                  <a:pt x="72263" y="647700"/>
                </a:moveTo>
                <a:lnTo>
                  <a:pt x="69469" y="660400"/>
                </a:lnTo>
                <a:lnTo>
                  <a:pt x="71881" y="660400"/>
                </a:lnTo>
                <a:lnTo>
                  <a:pt x="72263" y="647700"/>
                </a:lnTo>
                <a:close/>
              </a:path>
              <a:path w="2060575" h="1524000">
                <a:moveTo>
                  <a:pt x="73659" y="647700"/>
                </a:moveTo>
                <a:lnTo>
                  <a:pt x="72263" y="647700"/>
                </a:lnTo>
                <a:lnTo>
                  <a:pt x="71881" y="660400"/>
                </a:lnTo>
                <a:lnTo>
                  <a:pt x="72263" y="660400"/>
                </a:lnTo>
                <a:lnTo>
                  <a:pt x="73659" y="647700"/>
                </a:lnTo>
                <a:close/>
              </a:path>
              <a:path w="2060575" h="1524000">
                <a:moveTo>
                  <a:pt x="40544" y="642408"/>
                </a:moveTo>
                <a:lnTo>
                  <a:pt x="37211" y="647700"/>
                </a:lnTo>
                <a:lnTo>
                  <a:pt x="40386" y="647700"/>
                </a:lnTo>
                <a:lnTo>
                  <a:pt x="40544" y="642408"/>
                </a:lnTo>
                <a:close/>
              </a:path>
              <a:path w="2060575" h="1524000">
                <a:moveTo>
                  <a:pt x="78486" y="635000"/>
                </a:moveTo>
                <a:lnTo>
                  <a:pt x="45212" y="635000"/>
                </a:lnTo>
                <a:lnTo>
                  <a:pt x="42418" y="647700"/>
                </a:lnTo>
                <a:lnTo>
                  <a:pt x="76453" y="647700"/>
                </a:lnTo>
                <a:lnTo>
                  <a:pt x="78287" y="638968"/>
                </a:lnTo>
                <a:lnTo>
                  <a:pt x="78486" y="635000"/>
                </a:lnTo>
                <a:close/>
              </a:path>
              <a:path w="2060575" h="1524000">
                <a:moveTo>
                  <a:pt x="78287" y="638968"/>
                </a:moveTo>
                <a:lnTo>
                  <a:pt x="76453" y="647700"/>
                </a:lnTo>
                <a:lnTo>
                  <a:pt x="78200" y="640714"/>
                </a:lnTo>
                <a:lnTo>
                  <a:pt x="78287" y="638968"/>
                </a:lnTo>
                <a:close/>
              </a:path>
              <a:path w="2060575" h="1524000">
                <a:moveTo>
                  <a:pt x="78200" y="640714"/>
                </a:moveTo>
                <a:lnTo>
                  <a:pt x="76453" y="647700"/>
                </a:lnTo>
                <a:lnTo>
                  <a:pt x="77850" y="647700"/>
                </a:lnTo>
                <a:lnTo>
                  <a:pt x="78200" y="640714"/>
                </a:lnTo>
                <a:close/>
              </a:path>
              <a:path w="2060575" h="1524000">
                <a:moveTo>
                  <a:pt x="41782" y="635000"/>
                </a:moveTo>
                <a:lnTo>
                  <a:pt x="40767" y="635000"/>
                </a:lnTo>
                <a:lnTo>
                  <a:pt x="40544" y="642408"/>
                </a:lnTo>
                <a:lnTo>
                  <a:pt x="41057" y="641594"/>
                </a:lnTo>
                <a:lnTo>
                  <a:pt x="41782" y="635000"/>
                </a:lnTo>
                <a:close/>
              </a:path>
              <a:path w="2060575" h="1524000">
                <a:moveTo>
                  <a:pt x="45212" y="635000"/>
                </a:moveTo>
                <a:lnTo>
                  <a:pt x="41782" y="635000"/>
                </a:lnTo>
                <a:lnTo>
                  <a:pt x="41057" y="641594"/>
                </a:lnTo>
                <a:lnTo>
                  <a:pt x="45212" y="635000"/>
                </a:lnTo>
                <a:close/>
              </a:path>
              <a:path w="2060575" h="1524000">
                <a:moveTo>
                  <a:pt x="79628" y="635000"/>
                </a:moveTo>
                <a:lnTo>
                  <a:pt x="79121" y="635000"/>
                </a:lnTo>
                <a:lnTo>
                  <a:pt x="78287" y="638968"/>
                </a:lnTo>
                <a:lnTo>
                  <a:pt x="78200" y="640714"/>
                </a:lnTo>
                <a:lnTo>
                  <a:pt x="79628" y="635000"/>
                </a:lnTo>
                <a:close/>
              </a:path>
              <a:path w="2060575" h="1524000">
                <a:moveTo>
                  <a:pt x="83439" y="622300"/>
                </a:moveTo>
                <a:lnTo>
                  <a:pt x="45720" y="622300"/>
                </a:lnTo>
                <a:lnTo>
                  <a:pt x="44426" y="631536"/>
                </a:lnTo>
                <a:lnTo>
                  <a:pt x="44323" y="635000"/>
                </a:lnTo>
                <a:lnTo>
                  <a:pt x="81279" y="635000"/>
                </a:lnTo>
                <a:lnTo>
                  <a:pt x="83439" y="622300"/>
                </a:lnTo>
                <a:close/>
              </a:path>
              <a:path w="2060575" h="1524000">
                <a:moveTo>
                  <a:pt x="85471" y="622300"/>
                </a:moveTo>
                <a:lnTo>
                  <a:pt x="83439" y="622300"/>
                </a:lnTo>
                <a:lnTo>
                  <a:pt x="81915" y="635000"/>
                </a:lnTo>
                <a:lnTo>
                  <a:pt x="85471" y="622300"/>
                </a:lnTo>
                <a:close/>
              </a:path>
              <a:path w="2060575" h="1524000">
                <a:moveTo>
                  <a:pt x="45720" y="622300"/>
                </a:moveTo>
                <a:lnTo>
                  <a:pt x="44703" y="622300"/>
                </a:lnTo>
                <a:lnTo>
                  <a:pt x="44426" y="631536"/>
                </a:lnTo>
                <a:lnTo>
                  <a:pt x="45720" y="622300"/>
                </a:lnTo>
                <a:close/>
              </a:path>
              <a:path w="2060575" h="1524000">
                <a:moveTo>
                  <a:pt x="91694" y="609600"/>
                </a:moveTo>
                <a:lnTo>
                  <a:pt x="52324" y="609600"/>
                </a:lnTo>
                <a:lnTo>
                  <a:pt x="50800" y="622300"/>
                </a:lnTo>
                <a:lnTo>
                  <a:pt x="88773" y="622300"/>
                </a:lnTo>
                <a:lnTo>
                  <a:pt x="91694" y="609600"/>
                </a:lnTo>
                <a:close/>
              </a:path>
              <a:path w="2060575" h="1524000">
                <a:moveTo>
                  <a:pt x="91913" y="613063"/>
                </a:moveTo>
                <a:lnTo>
                  <a:pt x="88773" y="622300"/>
                </a:lnTo>
                <a:lnTo>
                  <a:pt x="90804" y="622300"/>
                </a:lnTo>
                <a:lnTo>
                  <a:pt x="91913" y="613063"/>
                </a:lnTo>
                <a:close/>
              </a:path>
              <a:path w="2060575" h="1524000">
                <a:moveTo>
                  <a:pt x="93091" y="609600"/>
                </a:moveTo>
                <a:lnTo>
                  <a:pt x="92328" y="609600"/>
                </a:lnTo>
                <a:lnTo>
                  <a:pt x="91913" y="613063"/>
                </a:lnTo>
                <a:lnTo>
                  <a:pt x="93091" y="609600"/>
                </a:lnTo>
                <a:close/>
              </a:path>
              <a:path w="2060575" h="1524000">
                <a:moveTo>
                  <a:pt x="58420" y="596900"/>
                </a:moveTo>
                <a:lnTo>
                  <a:pt x="56642" y="596900"/>
                </a:lnTo>
                <a:lnTo>
                  <a:pt x="56006" y="609600"/>
                </a:lnTo>
                <a:lnTo>
                  <a:pt x="58039" y="609600"/>
                </a:lnTo>
                <a:lnTo>
                  <a:pt x="58420" y="596900"/>
                </a:lnTo>
                <a:close/>
              </a:path>
              <a:path w="2060575" h="1524000">
                <a:moveTo>
                  <a:pt x="62356" y="596900"/>
                </a:moveTo>
                <a:lnTo>
                  <a:pt x="58420" y="596900"/>
                </a:lnTo>
                <a:lnTo>
                  <a:pt x="58039" y="609600"/>
                </a:lnTo>
                <a:lnTo>
                  <a:pt x="62356" y="596900"/>
                </a:lnTo>
                <a:close/>
              </a:path>
              <a:path w="2060575" h="1524000">
                <a:moveTo>
                  <a:pt x="96393" y="596900"/>
                </a:moveTo>
                <a:lnTo>
                  <a:pt x="62356" y="596900"/>
                </a:lnTo>
                <a:lnTo>
                  <a:pt x="58039" y="609600"/>
                </a:lnTo>
                <a:lnTo>
                  <a:pt x="95503" y="609600"/>
                </a:lnTo>
                <a:lnTo>
                  <a:pt x="96393" y="596900"/>
                </a:lnTo>
                <a:close/>
              </a:path>
              <a:path w="2060575" h="1524000">
                <a:moveTo>
                  <a:pt x="96393" y="596900"/>
                </a:moveTo>
                <a:lnTo>
                  <a:pt x="95503" y="609600"/>
                </a:lnTo>
                <a:lnTo>
                  <a:pt x="96150" y="604981"/>
                </a:lnTo>
                <a:lnTo>
                  <a:pt x="96393" y="596900"/>
                </a:lnTo>
                <a:close/>
              </a:path>
              <a:path w="2060575" h="1524000">
                <a:moveTo>
                  <a:pt x="96150" y="604981"/>
                </a:moveTo>
                <a:lnTo>
                  <a:pt x="95503" y="609600"/>
                </a:lnTo>
                <a:lnTo>
                  <a:pt x="96012" y="609600"/>
                </a:lnTo>
                <a:lnTo>
                  <a:pt x="96150" y="604981"/>
                </a:lnTo>
                <a:close/>
              </a:path>
              <a:path w="2060575" h="1524000">
                <a:moveTo>
                  <a:pt x="97281" y="596900"/>
                </a:moveTo>
                <a:lnTo>
                  <a:pt x="96393" y="596900"/>
                </a:lnTo>
                <a:lnTo>
                  <a:pt x="96150" y="604981"/>
                </a:lnTo>
                <a:lnTo>
                  <a:pt x="97281" y="596900"/>
                </a:lnTo>
                <a:close/>
              </a:path>
              <a:path w="2060575" h="1524000">
                <a:moveTo>
                  <a:pt x="63546" y="590215"/>
                </a:moveTo>
                <a:lnTo>
                  <a:pt x="61341" y="596900"/>
                </a:lnTo>
                <a:lnTo>
                  <a:pt x="62611" y="596900"/>
                </a:lnTo>
                <a:lnTo>
                  <a:pt x="63546" y="590215"/>
                </a:lnTo>
                <a:close/>
              </a:path>
              <a:path w="2060575" h="1524000">
                <a:moveTo>
                  <a:pt x="100583" y="584200"/>
                </a:moveTo>
                <a:lnTo>
                  <a:pt x="65531" y="584200"/>
                </a:lnTo>
                <a:lnTo>
                  <a:pt x="62738" y="596900"/>
                </a:lnTo>
                <a:lnTo>
                  <a:pt x="98298" y="596900"/>
                </a:lnTo>
                <a:lnTo>
                  <a:pt x="100583" y="584200"/>
                </a:lnTo>
                <a:close/>
              </a:path>
              <a:path w="2060575" h="1524000">
                <a:moveTo>
                  <a:pt x="100583" y="584200"/>
                </a:moveTo>
                <a:lnTo>
                  <a:pt x="98298" y="596900"/>
                </a:lnTo>
                <a:lnTo>
                  <a:pt x="99118" y="593969"/>
                </a:lnTo>
                <a:lnTo>
                  <a:pt x="100583" y="584200"/>
                </a:lnTo>
                <a:close/>
              </a:path>
              <a:path w="2060575" h="1524000">
                <a:moveTo>
                  <a:pt x="99118" y="593969"/>
                </a:moveTo>
                <a:lnTo>
                  <a:pt x="98298" y="596900"/>
                </a:lnTo>
                <a:lnTo>
                  <a:pt x="98678" y="596900"/>
                </a:lnTo>
                <a:lnTo>
                  <a:pt x="99118" y="593969"/>
                </a:lnTo>
                <a:close/>
              </a:path>
              <a:path w="2060575" h="1524000">
                <a:moveTo>
                  <a:pt x="101853" y="584200"/>
                </a:moveTo>
                <a:lnTo>
                  <a:pt x="100583" y="584200"/>
                </a:lnTo>
                <a:lnTo>
                  <a:pt x="99118" y="593969"/>
                </a:lnTo>
                <a:lnTo>
                  <a:pt x="101853" y="584200"/>
                </a:lnTo>
                <a:close/>
              </a:path>
              <a:path w="2060575" h="1524000">
                <a:moveTo>
                  <a:pt x="65531" y="584200"/>
                </a:moveTo>
                <a:lnTo>
                  <a:pt x="64389" y="584200"/>
                </a:lnTo>
                <a:lnTo>
                  <a:pt x="63546" y="590215"/>
                </a:lnTo>
                <a:lnTo>
                  <a:pt x="65531" y="584200"/>
                </a:lnTo>
                <a:close/>
              </a:path>
              <a:path w="2060575" h="1524000">
                <a:moveTo>
                  <a:pt x="111125" y="571500"/>
                </a:moveTo>
                <a:lnTo>
                  <a:pt x="69850" y="571500"/>
                </a:lnTo>
                <a:lnTo>
                  <a:pt x="67437" y="584200"/>
                </a:lnTo>
                <a:lnTo>
                  <a:pt x="107188" y="584200"/>
                </a:lnTo>
                <a:lnTo>
                  <a:pt x="111125" y="571500"/>
                </a:lnTo>
                <a:close/>
              </a:path>
              <a:path w="2060575" h="1524000">
                <a:moveTo>
                  <a:pt x="115824" y="558800"/>
                </a:moveTo>
                <a:lnTo>
                  <a:pt x="75819" y="558800"/>
                </a:lnTo>
                <a:lnTo>
                  <a:pt x="71881" y="571500"/>
                </a:lnTo>
                <a:lnTo>
                  <a:pt x="111759" y="571500"/>
                </a:lnTo>
                <a:lnTo>
                  <a:pt x="115824" y="558800"/>
                </a:lnTo>
                <a:close/>
              </a:path>
              <a:path w="2060575" h="1524000">
                <a:moveTo>
                  <a:pt x="128650" y="533400"/>
                </a:moveTo>
                <a:lnTo>
                  <a:pt x="90677" y="533400"/>
                </a:lnTo>
                <a:lnTo>
                  <a:pt x="85344" y="546100"/>
                </a:lnTo>
                <a:lnTo>
                  <a:pt x="83312" y="546100"/>
                </a:lnTo>
                <a:lnTo>
                  <a:pt x="79248" y="558800"/>
                </a:lnTo>
                <a:lnTo>
                  <a:pt x="120269" y="558800"/>
                </a:lnTo>
                <a:lnTo>
                  <a:pt x="124714" y="546100"/>
                </a:lnTo>
                <a:lnTo>
                  <a:pt x="128650" y="533400"/>
                </a:lnTo>
                <a:close/>
              </a:path>
              <a:path w="2060575" h="1524000">
                <a:moveTo>
                  <a:pt x="134493" y="520700"/>
                </a:moveTo>
                <a:lnTo>
                  <a:pt x="97790" y="520700"/>
                </a:lnTo>
                <a:lnTo>
                  <a:pt x="93725" y="533400"/>
                </a:lnTo>
                <a:lnTo>
                  <a:pt x="131191" y="533400"/>
                </a:lnTo>
                <a:lnTo>
                  <a:pt x="134493" y="520700"/>
                </a:lnTo>
                <a:close/>
              </a:path>
              <a:path w="2060575" h="1524000">
                <a:moveTo>
                  <a:pt x="134747" y="520700"/>
                </a:moveTo>
                <a:lnTo>
                  <a:pt x="131191" y="533400"/>
                </a:lnTo>
                <a:lnTo>
                  <a:pt x="132842" y="533400"/>
                </a:lnTo>
                <a:lnTo>
                  <a:pt x="134747" y="520700"/>
                </a:lnTo>
                <a:close/>
              </a:path>
              <a:path w="2060575" h="1524000">
                <a:moveTo>
                  <a:pt x="141986" y="508000"/>
                </a:moveTo>
                <a:lnTo>
                  <a:pt x="101853" y="508000"/>
                </a:lnTo>
                <a:lnTo>
                  <a:pt x="99949" y="520700"/>
                </a:lnTo>
                <a:lnTo>
                  <a:pt x="141097" y="520700"/>
                </a:lnTo>
                <a:lnTo>
                  <a:pt x="141986" y="508000"/>
                </a:lnTo>
                <a:close/>
              </a:path>
              <a:path w="2060575" h="1524000">
                <a:moveTo>
                  <a:pt x="109093" y="495300"/>
                </a:moveTo>
                <a:lnTo>
                  <a:pt x="108076" y="495300"/>
                </a:lnTo>
                <a:lnTo>
                  <a:pt x="107569" y="508000"/>
                </a:lnTo>
                <a:lnTo>
                  <a:pt x="109093" y="495300"/>
                </a:lnTo>
                <a:close/>
              </a:path>
              <a:path w="2060575" h="1524000">
                <a:moveTo>
                  <a:pt x="148081" y="495300"/>
                </a:moveTo>
                <a:lnTo>
                  <a:pt x="109093" y="495300"/>
                </a:lnTo>
                <a:lnTo>
                  <a:pt x="107696" y="508000"/>
                </a:lnTo>
                <a:lnTo>
                  <a:pt x="147193" y="508000"/>
                </a:lnTo>
                <a:lnTo>
                  <a:pt x="148081" y="495300"/>
                </a:lnTo>
                <a:close/>
              </a:path>
              <a:path w="2060575" h="1524000">
                <a:moveTo>
                  <a:pt x="154558" y="482600"/>
                </a:moveTo>
                <a:lnTo>
                  <a:pt x="114046" y="482600"/>
                </a:lnTo>
                <a:lnTo>
                  <a:pt x="113029" y="495300"/>
                </a:lnTo>
                <a:lnTo>
                  <a:pt x="153289" y="495300"/>
                </a:lnTo>
                <a:lnTo>
                  <a:pt x="154558" y="482600"/>
                </a:lnTo>
                <a:close/>
              </a:path>
              <a:path w="2060575" h="1524000">
                <a:moveTo>
                  <a:pt x="158623" y="469900"/>
                </a:moveTo>
                <a:lnTo>
                  <a:pt x="124968" y="469900"/>
                </a:lnTo>
                <a:lnTo>
                  <a:pt x="119506" y="482600"/>
                </a:lnTo>
                <a:lnTo>
                  <a:pt x="155575" y="482600"/>
                </a:lnTo>
                <a:lnTo>
                  <a:pt x="158623" y="469900"/>
                </a:lnTo>
                <a:close/>
              </a:path>
              <a:path w="2060575" h="1524000">
                <a:moveTo>
                  <a:pt x="161798" y="469900"/>
                </a:moveTo>
                <a:lnTo>
                  <a:pt x="158623" y="469900"/>
                </a:lnTo>
                <a:lnTo>
                  <a:pt x="155955" y="482600"/>
                </a:lnTo>
                <a:lnTo>
                  <a:pt x="161798" y="469900"/>
                </a:lnTo>
                <a:close/>
              </a:path>
              <a:path w="2060575" h="1524000">
                <a:moveTo>
                  <a:pt x="174244" y="444500"/>
                </a:moveTo>
                <a:lnTo>
                  <a:pt x="137922" y="444500"/>
                </a:lnTo>
                <a:lnTo>
                  <a:pt x="131825" y="457200"/>
                </a:lnTo>
                <a:lnTo>
                  <a:pt x="126111" y="457200"/>
                </a:lnTo>
                <a:lnTo>
                  <a:pt x="125222" y="469900"/>
                </a:lnTo>
                <a:lnTo>
                  <a:pt x="163068" y="469900"/>
                </a:lnTo>
                <a:lnTo>
                  <a:pt x="169164" y="457200"/>
                </a:lnTo>
                <a:lnTo>
                  <a:pt x="174244" y="444500"/>
                </a:lnTo>
                <a:close/>
              </a:path>
              <a:path w="2060575" h="1524000">
                <a:moveTo>
                  <a:pt x="179324" y="431800"/>
                </a:moveTo>
                <a:lnTo>
                  <a:pt x="142113" y="431800"/>
                </a:lnTo>
                <a:lnTo>
                  <a:pt x="137541" y="444500"/>
                </a:lnTo>
                <a:lnTo>
                  <a:pt x="173227" y="444500"/>
                </a:lnTo>
                <a:lnTo>
                  <a:pt x="179324" y="431800"/>
                </a:lnTo>
                <a:close/>
              </a:path>
              <a:path w="2060575" h="1524000">
                <a:moveTo>
                  <a:pt x="184530" y="419100"/>
                </a:moveTo>
                <a:lnTo>
                  <a:pt x="149225" y="419100"/>
                </a:lnTo>
                <a:lnTo>
                  <a:pt x="143128" y="431800"/>
                </a:lnTo>
                <a:lnTo>
                  <a:pt x="180594" y="431800"/>
                </a:lnTo>
                <a:lnTo>
                  <a:pt x="184530" y="419100"/>
                </a:lnTo>
                <a:close/>
              </a:path>
              <a:path w="2060575" h="1524000">
                <a:moveTo>
                  <a:pt x="186436" y="419100"/>
                </a:moveTo>
                <a:lnTo>
                  <a:pt x="184530" y="419100"/>
                </a:lnTo>
                <a:lnTo>
                  <a:pt x="182752" y="431800"/>
                </a:lnTo>
                <a:lnTo>
                  <a:pt x="186436" y="419100"/>
                </a:lnTo>
                <a:close/>
              </a:path>
              <a:path w="2060575" h="1524000">
                <a:moveTo>
                  <a:pt x="191389" y="406400"/>
                </a:moveTo>
                <a:lnTo>
                  <a:pt x="152019" y="406400"/>
                </a:lnTo>
                <a:lnTo>
                  <a:pt x="148081" y="419100"/>
                </a:lnTo>
                <a:lnTo>
                  <a:pt x="189102" y="419100"/>
                </a:lnTo>
                <a:lnTo>
                  <a:pt x="191389" y="406400"/>
                </a:lnTo>
                <a:close/>
              </a:path>
              <a:path w="2060575" h="1524000">
                <a:moveTo>
                  <a:pt x="191389" y="406400"/>
                </a:moveTo>
                <a:lnTo>
                  <a:pt x="189102" y="419100"/>
                </a:lnTo>
                <a:lnTo>
                  <a:pt x="190603" y="413543"/>
                </a:lnTo>
                <a:lnTo>
                  <a:pt x="191389" y="406400"/>
                </a:lnTo>
                <a:close/>
              </a:path>
              <a:path w="2060575" h="1524000">
                <a:moveTo>
                  <a:pt x="190603" y="413543"/>
                </a:moveTo>
                <a:lnTo>
                  <a:pt x="189102" y="419100"/>
                </a:lnTo>
                <a:lnTo>
                  <a:pt x="189992" y="419100"/>
                </a:lnTo>
                <a:lnTo>
                  <a:pt x="190603" y="413543"/>
                </a:lnTo>
                <a:close/>
              </a:path>
              <a:path w="2060575" h="1524000">
                <a:moveTo>
                  <a:pt x="192531" y="406400"/>
                </a:moveTo>
                <a:lnTo>
                  <a:pt x="191389" y="406400"/>
                </a:lnTo>
                <a:lnTo>
                  <a:pt x="190603" y="413543"/>
                </a:lnTo>
                <a:lnTo>
                  <a:pt x="192531" y="406400"/>
                </a:lnTo>
                <a:close/>
              </a:path>
              <a:path w="2060575" h="1524000">
                <a:moveTo>
                  <a:pt x="159893" y="393700"/>
                </a:moveTo>
                <a:lnTo>
                  <a:pt x="159512" y="393700"/>
                </a:lnTo>
                <a:lnTo>
                  <a:pt x="158115" y="406400"/>
                </a:lnTo>
                <a:lnTo>
                  <a:pt x="159639" y="406400"/>
                </a:lnTo>
                <a:lnTo>
                  <a:pt x="159893" y="393700"/>
                </a:lnTo>
                <a:close/>
              </a:path>
              <a:path w="2060575" h="1524000">
                <a:moveTo>
                  <a:pt x="163322" y="393700"/>
                </a:moveTo>
                <a:lnTo>
                  <a:pt x="159893" y="393700"/>
                </a:lnTo>
                <a:lnTo>
                  <a:pt x="159639" y="406400"/>
                </a:lnTo>
                <a:lnTo>
                  <a:pt x="163322" y="393700"/>
                </a:lnTo>
                <a:close/>
              </a:path>
              <a:path w="2060575" h="1524000">
                <a:moveTo>
                  <a:pt x="197484" y="393700"/>
                </a:moveTo>
                <a:lnTo>
                  <a:pt x="163322" y="393700"/>
                </a:lnTo>
                <a:lnTo>
                  <a:pt x="159639" y="406400"/>
                </a:lnTo>
                <a:lnTo>
                  <a:pt x="194182" y="406400"/>
                </a:lnTo>
                <a:lnTo>
                  <a:pt x="197406" y="395653"/>
                </a:lnTo>
                <a:lnTo>
                  <a:pt x="197484" y="393700"/>
                </a:lnTo>
                <a:close/>
              </a:path>
              <a:path w="2060575" h="1524000">
                <a:moveTo>
                  <a:pt x="197406" y="395653"/>
                </a:moveTo>
                <a:lnTo>
                  <a:pt x="194182" y="406400"/>
                </a:lnTo>
                <a:lnTo>
                  <a:pt x="197362" y="396765"/>
                </a:lnTo>
                <a:lnTo>
                  <a:pt x="197406" y="395653"/>
                </a:lnTo>
                <a:close/>
              </a:path>
              <a:path w="2060575" h="1524000">
                <a:moveTo>
                  <a:pt x="197362" y="396765"/>
                </a:moveTo>
                <a:lnTo>
                  <a:pt x="194182" y="406400"/>
                </a:lnTo>
                <a:lnTo>
                  <a:pt x="196976" y="406400"/>
                </a:lnTo>
                <a:lnTo>
                  <a:pt x="197362" y="396765"/>
                </a:lnTo>
                <a:close/>
              </a:path>
              <a:path w="2060575" h="1524000">
                <a:moveTo>
                  <a:pt x="198374" y="393700"/>
                </a:moveTo>
                <a:lnTo>
                  <a:pt x="197993" y="393700"/>
                </a:lnTo>
                <a:lnTo>
                  <a:pt x="197406" y="395653"/>
                </a:lnTo>
                <a:lnTo>
                  <a:pt x="197362" y="396765"/>
                </a:lnTo>
                <a:lnTo>
                  <a:pt x="198374" y="393700"/>
                </a:lnTo>
                <a:close/>
              </a:path>
              <a:path w="2060575" h="1524000">
                <a:moveTo>
                  <a:pt x="162917" y="389081"/>
                </a:moveTo>
                <a:lnTo>
                  <a:pt x="161671" y="393700"/>
                </a:lnTo>
                <a:lnTo>
                  <a:pt x="162687" y="393700"/>
                </a:lnTo>
                <a:lnTo>
                  <a:pt x="162917" y="389081"/>
                </a:lnTo>
                <a:close/>
              </a:path>
              <a:path w="2060575" h="1524000">
                <a:moveTo>
                  <a:pt x="165100" y="381000"/>
                </a:moveTo>
                <a:lnTo>
                  <a:pt x="162917" y="389081"/>
                </a:lnTo>
                <a:lnTo>
                  <a:pt x="162687" y="393700"/>
                </a:lnTo>
                <a:lnTo>
                  <a:pt x="165100" y="381000"/>
                </a:lnTo>
                <a:close/>
              </a:path>
              <a:path w="2060575" h="1524000">
                <a:moveTo>
                  <a:pt x="202311" y="381000"/>
                </a:moveTo>
                <a:lnTo>
                  <a:pt x="165100" y="381000"/>
                </a:lnTo>
                <a:lnTo>
                  <a:pt x="162814" y="393700"/>
                </a:lnTo>
                <a:lnTo>
                  <a:pt x="198247" y="393700"/>
                </a:lnTo>
                <a:lnTo>
                  <a:pt x="202311" y="381000"/>
                </a:lnTo>
                <a:close/>
              </a:path>
              <a:path w="2060575" h="1524000">
                <a:moveTo>
                  <a:pt x="202311" y="381000"/>
                </a:moveTo>
                <a:lnTo>
                  <a:pt x="198247" y="393700"/>
                </a:lnTo>
                <a:lnTo>
                  <a:pt x="200847" y="387652"/>
                </a:lnTo>
                <a:lnTo>
                  <a:pt x="202311" y="381000"/>
                </a:lnTo>
                <a:close/>
              </a:path>
              <a:path w="2060575" h="1524000">
                <a:moveTo>
                  <a:pt x="200847" y="387652"/>
                </a:moveTo>
                <a:lnTo>
                  <a:pt x="198247" y="393700"/>
                </a:lnTo>
                <a:lnTo>
                  <a:pt x="199517" y="393700"/>
                </a:lnTo>
                <a:lnTo>
                  <a:pt x="200847" y="387652"/>
                </a:lnTo>
                <a:close/>
              </a:path>
              <a:path w="2060575" h="1524000">
                <a:moveTo>
                  <a:pt x="165100" y="381000"/>
                </a:moveTo>
                <a:lnTo>
                  <a:pt x="163322" y="381000"/>
                </a:lnTo>
                <a:lnTo>
                  <a:pt x="162917" y="389081"/>
                </a:lnTo>
                <a:lnTo>
                  <a:pt x="165100" y="381000"/>
                </a:lnTo>
                <a:close/>
              </a:path>
              <a:path w="2060575" h="1524000">
                <a:moveTo>
                  <a:pt x="203707" y="381000"/>
                </a:moveTo>
                <a:lnTo>
                  <a:pt x="202311" y="381000"/>
                </a:lnTo>
                <a:lnTo>
                  <a:pt x="200847" y="387652"/>
                </a:lnTo>
                <a:lnTo>
                  <a:pt x="203707" y="381000"/>
                </a:lnTo>
                <a:close/>
              </a:path>
              <a:path w="2060575" h="1524000">
                <a:moveTo>
                  <a:pt x="211454" y="368300"/>
                </a:moveTo>
                <a:lnTo>
                  <a:pt x="169545" y="368300"/>
                </a:lnTo>
                <a:lnTo>
                  <a:pt x="166624" y="381000"/>
                </a:lnTo>
                <a:lnTo>
                  <a:pt x="205994" y="381000"/>
                </a:lnTo>
                <a:lnTo>
                  <a:pt x="211454" y="368300"/>
                </a:lnTo>
                <a:close/>
              </a:path>
              <a:path w="2060575" h="1524000">
                <a:moveTo>
                  <a:pt x="178180" y="355600"/>
                </a:moveTo>
                <a:lnTo>
                  <a:pt x="172847" y="368300"/>
                </a:lnTo>
                <a:lnTo>
                  <a:pt x="175132" y="368300"/>
                </a:lnTo>
                <a:lnTo>
                  <a:pt x="178180" y="355600"/>
                </a:lnTo>
                <a:close/>
              </a:path>
              <a:path w="2060575" h="1524000">
                <a:moveTo>
                  <a:pt x="226314" y="342900"/>
                </a:moveTo>
                <a:lnTo>
                  <a:pt x="186436" y="342900"/>
                </a:lnTo>
                <a:lnTo>
                  <a:pt x="180975" y="355600"/>
                </a:lnTo>
                <a:lnTo>
                  <a:pt x="179831" y="355600"/>
                </a:lnTo>
                <a:lnTo>
                  <a:pt x="175132" y="368300"/>
                </a:lnTo>
                <a:lnTo>
                  <a:pt x="215646" y="368300"/>
                </a:lnTo>
                <a:lnTo>
                  <a:pt x="221996" y="355600"/>
                </a:lnTo>
                <a:lnTo>
                  <a:pt x="226314" y="342900"/>
                </a:lnTo>
                <a:close/>
              </a:path>
              <a:path w="2060575" h="1524000">
                <a:moveTo>
                  <a:pt x="242062" y="330200"/>
                </a:moveTo>
                <a:lnTo>
                  <a:pt x="191643" y="330200"/>
                </a:lnTo>
                <a:lnTo>
                  <a:pt x="185927" y="342900"/>
                </a:lnTo>
                <a:lnTo>
                  <a:pt x="232282" y="342900"/>
                </a:lnTo>
                <a:lnTo>
                  <a:pt x="242062" y="330200"/>
                </a:lnTo>
                <a:close/>
              </a:path>
              <a:path w="2060575" h="1524000">
                <a:moveTo>
                  <a:pt x="245872" y="317500"/>
                </a:moveTo>
                <a:lnTo>
                  <a:pt x="205613" y="317500"/>
                </a:lnTo>
                <a:lnTo>
                  <a:pt x="198500" y="330200"/>
                </a:lnTo>
                <a:lnTo>
                  <a:pt x="244221" y="330200"/>
                </a:lnTo>
                <a:lnTo>
                  <a:pt x="245872" y="317500"/>
                </a:lnTo>
                <a:close/>
              </a:path>
              <a:path w="2060575" h="1524000">
                <a:moveTo>
                  <a:pt x="255270" y="304800"/>
                </a:moveTo>
                <a:lnTo>
                  <a:pt x="214122" y="304800"/>
                </a:lnTo>
                <a:lnTo>
                  <a:pt x="204343" y="317500"/>
                </a:lnTo>
                <a:lnTo>
                  <a:pt x="253238" y="317500"/>
                </a:lnTo>
                <a:lnTo>
                  <a:pt x="255270" y="304800"/>
                </a:lnTo>
                <a:close/>
              </a:path>
              <a:path w="2060575" h="1524000">
                <a:moveTo>
                  <a:pt x="222503" y="292100"/>
                </a:moveTo>
                <a:lnTo>
                  <a:pt x="220345" y="292100"/>
                </a:lnTo>
                <a:lnTo>
                  <a:pt x="216789" y="304800"/>
                </a:lnTo>
                <a:lnTo>
                  <a:pt x="222250" y="304800"/>
                </a:lnTo>
                <a:lnTo>
                  <a:pt x="222503" y="292100"/>
                </a:lnTo>
                <a:close/>
              </a:path>
              <a:path w="2060575" h="1524000">
                <a:moveTo>
                  <a:pt x="225932" y="292100"/>
                </a:moveTo>
                <a:lnTo>
                  <a:pt x="222503" y="292100"/>
                </a:lnTo>
                <a:lnTo>
                  <a:pt x="222250" y="304800"/>
                </a:lnTo>
                <a:lnTo>
                  <a:pt x="225932" y="292100"/>
                </a:lnTo>
                <a:close/>
              </a:path>
              <a:path w="2060575" h="1524000">
                <a:moveTo>
                  <a:pt x="262763" y="292100"/>
                </a:moveTo>
                <a:lnTo>
                  <a:pt x="225932" y="292100"/>
                </a:lnTo>
                <a:lnTo>
                  <a:pt x="222250" y="304800"/>
                </a:lnTo>
                <a:lnTo>
                  <a:pt x="257682" y="304800"/>
                </a:lnTo>
                <a:lnTo>
                  <a:pt x="262763" y="292100"/>
                </a:lnTo>
                <a:close/>
              </a:path>
              <a:path w="2060575" h="1524000">
                <a:moveTo>
                  <a:pt x="229743" y="279400"/>
                </a:moveTo>
                <a:lnTo>
                  <a:pt x="227583" y="279400"/>
                </a:lnTo>
                <a:lnTo>
                  <a:pt x="224790" y="292100"/>
                </a:lnTo>
                <a:lnTo>
                  <a:pt x="227838" y="292100"/>
                </a:lnTo>
                <a:lnTo>
                  <a:pt x="229743" y="279400"/>
                </a:lnTo>
                <a:close/>
              </a:path>
              <a:path w="2060575" h="1524000">
                <a:moveTo>
                  <a:pt x="230758" y="279400"/>
                </a:moveTo>
                <a:lnTo>
                  <a:pt x="229743" y="279400"/>
                </a:lnTo>
                <a:lnTo>
                  <a:pt x="227838" y="292100"/>
                </a:lnTo>
                <a:lnTo>
                  <a:pt x="230758" y="279400"/>
                </a:lnTo>
                <a:close/>
              </a:path>
              <a:path w="2060575" h="1524000">
                <a:moveTo>
                  <a:pt x="274193" y="279400"/>
                </a:moveTo>
                <a:lnTo>
                  <a:pt x="230758" y="279400"/>
                </a:lnTo>
                <a:lnTo>
                  <a:pt x="227838" y="292100"/>
                </a:lnTo>
                <a:lnTo>
                  <a:pt x="266953" y="292100"/>
                </a:lnTo>
                <a:lnTo>
                  <a:pt x="274193" y="279400"/>
                </a:lnTo>
                <a:close/>
              </a:path>
              <a:path w="2060575" h="1524000">
                <a:moveTo>
                  <a:pt x="284352" y="266700"/>
                </a:moveTo>
                <a:lnTo>
                  <a:pt x="241680" y="266700"/>
                </a:lnTo>
                <a:lnTo>
                  <a:pt x="235966" y="279400"/>
                </a:lnTo>
                <a:lnTo>
                  <a:pt x="277114" y="279400"/>
                </a:lnTo>
                <a:lnTo>
                  <a:pt x="284352" y="266700"/>
                </a:lnTo>
                <a:close/>
              </a:path>
              <a:path w="2060575" h="1524000">
                <a:moveTo>
                  <a:pt x="295528" y="254000"/>
                </a:moveTo>
                <a:lnTo>
                  <a:pt x="251714" y="254000"/>
                </a:lnTo>
                <a:lnTo>
                  <a:pt x="246379" y="266700"/>
                </a:lnTo>
                <a:lnTo>
                  <a:pt x="288163" y="266700"/>
                </a:lnTo>
                <a:lnTo>
                  <a:pt x="295528" y="254000"/>
                </a:lnTo>
                <a:close/>
              </a:path>
              <a:path w="2060575" h="1524000">
                <a:moveTo>
                  <a:pt x="261747" y="241300"/>
                </a:moveTo>
                <a:lnTo>
                  <a:pt x="254507" y="254000"/>
                </a:lnTo>
                <a:lnTo>
                  <a:pt x="258064" y="254000"/>
                </a:lnTo>
                <a:lnTo>
                  <a:pt x="261747" y="241300"/>
                </a:lnTo>
                <a:close/>
              </a:path>
              <a:path w="2060575" h="1524000">
                <a:moveTo>
                  <a:pt x="303783" y="241300"/>
                </a:moveTo>
                <a:lnTo>
                  <a:pt x="263525" y="241300"/>
                </a:lnTo>
                <a:lnTo>
                  <a:pt x="258064" y="254000"/>
                </a:lnTo>
                <a:lnTo>
                  <a:pt x="300863" y="254000"/>
                </a:lnTo>
                <a:lnTo>
                  <a:pt x="303783" y="241300"/>
                </a:lnTo>
                <a:close/>
              </a:path>
              <a:path w="2060575" h="1524000">
                <a:moveTo>
                  <a:pt x="304003" y="244763"/>
                </a:moveTo>
                <a:lnTo>
                  <a:pt x="300863" y="254000"/>
                </a:lnTo>
                <a:lnTo>
                  <a:pt x="302895" y="254000"/>
                </a:lnTo>
                <a:lnTo>
                  <a:pt x="304003" y="244763"/>
                </a:lnTo>
                <a:close/>
              </a:path>
              <a:path w="2060575" h="1524000">
                <a:moveTo>
                  <a:pt x="305180" y="241300"/>
                </a:moveTo>
                <a:lnTo>
                  <a:pt x="304419" y="241300"/>
                </a:lnTo>
                <a:lnTo>
                  <a:pt x="304003" y="244763"/>
                </a:lnTo>
                <a:lnTo>
                  <a:pt x="305180" y="241300"/>
                </a:lnTo>
                <a:close/>
              </a:path>
              <a:path w="2060575" h="1524000">
                <a:moveTo>
                  <a:pt x="268837" y="235302"/>
                </a:moveTo>
                <a:lnTo>
                  <a:pt x="266319" y="241300"/>
                </a:lnTo>
                <a:lnTo>
                  <a:pt x="266573" y="241300"/>
                </a:lnTo>
                <a:lnTo>
                  <a:pt x="268814" y="235697"/>
                </a:lnTo>
                <a:lnTo>
                  <a:pt x="268837" y="235302"/>
                </a:lnTo>
                <a:close/>
              </a:path>
              <a:path w="2060575" h="1524000">
                <a:moveTo>
                  <a:pt x="270316" y="231942"/>
                </a:moveTo>
                <a:lnTo>
                  <a:pt x="268814" y="235697"/>
                </a:lnTo>
                <a:lnTo>
                  <a:pt x="268477" y="241300"/>
                </a:lnTo>
                <a:lnTo>
                  <a:pt x="270128" y="241300"/>
                </a:lnTo>
                <a:lnTo>
                  <a:pt x="270316" y="231942"/>
                </a:lnTo>
                <a:close/>
              </a:path>
              <a:path w="2060575" h="1524000">
                <a:moveTo>
                  <a:pt x="274447" y="228600"/>
                </a:moveTo>
                <a:lnTo>
                  <a:pt x="271652" y="228600"/>
                </a:lnTo>
                <a:lnTo>
                  <a:pt x="270316" y="231942"/>
                </a:lnTo>
                <a:lnTo>
                  <a:pt x="270128" y="241300"/>
                </a:lnTo>
                <a:lnTo>
                  <a:pt x="274447" y="228600"/>
                </a:lnTo>
                <a:close/>
              </a:path>
              <a:path w="2060575" h="1524000">
                <a:moveTo>
                  <a:pt x="308991" y="228600"/>
                </a:moveTo>
                <a:lnTo>
                  <a:pt x="274447" y="228600"/>
                </a:lnTo>
                <a:lnTo>
                  <a:pt x="270128" y="241300"/>
                </a:lnTo>
                <a:lnTo>
                  <a:pt x="305562" y="241300"/>
                </a:lnTo>
                <a:lnTo>
                  <a:pt x="308991" y="228600"/>
                </a:lnTo>
                <a:close/>
              </a:path>
              <a:path w="2060575" h="1524000">
                <a:moveTo>
                  <a:pt x="308991" y="228600"/>
                </a:moveTo>
                <a:lnTo>
                  <a:pt x="305562" y="241300"/>
                </a:lnTo>
                <a:lnTo>
                  <a:pt x="307662" y="236415"/>
                </a:lnTo>
                <a:lnTo>
                  <a:pt x="308991" y="228600"/>
                </a:lnTo>
                <a:close/>
              </a:path>
              <a:path w="2060575" h="1524000">
                <a:moveTo>
                  <a:pt x="307662" y="236415"/>
                </a:moveTo>
                <a:lnTo>
                  <a:pt x="305562" y="241300"/>
                </a:lnTo>
                <a:lnTo>
                  <a:pt x="306831" y="241300"/>
                </a:lnTo>
                <a:lnTo>
                  <a:pt x="307662" y="236415"/>
                </a:lnTo>
                <a:close/>
              </a:path>
              <a:path w="2060575" h="1524000">
                <a:moveTo>
                  <a:pt x="311023" y="228600"/>
                </a:moveTo>
                <a:lnTo>
                  <a:pt x="308991" y="228600"/>
                </a:lnTo>
                <a:lnTo>
                  <a:pt x="307662" y="236415"/>
                </a:lnTo>
                <a:lnTo>
                  <a:pt x="311023" y="228600"/>
                </a:lnTo>
                <a:close/>
              </a:path>
              <a:path w="2060575" h="1524000">
                <a:moveTo>
                  <a:pt x="270382" y="228600"/>
                </a:moveTo>
                <a:lnTo>
                  <a:pt x="269240" y="228600"/>
                </a:lnTo>
                <a:lnTo>
                  <a:pt x="268837" y="235302"/>
                </a:lnTo>
                <a:lnTo>
                  <a:pt x="270319" y="231775"/>
                </a:lnTo>
                <a:lnTo>
                  <a:pt x="270382" y="228600"/>
                </a:lnTo>
                <a:close/>
              </a:path>
              <a:path w="2060575" h="1524000">
                <a:moveTo>
                  <a:pt x="271652" y="228600"/>
                </a:moveTo>
                <a:lnTo>
                  <a:pt x="270319" y="231775"/>
                </a:lnTo>
                <a:lnTo>
                  <a:pt x="270316" y="231942"/>
                </a:lnTo>
                <a:lnTo>
                  <a:pt x="271652" y="228600"/>
                </a:lnTo>
                <a:close/>
              </a:path>
              <a:path w="2060575" h="1524000">
                <a:moveTo>
                  <a:pt x="271652" y="228600"/>
                </a:moveTo>
                <a:lnTo>
                  <a:pt x="270382" y="228600"/>
                </a:lnTo>
                <a:lnTo>
                  <a:pt x="270319" y="231775"/>
                </a:lnTo>
                <a:lnTo>
                  <a:pt x="271652" y="228600"/>
                </a:lnTo>
                <a:close/>
              </a:path>
              <a:path w="2060575" h="1524000">
                <a:moveTo>
                  <a:pt x="277622" y="215900"/>
                </a:moveTo>
                <a:lnTo>
                  <a:pt x="276605" y="215900"/>
                </a:lnTo>
                <a:lnTo>
                  <a:pt x="274447" y="228600"/>
                </a:lnTo>
                <a:lnTo>
                  <a:pt x="277622" y="215900"/>
                </a:lnTo>
                <a:close/>
              </a:path>
              <a:path w="2060575" h="1524000">
                <a:moveTo>
                  <a:pt x="323976" y="215900"/>
                </a:moveTo>
                <a:lnTo>
                  <a:pt x="277622" y="215900"/>
                </a:lnTo>
                <a:lnTo>
                  <a:pt x="274700" y="228600"/>
                </a:lnTo>
                <a:lnTo>
                  <a:pt x="318262" y="228600"/>
                </a:lnTo>
                <a:lnTo>
                  <a:pt x="323976" y="215900"/>
                </a:lnTo>
                <a:close/>
              </a:path>
              <a:path w="2060575" h="1524000">
                <a:moveTo>
                  <a:pt x="337057" y="203200"/>
                </a:moveTo>
                <a:lnTo>
                  <a:pt x="290829" y="203200"/>
                </a:lnTo>
                <a:lnTo>
                  <a:pt x="284606" y="215900"/>
                </a:lnTo>
                <a:lnTo>
                  <a:pt x="330834" y="215900"/>
                </a:lnTo>
                <a:lnTo>
                  <a:pt x="337057" y="203200"/>
                </a:lnTo>
                <a:close/>
              </a:path>
              <a:path w="2060575" h="1524000">
                <a:moveTo>
                  <a:pt x="345186" y="190500"/>
                </a:moveTo>
                <a:lnTo>
                  <a:pt x="296291" y="190500"/>
                </a:lnTo>
                <a:lnTo>
                  <a:pt x="290449" y="203200"/>
                </a:lnTo>
                <a:lnTo>
                  <a:pt x="336930" y="203200"/>
                </a:lnTo>
                <a:lnTo>
                  <a:pt x="345186" y="190500"/>
                </a:lnTo>
                <a:close/>
              </a:path>
              <a:path w="2060575" h="1524000">
                <a:moveTo>
                  <a:pt x="353949" y="177800"/>
                </a:moveTo>
                <a:lnTo>
                  <a:pt x="309879" y="177800"/>
                </a:lnTo>
                <a:lnTo>
                  <a:pt x="303783" y="190500"/>
                </a:lnTo>
                <a:lnTo>
                  <a:pt x="352171" y="190500"/>
                </a:lnTo>
                <a:lnTo>
                  <a:pt x="353949" y="177800"/>
                </a:lnTo>
                <a:close/>
              </a:path>
              <a:path w="2060575" h="1524000">
                <a:moveTo>
                  <a:pt x="366014" y="165100"/>
                </a:moveTo>
                <a:lnTo>
                  <a:pt x="318770" y="165100"/>
                </a:lnTo>
                <a:lnTo>
                  <a:pt x="310006" y="177800"/>
                </a:lnTo>
                <a:lnTo>
                  <a:pt x="359918" y="177800"/>
                </a:lnTo>
                <a:lnTo>
                  <a:pt x="366014" y="165100"/>
                </a:lnTo>
                <a:close/>
              </a:path>
              <a:path w="2060575" h="1524000">
                <a:moveTo>
                  <a:pt x="336930" y="139700"/>
                </a:moveTo>
                <a:lnTo>
                  <a:pt x="331597" y="152400"/>
                </a:lnTo>
                <a:lnTo>
                  <a:pt x="324612" y="165100"/>
                </a:lnTo>
                <a:lnTo>
                  <a:pt x="368934" y="165100"/>
                </a:lnTo>
                <a:lnTo>
                  <a:pt x="372618" y="152400"/>
                </a:lnTo>
                <a:lnTo>
                  <a:pt x="336296" y="152400"/>
                </a:lnTo>
                <a:lnTo>
                  <a:pt x="336930" y="139700"/>
                </a:lnTo>
                <a:close/>
              </a:path>
              <a:path w="2060575" h="1524000">
                <a:moveTo>
                  <a:pt x="380365" y="139700"/>
                </a:moveTo>
                <a:lnTo>
                  <a:pt x="339978" y="139700"/>
                </a:lnTo>
                <a:lnTo>
                  <a:pt x="336296" y="152400"/>
                </a:lnTo>
                <a:lnTo>
                  <a:pt x="379222" y="152400"/>
                </a:lnTo>
                <a:lnTo>
                  <a:pt x="380365" y="139700"/>
                </a:lnTo>
                <a:close/>
              </a:path>
              <a:path w="2060575" h="1524000">
                <a:moveTo>
                  <a:pt x="389254" y="127000"/>
                </a:moveTo>
                <a:lnTo>
                  <a:pt x="347472" y="127000"/>
                </a:lnTo>
                <a:lnTo>
                  <a:pt x="343789" y="139700"/>
                </a:lnTo>
                <a:lnTo>
                  <a:pt x="387350" y="139700"/>
                </a:lnTo>
                <a:lnTo>
                  <a:pt x="389254" y="127000"/>
                </a:lnTo>
                <a:close/>
              </a:path>
              <a:path w="2060575" h="1524000">
                <a:moveTo>
                  <a:pt x="404368" y="114300"/>
                </a:moveTo>
                <a:lnTo>
                  <a:pt x="356362" y="114300"/>
                </a:lnTo>
                <a:lnTo>
                  <a:pt x="353568" y="127000"/>
                </a:lnTo>
                <a:lnTo>
                  <a:pt x="393573" y="127000"/>
                </a:lnTo>
                <a:lnTo>
                  <a:pt x="404368" y="114300"/>
                </a:lnTo>
                <a:close/>
              </a:path>
              <a:path w="2060575" h="1524000">
                <a:moveTo>
                  <a:pt x="418465" y="88900"/>
                </a:moveTo>
                <a:lnTo>
                  <a:pt x="379349" y="88900"/>
                </a:lnTo>
                <a:lnTo>
                  <a:pt x="368426" y="101600"/>
                </a:lnTo>
                <a:lnTo>
                  <a:pt x="366395" y="101600"/>
                </a:lnTo>
                <a:lnTo>
                  <a:pt x="359918" y="114300"/>
                </a:lnTo>
                <a:lnTo>
                  <a:pt x="405892" y="114300"/>
                </a:lnTo>
                <a:lnTo>
                  <a:pt x="418465" y="88900"/>
                </a:lnTo>
                <a:close/>
              </a:path>
              <a:path w="2060575" h="1524000">
                <a:moveTo>
                  <a:pt x="442722" y="63500"/>
                </a:moveTo>
                <a:lnTo>
                  <a:pt x="403225" y="63500"/>
                </a:lnTo>
                <a:lnTo>
                  <a:pt x="390398" y="76200"/>
                </a:lnTo>
                <a:lnTo>
                  <a:pt x="377825" y="88900"/>
                </a:lnTo>
                <a:lnTo>
                  <a:pt x="418465" y="88900"/>
                </a:lnTo>
                <a:lnTo>
                  <a:pt x="417829" y="101600"/>
                </a:lnTo>
                <a:lnTo>
                  <a:pt x="430149" y="76200"/>
                </a:lnTo>
                <a:lnTo>
                  <a:pt x="430911" y="76200"/>
                </a:lnTo>
                <a:lnTo>
                  <a:pt x="442722" y="63500"/>
                </a:lnTo>
                <a:close/>
              </a:path>
              <a:path w="2060575" h="1524000">
                <a:moveTo>
                  <a:pt x="461772" y="38100"/>
                </a:moveTo>
                <a:lnTo>
                  <a:pt x="414400" y="38100"/>
                </a:lnTo>
                <a:lnTo>
                  <a:pt x="402463" y="63500"/>
                </a:lnTo>
                <a:lnTo>
                  <a:pt x="441959" y="63500"/>
                </a:lnTo>
                <a:lnTo>
                  <a:pt x="454659" y="50800"/>
                </a:lnTo>
                <a:lnTo>
                  <a:pt x="461772" y="38100"/>
                </a:lnTo>
                <a:close/>
              </a:path>
              <a:path w="2060575" h="1524000">
                <a:moveTo>
                  <a:pt x="443483" y="25400"/>
                </a:moveTo>
                <a:lnTo>
                  <a:pt x="426720" y="25400"/>
                </a:lnTo>
                <a:lnTo>
                  <a:pt x="415163" y="38100"/>
                </a:lnTo>
                <a:lnTo>
                  <a:pt x="448145" y="38100"/>
                </a:lnTo>
                <a:lnTo>
                  <a:pt x="443483" y="25400"/>
                </a:lnTo>
                <a:close/>
              </a:path>
              <a:path w="2060575" h="1524000">
                <a:moveTo>
                  <a:pt x="472598" y="25400"/>
                </a:moveTo>
                <a:lnTo>
                  <a:pt x="443483" y="25400"/>
                </a:lnTo>
                <a:lnTo>
                  <a:pt x="448145" y="38100"/>
                </a:lnTo>
                <a:lnTo>
                  <a:pt x="467487" y="38100"/>
                </a:lnTo>
                <a:lnTo>
                  <a:pt x="472598" y="25400"/>
                </a:lnTo>
                <a:close/>
              </a:path>
              <a:path w="2060575" h="1524000">
                <a:moveTo>
                  <a:pt x="473358" y="25400"/>
                </a:moveTo>
                <a:lnTo>
                  <a:pt x="472598" y="25400"/>
                </a:lnTo>
                <a:lnTo>
                  <a:pt x="467487" y="38100"/>
                </a:lnTo>
                <a:lnTo>
                  <a:pt x="469646" y="38100"/>
                </a:lnTo>
                <a:lnTo>
                  <a:pt x="473358" y="25400"/>
                </a:lnTo>
                <a:close/>
              </a:path>
              <a:path w="2060575" h="1524000">
                <a:moveTo>
                  <a:pt x="440277" y="12700"/>
                </a:moveTo>
                <a:lnTo>
                  <a:pt x="435482" y="12700"/>
                </a:lnTo>
                <a:lnTo>
                  <a:pt x="432689" y="25400"/>
                </a:lnTo>
                <a:lnTo>
                  <a:pt x="440130" y="25400"/>
                </a:lnTo>
                <a:lnTo>
                  <a:pt x="440277" y="12700"/>
                </a:lnTo>
                <a:close/>
              </a:path>
              <a:path w="2060575" h="1524000">
                <a:moveTo>
                  <a:pt x="473878" y="12700"/>
                </a:moveTo>
                <a:lnTo>
                  <a:pt x="440277" y="12700"/>
                </a:lnTo>
                <a:lnTo>
                  <a:pt x="440130" y="25400"/>
                </a:lnTo>
                <a:lnTo>
                  <a:pt x="474773" y="25400"/>
                </a:lnTo>
                <a:lnTo>
                  <a:pt x="473878" y="12700"/>
                </a:lnTo>
                <a:close/>
              </a:path>
              <a:path w="2060575" h="1524000">
                <a:moveTo>
                  <a:pt x="475773" y="12700"/>
                </a:moveTo>
                <a:lnTo>
                  <a:pt x="473878" y="12700"/>
                </a:lnTo>
                <a:lnTo>
                  <a:pt x="474773" y="25400"/>
                </a:lnTo>
                <a:lnTo>
                  <a:pt x="475424" y="25400"/>
                </a:lnTo>
                <a:lnTo>
                  <a:pt x="475773" y="12700"/>
                </a:lnTo>
                <a:close/>
              </a:path>
              <a:path w="2060575" h="1524000">
                <a:moveTo>
                  <a:pt x="448818" y="0"/>
                </a:moveTo>
                <a:lnTo>
                  <a:pt x="447167" y="0"/>
                </a:lnTo>
                <a:lnTo>
                  <a:pt x="442662" y="12700"/>
                </a:lnTo>
                <a:lnTo>
                  <a:pt x="442849" y="12700"/>
                </a:lnTo>
                <a:lnTo>
                  <a:pt x="448818" y="0"/>
                </a:lnTo>
                <a:close/>
              </a:path>
              <a:path w="2060575" h="1524000">
                <a:moveTo>
                  <a:pt x="465562" y="0"/>
                </a:moveTo>
                <a:lnTo>
                  <a:pt x="448818" y="0"/>
                </a:lnTo>
                <a:lnTo>
                  <a:pt x="442849" y="12700"/>
                </a:lnTo>
                <a:lnTo>
                  <a:pt x="470662" y="12700"/>
                </a:lnTo>
                <a:lnTo>
                  <a:pt x="465562" y="0"/>
                </a:lnTo>
                <a:close/>
              </a:path>
              <a:path w="2060575" h="1524000">
                <a:moveTo>
                  <a:pt x="469519" y="0"/>
                </a:moveTo>
                <a:lnTo>
                  <a:pt x="465562" y="0"/>
                </a:lnTo>
                <a:lnTo>
                  <a:pt x="470662" y="12700"/>
                </a:lnTo>
                <a:lnTo>
                  <a:pt x="472313" y="12700"/>
                </a:lnTo>
                <a:lnTo>
                  <a:pt x="469519" y="0"/>
                </a:lnTo>
                <a:close/>
              </a:path>
            </a:pathLst>
          </a:custGeom>
          <a:solidFill>
            <a:srgbClr val="7030A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7" name="object 100">
            <a:extLst>
              <a:ext uri="{FF2B5EF4-FFF2-40B4-BE49-F238E27FC236}">
                <a16:creationId xmlns:a16="http://schemas.microsoft.com/office/drawing/2014/main" id="{A8B8E603-8360-0E99-465E-2CD3EDE6E04A}"/>
              </a:ext>
            </a:extLst>
          </p:cNvPr>
          <p:cNvSpPr/>
          <p:nvPr/>
        </p:nvSpPr>
        <p:spPr>
          <a:xfrm>
            <a:off x="2126673" y="4639939"/>
            <a:ext cx="149225" cy="41275"/>
          </a:xfrm>
          <a:custGeom>
            <a:avLst/>
            <a:gdLst/>
            <a:ahLst/>
            <a:cxnLst/>
            <a:rect l="l" t="t" r="r" b="b"/>
            <a:pathLst>
              <a:path w="149225" h="41275">
                <a:moveTo>
                  <a:pt x="127825" y="0"/>
                </a:moveTo>
                <a:lnTo>
                  <a:pt x="123393" y="5079"/>
                </a:lnTo>
                <a:lnTo>
                  <a:pt x="136842" y="16636"/>
                </a:lnTo>
                <a:lnTo>
                  <a:pt x="0" y="16636"/>
                </a:lnTo>
                <a:lnTo>
                  <a:pt x="0" y="24510"/>
                </a:lnTo>
                <a:lnTo>
                  <a:pt x="136842" y="24510"/>
                </a:lnTo>
                <a:lnTo>
                  <a:pt x="123393" y="36194"/>
                </a:lnTo>
                <a:lnTo>
                  <a:pt x="127825" y="41147"/>
                </a:lnTo>
                <a:lnTo>
                  <a:pt x="148907" y="22986"/>
                </a:lnTo>
                <a:lnTo>
                  <a:pt x="148907" y="18160"/>
                </a:lnTo>
                <a:lnTo>
                  <a:pt x="1278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8" name="object 101">
            <a:extLst>
              <a:ext uri="{FF2B5EF4-FFF2-40B4-BE49-F238E27FC236}">
                <a16:creationId xmlns:a16="http://schemas.microsoft.com/office/drawing/2014/main" id="{99E39C84-5A6A-9E69-CD38-865E618CECC2}"/>
              </a:ext>
            </a:extLst>
          </p:cNvPr>
          <p:cNvSpPr/>
          <p:nvPr/>
        </p:nvSpPr>
        <p:spPr>
          <a:xfrm>
            <a:off x="2451603" y="4556881"/>
            <a:ext cx="264160" cy="220979"/>
          </a:xfrm>
          <a:custGeom>
            <a:avLst/>
            <a:gdLst/>
            <a:ahLst/>
            <a:cxnLst/>
            <a:rect l="l" t="t" r="r" b="b"/>
            <a:pathLst>
              <a:path w="264160" h="220979">
                <a:moveTo>
                  <a:pt x="70485" y="17653"/>
                </a:moveTo>
                <a:lnTo>
                  <a:pt x="67437" y="9144"/>
                </a:lnTo>
                <a:lnTo>
                  <a:pt x="52095" y="14681"/>
                </a:lnTo>
                <a:lnTo>
                  <a:pt x="38646" y="22694"/>
                </a:lnTo>
                <a:lnTo>
                  <a:pt x="9804" y="61239"/>
                </a:lnTo>
                <a:lnTo>
                  <a:pt x="0" y="115062"/>
                </a:lnTo>
                <a:lnTo>
                  <a:pt x="1066" y="134518"/>
                </a:lnTo>
                <a:lnTo>
                  <a:pt x="17399" y="183896"/>
                </a:lnTo>
                <a:lnTo>
                  <a:pt x="52070" y="215328"/>
                </a:lnTo>
                <a:lnTo>
                  <a:pt x="67437" y="220853"/>
                </a:lnTo>
                <a:lnTo>
                  <a:pt x="70231" y="212217"/>
                </a:lnTo>
                <a:lnTo>
                  <a:pt x="58127" y="206895"/>
                </a:lnTo>
                <a:lnTo>
                  <a:pt x="47713" y="199466"/>
                </a:lnTo>
                <a:lnTo>
                  <a:pt x="26365" y="164782"/>
                </a:lnTo>
                <a:lnTo>
                  <a:pt x="19304" y="113919"/>
                </a:lnTo>
                <a:lnTo>
                  <a:pt x="20078" y="95859"/>
                </a:lnTo>
                <a:lnTo>
                  <a:pt x="31877" y="51308"/>
                </a:lnTo>
                <a:lnTo>
                  <a:pt x="58280" y="23037"/>
                </a:lnTo>
                <a:lnTo>
                  <a:pt x="70485" y="17653"/>
                </a:lnTo>
                <a:close/>
              </a:path>
              <a:path w="264160" h="220979">
                <a:moveTo>
                  <a:pt x="187833" y="24257"/>
                </a:moveTo>
                <a:lnTo>
                  <a:pt x="159893" y="0"/>
                </a:lnTo>
                <a:lnTo>
                  <a:pt x="153924" y="6731"/>
                </a:lnTo>
                <a:lnTo>
                  <a:pt x="171818" y="22225"/>
                </a:lnTo>
                <a:lnTo>
                  <a:pt x="75057" y="22225"/>
                </a:lnTo>
                <a:lnTo>
                  <a:pt x="75057" y="32639"/>
                </a:lnTo>
                <a:lnTo>
                  <a:pt x="171818" y="32639"/>
                </a:lnTo>
                <a:lnTo>
                  <a:pt x="153924" y="48272"/>
                </a:lnTo>
                <a:lnTo>
                  <a:pt x="159893" y="54864"/>
                </a:lnTo>
                <a:lnTo>
                  <a:pt x="187833" y="30746"/>
                </a:lnTo>
                <a:lnTo>
                  <a:pt x="187833" y="24257"/>
                </a:lnTo>
                <a:close/>
              </a:path>
              <a:path w="264160" h="220979">
                <a:moveTo>
                  <a:pt x="264160" y="115062"/>
                </a:moveTo>
                <a:lnTo>
                  <a:pt x="254342" y="61239"/>
                </a:lnTo>
                <a:lnTo>
                  <a:pt x="225501" y="22694"/>
                </a:lnTo>
                <a:lnTo>
                  <a:pt x="196723" y="9144"/>
                </a:lnTo>
                <a:lnTo>
                  <a:pt x="193662" y="17653"/>
                </a:lnTo>
                <a:lnTo>
                  <a:pt x="205930" y="23037"/>
                </a:lnTo>
                <a:lnTo>
                  <a:pt x="216471" y="30441"/>
                </a:lnTo>
                <a:lnTo>
                  <a:pt x="237832" y="64528"/>
                </a:lnTo>
                <a:lnTo>
                  <a:pt x="244856" y="113919"/>
                </a:lnTo>
                <a:lnTo>
                  <a:pt x="244068" y="132588"/>
                </a:lnTo>
                <a:lnTo>
                  <a:pt x="232283" y="178308"/>
                </a:lnTo>
                <a:lnTo>
                  <a:pt x="206095" y="206883"/>
                </a:lnTo>
                <a:lnTo>
                  <a:pt x="194043" y="212217"/>
                </a:lnTo>
                <a:lnTo>
                  <a:pt x="196723" y="220853"/>
                </a:lnTo>
                <a:lnTo>
                  <a:pt x="237109" y="196850"/>
                </a:lnTo>
                <a:lnTo>
                  <a:pt x="259842" y="152488"/>
                </a:lnTo>
                <a:lnTo>
                  <a:pt x="263080" y="134518"/>
                </a:lnTo>
                <a:lnTo>
                  <a:pt x="264160" y="115062"/>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9" name="object 102">
            <a:extLst>
              <a:ext uri="{FF2B5EF4-FFF2-40B4-BE49-F238E27FC236}">
                <a16:creationId xmlns:a16="http://schemas.microsoft.com/office/drawing/2014/main" id="{5159CA15-AF54-B2BF-0353-B2872E753CE2}"/>
              </a:ext>
            </a:extLst>
          </p:cNvPr>
          <p:cNvSpPr/>
          <p:nvPr/>
        </p:nvSpPr>
        <p:spPr>
          <a:xfrm>
            <a:off x="3185027" y="4566025"/>
            <a:ext cx="264160" cy="212090"/>
          </a:xfrm>
          <a:custGeom>
            <a:avLst/>
            <a:gdLst/>
            <a:ahLst/>
            <a:cxnLst/>
            <a:rect l="l" t="t" r="r" b="b"/>
            <a:pathLst>
              <a:path w="264160" h="212089">
                <a:moveTo>
                  <a:pt x="196723" y="0"/>
                </a:moveTo>
                <a:lnTo>
                  <a:pt x="193675" y="8509"/>
                </a:lnTo>
                <a:lnTo>
                  <a:pt x="205942" y="13892"/>
                </a:lnTo>
                <a:lnTo>
                  <a:pt x="216471" y="21288"/>
                </a:lnTo>
                <a:lnTo>
                  <a:pt x="237837" y="55375"/>
                </a:lnTo>
                <a:lnTo>
                  <a:pt x="244856" y="104775"/>
                </a:lnTo>
                <a:lnTo>
                  <a:pt x="244070" y="123444"/>
                </a:lnTo>
                <a:lnTo>
                  <a:pt x="232283" y="169164"/>
                </a:lnTo>
                <a:lnTo>
                  <a:pt x="206101" y="197739"/>
                </a:lnTo>
                <a:lnTo>
                  <a:pt x="194056" y="203073"/>
                </a:lnTo>
                <a:lnTo>
                  <a:pt x="196723" y="211709"/>
                </a:lnTo>
                <a:lnTo>
                  <a:pt x="237120" y="187706"/>
                </a:lnTo>
                <a:lnTo>
                  <a:pt x="259842" y="143335"/>
                </a:lnTo>
                <a:lnTo>
                  <a:pt x="264160" y="105918"/>
                </a:lnTo>
                <a:lnTo>
                  <a:pt x="263066" y="86483"/>
                </a:lnTo>
                <a:lnTo>
                  <a:pt x="246761" y="37084"/>
                </a:lnTo>
                <a:lnTo>
                  <a:pt x="212060" y="5526"/>
                </a:lnTo>
                <a:lnTo>
                  <a:pt x="196723" y="0"/>
                </a:lnTo>
                <a:close/>
              </a:path>
              <a:path w="264160" h="212089">
                <a:moveTo>
                  <a:pt x="67437" y="0"/>
                </a:moveTo>
                <a:lnTo>
                  <a:pt x="27092" y="24056"/>
                </a:lnTo>
                <a:lnTo>
                  <a:pt x="4365" y="68548"/>
                </a:lnTo>
                <a:lnTo>
                  <a:pt x="0" y="105918"/>
                </a:lnTo>
                <a:lnTo>
                  <a:pt x="1075" y="125370"/>
                </a:lnTo>
                <a:lnTo>
                  <a:pt x="17399" y="174752"/>
                </a:lnTo>
                <a:lnTo>
                  <a:pt x="52081" y="206184"/>
                </a:lnTo>
                <a:lnTo>
                  <a:pt x="67437" y="211709"/>
                </a:lnTo>
                <a:lnTo>
                  <a:pt x="70231" y="203073"/>
                </a:lnTo>
                <a:lnTo>
                  <a:pt x="58130" y="197739"/>
                </a:lnTo>
                <a:lnTo>
                  <a:pt x="47720" y="190309"/>
                </a:lnTo>
                <a:lnTo>
                  <a:pt x="26376" y="155638"/>
                </a:lnTo>
                <a:lnTo>
                  <a:pt x="19304" y="104775"/>
                </a:lnTo>
                <a:lnTo>
                  <a:pt x="20089" y="86705"/>
                </a:lnTo>
                <a:lnTo>
                  <a:pt x="31877" y="42164"/>
                </a:lnTo>
                <a:lnTo>
                  <a:pt x="58291" y="13892"/>
                </a:lnTo>
                <a:lnTo>
                  <a:pt x="70485" y="8509"/>
                </a:lnTo>
                <a:lnTo>
                  <a:pt x="67437"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200" name="object 103">
            <a:extLst>
              <a:ext uri="{FF2B5EF4-FFF2-40B4-BE49-F238E27FC236}">
                <a16:creationId xmlns:a16="http://schemas.microsoft.com/office/drawing/2014/main" id="{AB2952C8-A4F3-1178-5827-09454376AF6B}"/>
              </a:ext>
            </a:extLst>
          </p:cNvPr>
          <p:cNvGrpSpPr/>
          <p:nvPr/>
        </p:nvGrpSpPr>
        <p:grpSpPr>
          <a:xfrm>
            <a:off x="1680311" y="1879736"/>
            <a:ext cx="2155020" cy="2006600"/>
            <a:chOff x="691367" y="776493"/>
            <a:chExt cx="2155020" cy="2006600"/>
          </a:xfrm>
        </p:grpSpPr>
        <p:pic>
          <p:nvPicPr>
            <p:cNvPr id="5201" name="object 104">
              <a:extLst>
                <a:ext uri="{FF2B5EF4-FFF2-40B4-BE49-F238E27FC236}">
                  <a16:creationId xmlns:a16="http://schemas.microsoft.com/office/drawing/2014/main" id="{3A6863A0-504A-0568-677A-794FE06933D6}"/>
                </a:ext>
              </a:extLst>
            </p:cNvPr>
            <p:cNvPicPr/>
            <p:nvPr/>
          </p:nvPicPr>
          <p:blipFill>
            <a:blip r:embed="rId23" cstate="print"/>
            <a:stretch>
              <a:fillRect/>
            </a:stretch>
          </p:blipFill>
          <p:spPr>
            <a:xfrm>
              <a:off x="691367" y="776493"/>
              <a:ext cx="1900655" cy="2006600"/>
            </a:xfrm>
            <a:prstGeom prst="rect">
              <a:avLst/>
            </a:prstGeom>
          </p:spPr>
        </p:pic>
        <p:pic>
          <p:nvPicPr>
            <p:cNvPr id="5202" name="object 107">
              <a:extLst>
                <a:ext uri="{FF2B5EF4-FFF2-40B4-BE49-F238E27FC236}">
                  <a16:creationId xmlns:a16="http://schemas.microsoft.com/office/drawing/2014/main" id="{34C5354C-EA3C-C761-821A-6E5DB0D43AB9}"/>
                </a:ext>
              </a:extLst>
            </p:cNvPr>
            <p:cNvPicPr/>
            <p:nvPr/>
          </p:nvPicPr>
          <p:blipFill>
            <a:blip r:embed="rId24" cstate="print"/>
            <a:stretch>
              <a:fillRect/>
            </a:stretch>
          </p:blipFill>
          <p:spPr>
            <a:xfrm>
              <a:off x="2030729" y="853947"/>
              <a:ext cx="195706" cy="195834"/>
            </a:xfrm>
            <a:prstGeom prst="rect">
              <a:avLst/>
            </a:prstGeom>
          </p:spPr>
        </p:pic>
        <p:pic>
          <p:nvPicPr>
            <p:cNvPr id="5203" name="object 108">
              <a:extLst>
                <a:ext uri="{FF2B5EF4-FFF2-40B4-BE49-F238E27FC236}">
                  <a16:creationId xmlns:a16="http://schemas.microsoft.com/office/drawing/2014/main" id="{506D4033-8ED0-31FC-CF6F-47590722D5A0}"/>
                </a:ext>
              </a:extLst>
            </p:cNvPr>
            <p:cNvPicPr/>
            <p:nvPr/>
          </p:nvPicPr>
          <p:blipFill>
            <a:blip r:embed="rId25" cstate="print"/>
            <a:stretch>
              <a:fillRect/>
            </a:stretch>
          </p:blipFill>
          <p:spPr>
            <a:xfrm>
              <a:off x="1519301" y="879982"/>
              <a:ext cx="195706" cy="195833"/>
            </a:xfrm>
            <a:prstGeom prst="rect">
              <a:avLst/>
            </a:prstGeom>
          </p:spPr>
        </p:pic>
        <p:pic>
          <p:nvPicPr>
            <p:cNvPr id="5204" name="object 109">
              <a:extLst>
                <a:ext uri="{FF2B5EF4-FFF2-40B4-BE49-F238E27FC236}">
                  <a16:creationId xmlns:a16="http://schemas.microsoft.com/office/drawing/2014/main" id="{F827C429-7FD1-2098-2BF8-DF4AF314620C}"/>
                </a:ext>
              </a:extLst>
            </p:cNvPr>
            <p:cNvPicPr/>
            <p:nvPr/>
          </p:nvPicPr>
          <p:blipFill>
            <a:blip r:embed="rId26" cstate="print"/>
            <a:stretch>
              <a:fillRect/>
            </a:stretch>
          </p:blipFill>
          <p:spPr>
            <a:xfrm>
              <a:off x="1205585" y="1350518"/>
              <a:ext cx="195732" cy="195834"/>
            </a:xfrm>
            <a:prstGeom prst="rect">
              <a:avLst/>
            </a:prstGeom>
          </p:spPr>
        </p:pic>
        <p:pic>
          <p:nvPicPr>
            <p:cNvPr id="5205" name="object 110">
              <a:extLst>
                <a:ext uri="{FF2B5EF4-FFF2-40B4-BE49-F238E27FC236}">
                  <a16:creationId xmlns:a16="http://schemas.microsoft.com/office/drawing/2014/main" id="{C7D8B434-9FBF-1BE8-1BD1-DF1E65CE4D83}"/>
                </a:ext>
              </a:extLst>
            </p:cNvPr>
            <p:cNvPicPr/>
            <p:nvPr/>
          </p:nvPicPr>
          <p:blipFill>
            <a:blip r:embed="rId27" cstate="print"/>
            <a:stretch>
              <a:fillRect/>
            </a:stretch>
          </p:blipFill>
          <p:spPr>
            <a:xfrm>
              <a:off x="2397759" y="1045718"/>
              <a:ext cx="195706" cy="195707"/>
            </a:xfrm>
            <a:prstGeom prst="rect">
              <a:avLst/>
            </a:prstGeom>
          </p:spPr>
        </p:pic>
        <p:pic>
          <p:nvPicPr>
            <p:cNvPr id="5206" name="object 111">
              <a:extLst>
                <a:ext uri="{FF2B5EF4-FFF2-40B4-BE49-F238E27FC236}">
                  <a16:creationId xmlns:a16="http://schemas.microsoft.com/office/drawing/2014/main" id="{2C0A55C5-C55D-5E7F-A2A4-E34DD30E05A0}"/>
                </a:ext>
              </a:extLst>
            </p:cNvPr>
            <p:cNvPicPr/>
            <p:nvPr/>
          </p:nvPicPr>
          <p:blipFill>
            <a:blip r:embed="rId28" cstate="print"/>
            <a:stretch>
              <a:fillRect/>
            </a:stretch>
          </p:blipFill>
          <p:spPr>
            <a:xfrm>
              <a:off x="1747012" y="1069466"/>
              <a:ext cx="195706" cy="195707"/>
            </a:xfrm>
            <a:prstGeom prst="rect">
              <a:avLst/>
            </a:prstGeom>
          </p:spPr>
        </p:pic>
        <p:pic>
          <p:nvPicPr>
            <p:cNvPr id="5207" name="object 112">
              <a:extLst>
                <a:ext uri="{FF2B5EF4-FFF2-40B4-BE49-F238E27FC236}">
                  <a16:creationId xmlns:a16="http://schemas.microsoft.com/office/drawing/2014/main" id="{7915866B-7555-363D-F9E6-358AFFF76D61}"/>
                </a:ext>
              </a:extLst>
            </p:cNvPr>
            <p:cNvPicPr/>
            <p:nvPr/>
          </p:nvPicPr>
          <p:blipFill>
            <a:blip r:embed="rId29" cstate="print"/>
            <a:stretch>
              <a:fillRect/>
            </a:stretch>
          </p:blipFill>
          <p:spPr>
            <a:xfrm>
              <a:off x="2475356" y="1566163"/>
              <a:ext cx="195706" cy="195707"/>
            </a:xfrm>
            <a:prstGeom prst="rect">
              <a:avLst/>
            </a:prstGeom>
          </p:spPr>
        </p:pic>
        <p:pic>
          <p:nvPicPr>
            <p:cNvPr id="5208" name="object 113">
              <a:extLst>
                <a:ext uri="{FF2B5EF4-FFF2-40B4-BE49-F238E27FC236}">
                  <a16:creationId xmlns:a16="http://schemas.microsoft.com/office/drawing/2014/main" id="{8648196D-ACC6-719D-ECF4-400BCFF173CC}"/>
                </a:ext>
              </a:extLst>
            </p:cNvPr>
            <p:cNvPicPr/>
            <p:nvPr/>
          </p:nvPicPr>
          <p:blipFill>
            <a:blip r:embed="rId30" cstate="print"/>
            <a:stretch>
              <a:fillRect/>
            </a:stretch>
          </p:blipFill>
          <p:spPr>
            <a:xfrm>
              <a:off x="2220848" y="1871217"/>
              <a:ext cx="195706" cy="195707"/>
            </a:xfrm>
            <a:prstGeom prst="rect">
              <a:avLst/>
            </a:prstGeom>
          </p:spPr>
        </p:pic>
        <p:pic>
          <p:nvPicPr>
            <p:cNvPr id="5209" name="object 114">
              <a:extLst>
                <a:ext uri="{FF2B5EF4-FFF2-40B4-BE49-F238E27FC236}">
                  <a16:creationId xmlns:a16="http://schemas.microsoft.com/office/drawing/2014/main" id="{10A9D86E-EFED-1B2F-EB09-7191AE4D55B6}"/>
                </a:ext>
              </a:extLst>
            </p:cNvPr>
            <p:cNvPicPr/>
            <p:nvPr/>
          </p:nvPicPr>
          <p:blipFill>
            <a:blip r:embed="rId31" cstate="print"/>
            <a:stretch>
              <a:fillRect/>
            </a:stretch>
          </p:blipFill>
          <p:spPr>
            <a:xfrm>
              <a:off x="1954402" y="1858772"/>
              <a:ext cx="195834" cy="195706"/>
            </a:xfrm>
            <a:prstGeom prst="rect">
              <a:avLst/>
            </a:prstGeom>
          </p:spPr>
        </p:pic>
        <p:pic>
          <p:nvPicPr>
            <p:cNvPr id="5210" name="object 115">
              <a:extLst>
                <a:ext uri="{FF2B5EF4-FFF2-40B4-BE49-F238E27FC236}">
                  <a16:creationId xmlns:a16="http://schemas.microsoft.com/office/drawing/2014/main" id="{9B541732-DD13-37A5-7C94-72F4238258F7}"/>
                </a:ext>
              </a:extLst>
            </p:cNvPr>
            <p:cNvPicPr/>
            <p:nvPr/>
          </p:nvPicPr>
          <p:blipFill>
            <a:blip r:embed="rId32" cstate="print"/>
            <a:stretch>
              <a:fillRect/>
            </a:stretch>
          </p:blipFill>
          <p:spPr>
            <a:xfrm>
              <a:off x="1077912" y="811212"/>
              <a:ext cx="206375" cy="196850"/>
            </a:xfrm>
            <a:prstGeom prst="rect">
              <a:avLst/>
            </a:prstGeom>
          </p:spPr>
        </p:pic>
        <p:pic>
          <p:nvPicPr>
            <p:cNvPr id="5211" name="object 116">
              <a:extLst>
                <a:ext uri="{FF2B5EF4-FFF2-40B4-BE49-F238E27FC236}">
                  <a16:creationId xmlns:a16="http://schemas.microsoft.com/office/drawing/2014/main" id="{AE3018FA-9105-F195-C804-8B5602D284D6}"/>
                </a:ext>
              </a:extLst>
            </p:cNvPr>
            <p:cNvPicPr/>
            <p:nvPr/>
          </p:nvPicPr>
          <p:blipFill>
            <a:blip r:embed="rId33" cstate="print"/>
            <a:stretch>
              <a:fillRect/>
            </a:stretch>
          </p:blipFill>
          <p:spPr>
            <a:xfrm>
              <a:off x="1030287" y="1096962"/>
              <a:ext cx="196850" cy="206375"/>
            </a:xfrm>
            <a:prstGeom prst="rect">
              <a:avLst/>
            </a:prstGeom>
          </p:spPr>
        </p:pic>
        <p:pic>
          <p:nvPicPr>
            <p:cNvPr id="5212" name="object 117">
              <a:extLst>
                <a:ext uri="{FF2B5EF4-FFF2-40B4-BE49-F238E27FC236}">
                  <a16:creationId xmlns:a16="http://schemas.microsoft.com/office/drawing/2014/main" id="{BB780CBD-B40D-2794-AE3B-A7E305CDB712}"/>
                </a:ext>
              </a:extLst>
            </p:cNvPr>
            <p:cNvPicPr/>
            <p:nvPr/>
          </p:nvPicPr>
          <p:blipFill>
            <a:blip r:embed="rId34" cstate="print"/>
            <a:stretch>
              <a:fillRect/>
            </a:stretch>
          </p:blipFill>
          <p:spPr>
            <a:xfrm>
              <a:off x="715962" y="1011237"/>
              <a:ext cx="206375" cy="206375"/>
            </a:xfrm>
            <a:prstGeom prst="rect">
              <a:avLst/>
            </a:prstGeom>
          </p:spPr>
        </p:pic>
        <p:pic>
          <p:nvPicPr>
            <p:cNvPr id="5213" name="object 118">
              <a:extLst>
                <a:ext uri="{FF2B5EF4-FFF2-40B4-BE49-F238E27FC236}">
                  <a16:creationId xmlns:a16="http://schemas.microsoft.com/office/drawing/2014/main" id="{071B9E8A-F48C-AFB1-178D-76E773237E2E}"/>
                </a:ext>
              </a:extLst>
            </p:cNvPr>
            <p:cNvPicPr/>
            <p:nvPr/>
          </p:nvPicPr>
          <p:blipFill>
            <a:blip r:embed="rId34" cstate="print"/>
            <a:stretch>
              <a:fillRect/>
            </a:stretch>
          </p:blipFill>
          <p:spPr>
            <a:xfrm>
              <a:off x="715962" y="1468437"/>
              <a:ext cx="206375" cy="206375"/>
            </a:xfrm>
            <a:prstGeom prst="rect">
              <a:avLst/>
            </a:prstGeom>
          </p:spPr>
        </p:pic>
        <p:pic>
          <p:nvPicPr>
            <p:cNvPr id="5214" name="object 119">
              <a:extLst>
                <a:ext uri="{FF2B5EF4-FFF2-40B4-BE49-F238E27FC236}">
                  <a16:creationId xmlns:a16="http://schemas.microsoft.com/office/drawing/2014/main" id="{D5B07ACD-0065-43C3-70B6-739AB5558D62}"/>
                </a:ext>
              </a:extLst>
            </p:cNvPr>
            <p:cNvPicPr/>
            <p:nvPr/>
          </p:nvPicPr>
          <p:blipFill>
            <a:blip r:embed="rId13" cstate="print"/>
            <a:stretch>
              <a:fillRect/>
            </a:stretch>
          </p:blipFill>
          <p:spPr>
            <a:xfrm>
              <a:off x="2182812" y="1639887"/>
              <a:ext cx="206375" cy="206375"/>
            </a:xfrm>
            <a:prstGeom prst="rect">
              <a:avLst/>
            </a:prstGeom>
          </p:spPr>
        </p:pic>
        <p:pic>
          <p:nvPicPr>
            <p:cNvPr id="5215" name="object 120">
              <a:extLst>
                <a:ext uri="{FF2B5EF4-FFF2-40B4-BE49-F238E27FC236}">
                  <a16:creationId xmlns:a16="http://schemas.microsoft.com/office/drawing/2014/main" id="{0DD8745E-6C64-1861-DF4C-D1FF7EA50CE2}"/>
                </a:ext>
              </a:extLst>
            </p:cNvPr>
            <p:cNvPicPr/>
            <p:nvPr/>
          </p:nvPicPr>
          <p:blipFill>
            <a:blip r:embed="rId34" cstate="print"/>
            <a:stretch>
              <a:fillRect/>
            </a:stretch>
          </p:blipFill>
          <p:spPr>
            <a:xfrm>
              <a:off x="1020762" y="1658937"/>
              <a:ext cx="206375" cy="206375"/>
            </a:xfrm>
            <a:prstGeom prst="rect">
              <a:avLst/>
            </a:prstGeom>
          </p:spPr>
        </p:pic>
        <p:pic>
          <p:nvPicPr>
            <p:cNvPr id="5216" name="object 121">
              <a:extLst>
                <a:ext uri="{FF2B5EF4-FFF2-40B4-BE49-F238E27FC236}">
                  <a16:creationId xmlns:a16="http://schemas.microsoft.com/office/drawing/2014/main" id="{EA0B6456-EB39-6A3F-944D-C2AB8E9B79DE}"/>
                </a:ext>
              </a:extLst>
            </p:cNvPr>
            <p:cNvPicPr/>
            <p:nvPr/>
          </p:nvPicPr>
          <p:blipFill>
            <a:blip r:embed="rId13" cstate="print"/>
            <a:stretch>
              <a:fillRect/>
            </a:stretch>
          </p:blipFill>
          <p:spPr>
            <a:xfrm>
              <a:off x="1258887" y="2087562"/>
              <a:ext cx="206375" cy="206375"/>
            </a:xfrm>
            <a:prstGeom prst="rect">
              <a:avLst/>
            </a:prstGeom>
          </p:spPr>
        </p:pic>
        <p:pic>
          <p:nvPicPr>
            <p:cNvPr id="5217" name="object 122">
              <a:extLst>
                <a:ext uri="{FF2B5EF4-FFF2-40B4-BE49-F238E27FC236}">
                  <a16:creationId xmlns:a16="http://schemas.microsoft.com/office/drawing/2014/main" id="{DF018DAB-43BC-0335-CEAD-CBE3A10457DF}"/>
                </a:ext>
              </a:extLst>
            </p:cNvPr>
            <p:cNvPicPr/>
            <p:nvPr/>
          </p:nvPicPr>
          <p:blipFill>
            <a:blip r:embed="rId35" cstate="print"/>
            <a:stretch>
              <a:fillRect/>
            </a:stretch>
          </p:blipFill>
          <p:spPr>
            <a:xfrm>
              <a:off x="1373187" y="2411412"/>
              <a:ext cx="196850" cy="206375"/>
            </a:xfrm>
            <a:prstGeom prst="rect">
              <a:avLst/>
            </a:prstGeom>
          </p:spPr>
        </p:pic>
        <p:pic>
          <p:nvPicPr>
            <p:cNvPr id="5218" name="object 123">
              <a:extLst>
                <a:ext uri="{FF2B5EF4-FFF2-40B4-BE49-F238E27FC236}">
                  <a16:creationId xmlns:a16="http://schemas.microsoft.com/office/drawing/2014/main" id="{7221B11F-FF01-07FD-76D2-DF3A16568E69}"/>
                </a:ext>
              </a:extLst>
            </p:cNvPr>
            <p:cNvPicPr/>
            <p:nvPr/>
          </p:nvPicPr>
          <p:blipFill>
            <a:blip r:embed="rId34" cstate="print"/>
            <a:stretch>
              <a:fillRect/>
            </a:stretch>
          </p:blipFill>
          <p:spPr>
            <a:xfrm>
              <a:off x="1020762" y="2363787"/>
              <a:ext cx="206375" cy="206375"/>
            </a:xfrm>
            <a:prstGeom prst="rect">
              <a:avLst/>
            </a:prstGeom>
          </p:spPr>
        </p:pic>
        <p:pic>
          <p:nvPicPr>
            <p:cNvPr id="5219" name="object 124">
              <a:extLst>
                <a:ext uri="{FF2B5EF4-FFF2-40B4-BE49-F238E27FC236}">
                  <a16:creationId xmlns:a16="http://schemas.microsoft.com/office/drawing/2014/main" id="{76FD6EDD-F02A-92AF-ACD7-0B77421C21A8}"/>
                </a:ext>
              </a:extLst>
            </p:cNvPr>
            <p:cNvPicPr/>
            <p:nvPr/>
          </p:nvPicPr>
          <p:blipFill>
            <a:blip r:embed="rId13" cstate="print"/>
            <a:stretch>
              <a:fillRect/>
            </a:stretch>
          </p:blipFill>
          <p:spPr>
            <a:xfrm>
              <a:off x="1725612" y="2201862"/>
              <a:ext cx="206375" cy="206375"/>
            </a:xfrm>
            <a:prstGeom prst="rect">
              <a:avLst/>
            </a:prstGeom>
          </p:spPr>
        </p:pic>
        <p:pic>
          <p:nvPicPr>
            <p:cNvPr id="5220" name="object 125">
              <a:extLst>
                <a:ext uri="{FF2B5EF4-FFF2-40B4-BE49-F238E27FC236}">
                  <a16:creationId xmlns:a16="http://schemas.microsoft.com/office/drawing/2014/main" id="{258525FD-9AE3-06D9-9970-CA72E131F0E1}"/>
                </a:ext>
              </a:extLst>
            </p:cNvPr>
            <p:cNvPicPr/>
            <p:nvPr/>
          </p:nvPicPr>
          <p:blipFill>
            <a:blip r:embed="rId13" cstate="print"/>
            <a:stretch>
              <a:fillRect/>
            </a:stretch>
          </p:blipFill>
          <p:spPr>
            <a:xfrm>
              <a:off x="2039937" y="2125662"/>
              <a:ext cx="206375" cy="206375"/>
            </a:xfrm>
            <a:prstGeom prst="rect">
              <a:avLst/>
            </a:prstGeom>
          </p:spPr>
        </p:pic>
        <p:pic>
          <p:nvPicPr>
            <p:cNvPr id="5221" name="object 126">
              <a:extLst>
                <a:ext uri="{FF2B5EF4-FFF2-40B4-BE49-F238E27FC236}">
                  <a16:creationId xmlns:a16="http://schemas.microsoft.com/office/drawing/2014/main" id="{8F178D5E-6082-56F5-7DB9-946354870F3B}"/>
                </a:ext>
              </a:extLst>
            </p:cNvPr>
            <p:cNvPicPr/>
            <p:nvPr/>
          </p:nvPicPr>
          <p:blipFill>
            <a:blip r:embed="rId13" cstate="print"/>
            <a:stretch>
              <a:fillRect/>
            </a:stretch>
          </p:blipFill>
          <p:spPr>
            <a:xfrm>
              <a:off x="2640012" y="2001837"/>
              <a:ext cx="206375" cy="206375"/>
            </a:xfrm>
            <a:prstGeom prst="rect">
              <a:avLst/>
            </a:prstGeom>
          </p:spPr>
        </p:pic>
        <p:pic>
          <p:nvPicPr>
            <p:cNvPr id="5222" name="object 127">
              <a:extLst>
                <a:ext uri="{FF2B5EF4-FFF2-40B4-BE49-F238E27FC236}">
                  <a16:creationId xmlns:a16="http://schemas.microsoft.com/office/drawing/2014/main" id="{7358F607-F6BA-59FF-D957-DD69FCC652A8}"/>
                </a:ext>
              </a:extLst>
            </p:cNvPr>
            <p:cNvPicPr/>
            <p:nvPr/>
          </p:nvPicPr>
          <p:blipFill>
            <a:blip r:embed="rId13" cstate="print"/>
            <a:stretch>
              <a:fillRect/>
            </a:stretch>
          </p:blipFill>
          <p:spPr>
            <a:xfrm>
              <a:off x="2382837" y="2116137"/>
              <a:ext cx="206375" cy="206375"/>
            </a:xfrm>
            <a:prstGeom prst="rect">
              <a:avLst/>
            </a:prstGeom>
          </p:spPr>
        </p:pic>
        <p:pic>
          <p:nvPicPr>
            <p:cNvPr id="5223" name="object 128">
              <a:extLst>
                <a:ext uri="{FF2B5EF4-FFF2-40B4-BE49-F238E27FC236}">
                  <a16:creationId xmlns:a16="http://schemas.microsoft.com/office/drawing/2014/main" id="{8E589161-8E9A-75A3-80E8-1CC84A1673B6}"/>
                </a:ext>
              </a:extLst>
            </p:cNvPr>
            <p:cNvPicPr/>
            <p:nvPr/>
          </p:nvPicPr>
          <p:blipFill>
            <a:blip r:embed="rId13" cstate="print"/>
            <a:stretch>
              <a:fillRect/>
            </a:stretch>
          </p:blipFill>
          <p:spPr>
            <a:xfrm>
              <a:off x="2039937" y="2430462"/>
              <a:ext cx="206375" cy="206375"/>
            </a:xfrm>
            <a:prstGeom prst="rect">
              <a:avLst/>
            </a:prstGeom>
          </p:spPr>
        </p:pic>
      </p:grpSp>
      <p:sp>
        <p:nvSpPr>
          <p:cNvPr id="5224" name="object 129">
            <a:extLst>
              <a:ext uri="{FF2B5EF4-FFF2-40B4-BE49-F238E27FC236}">
                <a16:creationId xmlns:a16="http://schemas.microsoft.com/office/drawing/2014/main" id="{62A73886-F30B-0C1E-CAA1-660E691D6634}"/>
              </a:ext>
            </a:extLst>
          </p:cNvPr>
          <p:cNvSpPr txBox="1"/>
          <p:nvPr/>
        </p:nvSpPr>
        <p:spPr>
          <a:xfrm>
            <a:off x="1965891" y="4502080"/>
            <a:ext cx="144589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tabLst>
                <a:tab pos="819785" algn="l"/>
              </a:tabLst>
            </a:pPr>
            <a:r>
              <a:rPr kern="0" spc="55" dirty="0">
                <a:solidFill>
                  <a:sysClr val="windowText" lastClr="000000"/>
                </a:solidFill>
                <a:latin typeface="Cambria Math"/>
                <a:cs typeface="Cambria Math"/>
              </a:rPr>
              <a:t>𝑓</a:t>
            </a:r>
            <a:r>
              <a:rPr sz="2025" kern="0" spc="82" baseline="-16460" dirty="0">
                <a:solidFill>
                  <a:sysClr val="windowText" lastClr="000000"/>
                </a:solidFill>
                <a:latin typeface="Cambria Math"/>
                <a:cs typeface="Cambria Math"/>
              </a:rPr>
              <a:t>w,𝑏</a:t>
            </a:r>
            <a:r>
              <a:rPr sz="2025" kern="0" spc="187" baseline="-16460" dirty="0">
                <a:solidFill>
                  <a:sysClr val="windowText" lastClr="000000"/>
                </a:solidFill>
                <a:latin typeface="Cambria Math"/>
                <a:cs typeface="Cambria Math"/>
              </a:rPr>
              <a:t>  </a:t>
            </a:r>
            <a:r>
              <a:rPr kern="0" spc="-50" dirty="0">
                <a:solidFill>
                  <a:sysClr val="windowText" lastClr="000000"/>
                </a:solidFill>
                <a:latin typeface="Cambria Math"/>
                <a:cs typeface="Cambria Math"/>
              </a:rPr>
              <a:t>x</a:t>
            </a:r>
            <a:r>
              <a:rPr kern="0" dirty="0">
                <a:solidFill>
                  <a:sysClr val="windowText" lastClr="000000"/>
                </a:solidFill>
                <a:latin typeface="Cambria Math"/>
                <a:cs typeface="Cambria Math"/>
              </a:rPr>
              <a:t>	=</a:t>
            </a:r>
            <a:r>
              <a:rPr kern="0" spc="120" dirty="0">
                <a:solidFill>
                  <a:sysClr val="windowText" lastClr="000000"/>
                </a:solidFill>
                <a:latin typeface="Cambria Math"/>
                <a:cs typeface="Cambria Math"/>
              </a:rPr>
              <a:t> </a:t>
            </a:r>
            <a:r>
              <a:rPr kern="0" dirty="0">
                <a:solidFill>
                  <a:sysClr val="windowText" lastClr="000000"/>
                </a:solidFill>
                <a:latin typeface="Cambria Math"/>
                <a:cs typeface="Cambria Math"/>
              </a:rPr>
              <a:t>𝑔</a:t>
            </a:r>
            <a:r>
              <a:rPr kern="0" spc="375"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𝑧</a:t>
            </a:r>
            <a:endParaRPr kern="0">
              <a:solidFill>
                <a:sysClr val="windowText" lastClr="000000"/>
              </a:solidFill>
              <a:latin typeface="Cambria Math"/>
              <a:cs typeface="Cambria Math"/>
            </a:endParaRPr>
          </a:p>
        </p:txBody>
      </p:sp>
      <p:sp>
        <p:nvSpPr>
          <p:cNvPr id="5225" name="object 130">
            <a:extLst>
              <a:ext uri="{FF2B5EF4-FFF2-40B4-BE49-F238E27FC236}">
                <a16:creationId xmlns:a16="http://schemas.microsoft.com/office/drawing/2014/main" id="{3173C2BD-686C-674E-94EF-2E2F2C4A33C0}"/>
              </a:ext>
            </a:extLst>
          </p:cNvPr>
          <p:cNvSpPr txBox="1"/>
          <p:nvPr/>
        </p:nvSpPr>
        <p:spPr>
          <a:xfrm>
            <a:off x="1481386" y="4867522"/>
            <a:ext cx="285496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dirty="0">
                <a:solidFill>
                  <a:sysClr val="windowText" lastClr="000000"/>
                </a:solidFill>
                <a:latin typeface="Cambria Math"/>
                <a:cs typeface="Cambria Math"/>
              </a:rPr>
              <a:t>𝑔</a:t>
            </a:r>
            <a:r>
              <a:rPr kern="0" spc="175" dirty="0">
                <a:solidFill>
                  <a:sysClr val="windowText" lastClr="000000"/>
                </a:solidFill>
                <a:latin typeface="Cambria Math"/>
                <a:cs typeface="Cambria Math"/>
              </a:rPr>
              <a:t> </a:t>
            </a:r>
            <a:r>
              <a:rPr kern="0" dirty="0">
                <a:solidFill>
                  <a:sysClr val="windowText" lastClr="000000"/>
                </a:solidFill>
                <a:latin typeface="Verdana"/>
                <a:cs typeface="Verdana"/>
              </a:rPr>
              <a:t>is</a:t>
            </a:r>
            <a:r>
              <a:rPr kern="0" spc="15" dirty="0">
                <a:solidFill>
                  <a:sysClr val="windowText" lastClr="000000"/>
                </a:solidFill>
                <a:latin typeface="Verdana"/>
                <a:cs typeface="Verdana"/>
              </a:rPr>
              <a:t> </a:t>
            </a:r>
            <a:r>
              <a:rPr kern="0" dirty="0">
                <a:solidFill>
                  <a:sysClr val="windowText" lastClr="000000"/>
                </a:solidFill>
                <a:latin typeface="Verdana"/>
                <a:cs typeface="Verdana"/>
              </a:rPr>
              <a:t>the</a:t>
            </a:r>
            <a:r>
              <a:rPr kern="0" spc="30" dirty="0">
                <a:solidFill>
                  <a:sysClr val="windowText" lastClr="000000"/>
                </a:solidFill>
                <a:latin typeface="Verdana"/>
                <a:cs typeface="Verdana"/>
              </a:rPr>
              <a:t> </a:t>
            </a:r>
            <a:r>
              <a:rPr kern="0" dirty="0">
                <a:solidFill>
                  <a:sysClr val="windowText" lastClr="000000"/>
                </a:solidFill>
                <a:latin typeface="Verdana"/>
                <a:cs typeface="Verdana"/>
              </a:rPr>
              <a:t>sigmoid</a:t>
            </a:r>
            <a:r>
              <a:rPr kern="0" spc="-15" dirty="0">
                <a:solidFill>
                  <a:sysClr val="windowText" lastClr="000000"/>
                </a:solidFill>
                <a:latin typeface="Verdana"/>
                <a:cs typeface="Verdana"/>
              </a:rPr>
              <a:t> </a:t>
            </a:r>
            <a:r>
              <a:rPr kern="0" spc="-10" dirty="0">
                <a:solidFill>
                  <a:sysClr val="windowText" lastClr="000000"/>
                </a:solidFill>
                <a:latin typeface="Verdana"/>
                <a:cs typeface="Verdana"/>
              </a:rPr>
              <a:t>function</a:t>
            </a:r>
            <a:endParaRPr kern="0">
              <a:solidFill>
                <a:sysClr val="windowText" lastClr="000000"/>
              </a:solidFill>
              <a:latin typeface="Verdana"/>
              <a:cs typeface="Verdana"/>
            </a:endParaRPr>
          </a:p>
        </p:txBody>
      </p:sp>
      <p:pic>
        <p:nvPicPr>
          <p:cNvPr id="5226" name="object 131">
            <a:extLst>
              <a:ext uri="{FF2B5EF4-FFF2-40B4-BE49-F238E27FC236}">
                <a16:creationId xmlns:a16="http://schemas.microsoft.com/office/drawing/2014/main" id="{E14AEE18-2387-5BCD-8492-39FA8BB6A6B3}"/>
              </a:ext>
            </a:extLst>
          </p:cNvPr>
          <p:cNvPicPr/>
          <p:nvPr/>
        </p:nvPicPr>
        <p:blipFill>
          <a:blip r:embed="rId36" cstate="print"/>
          <a:stretch>
            <a:fillRect/>
          </a:stretch>
        </p:blipFill>
        <p:spPr>
          <a:xfrm>
            <a:off x="1509440" y="5208111"/>
            <a:ext cx="1096848" cy="277609"/>
          </a:xfrm>
          <a:prstGeom prst="rect">
            <a:avLst/>
          </a:prstGeom>
        </p:spPr>
      </p:pic>
      <p:pic>
        <p:nvPicPr>
          <p:cNvPr id="5227" name="object 132">
            <a:extLst>
              <a:ext uri="{FF2B5EF4-FFF2-40B4-BE49-F238E27FC236}">
                <a16:creationId xmlns:a16="http://schemas.microsoft.com/office/drawing/2014/main" id="{B95CD5C3-18A6-B8FF-7685-0D314FAD1DCC}"/>
              </a:ext>
            </a:extLst>
          </p:cNvPr>
          <p:cNvPicPr/>
          <p:nvPr/>
        </p:nvPicPr>
        <p:blipFill>
          <a:blip r:embed="rId37" cstate="print"/>
          <a:stretch>
            <a:fillRect/>
          </a:stretch>
        </p:blipFill>
        <p:spPr>
          <a:xfrm>
            <a:off x="7827259" y="5291512"/>
            <a:ext cx="1086230" cy="252691"/>
          </a:xfrm>
          <a:prstGeom prst="rect">
            <a:avLst/>
          </a:prstGeom>
        </p:spPr>
      </p:pic>
      <p:pic>
        <p:nvPicPr>
          <p:cNvPr id="5228" name="object 133">
            <a:extLst>
              <a:ext uri="{FF2B5EF4-FFF2-40B4-BE49-F238E27FC236}">
                <a16:creationId xmlns:a16="http://schemas.microsoft.com/office/drawing/2014/main" id="{A93A0EA3-917D-F940-97CA-2370838DF597}"/>
              </a:ext>
            </a:extLst>
          </p:cNvPr>
          <p:cNvPicPr/>
          <p:nvPr/>
        </p:nvPicPr>
        <p:blipFill>
          <a:blip r:embed="rId38" cstate="print"/>
          <a:stretch>
            <a:fillRect/>
          </a:stretch>
        </p:blipFill>
        <p:spPr>
          <a:xfrm>
            <a:off x="4910830" y="5242249"/>
            <a:ext cx="93725" cy="279577"/>
          </a:xfrm>
          <a:prstGeom prst="rect">
            <a:avLst/>
          </a:prstGeom>
        </p:spPr>
      </p:pic>
      <p:pic>
        <p:nvPicPr>
          <p:cNvPr id="5229" name="object 134">
            <a:extLst>
              <a:ext uri="{FF2B5EF4-FFF2-40B4-BE49-F238E27FC236}">
                <a16:creationId xmlns:a16="http://schemas.microsoft.com/office/drawing/2014/main" id="{A106B197-6BE3-342D-BECD-042FCBE32FDF}"/>
              </a:ext>
            </a:extLst>
          </p:cNvPr>
          <p:cNvPicPr/>
          <p:nvPr/>
        </p:nvPicPr>
        <p:blipFill>
          <a:blip r:embed="rId39" cstate="print"/>
          <a:stretch>
            <a:fillRect/>
          </a:stretch>
        </p:blipFill>
        <p:spPr>
          <a:xfrm>
            <a:off x="5071597" y="5271497"/>
            <a:ext cx="348756" cy="183616"/>
          </a:xfrm>
          <a:prstGeom prst="rect">
            <a:avLst/>
          </a:prstGeom>
        </p:spPr>
      </p:pic>
      <p:pic>
        <p:nvPicPr>
          <p:cNvPr id="5230" name="object 135">
            <a:extLst>
              <a:ext uri="{FF2B5EF4-FFF2-40B4-BE49-F238E27FC236}">
                <a16:creationId xmlns:a16="http://schemas.microsoft.com/office/drawing/2014/main" id="{2EAF6936-7994-DD21-7B0F-9F3A75DA9712}"/>
              </a:ext>
            </a:extLst>
          </p:cNvPr>
          <p:cNvPicPr/>
          <p:nvPr/>
        </p:nvPicPr>
        <p:blipFill>
          <a:blip r:embed="rId40" cstate="print"/>
          <a:stretch>
            <a:fillRect/>
          </a:stretch>
        </p:blipFill>
        <p:spPr>
          <a:xfrm>
            <a:off x="5572223" y="5205533"/>
            <a:ext cx="739798" cy="336803"/>
          </a:xfrm>
          <a:prstGeom prst="rect">
            <a:avLst/>
          </a:prstGeom>
        </p:spPr>
      </p:pic>
      <p:pic>
        <p:nvPicPr>
          <p:cNvPr id="5231" name="object 136">
            <a:extLst>
              <a:ext uri="{FF2B5EF4-FFF2-40B4-BE49-F238E27FC236}">
                <a16:creationId xmlns:a16="http://schemas.microsoft.com/office/drawing/2014/main" id="{5126E049-9628-ECAC-BCF1-F61CE0180DE7}"/>
              </a:ext>
            </a:extLst>
          </p:cNvPr>
          <p:cNvPicPr/>
          <p:nvPr/>
        </p:nvPicPr>
        <p:blipFill>
          <a:blip r:embed="rId41" cstate="print"/>
          <a:stretch>
            <a:fillRect/>
          </a:stretch>
        </p:blipFill>
        <p:spPr>
          <a:xfrm>
            <a:off x="2571744" y="4164959"/>
            <a:ext cx="336676" cy="334010"/>
          </a:xfrm>
          <a:prstGeom prst="rect">
            <a:avLst/>
          </a:prstGeom>
        </p:spPr>
      </p:pic>
      <p:pic>
        <p:nvPicPr>
          <p:cNvPr id="5232" name="object 137">
            <a:extLst>
              <a:ext uri="{FF2B5EF4-FFF2-40B4-BE49-F238E27FC236}">
                <a16:creationId xmlns:a16="http://schemas.microsoft.com/office/drawing/2014/main" id="{14C65132-A91B-E729-B319-06FA0E7CAB68}"/>
              </a:ext>
            </a:extLst>
          </p:cNvPr>
          <p:cNvPicPr/>
          <p:nvPr/>
        </p:nvPicPr>
        <p:blipFill>
          <a:blip r:embed="rId42" cstate="print"/>
          <a:stretch>
            <a:fillRect/>
          </a:stretch>
        </p:blipFill>
        <p:spPr>
          <a:xfrm>
            <a:off x="3341999" y="4170673"/>
            <a:ext cx="344805" cy="341630"/>
          </a:xfrm>
          <a:prstGeom prst="rect">
            <a:avLst/>
          </a:prstGeom>
        </p:spPr>
      </p:pic>
      <p:pic>
        <p:nvPicPr>
          <p:cNvPr id="5233" name="object 138">
            <a:extLst>
              <a:ext uri="{FF2B5EF4-FFF2-40B4-BE49-F238E27FC236}">
                <a16:creationId xmlns:a16="http://schemas.microsoft.com/office/drawing/2014/main" id="{BFAAD3E5-3D75-0D1E-745B-0B9B51CD3ED5}"/>
              </a:ext>
            </a:extLst>
          </p:cNvPr>
          <p:cNvPicPr/>
          <p:nvPr/>
        </p:nvPicPr>
        <p:blipFill>
          <a:blip r:embed="rId43" cstate="print"/>
          <a:stretch>
            <a:fillRect/>
          </a:stretch>
        </p:blipFill>
        <p:spPr>
          <a:xfrm>
            <a:off x="5896985" y="4399273"/>
            <a:ext cx="382778" cy="381000"/>
          </a:xfrm>
          <a:prstGeom prst="rect">
            <a:avLst/>
          </a:prstGeom>
        </p:spPr>
      </p:pic>
      <p:pic>
        <p:nvPicPr>
          <p:cNvPr id="5234" name="object 139">
            <a:extLst>
              <a:ext uri="{FF2B5EF4-FFF2-40B4-BE49-F238E27FC236}">
                <a16:creationId xmlns:a16="http://schemas.microsoft.com/office/drawing/2014/main" id="{2FD46037-DCC5-22B8-4698-4BB1BD656B58}"/>
              </a:ext>
            </a:extLst>
          </p:cNvPr>
          <p:cNvPicPr/>
          <p:nvPr/>
        </p:nvPicPr>
        <p:blipFill>
          <a:blip r:embed="rId44" cstate="print"/>
          <a:stretch>
            <a:fillRect/>
          </a:stretch>
        </p:blipFill>
        <p:spPr>
          <a:xfrm>
            <a:off x="5084947" y="4370826"/>
            <a:ext cx="599186" cy="676554"/>
          </a:xfrm>
          <a:prstGeom prst="rect">
            <a:avLst/>
          </a:prstGeom>
        </p:spPr>
      </p:pic>
      <p:pic>
        <p:nvPicPr>
          <p:cNvPr id="5235" name="object 141">
            <a:extLst>
              <a:ext uri="{FF2B5EF4-FFF2-40B4-BE49-F238E27FC236}">
                <a16:creationId xmlns:a16="http://schemas.microsoft.com/office/drawing/2014/main" id="{7DC5E4AA-EF8D-421B-50DA-097B553E0470}"/>
              </a:ext>
            </a:extLst>
          </p:cNvPr>
          <p:cNvPicPr/>
          <p:nvPr/>
        </p:nvPicPr>
        <p:blipFill>
          <a:blip r:embed="rId45" cstate="print"/>
          <a:stretch>
            <a:fillRect/>
          </a:stretch>
        </p:blipFill>
        <p:spPr>
          <a:xfrm>
            <a:off x="4929753" y="1914645"/>
            <a:ext cx="1836674" cy="1384300"/>
          </a:xfrm>
          <a:prstGeom prst="rect">
            <a:avLst/>
          </a:prstGeom>
        </p:spPr>
      </p:pic>
      <p:pic>
        <p:nvPicPr>
          <p:cNvPr id="5236" name="object 143">
            <a:extLst>
              <a:ext uri="{FF2B5EF4-FFF2-40B4-BE49-F238E27FC236}">
                <a16:creationId xmlns:a16="http://schemas.microsoft.com/office/drawing/2014/main" id="{F591CEBF-8655-EAC4-9B98-5740640BF637}"/>
              </a:ext>
            </a:extLst>
          </p:cNvPr>
          <p:cNvPicPr/>
          <p:nvPr/>
        </p:nvPicPr>
        <p:blipFill>
          <a:blip r:embed="rId46" cstate="print"/>
          <a:stretch>
            <a:fillRect/>
          </a:stretch>
        </p:blipFill>
        <p:spPr>
          <a:xfrm>
            <a:off x="8935714" y="4395337"/>
            <a:ext cx="644017" cy="778154"/>
          </a:xfrm>
          <a:prstGeom prst="rect">
            <a:avLst/>
          </a:prstGeom>
        </p:spPr>
      </p:pic>
      <p:pic>
        <p:nvPicPr>
          <p:cNvPr id="5237" name="object 144">
            <a:extLst>
              <a:ext uri="{FF2B5EF4-FFF2-40B4-BE49-F238E27FC236}">
                <a16:creationId xmlns:a16="http://schemas.microsoft.com/office/drawing/2014/main" id="{0D737E37-202F-9CDE-778D-EBF85FC5F4DA}"/>
              </a:ext>
            </a:extLst>
          </p:cNvPr>
          <p:cNvPicPr/>
          <p:nvPr/>
        </p:nvPicPr>
        <p:blipFill>
          <a:blip r:embed="rId47" cstate="print"/>
          <a:stretch>
            <a:fillRect/>
          </a:stretch>
        </p:blipFill>
        <p:spPr>
          <a:xfrm>
            <a:off x="7929112" y="4430770"/>
            <a:ext cx="619632" cy="659142"/>
          </a:xfrm>
          <a:prstGeom prst="rect">
            <a:avLst/>
          </a:prstGeom>
        </p:spPr>
      </p:pic>
      <p:pic>
        <p:nvPicPr>
          <p:cNvPr id="5238" name="object 145">
            <a:extLst>
              <a:ext uri="{FF2B5EF4-FFF2-40B4-BE49-F238E27FC236}">
                <a16:creationId xmlns:a16="http://schemas.microsoft.com/office/drawing/2014/main" id="{C5915D76-00B2-FB6C-B571-5BB2245C087D}"/>
              </a:ext>
            </a:extLst>
          </p:cNvPr>
          <p:cNvPicPr/>
          <p:nvPr/>
        </p:nvPicPr>
        <p:blipFill>
          <a:blip r:embed="rId48" cstate="print"/>
          <a:stretch>
            <a:fillRect/>
          </a:stretch>
        </p:blipFill>
        <p:spPr>
          <a:xfrm>
            <a:off x="3652261" y="5246922"/>
            <a:ext cx="611885" cy="208978"/>
          </a:xfrm>
          <a:prstGeom prst="rect">
            <a:avLst/>
          </a:prstGeom>
        </p:spPr>
      </p:pic>
      <p:pic>
        <p:nvPicPr>
          <p:cNvPr id="5239" name="object 146">
            <a:extLst>
              <a:ext uri="{FF2B5EF4-FFF2-40B4-BE49-F238E27FC236}">
                <a16:creationId xmlns:a16="http://schemas.microsoft.com/office/drawing/2014/main" id="{6BF7E591-07D0-FD5B-DDC1-FAE37D909A87}"/>
              </a:ext>
            </a:extLst>
          </p:cNvPr>
          <p:cNvPicPr/>
          <p:nvPr/>
        </p:nvPicPr>
        <p:blipFill>
          <a:blip r:embed="rId49" cstate="print"/>
          <a:stretch>
            <a:fillRect/>
          </a:stretch>
        </p:blipFill>
        <p:spPr>
          <a:xfrm>
            <a:off x="3026658" y="5256219"/>
            <a:ext cx="511175" cy="293217"/>
          </a:xfrm>
          <a:prstGeom prst="rect">
            <a:avLst/>
          </a:prstGeom>
        </p:spPr>
      </p:pic>
      <p:grpSp>
        <p:nvGrpSpPr>
          <p:cNvPr id="5240" name="object 147">
            <a:extLst>
              <a:ext uri="{FF2B5EF4-FFF2-40B4-BE49-F238E27FC236}">
                <a16:creationId xmlns:a16="http://schemas.microsoft.com/office/drawing/2014/main" id="{F971226B-611C-2AD6-4382-B50002BF368B}"/>
              </a:ext>
            </a:extLst>
          </p:cNvPr>
          <p:cNvGrpSpPr/>
          <p:nvPr/>
        </p:nvGrpSpPr>
        <p:grpSpPr>
          <a:xfrm>
            <a:off x="1541470" y="1941443"/>
            <a:ext cx="2241550" cy="2016125"/>
            <a:chOff x="552526" y="838200"/>
            <a:chExt cx="2241550" cy="2016125"/>
          </a:xfrm>
        </p:grpSpPr>
        <p:sp>
          <p:nvSpPr>
            <p:cNvPr id="5241" name="object 148">
              <a:extLst>
                <a:ext uri="{FF2B5EF4-FFF2-40B4-BE49-F238E27FC236}">
                  <a16:creationId xmlns:a16="http://schemas.microsoft.com/office/drawing/2014/main" id="{6A07F4CF-743B-8486-4E14-96D8775E178C}"/>
                </a:ext>
              </a:extLst>
            </p:cNvPr>
            <p:cNvSpPr/>
            <p:nvPr/>
          </p:nvSpPr>
          <p:spPr>
            <a:xfrm>
              <a:off x="1484121" y="1198499"/>
              <a:ext cx="170815" cy="170815"/>
            </a:xfrm>
            <a:custGeom>
              <a:avLst/>
              <a:gdLst/>
              <a:ahLst/>
              <a:cxnLst/>
              <a:rect l="l" t="t" r="r" b="b"/>
              <a:pathLst>
                <a:path w="170814" h="170815">
                  <a:moveTo>
                    <a:pt x="12446" y="0"/>
                  </a:moveTo>
                  <a:lnTo>
                    <a:pt x="1524" y="10667"/>
                  </a:lnTo>
                  <a:lnTo>
                    <a:pt x="74422" y="85089"/>
                  </a:lnTo>
                  <a:lnTo>
                    <a:pt x="0" y="157987"/>
                  </a:lnTo>
                  <a:lnTo>
                    <a:pt x="10794" y="168910"/>
                  </a:lnTo>
                  <a:lnTo>
                    <a:pt x="85090" y="96012"/>
                  </a:lnTo>
                  <a:lnTo>
                    <a:pt x="157988" y="170306"/>
                  </a:lnTo>
                  <a:lnTo>
                    <a:pt x="168909" y="159638"/>
                  </a:lnTo>
                  <a:lnTo>
                    <a:pt x="96012" y="85343"/>
                  </a:lnTo>
                  <a:lnTo>
                    <a:pt x="170434" y="12446"/>
                  </a:lnTo>
                  <a:lnTo>
                    <a:pt x="159639" y="1524"/>
                  </a:lnTo>
                  <a:lnTo>
                    <a:pt x="85343" y="74422"/>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2" name="object 149">
              <a:extLst>
                <a:ext uri="{FF2B5EF4-FFF2-40B4-BE49-F238E27FC236}">
                  <a16:creationId xmlns:a16="http://schemas.microsoft.com/office/drawing/2014/main" id="{259A16CF-292B-B775-1B6C-8F38D1BCD7E2}"/>
                </a:ext>
              </a:extLst>
            </p:cNvPr>
            <p:cNvSpPr/>
            <p:nvPr/>
          </p:nvSpPr>
          <p:spPr>
            <a:xfrm>
              <a:off x="1484121" y="1198499"/>
              <a:ext cx="170815" cy="170815"/>
            </a:xfrm>
            <a:custGeom>
              <a:avLst/>
              <a:gdLst/>
              <a:ahLst/>
              <a:cxnLst/>
              <a:rect l="l" t="t" r="r" b="b"/>
              <a:pathLst>
                <a:path w="170814" h="170815">
                  <a:moveTo>
                    <a:pt x="12446" y="0"/>
                  </a:moveTo>
                  <a:lnTo>
                    <a:pt x="85343" y="74422"/>
                  </a:lnTo>
                  <a:lnTo>
                    <a:pt x="159639" y="1524"/>
                  </a:lnTo>
                  <a:lnTo>
                    <a:pt x="170434" y="12446"/>
                  </a:lnTo>
                  <a:lnTo>
                    <a:pt x="96012" y="85343"/>
                  </a:lnTo>
                  <a:lnTo>
                    <a:pt x="168909" y="159638"/>
                  </a:lnTo>
                  <a:lnTo>
                    <a:pt x="157988" y="170306"/>
                  </a:lnTo>
                  <a:lnTo>
                    <a:pt x="85090" y="96012"/>
                  </a:lnTo>
                  <a:lnTo>
                    <a:pt x="10794" y="168910"/>
                  </a:lnTo>
                  <a:lnTo>
                    <a:pt x="0" y="157987"/>
                  </a:lnTo>
                  <a:lnTo>
                    <a:pt x="74422" y="85089"/>
                  </a:lnTo>
                  <a:lnTo>
                    <a:pt x="1524" y="10667"/>
                  </a:lnTo>
                  <a:lnTo>
                    <a:pt x="12446" y="0"/>
                  </a:lnTo>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3" name="object 150">
              <a:extLst>
                <a:ext uri="{FF2B5EF4-FFF2-40B4-BE49-F238E27FC236}">
                  <a16:creationId xmlns:a16="http://schemas.microsoft.com/office/drawing/2014/main" id="{1B12173C-576C-682E-7390-6B2C90BA15A6}"/>
                </a:ext>
              </a:extLst>
            </p:cNvPr>
            <p:cNvSpPr/>
            <p:nvPr/>
          </p:nvSpPr>
          <p:spPr>
            <a:xfrm>
              <a:off x="2043429" y="1160399"/>
              <a:ext cx="170815" cy="170815"/>
            </a:xfrm>
            <a:custGeom>
              <a:avLst/>
              <a:gdLst/>
              <a:ahLst/>
              <a:cxnLst/>
              <a:rect l="l" t="t" r="r" b="b"/>
              <a:pathLst>
                <a:path w="170814" h="170815">
                  <a:moveTo>
                    <a:pt x="12445" y="0"/>
                  </a:moveTo>
                  <a:lnTo>
                    <a:pt x="1524" y="10667"/>
                  </a:lnTo>
                  <a:lnTo>
                    <a:pt x="74421" y="85089"/>
                  </a:lnTo>
                  <a:lnTo>
                    <a:pt x="0" y="157987"/>
                  </a:lnTo>
                  <a:lnTo>
                    <a:pt x="10668" y="168910"/>
                  </a:lnTo>
                  <a:lnTo>
                    <a:pt x="85089" y="96012"/>
                  </a:lnTo>
                  <a:lnTo>
                    <a:pt x="157987" y="170306"/>
                  </a:lnTo>
                  <a:lnTo>
                    <a:pt x="168909" y="159638"/>
                  </a:lnTo>
                  <a:lnTo>
                    <a:pt x="96012" y="85216"/>
                  </a:lnTo>
                  <a:lnTo>
                    <a:pt x="170306" y="12318"/>
                  </a:lnTo>
                  <a:lnTo>
                    <a:pt x="159638" y="1397"/>
                  </a:lnTo>
                  <a:lnTo>
                    <a:pt x="85343" y="74295"/>
                  </a:lnTo>
                  <a:lnTo>
                    <a:pt x="124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4" name="object 151">
              <a:extLst>
                <a:ext uri="{FF2B5EF4-FFF2-40B4-BE49-F238E27FC236}">
                  <a16:creationId xmlns:a16="http://schemas.microsoft.com/office/drawing/2014/main" id="{724748F9-20EF-B964-B3F6-01C521F204D4}"/>
                </a:ext>
              </a:extLst>
            </p:cNvPr>
            <p:cNvSpPr/>
            <p:nvPr/>
          </p:nvSpPr>
          <p:spPr>
            <a:xfrm>
              <a:off x="2043429" y="1160399"/>
              <a:ext cx="170815" cy="170815"/>
            </a:xfrm>
            <a:custGeom>
              <a:avLst/>
              <a:gdLst/>
              <a:ahLst/>
              <a:cxnLst/>
              <a:rect l="l" t="t" r="r" b="b"/>
              <a:pathLst>
                <a:path w="170814" h="170815">
                  <a:moveTo>
                    <a:pt x="12445" y="0"/>
                  </a:moveTo>
                  <a:lnTo>
                    <a:pt x="85343" y="74295"/>
                  </a:lnTo>
                  <a:lnTo>
                    <a:pt x="159638" y="1397"/>
                  </a:lnTo>
                  <a:lnTo>
                    <a:pt x="170306" y="12318"/>
                  </a:lnTo>
                  <a:lnTo>
                    <a:pt x="96012" y="85216"/>
                  </a:lnTo>
                  <a:lnTo>
                    <a:pt x="168909" y="159638"/>
                  </a:lnTo>
                  <a:lnTo>
                    <a:pt x="157987" y="170306"/>
                  </a:lnTo>
                  <a:lnTo>
                    <a:pt x="85089" y="96012"/>
                  </a:lnTo>
                  <a:lnTo>
                    <a:pt x="10668" y="168910"/>
                  </a:lnTo>
                  <a:lnTo>
                    <a:pt x="0" y="157987"/>
                  </a:lnTo>
                  <a:lnTo>
                    <a:pt x="74421" y="85089"/>
                  </a:lnTo>
                  <a:lnTo>
                    <a:pt x="1524" y="10667"/>
                  </a:lnTo>
                  <a:lnTo>
                    <a:pt x="12445" y="0"/>
                  </a:lnTo>
                  <a:close/>
                </a:path>
              </a:pathLst>
            </a:custGeom>
            <a:ln w="25399">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5" name="object 152">
              <a:extLst>
                <a:ext uri="{FF2B5EF4-FFF2-40B4-BE49-F238E27FC236}">
                  <a16:creationId xmlns:a16="http://schemas.microsoft.com/office/drawing/2014/main" id="{96CA2E13-D8DD-9476-1FF4-A7A54ABE9785}"/>
                </a:ext>
              </a:extLst>
            </p:cNvPr>
            <p:cNvSpPr/>
            <p:nvPr/>
          </p:nvSpPr>
          <p:spPr>
            <a:xfrm>
              <a:off x="2208657" y="1363218"/>
              <a:ext cx="170815" cy="170815"/>
            </a:xfrm>
            <a:custGeom>
              <a:avLst/>
              <a:gdLst/>
              <a:ahLst/>
              <a:cxnLst/>
              <a:rect l="l" t="t" r="r" b="b"/>
              <a:pathLst>
                <a:path w="170814" h="170815">
                  <a:moveTo>
                    <a:pt x="12445" y="0"/>
                  </a:moveTo>
                  <a:lnTo>
                    <a:pt x="1524" y="10795"/>
                  </a:lnTo>
                  <a:lnTo>
                    <a:pt x="74294" y="85090"/>
                  </a:lnTo>
                  <a:lnTo>
                    <a:pt x="0" y="157987"/>
                  </a:lnTo>
                  <a:lnTo>
                    <a:pt x="10668" y="168910"/>
                  </a:lnTo>
                  <a:lnTo>
                    <a:pt x="85090" y="96012"/>
                  </a:lnTo>
                  <a:lnTo>
                    <a:pt x="157987" y="170434"/>
                  </a:lnTo>
                  <a:lnTo>
                    <a:pt x="168910" y="159639"/>
                  </a:lnTo>
                  <a:lnTo>
                    <a:pt x="96012" y="85344"/>
                  </a:lnTo>
                  <a:lnTo>
                    <a:pt x="170306" y="12446"/>
                  </a:lnTo>
                  <a:lnTo>
                    <a:pt x="159638" y="1524"/>
                  </a:lnTo>
                  <a:lnTo>
                    <a:pt x="85343" y="74422"/>
                  </a:lnTo>
                  <a:lnTo>
                    <a:pt x="124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6" name="object 153">
              <a:extLst>
                <a:ext uri="{FF2B5EF4-FFF2-40B4-BE49-F238E27FC236}">
                  <a16:creationId xmlns:a16="http://schemas.microsoft.com/office/drawing/2014/main" id="{D14A3D3B-E7FE-A464-49E2-1FD763142B42}"/>
                </a:ext>
              </a:extLst>
            </p:cNvPr>
            <p:cNvSpPr/>
            <p:nvPr/>
          </p:nvSpPr>
          <p:spPr>
            <a:xfrm>
              <a:off x="2208657" y="1363218"/>
              <a:ext cx="170815" cy="170815"/>
            </a:xfrm>
            <a:custGeom>
              <a:avLst/>
              <a:gdLst/>
              <a:ahLst/>
              <a:cxnLst/>
              <a:rect l="l" t="t" r="r" b="b"/>
              <a:pathLst>
                <a:path w="170814" h="170815">
                  <a:moveTo>
                    <a:pt x="12445" y="0"/>
                  </a:moveTo>
                  <a:lnTo>
                    <a:pt x="85343" y="74422"/>
                  </a:lnTo>
                  <a:lnTo>
                    <a:pt x="159638" y="1524"/>
                  </a:lnTo>
                  <a:lnTo>
                    <a:pt x="170306" y="12446"/>
                  </a:lnTo>
                  <a:lnTo>
                    <a:pt x="96012" y="85344"/>
                  </a:lnTo>
                  <a:lnTo>
                    <a:pt x="168910" y="159639"/>
                  </a:lnTo>
                  <a:lnTo>
                    <a:pt x="157987" y="170434"/>
                  </a:lnTo>
                  <a:lnTo>
                    <a:pt x="85090" y="96012"/>
                  </a:lnTo>
                  <a:lnTo>
                    <a:pt x="10668" y="168910"/>
                  </a:lnTo>
                  <a:lnTo>
                    <a:pt x="0" y="157987"/>
                  </a:lnTo>
                  <a:lnTo>
                    <a:pt x="74294" y="85090"/>
                  </a:lnTo>
                  <a:lnTo>
                    <a:pt x="1524" y="10795"/>
                  </a:lnTo>
                  <a:lnTo>
                    <a:pt x="12445"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7" name="object 154">
              <a:extLst>
                <a:ext uri="{FF2B5EF4-FFF2-40B4-BE49-F238E27FC236}">
                  <a16:creationId xmlns:a16="http://schemas.microsoft.com/office/drawing/2014/main" id="{B01286BC-C48A-6D1A-05B3-0EA7DC9E155B}"/>
                </a:ext>
              </a:extLst>
            </p:cNvPr>
            <p:cNvSpPr/>
            <p:nvPr/>
          </p:nvSpPr>
          <p:spPr>
            <a:xfrm>
              <a:off x="1674876" y="1363218"/>
              <a:ext cx="170815" cy="170815"/>
            </a:xfrm>
            <a:custGeom>
              <a:avLst/>
              <a:gdLst/>
              <a:ahLst/>
              <a:cxnLst/>
              <a:rect l="l" t="t" r="r" b="b"/>
              <a:pathLst>
                <a:path w="170814" h="170815">
                  <a:moveTo>
                    <a:pt x="12446" y="0"/>
                  </a:moveTo>
                  <a:lnTo>
                    <a:pt x="1524" y="10795"/>
                  </a:lnTo>
                  <a:lnTo>
                    <a:pt x="74422" y="85090"/>
                  </a:lnTo>
                  <a:lnTo>
                    <a:pt x="0" y="157987"/>
                  </a:lnTo>
                  <a:lnTo>
                    <a:pt x="10668" y="168910"/>
                  </a:lnTo>
                  <a:lnTo>
                    <a:pt x="85090" y="96012"/>
                  </a:lnTo>
                  <a:lnTo>
                    <a:pt x="157987" y="170434"/>
                  </a:lnTo>
                  <a:lnTo>
                    <a:pt x="168910" y="159639"/>
                  </a:lnTo>
                  <a:lnTo>
                    <a:pt x="96012" y="85344"/>
                  </a:lnTo>
                  <a:lnTo>
                    <a:pt x="170434" y="12446"/>
                  </a:lnTo>
                  <a:lnTo>
                    <a:pt x="159638" y="1524"/>
                  </a:lnTo>
                  <a:lnTo>
                    <a:pt x="85343" y="74422"/>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8" name="object 155">
              <a:extLst>
                <a:ext uri="{FF2B5EF4-FFF2-40B4-BE49-F238E27FC236}">
                  <a16:creationId xmlns:a16="http://schemas.microsoft.com/office/drawing/2014/main" id="{70958715-6893-09CA-D778-EDD8DBCE9ED4}"/>
                </a:ext>
              </a:extLst>
            </p:cNvPr>
            <p:cNvSpPr/>
            <p:nvPr/>
          </p:nvSpPr>
          <p:spPr>
            <a:xfrm>
              <a:off x="1674876" y="1363218"/>
              <a:ext cx="170815" cy="170815"/>
            </a:xfrm>
            <a:custGeom>
              <a:avLst/>
              <a:gdLst/>
              <a:ahLst/>
              <a:cxnLst/>
              <a:rect l="l" t="t" r="r" b="b"/>
              <a:pathLst>
                <a:path w="170814" h="170815">
                  <a:moveTo>
                    <a:pt x="12446" y="0"/>
                  </a:moveTo>
                  <a:lnTo>
                    <a:pt x="85343" y="74422"/>
                  </a:lnTo>
                  <a:lnTo>
                    <a:pt x="159638" y="1524"/>
                  </a:lnTo>
                  <a:lnTo>
                    <a:pt x="170434" y="12446"/>
                  </a:lnTo>
                  <a:lnTo>
                    <a:pt x="96012" y="85344"/>
                  </a:lnTo>
                  <a:lnTo>
                    <a:pt x="168910" y="159639"/>
                  </a:lnTo>
                  <a:lnTo>
                    <a:pt x="157987" y="170434"/>
                  </a:lnTo>
                  <a:lnTo>
                    <a:pt x="85090" y="96012"/>
                  </a:lnTo>
                  <a:lnTo>
                    <a:pt x="10668" y="168910"/>
                  </a:lnTo>
                  <a:lnTo>
                    <a:pt x="0" y="157987"/>
                  </a:lnTo>
                  <a:lnTo>
                    <a:pt x="74422" y="85090"/>
                  </a:lnTo>
                  <a:lnTo>
                    <a:pt x="1524" y="10795"/>
                  </a:lnTo>
                  <a:lnTo>
                    <a:pt x="12446"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9" name="object 156">
              <a:extLst>
                <a:ext uri="{FF2B5EF4-FFF2-40B4-BE49-F238E27FC236}">
                  <a16:creationId xmlns:a16="http://schemas.microsoft.com/office/drawing/2014/main" id="{69C4B3D3-CB2F-C07F-CBF7-0DD47358D2AE}"/>
                </a:ext>
              </a:extLst>
            </p:cNvPr>
            <p:cNvSpPr/>
            <p:nvPr/>
          </p:nvSpPr>
          <p:spPr>
            <a:xfrm>
              <a:off x="1953259" y="1426209"/>
              <a:ext cx="170815" cy="170815"/>
            </a:xfrm>
            <a:custGeom>
              <a:avLst/>
              <a:gdLst/>
              <a:ahLst/>
              <a:cxnLst/>
              <a:rect l="l" t="t" r="r" b="b"/>
              <a:pathLst>
                <a:path w="170814" h="170815">
                  <a:moveTo>
                    <a:pt x="12318" y="0"/>
                  </a:moveTo>
                  <a:lnTo>
                    <a:pt x="1396" y="10794"/>
                  </a:lnTo>
                  <a:lnTo>
                    <a:pt x="74294" y="85089"/>
                  </a:lnTo>
                  <a:lnTo>
                    <a:pt x="0" y="157987"/>
                  </a:lnTo>
                  <a:lnTo>
                    <a:pt x="10667" y="168910"/>
                  </a:lnTo>
                  <a:lnTo>
                    <a:pt x="84962" y="96012"/>
                  </a:lnTo>
                  <a:lnTo>
                    <a:pt x="157860" y="170434"/>
                  </a:lnTo>
                  <a:lnTo>
                    <a:pt x="168782" y="159638"/>
                  </a:lnTo>
                  <a:lnTo>
                    <a:pt x="95884" y="85343"/>
                  </a:lnTo>
                  <a:lnTo>
                    <a:pt x="170306" y="12445"/>
                  </a:lnTo>
                  <a:lnTo>
                    <a:pt x="159638" y="1524"/>
                  </a:lnTo>
                  <a:lnTo>
                    <a:pt x="85216" y="74422"/>
                  </a:lnTo>
                  <a:lnTo>
                    <a:pt x="1231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0" name="object 157">
              <a:extLst>
                <a:ext uri="{FF2B5EF4-FFF2-40B4-BE49-F238E27FC236}">
                  <a16:creationId xmlns:a16="http://schemas.microsoft.com/office/drawing/2014/main" id="{2D911F88-D8CD-10A7-48A9-EA827F4B38D3}"/>
                </a:ext>
              </a:extLst>
            </p:cNvPr>
            <p:cNvSpPr/>
            <p:nvPr/>
          </p:nvSpPr>
          <p:spPr>
            <a:xfrm>
              <a:off x="1953259" y="1426209"/>
              <a:ext cx="170815" cy="170815"/>
            </a:xfrm>
            <a:custGeom>
              <a:avLst/>
              <a:gdLst/>
              <a:ahLst/>
              <a:cxnLst/>
              <a:rect l="l" t="t" r="r" b="b"/>
              <a:pathLst>
                <a:path w="170814" h="170815">
                  <a:moveTo>
                    <a:pt x="12318" y="0"/>
                  </a:moveTo>
                  <a:lnTo>
                    <a:pt x="85216" y="74422"/>
                  </a:lnTo>
                  <a:lnTo>
                    <a:pt x="159638" y="1524"/>
                  </a:lnTo>
                  <a:lnTo>
                    <a:pt x="170306" y="12445"/>
                  </a:lnTo>
                  <a:lnTo>
                    <a:pt x="95884" y="85343"/>
                  </a:lnTo>
                  <a:lnTo>
                    <a:pt x="168782" y="159638"/>
                  </a:lnTo>
                  <a:lnTo>
                    <a:pt x="157860" y="170434"/>
                  </a:lnTo>
                  <a:lnTo>
                    <a:pt x="84962" y="96012"/>
                  </a:lnTo>
                  <a:lnTo>
                    <a:pt x="10667" y="168910"/>
                  </a:lnTo>
                  <a:lnTo>
                    <a:pt x="0" y="157987"/>
                  </a:lnTo>
                  <a:lnTo>
                    <a:pt x="74294" y="85089"/>
                  </a:lnTo>
                  <a:lnTo>
                    <a:pt x="1396" y="10794"/>
                  </a:lnTo>
                  <a:lnTo>
                    <a:pt x="12318"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1" name="object 158">
              <a:extLst>
                <a:ext uri="{FF2B5EF4-FFF2-40B4-BE49-F238E27FC236}">
                  <a16:creationId xmlns:a16="http://schemas.microsoft.com/office/drawing/2014/main" id="{B9C85D35-4A39-8AEF-67F1-349D7CB065E1}"/>
                </a:ext>
              </a:extLst>
            </p:cNvPr>
            <p:cNvSpPr/>
            <p:nvPr/>
          </p:nvSpPr>
          <p:spPr>
            <a:xfrm>
              <a:off x="1358900" y="1680844"/>
              <a:ext cx="170815" cy="170815"/>
            </a:xfrm>
            <a:custGeom>
              <a:avLst/>
              <a:gdLst/>
              <a:ahLst/>
              <a:cxnLst/>
              <a:rect l="l" t="t" r="r" b="b"/>
              <a:pathLst>
                <a:path w="170815" h="170814">
                  <a:moveTo>
                    <a:pt x="12318" y="0"/>
                  </a:moveTo>
                  <a:lnTo>
                    <a:pt x="1396" y="10794"/>
                  </a:lnTo>
                  <a:lnTo>
                    <a:pt x="74294" y="85089"/>
                  </a:lnTo>
                  <a:lnTo>
                    <a:pt x="0" y="157987"/>
                  </a:lnTo>
                  <a:lnTo>
                    <a:pt x="10668" y="168909"/>
                  </a:lnTo>
                  <a:lnTo>
                    <a:pt x="84962" y="96012"/>
                  </a:lnTo>
                  <a:lnTo>
                    <a:pt x="157861" y="170433"/>
                  </a:lnTo>
                  <a:lnTo>
                    <a:pt x="168783" y="159638"/>
                  </a:lnTo>
                  <a:lnTo>
                    <a:pt x="95884" y="85343"/>
                  </a:lnTo>
                  <a:lnTo>
                    <a:pt x="170306" y="12445"/>
                  </a:lnTo>
                  <a:lnTo>
                    <a:pt x="159638" y="1524"/>
                  </a:lnTo>
                  <a:lnTo>
                    <a:pt x="85216" y="74421"/>
                  </a:lnTo>
                  <a:lnTo>
                    <a:pt x="1231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2" name="object 159">
              <a:extLst>
                <a:ext uri="{FF2B5EF4-FFF2-40B4-BE49-F238E27FC236}">
                  <a16:creationId xmlns:a16="http://schemas.microsoft.com/office/drawing/2014/main" id="{591AF4C6-EA60-BEEF-7855-04248ACE2DCF}"/>
                </a:ext>
              </a:extLst>
            </p:cNvPr>
            <p:cNvSpPr/>
            <p:nvPr/>
          </p:nvSpPr>
          <p:spPr>
            <a:xfrm>
              <a:off x="1358900" y="1680844"/>
              <a:ext cx="170815" cy="170815"/>
            </a:xfrm>
            <a:custGeom>
              <a:avLst/>
              <a:gdLst/>
              <a:ahLst/>
              <a:cxnLst/>
              <a:rect l="l" t="t" r="r" b="b"/>
              <a:pathLst>
                <a:path w="170815" h="170814">
                  <a:moveTo>
                    <a:pt x="12318" y="0"/>
                  </a:moveTo>
                  <a:lnTo>
                    <a:pt x="85216" y="74421"/>
                  </a:lnTo>
                  <a:lnTo>
                    <a:pt x="159638" y="1524"/>
                  </a:lnTo>
                  <a:lnTo>
                    <a:pt x="170306" y="12445"/>
                  </a:lnTo>
                  <a:lnTo>
                    <a:pt x="95884" y="85343"/>
                  </a:lnTo>
                  <a:lnTo>
                    <a:pt x="168783" y="159638"/>
                  </a:lnTo>
                  <a:lnTo>
                    <a:pt x="157861" y="170433"/>
                  </a:lnTo>
                  <a:lnTo>
                    <a:pt x="84962" y="96012"/>
                  </a:lnTo>
                  <a:lnTo>
                    <a:pt x="10668" y="168909"/>
                  </a:lnTo>
                  <a:lnTo>
                    <a:pt x="0" y="157987"/>
                  </a:lnTo>
                  <a:lnTo>
                    <a:pt x="74294" y="85089"/>
                  </a:lnTo>
                  <a:lnTo>
                    <a:pt x="1396" y="10794"/>
                  </a:lnTo>
                  <a:lnTo>
                    <a:pt x="12318"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3" name="object 160">
              <a:extLst>
                <a:ext uri="{FF2B5EF4-FFF2-40B4-BE49-F238E27FC236}">
                  <a16:creationId xmlns:a16="http://schemas.microsoft.com/office/drawing/2014/main" id="{1DA5EDE8-8E33-B543-821D-5F74781E9CB3}"/>
                </a:ext>
              </a:extLst>
            </p:cNvPr>
            <p:cNvSpPr/>
            <p:nvPr/>
          </p:nvSpPr>
          <p:spPr>
            <a:xfrm>
              <a:off x="1546987" y="1870836"/>
              <a:ext cx="170815" cy="170815"/>
            </a:xfrm>
            <a:custGeom>
              <a:avLst/>
              <a:gdLst/>
              <a:ahLst/>
              <a:cxnLst/>
              <a:rect l="l" t="t" r="r" b="b"/>
              <a:pathLst>
                <a:path w="170814" h="170814">
                  <a:moveTo>
                    <a:pt x="12318" y="0"/>
                  </a:moveTo>
                  <a:lnTo>
                    <a:pt x="1396" y="10667"/>
                  </a:lnTo>
                  <a:lnTo>
                    <a:pt x="74294" y="85089"/>
                  </a:lnTo>
                  <a:lnTo>
                    <a:pt x="0" y="157861"/>
                  </a:lnTo>
                  <a:lnTo>
                    <a:pt x="10668" y="168782"/>
                  </a:lnTo>
                  <a:lnTo>
                    <a:pt x="84962" y="96012"/>
                  </a:lnTo>
                  <a:lnTo>
                    <a:pt x="157861" y="170306"/>
                  </a:lnTo>
                  <a:lnTo>
                    <a:pt x="168782" y="159638"/>
                  </a:lnTo>
                  <a:lnTo>
                    <a:pt x="95885" y="85217"/>
                  </a:lnTo>
                  <a:lnTo>
                    <a:pt x="170306" y="12318"/>
                  </a:lnTo>
                  <a:lnTo>
                    <a:pt x="159638" y="1397"/>
                  </a:lnTo>
                  <a:lnTo>
                    <a:pt x="85217" y="74294"/>
                  </a:lnTo>
                  <a:lnTo>
                    <a:pt x="1231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4" name="object 161">
              <a:extLst>
                <a:ext uri="{FF2B5EF4-FFF2-40B4-BE49-F238E27FC236}">
                  <a16:creationId xmlns:a16="http://schemas.microsoft.com/office/drawing/2014/main" id="{AA2E3989-515C-66BD-03DB-CFDF8BB6BACF}"/>
                </a:ext>
              </a:extLst>
            </p:cNvPr>
            <p:cNvSpPr/>
            <p:nvPr/>
          </p:nvSpPr>
          <p:spPr>
            <a:xfrm>
              <a:off x="1546987" y="1870836"/>
              <a:ext cx="170815" cy="170815"/>
            </a:xfrm>
            <a:custGeom>
              <a:avLst/>
              <a:gdLst/>
              <a:ahLst/>
              <a:cxnLst/>
              <a:rect l="l" t="t" r="r" b="b"/>
              <a:pathLst>
                <a:path w="170814" h="170814">
                  <a:moveTo>
                    <a:pt x="12318" y="0"/>
                  </a:moveTo>
                  <a:lnTo>
                    <a:pt x="85217" y="74294"/>
                  </a:lnTo>
                  <a:lnTo>
                    <a:pt x="159638" y="1397"/>
                  </a:lnTo>
                  <a:lnTo>
                    <a:pt x="170306" y="12318"/>
                  </a:lnTo>
                  <a:lnTo>
                    <a:pt x="95885" y="85217"/>
                  </a:lnTo>
                  <a:lnTo>
                    <a:pt x="168782" y="159638"/>
                  </a:lnTo>
                  <a:lnTo>
                    <a:pt x="157861" y="170306"/>
                  </a:lnTo>
                  <a:lnTo>
                    <a:pt x="84962" y="96012"/>
                  </a:lnTo>
                  <a:lnTo>
                    <a:pt x="10668" y="168782"/>
                  </a:lnTo>
                  <a:lnTo>
                    <a:pt x="0" y="157861"/>
                  </a:lnTo>
                  <a:lnTo>
                    <a:pt x="74294" y="85089"/>
                  </a:lnTo>
                  <a:lnTo>
                    <a:pt x="1396" y="10667"/>
                  </a:lnTo>
                  <a:lnTo>
                    <a:pt x="12318" y="0"/>
                  </a:lnTo>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5" name="object 162">
              <a:extLst>
                <a:ext uri="{FF2B5EF4-FFF2-40B4-BE49-F238E27FC236}">
                  <a16:creationId xmlns:a16="http://schemas.microsoft.com/office/drawing/2014/main" id="{F011870A-5752-CDA6-45F1-454DCEFA6233}"/>
                </a:ext>
              </a:extLst>
            </p:cNvPr>
            <p:cNvSpPr/>
            <p:nvPr/>
          </p:nvSpPr>
          <p:spPr>
            <a:xfrm>
              <a:off x="733425" y="1676400"/>
              <a:ext cx="1076325" cy="571500"/>
            </a:xfrm>
            <a:custGeom>
              <a:avLst/>
              <a:gdLst/>
              <a:ahLst/>
              <a:cxnLst/>
              <a:rect l="l" t="t" r="r" b="b"/>
              <a:pathLst>
                <a:path w="1076325" h="571500">
                  <a:moveTo>
                    <a:pt x="904875" y="80899"/>
                  </a:moveTo>
                  <a:lnTo>
                    <a:pt x="911607" y="49399"/>
                  </a:lnTo>
                  <a:lnTo>
                    <a:pt x="929973" y="23685"/>
                  </a:lnTo>
                  <a:lnTo>
                    <a:pt x="957220" y="6353"/>
                  </a:lnTo>
                  <a:lnTo>
                    <a:pt x="990600" y="0"/>
                  </a:lnTo>
                  <a:lnTo>
                    <a:pt x="1023979" y="6353"/>
                  </a:lnTo>
                  <a:lnTo>
                    <a:pt x="1051226" y="23685"/>
                  </a:lnTo>
                  <a:lnTo>
                    <a:pt x="1069592" y="49399"/>
                  </a:lnTo>
                  <a:lnTo>
                    <a:pt x="1076325" y="80899"/>
                  </a:lnTo>
                  <a:lnTo>
                    <a:pt x="1069592" y="112472"/>
                  </a:lnTo>
                  <a:lnTo>
                    <a:pt x="1051226" y="138223"/>
                  </a:lnTo>
                  <a:lnTo>
                    <a:pt x="1023979" y="155569"/>
                  </a:lnTo>
                  <a:lnTo>
                    <a:pt x="990600" y="161925"/>
                  </a:lnTo>
                  <a:lnTo>
                    <a:pt x="957220" y="155569"/>
                  </a:lnTo>
                  <a:lnTo>
                    <a:pt x="929973" y="138223"/>
                  </a:lnTo>
                  <a:lnTo>
                    <a:pt x="911607" y="112472"/>
                  </a:lnTo>
                  <a:lnTo>
                    <a:pt x="904875" y="80899"/>
                  </a:lnTo>
                  <a:close/>
                </a:path>
                <a:path w="1076325" h="571500">
                  <a:moveTo>
                    <a:pt x="0" y="276225"/>
                  </a:moveTo>
                  <a:lnTo>
                    <a:pt x="6736" y="242845"/>
                  </a:lnTo>
                  <a:lnTo>
                    <a:pt x="25107" y="215598"/>
                  </a:lnTo>
                  <a:lnTo>
                    <a:pt x="52356" y="197232"/>
                  </a:lnTo>
                  <a:lnTo>
                    <a:pt x="85725" y="190500"/>
                  </a:lnTo>
                  <a:lnTo>
                    <a:pt x="119093" y="197232"/>
                  </a:lnTo>
                  <a:lnTo>
                    <a:pt x="146342" y="215598"/>
                  </a:lnTo>
                  <a:lnTo>
                    <a:pt x="164713" y="242845"/>
                  </a:lnTo>
                  <a:lnTo>
                    <a:pt x="171450" y="276225"/>
                  </a:lnTo>
                  <a:lnTo>
                    <a:pt x="164713" y="309604"/>
                  </a:lnTo>
                  <a:lnTo>
                    <a:pt x="146342" y="336851"/>
                  </a:lnTo>
                  <a:lnTo>
                    <a:pt x="119093" y="355217"/>
                  </a:lnTo>
                  <a:lnTo>
                    <a:pt x="85725" y="361950"/>
                  </a:lnTo>
                  <a:lnTo>
                    <a:pt x="52356" y="355217"/>
                  </a:lnTo>
                  <a:lnTo>
                    <a:pt x="25107" y="336851"/>
                  </a:lnTo>
                  <a:lnTo>
                    <a:pt x="6736" y="309604"/>
                  </a:lnTo>
                  <a:lnTo>
                    <a:pt x="0" y="276225"/>
                  </a:lnTo>
                  <a:close/>
                </a:path>
                <a:path w="1076325" h="571500">
                  <a:moveTo>
                    <a:pt x="219075" y="485775"/>
                  </a:moveTo>
                  <a:lnTo>
                    <a:pt x="225811" y="452395"/>
                  </a:lnTo>
                  <a:lnTo>
                    <a:pt x="244182" y="425148"/>
                  </a:lnTo>
                  <a:lnTo>
                    <a:pt x="271431" y="406782"/>
                  </a:lnTo>
                  <a:lnTo>
                    <a:pt x="304800" y="400050"/>
                  </a:lnTo>
                  <a:lnTo>
                    <a:pt x="338168" y="406782"/>
                  </a:lnTo>
                  <a:lnTo>
                    <a:pt x="365417" y="425148"/>
                  </a:lnTo>
                  <a:lnTo>
                    <a:pt x="383788" y="452395"/>
                  </a:lnTo>
                  <a:lnTo>
                    <a:pt x="390525" y="485775"/>
                  </a:lnTo>
                  <a:lnTo>
                    <a:pt x="383788" y="519154"/>
                  </a:lnTo>
                  <a:lnTo>
                    <a:pt x="365417" y="546401"/>
                  </a:lnTo>
                  <a:lnTo>
                    <a:pt x="338168" y="564767"/>
                  </a:lnTo>
                  <a:lnTo>
                    <a:pt x="304800" y="571500"/>
                  </a:lnTo>
                  <a:lnTo>
                    <a:pt x="271431" y="564767"/>
                  </a:lnTo>
                  <a:lnTo>
                    <a:pt x="244182" y="546401"/>
                  </a:lnTo>
                  <a:lnTo>
                    <a:pt x="225811" y="519154"/>
                  </a:lnTo>
                  <a:lnTo>
                    <a:pt x="219075" y="485775"/>
                  </a:lnTo>
                  <a:close/>
                </a:path>
              </a:pathLst>
            </a:custGeom>
            <a:ln w="3492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6" name="object 163">
              <a:extLst>
                <a:ext uri="{FF2B5EF4-FFF2-40B4-BE49-F238E27FC236}">
                  <a16:creationId xmlns:a16="http://schemas.microsoft.com/office/drawing/2014/main" id="{EB0FC542-717F-B06C-A4AD-321CA853FB98}"/>
                </a:ext>
              </a:extLst>
            </p:cNvPr>
            <p:cNvSpPr/>
            <p:nvPr/>
          </p:nvSpPr>
          <p:spPr>
            <a:xfrm>
              <a:off x="552526" y="838199"/>
              <a:ext cx="2241550" cy="2016125"/>
            </a:xfrm>
            <a:custGeom>
              <a:avLst/>
              <a:gdLst/>
              <a:ahLst/>
              <a:cxnLst/>
              <a:rect l="l" t="t" r="r" b="b"/>
              <a:pathLst>
                <a:path w="2241550" h="2016125">
                  <a:moveTo>
                    <a:pt x="2241219" y="1876425"/>
                  </a:moveTo>
                  <a:lnTo>
                    <a:pt x="2218347" y="1857375"/>
                  </a:lnTo>
                  <a:lnTo>
                    <a:pt x="2109393" y="1766570"/>
                  </a:lnTo>
                  <a:lnTo>
                    <a:pt x="2102713" y="1762975"/>
                  </a:lnTo>
                  <a:lnTo>
                    <a:pt x="2078228" y="1782914"/>
                  </a:lnTo>
                  <a:lnTo>
                    <a:pt x="2080247" y="1789899"/>
                  </a:lnTo>
                  <a:lnTo>
                    <a:pt x="2085009" y="1795780"/>
                  </a:lnTo>
                  <a:lnTo>
                    <a:pt x="2158923" y="1857375"/>
                  </a:lnTo>
                  <a:lnTo>
                    <a:pt x="133273" y="1857375"/>
                  </a:lnTo>
                  <a:lnTo>
                    <a:pt x="133273" y="82334"/>
                  </a:lnTo>
                  <a:lnTo>
                    <a:pt x="194843" y="156210"/>
                  </a:lnTo>
                  <a:lnTo>
                    <a:pt x="200736" y="160972"/>
                  </a:lnTo>
                  <a:lnTo>
                    <a:pt x="207746" y="162991"/>
                  </a:lnTo>
                  <a:lnTo>
                    <a:pt x="215011" y="162229"/>
                  </a:lnTo>
                  <a:lnTo>
                    <a:pt x="221665" y="158623"/>
                  </a:lnTo>
                  <a:lnTo>
                    <a:pt x="226402" y="152742"/>
                  </a:lnTo>
                  <a:lnTo>
                    <a:pt x="228447" y="145757"/>
                  </a:lnTo>
                  <a:lnTo>
                    <a:pt x="227698" y="138506"/>
                  </a:lnTo>
                  <a:lnTo>
                    <a:pt x="224104" y="131826"/>
                  </a:lnTo>
                  <a:lnTo>
                    <a:pt x="138988" y="29718"/>
                  </a:lnTo>
                  <a:lnTo>
                    <a:pt x="114223" y="0"/>
                  </a:lnTo>
                  <a:lnTo>
                    <a:pt x="4343" y="131826"/>
                  </a:lnTo>
                  <a:lnTo>
                    <a:pt x="736" y="138506"/>
                  </a:lnTo>
                  <a:lnTo>
                    <a:pt x="0" y="145757"/>
                  </a:lnTo>
                  <a:lnTo>
                    <a:pt x="2032" y="152742"/>
                  </a:lnTo>
                  <a:lnTo>
                    <a:pt x="6781" y="158623"/>
                  </a:lnTo>
                  <a:lnTo>
                    <a:pt x="13423" y="162229"/>
                  </a:lnTo>
                  <a:lnTo>
                    <a:pt x="20688" y="162991"/>
                  </a:lnTo>
                  <a:lnTo>
                    <a:pt x="27698" y="160972"/>
                  </a:lnTo>
                  <a:lnTo>
                    <a:pt x="33604" y="156210"/>
                  </a:lnTo>
                  <a:lnTo>
                    <a:pt x="95173" y="82334"/>
                  </a:lnTo>
                  <a:lnTo>
                    <a:pt x="95173" y="1857375"/>
                  </a:lnTo>
                  <a:lnTo>
                    <a:pt x="9448" y="1857375"/>
                  </a:lnTo>
                  <a:lnTo>
                    <a:pt x="9448" y="1895475"/>
                  </a:lnTo>
                  <a:lnTo>
                    <a:pt x="95173" y="1895475"/>
                  </a:lnTo>
                  <a:lnTo>
                    <a:pt x="95173" y="2015998"/>
                  </a:lnTo>
                  <a:lnTo>
                    <a:pt x="133273" y="2015998"/>
                  </a:lnTo>
                  <a:lnTo>
                    <a:pt x="133273" y="1895475"/>
                  </a:lnTo>
                  <a:lnTo>
                    <a:pt x="2158923" y="1895475"/>
                  </a:lnTo>
                  <a:lnTo>
                    <a:pt x="2085009" y="1957070"/>
                  </a:lnTo>
                  <a:lnTo>
                    <a:pt x="2080247" y="1962962"/>
                  </a:lnTo>
                  <a:lnTo>
                    <a:pt x="2078228" y="1969947"/>
                  </a:lnTo>
                  <a:lnTo>
                    <a:pt x="2078990" y="1977199"/>
                  </a:lnTo>
                  <a:lnTo>
                    <a:pt x="2082596" y="1983867"/>
                  </a:lnTo>
                  <a:lnTo>
                    <a:pt x="2088476" y="1988629"/>
                  </a:lnTo>
                  <a:lnTo>
                    <a:pt x="2095461" y="1990648"/>
                  </a:lnTo>
                  <a:lnTo>
                    <a:pt x="2102713" y="1989886"/>
                  </a:lnTo>
                  <a:lnTo>
                    <a:pt x="2109393" y="1986280"/>
                  </a:lnTo>
                  <a:lnTo>
                    <a:pt x="2218347" y="1895475"/>
                  </a:lnTo>
                  <a:lnTo>
                    <a:pt x="2241219" y="187642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66776035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0" y="46037"/>
            <a:ext cx="12193588"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600" dirty="0">
                <a:solidFill>
                  <a:srgbClr val="0000FF"/>
                </a:solidFill>
              </a:rPr>
              <a:t>Regularization</a:t>
            </a:r>
            <a:r>
              <a:rPr lang="en-GB" sz="3600" spc="-210" dirty="0">
                <a:solidFill>
                  <a:srgbClr val="0000FF"/>
                </a:solidFill>
              </a:rPr>
              <a:t> </a:t>
            </a:r>
            <a:r>
              <a:rPr lang="en-GB" sz="3600" spc="-25" dirty="0">
                <a:solidFill>
                  <a:srgbClr val="0000FF"/>
                </a:solidFill>
              </a:rPr>
              <a:t>to </a:t>
            </a:r>
            <a:r>
              <a:rPr lang="en-GB" sz="3600" dirty="0">
                <a:solidFill>
                  <a:srgbClr val="0000FF"/>
                </a:solidFill>
              </a:rPr>
              <a:t>Reduce</a:t>
            </a:r>
            <a:r>
              <a:rPr lang="en-GB" sz="3600" spc="-100" dirty="0">
                <a:solidFill>
                  <a:srgbClr val="0000FF"/>
                </a:solidFill>
              </a:rPr>
              <a:t> </a:t>
            </a:r>
            <a:r>
              <a:rPr lang="en-GB" sz="3600" spc="-10" dirty="0">
                <a:solidFill>
                  <a:srgbClr val="0000FF"/>
                </a:solidFill>
              </a:rPr>
              <a:t>Overfitting – Addressing Overfitting</a:t>
            </a:r>
            <a:endParaRPr lang="it-IT" altLang="it-IT" sz="36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25</a:t>
            </a:fld>
            <a:endParaRPr lang="it-IT" altLang="it-IT"/>
          </a:p>
        </p:txBody>
      </p:sp>
      <p:sp>
        <p:nvSpPr>
          <p:cNvPr id="3" name="object 2">
            <a:extLst>
              <a:ext uri="{FF2B5EF4-FFF2-40B4-BE49-F238E27FC236}">
                <a16:creationId xmlns:a16="http://schemas.microsoft.com/office/drawing/2014/main" id="{93CBF165-D89F-4639-DCDC-99B6C76188CD}"/>
              </a:ext>
            </a:extLst>
          </p:cNvPr>
          <p:cNvSpPr txBox="1">
            <a:spLocks/>
          </p:cNvSpPr>
          <p:nvPr/>
        </p:nvSpPr>
        <p:spPr>
          <a:xfrm>
            <a:off x="1217929" y="1037349"/>
            <a:ext cx="6536055" cy="665966"/>
          </a:xfrm>
          <a:prstGeom prst="rect">
            <a:avLst/>
          </a:prstGeom>
        </p:spPr>
        <p:txBody>
          <a:bodyPr vert="horz" wrap="square" lIns="0" tIns="202325" rIns="0" bIns="0" rtlCol="0">
            <a:spAutoFit/>
          </a:bodyPr>
          <a:lstStyle>
            <a:lvl1pPr>
              <a:defRPr sz="3000" b="0" i="0">
                <a:solidFill>
                  <a:schemeClr val="tx1"/>
                </a:solidFill>
                <a:latin typeface="Verdana"/>
                <a:ea typeface="+mj-ea"/>
                <a:cs typeface="Verdana"/>
              </a:defRPr>
            </a:lvl1pPr>
          </a:lstStyle>
          <a:p>
            <a:pPr marL="99695"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0" normalizeH="0" baseline="0" noProof="0" dirty="0">
                <a:ln>
                  <a:noFill/>
                </a:ln>
                <a:solidFill>
                  <a:srgbClr val="0000FF"/>
                </a:solidFill>
                <a:effectLst/>
                <a:uLnTx/>
                <a:uFillTx/>
                <a:latin typeface="Verdana"/>
                <a:ea typeface="+mj-ea"/>
              </a:rPr>
              <a:t>Collect</a:t>
            </a:r>
            <a:r>
              <a:rPr kumimoji="0" lang="en-GB" sz="3000" b="0" i="0" u="none" strike="noStrike" kern="0" cap="none" spc="-114"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more</a:t>
            </a:r>
            <a:r>
              <a:rPr kumimoji="0" lang="en-GB" sz="3000" b="0" i="0" u="none" strike="noStrike" kern="0" cap="none" spc="3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training</a:t>
            </a:r>
            <a:r>
              <a:rPr kumimoji="0" lang="en-GB" sz="3000" b="0" i="0" u="none" strike="noStrike" kern="0" cap="none" spc="-125" normalizeH="0" baseline="0" noProof="0" dirty="0">
                <a:ln>
                  <a:noFill/>
                </a:ln>
                <a:solidFill>
                  <a:srgbClr val="0000FF"/>
                </a:solidFill>
                <a:effectLst/>
                <a:uLnTx/>
                <a:uFillTx/>
                <a:latin typeface="Verdana"/>
                <a:ea typeface="+mj-ea"/>
              </a:rPr>
              <a:t> </a:t>
            </a:r>
            <a:r>
              <a:rPr kumimoji="0" lang="en-GB" sz="3000" b="0" i="0" u="none" strike="noStrike" kern="0" cap="none" spc="-10" normalizeH="0" baseline="0" noProof="0" dirty="0">
                <a:ln>
                  <a:noFill/>
                </a:ln>
                <a:solidFill>
                  <a:srgbClr val="0000FF"/>
                </a:solidFill>
                <a:effectLst/>
                <a:uLnTx/>
                <a:uFillTx/>
                <a:latin typeface="Verdana"/>
                <a:ea typeface="+mj-ea"/>
              </a:rPr>
              <a:t>examples</a:t>
            </a:r>
          </a:p>
        </p:txBody>
      </p:sp>
      <p:grpSp>
        <p:nvGrpSpPr>
          <p:cNvPr id="4" name="object 3">
            <a:extLst>
              <a:ext uri="{FF2B5EF4-FFF2-40B4-BE49-F238E27FC236}">
                <a16:creationId xmlns:a16="http://schemas.microsoft.com/office/drawing/2014/main" id="{054B0D9E-C56B-F2DB-940F-24BCD2506526}"/>
              </a:ext>
            </a:extLst>
          </p:cNvPr>
          <p:cNvGrpSpPr/>
          <p:nvPr/>
        </p:nvGrpSpPr>
        <p:grpSpPr>
          <a:xfrm>
            <a:off x="1992312" y="3006880"/>
            <a:ext cx="1845310" cy="1520825"/>
            <a:chOff x="1077912" y="2040001"/>
            <a:chExt cx="1845310" cy="1520825"/>
          </a:xfrm>
        </p:grpSpPr>
        <p:pic>
          <p:nvPicPr>
            <p:cNvPr id="5" name="object 4">
              <a:extLst>
                <a:ext uri="{FF2B5EF4-FFF2-40B4-BE49-F238E27FC236}">
                  <a16:creationId xmlns:a16="http://schemas.microsoft.com/office/drawing/2014/main" id="{E2323CFA-538E-295E-84C9-6588666B4E13}"/>
                </a:ext>
              </a:extLst>
            </p:cNvPr>
            <p:cNvPicPr/>
            <p:nvPr/>
          </p:nvPicPr>
          <p:blipFill>
            <a:blip r:embed="rId5" cstate="print"/>
            <a:stretch>
              <a:fillRect/>
            </a:stretch>
          </p:blipFill>
          <p:spPr>
            <a:xfrm>
              <a:off x="1077912" y="3449701"/>
              <a:ext cx="111125" cy="111125"/>
            </a:xfrm>
            <a:prstGeom prst="rect">
              <a:avLst/>
            </a:prstGeom>
          </p:spPr>
        </p:pic>
        <p:pic>
          <p:nvPicPr>
            <p:cNvPr id="6" name="object 5">
              <a:extLst>
                <a:ext uri="{FF2B5EF4-FFF2-40B4-BE49-F238E27FC236}">
                  <a16:creationId xmlns:a16="http://schemas.microsoft.com/office/drawing/2014/main" id="{61E7EF4D-1A72-C5BF-3E58-F1DD2E420D98}"/>
                </a:ext>
              </a:extLst>
            </p:cNvPr>
            <p:cNvPicPr/>
            <p:nvPr/>
          </p:nvPicPr>
          <p:blipFill>
            <a:blip r:embed="rId5" cstate="print"/>
            <a:stretch>
              <a:fillRect/>
            </a:stretch>
          </p:blipFill>
          <p:spPr>
            <a:xfrm>
              <a:off x="1278001" y="2916301"/>
              <a:ext cx="111125" cy="111125"/>
            </a:xfrm>
            <a:prstGeom prst="rect">
              <a:avLst/>
            </a:prstGeom>
          </p:spPr>
        </p:pic>
        <p:pic>
          <p:nvPicPr>
            <p:cNvPr id="7" name="object 6">
              <a:extLst>
                <a:ext uri="{FF2B5EF4-FFF2-40B4-BE49-F238E27FC236}">
                  <a16:creationId xmlns:a16="http://schemas.microsoft.com/office/drawing/2014/main" id="{0EEB8A61-DFD6-1C64-12C5-3DB94404A17C}"/>
                </a:ext>
              </a:extLst>
            </p:cNvPr>
            <p:cNvPicPr/>
            <p:nvPr/>
          </p:nvPicPr>
          <p:blipFill>
            <a:blip r:embed="rId5" cstate="print"/>
            <a:stretch>
              <a:fillRect/>
            </a:stretch>
          </p:blipFill>
          <p:spPr>
            <a:xfrm>
              <a:off x="1525651" y="2363851"/>
              <a:ext cx="111125" cy="111125"/>
            </a:xfrm>
            <a:prstGeom prst="rect">
              <a:avLst/>
            </a:prstGeom>
          </p:spPr>
        </p:pic>
        <p:pic>
          <p:nvPicPr>
            <p:cNvPr id="8" name="object 7">
              <a:extLst>
                <a:ext uri="{FF2B5EF4-FFF2-40B4-BE49-F238E27FC236}">
                  <a16:creationId xmlns:a16="http://schemas.microsoft.com/office/drawing/2014/main" id="{67EC74FB-3C3E-EF76-440C-3427E65DC719}"/>
                </a:ext>
              </a:extLst>
            </p:cNvPr>
            <p:cNvPicPr/>
            <p:nvPr/>
          </p:nvPicPr>
          <p:blipFill>
            <a:blip r:embed="rId5" cstate="print"/>
            <a:stretch>
              <a:fillRect/>
            </a:stretch>
          </p:blipFill>
          <p:spPr>
            <a:xfrm>
              <a:off x="2087625" y="2135251"/>
              <a:ext cx="111125" cy="111125"/>
            </a:xfrm>
            <a:prstGeom prst="rect">
              <a:avLst/>
            </a:prstGeom>
          </p:spPr>
        </p:pic>
        <p:pic>
          <p:nvPicPr>
            <p:cNvPr id="9" name="object 8">
              <a:extLst>
                <a:ext uri="{FF2B5EF4-FFF2-40B4-BE49-F238E27FC236}">
                  <a16:creationId xmlns:a16="http://schemas.microsoft.com/office/drawing/2014/main" id="{7C555025-F4FD-E331-5914-B805B8FE101F}"/>
                </a:ext>
              </a:extLst>
            </p:cNvPr>
            <p:cNvPicPr/>
            <p:nvPr/>
          </p:nvPicPr>
          <p:blipFill>
            <a:blip r:embed="rId5" cstate="print"/>
            <a:stretch>
              <a:fillRect/>
            </a:stretch>
          </p:blipFill>
          <p:spPr>
            <a:xfrm>
              <a:off x="2811526" y="2040001"/>
              <a:ext cx="111125" cy="111125"/>
            </a:xfrm>
            <a:prstGeom prst="rect">
              <a:avLst/>
            </a:prstGeom>
          </p:spPr>
        </p:pic>
      </p:grpSp>
      <p:sp>
        <p:nvSpPr>
          <p:cNvPr id="10" name="object 9">
            <a:extLst>
              <a:ext uri="{FF2B5EF4-FFF2-40B4-BE49-F238E27FC236}">
                <a16:creationId xmlns:a16="http://schemas.microsoft.com/office/drawing/2014/main" id="{E4D8B5E6-41BB-C771-0A18-951093A0C857}"/>
              </a:ext>
            </a:extLst>
          </p:cNvPr>
          <p:cNvSpPr txBox="1"/>
          <p:nvPr/>
        </p:nvSpPr>
        <p:spPr>
          <a:xfrm>
            <a:off x="1445771" y="3448553"/>
            <a:ext cx="269240" cy="517525"/>
          </a:xfrm>
          <a:prstGeom prst="rect">
            <a:avLst/>
          </a:prstGeom>
        </p:spPr>
        <p:txBody>
          <a:bodyPr vert="vert270" wrap="square" lIns="0" tIns="17145" rIns="0" bIns="0" rtlCol="0">
            <a:spAutoFit/>
          </a:bodyPr>
          <a:lstStyle/>
          <a:p>
            <a:pPr marL="12700" defTabSz="914400" eaLnBrk="1" fontAlgn="auto" hangingPunct="1">
              <a:spcBef>
                <a:spcPts val="135"/>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sp>
        <p:nvSpPr>
          <p:cNvPr id="11" name="object 10">
            <a:extLst>
              <a:ext uri="{FF2B5EF4-FFF2-40B4-BE49-F238E27FC236}">
                <a16:creationId xmlns:a16="http://schemas.microsoft.com/office/drawing/2014/main" id="{357DFF61-007F-0F10-E19B-3D39F95384FC}"/>
              </a:ext>
            </a:extLst>
          </p:cNvPr>
          <p:cNvSpPr txBox="1"/>
          <p:nvPr/>
        </p:nvSpPr>
        <p:spPr>
          <a:xfrm>
            <a:off x="2790189" y="4746399"/>
            <a:ext cx="412750" cy="26670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550" kern="0" spc="-20" dirty="0">
                <a:solidFill>
                  <a:sysClr val="windowText" lastClr="000000"/>
                </a:solidFill>
                <a:latin typeface="Verdana"/>
                <a:cs typeface="Verdana"/>
              </a:rPr>
              <a:t>size</a:t>
            </a:r>
            <a:endParaRPr sz="1550" kern="0">
              <a:solidFill>
                <a:sysClr val="windowText" lastClr="000000"/>
              </a:solidFill>
              <a:latin typeface="Verdana"/>
              <a:cs typeface="Verdana"/>
            </a:endParaRPr>
          </a:p>
        </p:txBody>
      </p:sp>
      <p:grpSp>
        <p:nvGrpSpPr>
          <p:cNvPr id="12" name="object 11">
            <a:extLst>
              <a:ext uri="{FF2B5EF4-FFF2-40B4-BE49-F238E27FC236}">
                <a16:creationId xmlns:a16="http://schemas.microsoft.com/office/drawing/2014/main" id="{EFBE171C-3810-0972-F64F-1E8A0C21DF61}"/>
              </a:ext>
            </a:extLst>
          </p:cNvPr>
          <p:cNvGrpSpPr/>
          <p:nvPr/>
        </p:nvGrpSpPr>
        <p:grpSpPr>
          <a:xfrm>
            <a:off x="1619250" y="2528979"/>
            <a:ext cx="2746375" cy="2341880"/>
            <a:chOff x="704850" y="1562100"/>
            <a:chExt cx="2746375" cy="2341880"/>
          </a:xfrm>
        </p:grpSpPr>
        <p:sp>
          <p:nvSpPr>
            <p:cNvPr id="13" name="object 12">
              <a:extLst>
                <a:ext uri="{FF2B5EF4-FFF2-40B4-BE49-F238E27FC236}">
                  <a16:creationId xmlns:a16="http://schemas.microsoft.com/office/drawing/2014/main" id="{E6BEBBC5-82A5-6CF0-D5FC-5C338DEFA46A}"/>
                </a:ext>
              </a:extLst>
            </p:cNvPr>
            <p:cNvSpPr/>
            <p:nvPr/>
          </p:nvSpPr>
          <p:spPr>
            <a:xfrm>
              <a:off x="879535" y="1849120"/>
              <a:ext cx="2571750" cy="1752600"/>
            </a:xfrm>
            <a:custGeom>
              <a:avLst/>
              <a:gdLst/>
              <a:ahLst/>
              <a:cxnLst/>
              <a:rect l="l" t="t" r="r" b="b"/>
              <a:pathLst>
                <a:path w="2571750" h="1752600">
                  <a:moveTo>
                    <a:pt x="418404" y="1739899"/>
                  </a:moveTo>
                  <a:lnTo>
                    <a:pt x="335130" y="1739899"/>
                  </a:lnTo>
                  <a:lnTo>
                    <a:pt x="340172" y="1752599"/>
                  </a:lnTo>
                  <a:lnTo>
                    <a:pt x="415229" y="1752599"/>
                  </a:lnTo>
                  <a:lnTo>
                    <a:pt x="418404" y="1739899"/>
                  </a:lnTo>
                  <a:close/>
                </a:path>
                <a:path w="2571750" h="1752600">
                  <a:moveTo>
                    <a:pt x="418404" y="1739899"/>
                  </a:moveTo>
                  <a:lnTo>
                    <a:pt x="415229" y="1752599"/>
                  </a:lnTo>
                  <a:lnTo>
                    <a:pt x="417388" y="1752599"/>
                  </a:lnTo>
                  <a:lnTo>
                    <a:pt x="418404" y="1739899"/>
                  </a:lnTo>
                  <a:close/>
                </a:path>
                <a:path w="2571750" h="1752600">
                  <a:moveTo>
                    <a:pt x="419801" y="1739899"/>
                  </a:moveTo>
                  <a:lnTo>
                    <a:pt x="418404" y="1739899"/>
                  </a:lnTo>
                  <a:lnTo>
                    <a:pt x="417388" y="1752599"/>
                  </a:lnTo>
                  <a:lnTo>
                    <a:pt x="417642" y="1752599"/>
                  </a:lnTo>
                  <a:lnTo>
                    <a:pt x="419801" y="1739899"/>
                  </a:lnTo>
                  <a:close/>
                </a:path>
                <a:path w="2571750" h="1752600">
                  <a:moveTo>
                    <a:pt x="429834" y="1727199"/>
                  </a:moveTo>
                  <a:lnTo>
                    <a:pt x="316550" y="1727199"/>
                  </a:lnTo>
                  <a:lnTo>
                    <a:pt x="318709" y="1739899"/>
                  </a:lnTo>
                  <a:lnTo>
                    <a:pt x="426151" y="1739899"/>
                  </a:lnTo>
                  <a:lnTo>
                    <a:pt x="429834" y="1727199"/>
                  </a:lnTo>
                  <a:close/>
                </a:path>
                <a:path w="2571750" h="1752600">
                  <a:moveTo>
                    <a:pt x="429834" y="1727199"/>
                  </a:moveTo>
                  <a:lnTo>
                    <a:pt x="426151" y="1739899"/>
                  </a:lnTo>
                  <a:lnTo>
                    <a:pt x="429372" y="1729509"/>
                  </a:lnTo>
                  <a:lnTo>
                    <a:pt x="429834" y="1727199"/>
                  </a:lnTo>
                  <a:close/>
                </a:path>
                <a:path w="2571750" h="1752600">
                  <a:moveTo>
                    <a:pt x="429372" y="1729509"/>
                  </a:moveTo>
                  <a:lnTo>
                    <a:pt x="426151" y="1739899"/>
                  </a:lnTo>
                  <a:lnTo>
                    <a:pt x="427294" y="1739899"/>
                  </a:lnTo>
                  <a:lnTo>
                    <a:pt x="429372" y="1729509"/>
                  </a:lnTo>
                  <a:close/>
                </a:path>
                <a:path w="2571750" h="1752600">
                  <a:moveTo>
                    <a:pt x="430088" y="1727199"/>
                  </a:moveTo>
                  <a:lnTo>
                    <a:pt x="429834" y="1727199"/>
                  </a:lnTo>
                  <a:lnTo>
                    <a:pt x="429372" y="1729509"/>
                  </a:lnTo>
                  <a:lnTo>
                    <a:pt x="430088" y="1727199"/>
                  </a:lnTo>
                  <a:close/>
                </a:path>
                <a:path w="2571750" h="1752600">
                  <a:moveTo>
                    <a:pt x="364264" y="1714499"/>
                  </a:moveTo>
                  <a:lnTo>
                    <a:pt x="296891" y="1714499"/>
                  </a:lnTo>
                  <a:lnTo>
                    <a:pt x="299405" y="1727199"/>
                  </a:lnTo>
                  <a:lnTo>
                    <a:pt x="371173" y="1727199"/>
                  </a:lnTo>
                  <a:lnTo>
                    <a:pt x="364264" y="1714499"/>
                  </a:lnTo>
                  <a:close/>
                </a:path>
                <a:path w="2571750" h="1752600">
                  <a:moveTo>
                    <a:pt x="364404" y="1714499"/>
                  </a:moveTo>
                  <a:lnTo>
                    <a:pt x="364264" y="1714499"/>
                  </a:lnTo>
                  <a:lnTo>
                    <a:pt x="371173" y="1727199"/>
                  </a:lnTo>
                  <a:lnTo>
                    <a:pt x="364404" y="1714499"/>
                  </a:lnTo>
                  <a:close/>
                </a:path>
                <a:path w="2571750" h="1752600">
                  <a:moveTo>
                    <a:pt x="366791" y="1714499"/>
                  </a:moveTo>
                  <a:lnTo>
                    <a:pt x="364404" y="1714499"/>
                  </a:lnTo>
                  <a:lnTo>
                    <a:pt x="371173" y="1727199"/>
                  </a:lnTo>
                  <a:lnTo>
                    <a:pt x="366791" y="1714499"/>
                  </a:lnTo>
                  <a:close/>
                </a:path>
                <a:path w="2571750" h="1752600">
                  <a:moveTo>
                    <a:pt x="447106" y="1714499"/>
                  </a:moveTo>
                  <a:lnTo>
                    <a:pt x="400243" y="1714499"/>
                  </a:lnTo>
                  <a:lnTo>
                    <a:pt x="390464" y="1727199"/>
                  </a:lnTo>
                  <a:lnTo>
                    <a:pt x="445836" y="1727199"/>
                  </a:lnTo>
                  <a:lnTo>
                    <a:pt x="447106" y="1714499"/>
                  </a:lnTo>
                  <a:close/>
                </a:path>
                <a:path w="2571750" h="1752600">
                  <a:moveTo>
                    <a:pt x="342738" y="1701799"/>
                  </a:moveTo>
                  <a:lnTo>
                    <a:pt x="277091" y="1701799"/>
                  </a:lnTo>
                  <a:lnTo>
                    <a:pt x="284648" y="1714499"/>
                  </a:lnTo>
                  <a:lnTo>
                    <a:pt x="345265" y="1714499"/>
                  </a:lnTo>
                  <a:lnTo>
                    <a:pt x="342738" y="1701799"/>
                  </a:lnTo>
                  <a:close/>
                </a:path>
                <a:path w="2571750" h="1752600">
                  <a:moveTo>
                    <a:pt x="459679" y="1701799"/>
                  </a:moveTo>
                  <a:lnTo>
                    <a:pt x="407990" y="1701799"/>
                  </a:lnTo>
                  <a:lnTo>
                    <a:pt x="404053" y="1714499"/>
                  </a:lnTo>
                  <a:lnTo>
                    <a:pt x="454472" y="1714499"/>
                  </a:lnTo>
                  <a:lnTo>
                    <a:pt x="458925" y="1705768"/>
                  </a:lnTo>
                  <a:lnTo>
                    <a:pt x="459679" y="1701799"/>
                  </a:lnTo>
                  <a:close/>
                </a:path>
                <a:path w="2571750" h="1752600">
                  <a:moveTo>
                    <a:pt x="460949" y="1701799"/>
                  </a:moveTo>
                  <a:lnTo>
                    <a:pt x="458925" y="1705768"/>
                  </a:lnTo>
                  <a:lnTo>
                    <a:pt x="457266" y="1714499"/>
                  </a:lnTo>
                  <a:lnTo>
                    <a:pt x="460949" y="1701799"/>
                  </a:lnTo>
                  <a:close/>
                </a:path>
                <a:path w="2571750" h="1752600">
                  <a:moveTo>
                    <a:pt x="320424" y="1689099"/>
                  </a:moveTo>
                  <a:lnTo>
                    <a:pt x="269890" y="1689099"/>
                  </a:lnTo>
                  <a:lnTo>
                    <a:pt x="272405" y="1701799"/>
                  </a:lnTo>
                  <a:lnTo>
                    <a:pt x="324107" y="1701799"/>
                  </a:lnTo>
                  <a:lnTo>
                    <a:pt x="320424" y="1689099"/>
                  </a:lnTo>
                  <a:close/>
                </a:path>
                <a:path w="2571750" h="1752600">
                  <a:moveTo>
                    <a:pt x="321579" y="1689099"/>
                  </a:moveTo>
                  <a:lnTo>
                    <a:pt x="320424" y="1689099"/>
                  </a:lnTo>
                  <a:lnTo>
                    <a:pt x="324107" y="1701799"/>
                  </a:lnTo>
                  <a:lnTo>
                    <a:pt x="321579" y="1689099"/>
                  </a:lnTo>
                  <a:close/>
                </a:path>
                <a:path w="2571750" h="1752600">
                  <a:moveTo>
                    <a:pt x="322938" y="1689099"/>
                  </a:moveTo>
                  <a:lnTo>
                    <a:pt x="321579" y="1689099"/>
                  </a:lnTo>
                  <a:lnTo>
                    <a:pt x="324107" y="1701799"/>
                  </a:lnTo>
                  <a:lnTo>
                    <a:pt x="325643" y="1701799"/>
                  </a:lnTo>
                  <a:lnTo>
                    <a:pt x="322938" y="1689099"/>
                  </a:lnTo>
                  <a:close/>
                </a:path>
                <a:path w="2571750" h="1752600">
                  <a:moveTo>
                    <a:pt x="424500" y="1689099"/>
                  </a:moveTo>
                  <a:lnTo>
                    <a:pt x="419039" y="1701799"/>
                  </a:lnTo>
                  <a:lnTo>
                    <a:pt x="419801" y="1701799"/>
                  </a:lnTo>
                  <a:lnTo>
                    <a:pt x="424500" y="1689099"/>
                  </a:lnTo>
                  <a:close/>
                </a:path>
                <a:path w="2571750" h="1752600">
                  <a:moveTo>
                    <a:pt x="470728" y="1689099"/>
                  </a:moveTo>
                  <a:lnTo>
                    <a:pt x="425262" y="1689099"/>
                  </a:lnTo>
                  <a:lnTo>
                    <a:pt x="419801" y="1701799"/>
                  </a:lnTo>
                  <a:lnTo>
                    <a:pt x="469839" y="1701799"/>
                  </a:lnTo>
                  <a:lnTo>
                    <a:pt x="470728" y="1689099"/>
                  </a:lnTo>
                  <a:close/>
                </a:path>
                <a:path w="2571750" h="1752600">
                  <a:moveTo>
                    <a:pt x="304307" y="1676399"/>
                  </a:moveTo>
                  <a:lnTo>
                    <a:pt x="257673" y="1676399"/>
                  </a:lnTo>
                  <a:lnTo>
                    <a:pt x="260556" y="1689099"/>
                  </a:lnTo>
                  <a:lnTo>
                    <a:pt x="311864" y="1689099"/>
                  </a:lnTo>
                  <a:lnTo>
                    <a:pt x="304307" y="1676399"/>
                  </a:lnTo>
                  <a:close/>
                </a:path>
                <a:path w="2571750" h="1752600">
                  <a:moveTo>
                    <a:pt x="476570" y="1676399"/>
                  </a:moveTo>
                  <a:lnTo>
                    <a:pt x="436184" y="1676399"/>
                  </a:lnTo>
                  <a:lnTo>
                    <a:pt x="433644" y="1689099"/>
                  </a:lnTo>
                  <a:lnTo>
                    <a:pt x="475046" y="1689099"/>
                  </a:lnTo>
                  <a:lnTo>
                    <a:pt x="476570" y="1676399"/>
                  </a:lnTo>
                  <a:close/>
                </a:path>
                <a:path w="2571750" h="1752600">
                  <a:moveTo>
                    <a:pt x="477205" y="1676399"/>
                  </a:moveTo>
                  <a:lnTo>
                    <a:pt x="476570" y="1676399"/>
                  </a:lnTo>
                  <a:lnTo>
                    <a:pt x="475046" y="1689099"/>
                  </a:lnTo>
                  <a:lnTo>
                    <a:pt x="477205" y="1676399"/>
                  </a:lnTo>
                  <a:close/>
                </a:path>
                <a:path w="2571750" h="1752600">
                  <a:moveTo>
                    <a:pt x="291087" y="1663699"/>
                  </a:moveTo>
                  <a:lnTo>
                    <a:pt x="249342" y="1663699"/>
                  </a:lnTo>
                  <a:lnTo>
                    <a:pt x="252225" y="1676399"/>
                  </a:lnTo>
                  <a:lnTo>
                    <a:pt x="294452" y="1676399"/>
                  </a:lnTo>
                  <a:lnTo>
                    <a:pt x="291087" y="1663699"/>
                  </a:lnTo>
                  <a:close/>
                </a:path>
                <a:path w="2571750" h="1752600">
                  <a:moveTo>
                    <a:pt x="291925" y="1663699"/>
                  </a:moveTo>
                  <a:lnTo>
                    <a:pt x="291087" y="1663699"/>
                  </a:lnTo>
                  <a:lnTo>
                    <a:pt x="294452" y="1676399"/>
                  </a:lnTo>
                  <a:lnTo>
                    <a:pt x="291925" y="1663699"/>
                  </a:lnTo>
                  <a:close/>
                </a:path>
                <a:path w="2571750" h="1752600">
                  <a:moveTo>
                    <a:pt x="294579" y="1663699"/>
                  </a:moveTo>
                  <a:lnTo>
                    <a:pt x="291925" y="1663699"/>
                  </a:lnTo>
                  <a:lnTo>
                    <a:pt x="294452" y="1676399"/>
                  </a:lnTo>
                  <a:lnTo>
                    <a:pt x="299621" y="1676399"/>
                  </a:lnTo>
                  <a:lnTo>
                    <a:pt x="294579" y="1663699"/>
                  </a:lnTo>
                  <a:close/>
                </a:path>
                <a:path w="2571750" h="1752600">
                  <a:moveTo>
                    <a:pt x="480380" y="1663699"/>
                  </a:moveTo>
                  <a:lnTo>
                    <a:pt x="442915" y="1663699"/>
                  </a:lnTo>
                  <a:lnTo>
                    <a:pt x="441518" y="1676399"/>
                  </a:lnTo>
                  <a:lnTo>
                    <a:pt x="478602" y="1676399"/>
                  </a:lnTo>
                  <a:lnTo>
                    <a:pt x="480380" y="1663699"/>
                  </a:lnTo>
                  <a:close/>
                </a:path>
                <a:path w="2571750" h="1752600">
                  <a:moveTo>
                    <a:pt x="482158" y="1663699"/>
                  </a:moveTo>
                  <a:lnTo>
                    <a:pt x="480380" y="1663699"/>
                  </a:lnTo>
                  <a:lnTo>
                    <a:pt x="479237" y="1676399"/>
                  </a:lnTo>
                  <a:lnTo>
                    <a:pt x="482158" y="1663699"/>
                  </a:lnTo>
                  <a:close/>
                </a:path>
                <a:path w="2571750" h="1752600">
                  <a:moveTo>
                    <a:pt x="234192" y="1648065"/>
                  </a:moveTo>
                  <a:lnTo>
                    <a:pt x="234559" y="1650999"/>
                  </a:lnTo>
                  <a:lnTo>
                    <a:pt x="240325" y="1663699"/>
                  </a:lnTo>
                  <a:lnTo>
                    <a:pt x="241646" y="1663699"/>
                  </a:lnTo>
                  <a:lnTo>
                    <a:pt x="240684" y="1652890"/>
                  </a:lnTo>
                  <a:lnTo>
                    <a:pt x="239080" y="1650999"/>
                  </a:lnTo>
                  <a:lnTo>
                    <a:pt x="235334" y="1650999"/>
                  </a:lnTo>
                  <a:lnTo>
                    <a:pt x="234192" y="1648065"/>
                  </a:lnTo>
                  <a:close/>
                </a:path>
                <a:path w="2571750" h="1752600">
                  <a:moveTo>
                    <a:pt x="240684" y="1652890"/>
                  </a:moveTo>
                  <a:lnTo>
                    <a:pt x="241646" y="1663699"/>
                  </a:lnTo>
                  <a:lnTo>
                    <a:pt x="249850" y="1663699"/>
                  </a:lnTo>
                  <a:lnTo>
                    <a:pt x="240684" y="1652890"/>
                  </a:lnTo>
                  <a:close/>
                </a:path>
                <a:path w="2571750" h="1752600">
                  <a:moveTo>
                    <a:pt x="281485" y="1650999"/>
                  </a:moveTo>
                  <a:lnTo>
                    <a:pt x="240515" y="1650999"/>
                  </a:lnTo>
                  <a:lnTo>
                    <a:pt x="240684" y="1652890"/>
                  </a:lnTo>
                  <a:lnTo>
                    <a:pt x="249850" y="1663699"/>
                  </a:lnTo>
                  <a:lnTo>
                    <a:pt x="286527" y="1663699"/>
                  </a:lnTo>
                  <a:lnTo>
                    <a:pt x="281485" y="1650999"/>
                  </a:lnTo>
                  <a:close/>
                </a:path>
                <a:path w="2571750" h="1752600">
                  <a:moveTo>
                    <a:pt x="487873" y="1650999"/>
                  </a:moveTo>
                  <a:lnTo>
                    <a:pt x="447995" y="1650999"/>
                  </a:lnTo>
                  <a:lnTo>
                    <a:pt x="446979" y="1663699"/>
                  </a:lnTo>
                  <a:lnTo>
                    <a:pt x="485079" y="1663699"/>
                  </a:lnTo>
                  <a:lnTo>
                    <a:pt x="487873" y="1650999"/>
                  </a:lnTo>
                  <a:close/>
                </a:path>
                <a:path w="2571750" h="1752600">
                  <a:moveTo>
                    <a:pt x="231265" y="1643618"/>
                  </a:moveTo>
                  <a:lnTo>
                    <a:pt x="231981" y="1650999"/>
                  </a:lnTo>
                  <a:lnTo>
                    <a:pt x="233162" y="1650999"/>
                  </a:lnTo>
                  <a:lnTo>
                    <a:pt x="231265" y="1643618"/>
                  </a:lnTo>
                  <a:close/>
                </a:path>
                <a:path w="2571750" h="1752600">
                  <a:moveTo>
                    <a:pt x="230867" y="1639517"/>
                  </a:moveTo>
                  <a:lnTo>
                    <a:pt x="231265" y="1643618"/>
                  </a:lnTo>
                  <a:lnTo>
                    <a:pt x="233162" y="1650999"/>
                  </a:lnTo>
                  <a:lnTo>
                    <a:pt x="234559" y="1650999"/>
                  </a:lnTo>
                  <a:lnTo>
                    <a:pt x="234192" y="1648065"/>
                  </a:lnTo>
                  <a:lnTo>
                    <a:pt x="230867" y="1639517"/>
                  </a:lnTo>
                  <a:close/>
                </a:path>
                <a:path w="2571750" h="1752600">
                  <a:moveTo>
                    <a:pt x="232971" y="1638299"/>
                  </a:moveTo>
                  <a:lnTo>
                    <a:pt x="234192" y="1648065"/>
                  </a:lnTo>
                  <a:lnTo>
                    <a:pt x="235334" y="1650999"/>
                  </a:lnTo>
                  <a:lnTo>
                    <a:pt x="236223" y="1650999"/>
                  </a:lnTo>
                  <a:lnTo>
                    <a:pt x="232971" y="1638299"/>
                  </a:lnTo>
                  <a:close/>
                </a:path>
                <a:path w="2571750" h="1752600">
                  <a:moveTo>
                    <a:pt x="276088" y="1638299"/>
                  </a:moveTo>
                  <a:lnTo>
                    <a:pt x="232971" y="1638299"/>
                  </a:lnTo>
                  <a:lnTo>
                    <a:pt x="236223" y="1650999"/>
                  </a:lnTo>
                  <a:lnTo>
                    <a:pt x="278615" y="1650999"/>
                  </a:lnTo>
                  <a:lnTo>
                    <a:pt x="276088" y="1638299"/>
                  </a:lnTo>
                  <a:close/>
                </a:path>
                <a:path w="2571750" h="1752600">
                  <a:moveTo>
                    <a:pt x="493334" y="1638299"/>
                  </a:moveTo>
                  <a:lnTo>
                    <a:pt x="456758" y="1638299"/>
                  </a:lnTo>
                  <a:lnTo>
                    <a:pt x="450916" y="1650999"/>
                  </a:lnTo>
                  <a:lnTo>
                    <a:pt x="490413" y="1650999"/>
                  </a:lnTo>
                  <a:lnTo>
                    <a:pt x="493334" y="1638299"/>
                  </a:lnTo>
                  <a:close/>
                </a:path>
                <a:path w="2571750" h="1752600">
                  <a:moveTo>
                    <a:pt x="232971" y="1638299"/>
                  </a:moveTo>
                  <a:lnTo>
                    <a:pt x="230749" y="1638299"/>
                  </a:lnTo>
                  <a:lnTo>
                    <a:pt x="230867" y="1639517"/>
                  </a:lnTo>
                  <a:lnTo>
                    <a:pt x="234192" y="1648065"/>
                  </a:lnTo>
                  <a:lnTo>
                    <a:pt x="232971" y="1638299"/>
                  </a:lnTo>
                  <a:close/>
                </a:path>
                <a:path w="2571750" h="1752600">
                  <a:moveTo>
                    <a:pt x="230393" y="1638299"/>
                  </a:moveTo>
                  <a:lnTo>
                    <a:pt x="229898" y="1638299"/>
                  </a:lnTo>
                  <a:lnTo>
                    <a:pt x="231265" y="1643618"/>
                  </a:lnTo>
                  <a:lnTo>
                    <a:pt x="230867" y="1639517"/>
                  </a:lnTo>
                  <a:lnTo>
                    <a:pt x="230393" y="1638299"/>
                  </a:lnTo>
                  <a:close/>
                </a:path>
                <a:path w="2571750" h="1752600">
                  <a:moveTo>
                    <a:pt x="225936" y="1625599"/>
                  </a:moveTo>
                  <a:lnTo>
                    <a:pt x="223269" y="1625599"/>
                  </a:lnTo>
                  <a:lnTo>
                    <a:pt x="226152" y="1638299"/>
                  </a:lnTo>
                  <a:lnTo>
                    <a:pt x="225936" y="1625599"/>
                  </a:lnTo>
                  <a:close/>
                </a:path>
                <a:path w="2571750" h="1752600">
                  <a:moveTo>
                    <a:pt x="228057" y="1625599"/>
                  </a:moveTo>
                  <a:lnTo>
                    <a:pt x="225936" y="1625599"/>
                  </a:lnTo>
                  <a:lnTo>
                    <a:pt x="227371" y="1638299"/>
                  </a:lnTo>
                  <a:lnTo>
                    <a:pt x="228057" y="1638299"/>
                  </a:lnTo>
                  <a:lnTo>
                    <a:pt x="228057" y="1625599"/>
                  </a:lnTo>
                  <a:close/>
                </a:path>
                <a:path w="2571750" h="1752600">
                  <a:moveTo>
                    <a:pt x="228057" y="1625599"/>
                  </a:moveTo>
                  <a:lnTo>
                    <a:pt x="228057" y="1638299"/>
                  </a:lnTo>
                  <a:lnTo>
                    <a:pt x="230787" y="1638299"/>
                  </a:lnTo>
                  <a:lnTo>
                    <a:pt x="228057" y="1625599"/>
                  </a:lnTo>
                  <a:close/>
                </a:path>
                <a:path w="2571750" h="1752600">
                  <a:moveTo>
                    <a:pt x="253431" y="1625599"/>
                  </a:moveTo>
                  <a:lnTo>
                    <a:pt x="228057" y="1625599"/>
                  </a:lnTo>
                  <a:lnTo>
                    <a:pt x="230787" y="1638299"/>
                  </a:lnTo>
                  <a:lnTo>
                    <a:pt x="262982" y="1638299"/>
                  </a:lnTo>
                  <a:lnTo>
                    <a:pt x="260320" y="1631696"/>
                  </a:lnTo>
                  <a:lnTo>
                    <a:pt x="253431" y="1625599"/>
                  </a:lnTo>
                  <a:close/>
                </a:path>
                <a:path w="2571750" h="1752600">
                  <a:moveTo>
                    <a:pt x="260320" y="1631696"/>
                  </a:moveTo>
                  <a:lnTo>
                    <a:pt x="262982" y="1638299"/>
                  </a:lnTo>
                  <a:lnTo>
                    <a:pt x="262873" y="1633955"/>
                  </a:lnTo>
                  <a:lnTo>
                    <a:pt x="260320" y="1631696"/>
                  </a:lnTo>
                  <a:close/>
                </a:path>
                <a:path w="2571750" h="1752600">
                  <a:moveTo>
                    <a:pt x="262982" y="1634051"/>
                  </a:moveTo>
                  <a:lnTo>
                    <a:pt x="262982" y="1638299"/>
                  </a:lnTo>
                  <a:lnTo>
                    <a:pt x="265166" y="1638299"/>
                  </a:lnTo>
                  <a:lnTo>
                    <a:pt x="264722" y="1635591"/>
                  </a:lnTo>
                  <a:lnTo>
                    <a:pt x="262982" y="1634051"/>
                  </a:lnTo>
                  <a:close/>
                </a:path>
                <a:path w="2571750" h="1752600">
                  <a:moveTo>
                    <a:pt x="264722" y="1635591"/>
                  </a:moveTo>
                  <a:lnTo>
                    <a:pt x="265166" y="1638299"/>
                  </a:lnTo>
                  <a:lnTo>
                    <a:pt x="264953" y="1635796"/>
                  </a:lnTo>
                  <a:lnTo>
                    <a:pt x="264722" y="1635591"/>
                  </a:lnTo>
                  <a:close/>
                </a:path>
                <a:path w="2571750" h="1752600">
                  <a:moveTo>
                    <a:pt x="264953" y="1635796"/>
                  </a:moveTo>
                  <a:lnTo>
                    <a:pt x="265166" y="1638299"/>
                  </a:lnTo>
                  <a:lnTo>
                    <a:pt x="265318" y="1638299"/>
                  </a:lnTo>
                  <a:lnTo>
                    <a:pt x="265087" y="1635914"/>
                  </a:lnTo>
                  <a:lnTo>
                    <a:pt x="264953" y="1635796"/>
                  </a:lnTo>
                  <a:close/>
                </a:path>
                <a:path w="2571750" h="1752600">
                  <a:moveTo>
                    <a:pt x="265087" y="1635914"/>
                  </a:moveTo>
                  <a:lnTo>
                    <a:pt x="265318" y="1638299"/>
                  </a:lnTo>
                  <a:lnTo>
                    <a:pt x="265209" y="1636738"/>
                  </a:lnTo>
                  <a:lnTo>
                    <a:pt x="265087" y="1635914"/>
                  </a:lnTo>
                  <a:close/>
                </a:path>
                <a:path w="2571750" h="1752600">
                  <a:moveTo>
                    <a:pt x="265156" y="1635975"/>
                  </a:moveTo>
                  <a:lnTo>
                    <a:pt x="265318" y="1638299"/>
                  </a:lnTo>
                  <a:lnTo>
                    <a:pt x="265839" y="1638299"/>
                  </a:lnTo>
                  <a:lnTo>
                    <a:pt x="265582" y="1636353"/>
                  </a:lnTo>
                  <a:lnTo>
                    <a:pt x="265156" y="1635975"/>
                  </a:lnTo>
                  <a:close/>
                </a:path>
                <a:path w="2571750" h="1752600">
                  <a:moveTo>
                    <a:pt x="265689" y="1636447"/>
                  </a:moveTo>
                  <a:lnTo>
                    <a:pt x="266004" y="1638299"/>
                  </a:lnTo>
                  <a:lnTo>
                    <a:pt x="266347" y="1638299"/>
                  </a:lnTo>
                  <a:lnTo>
                    <a:pt x="266018" y="1636738"/>
                  </a:lnTo>
                  <a:lnTo>
                    <a:pt x="265689" y="1636447"/>
                  </a:lnTo>
                  <a:close/>
                </a:path>
                <a:path w="2571750" h="1752600">
                  <a:moveTo>
                    <a:pt x="266018" y="1636738"/>
                  </a:moveTo>
                  <a:lnTo>
                    <a:pt x="266347" y="1638299"/>
                  </a:lnTo>
                  <a:lnTo>
                    <a:pt x="267782" y="1638299"/>
                  </a:lnTo>
                  <a:lnTo>
                    <a:pt x="266018" y="1636738"/>
                  </a:lnTo>
                  <a:close/>
                </a:path>
                <a:path w="2571750" h="1752600">
                  <a:moveTo>
                    <a:pt x="264599" y="1628024"/>
                  </a:moveTo>
                  <a:lnTo>
                    <a:pt x="264735" y="1629936"/>
                  </a:lnTo>
                  <a:lnTo>
                    <a:pt x="264990" y="1631869"/>
                  </a:lnTo>
                  <a:lnTo>
                    <a:pt x="266018" y="1636738"/>
                  </a:lnTo>
                  <a:lnTo>
                    <a:pt x="267782" y="1638299"/>
                  </a:lnTo>
                  <a:lnTo>
                    <a:pt x="264599" y="1628024"/>
                  </a:lnTo>
                  <a:close/>
                </a:path>
                <a:path w="2571750" h="1752600">
                  <a:moveTo>
                    <a:pt x="498795" y="1625599"/>
                  </a:moveTo>
                  <a:lnTo>
                    <a:pt x="462092" y="1625599"/>
                  </a:lnTo>
                  <a:lnTo>
                    <a:pt x="459171" y="1638299"/>
                  </a:lnTo>
                  <a:lnTo>
                    <a:pt x="495366" y="1638299"/>
                  </a:lnTo>
                  <a:lnTo>
                    <a:pt x="498795" y="1625599"/>
                  </a:lnTo>
                  <a:close/>
                </a:path>
                <a:path w="2571750" h="1752600">
                  <a:moveTo>
                    <a:pt x="265266" y="1633955"/>
                  </a:moveTo>
                  <a:lnTo>
                    <a:pt x="265582" y="1636353"/>
                  </a:lnTo>
                  <a:lnTo>
                    <a:pt x="265266" y="1633955"/>
                  </a:lnTo>
                  <a:close/>
                </a:path>
                <a:path w="2571750" h="1752600">
                  <a:moveTo>
                    <a:pt x="264838" y="1631441"/>
                  </a:moveTo>
                  <a:lnTo>
                    <a:pt x="265156" y="1635975"/>
                  </a:lnTo>
                  <a:lnTo>
                    <a:pt x="265582" y="1636353"/>
                  </a:lnTo>
                  <a:lnTo>
                    <a:pt x="265266" y="1633955"/>
                  </a:lnTo>
                  <a:lnTo>
                    <a:pt x="264838" y="1631441"/>
                  </a:lnTo>
                  <a:close/>
                </a:path>
                <a:path w="2571750" h="1752600">
                  <a:moveTo>
                    <a:pt x="264443" y="1629276"/>
                  </a:moveTo>
                  <a:lnTo>
                    <a:pt x="265056" y="1635591"/>
                  </a:lnTo>
                  <a:lnTo>
                    <a:pt x="265156" y="1635975"/>
                  </a:lnTo>
                  <a:lnTo>
                    <a:pt x="264868" y="1631869"/>
                  </a:lnTo>
                  <a:lnTo>
                    <a:pt x="264764" y="1631004"/>
                  </a:lnTo>
                  <a:lnTo>
                    <a:pt x="264575" y="1629901"/>
                  </a:lnTo>
                  <a:lnTo>
                    <a:pt x="264443" y="1629276"/>
                  </a:lnTo>
                  <a:close/>
                </a:path>
                <a:path w="2571750" h="1752600">
                  <a:moveTo>
                    <a:pt x="264369" y="1628926"/>
                  </a:moveTo>
                  <a:lnTo>
                    <a:pt x="264953" y="1635796"/>
                  </a:lnTo>
                  <a:lnTo>
                    <a:pt x="265087" y="1635914"/>
                  </a:lnTo>
                  <a:lnTo>
                    <a:pt x="264443" y="1629276"/>
                  </a:lnTo>
                  <a:lnTo>
                    <a:pt x="264369" y="1628926"/>
                  </a:lnTo>
                  <a:close/>
                </a:path>
                <a:path w="2571750" h="1752600">
                  <a:moveTo>
                    <a:pt x="263667" y="1625599"/>
                  </a:moveTo>
                  <a:lnTo>
                    <a:pt x="263083" y="1625599"/>
                  </a:lnTo>
                  <a:lnTo>
                    <a:pt x="264722" y="1635591"/>
                  </a:lnTo>
                  <a:lnTo>
                    <a:pt x="264953" y="1635796"/>
                  </a:lnTo>
                  <a:lnTo>
                    <a:pt x="264365" y="1628905"/>
                  </a:lnTo>
                  <a:lnTo>
                    <a:pt x="263667" y="1625599"/>
                  </a:lnTo>
                  <a:close/>
                </a:path>
                <a:path w="2571750" h="1752600">
                  <a:moveTo>
                    <a:pt x="263083" y="1625599"/>
                  </a:moveTo>
                  <a:lnTo>
                    <a:pt x="262982" y="1634051"/>
                  </a:lnTo>
                  <a:lnTo>
                    <a:pt x="264722" y="1635591"/>
                  </a:lnTo>
                  <a:lnTo>
                    <a:pt x="263083" y="1625599"/>
                  </a:lnTo>
                  <a:close/>
                </a:path>
                <a:path w="2571750" h="1752600">
                  <a:moveTo>
                    <a:pt x="262982" y="1625599"/>
                  </a:moveTo>
                  <a:lnTo>
                    <a:pt x="257863" y="1625599"/>
                  </a:lnTo>
                  <a:lnTo>
                    <a:pt x="260320" y="1631696"/>
                  </a:lnTo>
                  <a:lnTo>
                    <a:pt x="262982" y="1634051"/>
                  </a:lnTo>
                  <a:lnTo>
                    <a:pt x="262982" y="1625599"/>
                  </a:lnTo>
                  <a:close/>
                </a:path>
                <a:path w="2571750" h="1752600">
                  <a:moveTo>
                    <a:pt x="264808" y="1631004"/>
                  </a:moveTo>
                  <a:lnTo>
                    <a:pt x="264911" y="1631869"/>
                  </a:lnTo>
                  <a:lnTo>
                    <a:pt x="265266" y="1633955"/>
                  </a:lnTo>
                  <a:lnTo>
                    <a:pt x="264990" y="1631869"/>
                  </a:lnTo>
                  <a:lnTo>
                    <a:pt x="264808" y="1631004"/>
                  </a:lnTo>
                  <a:close/>
                </a:path>
                <a:path w="2571750" h="1752600">
                  <a:moveTo>
                    <a:pt x="257863" y="1625599"/>
                  </a:moveTo>
                  <a:lnTo>
                    <a:pt x="253431" y="1625599"/>
                  </a:lnTo>
                  <a:lnTo>
                    <a:pt x="260320" y="1631696"/>
                  </a:lnTo>
                  <a:lnTo>
                    <a:pt x="257863" y="1625599"/>
                  </a:lnTo>
                  <a:close/>
                </a:path>
                <a:path w="2571750" h="1752600">
                  <a:moveTo>
                    <a:pt x="264582" y="1629936"/>
                  </a:moveTo>
                  <a:lnTo>
                    <a:pt x="264838" y="1631441"/>
                  </a:lnTo>
                  <a:lnTo>
                    <a:pt x="264808" y="1631004"/>
                  </a:lnTo>
                  <a:lnTo>
                    <a:pt x="264582" y="1629936"/>
                  </a:lnTo>
                  <a:close/>
                </a:path>
                <a:path w="2571750" h="1752600">
                  <a:moveTo>
                    <a:pt x="264196" y="1626727"/>
                  </a:moveTo>
                  <a:lnTo>
                    <a:pt x="264362" y="1628438"/>
                  </a:lnTo>
                  <a:lnTo>
                    <a:pt x="264470" y="1629276"/>
                  </a:lnTo>
                  <a:lnTo>
                    <a:pt x="264582" y="1629936"/>
                  </a:lnTo>
                  <a:lnTo>
                    <a:pt x="264808" y="1631004"/>
                  </a:lnTo>
                  <a:lnTo>
                    <a:pt x="264730" y="1629901"/>
                  </a:lnTo>
                  <a:lnTo>
                    <a:pt x="264397" y="1627373"/>
                  </a:lnTo>
                  <a:lnTo>
                    <a:pt x="264196" y="1626727"/>
                  </a:lnTo>
                  <a:close/>
                </a:path>
                <a:path w="2571750" h="1752600">
                  <a:moveTo>
                    <a:pt x="264407" y="1628905"/>
                  </a:moveTo>
                  <a:lnTo>
                    <a:pt x="264443" y="1629276"/>
                  </a:lnTo>
                  <a:lnTo>
                    <a:pt x="264582" y="1629936"/>
                  </a:lnTo>
                  <a:lnTo>
                    <a:pt x="264407" y="1628905"/>
                  </a:lnTo>
                  <a:close/>
                </a:path>
                <a:path w="2571750" h="1752600">
                  <a:moveTo>
                    <a:pt x="263845" y="1625599"/>
                  </a:moveTo>
                  <a:lnTo>
                    <a:pt x="263667" y="1625599"/>
                  </a:lnTo>
                  <a:lnTo>
                    <a:pt x="264369" y="1628926"/>
                  </a:lnTo>
                  <a:lnTo>
                    <a:pt x="264257" y="1628024"/>
                  </a:lnTo>
                  <a:lnTo>
                    <a:pt x="263845" y="1625599"/>
                  </a:lnTo>
                  <a:close/>
                </a:path>
                <a:path w="2571750" h="1752600">
                  <a:moveTo>
                    <a:pt x="263845" y="1625599"/>
                  </a:moveTo>
                  <a:lnTo>
                    <a:pt x="264328" y="1628438"/>
                  </a:lnTo>
                  <a:lnTo>
                    <a:pt x="264177" y="1626667"/>
                  </a:lnTo>
                  <a:lnTo>
                    <a:pt x="263845" y="1625599"/>
                  </a:lnTo>
                  <a:close/>
                </a:path>
                <a:path w="2571750" h="1752600">
                  <a:moveTo>
                    <a:pt x="264429" y="1625599"/>
                  </a:moveTo>
                  <a:lnTo>
                    <a:pt x="264163" y="1625599"/>
                  </a:lnTo>
                  <a:lnTo>
                    <a:pt x="264397" y="1627373"/>
                  </a:lnTo>
                  <a:lnTo>
                    <a:pt x="264599" y="1628024"/>
                  </a:lnTo>
                  <a:lnTo>
                    <a:pt x="264429" y="1625599"/>
                  </a:lnTo>
                  <a:close/>
                </a:path>
                <a:path w="2571750" h="1752600">
                  <a:moveTo>
                    <a:pt x="264163" y="1625599"/>
                  </a:moveTo>
                  <a:lnTo>
                    <a:pt x="264196" y="1626727"/>
                  </a:lnTo>
                  <a:lnTo>
                    <a:pt x="264397" y="1627373"/>
                  </a:lnTo>
                  <a:lnTo>
                    <a:pt x="264163" y="1625599"/>
                  </a:lnTo>
                  <a:close/>
                </a:path>
                <a:path w="2571750" h="1752600">
                  <a:moveTo>
                    <a:pt x="264086" y="1625599"/>
                  </a:moveTo>
                  <a:lnTo>
                    <a:pt x="263845" y="1625599"/>
                  </a:lnTo>
                  <a:lnTo>
                    <a:pt x="264177" y="1626667"/>
                  </a:lnTo>
                  <a:lnTo>
                    <a:pt x="264086" y="1625599"/>
                  </a:lnTo>
                  <a:close/>
                </a:path>
                <a:path w="2571750" h="1752600">
                  <a:moveTo>
                    <a:pt x="257724" y="1612899"/>
                  </a:moveTo>
                  <a:lnTo>
                    <a:pt x="218887" y="1612899"/>
                  </a:lnTo>
                  <a:lnTo>
                    <a:pt x="221414" y="1625599"/>
                  </a:lnTo>
                  <a:lnTo>
                    <a:pt x="262029" y="1625599"/>
                  </a:lnTo>
                  <a:lnTo>
                    <a:pt x="257724" y="1612899"/>
                  </a:lnTo>
                  <a:close/>
                </a:path>
                <a:path w="2571750" h="1752600">
                  <a:moveTo>
                    <a:pt x="464799" y="1620043"/>
                  </a:moveTo>
                  <a:lnTo>
                    <a:pt x="463743" y="1625599"/>
                  </a:lnTo>
                  <a:lnTo>
                    <a:pt x="464632" y="1625599"/>
                  </a:lnTo>
                  <a:lnTo>
                    <a:pt x="464799" y="1620043"/>
                  </a:lnTo>
                  <a:close/>
                </a:path>
                <a:path w="2571750" h="1752600">
                  <a:moveTo>
                    <a:pt x="466156" y="1612899"/>
                  </a:moveTo>
                  <a:lnTo>
                    <a:pt x="464799" y="1620043"/>
                  </a:lnTo>
                  <a:lnTo>
                    <a:pt x="464632" y="1625599"/>
                  </a:lnTo>
                  <a:lnTo>
                    <a:pt x="466156" y="1612899"/>
                  </a:lnTo>
                  <a:close/>
                </a:path>
                <a:path w="2571750" h="1752600">
                  <a:moveTo>
                    <a:pt x="502351" y="1612899"/>
                  </a:moveTo>
                  <a:lnTo>
                    <a:pt x="466156" y="1612899"/>
                  </a:lnTo>
                  <a:lnTo>
                    <a:pt x="464632" y="1625599"/>
                  </a:lnTo>
                  <a:lnTo>
                    <a:pt x="501843" y="1625599"/>
                  </a:lnTo>
                  <a:lnTo>
                    <a:pt x="502351" y="1612899"/>
                  </a:lnTo>
                  <a:close/>
                </a:path>
                <a:path w="2571750" h="1752600">
                  <a:moveTo>
                    <a:pt x="466156" y="1612899"/>
                  </a:moveTo>
                  <a:lnTo>
                    <a:pt x="465013" y="1612899"/>
                  </a:lnTo>
                  <a:lnTo>
                    <a:pt x="464799" y="1620043"/>
                  </a:lnTo>
                  <a:lnTo>
                    <a:pt x="466156" y="1612899"/>
                  </a:lnTo>
                  <a:close/>
                </a:path>
                <a:path w="2571750" h="1752600">
                  <a:moveTo>
                    <a:pt x="250536" y="1600199"/>
                  </a:moveTo>
                  <a:lnTo>
                    <a:pt x="214925" y="1600199"/>
                  </a:lnTo>
                  <a:lnTo>
                    <a:pt x="217452" y="1612899"/>
                  </a:lnTo>
                  <a:lnTo>
                    <a:pt x="253063" y="1612899"/>
                  </a:lnTo>
                  <a:lnTo>
                    <a:pt x="250536" y="1600199"/>
                  </a:lnTo>
                  <a:close/>
                </a:path>
                <a:path w="2571750" h="1752600">
                  <a:moveTo>
                    <a:pt x="503875" y="1600199"/>
                  </a:moveTo>
                  <a:lnTo>
                    <a:pt x="468315" y="1600199"/>
                  </a:lnTo>
                  <a:lnTo>
                    <a:pt x="467807" y="1612899"/>
                  </a:lnTo>
                  <a:lnTo>
                    <a:pt x="503875" y="1612899"/>
                  </a:lnTo>
                  <a:lnTo>
                    <a:pt x="503875" y="1600199"/>
                  </a:lnTo>
                  <a:close/>
                </a:path>
                <a:path w="2571750" h="1752600">
                  <a:moveTo>
                    <a:pt x="246586" y="1587499"/>
                  </a:moveTo>
                  <a:lnTo>
                    <a:pt x="208562" y="1587499"/>
                  </a:lnTo>
                  <a:lnTo>
                    <a:pt x="210010" y="1600199"/>
                  </a:lnTo>
                  <a:lnTo>
                    <a:pt x="249100" y="1600199"/>
                  </a:lnTo>
                  <a:lnTo>
                    <a:pt x="246586" y="1587499"/>
                  </a:lnTo>
                  <a:close/>
                </a:path>
                <a:path w="2571750" h="1752600">
                  <a:moveTo>
                    <a:pt x="470271" y="1590039"/>
                  </a:moveTo>
                  <a:lnTo>
                    <a:pt x="469458" y="1600199"/>
                  </a:lnTo>
                  <a:lnTo>
                    <a:pt x="469966" y="1600199"/>
                  </a:lnTo>
                  <a:lnTo>
                    <a:pt x="470271" y="1590039"/>
                  </a:lnTo>
                  <a:close/>
                </a:path>
                <a:path w="2571750" h="1752600">
                  <a:moveTo>
                    <a:pt x="470474" y="1587499"/>
                  </a:moveTo>
                  <a:lnTo>
                    <a:pt x="470271" y="1590039"/>
                  </a:lnTo>
                  <a:lnTo>
                    <a:pt x="469966" y="1600199"/>
                  </a:lnTo>
                  <a:lnTo>
                    <a:pt x="470474" y="1587499"/>
                  </a:lnTo>
                  <a:close/>
                </a:path>
                <a:path w="2571750" h="1752600">
                  <a:moveTo>
                    <a:pt x="505272" y="1587499"/>
                  </a:moveTo>
                  <a:lnTo>
                    <a:pt x="470474" y="1587499"/>
                  </a:lnTo>
                  <a:lnTo>
                    <a:pt x="469966" y="1600199"/>
                  </a:lnTo>
                  <a:lnTo>
                    <a:pt x="504764" y="1600199"/>
                  </a:lnTo>
                  <a:lnTo>
                    <a:pt x="505272" y="1587499"/>
                  </a:lnTo>
                  <a:close/>
                </a:path>
                <a:path w="2571750" h="1752600">
                  <a:moveTo>
                    <a:pt x="505272" y="1587499"/>
                  </a:moveTo>
                  <a:lnTo>
                    <a:pt x="504764" y="1600199"/>
                  </a:lnTo>
                  <a:lnTo>
                    <a:pt x="504939" y="1598612"/>
                  </a:lnTo>
                  <a:lnTo>
                    <a:pt x="505272" y="1587499"/>
                  </a:lnTo>
                  <a:close/>
                </a:path>
                <a:path w="2571750" h="1752600">
                  <a:moveTo>
                    <a:pt x="504939" y="1598612"/>
                  </a:moveTo>
                  <a:lnTo>
                    <a:pt x="504764" y="1600199"/>
                  </a:lnTo>
                  <a:lnTo>
                    <a:pt x="504891" y="1600199"/>
                  </a:lnTo>
                  <a:lnTo>
                    <a:pt x="504939" y="1598612"/>
                  </a:lnTo>
                  <a:close/>
                </a:path>
                <a:path w="2571750" h="1752600">
                  <a:moveTo>
                    <a:pt x="506161" y="1587499"/>
                  </a:moveTo>
                  <a:lnTo>
                    <a:pt x="505272" y="1587499"/>
                  </a:lnTo>
                  <a:lnTo>
                    <a:pt x="504939" y="1598612"/>
                  </a:lnTo>
                  <a:lnTo>
                    <a:pt x="506161" y="1587499"/>
                  </a:lnTo>
                  <a:close/>
                </a:path>
                <a:path w="2571750" h="1752600">
                  <a:moveTo>
                    <a:pt x="470474" y="1587499"/>
                  </a:moveTo>
                  <a:lnTo>
                    <a:pt x="470271" y="1590039"/>
                  </a:lnTo>
                  <a:lnTo>
                    <a:pt x="470474" y="1587499"/>
                  </a:lnTo>
                  <a:close/>
                </a:path>
                <a:path w="2571750" h="1752600">
                  <a:moveTo>
                    <a:pt x="241925" y="1574799"/>
                  </a:moveTo>
                  <a:lnTo>
                    <a:pt x="204828" y="1574799"/>
                  </a:lnTo>
                  <a:lnTo>
                    <a:pt x="205400" y="1587499"/>
                  </a:lnTo>
                  <a:lnTo>
                    <a:pt x="243589" y="1587499"/>
                  </a:lnTo>
                  <a:lnTo>
                    <a:pt x="241925" y="1574799"/>
                  </a:lnTo>
                  <a:close/>
                </a:path>
                <a:path w="2571750" h="1752600">
                  <a:moveTo>
                    <a:pt x="471744" y="1579418"/>
                  </a:moveTo>
                  <a:lnTo>
                    <a:pt x="470855" y="1587499"/>
                  </a:lnTo>
                  <a:lnTo>
                    <a:pt x="471744" y="1587499"/>
                  </a:lnTo>
                  <a:lnTo>
                    <a:pt x="471744" y="1579418"/>
                  </a:lnTo>
                  <a:close/>
                </a:path>
                <a:path w="2571750" h="1752600">
                  <a:moveTo>
                    <a:pt x="472252" y="1574799"/>
                  </a:moveTo>
                  <a:lnTo>
                    <a:pt x="471744" y="1579418"/>
                  </a:lnTo>
                  <a:lnTo>
                    <a:pt x="471744" y="1587499"/>
                  </a:lnTo>
                  <a:lnTo>
                    <a:pt x="472252" y="1574799"/>
                  </a:lnTo>
                  <a:close/>
                </a:path>
                <a:path w="2571750" h="1752600">
                  <a:moveTo>
                    <a:pt x="506669" y="1574799"/>
                  </a:moveTo>
                  <a:lnTo>
                    <a:pt x="472252" y="1574799"/>
                  </a:lnTo>
                  <a:lnTo>
                    <a:pt x="471744" y="1587499"/>
                  </a:lnTo>
                  <a:lnTo>
                    <a:pt x="506669" y="1587499"/>
                  </a:lnTo>
                  <a:lnTo>
                    <a:pt x="506669" y="1574799"/>
                  </a:lnTo>
                  <a:close/>
                </a:path>
                <a:path w="2571750" h="1752600">
                  <a:moveTo>
                    <a:pt x="472252" y="1574799"/>
                  </a:moveTo>
                  <a:lnTo>
                    <a:pt x="471744" y="1574799"/>
                  </a:lnTo>
                  <a:lnTo>
                    <a:pt x="471744" y="1579418"/>
                  </a:lnTo>
                  <a:lnTo>
                    <a:pt x="472252" y="1574799"/>
                  </a:lnTo>
                  <a:close/>
                </a:path>
                <a:path w="2571750" h="1752600">
                  <a:moveTo>
                    <a:pt x="236527" y="1562099"/>
                  </a:moveTo>
                  <a:lnTo>
                    <a:pt x="199177" y="1562099"/>
                  </a:lnTo>
                  <a:lnTo>
                    <a:pt x="200371" y="1574799"/>
                  </a:lnTo>
                  <a:lnTo>
                    <a:pt x="237963" y="1574799"/>
                  </a:lnTo>
                  <a:lnTo>
                    <a:pt x="236527" y="1562099"/>
                  </a:lnTo>
                  <a:close/>
                </a:path>
                <a:path w="2571750" h="1752600">
                  <a:moveTo>
                    <a:pt x="237391" y="1562099"/>
                  </a:moveTo>
                  <a:lnTo>
                    <a:pt x="237963" y="1574799"/>
                  </a:lnTo>
                  <a:lnTo>
                    <a:pt x="239918" y="1574799"/>
                  </a:lnTo>
                  <a:lnTo>
                    <a:pt x="237391" y="1562099"/>
                  </a:lnTo>
                  <a:close/>
                </a:path>
                <a:path w="2571750" h="1752600">
                  <a:moveTo>
                    <a:pt x="507558" y="1562099"/>
                  </a:moveTo>
                  <a:lnTo>
                    <a:pt x="473014" y="1562099"/>
                  </a:lnTo>
                  <a:lnTo>
                    <a:pt x="471998" y="1574799"/>
                  </a:lnTo>
                  <a:lnTo>
                    <a:pt x="506542" y="1574799"/>
                  </a:lnTo>
                  <a:lnTo>
                    <a:pt x="507558" y="1562099"/>
                  </a:lnTo>
                  <a:close/>
                </a:path>
                <a:path w="2571750" h="1752600">
                  <a:moveTo>
                    <a:pt x="230330" y="1549399"/>
                  </a:moveTo>
                  <a:lnTo>
                    <a:pt x="195468" y="1549399"/>
                  </a:lnTo>
                  <a:lnTo>
                    <a:pt x="196903" y="1562099"/>
                  </a:lnTo>
                  <a:lnTo>
                    <a:pt x="233772" y="1562099"/>
                  </a:lnTo>
                  <a:lnTo>
                    <a:pt x="230330" y="1549399"/>
                  </a:lnTo>
                  <a:close/>
                </a:path>
                <a:path w="2571750" h="1752600">
                  <a:moveTo>
                    <a:pt x="232489" y="1549399"/>
                  </a:moveTo>
                  <a:lnTo>
                    <a:pt x="230330" y="1549399"/>
                  </a:lnTo>
                  <a:lnTo>
                    <a:pt x="233772" y="1562099"/>
                  </a:lnTo>
                  <a:lnTo>
                    <a:pt x="233736" y="1561280"/>
                  </a:lnTo>
                  <a:lnTo>
                    <a:pt x="232489" y="1549399"/>
                  </a:lnTo>
                  <a:close/>
                </a:path>
                <a:path w="2571750" h="1752600">
                  <a:moveTo>
                    <a:pt x="233736" y="1561280"/>
                  </a:moveTo>
                  <a:lnTo>
                    <a:pt x="233772" y="1562099"/>
                  </a:lnTo>
                  <a:lnTo>
                    <a:pt x="233736" y="1561280"/>
                  </a:lnTo>
                  <a:close/>
                </a:path>
                <a:path w="2571750" h="1752600">
                  <a:moveTo>
                    <a:pt x="509209" y="1549399"/>
                  </a:moveTo>
                  <a:lnTo>
                    <a:pt x="473522" y="1549399"/>
                  </a:lnTo>
                  <a:lnTo>
                    <a:pt x="473268" y="1562099"/>
                  </a:lnTo>
                  <a:lnTo>
                    <a:pt x="507812" y="1562099"/>
                  </a:lnTo>
                  <a:lnTo>
                    <a:pt x="509209" y="1549399"/>
                  </a:lnTo>
                  <a:close/>
                </a:path>
                <a:path w="2571750" h="1752600">
                  <a:moveTo>
                    <a:pt x="233225" y="1549399"/>
                  </a:moveTo>
                  <a:lnTo>
                    <a:pt x="232489" y="1549399"/>
                  </a:lnTo>
                  <a:lnTo>
                    <a:pt x="233736" y="1561280"/>
                  </a:lnTo>
                  <a:lnTo>
                    <a:pt x="233225" y="1549399"/>
                  </a:lnTo>
                  <a:close/>
                </a:path>
                <a:path w="2571750" h="1752600">
                  <a:moveTo>
                    <a:pt x="227472" y="1536699"/>
                  </a:moveTo>
                  <a:lnTo>
                    <a:pt x="190668" y="1536699"/>
                  </a:lnTo>
                  <a:lnTo>
                    <a:pt x="191239" y="1549399"/>
                  </a:lnTo>
                  <a:lnTo>
                    <a:pt x="228907" y="1549399"/>
                  </a:lnTo>
                  <a:lnTo>
                    <a:pt x="227472" y="1536699"/>
                  </a:lnTo>
                  <a:close/>
                </a:path>
                <a:path w="2571750" h="1752600">
                  <a:moveTo>
                    <a:pt x="475935" y="1536699"/>
                  </a:moveTo>
                  <a:lnTo>
                    <a:pt x="474919" y="1549399"/>
                  </a:lnTo>
                  <a:lnTo>
                    <a:pt x="475808" y="1549399"/>
                  </a:lnTo>
                  <a:lnTo>
                    <a:pt x="475935" y="1536699"/>
                  </a:lnTo>
                  <a:close/>
                </a:path>
                <a:path w="2571750" h="1752600">
                  <a:moveTo>
                    <a:pt x="510987" y="1536699"/>
                  </a:moveTo>
                  <a:lnTo>
                    <a:pt x="476062" y="1536699"/>
                  </a:lnTo>
                  <a:lnTo>
                    <a:pt x="475808" y="1549399"/>
                  </a:lnTo>
                  <a:lnTo>
                    <a:pt x="510606" y="1549399"/>
                  </a:lnTo>
                  <a:lnTo>
                    <a:pt x="510987" y="1536699"/>
                  </a:lnTo>
                  <a:close/>
                </a:path>
                <a:path w="2571750" h="1752600">
                  <a:moveTo>
                    <a:pt x="188039" y="1529891"/>
                  </a:moveTo>
                  <a:lnTo>
                    <a:pt x="188318" y="1536699"/>
                  </a:lnTo>
                  <a:lnTo>
                    <a:pt x="190109" y="1536699"/>
                  </a:lnTo>
                  <a:lnTo>
                    <a:pt x="188039" y="1529891"/>
                  </a:lnTo>
                  <a:close/>
                </a:path>
                <a:path w="2571750" h="1752600">
                  <a:moveTo>
                    <a:pt x="187798" y="1523999"/>
                  </a:moveTo>
                  <a:lnTo>
                    <a:pt x="188039" y="1529891"/>
                  </a:lnTo>
                  <a:lnTo>
                    <a:pt x="190109" y="1536699"/>
                  </a:lnTo>
                  <a:lnTo>
                    <a:pt x="187798" y="1523999"/>
                  </a:lnTo>
                  <a:close/>
                </a:path>
                <a:path w="2571750" h="1752600">
                  <a:moveTo>
                    <a:pt x="224767" y="1523999"/>
                  </a:moveTo>
                  <a:lnTo>
                    <a:pt x="187798" y="1523999"/>
                  </a:lnTo>
                  <a:lnTo>
                    <a:pt x="190109" y="1536699"/>
                  </a:lnTo>
                  <a:lnTo>
                    <a:pt x="225313" y="1536699"/>
                  </a:lnTo>
                  <a:lnTo>
                    <a:pt x="224767" y="1523999"/>
                  </a:lnTo>
                  <a:close/>
                </a:path>
                <a:path w="2571750" h="1752600">
                  <a:moveTo>
                    <a:pt x="514289" y="1511299"/>
                  </a:moveTo>
                  <a:lnTo>
                    <a:pt x="479364" y="1511299"/>
                  </a:lnTo>
                  <a:lnTo>
                    <a:pt x="478983" y="1523999"/>
                  </a:lnTo>
                  <a:lnTo>
                    <a:pt x="477967" y="1523999"/>
                  </a:lnTo>
                  <a:lnTo>
                    <a:pt x="476570" y="1536699"/>
                  </a:lnTo>
                  <a:lnTo>
                    <a:pt x="512257" y="1536699"/>
                  </a:lnTo>
                  <a:lnTo>
                    <a:pt x="513654" y="1523999"/>
                  </a:lnTo>
                  <a:lnTo>
                    <a:pt x="514289" y="1511299"/>
                  </a:lnTo>
                  <a:close/>
                </a:path>
                <a:path w="2571750" h="1752600">
                  <a:moveTo>
                    <a:pt x="187798" y="1523999"/>
                  </a:moveTo>
                  <a:lnTo>
                    <a:pt x="186248" y="1523999"/>
                  </a:lnTo>
                  <a:lnTo>
                    <a:pt x="188039" y="1529891"/>
                  </a:lnTo>
                  <a:lnTo>
                    <a:pt x="187798" y="1523999"/>
                  </a:lnTo>
                  <a:close/>
                </a:path>
                <a:path w="2571750" h="1752600">
                  <a:moveTo>
                    <a:pt x="184902" y="1511299"/>
                  </a:moveTo>
                  <a:lnTo>
                    <a:pt x="182692" y="1511299"/>
                  </a:lnTo>
                  <a:lnTo>
                    <a:pt x="183924" y="1523999"/>
                  </a:lnTo>
                  <a:lnTo>
                    <a:pt x="185448" y="1523999"/>
                  </a:lnTo>
                  <a:lnTo>
                    <a:pt x="184902" y="1511299"/>
                  </a:lnTo>
                  <a:close/>
                </a:path>
                <a:path w="2571750" h="1752600">
                  <a:moveTo>
                    <a:pt x="184902" y="1511299"/>
                  </a:moveTo>
                  <a:lnTo>
                    <a:pt x="185448" y="1523999"/>
                  </a:lnTo>
                  <a:lnTo>
                    <a:pt x="188344" y="1523999"/>
                  </a:lnTo>
                  <a:lnTo>
                    <a:pt x="184902" y="1511299"/>
                  </a:lnTo>
                  <a:close/>
                </a:path>
                <a:path w="2571750" h="1752600">
                  <a:moveTo>
                    <a:pt x="217757" y="1511299"/>
                  </a:moveTo>
                  <a:lnTo>
                    <a:pt x="184902" y="1511299"/>
                  </a:lnTo>
                  <a:lnTo>
                    <a:pt x="188344" y="1523999"/>
                  </a:lnTo>
                  <a:lnTo>
                    <a:pt x="220094" y="1523999"/>
                  </a:lnTo>
                  <a:lnTo>
                    <a:pt x="217757" y="1511299"/>
                  </a:lnTo>
                  <a:close/>
                </a:path>
                <a:path w="2571750" h="1752600">
                  <a:moveTo>
                    <a:pt x="219497" y="1511299"/>
                  </a:moveTo>
                  <a:lnTo>
                    <a:pt x="217757" y="1511299"/>
                  </a:lnTo>
                  <a:lnTo>
                    <a:pt x="220094" y="1523999"/>
                  </a:lnTo>
                  <a:lnTo>
                    <a:pt x="219497" y="1511299"/>
                  </a:lnTo>
                  <a:close/>
                </a:path>
                <a:path w="2571750" h="1752600">
                  <a:moveTo>
                    <a:pt x="220284" y="1511299"/>
                  </a:moveTo>
                  <a:lnTo>
                    <a:pt x="219497" y="1511299"/>
                  </a:lnTo>
                  <a:lnTo>
                    <a:pt x="220094" y="1523999"/>
                  </a:lnTo>
                  <a:lnTo>
                    <a:pt x="221592" y="1523999"/>
                  </a:lnTo>
                  <a:lnTo>
                    <a:pt x="220284" y="1511299"/>
                  </a:lnTo>
                  <a:close/>
                </a:path>
                <a:path w="2571750" h="1752600">
                  <a:moveTo>
                    <a:pt x="479237" y="1511299"/>
                  </a:moveTo>
                  <a:lnTo>
                    <a:pt x="477713" y="1523999"/>
                  </a:lnTo>
                  <a:lnTo>
                    <a:pt x="478983" y="1523999"/>
                  </a:lnTo>
                  <a:lnTo>
                    <a:pt x="479237" y="1511299"/>
                  </a:lnTo>
                  <a:close/>
                </a:path>
                <a:path w="2571750" h="1752600">
                  <a:moveTo>
                    <a:pt x="514289" y="1511299"/>
                  </a:moveTo>
                  <a:lnTo>
                    <a:pt x="513654" y="1523999"/>
                  </a:lnTo>
                  <a:lnTo>
                    <a:pt x="513953" y="1522505"/>
                  </a:lnTo>
                  <a:lnTo>
                    <a:pt x="514289" y="1511299"/>
                  </a:lnTo>
                  <a:close/>
                </a:path>
                <a:path w="2571750" h="1752600">
                  <a:moveTo>
                    <a:pt x="513953" y="1522505"/>
                  </a:moveTo>
                  <a:lnTo>
                    <a:pt x="513654" y="1523999"/>
                  </a:lnTo>
                  <a:lnTo>
                    <a:pt x="513908" y="1523999"/>
                  </a:lnTo>
                  <a:lnTo>
                    <a:pt x="513953" y="1522505"/>
                  </a:lnTo>
                  <a:close/>
                </a:path>
                <a:path w="2571750" h="1752600">
                  <a:moveTo>
                    <a:pt x="516194" y="1511299"/>
                  </a:moveTo>
                  <a:lnTo>
                    <a:pt x="514289" y="1511299"/>
                  </a:lnTo>
                  <a:lnTo>
                    <a:pt x="513953" y="1522505"/>
                  </a:lnTo>
                  <a:lnTo>
                    <a:pt x="516194" y="1511299"/>
                  </a:lnTo>
                  <a:close/>
                </a:path>
                <a:path w="2571750" h="1752600">
                  <a:moveTo>
                    <a:pt x="180079" y="1503260"/>
                  </a:moveTo>
                  <a:lnTo>
                    <a:pt x="180305" y="1511299"/>
                  </a:lnTo>
                  <a:lnTo>
                    <a:pt x="182298" y="1511299"/>
                  </a:lnTo>
                  <a:lnTo>
                    <a:pt x="180079" y="1503260"/>
                  </a:lnTo>
                  <a:close/>
                </a:path>
                <a:path w="2571750" h="1752600">
                  <a:moveTo>
                    <a:pt x="179949" y="1498599"/>
                  </a:moveTo>
                  <a:lnTo>
                    <a:pt x="180079" y="1503260"/>
                  </a:lnTo>
                  <a:lnTo>
                    <a:pt x="182298" y="1511299"/>
                  </a:lnTo>
                  <a:lnTo>
                    <a:pt x="179949" y="1498599"/>
                  </a:lnTo>
                  <a:close/>
                </a:path>
                <a:path w="2571750" h="1752600">
                  <a:moveTo>
                    <a:pt x="214125" y="1498599"/>
                  </a:moveTo>
                  <a:lnTo>
                    <a:pt x="179949" y="1498599"/>
                  </a:lnTo>
                  <a:lnTo>
                    <a:pt x="182298" y="1511299"/>
                  </a:lnTo>
                  <a:lnTo>
                    <a:pt x="216284" y="1511299"/>
                  </a:lnTo>
                  <a:lnTo>
                    <a:pt x="214125" y="1498599"/>
                  </a:lnTo>
                  <a:close/>
                </a:path>
                <a:path w="2571750" h="1752600">
                  <a:moveTo>
                    <a:pt x="217135" y="1498599"/>
                  </a:moveTo>
                  <a:lnTo>
                    <a:pt x="214125" y="1498599"/>
                  </a:lnTo>
                  <a:lnTo>
                    <a:pt x="217617" y="1511299"/>
                  </a:lnTo>
                  <a:lnTo>
                    <a:pt x="217135" y="1498599"/>
                  </a:lnTo>
                  <a:close/>
                </a:path>
                <a:path w="2571750" h="1752600">
                  <a:moveTo>
                    <a:pt x="518353" y="1485899"/>
                  </a:moveTo>
                  <a:lnTo>
                    <a:pt x="483809" y="1485899"/>
                  </a:lnTo>
                  <a:lnTo>
                    <a:pt x="482412" y="1498599"/>
                  </a:lnTo>
                  <a:lnTo>
                    <a:pt x="479872" y="1511299"/>
                  </a:lnTo>
                  <a:lnTo>
                    <a:pt x="516702" y="1511299"/>
                  </a:lnTo>
                  <a:lnTo>
                    <a:pt x="517083" y="1498599"/>
                  </a:lnTo>
                  <a:lnTo>
                    <a:pt x="516956" y="1498599"/>
                  </a:lnTo>
                  <a:lnTo>
                    <a:pt x="518353" y="1485899"/>
                  </a:lnTo>
                  <a:close/>
                </a:path>
                <a:path w="2571750" h="1752600">
                  <a:moveTo>
                    <a:pt x="179949" y="1498599"/>
                  </a:moveTo>
                  <a:lnTo>
                    <a:pt x="178793" y="1498599"/>
                  </a:lnTo>
                  <a:lnTo>
                    <a:pt x="180079" y="1503260"/>
                  </a:lnTo>
                  <a:lnTo>
                    <a:pt x="179949" y="1498599"/>
                  </a:lnTo>
                  <a:close/>
                </a:path>
                <a:path w="2571750" h="1752600">
                  <a:moveTo>
                    <a:pt x="209337" y="1473199"/>
                  </a:moveTo>
                  <a:lnTo>
                    <a:pt x="172291" y="1473199"/>
                  </a:lnTo>
                  <a:lnTo>
                    <a:pt x="175745" y="1485899"/>
                  </a:lnTo>
                  <a:lnTo>
                    <a:pt x="176825" y="1498599"/>
                  </a:lnTo>
                  <a:lnTo>
                    <a:pt x="212512" y="1498599"/>
                  </a:lnTo>
                  <a:lnTo>
                    <a:pt x="210086" y="1485899"/>
                  </a:lnTo>
                  <a:lnTo>
                    <a:pt x="209337" y="1473199"/>
                  </a:lnTo>
                  <a:close/>
                </a:path>
                <a:path w="2571750" h="1752600">
                  <a:moveTo>
                    <a:pt x="212143" y="1485899"/>
                  </a:moveTo>
                  <a:lnTo>
                    <a:pt x="210086" y="1485899"/>
                  </a:lnTo>
                  <a:lnTo>
                    <a:pt x="212512" y="1498599"/>
                  </a:lnTo>
                  <a:lnTo>
                    <a:pt x="212143" y="1485899"/>
                  </a:lnTo>
                  <a:close/>
                </a:path>
                <a:path w="2571750" h="1752600">
                  <a:moveTo>
                    <a:pt x="212245" y="1485899"/>
                  </a:moveTo>
                  <a:lnTo>
                    <a:pt x="212512" y="1498599"/>
                  </a:lnTo>
                  <a:lnTo>
                    <a:pt x="213502" y="1498599"/>
                  </a:lnTo>
                  <a:lnTo>
                    <a:pt x="212245" y="1485899"/>
                  </a:lnTo>
                  <a:close/>
                </a:path>
                <a:path w="2571750" h="1752600">
                  <a:moveTo>
                    <a:pt x="172607" y="1479776"/>
                  </a:moveTo>
                  <a:lnTo>
                    <a:pt x="172900" y="1485899"/>
                  </a:lnTo>
                  <a:lnTo>
                    <a:pt x="173586" y="1485899"/>
                  </a:lnTo>
                  <a:lnTo>
                    <a:pt x="172607" y="1479776"/>
                  </a:lnTo>
                  <a:close/>
                </a:path>
                <a:path w="2571750" h="1752600">
                  <a:moveTo>
                    <a:pt x="172291" y="1473199"/>
                  </a:moveTo>
                  <a:lnTo>
                    <a:pt x="172607" y="1479776"/>
                  </a:lnTo>
                  <a:lnTo>
                    <a:pt x="173586" y="1485899"/>
                  </a:lnTo>
                  <a:lnTo>
                    <a:pt x="175745" y="1485899"/>
                  </a:lnTo>
                  <a:lnTo>
                    <a:pt x="172291" y="1473199"/>
                  </a:lnTo>
                  <a:close/>
                </a:path>
                <a:path w="2571750" h="1752600">
                  <a:moveTo>
                    <a:pt x="520004" y="1460499"/>
                  </a:moveTo>
                  <a:lnTo>
                    <a:pt x="484190" y="1460499"/>
                  </a:lnTo>
                  <a:lnTo>
                    <a:pt x="483682" y="1473199"/>
                  </a:lnTo>
                  <a:lnTo>
                    <a:pt x="483682" y="1485899"/>
                  </a:lnTo>
                  <a:lnTo>
                    <a:pt x="518607" y="1485899"/>
                  </a:lnTo>
                  <a:lnTo>
                    <a:pt x="518607" y="1473199"/>
                  </a:lnTo>
                  <a:lnTo>
                    <a:pt x="519496" y="1473199"/>
                  </a:lnTo>
                  <a:lnTo>
                    <a:pt x="520004" y="1460499"/>
                  </a:lnTo>
                  <a:close/>
                </a:path>
                <a:path w="2571750" h="1752600">
                  <a:moveTo>
                    <a:pt x="172291" y="1473199"/>
                  </a:moveTo>
                  <a:lnTo>
                    <a:pt x="171554" y="1473199"/>
                  </a:lnTo>
                  <a:lnTo>
                    <a:pt x="172607" y="1479776"/>
                  </a:lnTo>
                  <a:lnTo>
                    <a:pt x="172291" y="1473199"/>
                  </a:lnTo>
                  <a:close/>
                </a:path>
                <a:path w="2571750" h="1752600">
                  <a:moveTo>
                    <a:pt x="169776" y="1460499"/>
                  </a:moveTo>
                  <a:lnTo>
                    <a:pt x="168989" y="1460499"/>
                  </a:lnTo>
                  <a:lnTo>
                    <a:pt x="169764" y="1473199"/>
                  </a:lnTo>
                  <a:lnTo>
                    <a:pt x="170360" y="1473199"/>
                  </a:lnTo>
                  <a:lnTo>
                    <a:pt x="169776" y="1460499"/>
                  </a:lnTo>
                  <a:close/>
                </a:path>
                <a:path w="2571750" h="1752600">
                  <a:moveTo>
                    <a:pt x="169776" y="1460499"/>
                  </a:moveTo>
                  <a:lnTo>
                    <a:pt x="170360" y="1473199"/>
                  </a:lnTo>
                  <a:lnTo>
                    <a:pt x="170843" y="1473199"/>
                  </a:lnTo>
                  <a:lnTo>
                    <a:pt x="169776" y="1460499"/>
                  </a:lnTo>
                  <a:close/>
                </a:path>
                <a:path w="2571750" h="1752600">
                  <a:moveTo>
                    <a:pt x="201526" y="1460499"/>
                  </a:moveTo>
                  <a:lnTo>
                    <a:pt x="169776" y="1460499"/>
                  </a:lnTo>
                  <a:lnTo>
                    <a:pt x="170843" y="1473199"/>
                  </a:lnTo>
                  <a:lnTo>
                    <a:pt x="204981" y="1473199"/>
                  </a:lnTo>
                  <a:lnTo>
                    <a:pt x="201526" y="1460499"/>
                  </a:lnTo>
                  <a:close/>
                </a:path>
                <a:path w="2571750" h="1752600">
                  <a:moveTo>
                    <a:pt x="204625" y="1460499"/>
                  </a:moveTo>
                  <a:lnTo>
                    <a:pt x="201526" y="1460499"/>
                  </a:lnTo>
                  <a:lnTo>
                    <a:pt x="204981" y="1473199"/>
                  </a:lnTo>
                  <a:lnTo>
                    <a:pt x="204625" y="1460499"/>
                  </a:lnTo>
                  <a:close/>
                </a:path>
                <a:path w="2571750" h="1752600">
                  <a:moveTo>
                    <a:pt x="205705" y="1460499"/>
                  </a:moveTo>
                  <a:lnTo>
                    <a:pt x="204625" y="1460499"/>
                  </a:lnTo>
                  <a:lnTo>
                    <a:pt x="204981" y="1473199"/>
                  </a:lnTo>
                  <a:lnTo>
                    <a:pt x="206898" y="1473199"/>
                  </a:lnTo>
                  <a:lnTo>
                    <a:pt x="205705" y="1460499"/>
                  </a:lnTo>
                  <a:close/>
                </a:path>
                <a:path w="2571750" h="1752600">
                  <a:moveTo>
                    <a:pt x="201844" y="1447799"/>
                  </a:moveTo>
                  <a:lnTo>
                    <a:pt x="164696" y="1447799"/>
                  </a:lnTo>
                  <a:lnTo>
                    <a:pt x="165636" y="1460499"/>
                  </a:lnTo>
                  <a:lnTo>
                    <a:pt x="202441" y="1460499"/>
                  </a:lnTo>
                  <a:lnTo>
                    <a:pt x="201844" y="1447799"/>
                  </a:lnTo>
                  <a:close/>
                </a:path>
                <a:path w="2571750" h="1752600">
                  <a:moveTo>
                    <a:pt x="202161" y="1447799"/>
                  </a:moveTo>
                  <a:lnTo>
                    <a:pt x="202441" y="1460499"/>
                  </a:lnTo>
                  <a:lnTo>
                    <a:pt x="203241" y="1460499"/>
                  </a:lnTo>
                  <a:lnTo>
                    <a:pt x="202161" y="1447799"/>
                  </a:lnTo>
                  <a:close/>
                </a:path>
                <a:path w="2571750" h="1752600">
                  <a:moveTo>
                    <a:pt x="521401" y="1295399"/>
                  </a:moveTo>
                  <a:lnTo>
                    <a:pt x="486476" y="1295399"/>
                  </a:lnTo>
                  <a:lnTo>
                    <a:pt x="486476" y="1447799"/>
                  </a:lnTo>
                  <a:lnTo>
                    <a:pt x="486857" y="1447799"/>
                  </a:lnTo>
                  <a:lnTo>
                    <a:pt x="485714" y="1460499"/>
                  </a:lnTo>
                  <a:lnTo>
                    <a:pt x="521147" y="1460499"/>
                  </a:lnTo>
                  <a:lnTo>
                    <a:pt x="521401" y="1447799"/>
                  </a:lnTo>
                  <a:lnTo>
                    <a:pt x="521401" y="1295399"/>
                  </a:lnTo>
                  <a:close/>
                </a:path>
                <a:path w="2571750" h="1752600">
                  <a:moveTo>
                    <a:pt x="196891" y="1435099"/>
                  </a:moveTo>
                  <a:lnTo>
                    <a:pt x="162791" y="1435099"/>
                  </a:lnTo>
                  <a:lnTo>
                    <a:pt x="163871" y="1447799"/>
                  </a:lnTo>
                  <a:lnTo>
                    <a:pt x="199405" y="1447799"/>
                  </a:lnTo>
                  <a:lnTo>
                    <a:pt x="196891" y="1435099"/>
                  </a:lnTo>
                  <a:close/>
                </a:path>
                <a:path w="2571750" h="1752600">
                  <a:moveTo>
                    <a:pt x="199621" y="1435099"/>
                  </a:moveTo>
                  <a:lnTo>
                    <a:pt x="196891" y="1435099"/>
                  </a:lnTo>
                  <a:lnTo>
                    <a:pt x="199621" y="1447799"/>
                  </a:lnTo>
                  <a:lnTo>
                    <a:pt x="199621" y="1435099"/>
                  </a:lnTo>
                  <a:close/>
                </a:path>
                <a:path w="2571750" h="1752600">
                  <a:moveTo>
                    <a:pt x="196726" y="1422399"/>
                  </a:moveTo>
                  <a:lnTo>
                    <a:pt x="159718" y="1422399"/>
                  </a:lnTo>
                  <a:lnTo>
                    <a:pt x="160327" y="1435099"/>
                  </a:lnTo>
                  <a:lnTo>
                    <a:pt x="197094" y="1435099"/>
                  </a:lnTo>
                  <a:lnTo>
                    <a:pt x="196726" y="1422399"/>
                  </a:lnTo>
                  <a:close/>
                </a:path>
                <a:path w="2571750" h="1752600">
                  <a:moveTo>
                    <a:pt x="192547" y="1409699"/>
                  </a:moveTo>
                  <a:lnTo>
                    <a:pt x="157368" y="1409699"/>
                  </a:lnTo>
                  <a:lnTo>
                    <a:pt x="158803" y="1422399"/>
                  </a:lnTo>
                  <a:lnTo>
                    <a:pt x="193703" y="1422399"/>
                  </a:lnTo>
                  <a:lnTo>
                    <a:pt x="192547" y="1409699"/>
                  </a:lnTo>
                  <a:close/>
                </a:path>
                <a:path w="2571750" h="1752600">
                  <a:moveTo>
                    <a:pt x="191112" y="1396999"/>
                  </a:moveTo>
                  <a:lnTo>
                    <a:pt x="153596" y="1396999"/>
                  </a:lnTo>
                  <a:lnTo>
                    <a:pt x="154130" y="1409699"/>
                  </a:lnTo>
                  <a:lnTo>
                    <a:pt x="191633" y="1409699"/>
                  </a:lnTo>
                  <a:lnTo>
                    <a:pt x="191112" y="1396999"/>
                  </a:lnTo>
                  <a:close/>
                </a:path>
                <a:path w="2571750" h="1752600">
                  <a:moveTo>
                    <a:pt x="187036" y="1384299"/>
                  </a:moveTo>
                  <a:lnTo>
                    <a:pt x="151310" y="1384299"/>
                  </a:lnTo>
                  <a:lnTo>
                    <a:pt x="153342" y="1396999"/>
                  </a:lnTo>
                  <a:lnTo>
                    <a:pt x="188115" y="1396999"/>
                  </a:lnTo>
                  <a:lnTo>
                    <a:pt x="187036" y="1384299"/>
                  </a:lnTo>
                  <a:close/>
                </a:path>
                <a:path w="2571750" h="1752600">
                  <a:moveTo>
                    <a:pt x="179911" y="1346199"/>
                  </a:moveTo>
                  <a:lnTo>
                    <a:pt x="138077" y="1346199"/>
                  </a:lnTo>
                  <a:lnTo>
                    <a:pt x="148161" y="1358899"/>
                  </a:lnTo>
                  <a:lnTo>
                    <a:pt x="145875" y="1358899"/>
                  </a:lnTo>
                  <a:lnTo>
                    <a:pt x="148834" y="1371599"/>
                  </a:lnTo>
                  <a:lnTo>
                    <a:pt x="149913" y="1384299"/>
                  </a:lnTo>
                  <a:lnTo>
                    <a:pt x="185943" y="1384299"/>
                  </a:lnTo>
                  <a:lnTo>
                    <a:pt x="185588" y="1371599"/>
                  </a:lnTo>
                  <a:lnTo>
                    <a:pt x="183162" y="1371599"/>
                  </a:lnTo>
                  <a:lnTo>
                    <a:pt x="179911" y="1346199"/>
                  </a:lnTo>
                  <a:close/>
                </a:path>
                <a:path w="2571750" h="1752600">
                  <a:moveTo>
                    <a:pt x="167909" y="1333499"/>
                  </a:moveTo>
                  <a:lnTo>
                    <a:pt x="122748" y="1333499"/>
                  </a:lnTo>
                  <a:lnTo>
                    <a:pt x="139309" y="1346199"/>
                  </a:lnTo>
                  <a:lnTo>
                    <a:pt x="177993" y="1346199"/>
                  </a:lnTo>
                  <a:lnTo>
                    <a:pt x="167909" y="1333499"/>
                  </a:lnTo>
                  <a:close/>
                </a:path>
                <a:path w="2571750" h="1752600">
                  <a:moveTo>
                    <a:pt x="111915" y="1257299"/>
                  </a:moveTo>
                  <a:lnTo>
                    <a:pt x="70818" y="1257299"/>
                  </a:lnTo>
                  <a:lnTo>
                    <a:pt x="84140" y="1282699"/>
                  </a:lnTo>
                  <a:lnTo>
                    <a:pt x="123091" y="1333499"/>
                  </a:lnTo>
                  <a:lnTo>
                    <a:pt x="166677" y="1333499"/>
                  </a:lnTo>
                  <a:lnTo>
                    <a:pt x="150117" y="1308099"/>
                  </a:lnTo>
                  <a:lnTo>
                    <a:pt x="130343" y="1282699"/>
                  </a:lnTo>
                  <a:lnTo>
                    <a:pt x="130635" y="1282699"/>
                  </a:lnTo>
                  <a:lnTo>
                    <a:pt x="111915" y="1257299"/>
                  </a:lnTo>
                  <a:close/>
                </a:path>
                <a:path w="2571750" h="1752600">
                  <a:moveTo>
                    <a:pt x="519750" y="1282699"/>
                  </a:moveTo>
                  <a:lnTo>
                    <a:pt x="485079" y="1282699"/>
                  </a:lnTo>
                  <a:lnTo>
                    <a:pt x="485460" y="1295399"/>
                  </a:lnTo>
                  <a:lnTo>
                    <a:pt x="521147" y="1295399"/>
                  </a:lnTo>
                  <a:lnTo>
                    <a:pt x="519750" y="1282699"/>
                  </a:lnTo>
                  <a:close/>
                </a:path>
                <a:path w="2571750" h="1752600">
                  <a:moveTo>
                    <a:pt x="517972" y="1269999"/>
                  </a:moveTo>
                  <a:lnTo>
                    <a:pt x="482539" y="1269999"/>
                  </a:lnTo>
                  <a:lnTo>
                    <a:pt x="483555" y="1282699"/>
                  </a:lnTo>
                  <a:lnTo>
                    <a:pt x="519369" y="1282699"/>
                  </a:lnTo>
                  <a:lnTo>
                    <a:pt x="517972" y="1269999"/>
                  </a:lnTo>
                  <a:close/>
                </a:path>
                <a:path w="2571750" h="1752600">
                  <a:moveTo>
                    <a:pt x="516575" y="1257299"/>
                  </a:moveTo>
                  <a:lnTo>
                    <a:pt x="480253" y="1257299"/>
                  </a:lnTo>
                  <a:lnTo>
                    <a:pt x="483047" y="1269999"/>
                  </a:lnTo>
                  <a:lnTo>
                    <a:pt x="517083" y="1269999"/>
                  </a:lnTo>
                  <a:lnTo>
                    <a:pt x="516575" y="1257299"/>
                  </a:lnTo>
                  <a:close/>
                </a:path>
                <a:path w="2571750" h="1752600">
                  <a:moveTo>
                    <a:pt x="99088" y="1244599"/>
                  </a:moveTo>
                  <a:lnTo>
                    <a:pt x="57178" y="1244599"/>
                  </a:lnTo>
                  <a:lnTo>
                    <a:pt x="70856" y="1257299"/>
                  </a:lnTo>
                  <a:lnTo>
                    <a:pt x="112410" y="1257299"/>
                  </a:lnTo>
                  <a:lnTo>
                    <a:pt x="99088" y="1244599"/>
                  </a:lnTo>
                  <a:close/>
                </a:path>
                <a:path w="2571750" h="1752600">
                  <a:moveTo>
                    <a:pt x="478602" y="1244599"/>
                  </a:moveTo>
                  <a:lnTo>
                    <a:pt x="477459" y="1244599"/>
                  </a:lnTo>
                  <a:lnTo>
                    <a:pt x="478983" y="1257299"/>
                  </a:lnTo>
                  <a:lnTo>
                    <a:pt x="478602" y="1244599"/>
                  </a:lnTo>
                  <a:close/>
                </a:path>
                <a:path w="2571750" h="1752600">
                  <a:moveTo>
                    <a:pt x="512638" y="1244599"/>
                  </a:moveTo>
                  <a:lnTo>
                    <a:pt x="478602" y="1244599"/>
                  </a:lnTo>
                  <a:lnTo>
                    <a:pt x="479110" y="1257299"/>
                  </a:lnTo>
                  <a:lnTo>
                    <a:pt x="513908" y="1257299"/>
                  </a:lnTo>
                  <a:lnTo>
                    <a:pt x="512638" y="1244599"/>
                  </a:lnTo>
                  <a:close/>
                </a:path>
                <a:path w="2571750" h="1752600">
                  <a:moveTo>
                    <a:pt x="512638" y="1244599"/>
                  </a:moveTo>
                  <a:lnTo>
                    <a:pt x="513908" y="1257299"/>
                  </a:lnTo>
                  <a:lnTo>
                    <a:pt x="513661" y="1249044"/>
                  </a:lnTo>
                  <a:lnTo>
                    <a:pt x="512638" y="1244599"/>
                  </a:lnTo>
                  <a:close/>
                </a:path>
                <a:path w="2571750" h="1752600">
                  <a:moveTo>
                    <a:pt x="513661" y="1249044"/>
                  </a:moveTo>
                  <a:lnTo>
                    <a:pt x="513908" y="1257299"/>
                  </a:lnTo>
                  <a:lnTo>
                    <a:pt x="515559" y="1257299"/>
                  </a:lnTo>
                  <a:lnTo>
                    <a:pt x="513661" y="1249044"/>
                  </a:lnTo>
                  <a:close/>
                </a:path>
                <a:path w="2571750" h="1752600">
                  <a:moveTo>
                    <a:pt x="513527" y="1244599"/>
                  </a:moveTo>
                  <a:lnTo>
                    <a:pt x="512638" y="1244599"/>
                  </a:lnTo>
                  <a:lnTo>
                    <a:pt x="513661" y="1249044"/>
                  </a:lnTo>
                  <a:lnTo>
                    <a:pt x="513527" y="1244599"/>
                  </a:lnTo>
                  <a:close/>
                </a:path>
                <a:path w="2571750" h="1752600">
                  <a:moveTo>
                    <a:pt x="72088" y="1206499"/>
                  </a:moveTo>
                  <a:lnTo>
                    <a:pt x="30178" y="1206499"/>
                  </a:lnTo>
                  <a:lnTo>
                    <a:pt x="43856" y="1231899"/>
                  </a:lnTo>
                  <a:lnTo>
                    <a:pt x="57140" y="1244599"/>
                  </a:lnTo>
                  <a:lnTo>
                    <a:pt x="99050" y="1244599"/>
                  </a:lnTo>
                  <a:lnTo>
                    <a:pt x="85372" y="1219199"/>
                  </a:lnTo>
                  <a:lnTo>
                    <a:pt x="72088" y="1206499"/>
                  </a:lnTo>
                  <a:close/>
                </a:path>
                <a:path w="2571750" h="1752600">
                  <a:moveTo>
                    <a:pt x="510733" y="1231899"/>
                  </a:moveTo>
                  <a:lnTo>
                    <a:pt x="476189" y="1231899"/>
                  </a:lnTo>
                  <a:lnTo>
                    <a:pt x="476443" y="1244599"/>
                  </a:lnTo>
                  <a:lnTo>
                    <a:pt x="511749" y="1244599"/>
                  </a:lnTo>
                  <a:lnTo>
                    <a:pt x="510733" y="1231899"/>
                  </a:lnTo>
                  <a:close/>
                </a:path>
                <a:path w="2571750" h="1752600">
                  <a:moveTo>
                    <a:pt x="509463" y="1219199"/>
                  </a:moveTo>
                  <a:lnTo>
                    <a:pt x="472887" y="1219199"/>
                  </a:lnTo>
                  <a:lnTo>
                    <a:pt x="474030" y="1231899"/>
                  </a:lnTo>
                  <a:lnTo>
                    <a:pt x="510098" y="1231899"/>
                  </a:lnTo>
                  <a:lnTo>
                    <a:pt x="509463" y="1219199"/>
                  </a:lnTo>
                  <a:close/>
                </a:path>
                <a:path w="2571750" h="1752600">
                  <a:moveTo>
                    <a:pt x="470914" y="1218223"/>
                  </a:moveTo>
                  <a:lnTo>
                    <a:pt x="470982" y="1219199"/>
                  </a:lnTo>
                  <a:lnTo>
                    <a:pt x="470914" y="1218223"/>
                  </a:lnTo>
                  <a:close/>
                </a:path>
                <a:path w="2571750" h="1752600">
                  <a:moveTo>
                    <a:pt x="470760" y="1216025"/>
                  </a:moveTo>
                  <a:lnTo>
                    <a:pt x="470914" y="1218223"/>
                  </a:lnTo>
                  <a:lnTo>
                    <a:pt x="471109" y="1219199"/>
                  </a:lnTo>
                  <a:lnTo>
                    <a:pt x="470760" y="1216025"/>
                  </a:lnTo>
                  <a:close/>
                </a:path>
                <a:path w="2571750" h="1752600">
                  <a:moveTo>
                    <a:pt x="506415" y="1206499"/>
                  </a:moveTo>
                  <a:lnTo>
                    <a:pt x="470093" y="1206499"/>
                  </a:lnTo>
                  <a:lnTo>
                    <a:pt x="470760" y="1216025"/>
                  </a:lnTo>
                  <a:lnTo>
                    <a:pt x="471109" y="1219199"/>
                  </a:lnTo>
                  <a:lnTo>
                    <a:pt x="507431" y="1219199"/>
                  </a:lnTo>
                  <a:lnTo>
                    <a:pt x="506415" y="1206499"/>
                  </a:lnTo>
                  <a:close/>
                </a:path>
                <a:path w="2571750" h="1752600">
                  <a:moveTo>
                    <a:pt x="469712" y="1206499"/>
                  </a:moveTo>
                  <a:lnTo>
                    <a:pt x="468569" y="1206499"/>
                  </a:lnTo>
                  <a:lnTo>
                    <a:pt x="470914" y="1218223"/>
                  </a:lnTo>
                  <a:lnTo>
                    <a:pt x="470760" y="1216025"/>
                  </a:lnTo>
                  <a:lnTo>
                    <a:pt x="469712" y="1206499"/>
                  </a:lnTo>
                  <a:close/>
                </a:path>
                <a:path w="2571750" h="1752600">
                  <a:moveTo>
                    <a:pt x="45189" y="1168399"/>
                  </a:moveTo>
                  <a:lnTo>
                    <a:pt x="3267" y="1168399"/>
                  </a:lnTo>
                  <a:lnTo>
                    <a:pt x="16957" y="1193799"/>
                  </a:lnTo>
                  <a:lnTo>
                    <a:pt x="16729" y="1193799"/>
                  </a:lnTo>
                  <a:lnTo>
                    <a:pt x="30051" y="1206499"/>
                  </a:lnTo>
                  <a:lnTo>
                    <a:pt x="72050" y="1206499"/>
                  </a:lnTo>
                  <a:lnTo>
                    <a:pt x="58372" y="1181099"/>
                  </a:lnTo>
                  <a:lnTo>
                    <a:pt x="58499" y="1181099"/>
                  </a:lnTo>
                  <a:lnTo>
                    <a:pt x="45189" y="1168399"/>
                  </a:lnTo>
                  <a:close/>
                </a:path>
                <a:path w="2571750" h="1752600">
                  <a:moveTo>
                    <a:pt x="503113" y="1193799"/>
                  </a:moveTo>
                  <a:lnTo>
                    <a:pt x="465648" y="1193799"/>
                  </a:lnTo>
                  <a:lnTo>
                    <a:pt x="467553" y="1206499"/>
                  </a:lnTo>
                  <a:lnTo>
                    <a:pt x="503875" y="1206499"/>
                  </a:lnTo>
                  <a:lnTo>
                    <a:pt x="503113" y="1193799"/>
                  </a:lnTo>
                  <a:close/>
                </a:path>
                <a:path w="2571750" h="1752600">
                  <a:moveTo>
                    <a:pt x="498541" y="1181099"/>
                  </a:moveTo>
                  <a:lnTo>
                    <a:pt x="461203" y="1181099"/>
                  </a:lnTo>
                  <a:lnTo>
                    <a:pt x="462727" y="1193799"/>
                  </a:lnTo>
                  <a:lnTo>
                    <a:pt x="499811" y="1193799"/>
                  </a:lnTo>
                  <a:lnTo>
                    <a:pt x="498541" y="1181099"/>
                  </a:lnTo>
                  <a:close/>
                </a:path>
                <a:path w="2571750" h="1752600">
                  <a:moveTo>
                    <a:pt x="494477" y="1168399"/>
                  </a:moveTo>
                  <a:lnTo>
                    <a:pt x="458409" y="1168399"/>
                  </a:lnTo>
                  <a:lnTo>
                    <a:pt x="458536" y="1181099"/>
                  </a:lnTo>
                  <a:lnTo>
                    <a:pt x="495620" y="1181099"/>
                  </a:lnTo>
                  <a:lnTo>
                    <a:pt x="494477" y="1168399"/>
                  </a:lnTo>
                  <a:close/>
                </a:path>
                <a:path w="2571750" h="1752600">
                  <a:moveTo>
                    <a:pt x="26118" y="1142999"/>
                  </a:moveTo>
                  <a:lnTo>
                    <a:pt x="6848" y="1142999"/>
                  </a:lnTo>
                  <a:lnTo>
                    <a:pt x="2216" y="1155699"/>
                  </a:lnTo>
                  <a:lnTo>
                    <a:pt x="0" y="1155699"/>
                  </a:lnTo>
                  <a:lnTo>
                    <a:pt x="311" y="1168399"/>
                  </a:lnTo>
                  <a:lnTo>
                    <a:pt x="44961" y="1168399"/>
                  </a:lnTo>
                  <a:lnTo>
                    <a:pt x="31283" y="1155699"/>
                  </a:lnTo>
                  <a:lnTo>
                    <a:pt x="26118" y="1142999"/>
                  </a:lnTo>
                  <a:close/>
                </a:path>
                <a:path w="2571750" h="1752600">
                  <a:moveTo>
                    <a:pt x="492572" y="1155699"/>
                  </a:moveTo>
                  <a:lnTo>
                    <a:pt x="456885" y="1155699"/>
                  </a:lnTo>
                  <a:lnTo>
                    <a:pt x="457139" y="1168399"/>
                  </a:lnTo>
                  <a:lnTo>
                    <a:pt x="492953" y="1168399"/>
                  </a:lnTo>
                  <a:lnTo>
                    <a:pt x="492572" y="1155699"/>
                  </a:lnTo>
                  <a:close/>
                </a:path>
                <a:path w="2571750" h="1752600">
                  <a:moveTo>
                    <a:pt x="455524" y="1152651"/>
                  </a:moveTo>
                  <a:lnTo>
                    <a:pt x="455615" y="1155699"/>
                  </a:lnTo>
                  <a:lnTo>
                    <a:pt x="456377" y="1155699"/>
                  </a:lnTo>
                  <a:lnTo>
                    <a:pt x="455524" y="1152651"/>
                  </a:lnTo>
                  <a:close/>
                </a:path>
                <a:path w="2571750" h="1752600">
                  <a:moveTo>
                    <a:pt x="455234" y="1142999"/>
                  </a:moveTo>
                  <a:lnTo>
                    <a:pt x="455524" y="1152651"/>
                  </a:lnTo>
                  <a:lnTo>
                    <a:pt x="456377" y="1155699"/>
                  </a:lnTo>
                  <a:lnTo>
                    <a:pt x="455234" y="1142999"/>
                  </a:lnTo>
                  <a:close/>
                </a:path>
                <a:path w="2571750" h="1752600">
                  <a:moveTo>
                    <a:pt x="490159" y="1142999"/>
                  </a:moveTo>
                  <a:lnTo>
                    <a:pt x="455234" y="1142999"/>
                  </a:lnTo>
                  <a:lnTo>
                    <a:pt x="456377" y="1155699"/>
                  </a:lnTo>
                  <a:lnTo>
                    <a:pt x="490413" y="1155699"/>
                  </a:lnTo>
                  <a:lnTo>
                    <a:pt x="490159" y="1142999"/>
                  </a:lnTo>
                  <a:close/>
                </a:path>
                <a:path w="2571750" h="1752600">
                  <a:moveTo>
                    <a:pt x="490286" y="1142999"/>
                  </a:moveTo>
                  <a:lnTo>
                    <a:pt x="490413" y="1155699"/>
                  </a:lnTo>
                  <a:lnTo>
                    <a:pt x="491429" y="1155699"/>
                  </a:lnTo>
                  <a:lnTo>
                    <a:pt x="490286" y="1142999"/>
                  </a:lnTo>
                  <a:close/>
                </a:path>
                <a:path w="2571750" h="1752600">
                  <a:moveTo>
                    <a:pt x="486095" y="1130299"/>
                  </a:moveTo>
                  <a:lnTo>
                    <a:pt x="452059" y="1130299"/>
                  </a:lnTo>
                  <a:lnTo>
                    <a:pt x="452821" y="1142999"/>
                  </a:lnTo>
                  <a:lnTo>
                    <a:pt x="455524" y="1152651"/>
                  </a:lnTo>
                  <a:lnTo>
                    <a:pt x="455234" y="1142999"/>
                  </a:lnTo>
                  <a:lnTo>
                    <a:pt x="487238" y="1142999"/>
                  </a:lnTo>
                  <a:lnTo>
                    <a:pt x="486095" y="1130299"/>
                  </a:lnTo>
                  <a:close/>
                </a:path>
                <a:path w="2571750" h="1752600">
                  <a:moveTo>
                    <a:pt x="452253" y="1140011"/>
                  </a:moveTo>
                  <a:lnTo>
                    <a:pt x="452313" y="1142999"/>
                  </a:lnTo>
                  <a:lnTo>
                    <a:pt x="452821" y="1142999"/>
                  </a:lnTo>
                  <a:lnTo>
                    <a:pt x="452253" y="1140011"/>
                  </a:lnTo>
                  <a:close/>
                </a:path>
                <a:path w="2571750" h="1752600">
                  <a:moveTo>
                    <a:pt x="452059" y="1130299"/>
                  </a:moveTo>
                  <a:lnTo>
                    <a:pt x="452253" y="1140011"/>
                  </a:lnTo>
                  <a:lnTo>
                    <a:pt x="452821" y="1142999"/>
                  </a:lnTo>
                  <a:lnTo>
                    <a:pt x="452059" y="1130299"/>
                  </a:lnTo>
                  <a:close/>
                </a:path>
                <a:path w="2571750" h="1752600">
                  <a:moveTo>
                    <a:pt x="486095" y="1130299"/>
                  </a:moveTo>
                  <a:lnTo>
                    <a:pt x="487238" y="1142999"/>
                  </a:lnTo>
                  <a:lnTo>
                    <a:pt x="486949" y="1133347"/>
                  </a:lnTo>
                  <a:lnTo>
                    <a:pt x="486095" y="1130299"/>
                  </a:lnTo>
                  <a:close/>
                </a:path>
                <a:path w="2571750" h="1752600">
                  <a:moveTo>
                    <a:pt x="486949" y="1133347"/>
                  </a:moveTo>
                  <a:lnTo>
                    <a:pt x="487238" y="1142999"/>
                  </a:lnTo>
                  <a:lnTo>
                    <a:pt x="489651" y="1142999"/>
                  </a:lnTo>
                  <a:lnTo>
                    <a:pt x="486949" y="1133347"/>
                  </a:lnTo>
                  <a:close/>
                </a:path>
                <a:path w="2571750" h="1752600">
                  <a:moveTo>
                    <a:pt x="452059" y="1130299"/>
                  </a:moveTo>
                  <a:lnTo>
                    <a:pt x="450408" y="1130299"/>
                  </a:lnTo>
                  <a:lnTo>
                    <a:pt x="452253" y="1140011"/>
                  </a:lnTo>
                  <a:lnTo>
                    <a:pt x="452059" y="1130299"/>
                  </a:lnTo>
                  <a:close/>
                </a:path>
                <a:path w="2571750" h="1752600">
                  <a:moveTo>
                    <a:pt x="486857" y="1130299"/>
                  </a:moveTo>
                  <a:lnTo>
                    <a:pt x="486095" y="1130299"/>
                  </a:lnTo>
                  <a:lnTo>
                    <a:pt x="486949" y="1133347"/>
                  </a:lnTo>
                  <a:lnTo>
                    <a:pt x="486857" y="1130299"/>
                  </a:lnTo>
                  <a:close/>
                </a:path>
                <a:path w="2571750" h="1752600">
                  <a:moveTo>
                    <a:pt x="449428" y="1127252"/>
                  </a:moveTo>
                  <a:lnTo>
                    <a:pt x="449519" y="1130299"/>
                  </a:lnTo>
                  <a:lnTo>
                    <a:pt x="450281" y="1130299"/>
                  </a:lnTo>
                  <a:lnTo>
                    <a:pt x="449428" y="1127252"/>
                  </a:lnTo>
                  <a:close/>
                </a:path>
                <a:path w="2571750" h="1752600">
                  <a:moveTo>
                    <a:pt x="449138" y="1117599"/>
                  </a:moveTo>
                  <a:lnTo>
                    <a:pt x="449428" y="1127252"/>
                  </a:lnTo>
                  <a:lnTo>
                    <a:pt x="450281" y="1130299"/>
                  </a:lnTo>
                  <a:lnTo>
                    <a:pt x="449138" y="1117599"/>
                  </a:lnTo>
                  <a:close/>
                </a:path>
                <a:path w="2571750" h="1752600">
                  <a:moveTo>
                    <a:pt x="483428" y="1117599"/>
                  </a:moveTo>
                  <a:lnTo>
                    <a:pt x="449138" y="1117599"/>
                  </a:lnTo>
                  <a:lnTo>
                    <a:pt x="450281" y="1130299"/>
                  </a:lnTo>
                  <a:lnTo>
                    <a:pt x="485968" y="1130299"/>
                  </a:lnTo>
                  <a:lnTo>
                    <a:pt x="483428" y="1117599"/>
                  </a:lnTo>
                  <a:close/>
                </a:path>
                <a:path w="2571750" h="1752600">
                  <a:moveTo>
                    <a:pt x="449138" y="1117599"/>
                  </a:moveTo>
                  <a:lnTo>
                    <a:pt x="446725" y="1117599"/>
                  </a:lnTo>
                  <a:lnTo>
                    <a:pt x="449428" y="1127252"/>
                  </a:lnTo>
                  <a:lnTo>
                    <a:pt x="449138" y="1117599"/>
                  </a:lnTo>
                  <a:close/>
                </a:path>
                <a:path w="2571750" h="1752600">
                  <a:moveTo>
                    <a:pt x="479999" y="1104899"/>
                  </a:moveTo>
                  <a:lnTo>
                    <a:pt x="445836" y="1104899"/>
                  </a:lnTo>
                  <a:lnTo>
                    <a:pt x="446344" y="1117599"/>
                  </a:lnTo>
                  <a:lnTo>
                    <a:pt x="482920" y="1117599"/>
                  </a:lnTo>
                  <a:lnTo>
                    <a:pt x="479999" y="1104899"/>
                  </a:lnTo>
                  <a:close/>
                </a:path>
                <a:path w="2571750" h="1752600">
                  <a:moveTo>
                    <a:pt x="477332" y="1092199"/>
                  </a:moveTo>
                  <a:lnTo>
                    <a:pt x="443296" y="1092199"/>
                  </a:lnTo>
                  <a:lnTo>
                    <a:pt x="444185" y="1104899"/>
                  </a:lnTo>
                  <a:lnTo>
                    <a:pt x="479872" y="1104899"/>
                  </a:lnTo>
                  <a:lnTo>
                    <a:pt x="477332" y="1092199"/>
                  </a:lnTo>
                  <a:close/>
                </a:path>
                <a:path w="2571750" h="1752600">
                  <a:moveTo>
                    <a:pt x="477332" y="1079499"/>
                  </a:moveTo>
                  <a:lnTo>
                    <a:pt x="440502" y="1079499"/>
                  </a:lnTo>
                  <a:lnTo>
                    <a:pt x="440629" y="1092199"/>
                  </a:lnTo>
                  <a:lnTo>
                    <a:pt x="477840" y="1092199"/>
                  </a:lnTo>
                  <a:lnTo>
                    <a:pt x="477332" y="1079499"/>
                  </a:lnTo>
                  <a:close/>
                </a:path>
                <a:path w="2571750" h="1752600">
                  <a:moveTo>
                    <a:pt x="473776" y="1066799"/>
                  </a:moveTo>
                  <a:lnTo>
                    <a:pt x="439232" y="1066799"/>
                  </a:lnTo>
                  <a:lnTo>
                    <a:pt x="440248" y="1079499"/>
                  </a:lnTo>
                  <a:lnTo>
                    <a:pt x="474792" y="1079499"/>
                  </a:lnTo>
                  <a:lnTo>
                    <a:pt x="473776" y="1066799"/>
                  </a:lnTo>
                  <a:close/>
                </a:path>
                <a:path w="2571750" h="1752600">
                  <a:moveTo>
                    <a:pt x="471998" y="1054099"/>
                  </a:moveTo>
                  <a:lnTo>
                    <a:pt x="437200" y="1054099"/>
                  </a:lnTo>
                  <a:lnTo>
                    <a:pt x="437581" y="1066799"/>
                  </a:lnTo>
                  <a:lnTo>
                    <a:pt x="472506" y="1066799"/>
                  </a:lnTo>
                  <a:lnTo>
                    <a:pt x="471998" y="1054099"/>
                  </a:lnTo>
                  <a:close/>
                </a:path>
                <a:path w="2571750" h="1752600">
                  <a:moveTo>
                    <a:pt x="471998" y="1054099"/>
                  </a:moveTo>
                  <a:lnTo>
                    <a:pt x="472506" y="1066799"/>
                  </a:lnTo>
                  <a:lnTo>
                    <a:pt x="472168" y="1055511"/>
                  </a:lnTo>
                  <a:lnTo>
                    <a:pt x="471998" y="1054099"/>
                  </a:lnTo>
                  <a:close/>
                </a:path>
                <a:path w="2571750" h="1752600">
                  <a:moveTo>
                    <a:pt x="472168" y="1055511"/>
                  </a:moveTo>
                  <a:lnTo>
                    <a:pt x="472506" y="1066799"/>
                  </a:lnTo>
                  <a:lnTo>
                    <a:pt x="473522" y="1066799"/>
                  </a:lnTo>
                  <a:lnTo>
                    <a:pt x="472168" y="1055511"/>
                  </a:lnTo>
                  <a:close/>
                </a:path>
                <a:path w="2571750" h="1752600">
                  <a:moveTo>
                    <a:pt x="472125" y="1054099"/>
                  </a:moveTo>
                  <a:lnTo>
                    <a:pt x="471998" y="1054099"/>
                  </a:lnTo>
                  <a:lnTo>
                    <a:pt x="472168" y="1055511"/>
                  </a:lnTo>
                  <a:lnTo>
                    <a:pt x="472125" y="1054099"/>
                  </a:lnTo>
                  <a:close/>
                </a:path>
                <a:path w="2571750" h="1752600">
                  <a:moveTo>
                    <a:pt x="468315" y="1041399"/>
                  </a:moveTo>
                  <a:lnTo>
                    <a:pt x="434660" y="1041399"/>
                  </a:lnTo>
                  <a:lnTo>
                    <a:pt x="434787" y="1054099"/>
                  </a:lnTo>
                  <a:lnTo>
                    <a:pt x="471617" y="1054099"/>
                  </a:lnTo>
                  <a:lnTo>
                    <a:pt x="468315" y="1041399"/>
                  </a:lnTo>
                  <a:close/>
                </a:path>
                <a:path w="2571750" h="1752600">
                  <a:moveTo>
                    <a:pt x="468696" y="1028699"/>
                  </a:moveTo>
                  <a:lnTo>
                    <a:pt x="431866" y="1028699"/>
                  </a:lnTo>
                  <a:lnTo>
                    <a:pt x="432374" y="1041399"/>
                  </a:lnTo>
                  <a:lnTo>
                    <a:pt x="469204" y="1041399"/>
                  </a:lnTo>
                  <a:lnTo>
                    <a:pt x="468696" y="1028699"/>
                  </a:lnTo>
                  <a:close/>
                </a:path>
                <a:path w="2571750" h="1752600">
                  <a:moveTo>
                    <a:pt x="466410" y="1015999"/>
                  </a:moveTo>
                  <a:lnTo>
                    <a:pt x="429707" y="1015999"/>
                  </a:lnTo>
                  <a:lnTo>
                    <a:pt x="432247" y="1028699"/>
                  </a:lnTo>
                  <a:lnTo>
                    <a:pt x="466664" y="1028699"/>
                  </a:lnTo>
                  <a:lnTo>
                    <a:pt x="466410" y="1015999"/>
                  </a:lnTo>
                  <a:close/>
                </a:path>
                <a:path w="2571750" h="1752600">
                  <a:moveTo>
                    <a:pt x="462981" y="1003299"/>
                  </a:moveTo>
                  <a:lnTo>
                    <a:pt x="428564" y="1003299"/>
                  </a:lnTo>
                  <a:lnTo>
                    <a:pt x="428945" y="1015999"/>
                  </a:lnTo>
                  <a:lnTo>
                    <a:pt x="463870" y="1015999"/>
                  </a:lnTo>
                  <a:lnTo>
                    <a:pt x="462981" y="1003299"/>
                  </a:lnTo>
                  <a:close/>
                </a:path>
                <a:path w="2571750" h="1752600">
                  <a:moveTo>
                    <a:pt x="462981" y="1003299"/>
                  </a:moveTo>
                  <a:lnTo>
                    <a:pt x="463870" y="1015999"/>
                  </a:lnTo>
                  <a:lnTo>
                    <a:pt x="463579" y="1006288"/>
                  </a:lnTo>
                  <a:lnTo>
                    <a:pt x="462981" y="1003299"/>
                  </a:lnTo>
                  <a:close/>
                </a:path>
                <a:path w="2571750" h="1752600">
                  <a:moveTo>
                    <a:pt x="463579" y="1006288"/>
                  </a:moveTo>
                  <a:lnTo>
                    <a:pt x="463870" y="1015999"/>
                  </a:lnTo>
                  <a:lnTo>
                    <a:pt x="465521" y="1015999"/>
                  </a:lnTo>
                  <a:lnTo>
                    <a:pt x="463579" y="1006288"/>
                  </a:lnTo>
                  <a:close/>
                </a:path>
                <a:path w="2571750" h="1752600">
                  <a:moveTo>
                    <a:pt x="463489" y="1003299"/>
                  </a:moveTo>
                  <a:lnTo>
                    <a:pt x="462981" y="1003299"/>
                  </a:lnTo>
                  <a:lnTo>
                    <a:pt x="463579" y="1006288"/>
                  </a:lnTo>
                  <a:lnTo>
                    <a:pt x="463489" y="1003299"/>
                  </a:lnTo>
                  <a:close/>
                </a:path>
                <a:path w="2571750" h="1752600">
                  <a:moveTo>
                    <a:pt x="462092" y="977899"/>
                  </a:moveTo>
                  <a:lnTo>
                    <a:pt x="427167" y="977899"/>
                  </a:lnTo>
                  <a:lnTo>
                    <a:pt x="427167" y="1003299"/>
                  </a:lnTo>
                  <a:lnTo>
                    <a:pt x="462092" y="1003299"/>
                  </a:lnTo>
                  <a:lnTo>
                    <a:pt x="461838" y="990599"/>
                  </a:lnTo>
                  <a:lnTo>
                    <a:pt x="462092" y="990599"/>
                  </a:lnTo>
                  <a:lnTo>
                    <a:pt x="462092" y="977899"/>
                  </a:lnTo>
                  <a:close/>
                </a:path>
                <a:path w="2571750" h="1752600">
                  <a:moveTo>
                    <a:pt x="461838" y="990599"/>
                  </a:moveTo>
                  <a:lnTo>
                    <a:pt x="462092" y="1003299"/>
                  </a:lnTo>
                  <a:lnTo>
                    <a:pt x="462092" y="992909"/>
                  </a:lnTo>
                  <a:lnTo>
                    <a:pt x="461838" y="990599"/>
                  </a:lnTo>
                  <a:close/>
                </a:path>
                <a:path w="2571750" h="1752600">
                  <a:moveTo>
                    <a:pt x="462092" y="992909"/>
                  </a:moveTo>
                  <a:lnTo>
                    <a:pt x="462092" y="1003299"/>
                  </a:lnTo>
                  <a:lnTo>
                    <a:pt x="463235" y="1003299"/>
                  </a:lnTo>
                  <a:lnTo>
                    <a:pt x="462092" y="992909"/>
                  </a:lnTo>
                  <a:close/>
                </a:path>
                <a:path w="2571750" h="1752600">
                  <a:moveTo>
                    <a:pt x="462092" y="990599"/>
                  </a:moveTo>
                  <a:lnTo>
                    <a:pt x="461838" y="990599"/>
                  </a:lnTo>
                  <a:lnTo>
                    <a:pt x="462092" y="992909"/>
                  </a:lnTo>
                  <a:lnTo>
                    <a:pt x="462092" y="990599"/>
                  </a:lnTo>
                  <a:close/>
                </a:path>
                <a:path w="2571750" h="1752600">
                  <a:moveTo>
                    <a:pt x="460441" y="965199"/>
                  </a:moveTo>
                  <a:lnTo>
                    <a:pt x="425643" y="965199"/>
                  </a:lnTo>
                  <a:lnTo>
                    <a:pt x="425897" y="977899"/>
                  </a:lnTo>
                  <a:lnTo>
                    <a:pt x="461838" y="977899"/>
                  </a:lnTo>
                  <a:lnTo>
                    <a:pt x="460441" y="965199"/>
                  </a:lnTo>
                  <a:close/>
                </a:path>
                <a:path w="2571750" h="1752600">
                  <a:moveTo>
                    <a:pt x="457139" y="939799"/>
                  </a:moveTo>
                  <a:lnTo>
                    <a:pt x="422595" y="939799"/>
                  </a:lnTo>
                  <a:lnTo>
                    <a:pt x="424119" y="952499"/>
                  </a:lnTo>
                  <a:lnTo>
                    <a:pt x="425516" y="965199"/>
                  </a:lnTo>
                  <a:lnTo>
                    <a:pt x="460187" y="965199"/>
                  </a:lnTo>
                  <a:lnTo>
                    <a:pt x="460060" y="952499"/>
                  </a:lnTo>
                  <a:lnTo>
                    <a:pt x="458663" y="952499"/>
                  </a:lnTo>
                  <a:lnTo>
                    <a:pt x="457139" y="939799"/>
                  </a:lnTo>
                  <a:close/>
                </a:path>
                <a:path w="2571750" h="1752600">
                  <a:moveTo>
                    <a:pt x="457012" y="927099"/>
                  </a:moveTo>
                  <a:lnTo>
                    <a:pt x="422087" y="927099"/>
                  </a:lnTo>
                  <a:lnTo>
                    <a:pt x="422468" y="939799"/>
                  </a:lnTo>
                  <a:lnTo>
                    <a:pt x="457393" y="939799"/>
                  </a:lnTo>
                  <a:lnTo>
                    <a:pt x="457012" y="927099"/>
                  </a:lnTo>
                  <a:close/>
                </a:path>
                <a:path w="2571750" h="1752600">
                  <a:moveTo>
                    <a:pt x="455361" y="888999"/>
                  </a:moveTo>
                  <a:lnTo>
                    <a:pt x="419039" y="888999"/>
                  </a:lnTo>
                  <a:lnTo>
                    <a:pt x="420817" y="901699"/>
                  </a:lnTo>
                  <a:lnTo>
                    <a:pt x="420690" y="901699"/>
                  </a:lnTo>
                  <a:lnTo>
                    <a:pt x="420690" y="914399"/>
                  </a:lnTo>
                  <a:lnTo>
                    <a:pt x="420817" y="927099"/>
                  </a:lnTo>
                  <a:lnTo>
                    <a:pt x="456885" y="927099"/>
                  </a:lnTo>
                  <a:lnTo>
                    <a:pt x="455361" y="914399"/>
                  </a:lnTo>
                  <a:lnTo>
                    <a:pt x="455615" y="914399"/>
                  </a:lnTo>
                  <a:lnTo>
                    <a:pt x="455615" y="901699"/>
                  </a:lnTo>
                  <a:lnTo>
                    <a:pt x="455361" y="888999"/>
                  </a:lnTo>
                  <a:close/>
                </a:path>
                <a:path w="2571750" h="1752600">
                  <a:moveTo>
                    <a:pt x="451932" y="647699"/>
                  </a:moveTo>
                  <a:lnTo>
                    <a:pt x="417007" y="647699"/>
                  </a:lnTo>
                  <a:lnTo>
                    <a:pt x="417007" y="863599"/>
                  </a:lnTo>
                  <a:lnTo>
                    <a:pt x="418531" y="876299"/>
                  </a:lnTo>
                  <a:lnTo>
                    <a:pt x="418912" y="888999"/>
                  </a:lnTo>
                  <a:lnTo>
                    <a:pt x="453710" y="888999"/>
                  </a:lnTo>
                  <a:lnTo>
                    <a:pt x="453456" y="876299"/>
                  </a:lnTo>
                  <a:lnTo>
                    <a:pt x="451932" y="863599"/>
                  </a:lnTo>
                  <a:lnTo>
                    <a:pt x="451932" y="647699"/>
                  </a:lnTo>
                  <a:close/>
                </a:path>
                <a:path w="2571750" h="1752600">
                  <a:moveTo>
                    <a:pt x="2536383" y="757381"/>
                  </a:moveTo>
                  <a:lnTo>
                    <a:pt x="2536383" y="761999"/>
                  </a:lnTo>
                  <a:lnTo>
                    <a:pt x="2536891" y="761999"/>
                  </a:lnTo>
                  <a:lnTo>
                    <a:pt x="2536383" y="757381"/>
                  </a:lnTo>
                  <a:close/>
                </a:path>
                <a:path w="2571750" h="1752600">
                  <a:moveTo>
                    <a:pt x="2536383" y="756355"/>
                  </a:moveTo>
                  <a:lnTo>
                    <a:pt x="2536383" y="757381"/>
                  </a:lnTo>
                  <a:lnTo>
                    <a:pt x="2536891" y="761999"/>
                  </a:lnTo>
                  <a:lnTo>
                    <a:pt x="2537399" y="761999"/>
                  </a:lnTo>
                  <a:lnTo>
                    <a:pt x="2536383" y="756355"/>
                  </a:lnTo>
                  <a:close/>
                </a:path>
                <a:path w="2571750" h="1752600">
                  <a:moveTo>
                    <a:pt x="2536383" y="754184"/>
                  </a:moveTo>
                  <a:lnTo>
                    <a:pt x="2536383" y="756355"/>
                  </a:lnTo>
                  <a:lnTo>
                    <a:pt x="2537399" y="761999"/>
                  </a:lnTo>
                  <a:lnTo>
                    <a:pt x="2538415" y="761999"/>
                  </a:lnTo>
                  <a:lnTo>
                    <a:pt x="2536383" y="754184"/>
                  </a:lnTo>
                  <a:close/>
                </a:path>
                <a:path w="2571750" h="1752600">
                  <a:moveTo>
                    <a:pt x="2552766" y="736599"/>
                  </a:moveTo>
                  <a:lnTo>
                    <a:pt x="2536383" y="736599"/>
                  </a:lnTo>
                  <a:lnTo>
                    <a:pt x="2536383" y="754184"/>
                  </a:lnTo>
                  <a:lnTo>
                    <a:pt x="2538415" y="761999"/>
                  </a:lnTo>
                  <a:lnTo>
                    <a:pt x="2571308" y="761999"/>
                  </a:lnTo>
                  <a:lnTo>
                    <a:pt x="2571308" y="749299"/>
                  </a:lnTo>
                  <a:lnTo>
                    <a:pt x="2568768" y="749299"/>
                  </a:lnTo>
                  <a:lnTo>
                    <a:pt x="2568454" y="748134"/>
                  </a:lnTo>
                  <a:lnTo>
                    <a:pt x="2552766" y="736599"/>
                  </a:lnTo>
                  <a:close/>
                </a:path>
                <a:path w="2571750" h="1752600">
                  <a:moveTo>
                    <a:pt x="2536093" y="754742"/>
                  </a:moveTo>
                  <a:lnTo>
                    <a:pt x="2536383" y="757381"/>
                  </a:lnTo>
                  <a:lnTo>
                    <a:pt x="2536383" y="756355"/>
                  </a:lnTo>
                  <a:lnTo>
                    <a:pt x="2536093" y="754742"/>
                  </a:lnTo>
                  <a:close/>
                </a:path>
                <a:path w="2571750" h="1752600">
                  <a:moveTo>
                    <a:pt x="2535774" y="751839"/>
                  </a:moveTo>
                  <a:lnTo>
                    <a:pt x="2536093" y="754742"/>
                  </a:lnTo>
                  <a:lnTo>
                    <a:pt x="2536383" y="756355"/>
                  </a:lnTo>
                  <a:lnTo>
                    <a:pt x="2536383" y="754184"/>
                  </a:lnTo>
                  <a:lnTo>
                    <a:pt x="2535774" y="751839"/>
                  </a:lnTo>
                  <a:close/>
                </a:path>
                <a:path w="2571750" h="1752600">
                  <a:moveTo>
                    <a:pt x="2535113" y="749299"/>
                  </a:moveTo>
                  <a:lnTo>
                    <a:pt x="2536093" y="754742"/>
                  </a:lnTo>
                  <a:lnTo>
                    <a:pt x="2535774" y="751839"/>
                  </a:lnTo>
                  <a:lnTo>
                    <a:pt x="2535113" y="749299"/>
                  </a:lnTo>
                  <a:close/>
                </a:path>
                <a:path w="2571750" h="1752600">
                  <a:moveTo>
                    <a:pt x="2536383" y="736599"/>
                  </a:moveTo>
                  <a:lnTo>
                    <a:pt x="2530541" y="736599"/>
                  </a:lnTo>
                  <a:lnTo>
                    <a:pt x="2533335" y="749299"/>
                  </a:lnTo>
                  <a:lnTo>
                    <a:pt x="2535494" y="749299"/>
                  </a:lnTo>
                  <a:lnTo>
                    <a:pt x="2535774" y="751839"/>
                  </a:lnTo>
                  <a:lnTo>
                    <a:pt x="2536383" y="754184"/>
                  </a:lnTo>
                  <a:lnTo>
                    <a:pt x="2536383" y="736599"/>
                  </a:lnTo>
                  <a:close/>
                </a:path>
                <a:path w="2571750" h="1752600">
                  <a:moveTo>
                    <a:pt x="2568454" y="748134"/>
                  </a:moveTo>
                  <a:lnTo>
                    <a:pt x="2568768" y="749299"/>
                  </a:lnTo>
                  <a:lnTo>
                    <a:pt x="2568710" y="748323"/>
                  </a:lnTo>
                  <a:lnTo>
                    <a:pt x="2568454" y="748134"/>
                  </a:lnTo>
                  <a:close/>
                </a:path>
                <a:path w="2571750" h="1752600">
                  <a:moveTo>
                    <a:pt x="2568710" y="748323"/>
                  </a:moveTo>
                  <a:lnTo>
                    <a:pt x="2568768" y="749299"/>
                  </a:lnTo>
                  <a:lnTo>
                    <a:pt x="2570038" y="749299"/>
                  </a:lnTo>
                  <a:lnTo>
                    <a:pt x="2568710" y="748323"/>
                  </a:lnTo>
                  <a:close/>
                </a:path>
                <a:path w="2571750" h="1752600">
                  <a:moveTo>
                    <a:pt x="2569149" y="736599"/>
                  </a:moveTo>
                  <a:lnTo>
                    <a:pt x="2568006" y="736599"/>
                  </a:lnTo>
                  <a:lnTo>
                    <a:pt x="2568710" y="748323"/>
                  </a:lnTo>
                  <a:lnTo>
                    <a:pt x="2570038" y="749299"/>
                  </a:lnTo>
                  <a:lnTo>
                    <a:pt x="2569149" y="736599"/>
                  </a:lnTo>
                  <a:close/>
                </a:path>
                <a:path w="2571750" h="1752600">
                  <a:moveTo>
                    <a:pt x="2569403" y="736599"/>
                  </a:moveTo>
                  <a:lnTo>
                    <a:pt x="2569149" y="736599"/>
                  </a:lnTo>
                  <a:lnTo>
                    <a:pt x="2570038" y="749299"/>
                  </a:lnTo>
                  <a:lnTo>
                    <a:pt x="2571308" y="749299"/>
                  </a:lnTo>
                  <a:lnTo>
                    <a:pt x="2569403" y="736599"/>
                  </a:lnTo>
                  <a:close/>
                </a:path>
                <a:path w="2571750" h="1752600">
                  <a:moveTo>
                    <a:pt x="2571308" y="736599"/>
                  </a:moveTo>
                  <a:lnTo>
                    <a:pt x="2569403" y="736599"/>
                  </a:lnTo>
                  <a:lnTo>
                    <a:pt x="2571308" y="749299"/>
                  </a:lnTo>
                  <a:lnTo>
                    <a:pt x="2571308" y="736599"/>
                  </a:lnTo>
                  <a:close/>
                </a:path>
                <a:path w="2571750" h="1752600">
                  <a:moveTo>
                    <a:pt x="2568006" y="736599"/>
                  </a:moveTo>
                  <a:lnTo>
                    <a:pt x="2565339" y="736599"/>
                  </a:lnTo>
                  <a:lnTo>
                    <a:pt x="2568454" y="748134"/>
                  </a:lnTo>
                  <a:lnTo>
                    <a:pt x="2568710" y="748323"/>
                  </a:lnTo>
                  <a:lnTo>
                    <a:pt x="2568006" y="736599"/>
                  </a:lnTo>
                  <a:close/>
                </a:path>
                <a:path w="2571750" h="1752600">
                  <a:moveTo>
                    <a:pt x="2565339" y="736599"/>
                  </a:moveTo>
                  <a:lnTo>
                    <a:pt x="2552766" y="736599"/>
                  </a:lnTo>
                  <a:lnTo>
                    <a:pt x="2568454" y="748134"/>
                  </a:lnTo>
                  <a:lnTo>
                    <a:pt x="2565339" y="736599"/>
                  </a:lnTo>
                  <a:close/>
                </a:path>
                <a:path w="2571750" h="1752600">
                  <a:moveTo>
                    <a:pt x="2564450" y="723899"/>
                  </a:moveTo>
                  <a:lnTo>
                    <a:pt x="2520254" y="723899"/>
                  </a:lnTo>
                  <a:lnTo>
                    <a:pt x="2524318" y="736599"/>
                  </a:lnTo>
                  <a:lnTo>
                    <a:pt x="2565847" y="736599"/>
                  </a:lnTo>
                  <a:lnTo>
                    <a:pt x="2564450" y="723899"/>
                  </a:lnTo>
                  <a:close/>
                </a:path>
                <a:path w="2571750" h="1752600">
                  <a:moveTo>
                    <a:pt x="2555941" y="711199"/>
                  </a:moveTo>
                  <a:lnTo>
                    <a:pt x="2510856" y="711199"/>
                  </a:lnTo>
                  <a:lnTo>
                    <a:pt x="2517714" y="723899"/>
                  </a:lnTo>
                  <a:lnTo>
                    <a:pt x="2558862" y="723899"/>
                  </a:lnTo>
                  <a:lnTo>
                    <a:pt x="2555941" y="711199"/>
                  </a:lnTo>
                  <a:close/>
                </a:path>
                <a:path w="2571750" h="1752600">
                  <a:moveTo>
                    <a:pt x="2556576" y="711199"/>
                  </a:moveTo>
                  <a:lnTo>
                    <a:pt x="2558862" y="723899"/>
                  </a:lnTo>
                  <a:lnTo>
                    <a:pt x="2559116" y="723899"/>
                  </a:lnTo>
                  <a:lnTo>
                    <a:pt x="2556576" y="711199"/>
                  </a:lnTo>
                  <a:close/>
                </a:path>
                <a:path w="2571750" h="1752600">
                  <a:moveTo>
                    <a:pt x="2545654" y="698499"/>
                  </a:moveTo>
                  <a:lnTo>
                    <a:pt x="2504379" y="698499"/>
                  </a:lnTo>
                  <a:lnTo>
                    <a:pt x="2509459" y="711199"/>
                  </a:lnTo>
                  <a:lnTo>
                    <a:pt x="2548575" y="711199"/>
                  </a:lnTo>
                  <a:lnTo>
                    <a:pt x="2545654" y="698499"/>
                  </a:lnTo>
                  <a:close/>
                </a:path>
                <a:path w="2571750" h="1752600">
                  <a:moveTo>
                    <a:pt x="2547813" y="698499"/>
                  </a:moveTo>
                  <a:lnTo>
                    <a:pt x="2548575" y="711199"/>
                  </a:lnTo>
                  <a:lnTo>
                    <a:pt x="2551750" y="711199"/>
                  </a:lnTo>
                  <a:lnTo>
                    <a:pt x="2547813" y="698499"/>
                  </a:lnTo>
                  <a:close/>
                </a:path>
                <a:path w="2571750" h="1752600">
                  <a:moveTo>
                    <a:pt x="2534224" y="685799"/>
                  </a:moveTo>
                  <a:lnTo>
                    <a:pt x="2492949" y="685799"/>
                  </a:lnTo>
                  <a:lnTo>
                    <a:pt x="2499045" y="698499"/>
                  </a:lnTo>
                  <a:lnTo>
                    <a:pt x="2539177" y="698499"/>
                  </a:lnTo>
                  <a:lnTo>
                    <a:pt x="2534224" y="685799"/>
                  </a:lnTo>
                  <a:close/>
                </a:path>
                <a:path w="2571750" h="1752600">
                  <a:moveTo>
                    <a:pt x="2537780" y="685799"/>
                  </a:moveTo>
                  <a:lnTo>
                    <a:pt x="2539177" y="698499"/>
                  </a:lnTo>
                  <a:lnTo>
                    <a:pt x="2544638" y="698499"/>
                  </a:lnTo>
                  <a:lnTo>
                    <a:pt x="2537780" y="685799"/>
                  </a:lnTo>
                  <a:close/>
                </a:path>
                <a:path w="2571750" h="1752600">
                  <a:moveTo>
                    <a:pt x="2528001" y="673099"/>
                  </a:moveTo>
                  <a:lnTo>
                    <a:pt x="2482281" y="673099"/>
                  </a:lnTo>
                  <a:lnTo>
                    <a:pt x="2488758" y="685799"/>
                  </a:lnTo>
                  <a:lnTo>
                    <a:pt x="2533843" y="685799"/>
                  </a:lnTo>
                  <a:lnTo>
                    <a:pt x="2528001" y="673099"/>
                  </a:lnTo>
                  <a:close/>
                </a:path>
                <a:path w="2571750" h="1752600">
                  <a:moveTo>
                    <a:pt x="2521651" y="660399"/>
                  </a:moveTo>
                  <a:lnTo>
                    <a:pt x="2476693" y="660399"/>
                  </a:lnTo>
                  <a:lnTo>
                    <a:pt x="2482789" y="673099"/>
                  </a:lnTo>
                  <a:lnTo>
                    <a:pt x="2521778" y="673099"/>
                  </a:lnTo>
                  <a:lnTo>
                    <a:pt x="2521651" y="660399"/>
                  </a:lnTo>
                  <a:close/>
                </a:path>
                <a:path w="2571750" h="1752600">
                  <a:moveTo>
                    <a:pt x="2510983" y="647699"/>
                  </a:moveTo>
                  <a:lnTo>
                    <a:pt x="2469962" y="647699"/>
                  </a:lnTo>
                  <a:lnTo>
                    <a:pt x="2474915" y="660399"/>
                  </a:lnTo>
                  <a:lnTo>
                    <a:pt x="2517460" y="660399"/>
                  </a:lnTo>
                  <a:lnTo>
                    <a:pt x="2510983" y="647699"/>
                  </a:lnTo>
                  <a:close/>
                </a:path>
                <a:path w="2571750" h="1752600">
                  <a:moveTo>
                    <a:pt x="454726" y="622299"/>
                  </a:moveTo>
                  <a:lnTo>
                    <a:pt x="420055" y="622299"/>
                  </a:lnTo>
                  <a:lnTo>
                    <a:pt x="417261" y="647699"/>
                  </a:lnTo>
                  <a:lnTo>
                    <a:pt x="451805" y="647699"/>
                  </a:lnTo>
                  <a:lnTo>
                    <a:pt x="453202" y="634999"/>
                  </a:lnTo>
                  <a:lnTo>
                    <a:pt x="453329" y="634999"/>
                  </a:lnTo>
                  <a:lnTo>
                    <a:pt x="454726" y="622299"/>
                  </a:lnTo>
                  <a:close/>
                </a:path>
                <a:path w="2571750" h="1752600">
                  <a:moveTo>
                    <a:pt x="2500950" y="634999"/>
                  </a:moveTo>
                  <a:lnTo>
                    <a:pt x="2463612" y="634999"/>
                  </a:lnTo>
                  <a:lnTo>
                    <a:pt x="2464501" y="647699"/>
                  </a:lnTo>
                  <a:lnTo>
                    <a:pt x="2506030" y="647699"/>
                  </a:lnTo>
                  <a:lnTo>
                    <a:pt x="2500950" y="634999"/>
                  </a:lnTo>
                  <a:close/>
                </a:path>
                <a:path w="2571750" h="1752600">
                  <a:moveTo>
                    <a:pt x="816549" y="622299"/>
                  </a:moveTo>
                  <a:lnTo>
                    <a:pt x="811977" y="622299"/>
                  </a:lnTo>
                  <a:lnTo>
                    <a:pt x="814771" y="634999"/>
                  </a:lnTo>
                  <a:lnTo>
                    <a:pt x="820486" y="634999"/>
                  </a:lnTo>
                  <a:lnTo>
                    <a:pt x="816549" y="622299"/>
                  </a:lnTo>
                  <a:close/>
                </a:path>
                <a:path w="2571750" h="1752600">
                  <a:moveTo>
                    <a:pt x="1045403" y="622299"/>
                  </a:moveTo>
                  <a:lnTo>
                    <a:pt x="816549" y="622299"/>
                  </a:lnTo>
                  <a:lnTo>
                    <a:pt x="823534" y="634999"/>
                  </a:lnTo>
                  <a:lnTo>
                    <a:pt x="1038291" y="634999"/>
                  </a:lnTo>
                  <a:lnTo>
                    <a:pt x="1045403" y="622299"/>
                  </a:lnTo>
                  <a:close/>
                </a:path>
                <a:path w="2571750" h="1752600">
                  <a:moveTo>
                    <a:pt x="2494092" y="622299"/>
                  </a:moveTo>
                  <a:lnTo>
                    <a:pt x="2454849" y="622299"/>
                  </a:lnTo>
                  <a:lnTo>
                    <a:pt x="2459929" y="634999"/>
                  </a:lnTo>
                  <a:lnTo>
                    <a:pt x="2500188" y="634999"/>
                  </a:lnTo>
                  <a:lnTo>
                    <a:pt x="2494092" y="622299"/>
                  </a:lnTo>
                  <a:close/>
                </a:path>
                <a:path w="2571750" h="1752600">
                  <a:moveTo>
                    <a:pt x="461457" y="596899"/>
                  </a:moveTo>
                  <a:lnTo>
                    <a:pt x="425643" y="596899"/>
                  </a:lnTo>
                  <a:lnTo>
                    <a:pt x="422341" y="609599"/>
                  </a:lnTo>
                  <a:lnTo>
                    <a:pt x="420309" y="622299"/>
                  </a:lnTo>
                  <a:lnTo>
                    <a:pt x="455996" y="622299"/>
                  </a:lnTo>
                  <a:lnTo>
                    <a:pt x="459298" y="609599"/>
                  </a:lnTo>
                  <a:lnTo>
                    <a:pt x="459679" y="609599"/>
                  </a:lnTo>
                  <a:lnTo>
                    <a:pt x="461457" y="596899"/>
                  </a:lnTo>
                  <a:close/>
                </a:path>
                <a:path w="2571750" h="1752600">
                  <a:moveTo>
                    <a:pt x="1070930" y="609599"/>
                  </a:moveTo>
                  <a:lnTo>
                    <a:pt x="775274" y="609599"/>
                  </a:lnTo>
                  <a:lnTo>
                    <a:pt x="780989" y="622299"/>
                  </a:lnTo>
                  <a:lnTo>
                    <a:pt x="1060897" y="622299"/>
                  </a:lnTo>
                  <a:lnTo>
                    <a:pt x="1070930" y="609599"/>
                  </a:lnTo>
                  <a:close/>
                </a:path>
                <a:path w="2571750" h="1752600">
                  <a:moveTo>
                    <a:pt x="2489393" y="609599"/>
                  </a:moveTo>
                  <a:lnTo>
                    <a:pt x="2449388" y="609599"/>
                  </a:lnTo>
                  <a:lnTo>
                    <a:pt x="2454087" y="622299"/>
                  </a:lnTo>
                  <a:lnTo>
                    <a:pt x="2490409" y="622299"/>
                  </a:lnTo>
                  <a:lnTo>
                    <a:pt x="2489393" y="609599"/>
                  </a:lnTo>
                  <a:close/>
                </a:path>
                <a:path w="2571750" h="1752600">
                  <a:moveTo>
                    <a:pt x="858205" y="596899"/>
                  </a:moveTo>
                  <a:lnTo>
                    <a:pt x="748096" y="596899"/>
                  </a:lnTo>
                  <a:lnTo>
                    <a:pt x="749874" y="609599"/>
                  </a:lnTo>
                  <a:lnTo>
                    <a:pt x="860618" y="609599"/>
                  </a:lnTo>
                  <a:lnTo>
                    <a:pt x="858205" y="596899"/>
                  </a:lnTo>
                  <a:close/>
                </a:path>
                <a:path w="2571750" h="1752600">
                  <a:moveTo>
                    <a:pt x="1003493" y="596899"/>
                  </a:moveTo>
                  <a:lnTo>
                    <a:pt x="995492" y="609599"/>
                  </a:lnTo>
                  <a:lnTo>
                    <a:pt x="1003239" y="609599"/>
                  </a:lnTo>
                  <a:lnTo>
                    <a:pt x="1003493" y="596899"/>
                  </a:lnTo>
                  <a:close/>
                </a:path>
                <a:path w="2571750" h="1752600">
                  <a:moveTo>
                    <a:pt x="1086805" y="596899"/>
                  </a:moveTo>
                  <a:lnTo>
                    <a:pt x="1012637" y="596899"/>
                  </a:lnTo>
                  <a:lnTo>
                    <a:pt x="1003239" y="609599"/>
                  </a:lnTo>
                  <a:lnTo>
                    <a:pt x="1085154" y="609599"/>
                  </a:lnTo>
                  <a:lnTo>
                    <a:pt x="1086805" y="596899"/>
                  </a:lnTo>
                  <a:close/>
                </a:path>
                <a:path w="2571750" h="1752600">
                  <a:moveTo>
                    <a:pt x="2436053" y="584199"/>
                  </a:moveTo>
                  <a:lnTo>
                    <a:pt x="2438974" y="596899"/>
                  </a:lnTo>
                  <a:lnTo>
                    <a:pt x="2444054" y="609599"/>
                  </a:lnTo>
                  <a:lnTo>
                    <a:pt x="2443292" y="596899"/>
                  </a:lnTo>
                  <a:lnTo>
                    <a:pt x="2440117" y="596899"/>
                  </a:lnTo>
                  <a:lnTo>
                    <a:pt x="2436053" y="584199"/>
                  </a:lnTo>
                  <a:close/>
                </a:path>
                <a:path w="2571750" h="1752600">
                  <a:moveTo>
                    <a:pt x="2480376" y="596899"/>
                  </a:moveTo>
                  <a:lnTo>
                    <a:pt x="2443292" y="596899"/>
                  </a:lnTo>
                  <a:lnTo>
                    <a:pt x="2446975" y="609599"/>
                  </a:lnTo>
                  <a:lnTo>
                    <a:pt x="2485075" y="609599"/>
                  </a:lnTo>
                  <a:lnTo>
                    <a:pt x="2480376" y="596899"/>
                  </a:lnTo>
                  <a:close/>
                </a:path>
                <a:path w="2571750" h="1752600">
                  <a:moveTo>
                    <a:pt x="466410" y="571499"/>
                  </a:moveTo>
                  <a:lnTo>
                    <a:pt x="430596" y="571499"/>
                  </a:lnTo>
                  <a:lnTo>
                    <a:pt x="427421" y="584199"/>
                  </a:lnTo>
                  <a:lnTo>
                    <a:pt x="427040" y="584199"/>
                  </a:lnTo>
                  <a:lnTo>
                    <a:pt x="425262" y="596899"/>
                  </a:lnTo>
                  <a:lnTo>
                    <a:pt x="461076" y="596899"/>
                  </a:lnTo>
                  <a:lnTo>
                    <a:pt x="464378" y="584199"/>
                  </a:lnTo>
                  <a:lnTo>
                    <a:pt x="466410" y="571499"/>
                  </a:lnTo>
                  <a:close/>
                </a:path>
                <a:path w="2571750" h="1752600">
                  <a:moveTo>
                    <a:pt x="807913" y="584199"/>
                  </a:moveTo>
                  <a:lnTo>
                    <a:pt x="731713" y="584199"/>
                  </a:lnTo>
                  <a:lnTo>
                    <a:pt x="734253" y="596899"/>
                  </a:lnTo>
                  <a:lnTo>
                    <a:pt x="811850" y="596899"/>
                  </a:lnTo>
                  <a:lnTo>
                    <a:pt x="807913" y="584199"/>
                  </a:lnTo>
                  <a:close/>
                </a:path>
                <a:path w="2571750" h="1752600">
                  <a:moveTo>
                    <a:pt x="809056" y="584199"/>
                  </a:moveTo>
                  <a:lnTo>
                    <a:pt x="811850" y="596899"/>
                  </a:lnTo>
                  <a:lnTo>
                    <a:pt x="814390" y="596899"/>
                  </a:lnTo>
                  <a:lnTo>
                    <a:pt x="809056" y="584199"/>
                  </a:lnTo>
                  <a:close/>
                </a:path>
                <a:path w="2571750" h="1752600">
                  <a:moveTo>
                    <a:pt x="1039688" y="584199"/>
                  </a:moveTo>
                  <a:lnTo>
                    <a:pt x="1032068" y="596899"/>
                  </a:lnTo>
                  <a:lnTo>
                    <a:pt x="1039053" y="596899"/>
                  </a:lnTo>
                  <a:lnTo>
                    <a:pt x="1039688" y="584199"/>
                  </a:lnTo>
                  <a:close/>
                </a:path>
                <a:path w="2571750" h="1752600">
                  <a:moveTo>
                    <a:pt x="1100648" y="584199"/>
                  </a:moveTo>
                  <a:lnTo>
                    <a:pt x="1045149" y="584199"/>
                  </a:lnTo>
                  <a:lnTo>
                    <a:pt x="1039053" y="596899"/>
                  </a:lnTo>
                  <a:lnTo>
                    <a:pt x="1094679" y="596899"/>
                  </a:lnTo>
                  <a:lnTo>
                    <a:pt x="1100648" y="584199"/>
                  </a:lnTo>
                  <a:close/>
                </a:path>
                <a:path w="2571750" h="1752600">
                  <a:moveTo>
                    <a:pt x="1100648" y="584199"/>
                  </a:moveTo>
                  <a:lnTo>
                    <a:pt x="1094679" y="596899"/>
                  </a:lnTo>
                  <a:lnTo>
                    <a:pt x="1097727" y="596899"/>
                  </a:lnTo>
                  <a:lnTo>
                    <a:pt x="1100648" y="584199"/>
                  </a:lnTo>
                  <a:close/>
                </a:path>
                <a:path w="2571750" h="1752600">
                  <a:moveTo>
                    <a:pt x="1104204" y="584199"/>
                  </a:moveTo>
                  <a:lnTo>
                    <a:pt x="1100648" y="584199"/>
                  </a:lnTo>
                  <a:lnTo>
                    <a:pt x="1097727" y="596899"/>
                  </a:lnTo>
                  <a:lnTo>
                    <a:pt x="1100140" y="596899"/>
                  </a:lnTo>
                  <a:lnTo>
                    <a:pt x="1104204" y="584199"/>
                  </a:lnTo>
                  <a:close/>
                </a:path>
                <a:path w="2571750" h="1752600">
                  <a:moveTo>
                    <a:pt x="2436053" y="584199"/>
                  </a:moveTo>
                  <a:lnTo>
                    <a:pt x="2433640" y="584199"/>
                  </a:lnTo>
                  <a:lnTo>
                    <a:pt x="2436180" y="596899"/>
                  </a:lnTo>
                  <a:lnTo>
                    <a:pt x="2438974" y="596899"/>
                  </a:lnTo>
                  <a:lnTo>
                    <a:pt x="2436053" y="584199"/>
                  </a:lnTo>
                  <a:close/>
                </a:path>
                <a:path w="2571750" h="1752600">
                  <a:moveTo>
                    <a:pt x="2469200" y="571499"/>
                  </a:moveTo>
                  <a:lnTo>
                    <a:pt x="2469327" y="584199"/>
                  </a:lnTo>
                  <a:lnTo>
                    <a:pt x="2436053" y="584199"/>
                  </a:lnTo>
                  <a:lnTo>
                    <a:pt x="2440117" y="596899"/>
                  </a:lnTo>
                  <a:lnTo>
                    <a:pt x="2478344" y="596899"/>
                  </a:lnTo>
                  <a:lnTo>
                    <a:pt x="2474280" y="584199"/>
                  </a:lnTo>
                  <a:lnTo>
                    <a:pt x="2469200" y="571499"/>
                  </a:lnTo>
                  <a:close/>
                </a:path>
                <a:path w="2571750" h="1752600">
                  <a:moveTo>
                    <a:pt x="766003" y="571499"/>
                  </a:moveTo>
                  <a:lnTo>
                    <a:pt x="718505" y="571499"/>
                  </a:lnTo>
                  <a:lnTo>
                    <a:pt x="720918" y="584199"/>
                  </a:lnTo>
                  <a:lnTo>
                    <a:pt x="774893" y="584199"/>
                  </a:lnTo>
                  <a:lnTo>
                    <a:pt x="766003" y="571499"/>
                  </a:lnTo>
                  <a:close/>
                </a:path>
                <a:path w="2571750" h="1752600">
                  <a:moveTo>
                    <a:pt x="772226" y="571499"/>
                  </a:moveTo>
                  <a:lnTo>
                    <a:pt x="766003" y="571499"/>
                  </a:lnTo>
                  <a:lnTo>
                    <a:pt x="774893" y="584199"/>
                  </a:lnTo>
                  <a:lnTo>
                    <a:pt x="773623" y="577849"/>
                  </a:lnTo>
                  <a:lnTo>
                    <a:pt x="772226" y="571499"/>
                  </a:lnTo>
                  <a:close/>
                </a:path>
                <a:path w="2571750" h="1752600">
                  <a:moveTo>
                    <a:pt x="773623" y="577849"/>
                  </a:moveTo>
                  <a:lnTo>
                    <a:pt x="774893" y="584199"/>
                  </a:lnTo>
                  <a:lnTo>
                    <a:pt x="773623" y="577849"/>
                  </a:lnTo>
                  <a:close/>
                </a:path>
                <a:path w="2571750" h="1752600">
                  <a:moveTo>
                    <a:pt x="774385" y="571499"/>
                  </a:moveTo>
                  <a:lnTo>
                    <a:pt x="772353" y="571499"/>
                  </a:lnTo>
                  <a:lnTo>
                    <a:pt x="772441" y="571937"/>
                  </a:lnTo>
                  <a:lnTo>
                    <a:pt x="778449" y="584199"/>
                  </a:lnTo>
                  <a:lnTo>
                    <a:pt x="774385" y="571499"/>
                  </a:lnTo>
                  <a:close/>
                </a:path>
                <a:path w="2571750" h="1752600">
                  <a:moveTo>
                    <a:pt x="1119063" y="571499"/>
                  </a:moveTo>
                  <a:lnTo>
                    <a:pt x="1065469" y="571499"/>
                  </a:lnTo>
                  <a:lnTo>
                    <a:pt x="1057595" y="584199"/>
                  </a:lnTo>
                  <a:lnTo>
                    <a:pt x="1117920" y="584199"/>
                  </a:lnTo>
                  <a:lnTo>
                    <a:pt x="1119063" y="571499"/>
                  </a:lnTo>
                  <a:close/>
                </a:path>
                <a:path w="2571750" h="1752600">
                  <a:moveTo>
                    <a:pt x="2465390" y="571499"/>
                  </a:moveTo>
                  <a:lnTo>
                    <a:pt x="2405827" y="571499"/>
                  </a:lnTo>
                  <a:lnTo>
                    <a:pt x="2425893" y="584199"/>
                  </a:lnTo>
                  <a:lnTo>
                    <a:pt x="2469327" y="584199"/>
                  </a:lnTo>
                  <a:lnTo>
                    <a:pt x="2465390" y="571499"/>
                  </a:lnTo>
                  <a:close/>
                </a:path>
                <a:path w="2571750" h="1752600">
                  <a:moveTo>
                    <a:pt x="772226" y="571499"/>
                  </a:moveTo>
                  <a:lnTo>
                    <a:pt x="773623" y="577849"/>
                  </a:lnTo>
                  <a:lnTo>
                    <a:pt x="772441" y="571937"/>
                  </a:lnTo>
                  <a:lnTo>
                    <a:pt x="772226" y="571499"/>
                  </a:lnTo>
                  <a:close/>
                </a:path>
                <a:path w="2571750" h="1752600">
                  <a:moveTo>
                    <a:pt x="772353" y="571499"/>
                  </a:moveTo>
                  <a:lnTo>
                    <a:pt x="772441" y="571937"/>
                  </a:lnTo>
                  <a:lnTo>
                    <a:pt x="772353" y="571499"/>
                  </a:lnTo>
                  <a:close/>
                </a:path>
                <a:path w="2571750" h="1752600">
                  <a:moveTo>
                    <a:pt x="468950" y="558799"/>
                  </a:moveTo>
                  <a:lnTo>
                    <a:pt x="432501" y="558799"/>
                  </a:lnTo>
                  <a:lnTo>
                    <a:pt x="432120" y="571499"/>
                  </a:lnTo>
                  <a:lnTo>
                    <a:pt x="466029" y="571499"/>
                  </a:lnTo>
                  <a:lnTo>
                    <a:pt x="468950" y="558799"/>
                  </a:lnTo>
                  <a:close/>
                </a:path>
                <a:path w="2571750" h="1752600">
                  <a:moveTo>
                    <a:pt x="755843" y="558799"/>
                  </a:moveTo>
                  <a:lnTo>
                    <a:pt x="707456" y="558799"/>
                  </a:lnTo>
                  <a:lnTo>
                    <a:pt x="710377" y="571499"/>
                  </a:lnTo>
                  <a:lnTo>
                    <a:pt x="759780" y="571499"/>
                  </a:lnTo>
                  <a:lnTo>
                    <a:pt x="755843" y="558799"/>
                  </a:lnTo>
                  <a:close/>
                </a:path>
                <a:path w="2571750" h="1752600">
                  <a:moveTo>
                    <a:pt x="1133033" y="558799"/>
                  </a:moveTo>
                  <a:lnTo>
                    <a:pt x="1078296" y="558799"/>
                  </a:lnTo>
                  <a:lnTo>
                    <a:pt x="1075883" y="571499"/>
                  </a:lnTo>
                  <a:lnTo>
                    <a:pt x="1127699" y="571499"/>
                  </a:lnTo>
                  <a:lnTo>
                    <a:pt x="1133033" y="558799"/>
                  </a:lnTo>
                  <a:close/>
                </a:path>
                <a:path w="2571750" h="1752600">
                  <a:moveTo>
                    <a:pt x="2456627" y="558799"/>
                  </a:moveTo>
                  <a:lnTo>
                    <a:pt x="2391476" y="558799"/>
                  </a:lnTo>
                  <a:lnTo>
                    <a:pt x="2407986" y="571499"/>
                  </a:lnTo>
                  <a:lnTo>
                    <a:pt x="2460945" y="571499"/>
                  </a:lnTo>
                  <a:lnTo>
                    <a:pt x="2456627" y="558799"/>
                  </a:lnTo>
                  <a:close/>
                </a:path>
                <a:path w="2571750" h="1752600">
                  <a:moveTo>
                    <a:pt x="2458278" y="558799"/>
                  </a:moveTo>
                  <a:lnTo>
                    <a:pt x="2460945" y="571499"/>
                  </a:lnTo>
                  <a:lnTo>
                    <a:pt x="2462342" y="571499"/>
                  </a:lnTo>
                  <a:lnTo>
                    <a:pt x="2458278" y="558799"/>
                  </a:lnTo>
                  <a:close/>
                </a:path>
                <a:path w="2571750" h="1752600">
                  <a:moveTo>
                    <a:pt x="473776" y="546099"/>
                  </a:moveTo>
                  <a:lnTo>
                    <a:pt x="436819" y="546099"/>
                  </a:lnTo>
                  <a:lnTo>
                    <a:pt x="435041" y="558799"/>
                  </a:lnTo>
                  <a:lnTo>
                    <a:pt x="470474" y="558799"/>
                  </a:lnTo>
                  <a:lnTo>
                    <a:pt x="473776" y="546099"/>
                  </a:lnTo>
                  <a:close/>
                </a:path>
                <a:path w="2571750" h="1752600">
                  <a:moveTo>
                    <a:pt x="702122" y="546099"/>
                  </a:moveTo>
                  <a:lnTo>
                    <a:pt x="701868" y="546099"/>
                  </a:lnTo>
                  <a:lnTo>
                    <a:pt x="704281" y="558799"/>
                  </a:lnTo>
                  <a:lnTo>
                    <a:pt x="702122" y="546099"/>
                  </a:lnTo>
                  <a:close/>
                </a:path>
                <a:path w="2571750" h="1752600">
                  <a:moveTo>
                    <a:pt x="743016" y="546099"/>
                  </a:moveTo>
                  <a:lnTo>
                    <a:pt x="702122" y="546099"/>
                  </a:lnTo>
                  <a:lnTo>
                    <a:pt x="704916" y="558799"/>
                  </a:lnTo>
                  <a:lnTo>
                    <a:pt x="745556" y="558799"/>
                  </a:lnTo>
                  <a:lnTo>
                    <a:pt x="743016" y="546099"/>
                  </a:lnTo>
                  <a:close/>
                </a:path>
                <a:path w="2571750" h="1752600">
                  <a:moveTo>
                    <a:pt x="743143" y="546099"/>
                  </a:moveTo>
                  <a:lnTo>
                    <a:pt x="745556" y="558799"/>
                  </a:lnTo>
                  <a:lnTo>
                    <a:pt x="745683" y="558799"/>
                  </a:lnTo>
                  <a:lnTo>
                    <a:pt x="743143" y="546099"/>
                  </a:lnTo>
                  <a:close/>
                </a:path>
                <a:path w="2571750" h="1752600">
                  <a:moveTo>
                    <a:pt x="1096965" y="546099"/>
                  </a:moveTo>
                  <a:lnTo>
                    <a:pt x="1091504" y="558799"/>
                  </a:lnTo>
                  <a:lnTo>
                    <a:pt x="1092774" y="558799"/>
                  </a:lnTo>
                  <a:lnTo>
                    <a:pt x="1096965" y="546099"/>
                  </a:lnTo>
                  <a:close/>
                </a:path>
                <a:path w="2571750" h="1752600">
                  <a:moveTo>
                    <a:pt x="1143066" y="546099"/>
                  </a:moveTo>
                  <a:lnTo>
                    <a:pt x="1097346" y="546099"/>
                  </a:lnTo>
                  <a:lnTo>
                    <a:pt x="1092774" y="558799"/>
                  </a:lnTo>
                  <a:lnTo>
                    <a:pt x="1140907" y="558799"/>
                  </a:lnTo>
                  <a:lnTo>
                    <a:pt x="1143066" y="546099"/>
                  </a:lnTo>
                  <a:close/>
                </a:path>
                <a:path w="2571750" h="1752600">
                  <a:moveTo>
                    <a:pt x="2434783" y="546099"/>
                  </a:moveTo>
                  <a:lnTo>
                    <a:pt x="2359980" y="546099"/>
                  </a:lnTo>
                  <a:lnTo>
                    <a:pt x="2377633" y="558799"/>
                  </a:lnTo>
                  <a:lnTo>
                    <a:pt x="2444816" y="558799"/>
                  </a:lnTo>
                  <a:lnTo>
                    <a:pt x="2434783" y="546099"/>
                  </a:lnTo>
                  <a:close/>
                </a:path>
                <a:path w="2571750" h="1752600">
                  <a:moveTo>
                    <a:pt x="443677" y="520699"/>
                  </a:moveTo>
                  <a:lnTo>
                    <a:pt x="440629" y="533399"/>
                  </a:lnTo>
                  <a:lnTo>
                    <a:pt x="437327" y="546099"/>
                  </a:lnTo>
                  <a:lnTo>
                    <a:pt x="473649" y="546099"/>
                  </a:lnTo>
                  <a:lnTo>
                    <a:pt x="476443" y="533399"/>
                  </a:lnTo>
                  <a:lnTo>
                    <a:pt x="443042" y="533399"/>
                  </a:lnTo>
                  <a:lnTo>
                    <a:pt x="443677" y="520699"/>
                  </a:lnTo>
                  <a:close/>
                </a:path>
                <a:path w="2571750" h="1752600">
                  <a:moveTo>
                    <a:pt x="732856" y="533399"/>
                  </a:moveTo>
                  <a:lnTo>
                    <a:pt x="693359" y="533399"/>
                  </a:lnTo>
                  <a:lnTo>
                    <a:pt x="694629" y="546099"/>
                  </a:lnTo>
                  <a:lnTo>
                    <a:pt x="735777" y="546099"/>
                  </a:lnTo>
                  <a:lnTo>
                    <a:pt x="732856" y="533399"/>
                  </a:lnTo>
                  <a:close/>
                </a:path>
                <a:path w="2571750" h="1752600">
                  <a:moveTo>
                    <a:pt x="733491" y="533399"/>
                  </a:moveTo>
                  <a:lnTo>
                    <a:pt x="735777" y="546099"/>
                  </a:lnTo>
                  <a:lnTo>
                    <a:pt x="736031" y="546099"/>
                  </a:lnTo>
                  <a:lnTo>
                    <a:pt x="733491" y="533399"/>
                  </a:lnTo>
                  <a:close/>
                </a:path>
                <a:path w="2571750" h="1752600">
                  <a:moveTo>
                    <a:pt x="1151067" y="533399"/>
                  </a:moveTo>
                  <a:lnTo>
                    <a:pt x="1107633" y="533399"/>
                  </a:lnTo>
                  <a:lnTo>
                    <a:pt x="1102172" y="546099"/>
                  </a:lnTo>
                  <a:lnTo>
                    <a:pt x="1149797" y="546099"/>
                  </a:lnTo>
                  <a:lnTo>
                    <a:pt x="1151067" y="533399"/>
                  </a:lnTo>
                  <a:close/>
                </a:path>
                <a:path w="2571750" h="1752600">
                  <a:moveTo>
                    <a:pt x="2422464" y="533399"/>
                  </a:moveTo>
                  <a:lnTo>
                    <a:pt x="2345883" y="533399"/>
                  </a:lnTo>
                  <a:lnTo>
                    <a:pt x="2360361" y="546099"/>
                  </a:lnTo>
                  <a:lnTo>
                    <a:pt x="2424623" y="546099"/>
                  </a:lnTo>
                  <a:lnTo>
                    <a:pt x="2422464" y="533399"/>
                  </a:lnTo>
                  <a:close/>
                </a:path>
                <a:path w="2571750" h="1752600">
                  <a:moveTo>
                    <a:pt x="486603" y="495299"/>
                  </a:moveTo>
                  <a:lnTo>
                    <a:pt x="452440" y="495299"/>
                  </a:lnTo>
                  <a:lnTo>
                    <a:pt x="449265" y="507999"/>
                  </a:lnTo>
                  <a:lnTo>
                    <a:pt x="447106" y="507999"/>
                  </a:lnTo>
                  <a:lnTo>
                    <a:pt x="446344" y="520699"/>
                  </a:lnTo>
                  <a:lnTo>
                    <a:pt x="443042" y="533399"/>
                  </a:lnTo>
                  <a:lnTo>
                    <a:pt x="477078" y="533399"/>
                  </a:lnTo>
                  <a:lnTo>
                    <a:pt x="480253" y="520699"/>
                  </a:lnTo>
                  <a:lnTo>
                    <a:pt x="483174" y="520699"/>
                  </a:lnTo>
                  <a:lnTo>
                    <a:pt x="486476" y="507999"/>
                  </a:lnTo>
                  <a:lnTo>
                    <a:pt x="486603" y="495299"/>
                  </a:lnTo>
                  <a:close/>
                </a:path>
                <a:path w="2571750" h="1752600">
                  <a:moveTo>
                    <a:pt x="688152" y="520699"/>
                  </a:moveTo>
                  <a:lnTo>
                    <a:pt x="687898" y="520699"/>
                  </a:lnTo>
                  <a:lnTo>
                    <a:pt x="689295" y="533399"/>
                  </a:lnTo>
                  <a:lnTo>
                    <a:pt x="688152" y="520699"/>
                  </a:lnTo>
                  <a:close/>
                </a:path>
                <a:path w="2571750" h="1752600">
                  <a:moveTo>
                    <a:pt x="722696" y="520699"/>
                  </a:moveTo>
                  <a:lnTo>
                    <a:pt x="688152" y="520699"/>
                  </a:lnTo>
                  <a:lnTo>
                    <a:pt x="689549" y="533399"/>
                  </a:lnTo>
                  <a:lnTo>
                    <a:pt x="726379" y="533399"/>
                  </a:lnTo>
                  <a:lnTo>
                    <a:pt x="722696" y="520699"/>
                  </a:lnTo>
                  <a:close/>
                </a:path>
                <a:path w="2571750" h="1752600">
                  <a:moveTo>
                    <a:pt x="724982" y="520699"/>
                  </a:moveTo>
                  <a:lnTo>
                    <a:pt x="722696" y="520699"/>
                  </a:lnTo>
                  <a:lnTo>
                    <a:pt x="726379" y="533399"/>
                  </a:lnTo>
                  <a:lnTo>
                    <a:pt x="724982" y="520699"/>
                  </a:lnTo>
                  <a:close/>
                </a:path>
                <a:path w="2571750" h="1752600">
                  <a:moveTo>
                    <a:pt x="727268" y="520699"/>
                  </a:moveTo>
                  <a:lnTo>
                    <a:pt x="724982" y="520699"/>
                  </a:lnTo>
                  <a:lnTo>
                    <a:pt x="726379" y="533399"/>
                  </a:lnTo>
                  <a:lnTo>
                    <a:pt x="730062" y="533399"/>
                  </a:lnTo>
                  <a:lnTo>
                    <a:pt x="727268" y="520699"/>
                  </a:lnTo>
                  <a:close/>
                </a:path>
                <a:path w="2571750" h="1752600">
                  <a:moveTo>
                    <a:pt x="1158179" y="520699"/>
                  </a:moveTo>
                  <a:lnTo>
                    <a:pt x="1116904" y="520699"/>
                  </a:lnTo>
                  <a:lnTo>
                    <a:pt x="1114110" y="533399"/>
                  </a:lnTo>
                  <a:lnTo>
                    <a:pt x="1153861" y="533399"/>
                  </a:lnTo>
                  <a:lnTo>
                    <a:pt x="1158179" y="520699"/>
                  </a:lnTo>
                  <a:close/>
                </a:path>
                <a:path w="2571750" h="1752600">
                  <a:moveTo>
                    <a:pt x="2394397" y="520699"/>
                  </a:moveTo>
                  <a:lnTo>
                    <a:pt x="2318197" y="520699"/>
                  </a:lnTo>
                  <a:lnTo>
                    <a:pt x="2330389" y="533399"/>
                  </a:lnTo>
                  <a:lnTo>
                    <a:pt x="2406970" y="533399"/>
                  </a:lnTo>
                  <a:lnTo>
                    <a:pt x="2394397" y="520699"/>
                  </a:lnTo>
                  <a:close/>
                </a:path>
                <a:path w="2571750" h="1752600">
                  <a:moveTo>
                    <a:pt x="683199" y="507999"/>
                  </a:moveTo>
                  <a:lnTo>
                    <a:pt x="681548" y="507999"/>
                  </a:lnTo>
                  <a:lnTo>
                    <a:pt x="683326" y="520699"/>
                  </a:lnTo>
                  <a:lnTo>
                    <a:pt x="683580" y="520699"/>
                  </a:lnTo>
                  <a:lnTo>
                    <a:pt x="683199" y="507999"/>
                  </a:lnTo>
                  <a:close/>
                </a:path>
                <a:path w="2571750" h="1752600">
                  <a:moveTo>
                    <a:pt x="683199" y="507999"/>
                  </a:moveTo>
                  <a:lnTo>
                    <a:pt x="683580" y="520699"/>
                  </a:lnTo>
                  <a:lnTo>
                    <a:pt x="685866" y="520699"/>
                  </a:lnTo>
                  <a:lnTo>
                    <a:pt x="683199" y="507999"/>
                  </a:lnTo>
                  <a:close/>
                </a:path>
                <a:path w="2571750" h="1752600">
                  <a:moveTo>
                    <a:pt x="719648" y="507999"/>
                  </a:moveTo>
                  <a:lnTo>
                    <a:pt x="683199" y="507999"/>
                  </a:lnTo>
                  <a:lnTo>
                    <a:pt x="685866" y="520699"/>
                  </a:lnTo>
                  <a:lnTo>
                    <a:pt x="720918" y="520699"/>
                  </a:lnTo>
                  <a:lnTo>
                    <a:pt x="719648" y="507999"/>
                  </a:lnTo>
                  <a:close/>
                </a:path>
                <a:path w="2571750" h="1752600">
                  <a:moveTo>
                    <a:pt x="719902" y="507999"/>
                  </a:moveTo>
                  <a:lnTo>
                    <a:pt x="722061" y="520699"/>
                  </a:lnTo>
                  <a:lnTo>
                    <a:pt x="722315" y="520699"/>
                  </a:lnTo>
                  <a:lnTo>
                    <a:pt x="719902" y="507999"/>
                  </a:lnTo>
                  <a:close/>
                </a:path>
                <a:path w="2571750" h="1752600">
                  <a:moveTo>
                    <a:pt x="1165418" y="507999"/>
                  </a:moveTo>
                  <a:lnTo>
                    <a:pt x="1127191" y="507999"/>
                  </a:lnTo>
                  <a:lnTo>
                    <a:pt x="1122746" y="520699"/>
                  </a:lnTo>
                  <a:lnTo>
                    <a:pt x="1160973" y="520699"/>
                  </a:lnTo>
                  <a:lnTo>
                    <a:pt x="1165418" y="507999"/>
                  </a:lnTo>
                  <a:close/>
                </a:path>
                <a:path w="2571750" h="1752600">
                  <a:moveTo>
                    <a:pt x="2362139" y="507999"/>
                  </a:moveTo>
                  <a:lnTo>
                    <a:pt x="2295464" y="507999"/>
                  </a:lnTo>
                  <a:lnTo>
                    <a:pt x="2304862" y="520699"/>
                  </a:lnTo>
                  <a:lnTo>
                    <a:pt x="2376490" y="520699"/>
                  </a:lnTo>
                  <a:lnTo>
                    <a:pt x="2362139" y="507999"/>
                  </a:lnTo>
                  <a:close/>
                </a:path>
                <a:path w="2571750" h="1752600">
                  <a:moveTo>
                    <a:pt x="678458" y="506588"/>
                  </a:moveTo>
                  <a:lnTo>
                    <a:pt x="678500" y="507999"/>
                  </a:lnTo>
                  <a:lnTo>
                    <a:pt x="678458" y="506588"/>
                  </a:lnTo>
                  <a:close/>
                </a:path>
                <a:path w="2571750" h="1752600">
                  <a:moveTo>
                    <a:pt x="678119" y="495299"/>
                  </a:moveTo>
                  <a:lnTo>
                    <a:pt x="678458" y="506588"/>
                  </a:lnTo>
                  <a:lnTo>
                    <a:pt x="678627" y="507999"/>
                  </a:lnTo>
                  <a:lnTo>
                    <a:pt x="681167" y="507999"/>
                  </a:lnTo>
                  <a:lnTo>
                    <a:pt x="678119" y="495299"/>
                  </a:lnTo>
                  <a:close/>
                </a:path>
                <a:path w="2571750" h="1752600">
                  <a:moveTo>
                    <a:pt x="712790" y="495299"/>
                  </a:moveTo>
                  <a:lnTo>
                    <a:pt x="678119" y="495299"/>
                  </a:lnTo>
                  <a:lnTo>
                    <a:pt x="681167" y="507999"/>
                  </a:lnTo>
                  <a:lnTo>
                    <a:pt x="715457" y="507999"/>
                  </a:lnTo>
                  <a:lnTo>
                    <a:pt x="712790" y="495299"/>
                  </a:lnTo>
                  <a:close/>
                </a:path>
                <a:path w="2571750" h="1752600">
                  <a:moveTo>
                    <a:pt x="712790" y="495299"/>
                  </a:moveTo>
                  <a:lnTo>
                    <a:pt x="715457" y="507999"/>
                  </a:lnTo>
                  <a:lnTo>
                    <a:pt x="715457" y="503903"/>
                  </a:lnTo>
                  <a:lnTo>
                    <a:pt x="712790" y="495299"/>
                  </a:lnTo>
                  <a:close/>
                </a:path>
                <a:path w="2571750" h="1752600">
                  <a:moveTo>
                    <a:pt x="715457" y="503903"/>
                  </a:moveTo>
                  <a:lnTo>
                    <a:pt x="715457" y="507999"/>
                  </a:lnTo>
                  <a:lnTo>
                    <a:pt x="716727" y="507999"/>
                  </a:lnTo>
                  <a:lnTo>
                    <a:pt x="715457" y="503903"/>
                  </a:lnTo>
                  <a:close/>
                </a:path>
                <a:path w="2571750" h="1752600">
                  <a:moveTo>
                    <a:pt x="1171260" y="495299"/>
                  </a:moveTo>
                  <a:lnTo>
                    <a:pt x="1134303" y="495299"/>
                  </a:lnTo>
                  <a:lnTo>
                    <a:pt x="1129985" y="507999"/>
                  </a:lnTo>
                  <a:lnTo>
                    <a:pt x="1168339" y="507999"/>
                  </a:lnTo>
                  <a:lnTo>
                    <a:pt x="1171260" y="495299"/>
                  </a:lnTo>
                  <a:close/>
                </a:path>
                <a:path w="2571750" h="1752600">
                  <a:moveTo>
                    <a:pt x="2348169" y="495299"/>
                  </a:moveTo>
                  <a:lnTo>
                    <a:pt x="2278192" y="495299"/>
                  </a:lnTo>
                  <a:lnTo>
                    <a:pt x="2287590" y="507999"/>
                  </a:lnTo>
                  <a:lnTo>
                    <a:pt x="2363282" y="507999"/>
                  </a:lnTo>
                  <a:lnTo>
                    <a:pt x="2348169" y="495299"/>
                  </a:lnTo>
                  <a:close/>
                </a:path>
                <a:path w="2571750" h="1752600">
                  <a:moveTo>
                    <a:pt x="678119" y="495299"/>
                  </a:moveTo>
                  <a:lnTo>
                    <a:pt x="677103" y="495299"/>
                  </a:lnTo>
                  <a:lnTo>
                    <a:pt x="678458" y="506588"/>
                  </a:lnTo>
                  <a:lnTo>
                    <a:pt x="678119" y="495299"/>
                  </a:lnTo>
                  <a:close/>
                </a:path>
                <a:path w="2571750" h="1752600">
                  <a:moveTo>
                    <a:pt x="715457" y="495299"/>
                  </a:moveTo>
                  <a:lnTo>
                    <a:pt x="712790" y="495299"/>
                  </a:lnTo>
                  <a:lnTo>
                    <a:pt x="715457" y="503903"/>
                  </a:lnTo>
                  <a:lnTo>
                    <a:pt x="715457" y="495299"/>
                  </a:lnTo>
                  <a:close/>
                </a:path>
                <a:path w="2571750" h="1752600">
                  <a:moveTo>
                    <a:pt x="490159" y="482599"/>
                  </a:moveTo>
                  <a:lnTo>
                    <a:pt x="453710" y="482599"/>
                  </a:lnTo>
                  <a:lnTo>
                    <a:pt x="452313" y="495299"/>
                  </a:lnTo>
                  <a:lnTo>
                    <a:pt x="487238" y="495299"/>
                  </a:lnTo>
                  <a:lnTo>
                    <a:pt x="490159" y="482599"/>
                  </a:lnTo>
                  <a:close/>
                </a:path>
                <a:path w="2571750" h="1752600">
                  <a:moveTo>
                    <a:pt x="707329" y="482599"/>
                  </a:moveTo>
                  <a:lnTo>
                    <a:pt x="673039" y="482599"/>
                  </a:lnTo>
                  <a:lnTo>
                    <a:pt x="673293" y="495299"/>
                  </a:lnTo>
                  <a:lnTo>
                    <a:pt x="710377" y="495299"/>
                  </a:lnTo>
                  <a:lnTo>
                    <a:pt x="707329" y="482599"/>
                  </a:lnTo>
                  <a:close/>
                </a:path>
                <a:path w="2571750" h="1752600">
                  <a:moveTo>
                    <a:pt x="707329" y="482599"/>
                  </a:moveTo>
                  <a:lnTo>
                    <a:pt x="710377" y="495299"/>
                  </a:lnTo>
                  <a:lnTo>
                    <a:pt x="710263" y="491489"/>
                  </a:lnTo>
                  <a:lnTo>
                    <a:pt x="707329" y="482599"/>
                  </a:lnTo>
                  <a:close/>
                </a:path>
                <a:path w="2571750" h="1752600">
                  <a:moveTo>
                    <a:pt x="710263" y="491489"/>
                  </a:moveTo>
                  <a:lnTo>
                    <a:pt x="710377" y="495299"/>
                  </a:lnTo>
                  <a:lnTo>
                    <a:pt x="711520" y="495299"/>
                  </a:lnTo>
                  <a:lnTo>
                    <a:pt x="710263" y="491489"/>
                  </a:lnTo>
                  <a:close/>
                </a:path>
                <a:path w="2571750" h="1752600">
                  <a:moveTo>
                    <a:pt x="1173927" y="482599"/>
                  </a:moveTo>
                  <a:lnTo>
                    <a:pt x="1137097" y="482599"/>
                  </a:lnTo>
                  <a:lnTo>
                    <a:pt x="1134176" y="495299"/>
                  </a:lnTo>
                  <a:lnTo>
                    <a:pt x="1172530" y="495299"/>
                  </a:lnTo>
                  <a:lnTo>
                    <a:pt x="1173927" y="482599"/>
                  </a:lnTo>
                  <a:close/>
                </a:path>
                <a:path w="2571750" h="1752600">
                  <a:moveTo>
                    <a:pt x="1175578" y="482599"/>
                  </a:moveTo>
                  <a:lnTo>
                    <a:pt x="1173927" y="482599"/>
                  </a:lnTo>
                  <a:lnTo>
                    <a:pt x="1173038" y="495299"/>
                  </a:lnTo>
                  <a:lnTo>
                    <a:pt x="1175578" y="482599"/>
                  </a:lnTo>
                  <a:close/>
                </a:path>
                <a:path w="2571750" h="1752600">
                  <a:moveTo>
                    <a:pt x="2323150" y="482599"/>
                  </a:moveTo>
                  <a:lnTo>
                    <a:pt x="2263841" y="482599"/>
                  </a:lnTo>
                  <a:lnTo>
                    <a:pt x="2271969" y="495299"/>
                  </a:lnTo>
                  <a:lnTo>
                    <a:pt x="2335088" y="495299"/>
                  </a:lnTo>
                  <a:lnTo>
                    <a:pt x="2323150" y="482599"/>
                  </a:lnTo>
                  <a:close/>
                </a:path>
                <a:path w="2571750" h="1752600">
                  <a:moveTo>
                    <a:pt x="709996" y="482599"/>
                  </a:moveTo>
                  <a:lnTo>
                    <a:pt x="707329" y="482599"/>
                  </a:lnTo>
                  <a:lnTo>
                    <a:pt x="710263" y="491489"/>
                  </a:lnTo>
                  <a:lnTo>
                    <a:pt x="709996" y="482599"/>
                  </a:lnTo>
                  <a:close/>
                </a:path>
                <a:path w="2571750" h="1752600">
                  <a:moveTo>
                    <a:pt x="457393" y="469899"/>
                  </a:moveTo>
                  <a:lnTo>
                    <a:pt x="454472" y="482599"/>
                  </a:lnTo>
                  <a:lnTo>
                    <a:pt x="456631" y="482599"/>
                  </a:lnTo>
                  <a:lnTo>
                    <a:pt x="457393" y="469899"/>
                  </a:lnTo>
                  <a:close/>
                </a:path>
                <a:path w="2571750" h="1752600">
                  <a:moveTo>
                    <a:pt x="494223" y="469899"/>
                  </a:moveTo>
                  <a:lnTo>
                    <a:pt x="458409" y="469899"/>
                  </a:lnTo>
                  <a:lnTo>
                    <a:pt x="456631" y="482599"/>
                  </a:lnTo>
                  <a:lnTo>
                    <a:pt x="491302" y="482599"/>
                  </a:lnTo>
                  <a:lnTo>
                    <a:pt x="494223" y="469899"/>
                  </a:lnTo>
                  <a:close/>
                </a:path>
                <a:path w="2571750" h="1752600">
                  <a:moveTo>
                    <a:pt x="668774" y="474717"/>
                  </a:moveTo>
                  <a:lnTo>
                    <a:pt x="669483" y="482599"/>
                  </a:lnTo>
                  <a:lnTo>
                    <a:pt x="670626" y="482599"/>
                  </a:lnTo>
                  <a:lnTo>
                    <a:pt x="670528" y="479334"/>
                  </a:lnTo>
                  <a:lnTo>
                    <a:pt x="668774" y="474717"/>
                  </a:lnTo>
                  <a:close/>
                </a:path>
                <a:path w="2571750" h="1752600">
                  <a:moveTo>
                    <a:pt x="670528" y="479334"/>
                  </a:moveTo>
                  <a:lnTo>
                    <a:pt x="670626" y="482599"/>
                  </a:lnTo>
                  <a:lnTo>
                    <a:pt x="671769" y="482599"/>
                  </a:lnTo>
                  <a:lnTo>
                    <a:pt x="670528" y="479334"/>
                  </a:lnTo>
                  <a:close/>
                </a:path>
                <a:path w="2571750" h="1752600">
                  <a:moveTo>
                    <a:pt x="670508" y="478658"/>
                  </a:moveTo>
                  <a:lnTo>
                    <a:pt x="670528" y="479334"/>
                  </a:lnTo>
                  <a:lnTo>
                    <a:pt x="671769" y="482599"/>
                  </a:lnTo>
                  <a:lnTo>
                    <a:pt x="670508" y="478658"/>
                  </a:lnTo>
                  <a:close/>
                </a:path>
                <a:path w="2571750" h="1752600">
                  <a:moveTo>
                    <a:pt x="670245" y="469899"/>
                  </a:moveTo>
                  <a:lnTo>
                    <a:pt x="670508" y="478658"/>
                  </a:lnTo>
                  <a:lnTo>
                    <a:pt x="671769" y="482599"/>
                  </a:lnTo>
                  <a:lnTo>
                    <a:pt x="673674" y="482599"/>
                  </a:lnTo>
                  <a:lnTo>
                    <a:pt x="670245" y="469899"/>
                  </a:lnTo>
                  <a:close/>
                </a:path>
                <a:path w="2571750" h="1752600">
                  <a:moveTo>
                    <a:pt x="706440" y="469899"/>
                  </a:moveTo>
                  <a:lnTo>
                    <a:pt x="670245" y="469899"/>
                  </a:lnTo>
                  <a:lnTo>
                    <a:pt x="673674" y="482599"/>
                  </a:lnTo>
                  <a:lnTo>
                    <a:pt x="707456" y="482599"/>
                  </a:lnTo>
                  <a:lnTo>
                    <a:pt x="706440" y="469899"/>
                  </a:lnTo>
                  <a:close/>
                </a:path>
                <a:path w="2571750" h="1752600">
                  <a:moveTo>
                    <a:pt x="1179261" y="469899"/>
                  </a:moveTo>
                  <a:lnTo>
                    <a:pt x="1143574" y="469899"/>
                  </a:lnTo>
                  <a:lnTo>
                    <a:pt x="1141034" y="482599"/>
                  </a:lnTo>
                  <a:lnTo>
                    <a:pt x="1176467" y="482599"/>
                  </a:lnTo>
                  <a:lnTo>
                    <a:pt x="1179261" y="469899"/>
                  </a:lnTo>
                  <a:close/>
                </a:path>
                <a:path w="2571750" h="1752600">
                  <a:moveTo>
                    <a:pt x="1181293" y="469899"/>
                  </a:moveTo>
                  <a:lnTo>
                    <a:pt x="1179261" y="469899"/>
                  </a:lnTo>
                  <a:lnTo>
                    <a:pt x="1178372" y="482599"/>
                  </a:lnTo>
                  <a:lnTo>
                    <a:pt x="1181293" y="469899"/>
                  </a:lnTo>
                  <a:close/>
                </a:path>
                <a:path w="2571750" h="1752600">
                  <a:moveTo>
                    <a:pt x="2308164" y="469899"/>
                  </a:moveTo>
                  <a:lnTo>
                    <a:pt x="2251395" y="469899"/>
                  </a:lnTo>
                  <a:lnTo>
                    <a:pt x="2252411" y="482599"/>
                  </a:lnTo>
                  <a:lnTo>
                    <a:pt x="2316165" y="482599"/>
                  </a:lnTo>
                  <a:lnTo>
                    <a:pt x="2308164" y="469899"/>
                  </a:lnTo>
                  <a:close/>
                </a:path>
                <a:path w="2571750" h="1752600">
                  <a:moveTo>
                    <a:pt x="668589" y="472660"/>
                  </a:moveTo>
                  <a:lnTo>
                    <a:pt x="668774" y="474717"/>
                  </a:lnTo>
                  <a:lnTo>
                    <a:pt x="670528" y="479334"/>
                  </a:lnTo>
                  <a:lnTo>
                    <a:pt x="670508" y="478658"/>
                  </a:lnTo>
                  <a:lnTo>
                    <a:pt x="668589" y="472660"/>
                  </a:lnTo>
                  <a:close/>
                </a:path>
                <a:path w="2571750" h="1752600">
                  <a:moveTo>
                    <a:pt x="670245" y="469899"/>
                  </a:moveTo>
                  <a:lnTo>
                    <a:pt x="668340" y="469899"/>
                  </a:lnTo>
                  <a:lnTo>
                    <a:pt x="668589" y="472660"/>
                  </a:lnTo>
                  <a:lnTo>
                    <a:pt x="670508" y="478658"/>
                  </a:lnTo>
                  <a:lnTo>
                    <a:pt x="670245" y="469899"/>
                  </a:lnTo>
                  <a:close/>
                </a:path>
                <a:path w="2571750" h="1752600">
                  <a:moveTo>
                    <a:pt x="665419" y="457199"/>
                  </a:moveTo>
                  <a:lnTo>
                    <a:pt x="665419" y="459441"/>
                  </a:lnTo>
                  <a:lnTo>
                    <a:pt x="667197" y="469899"/>
                  </a:lnTo>
                  <a:lnTo>
                    <a:pt x="666943" y="469899"/>
                  </a:lnTo>
                  <a:lnTo>
                    <a:pt x="668774" y="474717"/>
                  </a:lnTo>
                  <a:lnTo>
                    <a:pt x="668589" y="472660"/>
                  </a:lnTo>
                  <a:lnTo>
                    <a:pt x="667705" y="469899"/>
                  </a:lnTo>
                  <a:lnTo>
                    <a:pt x="665419" y="457199"/>
                  </a:lnTo>
                  <a:close/>
                </a:path>
                <a:path w="2571750" h="1752600">
                  <a:moveTo>
                    <a:pt x="520893" y="419099"/>
                  </a:moveTo>
                  <a:lnTo>
                    <a:pt x="480126" y="419099"/>
                  </a:lnTo>
                  <a:lnTo>
                    <a:pt x="474284" y="431799"/>
                  </a:lnTo>
                  <a:lnTo>
                    <a:pt x="471490" y="444499"/>
                  </a:lnTo>
                  <a:lnTo>
                    <a:pt x="465648" y="457199"/>
                  </a:lnTo>
                  <a:lnTo>
                    <a:pt x="462600" y="457199"/>
                  </a:lnTo>
                  <a:lnTo>
                    <a:pt x="459806" y="469899"/>
                  </a:lnTo>
                  <a:lnTo>
                    <a:pt x="496890" y="469899"/>
                  </a:lnTo>
                  <a:lnTo>
                    <a:pt x="502732" y="457199"/>
                  </a:lnTo>
                  <a:lnTo>
                    <a:pt x="505526" y="444499"/>
                  </a:lnTo>
                  <a:lnTo>
                    <a:pt x="511368" y="444499"/>
                  </a:lnTo>
                  <a:lnTo>
                    <a:pt x="514289" y="431799"/>
                  </a:lnTo>
                  <a:lnTo>
                    <a:pt x="516575" y="431799"/>
                  </a:lnTo>
                  <a:lnTo>
                    <a:pt x="520893" y="419099"/>
                  </a:lnTo>
                  <a:close/>
                </a:path>
                <a:path w="2571750" h="1752600">
                  <a:moveTo>
                    <a:pt x="665419" y="465137"/>
                  </a:moveTo>
                  <a:lnTo>
                    <a:pt x="665419" y="469899"/>
                  </a:lnTo>
                  <a:lnTo>
                    <a:pt x="665800" y="469899"/>
                  </a:lnTo>
                  <a:lnTo>
                    <a:pt x="665419" y="465137"/>
                  </a:lnTo>
                  <a:close/>
                </a:path>
                <a:path w="2571750" h="1752600">
                  <a:moveTo>
                    <a:pt x="665419" y="464670"/>
                  </a:moveTo>
                  <a:lnTo>
                    <a:pt x="665419" y="465137"/>
                  </a:lnTo>
                  <a:lnTo>
                    <a:pt x="665800" y="469899"/>
                  </a:lnTo>
                  <a:lnTo>
                    <a:pt x="667197" y="469899"/>
                  </a:lnTo>
                  <a:lnTo>
                    <a:pt x="665419" y="464670"/>
                  </a:lnTo>
                  <a:close/>
                </a:path>
                <a:path w="2571750" h="1752600">
                  <a:moveTo>
                    <a:pt x="665419" y="459441"/>
                  </a:moveTo>
                  <a:lnTo>
                    <a:pt x="665419" y="464670"/>
                  </a:lnTo>
                  <a:lnTo>
                    <a:pt x="667197" y="469899"/>
                  </a:lnTo>
                  <a:lnTo>
                    <a:pt x="665419" y="459441"/>
                  </a:lnTo>
                  <a:close/>
                </a:path>
                <a:path w="2571750" h="1752600">
                  <a:moveTo>
                    <a:pt x="699455" y="457199"/>
                  </a:moveTo>
                  <a:lnTo>
                    <a:pt x="665419" y="457199"/>
                  </a:lnTo>
                  <a:lnTo>
                    <a:pt x="667705" y="469899"/>
                  </a:lnTo>
                  <a:lnTo>
                    <a:pt x="702884" y="469899"/>
                  </a:lnTo>
                  <a:lnTo>
                    <a:pt x="699455" y="457199"/>
                  </a:lnTo>
                  <a:close/>
                </a:path>
                <a:path w="2571750" h="1752600">
                  <a:moveTo>
                    <a:pt x="699455" y="457199"/>
                  </a:moveTo>
                  <a:lnTo>
                    <a:pt x="702884" y="469899"/>
                  </a:lnTo>
                  <a:lnTo>
                    <a:pt x="702738" y="467457"/>
                  </a:lnTo>
                  <a:lnTo>
                    <a:pt x="699455" y="457199"/>
                  </a:lnTo>
                  <a:close/>
                </a:path>
                <a:path w="2571750" h="1752600">
                  <a:moveTo>
                    <a:pt x="702738" y="467457"/>
                  </a:moveTo>
                  <a:lnTo>
                    <a:pt x="702884" y="469899"/>
                  </a:lnTo>
                  <a:lnTo>
                    <a:pt x="703519" y="469899"/>
                  </a:lnTo>
                  <a:lnTo>
                    <a:pt x="702738" y="467457"/>
                  </a:lnTo>
                  <a:close/>
                </a:path>
                <a:path w="2571750" h="1752600">
                  <a:moveTo>
                    <a:pt x="1185865" y="457199"/>
                  </a:moveTo>
                  <a:lnTo>
                    <a:pt x="1149289" y="457199"/>
                  </a:lnTo>
                  <a:lnTo>
                    <a:pt x="1145606" y="469899"/>
                  </a:lnTo>
                  <a:lnTo>
                    <a:pt x="1185103" y="469899"/>
                  </a:lnTo>
                  <a:lnTo>
                    <a:pt x="1185865" y="457199"/>
                  </a:lnTo>
                  <a:close/>
                </a:path>
                <a:path w="2571750" h="1752600">
                  <a:moveTo>
                    <a:pt x="2285050" y="457199"/>
                  </a:moveTo>
                  <a:lnTo>
                    <a:pt x="2235520" y="457199"/>
                  </a:lnTo>
                  <a:lnTo>
                    <a:pt x="2241362" y="469899"/>
                  </a:lnTo>
                  <a:lnTo>
                    <a:pt x="2292670" y="469899"/>
                  </a:lnTo>
                  <a:lnTo>
                    <a:pt x="2285050" y="457199"/>
                  </a:lnTo>
                  <a:close/>
                </a:path>
                <a:path w="2571750" h="1752600">
                  <a:moveTo>
                    <a:pt x="2292162" y="457199"/>
                  </a:moveTo>
                  <a:lnTo>
                    <a:pt x="2292670" y="469899"/>
                  </a:lnTo>
                  <a:lnTo>
                    <a:pt x="2298258" y="469899"/>
                  </a:lnTo>
                  <a:lnTo>
                    <a:pt x="2292162" y="457199"/>
                  </a:lnTo>
                  <a:close/>
                </a:path>
                <a:path w="2571750" h="1752600">
                  <a:moveTo>
                    <a:pt x="702122" y="457199"/>
                  </a:moveTo>
                  <a:lnTo>
                    <a:pt x="699455" y="457199"/>
                  </a:lnTo>
                  <a:lnTo>
                    <a:pt x="702738" y="467457"/>
                  </a:lnTo>
                  <a:lnTo>
                    <a:pt x="702122" y="457199"/>
                  </a:lnTo>
                  <a:close/>
                </a:path>
                <a:path w="2571750" h="1752600">
                  <a:moveTo>
                    <a:pt x="664784" y="457199"/>
                  </a:moveTo>
                  <a:lnTo>
                    <a:pt x="662879" y="457199"/>
                  </a:lnTo>
                  <a:lnTo>
                    <a:pt x="665370" y="464526"/>
                  </a:lnTo>
                  <a:lnTo>
                    <a:pt x="664784" y="457199"/>
                  </a:lnTo>
                  <a:close/>
                </a:path>
                <a:path w="2571750" h="1752600">
                  <a:moveTo>
                    <a:pt x="665419" y="457199"/>
                  </a:moveTo>
                  <a:lnTo>
                    <a:pt x="665038" y="457199"/>
                  </a:lnTo>
                  <a:lnTo>
                    <a:pt x="665419" y="459441"/>
                  </a:lnTo>
                  <a:lnTo>
                    <a:pt x="665419" y="457199"/>
                  </a:lnTo>
                  <a:close/>
                </a:path>
                <a:path w="2571750" h="1752600">
                  <a:moveTo>
                    <a:pt x="660593" y="444499"/>
                  </a:moveTo>
                  <a:lnTo>
                    <a:pt x="658053" y="444499"/>
                  </a:lnTo>
                  <a:lnTo>
                    <a:pt x="658942" y="457199"/>
                  </a:lnTo>
                  <a:lnTo>
                    <a:pt x="660974" y="457199"/>
                  </a:lnTo>
                  <a:lnTo>
                    <a:pt x="660593" y="444499"/>
                  </a:lnTo>
                  <a:close/>
                </a:path>
                <a:path w="2571750" h="1752600">
                  <a:moveTo>
                    <a:pt x="660593" y="444499"/>
                  </a:moveTo>
                  <a:lnTo>
                    <a:pt x="660974" y="457199"/>
                  </a:lnTo>
                  <a:lnTo>
                    <a:pt x="664657" y="457199"/>
                  </a:lnTo>
                  <a:lnTo>
                    <a:pt x="660593" y="444499"/>
                  </a:lnTo>
                  <a:close/>
                </a:path>
                <a:path w="2571750" h="1752600">
                  <a:moveTo>
                    <a:pt x="696026" y="444499"/>
                  </a:moveTo>
                  <a:lnTo>
                    <a:pt x="660593" y="444499"/>
                  </a:lnTo>
                  <a:lnTo>
                    <a:pt x="664657" y="457199"/>
                  </a:lnTo>
                  <a:lnTo>
                    <a:pt x="697804" y="457199"/>
                  </a:lnTo>
                  <a:lnTo>
                    <a:pt x="696026" y="444499"/>
                  </a:lnTo>
                  <a:close/>
                </a:path>
                <a:path w="2571750" h="1752600">
                  <a:moveTo>
                    <a:pt x="696661" y="444499"/>
                  </a:moveTo>
                  <a:lnTo>
                    <a:pt x="696026" y="444499"/>
                  </a:lnTo>
                  <a:lnTo>
                    <a:pt x="697804" y="457199"/>
                  </a:lnTo>
                  <a:lnTo>
                    <a:pt x="697804" y="454890"/>
                  </a:lnTo>
                  <a:lnTo>
                    <a:pt x="696661" y="444499"/>
                  </a:lnTo>
                  <a:close/>
                </a:path>
                <a:path w="2571750" h="1752600">
                  <a:moveTo>
                    <a:pt x="697804" y="454890"/>
                  </a:moveTo>
                  <a:lnTo>
                    <a:pt x="697804" y="457199"/>
                  </a:lnTo>
                  <a:lnTo>
                    <a:pt x="698058" y="457199"/>
                  </a:lnTo>
                  <a:lnTo>
                    <a:pt x="697804" y="454890"/>
                  </a:lnTo>
                  <a:close/>
                </a:path>
                <a:path w="2571750" h="1752600">
                  <a:moveTo>
                    <a:pt x="1153480" y="444499"/>
                  </a:moveTo>
                  <a:lnTo>
                    <a:pt x="1150940" y="457199"/>
                  </a:lnTo>
                  <a:lnTo>
                    <a:pt x="1152718" y="457199"/>
                  </a:lnTo>
                  <a:lnTo>
                    <a:pt x="1153480" y="444499"/>
                  </a:lnTo>
                  <a:close/>
                </a:path>
                <a:path w="2571750" h="1752600">
                  <a:moveTo>
                    <a:pt x="1191580" y="444499"/>
                  </a:moveTo>
                  <a:lnTo>
                    <a:pt x="1154115" y="444499"/>
                  </a:lnTo>
                  <a:lnTo>
                    <a:pt x="1152718" y="457199"/>
                  </a:lnTo>
                  <a:lnTo>
                    <a:pt x="1187770" y="457199"/>
                  </a:lnTo>
                  <a:lnTo>
                    <a:pt x="1191580" y="444499"/>
                  </a:lnTo>
                  <a:close/>
                </a:path>
                <a:path w="2571750" h="1752600">
                  <a:moveTo>
                    <a:pt x="1191580" y="444499"/>
                  </a:moveTo>
                  <a:lnTo>
                    <a:pt x="1187770" y="457199"/>
                  </a:lnTo>
                  <a:lnTo>
                    <a:pt x="1190056" y="457199"/>
                  </a:lnTo>
                  <a:lnTo>
                    <a:pt x="1191580" y="444499"/>
                  </a:lnTo>
                  <a:close/>
                </a:path>
                <a:path w="2571750" h="1752600">
                  <a:moveTo>
                    <a:pt x="1192596" y="444499"/>
                  </a:moveTo>
                  <a:lnTo>
                    <a:pt x="1191580" y="444499"/>
                  </a:lnTo>
                  <a:lnTo>
                    <a:pt x="1190056" y="457199"/>
                  </a:lnTo>
                  <a:lnTo>
                    <a:pt x="1190310" y="457199"/>
                  </a:lnTo>
                  <a:lnTo>
                    <a:pt x="1192596" y="444499"/>
                  </a:lnTo>
                  <a:close/>
                </a:path>
                <a:path w="2571750" h="1752600">
                  <a:moveTo>
                    <a:pt x="2274255" y="444499"/>
                  </a:moveTo>
                  <a:lnTo>
                    <a:pt x="2216343" y="444499"/>
                  </a:lnTo>
                  <a:lnTo>
                    <a:pt x="2222439" y="457199"/>
                  </a:lnTo>
                  <a:lnTo>
                    <a:pt x="2279589" y="457199"/>
                  </a:lnTo>
                  <a:lnTo>
                    <a:pt x="2274255" y="444499"/>
                  </a:lnTo>
                  <a:close/>
                </a:path>
                <a:path w="2571750" h="1752600">
                  <a:moveTo>
                    <a:pt x="697804" y="444499"/>
                  </a:moveTo>
                  <a:lnTo>
                    <a:pt x="696661" y="444499"/>
                  </a:lnTo>
                  <a:lnTo>
                    <a:pt x="697804" y="454890"/>
                  </a:lnTo>
                  <a:lnTo>
                    <a:pt x="697804" y="444499"/>
                  </a:lnTo>
                  <a:close/>
                </a:path>
                <a:path w="2571750" h="1752600">
                  <a:moveTo>
                    <a:pt x="656783" y="433387"/>
                  </a:moveTo>
                  <a:lnTo>
                    <a:pt x="656783" y="444499"/>
                  </a:lnTo>
                  <a:lnTo>
                    <a:pt x="657672" y="444499"/>
                  </a:lnTo>
                  <a:lnTo>
                    <a:pt x="656783" y="433387"/>
                  </a:lnTo>
                  <a:close/>
                </a:path>
                <a:path w="2571750" h="1752600">
                  <a:moveTo>
                    <a:pt x="656783" y="431799"/>
                  </a:moveTo>
                  <a:lnTo>
                    <a:pt x="656783" y="433387"/>
                  </a:lnTo>
                  <a:lnTo>
                    <a:pt x="657672" y="444499"/>
                  </a:lnTo>
                  <a:lnTo>
                    <a:pt x="656783" y="431799"/>
                  </a:lnTo>
                  <a:close/>
                </a:path>
                <a:path w="2571750" h="1752600">
                  <a:moveTo>
                    <a:pt x="689803" y="419099"/>
                  </a:moveTo>
                  <a:lnTo>
                    <a:pt x="652084" y="419099"/>
                  </a:lnTo>
                  <a:lnTo>
                    <a:pt x="656783" y="431799"/>
                  </a:lnTo>
                  <a:lnTo>
                    <a:pt x="657672" y="444499"/>
                  </a:lnTo>
                  <a:lnTo>
                    <a:pt x="691708" y="444499"/>
                  </a:lnTo>
                  <a:lnTo>
                    <a:pt x="690720" y="437444"/>
                  </a:lnTo>
                  <a:lnTo>
                    <a:pt x="688914" y="431799"/>
                  </a:lnTo>
                  <a:lnTo>
                    <a:pt x="690565" y="431799"/>
                  </a:lnTo>
                  <a:lnTo>
                    <a:pt x="689803" y="419099"/>
                  </a:lnTo>
                  <a:close/>
                </a:path>
                <a:path w="2571750" h="1752600">
                  <a:moveTo>
                    <a:pt x="690720" y="437444"/>
                  </a:moveTo>
                  <a:lnTo>
                    <a:pt x="691708" y="444499"/>
                  </a:lnTo>
                  <a:lnTo>
                    <a:pt x="691708" y="440531"/>
                  </a:lnTo>
                  <a:lnTo>
                    <a:pt x="690720" y="437444"/>
                  </a:lnTo>
                  <a:close/>
                </a:path>
                <a:path w="2571750" h="1752600">
                  <a:moveTo>
                    <a:pt x="691708" y="440531"/>
                  </a:moveTo>
                  <a:lnTo>
                    <a:pt x="691708" y="444499"/>
                  </a:lnTo>
                  <a:lnTo>
                    <a:pt x="692343" y="444499"/>
                  </a:lnTo>
                  <a:lnTo>
                    <a:pt x="692252" y="442232"/>
                  </a:lnTo>
                  <a:lnTo>
                    <a:pt x="691708" y="440531"/>
                  </a:lnTo>
                  <a:close/>
                </a:path>
                <a:path w="2571750" h="1752600">
                  <a:moveTo>
                    <a:pt x="692053" y="437242"/>
                  </a:moveTo>
                  <a:lnTo>
                    <a:pt x="692252" y="442232"/>
                  </a:lnTo>
                  <a:lnTo>
                    <a:pt x="692978" y="444499"/>
                  </a:lnTo>
                  <a:lnTo>
                    <a:pt x="693359" y="444499"/>
                  </a:lnTo>
                  <a:lnTo>
                    <a:pt x="692053" y="437242"/>
                  </a:lnTo>
                  <a:close/>
                </a:path>
                <a:path w="2571750" h="1752600">
                  <a:moveTo>
                    <a:pt x="1201105" y="431799"/>
                  </a:moveTo>
                  <a:lnTo>
                    <a:pt x="1158433" y="431799"/>
                  </a:lnTo>
                  <a:lnTo>
                    <a:pt x="1157798" y="444499"/>
                  </a:lnTo>
                  <a:lnTo>
                    <a:pt x="1197676" y="444499"/>
                  </a:lnTo>
                  <a:lnTo>
                    <a:pt x="1201105" y="431799"/>
                  </a:lnTo>
                  <a:close/>
                </a:path>
                <a:path w="2571750" h="1752600">
                  <a:moveTo>
                    <a:pt x="2256475" y="431799"/>
                  </a:moveTo>
                  <a:lnTo>
                    <a:pt x="2191832" y="431799"/>
                  </a:lnTo>
                  <a:lnTo>
                    <a:pt x="2199706" y="444499"/>
                  </a:lnTo>
                  <a:lnTo>
                    <a:pt x="2262317" y="444499"/>
                  </a:lnTo>
                  <a:lnTo>
                    <a:pt x="2256475" y="431799"/>
                  </a:lnTo>
                  <a:close/>
                </a:path>
                <a:path w="2571750" h="1752600">
                  <a:moveTo>
                    <a:pt x="691708" y="435327"/>
                  </a:moveTo>
                  <a:lnTo>
                    <a:pt x="691708" y="440531"/>
                  </a:lnTo>
                  <a:lnTo>
                    <a:pt x="692252" y="442232"/>
                  </a:lnTo>
                  <a:lnTo>
                    <a:pt x="692053" y="437242"/>
                  </a:lnTo>
                  <a:lnTo>
                    <a:pt x="691708" y="435327"/>
                  </a:lnTo>
                  <a:close/>
                </a:path>
                <a:path w="2571750" h="1752600">
                  <a:moveTo>
                    <a:pt x="691073" y="431799"/>
                  </a:moveTo>
                  <a:lnTo>
                    <a:pt x="689930" y="431799"/>
                  </a:lnTo>
                  <a:lnTo>
                    <a:pt x="690720" y="437444"/>
                  </a:lnTo>
                  <a:lnTo>
                    <a:pt x="691708" y="440531"/>
                  </a:lnTo>
                  <a:lnTo>
                    <a:pt x="691708" y="435327"/>
                  </a:lnTo>
                  <a:lnTo>
                    <a:pt x="691073" y="431799"/>
                  </a:lnTo>
                  <a:close/>
                </a:path>
                <a:path w="2571750" h="1752600">
                  <a:moveTo>
                    <a:pt x="689930" y="431799"/>
                  </a:moveTo>
                  <a:lnTo>
                    <a:pt x="688914" y="431799"/>
                  </a:lnTo>
                  <a:lnTo>
                    <a:pt x="690720" y="437444"/>
                  </a:lnTo>
                  <a:lnTo>
                    <a:pt x="689930" y="431799"/>
                  </a:lnTo>
                  <a:close/>
                </a:path>
                <a:path w="2571750" h="1752600">
                  <a:moveTo>
                    <a:pt x="691835" y="431799"/>
                  </a:moveTo>
                  <a:lnTo>
                    <a:pt x="691708" y="431799"/>
                  </a:lnTo>
                  <a:lnTo>
                    <a:pt x="691708" y="435327"/>
                  </a:lnTo>
                  <a:lnTo>
                    <a:pt x="692053" y="437242"/>
                  </a:lnTo>
                  <a:lnTo>
                    <a:pt x="691835" y="431799"/>
                  </a:lnTo>
                  <a:close/>
                </a:path>
                <a:path w="2571750" h="1752600">
                  <a:moveTo>
                    <a:pt x="691708" y="431799"/>
                  </a:moveTo>
                  <a:lnTo>
                    <a:pt x="691073" y="431799"/>
                  </a:lnTo>
                  <a:lnTo>
                    <a:pt x="691708" y="435327"/>
                  </a:lnTo>
                  <a:lnTo>
                    <a:pt x="691708" y="431799"/>
                  </a:lnTo>
                  <a:close/>
                </a:path>
                <a:path w="2571750" h="1752600">
                  <a:moveTo>
                    <a:pt x="652084" y="419099"/>
                  </a:moveTo>
                  <a:lnTo>
                    <a:pt x="653227" y="431799"/>
                  </a:lnTo>
                  <a:lnTo>
                    <a:pt x="656656" y="431799"/>
                  </a:lnTo>
                  <a:lnTo>
                    <a:pt x="656783" y="433387"/>
                  </a:lnTo>
                  <a:lnTo>
                    <a:pt x="656783" y="431799"/>
                  </a:lnTo>
                  <a:lnTo>
                    <a:pt x="652084" y="419099"/>
                  </a:lnTo>
                  <a:close/>
                </a:path>
                <a:path w="2571750" h="1752600">
                  <a:moveTo>
                    <a:pt x="652084" y="419099"/>
                  </a:moveTo>
                  <a:lnTo>
                    <a:pt x="650687" y="419099"/>
                  </a:lnTo>
                  <a:lnTo>
                    <a:pt x="652211" y="431799"/>
                  </a:lnTo>
                  <a:lnTo>
                    <a:pt x="653227" y="431799"/>
                  </a:lnTo>
                  <a:lnTo>
                    <a:pt x="652084" y="419099"/>
                  </a:lnTo>
                  <a:close/>
                </a:path>
                <a:path w="2571750" h="1752600">
                  <a:moveTo>
                    <a:pt x="689803" y="419099"/>
                  </a:moveTo>
                  <a:lnTo>
                    <a:pt x="690565" y="431799"/>
                  </a:lnTo>
                  <a:lnTo>
                    <a:pt x="690413" y="426719"/>
                  </a:lnTo>
                  <a:lnTo>
                    <a:pt x="689803" y="419099"/>
                  </a:lnTo>
                  <a:close/>
                </a:path>
                <a:path w="2571750" h="1752600">
                  <a:moveTo>
                    <a:pt x="690413" y="426719"/>
                  </a:moveTo>
                  <a:lnTo>
                    <a:pt x="690565" y="431799"/>
                  </a:lnTo>
                  <a:lnTo>
                    <a:pt x="690819" y="431799"/>
                  </a:lnTo>
                  <a:lnTo>
                    <a:pt x="690413" y="426719"/>
                  </a:lnTo>
                  <a:close/>
                </a:path>
                <a:path w="2571750" h="1752600">
                  <a:moveTo>
                    <a:pt x="1209741" y="419099"/>
                  </a:moveTo>
                  <a:lnTo>
                    <a:pt x="1167450" y="419099"/>
                  </a:lnTo>
                  <a:lnTo>
                    <a:pt x="1165037" y="431799"/>
                  </a:lnTo>
                  <a:lnTo>
                    <a:pt x="1206058" y="431799"/>
                  </a:lnTo>
                  <a:lnTo>
                    <a:pt x="1209741" y="419099"/>
                  </a:lnTo>
                  <a:close/>
                </a:path>
                <a:path w="2571750" h="1752600">
                  <a:moveTo>
                    <a:pt x="2242251" y="419099"/>
                  </a:moveTo>
                  <a:lnTo>
                    <a:pt x="2173290" y="419099"/>
                  </a:lnTo>
                  <a:lnTo>
                    <a:pt x="2181926" y="431799"/>
                  </a:lnTo>
                  <a:lnTo>
                    <a:pt x="2249871" y="431799"/>
                  </a:lnTo>
                  <a:lnTo>
                    <a:pt x="2242251" y="419099"/>
                  </a:lnTo>
                  <a:close/>
                </a:path>
                <a:path w="2571750" h="1752600">
                  <a:moveTo>
                    <a:pt x="690184" y="419099"/>
                  </a:moveTo>
                  <a:lnTo>
                    <a:pt x="689803" y="419099"/>
                  </a:lnTo>
                  <a:lnTo>
                    <a:pt x="690413" y="426719"/>
                  </a:lnTo>
                  <a:lnTo>
                    <a:pt x="690184" y="419099"/>
                  </a:lnTo>
                  <a:close/>
                </a:path>
                <a:path w="2571750" h="1752600">
                  <a:moveTo>
                    <a:pt x="534609" y="406399"/>
                  </a:moveTo>
                  <a:lnTo>
                    <a:pt x="488889" y="406399"/>
                  </a:lnTo>
                  <a:lnTo>
                    <a:pt x="484571" y="419099"/>
                  </a:lnTo>
                  <a:lnTo>
                    <a:pt x="530291" y="419099"/>
                  </a:lnTo>
                  <a:lnTo>
                    <a:pt x="534609" y="406399"/>
                  </a:lnTo>
                  <a:close/>
                </a:path>
                <a:path w="2571750" h="1752600">
                  <a:moveTo>
                    <a:pt x="641797" y="406399"/>
                  </a:moveTo>
                  <a:lnTo>
                    <a:pt x="640273" y="406399"/>
                  </a:lnTo>
                  <a:lnTo>
                    <a:pt x="642813" y="419099"/>
                  </a:lnTo>
                  <a:lnTo>
                    <a:pt x="641797" y="406399"/>
                  </a:lnTo>
                  <a:close/>
                </a:path>
                <a:path w="2571750" h="1752600">
                  <a:moveTo>
                    <a:pt x="641924" y="406399"/>
                  </a:moveTo>
                  <a:lnTo>
                    <a:pt x="644337" y="419099"/>
                  </a:lnTo>
                  <a:lnTo>
                    <a:pt x="641924" y="406399"/>
                  </a:lnTo>
                  <a:close/>
                </a:path>
                <a:path w="2571750" h="1752600">
                  <a:moveTo>
                    <a:pt x="684215" y="406399"/>
                  </a:moveTo>
                  <a:lnTo>
                    <a:pt x="641924" y="406399"/>
                  </a:lnTo>
                  <a:lnTo>
                    <a:pt x="644464" y="419099"/>
                  </a:lnTo>
                  <a:lnTo>
                    <a:pt x="685231" y="419099"/>
                  </a:lnTo>
                  <a:lnTo>
                    <a:pt x="684215" y="406399"/>
                  </a:lnTo>
                  <a:close/>
                </a:path>
                <a:path w="2571750" h="1752600">
                  <a:moveTo>
                    <a:pt x="684342" y="406399"/>
                  </a:moveTo>
                  <a:lnTo>
                    <a:pt x="685231" y="419099"/>
                  </a:lnTo>
                  <a:lnTo>
                    <a:pt x="685866" y="419099"/>
                  </a:lnTo>
                  <a:lnTo>
                    <a:pt x="684342" y="406399"/>
                  </a:lnTo>
                  <a:close/>
                </a:path>
                <a:path w="2571750" h="1752600">
                  <a:moveTo>
                    <a:pt x="1219012" y="406399"/>
                  </a:moveTo>
                  <a:lnTo>
                    <a:pt x="1173800" y="406399"/>
                  </a:lnTo>
                  <a:lnTo>
                    <a:pt x="1171006" y="419099"/>
                  </a:lnTo>
                  <a:lnTo>
                    <a:pt x="1215837" y="419099"/>
                  </a:lnTo>
                  <a:lnTo>
                    <a:pt x="1219012" y="406399"/>
                  </a:lnTo>
                  <a:close/>
                </a:path>
                <a:path w="2571750" h="1752600">
                  <a:moveTo>
                    <a:pt x="2154367" y="406399"/>
                  </a:moveTo>
                  <a:lnTo>
                    <a:pt x="2148398" y="406399"/>
                  </a:lnTo>
                  <a:lnTo>
                    <a:pt x="2155891" y="419099"/>
                  </a:lnTo>
                  <a:lnTo>
                    <a:pt x="2154367" y="406399"/>
                  </a:lnTo>
                  <a:close/>
                </a:path>
                <a:path w="2571750" h="1752600">
                  <a:moveTo>
                    <a:pt x="2225233" y="406399"/>
                  </a:moveTo>
                  <a:lnTo>
                    <a:pt x="2154367" y="406399"/>
                  </a:lnTo>
                  <a:lnTo>
                    <a:pt x="2160082" y="419099"/>
                  </a:lnTo>
                  <a:lnTo>
                    <a:pt x="2227392" y="419099"/>
                  </a:lnTo>
                  <a:lnTo>
                    <a:pt x="2225233" y="406399"/>
                  </a:lnTo>
                  <a:close/>
                </a:path>
                <a:path w="2571750" h="1752600">
                  <a:moveTo>
                    <a:pt x="543753" y="393699"/>
                  </a:moveTo>
                  <a:lnTo>
                    <a:pt x="497271" y="393699"/>
                  </a:lnTo>
                  <a:lnTo>
                    <a:pt x="492953" y="406399"/>
                  </a:lnTo>
                  <a:lnTo>
                    <a:pt x="538292" y="406399"/>
                  </a:lnTo>
                  <a:lnTo>
                    <a:pt x="543753" y="393699"/>
                  </a:lnTo>
                  <a:close/>
                </a:path>
                <a:path w="2571750" h="1752600">
                  <a:moveTo>
                    <a:pt x="622596" y="403980"/>
                  </a:moveTo>
                  <a:lnTo>
                    <a:pt x="623128" y="406399"/>
                  </a:lnTo>
                  <a:lnTo>
                    <a:pt x="623636" y="406399"/>
                  </a:lnTo>
                  <a:lnTo>
                    <a:pt x="622596" y="403980"/>
                  </a:lnTo>
                  <a:close/>
                </a:path>
                <a:path w="2571750" h="1752600">
                  <a:moveTo>
                    <a:pt x="620334" y="393699"/>
                  </a:moveTo>
                  <a:lnTo>
                    <a:pt x="622596" y="403980"/>
                  </a:lnTo>
                  <a:lnTo>
                    <a:pt x="623636" y="406399"/>
                  </a:lnTo>
                  <a:lnTo>
                    <a:pt x="620334" y="393699"/>
                  </a:lnTo>
                  <a:close/>
                </a:path>
                <a:path w="2571750" h="1752600">
                  <a:moveTo>
                    <a:pt x="675833" y="393699"/>
                  </a:moveTo>
                  <a:lnTo>
                    <a:pt x="620334" y="393699"/>
                  </a:lnTo>
                  <a:lnTo>
                    <a:pt x="623636" y="406399"/>
                  </a:lnTo>
                  <a:lnTo>
                    <a:pt x="678627" y="406399"/>
                  </a:lnTo>
                  <a:lnTo>
                    <a:pt x="675833" y="393699"/>
                  </a:lnTo>
                  <a:close/>
                </a:path>
                <a:path w="2571750" h="1752600">
                  <a:moveTo>
                    <a:pt x="1227775" y="393699"/>
                  </a:moveTo>
                  <a:lnTo>
                    <a:pt x="1182436" y="393699"/>
                  </a:lnTo>
                  <a:lnTo>
                    <a:pt x="1180658" y="406399"/>
                  </a:lnTo>
                  <a:lnTo>
                    <a:pt x="1224854" y="406399"/>
                  </a:lnTo>
                  <a:lnTo>
                    <a:pt x="1227775" y="393699"/>
                  </a:lnTo>
                  <a:close/>
                </a:path>
                <a:path w="2571750" h="1752600">
                  <a:moveTo>
                    <a:pt x="1228918" y="393699"/>
                  </a:moveTo>
                  <a:lnTo>
                    <a:pt x="1227775" y="393699"/>
                  </a:lnTo>
                  <a:lnTo>
                    <a:pt x="1224981" y="406399"/>
                  </a:lnTo>
                  <a:lnTo>
                    <a:pt x="1228918" y="393699"/>
                  </a:lnTo>
                  <a:close/>
                </a:path>
                <a:path w="2571750" h="1752600">
                  <a:moveTo>
                    <a:pt x="2195007" y="393699"/>
                  </a:moveTo>
                  <a:lnTo>
                    <a:pt x="2122871" y="393699"/>
                  </a:lnTo>
                  <a:lnTo>
                    <a:pt x="2130491" y="406399"/>
                  </a:lnTo>
                  <a:lnTo>
                    <a:pt x="2203643" y="406399"/>
                  </a:lnTo>
                  <a:lnTo>
                    <a:pt x="2195007" y="393699"/>
                  </a:lnTo>
                  <a:close/>
                </a:path>
                <a:path w="2571750" h="1752600">
                  <a:moveTo>
                    <a:pt x="2198436" y="393699"/>
                  </a:moveTo>
                  <a:lnTo>
                    <a:pt x="2203643" y="406399"/>
                  </a:lnTo>
                  <a:lnTo>
                    <a:pt x="2207834" y="406399"/>
                  </a:lnTo>
                  <a:lnTo>
                    <a:pt x="2198436" y="393699"/>
                  </a:lnTo>
                  <a:close/>
                </a:path>
                <a:path w="2571750" h="1752600">
                  <a:moveTo>
                    <a:pt x="620334" y="393699"/>
                  </a:moveTo>
                  <a:lnTo>
                    <a:pt x="618175" y="393699"/>
                  </a:lnTo>
                  <a:lnTo>
                    <a:pt x="622596" y="403980"/>
                  </a:lnTo>
                  <a:lnTo>
                    <a:pt x="620334" y="393699"/>
                  </a:lnTo>
                  <a:close/>
                </a:path>
                <a:path w="2571750" h="1752600">
                  <a:moveTo>
                    <a:pt x="663006" y="380999"/>
                  </a:moveTo>
                  <a:lnTo>
                    <a:pt x="507304" y="380999"/>
                  </a:lnTo>
                  <a:lnTo>
                    <a:pt x="502986" y="393699"/>
                  </a:lnTo>
                  <a:lnTo>
                    <a:pt x="666435" y="393699"/>
                  </a:lnTo>
                  <a:lnTo>
                    <a:pt x="663006" y="380999"/>
                  </a:lnTo>
                  <a:close/>
                </a:path>
                <a:path w="2571750" h="1752600">
                  <a:moveTo>
                    <a:pt x="1237808" y="380999"/>
                  </a:moveTo>
                  <a:lnTo>
                    <a:pt x="1196533" y="380999"/>
                  </a:lnTo>
                  <a:lnTo>
                    <a:pt x="1191072" y="393699"/>
                  </a:lnTo>
                  <a:lnTo>
                    <a:pt x="1234887" y="393699"/>
                  </a:lnTo>
                  <a:lnTo>
                    <a:pt x="1237808" y="380999"/>
                  </a:lnTo>
                  <a:close/>
                </a:path>
                <a:path w="2571750" h="1752600">
                  <a:moveTo>
                    <a:pt x="2177735" y="380999"/>
                  </a:moveTo>
                  <a:lnTo>
                    <a:pt x="2098233" y="380999"/>
                  </a:lnTo>
                  <a:lnTo>
                    <a:pt x="2107631" y="393699"/>
                  </a:lnTo>
                  <a:lnTo>
                    <a:pt x="2185736" y="393699"/>
                  </a:lnTo>
                  <a:lnTo>
                    <a:pt x="2177735" y="380999"/>
                  </a:lnTo>
                  <a:close/>
                </a:path>
                <a:path w="2571750" h="1752600">
                  <a:moveTo>
                    <a:pt x="647004" y="368299"/>
                  </a:moveTo>
                  <a:lnTo>
                    <a:pt x="522925" y="368299"/>
                  </a:lnTo>
                  <a:lnTo>
                    <a:pt x="518226" y="380999"/>
                  </a:lnTo>
                  <a:lnTo>
                    <a:pt x="650941" y="380999"/>
                  </a:lnTo>
                  <a:lnTo>
                    <a:pt x="647004" y="368299"/>
                  </a:lnTo>
                  <a:close/>
                </a:path>
                <a:path w="2571750" h="1752600">
                  <a:moveTo>
                    <a:pt x="1246952" y="368299"/>
                  </a:moveTo>
                  <a:lnTo>
                    <a:pt x="1203264" y="368299"/>
                  </a:lnTo>
                  <a:lnTo>
                    <a:pt x="1199200" y="380999"/>
                  </a:lnTo>
                  <a:lnTo>
                    <a:pt x="1244412" y="380999"/>
                  </a:lnTo>
                  <a:lnTo>
                    <a:pt x="1246952" y="368299"/>
                  </a:lnTo>
                  <a:close/>
                </a:path>
                <a:path w="2571750" h="1752600">
                  <a:moveTo>
                    <a:pt x="2154240" y="368299"/>
                  </a:moveTo>
                  <a:lnTo>
                    <a:pt x="2072706" y="368299"/>
                  </a:lnTo>
                  <a:lnTo>
                    <a:pt x="2079945" y="380999"/>
                  </a:lnTo>
                  <a:lnTo>
                    <a:pt x="2158558" y="380999"/>
                  </a:lnTo>
                  <a:lnTo>
                    <a:pt x="2154240" y="368299"/>
                  </a:lnTo>
                  <a:close/>
                </a:path>
                <a:path w="2571750" h="1752600">
                  <a:moveTo>
                    <a:pt x="539816" y="355599"/>
                  </a:moveTo>
                  <a:lnTo>
                    <a:pt x="538927" y="355599"/>
                  </a:lnTo>
                  <a:lnTo>
                    <a:pt x="535371" y="368299"/>
                  </a:lnTo>
                  <a:lnTo>
                    <a:pt x="539816" y="355599"/>
                  </a:lnTo>
                  <a:close/>
                </a:path>
                <a:path w="2571750" h="1752600">
                  <a:moveTo>
                    <a:pt x="620842" y="355599"/>
                  </a:moveTo>
                  <a:lnTo>
                    <a:pt x="539816" y="355599"/>
                  </a:lnTo>
                  <a:lnTo>
                    <a:pt x="535498" y="368299"/>
                  </a:lnTo>
                  <a:lnTo>
                    <a:pt x="625160" y="368299"/>
                  </a:lnTo>
                  <a:lnTo>
                    <a:pt x="620842" y="355599"/>
                  </a:lnTo>
                  <a:close/>
                </a:path>
                <a:path w="2571750" h="1752600">
                  <a:moveTo>
                    <a:pt x="1258128" y="355599"/>
                  </a:moveTo>
                  <a:lnTo>
                    <a:pt x="1213170" y="355599"/>
                  </a:lnTo>
                  <a:lnTo>
                    <a:pt x="1209233" y="368299"/>
                  </a:lnTo>
                  <a:lnTo>
                    <a:pt x="1253429" y="368299"/>
                  </a:lnTo>
                  <a:lnTo>
                    <a:pt x="1258128" y="355599"/>
                  </a:lnTo>
                  <a:close/>
                </a:path>
                <a:path w="2571750" h="1752600">
                  <a:moveTo>
                    <a:pt x="2122236" y="355599"/>
                  </a:moveTo>
                  <a:lnTo>
                    <a:pt x="2059371" y="355599"/>
                  </a:lnTo>
                  <a:lnTo>
                    <a:pt x="2066991" y="368299"/>
                  </a:lnTo>
                  <a:lnTo>
                    <a:pt x="2130237" y="368299"/>
                  </a:lnTo>
                  <a:lnTo>
                    <a:pt x="2122236" y="355599"/>
                  </a:lnTo>
                  <a:close/>
                </a:path>
                <a:path w="2571750" h="1752600">
                  <a:moveTo>
                    <a:pt x="1269685" y="342899"/>
                  </a:moveTo>
                  <a:lnTo>
                    <a:pt x="1220155" y="342899"/>
                  </a:lnTo>
                  <a:lnTo>
                    <a:pt x="1219012" y="355599"/>
                  </a:lnTo>
                  <a:lnTo>
                    <a:pt x="1268034" y="355599"/>
                  </a:lnTo>
                  <a:lnTo>
                    <a:pt x="1269685" y="342899"/>
                  </a:lnTo>
                  <a:close/>
                </a:path>
                <a:path w="2571750" h="1752600">
                  <a:moveTo>
                    <a:pt x="2097725" y="342899"/>
                  </a:moveTo>
                  <a:lnTo>
                    <a:pt x="2041083" y="342899"/>
                  </a:lnTo>
                  <a:lnTo>
                    <a:pt x="2046925" y="355599"/>
                  </a:lnTo>
                  <a:lnTo>
                    <a:pt x="2105345" y="355599"/>
                  </a:lnTo>
                  <a:lnTo>
                    <a:pt x="2097725" y="342899"/>
                  </a:lnTo>
                  <a:close/>
                </a:path>
                <a:path w="2571750" h="1752600">
                  <a:moveTo>
                    <a:pt x="1283274" y="330199"/>
                  </a:moveTo>
                  <a:lnTo>
                    <a:pt x="1237173" y="330199"/>
                  </a:lnTo>
                  <a:lnTo>
                    <a:pt x="1231839" y="342899"/>
                  </a:lnTo>
                  <a:lnTo>
                    <a:pt x="1278575" y="342899"/>
                  </a:lnTo>
                  <a:lnTo>
                    <a:pt x="1283274" y="330199"/>
                  </a:lnTo>
                  <a:close/>
                </a:path>
                <a:path w="2571750" h="1752600">
                  <a:moveTo>
                    <a:pt x="2080580" y="330199"/>
                  </a:moveTo>
                  <a:lnTo>
                    <a:pt x="2029653" y="330199"/>
                  </a:lnTo>
                  <a:lnTo>
                    <a:pt x="2035368" y="342899"/>
                  </a:lnTo>
                  <a:lnTo>
                    <a:pt x="2088200" y="342899"/>
                  </a:lnTo>
                  <a:lnTo>
                    <a:pt x="2080580" y="330199"/>
                  </a:lnTo>
                  <a:close/>
                </a:path>
                <a:path w="2571750" h="1752600">
                  <a:moveTo>
                    <a:pt x="1295212" y="317499"/>
                  </a:moveTo>
                  <a:lnTo>
                    <a:pt x="1246063" y="317499"/>
                  </a:lnTo>
                  <a:lnTo>
                    <a:pt x="1241745" y="330199"/>
                  </a:lnTo>
                  <a:lnTo>
                    <a:pt x="1293561" y="330199"/>
                  </a:lnTo>
                  <a:lnTo>
                    <a:pt x="1295212" y="317499"/>
                  </a:lnTo>
                  <a:close/>
                </a:path>
                <a:path w="2571750" h="1752600">
                  <a:moveTo>
                    <a:pt x="2064959" y="317499"/>
                  </a:moveTo>
                  <a:lnTo>
                    <a:pt x="2014540" y="317499"/>
                  </a:lnTo>
                  <a:lnTo>
                    <a:pt x="2019874" y="330199"/>
                  </a:lnTo>
                  <a:lnTo>
                    <a:pt x="2070801" y="330199"/>
                  </a:lnTo>
                  <a:lnTo>
                    <a:pt x="2064959" y="317499"/>
                  </a:lnTo>
                  <a:close/>
                </a:path>
                <a:path w="2571750" h="1752600">
                  <a:moveTo>
                    <a:pt x="1308928" y="304799"/>
                  </a:moveTo>
                  <a:lnTo>
                    <a:pt x="1256858" y="304799"/>
                  </a:lnTo>
                  <a:lnTo>
                    <a:pt x="1252159" y="317499"/>
                  </a:lnTo>
                  <a:lnTo>
                    <a:pt x="1304610" y="317499"/>
                  </a:lnTo>
                  <a:lnTo>
                    <a:pt x="1308928" y="304799"/>
                  </a:lnTo>
                  <a:close/>
                </a:path>
                <a:path w="2571750" h="1752600">
                  <a:moveTo>
                    <a:pt x="2053529" y="304799"/>
                  </a:moveTo>
                  <a:lnTo>
                    <a:pt x="2003491" y="304799"/>
                  </a:lnTo>
                  <a:lnTo>
                    <a:pt x="2006666" y="317499"/>
                  </a:lnTo>
                  <a:lnTo>
                    <a:pt x="2059244" y="317499"/>
                  </a:lnTo>
                  <a:lnTo>
                    <a:pt x="2053529" y="304799"/>
                  </a:lnTo>
                  <a:close/>
                </a:path>
                <a:path w="2571750" h="1752600">
                  <a:moveTo>
                    <a:pt x="1319088" y="292099"/>
                  </a:moveTo>
                  <a:lnTo>
                    <a:pt x="1271590" y="292099"/>
                  </a:lnTo>
                  <a:lnTo>
                    <a:pt x="1267272" y="304799"/>
                  </a:lnTo>
                  <a:lnTo>
                    <a:pt x="1313373" y="304799"/>
                  </a:lnTo>
                  <a:lnTo>
                    <a:pt x="1319088" y="292099"/>
                  </a:lnTo>
                  <a:close/>
                </a:path>
                <a:path w="2571750" h="1752600">
                  <a:moveTo>
                    <a:pt x="1323025" y="292099"/>
                  </a:moveTo>
                  <a:lnTo>
                    <a:pt x="1319088" y="292099"/>
                  </a:lnTo>
                  <a:lnTo>
                    <a:pt x="1315405" y="304799"/>
                  </a:lnTo>
                  <a:lnTo>
                    <a:pt x="1323025" y="292099"/>
                  </a:lnTo>
                  <a:close/>
                </a:path>
                <a:path w="2571750" h="1752600">
                  <a:moveTo>
                    <a:pt x="1993363" y="300037"/>
                  </a:moveTo>
                  <a:lnTo>
                    <a:pt x="1994601" y="304799"/>
                  </a:lnTo>
                  <a:lnTo>
                    <a:pt x="1995363" y="304799"/>
                  </a:lnTo>
                  <a:lnTo>
                    <a:pt x="1993363" y="300037"/>
                  </a:lnTo>
                  <a:close/>
                </a:path>
                <a:path w="2571750" h="1752600">
                  <a:moveTo>
                    <a:pt x="1991299" y="292099"/>
                  </a:moveTo>
                  <a:lnTo>
                    <a:pt x="1993363" y="300037"/>
                  </a:lnTo>
                  <a:lnTo>
                    <a:pt x="1995363" y="304799"/>
                  </a:lnTo>
                  <a:lnTo>
                    <a:pt x="1991299" y="292099"/>
                  </a:lnTo>
                  <a:close/>
                </a:path>
                <a:path w="2571750" h="1752600">
                  <a:moveTo>
                    <a:pt x="2038035" y="292099"/>
                  </a:moveTo>
                  <a:lnTo>
                    <a:pt x="1991299" y="292099"/>
                  </a:lnTo>
                  <a:lnTo>
                    <a:pt x="1995363" y="304799"/>
                  </a:lnTo>
                  <a:lnTo>
                    <a:pt x="2040956" y="304799"/>
                  </a:lnTo>
                  <a:lnTo>
                    <a:pt x="2038035" y="292099"/>
                  </a:lnTo>
                  <a:close/>
                </a:path>
                <a:path w="2571750" h="1752600">
                  <a:moveTo>
                    <a:pt x="2038289" y="292099"/>
                  </a:moveTo>
                  <a:lnTo>
                    <a:pt x="2040956" y="304799"/>
                  </a:lnTo>
                  <a:lnTo>
                    <a:pt x="2043750" y="304799"/>
                  </a:lnTo>
                  <a:lnTo>
                    <a:pt x="2038289" y="292099"/>
                  </a:lnTo>
                  <a:close/>
                </a:path>
                <a:path w="2571750" h="1752600">
                  <a:moveTo>
                    <a:pt x="1991299" y="292099"/>
                  </a:moveTo>
                  <a:lnTo>
                    <a:pt x="1990029" y="292099"/>
                  </a:lnTo>
                  <a:lnTo>
                    <a:pt x="1993363" y="300037"/>
                  </a:lnTo>
                  <a:lnTo>
                    <a:pt x="1991299" y="292099"/>
                  </a:lnTo>
                  <a:close/>
                </a:path>
                <a:path w="2571750" h="1752600">
                  <a:moveTo>
                    <a:pt x="1338646" y="279399"/>
                  </a:moveTo>
                  <a:lnTo>
                    <a:pt x="1281623" y="279399"/>
                  </a:lnTo>
                  <a:lnTo>
                    <a:pt x="1277305" y="292099"/>
                  </a:lnTo>
                  <a:lnTo>
                    <a:pt x="1336614" y="292099"/>
                  </a:lnTo>
                  <a:lnTo>
                    <a:pt x="1338646" y="279399"/>
                  </a:lnTo>
                  <a:close/>
                </a:path>
                <a:path w="2571750" h="1752600">
                  <a:moveTo>
                    <a:pt x="2029653" y="279399"/>
                  </a:moveTo>
                  <a:lnTo>
                    <a:pt x="1979996" y="279399"/>
                  </a:lnTo>
                  <a:lnTo>
                    <a:pt x="1983933" y="292099"/>
                  </a:lnTo>
                  <a:lnTo>
                    <a:pt x="2032828" y="292099"/>
                  </a:lnTo>
                  <a:lnTo>
                    <a:pt x="2029653" y="279399"/>
                  </a:lnTo>
                  <a:close/>
                </a:path>
                <a:path w="2571750" h="1752600">
                  <a:moveTo>
                    <a:pt x="1357315" y="266699"/>
                  </a:moveTo>
                  <a:lnTo>
                    <a:pt x="1298133" y="266699"/>
                  </a:lnTo>
                  <a:lnTo>
                    <a:pt x="1294450" y="279399"/>
                  </a:lnTo>
                  <a:lnTo>
                    <a:pt x="1353505" y="279399"/>
                  </a:lnTo>
                  <a:lnTo>
                    <a:pt x="1357315" y="266699"/>
                  </a:lnTo>
                  <a:close/>
                </a:path>
                <a:path w="2571750" h="1752600">
                  <a:moveTo>
                    <a:pt x="2017207" y="266699"/>
                  </a:moveTo>
                  <a:lnTo>
                    <a:pt x="1974408" y="266699"/>
                  </a:lnTo>
                  <a:lnTo>
                    <a:pt x="1975297" y="279399"/>
                  </a:lnTo>
                  <a:lnTo>
                    <a:pt x="2018858" y="279399"/>
                  </a:lnTo>
                  <a:lnTo>
                    <a:pt x="2017207" y="266699"/>
                  </a:lnTo>
                  <a:close/>
                </a:path>
                <a:path w="2571750" h="1752600">
                  <a:moveTo>
                    <a:pt x="1374714" y="253999"/>
                  </a:moveTo>
                  <a:lnTo>
                    <a:pt x="1318707" y="253999"/>
                  </a:lnTo>
                  <a:lnTo>
                    <a:pt x="1311468" y="266699"/>
                  </a:lnTo>
                  <a:lnTo>
                    <a:pt x="1367094" y="266699"/>
                  </a:lnTo>
                  <a:lnTo>
                    <a:pt x="1374714" y="253999"/>
                  </a:lnTo>
                  <a:close/>
                </a:path>
                <a:path w="2571750" h="1752600">
                  <a:moveTo>
                    <a:pt x="1965899" y="253999"/>
                  </a:moveTo>
                  <a:lnTo>
                    <a:pt x="1967296" y="266699"/>
                  </a:lnTo>
                  <a:lnTo>
                    <a:pt x="1968693" y="266699"/>
                  </a:lnTo>
                  <a:lnTo>
                    <a:pt x="1965899" y="253999"/>
                  </a:lnTo>
                  <a:close/>
                </a:path>
                <a:path w="2571750" h="1752600">
                  <a:moveTo>
                    <a:pt x="2007301" y="253999"/>
                  </a:moveTo>
                  <a:lnTo>
                    <a:pt x="1966153" y="253999"/>
                  </a:lnTo>
                  <a:lnTo>
                    <a:pt x="1968693" y="266699"/>
                  </a:lnTo>
                  <a:lnTo>
                    <a:pt x="2009714" y="266699"/>
                  </a:lnTo>
                  <a:lnTo>
                    <a:pt x="2007301" y="253999"/>
                  </a:lnTo>
                  <a:close/>
                </a:path>
                <a:path w="2571750" h="1752600">
                  <a:moveTo>
                    <a:pt x="1392748" y="241299"/>
                  </a:moveTo>
                  <a:lnTo>
                    <a:pt x="1330645" y="241299"/>
                  </a:lnTo>
                  <a:lnTo>
                    <a:pt x="1327216" y="253999"/>
                  </a:lnTo>
                  <a:lnTo>
                    <a:pt x="1382715" y="253999"/>
                  </a:lnTo>
                  <a:lnTo>
                    <a:pt x="1392748" y="241299"/>
                  </a:lnTo>
                  <a:close/>
                </a:path>
                <a:path w="2571750" h="1752600">
                  <a:moveTo>
                    <a:pt x="1958406" y="241299"/>
                  </a:moveTo>
                  <a:lnTo>
                    <a:pt x="1955993" y="241299"/>
                  </a:lnTo>
                  <a:lnTo>
                    <a:pt x="1958406" y="253999"/>
                  </a:lnTo>
                  <a:lnTo>
                    <a:pt x="1959803" y="253999"/>
                  </a:lnTo>
                  <a:lnTo>
                    <a:pt x="1958406" y="241299"/>
                  </a:lnTo>
                  <a:close/>
                </a:path>
                <a:path w="2571750" h="1752600">
                  <a:moveTo>
                    <a:pt x="1958406" y="241299"/>
                  </a:moveTo>
                  <a:lnTo>
                    <a:pt x="1959803" y="253999"/>
                  </a:lnTo>
                  <a:lnTo>
                    <a:pt x="1960565" y="253999"/>
                  </a:lnTo>
                  <a:lnTo>
                    <a:pt x="1958406" y="241299"/>
                  </a:lnTo>
                  <a:close/>
                </a:path>
                <a:path w="2571750" h="1752600">
                  <a:moveTo>
                    <a:pt x="2000570" y="241299"/>
                  </a:moveTo>
                  <a:lnTo>
                    <a:pt x="1958406" y="241299"/>
                  </a:lnTo>
                  <a:lnTo>
                    <a:pt x="1960565" y="253999"/>
                  </a:lnTo>
                  <a:lnTo>
                    <a:pt x="2002348" y="253999"/>
                  </a:lnTo>
                  <a:lnTo>
                    <a:pt x="2000570" y="241299"/>
                  </a:lnTo>
                  <a:close/>
                </a:path>
                <a:path w="2571750" h="1752600">
                  <a:moveTo>
                    <a:pt x="1345631" y="228599"/>
                  </a:moveTo>
                  <a:lnTo>
                    <a:pt x="1339916" y="241299"/>
                  </a:lnTo>
                  <a:lnTo>
                    <a:pt x="1345123" y="241299"/>
                  </a:lnTo>
                  <a:lnTo>
                    <a:pt x="1345631" y="228599"/>
                  </a:lnTo>
                  <a:close/>
                </a:path>
                <a:path w="2571750" h="1752600">
                  <a:moveTo>
                    <a:pt x="1405067" y="228599"/>
                  </a:moveTo>
                  <a:lnTo>
                    <a:pt x="1352743" y="228599"/>
                  </a:lnTo>
                  <a:lnTo>
                    <a:pt x="1345123" y="241299"/>
                  </a:lnTo>
                  <a:lnTo>
                    <a:pt x="1402400" y="241299"/>
                  </a:lnTo>
                  <a:lnTo>
                    <a:pt x="1405067" y="228599"/>
                  </a:lnTo>
                  <a:close/>
                </a:path>
                <a:path w="2571750" h="1752600">
                  <a:moveTo>
                    <a:pt x="1951421" y="228599"/>
                  </a:moveTo>
                  <a:lnTo>
                    <a:pt x="1949516" y="228599"/>
                  </a:lnTo>
                  <a:lnTo>
                    <a:pt x="1951675" y="241299"/>
                  </a:lnTo>
                  <a:lnTo>
                    <a:pt x="1951421" y="228599"/>
                  </a:lnTo>
                  <a:close/>
                </a:path>
                <a:path w="2571750" h="1752600">
                  <a:moveTo>
                    <a:pt x="1988378" y="228599"/>
                  </a:moveTo>
                  <a:lnTo>
                    <a:pt x="1951421" y="228599"/>
                  </a:lnTo>
                  <a:lnTo>
                    <a:pt x="1952818" y="241299"/>
                  </a:lnTo>
                  <a:lnTo>
                    <a:pt x="1992188" y="241299"/>
                  </a:lnTo>
                  <a:lnTo>
                    <a:pt x="1988378" y="228599"/>
                  </a:lnTo>
                  <a:close/>
                </a:path>
                <a:path w="2571750" h="1752600">
                  <a:moveTo>
                    <a:pt x="1988378" y="228599"/>
                  </a:moveTo>
                  <a:lnTo>
                    <a:pt x="1992188" y="241299"/>
                  </a:lnTo>
                  <a:lnTo>
                    <a:pt x="1991706" y="236920"/>
                  </a:lnTo>
                  <a:lnTo>
                    <a:pt x="1988378" y="228599"/>
                  </a:lnTo>
                  <a:close/>
                </a:path>
                <a:path w="2571750" h="1752600">
                  <a:moveTo>
                    <a:pt x="1991706" y="236920"/>
                  </a:moveTo>
                  <a:lnTo>
                    <a:pt x="1992188" y="241299"/>
                  </a:lnTo>
                  <a:lnTo>
                    <a:pt x="1993458" y="241299"/>
                  </a:lnTo>
                  <a:lnTo>
                    <a:pt x="1991706" y="236920"/>
                  </a:lnTo>
                  <a:close/>
                </a:path>
                <a:path w="2571750" h="1752600">
                  <a:moveTo>
                    <a:pt x="1990791" y="228599"/>
                  </a:moveTo>
                  <a:lnTo>
                    <a:pt x="1988378" y="228599"/>
                  </a:lnTo>
                  <a:lnTo>
                    <a:pt x="1991706" y="236920"/>
                  </a:lnTo>
                  <a:lnTo>
                    <a:pt x="1990791" y="228599"/>
                  </a:lnTo>
                  <a:close/>
                </a:path>
                <a:path w="2571750" h="1752600">
                  <a:moveTo>
                    <a:pt x="1428181" y="215899"/>
                  </a:moveTo>
                  <a:lnTo>
                    <a:pt x="1370650" y="215899"/>
                  </a:lnTo>
                  <a:lnTo>
                    <a:pt x="1360490" y="228599"/>
                  </a:lnTo>
                  <a:lnTo>
                    <a:pt x="1412052" y="228599"/>
                  </a:lnTo>
                  <a:lnTo>
                    <a:pt x="1428181" y="215899"/>
                  </a:lnTo>
                  <a:close/>
                </a:path>
                <a:path w="2571750" h="1752600">
                  <a:moveTo>
                    <a:pt x="1945474" y="218660"/>
                  </a:moveTo>
                  <a:lnTo>
                    <a:pt x="1946468" y="228599"/>
                  </a:lnTo>
                  <a:lnTo>
                    <a:pt x="1947738" y="228599"/>
                  </a:lnTo>
                  <a:lnTo>
                    <a:pt x="1947557" y="224971"/>
                  </a:lnTo>
                  <a:lnTo>
                    <a:pt x="1945474" y="218660"/>
                  </a:lnTo>
                  <a:close/>
                </a:path>
                <a:path w="2571750" h="1752600">
                  <a:moveTo>
                    <a:pt x="1947557" y="224971"/>
                  </a:moveTo>
                  <a:lnTo>
                    <a:pt x="1947738" y="228599"/>
                  </a:lnTo>
                  <a:lnTo>
                    <a:pt x="1948754" y="228599"/>
                  </a:lnTo>
                  <a:lnTo>
                    <a:pt x="1947557" y="224971"/>
                  </a:lnTo>
                  <a:close/>
                </a:path>
                <a:path w="2571750" h="1752600">
                  <a:moveTo>
                    <a:pt x="1947315" y="220133"/>
                  </a:moveTo>
                  <a:lnTo>
                    <a:pt x="1947557" y="224971"/>
                  </a:lnTo>
                  <a:lnTo>
                    <a:pt x="1948754" y="228599"/>
                  </a:lnTo>
                  <a:lnTo>
                    <a:pt x="1947315" y="220133"/>
                  </a:lnTo>
                  <a:close/>
                </a:path>
                <a:path w="2571750" h="1752600">
                  <a:moveTo>
                    <a:pt x="1947103" y="215899"/>
                  </a:moveTo>
                  <a:lnTo>
                    <a:pt x="1947315" y="220133"/>
                  </a:lnTo>
                  <a:lnTo>
                    <a:pt x="1948754" y="228599"/>
                  </a:lnTo>
                  <a:lnTo>
                    <a:pt x="1950532" y="228599"/>
                  </a:lnTo>
                  <a:lnTo>
                    <a:pt x="1947103" y="215899"/>
                  </a:lnTo>
                  <a:close/>
                </a:path>
                <a:path w="2571750" h="1752600">
                  <a:moveTo>
                    <a:pt x="1983171" y="215899"/>
                  </a:moveTo>
                  <a:lnTo>
                    <a:pt x="1947103" y="215899"/>
                  </a:lnTo>
                  <a:lnTo>
                    <a:pt x="1950532" y="228599"/>
                  </a:lnTo>
                  <a:lnTo>
                    <a:pt x="1985711" y="228599"/>
                  </a:lnTo>
                  <a:lnTo>
                    <a:pt x="1983171" y="215899"/>
                  </a:lnTo>
                  <a:close/>
                </a:path>
                <a:path w="2571750" h="1752600">
                  <a:moveTo>
                    <a:pt x="1947103" y="215899"/>
                  </a:moveTo>
                  <a:lnTo>
                    <a:pt x="1946595" y="215899"/>
                  </a:lnTo>
                  <a:lnTo>
                    <a:pt x="1947315" y="220133"/>
                  </a:lnTo>
                  <a:lnTo>
                    <a:pt x="1947103" y="215899"/>
                  </a:lnTo>
                  <a:close/>
                </a:path>
                <a:path w="2571750" h="1752600">
                  <a:moveTo>
                    <a:pt x="1945198" y="215899"/>
                  </a:moveTo>
                  <a:lnTo>
                    <a:pt x="1944563" y="215899"/>
                  </a:lnTo>
                  <a:lnTo>
                    <a:pt x="1945474" y="218660"/>
                  </a:lnTo>
                  <a:lnTo>
                    <a:pt x="1945198" y="215899"/>
                  </a:lnTo>
                  <a:close/>
                </a:path>
                <a:path w="2571750" h="1752600">
                  <a:moveTo>
                    <a:pt x="1445453" y="203199"/>
                  </a:moveTo>
                  <a:lnTo>
                    <a:pt x="1383985" y="203199"/>
                  </a:lnTo>
                  <a:lnTo>
                    <a:pt x="1372428" y="215899"/>
                  </a:lnTo>
                  <a:lnTo>
                    <a:pt x="1430975" y="215899"/>
                  </a:lnTo>
                  <a:lnTo>
                    <a:pt x="1445453" y="203199"/>
                  </a:lnTo>
                  <a:close/>
                </a:path>
                <a:path w="2571750" h="1752600">
                  <a:moveTo>
                    <a:pt x="1942023" y="203199"/>
                  </a:moveTo>
                  <a:lnTo>
                    <a:pt x="1942404" y="215899"/>
                  </a:lnTo>
                  <a:lnTo>
                    <a:pt x="1943166" y="215899"/>
                  </a:lnTo>
                  <a:lnTo>
                    <a:pt x="1942023" y="203199"/>
                  </a:lnTo>
                  <a:close/>
                </a:path>
                <a:path w="2571750" h="1752600">
                  <a:moveTo>
                    <a:pt x="1976313" y="203199"/>
                  </a:moveTo>
                  <a:lnTo>
                    <a:pt x="1942023" y="203199"/>
                  </a:lnTo>
                  <a:lnTo>
                    <a:pt x="1943166" y="215899"/>
                  </a:lnTo>
                  <a:lnTo>
                    <a:pt x="1979361" y="215899"/>
                  </a:lnTo>
                  <a:lnTo>
                    <a:pt x="1979331" y="214376"/>
                  </a:lnTo>
                  <a:lnTo>
                    <a:pt x="1976313" y="203199"/>
                  </a:lnTo>
                  <a:close/>
                </a:path>
                <a:path w="2571750" h="1752600">
                  <a:moveTo>
                    <a:pt x="1979205" y="208084"/>
                  </a:moveTo>
                  <a:lnTo>
                    <a:pt x="1979331" y="214376"/>
                  </a:lnTo>
                  <a:lnTo>
                    <a:pt x="1979742" y="215899"/>
                  </a:lnTo>
                  <a:lnTo>
                    <a:pt x="1980377" y="215899"/>
                  </a:lnTo>
                  <a:lnTo>
                    <a:pt x="1979205" y="208084"/>
                  </a:lnTo>
                  <a:close/>
                </a:path>
                <a:path w="2571750" h="1752600">
                  <a:moveTo>
                    <a:pt x="1978472" y="203199"/>
                  </a:moveTo>
                  <a:lnTo>
                    <a:pt x="1976313" y="203199"/>
                  </a:lnTo>
                  <a:lnTo>
                    <a:pt x="1979331" y="214376"/>
                  </a:lnTo>
                  <a:lnTo>
                    <a:pt x="1979205" y="208084"/>
                  </a:lnTo>
                  <a:lnTo>
                    <a:pt x="1978472" y="203199"/>
                  </a:lnTo>
                  <a:close/>
                </a:path>
                <a:path w="2571750" h="1752600">
                  <a:moveTo>
                    <a:pt x="1979107" y="203199"/>
                  </a:moveTo>
                  <a:lnTo>
                    <a:pt x="1978472" y="203199"/>
                  </a:lnTo>
                  <a:lnTo>
                    <a:pt x="1979205" y="208084"/>
                  </a:lnTo>
                  <a:lnTo>
                    <a:pt x="1979107" y="203199"/>
                  </a:lnTo>
                  <a:close/>
                </a:path>
                <a:path w="2571750" h="1752600">
                  <a:moveTo>
                    <a:pt x="1462090" y="190499"/>
                  </a:moveTo>
                  <a:lnTo>
                    <a:pt x="1396685" y="190499"/>
                  </a:lnTo>
                  <a:lnTo>
                    <a:pt x="1392367" y="203199"/>
                  </a:lnTo>
                  <a:lnTo>
                    <a:pt x="1443802" y="203199"/>
                  </a:lnTo>
                  <a:lnTo>
                    <a:pt x="1462090" y="190499"/>
                  </a:lnTo>
                  <a:close/>
                </a:path>
                <a:path w="2571750" h="1752600">
                  <a:moveTo>
                    <a:pt x="1937197" y="190499"/>
                  </a:moveTo>
                  <a:lnTo>
                    <a:pt x="1937451" y="203199"/>
                  </a:lnTo>
                  <a:lnTo>
                    <a:pt x="1938340" y="203199"/>
                  </a:lnTo>
                  <a:lnTo>
                    <a:pt x="1937197" y="190499"/>
                  </a:lnTo>
                  <a:close/>
                </a:path>
                <a:path w="2571750" h="1752600">
                  <a:moveTo>
                    <a:pt x="1973773" y="190499"/>
                  </a:moveTo>
                  <a:lnTo>
                    <a:pt x="1937324" y="190499"/>
                  </a:lnTo>
                  <a:lnTo>
                    <a:pt x="1938340" y="203199"/>
                  </a:lnTo>
                  <a:lnTo>
                    <a:pt x="1974662" y="203199"/>
                  </a:lnTo>
                  <a:lnTo>
                    <a:pt x="1973773" y="190499"/>
                  </a:lnTo>
                  <a:close/>
                </a:path>
                <a:path w="2571750" h="1752600">
                  <a:moveTo>
                    <a:pt x="1974027" y="190499"/>
                  </a:moveTo>
                  <a:lnTo>
                    <a:pt x="1974662" y="203199"/>
                  </a:lnTo>
                  <a:lnTo>
                    <a:pt x="1975170" y="203199"/>
                  </a:lnTo>
                  <a:lnTo>
                    <a:pt x="1974027" y="190499"/>
                  </a:lnTo>
                  <a:close/>
                </a:path>
                <a:path w="2571750" h="1752600">
                  <a:moveTo>
                    <a:pt x="1503365" y="165099"/>
                  </a:moveTo>
                  <a:lnTo>
                    <a:pt x="1443675" y="165099"/>
                  </a:lnTo>
                  <a:lnTo>
                    <a:pt x="1426022" y="177799"/>
                  </a:lnTo>
                  <a:lnTo>
                    <a:pt x="1410020" y="190499"/>
                  </a:lnTo>
                  <a:lnTo>
                    <a:pt x="1478981" y="190499"/>
                  </a:lnTo>
                  <a:lnTo>
                    <a:pt x="1492189" y="177799"/>
                  </a:lnTo>
                  <a:lnTo>
                    <a:pt x="1489268" y="177799"/>
                  </a:lnTo>
                  <a:lnTo>
                    <a:pt x="1503365" y="165099"/>
                  </a:lnTo>
                  <a:close/>
                </a:path>
                <a:path w="2571750" h="1752600">
                  <a:moveTo>
                    <a:pt x="1968058" y="177799"/>
                  </a:moveTo>
                  <a:lnTo>
                    <a:pt x="1931228" y="177799"/>
                  </a:lnTo>
                  <a:lnTo>
                    <a:pt x="1932752" y="190499"/>
                  </a:lnTo>
                  <a:lnTo>
                    <a:pt x="1969582" y="190499"/>
                  </a:lnTo>
                  <a:lnTo>
                    <a:pt x="1968428" y="178954"/>
                  </a:lnTo>
                  <a:lnTo>
                    <a:pt x="1968058" y="177799"/>
                  </a:lnTo>
                  <a:close/>
                </a:path>
                <a:path w="2571750" h="1752600">
                  <a:moveTo>
                    <a:pt x="1968428" y="178954"/>
                  </a:moveTo>
                  <a:lnTo>
                    <a:pt x="1969582" y="190499"/>
                  </a:lnTo>
                  <a:lnTo>
                    <a:pt x="1969319" y="181741"/>
                  </a:lnTo>
                  <a:lnTo>
                    <a:pt x="1968428" y="178954"/>
                  </a:lnTo>
                  <a:close/>
                </a:path>
                <a:path w="2571750" h="1752600">
                  <a:moveTo>
                    <a:pt x="1969319" y="181741"/>
                  </a:moveTo>
                  <a:lnTo>
                    <a:pt x="1969582" y="190499"/>
                  </a:lnTo>
                  <a:lnTo>
                    <a:pt x="1970471" y="190499"/>
                  </a:lnTo>
                  <a:lnTo>
                    <a:pt x="1969921" y="183620"/>
                  </a:lnTo>
                  <a:lnTo>
                    <a:pt x="1969319" y="181741"/>
                  </a:lnTo>
                  <a:close/>
                </a:path>
                <a:path w="2571750" h="1752600">
                  <a:moveTo>
                    <a:pt x="1969885" y="183173"/>
                  </a:moveTo>
                  <a:lnTo>
                    <a:pt x="1969921" y="183620"/>
                  </a:lnTo>
                  <a:lnTo>
                    <a:pt x="1972122" y="190499"/>
                  </a:lnTo>
                  <a:lnTo>
                    <a:pt x="1972376" y="190499"/>
                  </a:lnTo>
                  <a:lnTo>
                    <a:pt x="1969885" y="183173"/>
                  </a:lnTo>
                  <a:close/>
                </a:path>
                <a:path w="2571750" h="1752600">
                  <a:moveTo>
                    <a:pt x="1969312" y="181487"/>
                  </a:moveTo>
                  <a:lnTo>
                    <a:pt x="1969319" y="181741"/>
                  </a:lnTo>
                  <a:lnTo>
                    <a:pt x="1969921" y="183620"/>
                  </a:lnTo>
                  <a:lnTo>
                    <a:pt x="1969885" y="183173"/>
                  </a:lnTo>
                  <a:lnTo>
                    <a:pt x="1969312" y="181487"/>
                  </a:lnTo>
                  <a:close/>
                </a:path>
                <a:path w="2571750" h="1752600">
                  <a:moveTo>
                    <a:pt x="1969455" y="177799"/>
                  </a:moveTo>
                  <a:lnTo>
                    <a:pt x="1969201" y="177799"/>
                  </a:lnTo>
                  <a:lnTo>
                    <a:pt x="1969312" y="181487"/>
                  </a:lnTo>
                  <a:lnTo>
                    <a:pt x="1969885" y="183173"/>
                  </a:lnTo>
                  <a:lnTo>
                    <a:pt x="1969455" y="177799"/>
                  </a:lnTo>
                  <a:close/>
                </a:path>
                <a:path w="2571750" h="1752600">
                  <a:moveTo>
                    <a:pt x="1968418" y="178858"/>
                  </a:moveTo>
                  <a:lnTo>
                    <a:pt x="1969319" y="181741"/>
                  </a:lnTo>
                  <a:lnTo>
                    <a:pt x="1969312" y="181487"/>
                  </a:lnTo>
                  <a:lnTo>
                    <a:pt x="1968418" y="178858"/>
                  </a:lnTo>
                  <a:close/>
                </a:path>
                <a:path w="2571750" h="1752600">
                  <a:moveTo>
                    <a:pt x="1969201" y="177799"/>
                  </a:moveTo>
                  <a:lnTo>
                    <a:pt x="1968312" y="177799"/>
                  </a:lnTo>
                  <a:lnTo>
                    <a:pt x="1968418" y="178858"/>
                  </a:lnTo>
                  <a:lnTo>
                    <a:pt x="1969312" y="181487"/>
                  </a:lnTo>
                  <a:lnTo>
                    <a:pt x="1969201" y="177799"/>
                  </a:lnTo>
                  <a:close/>
                </a:path>
                <a:path w="2571750" h="1752600">
                  <a:moveTo>
                    <a:pt x="1968058" y="177799"/>
                  </a:moveTo>
                  <a:lnTo>
                    <a:pt x="1968428" y="178954"/>
                  </a:lnTo>
                  <a:lnTo>
                    <a:pt x="1968058" y="177799"/>
                  </a:lnTo>
                  <a:close/>
                </a:path>
                <a:path w="2571750" h="1752600">
                  <a:moveTo>
                    <a:pt x="1968312" y="177799"/>
                  </a:moveTo>
                  <a:lnTo>
                    <a:pt x="1968058" y="177799"/>
                  </a:lnTo>
                  <a:lnTo>
                    <a:pt x="1968418" y="178858"/>
                  </a:lnTo>
                  <a:lnTo>
                    <a:pt x="1968312" y="177799"/>
                  </a:lnTo>
                  <a:close/>
                </a:path>
                <a:path w="2571750" h="1752600">
                  <a:moveTo>
                    <a:pt x="1962089" y="165099"/>
                  </a:moveTo>
                  <a:lnTo>
                    <a:pt x="1920306" y="165099"/>
                  </a:lnTo>
                  <a:lnTo>
                    <a:pt x="1922592" y="177799"/>
                  </a:lnTo>
                  <a:lnTo>
                    <a:pt x="1964756" y="177799"/>
                  </a:lnTo>
                  <a:lnTo>
                    <a:pt x="1964434" y="172426"/>
                  </a:lnTo>
                  <a:lnTo>
                    <a:pt x="1962089" y="165099"/>
                  </a:lnTo>
                  <a:close/>
                </a:path>
                <a:path w="2571750" h="1752600">
                  <a:moveTo>
                    <a:pt x="1964351" y="171053"/>
                  </a:moveTo>
                  <a:lnTo>
                    <a:pt x="1964434" y="172426"/>
                  </a:lnTo>
                  <a:lnTo>
                    <a:pt x="1966153" y="177799"/>
                  </a:lnTo>
                  <a:lnTo>
                    <a:pt x="1966915" y="177799"/>
                  </a:lnTo>
                  <a:lnTo>
                    <a:pt x="1964351" y="171053"/>
                  </a:lnTo>
                  <a:close/>
                </a:path>
                <a:path w="2571750" h="1752600">
                  <a:moveTo>
                    <a:pt x="1962089" y="165099"/>
                  </a:moveTo>
                  <a:lnTo>
                    <a:pt x="1964434" y="172426"/>
                  </a:lnTo>
                  <a:lnTo>
                    <a:pt x="1964351" y="171053"/>
                  </a:lnTo>
                  <a:lnTo>
                    <a:pt x="1962089" y="165099"/>
                  </a:lnTo>
                  <a:close/>
                </a:path>
                <a:path w="2571750" h="1752600">
                  <a:moveTo>
                    <a:pt x="1963994" y="165099"/>
                  </a:moveTo>
                  <a:lnTo>
                    <a:pt x="1962089" y="165099"/>
                  </a:lnTo>
                  <a:lnTo>
                    <a:pt x="1964351" y="171053"/>
                  </a:lnTo>
                  <a:lnTo>
                    <a:pt x="1963994" y="165099"/>
                  </a:lnTo>
                  <a:close/>
                </a:path>
                <a:path w="2571750" h="1752600">
                  <a:moveTo>
                    <a:pt x="1518351" y="152399"/>
                  </a:moveTo>
                  <a:lnTo>
                    <a:pt x="1458280" y="152399"/>
                  </a:lnTo>
                  <a:lnTo>
                    <a:pt x="1443167" y="165099"/>
                  </a:lnTo>
                  <a:lnTo>
                    <a:pt x="1506794" y="165099"/>
                  </a:lnTo>
                  <a:lnTo>
                    <a:pt x="1518351" y="152399"/>
                  </a:lnTo>
                  <a:close/>
                </a:path>
                <a:path w="2571750" h="1752600">
                  <a:moveTo>
                    <a:pt x="1955612" y="152399"/>
                  </a:moveTo>
                  <a:lnTo>
                    <a:pt x="1912051" y="152399"/>
                  </a:lnTo>
                  <a:lnTo>
                    <a:pt x="1914845" y="165099"/>
                  </a:lnTo>
                  <a:lnTo>
                    <a:pt x="1958406" y="165099"/>
                  </a:lnTo>
                  <a:lnTo>
                    <a:pt x="1955612" y="152399"/>
                  </a:lnTo>
                  <a:close/>
                </a:path>
                <a:path w="2571750" h="1752600">
                  <a:moveTo>
                    <a:pt x="1539941" y="139699"/>
                  </a:moveTo>
                  <a:lnTo>
                    <a:pt x="1472758" y="139699"/>
                  </a:lnTo>
                  <a:lnTo>
                    <a:pt x="1469837" y="152399"/>
                  </a:lnTo>
                  <a:lnTo>
                    <a:pt x="1529781" y="152399"/>
                  </a:lnTo>
                  <a:lnTo>
                    <a:pt x="1539941" y="139699"/>
                  </a:lnTo>
                  <a:close/>
                </a:path>
                <a:path w="2571750" h="1752600">
                  <a:moveTo>
                    <a:pt x="1945960" y="139699"/>
                  </a:moveTo>
                  <a:lnTo>
                    <a:pt x="1903923" y="139699"/>
                  </a:lnTo>
                  <a:lnTo>
                    <a:pt x="1906971" y="152399"/>
                  </a:lnTo>
                  <a:lnTo>
                    <a:pt x="1948246" y="152399"/>
                  </a:lnTo>
                  <a:lnTo>
                    <a:pt x="1945960" y="139699"/>
                  </a:lnTo>
                  <a:close/>
                </a:path>
                <a:path w="2571750" h="1752600">
                  <a:moveTo>
                    <a:pt x="1549720" y="126999"/>
                  </a:moveTo>
                  <a:lnTo>
                    <a:pt x="1494856" y="126999"/>
                  </a:lnTo>
                  <a:lnTo>
                    <a:pt x="1483299" y="139699"/>
                  </a:lnTo>
                  <a:lnTo>
                    <a:pt x="1539687" y="139699"/>
                  </a:lnTo>
                  <a:lnTo>
                    <a:pt x="1549720" y="126999"/>
                  </a:lnTo>
                  <a:close/>
                </a:path>
                <a:path w="2571750" h="1752600">
                  <a:moveTo>
                    <a:pt x="1937197" y="126999"/>
                  </a:moveTo>
                  <a:lnTo>
                    <a:pt x="1898970" y="126999"/>
                  </a:lnTo>
                  <a:lnTo>
                    <a:pt x="1901510" y="139699"/>
                  </a:lnTo>
                  <a:lnTo>
                    <a:pt x="1940118" y="139699"/>
                  </a:lnTo>
                  <a:lnTo>
                    <a:pt x="1937197" y="126999"/>
                  </a:lnTo>
                  <a:close/>
                </a:path>
                <a:path w="2571750" h="1752600">
                  <a:moveTo>
                    <a:pt x="1938086" y="126999"/>
                  </a:moveTo>
                  <a:lnTo>
                    <a:pt x="1940118" y="139699"/>
                  </a:lnTo>
                  <a:lnTo>
                    <a:pt x="1940626" y="139699"/>
                  </a:lnTo>
                  <a:lnTo>
                    <a:pt x="1938086" y="126999"/>
                  </a:lnTo>
                  <a:close/>
                </a:path>
                <a:path w="2571750" h="1752600">
                  <a:moveTo>
                    <a:pt x="1509461" y="114299"/>
                  </a:moveTo>
                  <a:lnTo>
                    <a:pt x="1497523" y="126999"/>
                  </a:lnTo>
                  <a:lnTo>
                    <a:pt x="1507048" y="126999"/>
                  </a:lnTo>
                  <a:lnTo>
                    <a:pt x="1509461" y="114299"/>
                  </a:lnTo>
                  <a:close/>
                </a:path>
                <a:path w="2571750" h="1752600">
                  <a:moveTo>
                    <a:pt x="1570167" y="114299"/>
                  </a:moveTo>
                  <a:lnTo>
                    <a:pt x="1517208" y="114299"/>
                  </a:lnTo>
                  <a:lnTo>
                    <a:pt x="1507048" y="126999"/>
                  </a:lnTo>
                  <a:lnTo>
                    <a:pt x="1560134" y="126999"/>
                  </a:lnTo>
                  <a:lnTo>
                    <a:pt x="1570167" y="114299"/>
                  </a:lnTo>
                  <a:close/>
                </a:path>
                <a:path w="2571750" h="1752600">
                  <a:moveTo>
                    <a:pt x="1890461" y="114299"/>
                  </a:moveTo>
                  <a:lnTo>
                    <a:pt x="1890207" y="114299"/>
                  </a:lnTo>
                  <a:lnTo>
                    <a:pt x="1892747" y="126999"/>
                  </a:lnTo>
                  <a:lnTo>
                    <a:pt x="1890461" y="114299"/>
                  </a:lnTo>
                  <a:close/>
                </a:path>
                <a:path w="2571750" h="1752600">
                  <a:moveTo>
                    <a:pt x="1932244" y="114299"/>
                  </a:moveTo>
                  <a:lnTo>
                    <a:pt x="1890461" y="114299"/>
                  </a:lnTo>
                  <a:lnTo>
                    <a:pt x="1893255" y="126999"/>
                  </a:lnTo>
                  <a:lnTo>
                    <a:pt x="1935165" y="126999"/>
                  </a:lnTo>
                  <a:lnTo>
                    <a:pt x="1932244" y="114299"/>
                  </a:lnTo>
                  <a:close/>
                </a:path>
                <a:path w="2571750" h="1752600">
                  <a:moveTo>
                    <a:pt x="1582232" y="101599"/>
                  </a:moveTo>
                  <a:lnTo>
                    <a:pt x="1527495" y="101599"/>
                  </a:lnTo>
                  <a:lnTo>
                    <a:pt x="1517462" y="114299"/>
                  </a:lnTo>
                  <a:lnTo>
                    <a:pt x="1581089" y="114299"/>
                  </a:lnTo>
                  <a:lnTo>
                    <a:pt x="1582232" y="101599"/>
                  </a:lnTo>
                  <a:close/>
                </a:path>
                <a:path w="2571750" h="1752600">
                  <a:moveTo>
                    <a:pt x="1881045" y="103414"/>
                  </a:moveTo>
                  <a:lnTo>
                    <a:pt x="1883222" y="114299"/>
                  </a:lnTo>
                  <a:lnTo>
                    <a:pt x="1883984" y="114299"/>
                  </a:lnTo>
                  <a:lnTo>
                    <a:pt x="1881045" y="103414"/>
                  </a:lnTo>
                  <a:close/>
                </a:path>
                <a:path w="2571750" h="1752600">
                  <a:moveTo>
                    <a:pt x="1880682" y="101599"/>
                  </a:moveTo>
                  <a:lnTo>
                    <a:pt x="1881045" y="103414"/>
                  </a:lnTo>
                  <a:lnTo>
                    <a:pt x="1883984" y="114299"/>
                  </a:lnTo>
                  <a:lnTo>
                    <a:pt x="1880682" y="101599"/>
                  </a:lnTo>
                  <a:close/>
                </a:path>
                <a:path w="2571750" h="1752600">
                  <a:moveTo>
                    <a:pt x="1923608" y="101599"/>
                  </a:moveTo>
                  <a:lnTo>
                    <a:pt x="1880682" y="101599"/>
                  </a:lnTo>
                  <a:lnTo>
                    <a:pt x="1883984" y="114299"/>
                  </a:lnTo>
                  <a:lnTo>
                    <a:pt x="1926656" y="114299"/>
                  </a:lnTo>
                  <a:lnTo>
                    <a:pt x="1923608" y="101599"/>
                  </a:lnTo>
                  <a:close/>
                </a:path>
                <a:path w="2571750" h="1752600">
                  <a:moveTo>
                    <a:pt x="1880682" y="101599"/>
                  </a:moveTo>
                  <a:lnTo>
                    <a:pt x="1881045" y="103414"/>
                  </a:lnTo>
                  <a:lnTo>
                    <a:pt x="1880682" y="101599"/>
                  </a:lnTo>
                  <a:close/>
                </a:path>
                <a:path w="2571750" h="1752600">
                  <a:moveTo>
                    <a:pt x="1606362" y="88899"/>
                  </a:moveTo>
                  <a:lnTo>
                    <a:pt x="1547434" y="88899"/>
                  </a:lnTo>
                  <a:lnTo>
                    <a:pt x="1537401" y="101599"/>
                  </a:lnTo>
                  <a:lnTo>
                    <a:pt x="1592011" y="101599"/>
                  </a:lnTo>
                  <a:lnTo>
                    <a:pt x="1606362" y="88899"/>
                  </a:lnTo>
                  <a:close/>
                </a:path>
                <a:path w="2571750" h="1752600">
                  <a:moveTo>
                    <a:pt x="1870776" y="88899"/>
                  </a:moveTo>
                  <a:lnTo>
                    <a:pt x="1869252" y="88899"/>
                  </a:lnTo>
                  <a:lnTo>
                    <a:pt x="1874459" y="101599"/>
                  </a:lnTo>
                  <a:lnTo>
                    <a:pt x="1873189" y="95249"/>
                  </a:lnTo>
                  <a:lnTo>
                    <a:pt x="1870776" y="88899"/>
                  </a:lnTo>
                  <a:close/>
                </a:path>
                <a:path w="2571750" h="1752600">
                  <a:moveTo>
                    <a:pt x="1915861" y="88899"/>
                  </a:moveTo>
                  <a:lnTo>
                    <a:pt x="1871919" y="88899"/>
                  </a:lnTo>
                  <a:lnTo>
                    <a:pt x="1873189" y="95249"/>
                  </a:lnTo>
                  <a:lnTo>
                    <a:pt x="1875602" y="101599"/>
                  </a:lnTo>
                  <a:lnTo>
                    <a:pt x="1918782" y="101599"/>
                  </a:lnTo>
                  <a:lnTo>
                    <a:pt x="1915861" y="88899"/>
                  </a:lnTo>
                  <a:close/>
                </a:path>
                <a:path w="2571750" h="1752600">
                  <a:moveTo>
                    <a:pt x="1621094" y="76199"/>
                  </a:moveTo>
                  <a:lnTo>
                    <a:pt x="1561023" y="76199"/>
                  </a:lnTo>
                  <a:lnTo>
                    <a:pt x="1548704" y="88899"/>
                  </a:lnTo>
                  <a:lnTo>
                    <a:pt x="1607378" y="88899"/>
                  </a:lnTo>
                  <a:lnTo>
                    <a:pt x="1621094" y="76199"/>
                  </a:lnTo>
                  <a:close/>
                </a:path>
                <a:path w="2571750" h="1752600">
                  <a:moveTo>
                    <a:pt x="1899986" y="76199"/>
                  </a:moveTo>
                  <a:lnTo>
                    <a:pt x="1860743" y="76199"/>
                  </a:lnTo>
                  <a:lnTo>
                    <a:pt x="1863283" y="88899"/>
                  </a:lnTo>
                  <a:lnTo>
                    <a:pt x="1904177" y="88899"/>
                  </a:lnTo>
                  <a:lnTo>
                    <a:pt x="1899986" y="76199"/>
                  </a:lnTo>
                  <a:close/>
                </a:path>
                <a:path w="2571750" h="1752600">
                  <a:moveTo>
                    <a:pt x="1904177" y="76199"/>
                  </a:moveTo>
                  <a:lnTo>
                    <a:pt x="1899986" y="76199"/>
                  </a:lnTo>
                  <a:lnTo>
                    <a:pt x="1904177" y="88899"/>
                  </a:lnTo>
                  <a:lnTo>
                    <a:pt x="1904177" y="76199"/>
                  </a:lnTo>
                  <a:close/>
                </a:path>
                <a:path w="2571750" h="1752600">
                  <a:moveTo>
                    <a:pt x="1906717" y="76199"/>
                  </a:moveTo>
                  <a:lnTo>
                    <a:pt x="1904177" y="76199"/>
                  </a:lnTo>
                  <a:lnTo>
                    <a:pt x="1904177" y="88899"/>
                  </a:lnTo>
                  <a:lnTo>
                    <a:pt x="1910146" y="88899"/>
                  </a:lnTo>
                  <a:lnTo>
                    <a:pt x="1906717" y="76199"/>
                  </a:lnTo>
                  <a:close/>
                </a:path>
                <a:path w="2571750" h="1752600">
                  <a:moveTo>
                    <a:pt x="1645478" y="63499"/>
                  </a:moveTo>
                  <a:lnTo>
                    <a:pt x="1586804" y="63499"/>
                  </a:lnTo>
                  <a:lnTo>
                    <a:pt x="1572453" y="76199"/>
                  </a:lnTo>
                  <a:lnTo>
                    <a:pt x="1633159" y="76199"/>
                  </a:lnTo>
                  <a:lnTo>
                    <a:pt x="1645478" y="63499"/>
                  </a:lnTo>
                  <a:close/>
                </a:path>
                <a:path w="2571750" h="1752600">
                  <a:moveTo>
                    <a:pt x="1896557" y="63499"/>
                  </a:moveTo>
                  <a:lnTo>
                    <a:pt x="1849440" y="63499"/>
                  </a:lnTo>
                  <a:lnTo>
                    <a:pt x="1851980" y="76199"/>
                  </a:lnTo>
                  <a:lnTo>
                    <a:pt x="1899224" y="76199"/>
                  </a:lnTo>
                  <a:lnTo>
                    <a:pt x="1896557" y="63499"/>
                  </a:lnTo>
                  <a:close/>
                </a:path>
                <a:path w="2571750" h="1752600">
                  <a:moveTo>
                    <a:pt x="1896557" y="63499"/>
                  </a:moveTo>
                  <a:lnTo>
                    <a:pt x="1899224" y="76199"/>
                  </a:lnTo>
                  <a:lnTo>
                    <a:pt x="1897363" y="65251"/>
                  </a:lnTo>
                  <a:lnTo>
                    <a:pt x="1896557" y="63499"/>
                  </a:lnTo>
                  <a:close/>
                </a:path>
                <a:path w="2571750" h="1752600">
                  <a:moveTo>
                    <a:pt x="1897363" y="65251"/>
                  </a:moveTo>
                  <a:lnTo>
                    <a:pt x="1899224" y="76199"/>
                  </a:lnTo>
                  <a:lnTo>
                    <a:pt x="1902399" y="76199"/>
                  </a:lnTo>
                  <a:lnTo>
                    <a:pt x="1897363" y="65251"/>
                  </a:lnTo>
                  <a:close/>
                </a:path>
                <a:path w="2571750" h="1752600">
                  <a:moveTo>
                    <a:pt x="1897065" y="63499"/>
                  </a:moveTo>
                  <a:lnTo>
                    <a:pt x="1896557" y="63499"/>
                  </a:lnTo>
                  <a:lnTo>
                    <a:pt x="1897363" y="65251"/>
                  </a:lnTo>
                  <a:lnTo>
                    <a:pt x="1897065" y="63499"/>
                  </a:lnTo>
                  <a:close/>
                </a:path>
                <a:path w="2571750" h="1752600">
                  <a:moveTo>
                    <a:pt x="1663893" y="50799"/>
                  </a:moveTo>
                  <a:lnTo>
                    <a:pt x="1599504" y="50799"/>
                  </a:lnTo>
                  <a:lnTo>
                    <a:pt x="1585788" y="63499"/>
                  </a:lnTo>
                  <a:lnTo>
                    <a:pt x="1655638" y="63499"/>
                  </a:lnTo>
                  <a:lnTo>
                    <a:pt x="1663893" y="50799"/>
                  </a:lnTo>
                  <a:close/>
                </a:path>
                <a:path w="2571750" h="1752600">
                  <a:moveTo>
                    <a:pt x="1835343" y="50799"/>
                  </a:moveTo>
                  <a:lnTo>
                    <a:pt x="1832549" y="50799"/>
                  </a:lnTo>
                  <a:lnTo>
                    <a:pt x="1836486" y="63499"/>
                  </a:lnTo>
                  <a:lnTo>
                    <a:pt x="1835343" y="50799"/>
                  </a:lnTo>
                  <a:close/>
                </a:path>
                <a:path w="2571750" h="1752600">
                  <a:moveTo>
                    <a:pt x="1884873" y="50799"/>
                  </a:moveTo>
                  <a:lnTo>
                    <a:pt x="1835343" y="50799"/>
                  </a:lnTo>
                  <a:lnTo>
                    <a:pt x="1838137" y="63499"/>
                  </a:lnTo>
                  <a:lnTo>
                    <a:pt x="1886778" y="63499"/>
                  </a:lnTo>
                  <a:lnTo>
                    <a:pt x="1884873" y="50799"/>
                  </a:lnTo>
                  <a:close/>
                </a:path>
                <a:path w="2571750" h="1752600">
                  <a:moveTo>
                    <a:pt x="1885381" y="50799"/>
                  </a:moveTo>
                  <a:lnTo>
                    <a:pt x="1887921" y="63499"/>
                  </a:lnTo>
                  <a:lnTo>
                    <a:pt x="1888175" y="63499"/>
                  </a:lnTo>
                  <a:lnTo>
                    <a:pt x="1885381" y="50799"/>
                  </a:lnTo>
                  <a:close/>
                </a:path>
                <a:path w="2571750" h="1752600">
                  <a:moveTo>
                    <a:pt x="1695516" y="38100"/>
                  </a:moveTo>
                  <a:lnTo>
                    <a:pt x="1613855" y="38100"/>
                  </a:lnTo>
                  <a:lnTo>
                    <a:pt x="1601282" y="50799"/>
                  </a:lnTo>
                  <a:lnTo>
                    <a:pt x="1689293" y="50799"/>
                  </a:lnTo>
                  <a:lnTo>
                    <a:pt x="1695516" y="38100"/>
                  </a:lnTo>
                  <a:close/>
                </a:path>
                <a:path w="2571750" h="1752600">
                  <a:moveTo>
                    <a:pt x="1816039" y="38100"/>
                  </a:moveTo>
                  <a:lnTo>
                    <a:pt x="1813499" y="38100"/>
                  </a:lnTo>
                  <a:lnTo>
                    <a:pt x="1817817" y="50799"/>
                  </a:lnTo>
                  <a:lnTo>
                    <a:pt x="1816039" y="38100"/>
                  </a:lnTo>
                  <a:close/>
                </a:path>
                <a:path w="2571750" h="1752600">
                  <a:moveTo>
                    <a:pt x="1872046" y="38100"/>
                  </a:moveTo>
                  <a:lnTo>
                    <a:pt x="1816039" y="38100"/>
                  </a:lnTo>
                  <a:lnTo>
                    <a:pt x="1821373" y="50799"/>
                  </a:lnTo>
                  <a:lnTo>
                    <a:pt x="1874586" y="50799"/>
                  </a:lnTo>
                  <a:lnTo>
                    <a:pt x="1872046" y="38100"/>
                  </a:lnTo>
                  <a:close/>
                </a:path>
                <a:path w="2571750" h="1752600">
                  <a:moveTo>
                    <a:pt x="1872173" y="38100"/>
                  </a:moveTo>
                  <a:lnTo>
                    <a:pt x="1874713" y="50799"/>
                  </a:lnTo>
                  <a:lnTo>
                    <a:pt x="1872173" y="38100"/>
                  </a:lnTo>
                  <a:close/>
                </a:path>
                <a:path w="2571750" h="1752600">
                  <a:moveTo>
                    <a:pt x="1858330" y="25400"/>
                  </a:moveTo>
                  <a:lnTo>
                    <a:pt x="1628333" y="25400"/>
                  </a:lnTo>
                  <a:lnTo>
                    <a:pt x="1624777" y="38100"/>
                  </a:lnTo>
                  <a:lnTo>
                    <a:pt x="1861124" y="38100"/>
                  </a:lnTo>
                  <a:lnTo>
                    <a:pt x="1858330" y="25400"/>
                  </a:lnTo>
                  <a:close/>
                </a:path>
                <a:path w="2571750" h="1752600">
                  <a:moveTo>
                    <a:pt x="1840677" y="12700"/>
                  </a:moveTo>
                  <a:lnTo>
                    <a:pt x="1662115" y="12700"/>
                  </a:lnTo>
                  <a:lnTo>
                    <a:pt x="1650558" y="25400"/>
                  </a:lnTo>
                  <a:lnTo>
                    <a:pt x="1844614" y="25400"/>
                  </a:lnTo>
                  <a:lnTo>
                    <a:pt x="1840677" y="12700"/>
                  </a:lnTo>
                  <a:close/>
                </a:path>
                <a:path w="2571750" h="1752600">
                  <a:moveTo>
                    <a:pt x="1810324" y="0"/>
                  </a:moveTo>
                  <a:lnTo>
                    <a:pt x="1697675" y="0"/>
                  </a:lnTo>
                  <a:lnTo>
                    <a:pt x="1683959" y="12700"/>
                  </a:lnTo>
                  <a:lnTo>
                    <a:pt x="1817563" y="12700"/>
                  </a:lnTo>
                  <a:lnTo>
                    <a:pt x="1810324" y="0"/>
                  </a:lnTo>
                  <a:close/>
                </a:path>
              </a:pathLst>
            </a:custGeom>
            <a:solidFill>
              <a:srgbClr val="4285F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AC6969A5-18EB-EBA8-730F-B9E6647B5B4E}"/>
                </a:ext>
              </a:extLst>
            </p:cNvPr>
            <p:cNvSpPr/>
            <p:nvPr/>
          </p:nvSpPr>
          <p:spPr>
            <a:xfrm>
              <a:off x="704850" y="1562099"/>
              <a:ext cx="2592070" cy="2341880"/>
            </a:xfrm>
            <a:custGeom>
              <a:avLst/>
              <a:gdLst/>
              <a:ahLst/>
              <a:cxnLst/>
              <a:rect l="l" t="t" r="r" b="b"/>
              <a:pathLst>
                <a:path w="2592070" h="2341879">
                  <a:moveTo>
                    <a:pt x="2592070" y="2181225"/>
                  </a:moveTo>
                  <a:lnTo>
                    <a:pt x="2569184" y="2162175"/>
                  </a:lnTo>
                  <a:lnTo>
                    <a:pt x="2460117" y="2071370"/>
                  </a:lnTo>
                  <a:lnTo>
                    <a:pt x="2453500" y="2067775"/>
                  </a:lnTo>
                  <a:lnTo>
                    <a:pt x="2429002" y="2087714"/>
                  </a:lnTo>
                  <a:lnTo>
                    <a:pt x="2431034" y="2094699"/>
                  </a:lnTo>
                  <a:lnTo>
                    <a:pt x="2435733" y="2100580"/>
                  </a:lnTo>
                  <a:lnTo>
                    <a:pt x="2509647" y="2162175"/>
                  </a:lnTo>
                  <a:lnTo>
                    <a:pt x="161925" y="2162175"/>
                  </a:lnTo>
                  <a:lnTo>
                    <a:pt x="161925" y="82334"/>
                  </a:lnTo>
                  <a:lnTo>
                    <a:pt x="223494" y="156210"/>
                  </a:lnTo>
                  <a:lnTo>
                    <a:pt x="229387" y="160972"/>
                  </a:lnTo>
                  <a:lnTo>
                    <a:pt x="236397" y="162991"/>
                  </a:lnTo>
                  <a:lnTo>
                    <a:pt x="243662" y="162229"/>
                  </a:lnTo>
                  <a:lnTo>
                    <a:pt x="250317" y="158623"/>
                  </a:lnTo>
                  <a:lnTo>
                    <a:pt x="255054" y="152742"/>
                  </a:lnTo>
                  <a:lnTo>
                    <a:pt x="257098" y="145757"/>
                  </a:lnTo>
                  <a:lnTo>
                    <a:pt x="256349" y="138506"/>
                  </a:lnTo>
                  <a:lnTo>
                    <a:pt x="252755" y="131826"/>
                  </a:lnTo>
                  <a:lnTo>
                    <a:pt x="167640" y="29718"/>
                  </a:lnTo>
                  <a:lnTo>
                    <a:pt x="142875" y="0"/>
                  </a:lnTo>
                  <a:lnTo>
                    <a:pt x="32994" y="131826"/>
                  </a:lnTo>
                  <a:lnTo>
                    <a:pt x="29387" y="138506"/>
                  </a:lnTo>
                  <a:lnTo>
                    <a:pt x="28651" y="145757"/>
                  </a:lnTo>
                  <a:lnTo>
                    <a:pt x="30683" y="152742"/>
                  </a:lnTo>
                  <a:lnTo>
                    <a:pt x="35433" y="158623"/>
                  </a:lnTo>
                  <a:lnTo>
                    <a:pt x="42075" y="162229"/>
                  </a:lnTo>
                  <a:lnTo>
                    <a:pt x="49339" y="162991"/>
                  </a:lnTo>
                  <a:lnTo>
                    <a:pt x="56349" y="160972"/>
                  </a:lnTo>
                  <a:lnTo>
                    <a:pt x="62255" y="156210"/>
                  </a:lnTo>
                  <a:lnTo>
                    <a:pt x="123825" y="82334"/>
                  </a:lnTo>
                  <a:lnTo>
                    <a:pt x="123825" y="2162175"/>
                  </a:lnTo>
                  <a:lnTo>
                    <a:pt x="0" y="2162175"/>
                  </a:lnTo>
                  <a:lnTo>
                    <a:pt x="0" y="2200275"/>
                  </a:lnTo>
                  <a:lnTo>
                    <a:pt x="123825" y="2200275"/>
                  </a:lnTo>
                  <a:lnTo>
                    <a:pt x="123825" y="2341410"/>
                  </a:lnTo>
                  <a:lnTo>
                    <a:pt x="161925" y="2341410"/>
                  </a:lnTo>
                  <a:lnTo>
                    <a:pt x="161925" y="2200275"/>
                  </a:lnTo>
                  <a:lnTo>
                    <a:pt x="2509647" y="2200275"/>
                  </a:lnTo>
                  <a:lnTo>
                    <a:pt x="2435733" y="2261870"/>
                  </a:lnTo>
                  <a:lnTo>
                    <a:pt x="2431034" y="2267762"/>
                  </a:lnTo>
                  <a:lnTo>
                    <a:pt x="2429002" y="2274747"/>
                  </a:lnTo>
                  <a:lnTo>
                    <a:pt x="2429726" y="2281999"/>
                  </a:lnTo>
                  <a:lnTo>
                    <a:pt x="2433320" y="2288667"/>
                  </a:lnTo>
                  <a:lnTo>
                    <a:pt x="2439212" y="2293429"/>
                  </a:lnTo>
                  <a:lnTo>
                    <a:pt x="2446236" y="2295448"/>
                  </a:lnTo>
                  <a:lnTo>
                    <a:pt x="2453500" y="2294686"/>
                  </a:lnTo>
                  <a:lnTo>
                    <a:pt x="2460117" y="2291080"/>
                  </a:lnTo>
                  <a:lnTo>
                    <a:pt x="2569184" y="2200275"/>
                  </a:lnTo>
                  <a:lnTo>
                    <a:pt x="2592070" y="218122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5" name="object 14">
            <a:extLst>
              <a:ext uri="{FF2B5EF4-FFF2-40B4-BE49-F238E27FC236}">
                <a16:creationId xmlns:a16="http://schemas.microsoft.com/office/drawing/2014/main" id="{D012F9B4-BE6C-36F8-1DE6-9CB29C7EC403}"/>
              </a:ext>
            </a:extLst>
          </p:cNvPr>
          <p:cNvPicPr/>
          <p:nvPr/>
        </p:nvPicPr>
        <p:blipFill>
          <a:blip r:embed="rId5" cstate="print"/>
          <a:stretch>
            <a:fillRect/>
          </a:stretch>
        </p:blipFill>
        <p:spPr>
          <a:xfrm>
            <a:off x="6069076" y="4416580"/>
            <a:ext cx="111125" cy="111125"/>
          </a:xfrm>
          <a:prstGeom prst="rect">
            <a:avLst/>
          </a:prstGeom>
        </p:spPr>
      </p:pic>
      <p:pic>
        <p:nvPicPr>
          <p:cNvPr id="16" name="object 15">
            <a:extLst>
              <a:ext uri="{FF2B5EF4-FFF2-40B4-BE49-F238E27FC236}">
                <a16:creationId xmlns:a16="http://schemas.microsoft.com/office/drawing/2014/main" id="{1053EEBB-EBEB-F66D-EC31-9BC9B0B141F6}"/>
              </a:ext>
            </a:extLst>
          </p:cNvPr>
          <p:cNvPicPr/>
          <p:nvPr/>
        </p:nvPicPr>
        <p:blipFill>
          <a:blip r:embed="rId5" cstate="print"/>
          <a:stretch>
            <a:fillRect/>
          </a:stretch>
        </p:blipFill>
        <p:spPr>
          <a:xfrm>
            <a:off x="6259576" y="3883180"/>
            <a:ext cx="111125" cy="111125"/>
          </a:xfrm>
          <a:prstGeom prst="rect">
            <a:avLst/>
          </a:prstGeom>
        </p:spPr>
      </p:pic>
      <p:pic>
        <p:nvPicPr>
          <p:cNvPr id="17" name="object 16">
            <a:extLst>
              <a:ext uri="{FF2B5EF4-FFF2-40B4-BE49-F238E27FC236}">
                <a16:creationId xmlns:a16="http://schemas.microsoft.com/office/drawing/2014/main" id="{9B5D5C1C-4EC9-25F4-026D-6FAFB4E0CF5A}"/>
              </a:ext>
            </a:extLst>
          </p:cNvPr>
          <p:cNvPicPr/>
          <p:nvPr/>
        </p:nvPicPr>
        <p:blipFill>
          <a:blip r:embed="rId5" cstate="print"/>
          <a:stretch>
            <a:fillRect/>
          </a:stretch>
        </p:blipFill>
        <p:spPr>
          <a:xfrm>
            <a:off x="6516751" y="3330730"/>
            <a:ext cx="111125" cy="111125"/>
          </a:xfrm>
          <a:prstGeom prst="rect">
            <a:avLst/>
          </a:prstGeom>
        </p:spPr>
      </p:pic>
      <p:pic>
        <p:nvPicPr>
          <p:cNvPr id="18" name="object 17">
            <a:extLst>
              <a:ext uri="{FF2B5EF4-FFF2-40B4-BE49-F238E27FC236}">
                <a16:creationId xmlns:a16="http://schemas.microsoft.com/office/drawing/2014/main" id="{E1B4C9D2-22EA-35AE-4732-B4065DCA67D5}"/>
              </a:ext>
            </a:extLst>
          </p:cNvPr>
          <p:cNvPicPr/>
          <p:nvPr/>
        </p:nvPicPr>
        <p:blipFill>
          <a:blip r:embed="rId5" cstate="print"/>
          <a:stretch>
            <a:fillRect/>
          </a:stretch>
        </p:blipFill>
        <p:spPr>
          <a:xfrm>
            <a:off x="7078726" y="3102130"/>
            <a:ext cx="111125" cy="111125"/>
          </a:xfrm>
          <a:prstGeom prst="rect">
            <a:avLst/>
          </a:prstGeom>
        </p:spPr>
      </p:pic>
      <p:pic>
        <p:nvPicPr>
          <p:cNvPr id="19" name="object 18">
            <a:extLst>
              <a:ext uri="{FF2B5EF4-FFF2-40B4-BE49-F238E27FC236}">
                <a16:creationId xmlns:a16="http://schemas.microsoft.com/office/drawing/2014/main" id="{0D639EF3-0B08-8782-37E0-4B5D9A405F98}"/>
              </a:ext>
            </a:extLst>
          </p:cNvPr>
          <p:cNvPicPr/>
          <p:nvPr/>
        </p:nvPicPr>
        <p:blipFill>
          <a:blip r:embed="rId5" cstate="print"/>
          <a:stretch>
            <a:fillRect/>
          </a:stretch>
        </p:blipFill>
        <p:spPr>
          <a:xfrm>
            <a:off x="7802626" y="3006880"/>
            <a:ext cx="111125" cy="111125"/>
          </a:xfrm>
          <a:prstGeom prst="rect">
            <a:avLst/>
          </a:prstGeom>
        </p:spPr>
      </p:pic>
      <p:sp>
        <p:nvSpPr>
          <p:cNvPr id="21" name="object 19">
            <a:extLst>
              <a:ext uri="{FF2B5EF4-FFF2-40B4-BE49-F238E27FC236}">
                <a16:creationId xmlns:a16="http://schemas.microsoft.com/office/drawing/2014/main" id="{06F0B9E5-7B2F-11B4-E1C9-F23B6FADCF6C}"/>
              </a:ext>
            </a:extLst>
          </p:cNvPr>
          <p:cNvSpPr txBox="1"/>
          <p:nvPr/>
        </p:nvSpPr>
        <p:spPr>
          <a:xfrm>
            <a:off x="5523425" y="3449005"/>
            <a:ext cx="268605" cy="516890"/>
          </a:xfrm>
          <a:prstGeom prst="rect">
            <a:avLst/>
          </a:prstGeom>
        </p:spPr>
        <p:txBody>
          <a:bodyPr vert="vert270" wrap="square" lIns="0" tIns="16510" rIns="0" bIns="0" rtlCol="0">
            <a:spAutoFit/>
          </a:bodyPr>
          <a:lstStyle/>
          <a:p>
            <a:pPr marL="12700" defTabSz="914400" eaLnBrk="1" fontAlgn="auto" hangingPunct="1">
              <a:spcBef>
                <a:spcPts val="130"/>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sp>
        <p:nvSpPr>
          <p:cNvPr id="22" name="object 20">
            <a:extLst>
              <a:ext uri="{FF2B5EF4-FFF2-40B4-BE49-F238E27FC236}">
                <a16:creationId xmlns:a16="http://schemas.microsoft.com/office/drawing/2014/main" id="{CBFE946A-DBB0-24B2-0CB4-C1AD24A8E704}"/>
              </a:ext>
            </a:extLst>
          </p:cNvPr>
          <p:cNvSpPr txBox="1"/>
          <p:nvPr/>
        </p:nvSpPr>
        <p:spPr>
          <a:xfrm>
            <a:off x="6867525" y="4746399"/>
            <a:ext cx="412750" cy="26670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550" kern="0" spc="-20" dirty="0">
                <a:solidFill>
                  <a:sysClr val="windowText" lastClr="000000"/>
                </a:solidFill>
                <a:latin typeface="Verdana"/>
                <a:cs typeface="Verdana"/>
              </a:rPr>
              <a:t>size</a:t>
            </a:r>
            <a:endParaRPr sz="1550" kern="0">
              <a:solidFill>
                <a:sysClr val="windowText" lastClr="000000"/>
              </a:solidFill>
              <a:latin typeface="Verdana"/>
              <a:cs typeface="Verdana"/>
            </a:endParaRPr>
          </a:p>
        </p:txBody>
      </p:sp>
      <p:pic>
        <p:nvPicPr>
          <p:cNvPr id="23" name="object 21">
            <a:extLst>
              <a:ext uri="{FF2B5EF4-FFF2-40B4-BE49-F238E27FC236}">
                <a16:creationId xmlns:a16="http://schemas.microsoft.com/office/drawing/2014/main" id="{07456DB4-690D-941B-D52C-A48107F7E46E}"/>
              </a:ext>
            </a:extLst>
          </p:cNvPr>
          <p:cNvPicPr/>
          <p:nvPr/>
        </p:nvPicPr>
        <p:blipFill>
          <a:blip r:embed="rId6" cstate="print"/>
          <a:stretch>
            <a:fillRect/>
          </a:stretch>
        </p:blipFill>
        <p:spPr>
          <a:xfrm>
            <a:off x="2557582" y="5092283"/>
            <a:ext cx="1094937" cy="282282"/>
          </a:xfrm>
          <a:prstGeom prst="rect">
            <a:avLst/>
          </a:prstGeom>
        </p:spPr>
      </p:pic>
      <p:pic>
        <p:nvPicPr>
          <p:cNvPr id="24" name="object 22">
            <a:extLst>
              <a:ext uri="{FF2B5EF4-FFF2-40B4-BE49-F238E27FC236}">
                <a16:creationId xmlns:a16="http://schemas.microsoft.com/office/drawing/2014/main" id="{E933856F-AD94-D024-66FA-09AD5A916AED}"/>
              </a:ext>
            </a:extLst>
          </p:cNvPr>
          <p:cNvPicPr/>
          <p:nvPr/>
        </p:nvPicPr>
        <p:blipFill>
          <a:blip r:embed="rId7" cstate="print"/>
          <a:stretch>
            <a:fillRect/>
          </a:stretch>
        </p:blipFill>
        <p:spPr>
          <a:xfrm>
            <a:off x="6466840" y="2102004"/>
            <a:ext cx="868162" cy="526669"/>
          </a:xfrm>
          <a:prstGeom prst="rect">
            <a:avLst/>
          </a:prstGeom>
        </p:spPr>
      </p:pic>
      <p:pic>
        <p:nvPicPr>
          <p:cNvPr id="25" name="object 23">
            <a:extLst>
              <a:ext uri="{FF2B5EF4-FFF2-40B4-BE49-F238E27FC236}">
                <a16:creationId xmlns:a16="http://schemas.microsoft.com/office/drawing/2014/main" id="{0FD2B651-7041-A426-4B7C-1B71D3B2398F}"/>
              </a:ext>
            </a:extLst>
          </p:cNvPr>
          <p:cNvPicPr/>
          <p:nvPr/>
        </p:nvPicPr>
        <p:blipFill>
          <a:blip r:embed="rId8" cstate="print"/>
          <a:stretch>
            <a:fillRect/>
          </a:stretch>
        </p:blipFill>
        <p:spPr>
          <a:xfrm>
            <a:off x="7432152" y="2166901"/>
            <a:ext cx="570371" cy="155193"/>
          </a:xfrm>
          <a:prstGeom prst="rect">
            <a:avLst/>
          </a:prstGeom>
        </p:spPr>
      </p:pic>
      <p:pic>
        <p:nvPicPr>
          <p:cNvPr id="26" name="object 24">
            <a:extLst>
              <a:ext uri="{FF2B5EF4-FFF2-40B4-BE49-F238E27FC236}">
                <a16:creationId xmlns:a16="http://schemas.microsoft.com/office/drawing/2014/main" id="{85EECC4C-3D6E-2E87-7F1E-41068C17B135}"/>
              </a:ext>
            </a:extLst>
          </p:cNvPr>
          <p:cNvPicPr/>
          <p:nvPr/>
        </p:nvPicPr>
        <p:blipFill>
          <a:blip r:embed="rId9" cstate="print"/>
          <a:stretch>
            <a:fillRect/>
          </a:stretch>
        </p:blipFill>
        <p:spPr>
          <a:xfrm>
            <a:off x="7398947" y="2401090"/>
            <a:ext cx="423109" cy="289813"/>
          </a:xfrm>
          <a:prstGeom prst="rect">
            <a:avLst/>
          </a:prstGeom>
        </p:spPr>
      </p:pic>
      <p:pic>
        <p:nvPicPr>
          <p:cNvPr id="27" name="object 25">
            <a:extLst>
              <a:ext uri="{FF2B5EF4-FFF2-40B4-BE49-F238E27FC236}">
                <a16:creationId xmlns:a16="http://schemas.microsoft.com/office/drawing/2014/main" id="{36F57524-C8B9-DD6B-54A5-2CB4E1C15793}"/>
              </a:ext>
            </a:extLst>
          </p:cNvPr>
          <p:cNvPicPr/>
          <p:nvPr/>
        </p:nvPicPr>
        <p:blipFill>
          <a:blip r:embed="rId10" cstate="print"/>
          <a:stretch>
            <a:fillRect/>
          </a:stretch>
        </p:blipFill>
        <p:spPr>
          <a:xfrm>
            <a:off x="7983346" y="2430554"/>
            <a:ext cx="735253" cy="205994"/>
          </a:xfrm>
          <a:prstGeom prst="rect">
            <a:avLst/>
          </a:prstGeom>
        </p:spPr>
      </p:pic>
      <p:grpSp>
        <p:nvGrpSpPr>
          <p:cNvPr id="28" name="object 26">
            <a:extLst>
              <a:ext uri="{FF2B5EF4-FFF2-40B4-BE49-F238E27FC236}">
                <a16:creationId xmlns:a16="http://schemas.microsoft.com/office/drawing/2014/main" id="{B22D6ACD-E68B-3ADC-8589-AA1108048630}"/>
              </a:ext>
            </a:extLst>
          </p:cNvPr>
          <p:cNvGrpSpPr/>
          <p:nvPr/>
        </p:nvGrpSpPr>
        <p:grpSpPr>
          <a:xfrm>
            <a:off x="5695950" y="2528979"/>
            <a:ext cx="2592070" cy="2341880"/>
            <a:chOff x="4781550" y="1562100"/>
            <a:chExt cx="2592070" cy="2341880"/>
          </a:xfrm>
        </p:grpSpPr>
        <p:sp>
          <p:nvSpPr>
            <p:cNvPr id="29" name="object 27">
              <a:extLst>
                <a:ext uri="{FF2B5EF4-FFF2-40B4-BE49-F238E27FC236}">
                  <a16:creationId xmlns:a16="http://schemas.microsoft.com/office/drawing/2014/main" id="{D82214C9-F0C6-E0CB-A91D-22C0CBDFB866}"/>
                </a:ext>
              </a:extLst>
            </p:cNvPr>
            <p:cNvSpPr/>
            <p:nvPr/>
          </p:nvSpPr>
          <p:spPr>
            <a:xfrm>
              <a:off x="4781550" y="1562099"/>
              <a:ext cx="2592070" cy="2341880"/>
            </a:xfrm>
            <a:custGeom>
              <a:avLst/>
              <a:gdLst/>
              <a:ahLst/>
              <a:cxnLst/>
              <a:rect l="l" t="t" r="r" b="b"/>
              <a:pathLst>
                <a:path w="2592070" h="2341879">
                  <a:moveTo>
                    <a:pt x="2592070" y="2181225"/>
                  </a:moveTo>
                  <a:lnTo>
                    <a:pt x="2569184" y="2162175"/>
                  </a:lnTo>
                  <a:lnTo>
                    <a:pt x="2460117" y="2071370"/>
                  </a:lnTo>
                  <a:lnTo>
                    <a:pt x="2453500" y="2067775"/>
                  </a:lnTo>
                  <a:lnTo>
                    <a:pt x="2429002" y="2087714"/>
                  </a:lnTo>
                  <a:lnTo>
                    <a:pt x="2431034" y="2094699"/>
                  </a:lnTo>
                  <a:lnTo>
                    <a:pt x="2435733" y="2100580"/>
                  </a:lnTo>
                  <a:lnTo>
                    <a:pt x="2509634" y="2162175"/>
                  </a:lnTo>
                  <a:lnTo>
                    <a:pt x="161925" y="2162175"/>
                  </a:lnTo>
                  <a:lnTo>
                    <a:pt x="161925" y="82296"/>
                  </a:lnTo>
                  <a:lnTo>
                    <a:pt x="223520" y="156210"/>
                  </a:lnTo>
                  <a:lnTo>
                    <a:pt x="229400" y="160972"/>
                  </a:lnTo>
                  <a:lnTo>
                    <a:pt x="236385" y="162991"/>
                  </a:lnTo>
                  <a:lnTo>
                    <a:pt x="243636" y="162229"/>
                  </a:lnTo>
                  <a:lnTo>
                    <a:pt x="250317" y="158623"/>
                  </a:lnTo>
                  <a:lnTo>
                    <a:pt x="255066" y="152742"/>
                  </a:lnTo>
                  <a:lnTo>
                    <a:pt x="257086" y="145757"/>
                  </a:lnTo>
                  <a:lnTo>
                    <a:pt x="256324" y="138506"/>
                  </a:lnTo>
                  <a:lnTo>
                    <a:pt x="252730" y="131826"/>
                  </a:lnTo>
                  <a:lnTo>
                    <a:pt x="167640" y="29718"/>
                  </a:lnTo>
                  <a:lnTo>
                    <a:pt x="142875" y="0"/>
                  </a:lnTo>
                  <a:lnTo>
                    <a:pt x="33020" y="131826"/>
                  </a:lnTo>
                  <a:lnTo>
                    <a:pt x="29413" y="138506"/>
                  </a:lnTo>
                  <a:lnTo>
                    <a:pt x="28651" y="145757"/>
                  </a:lnTo>
                  <a:lnTo>
                    <a:pt x="30670" y="152742"/>
                  </a:lnTo>
                  <a:lnTo>
                    <a:pt x="35433" y="158623"/>
                  </a:lnTo>
                  <a:lnTo>
                    <a:pt x="42100" y="162229"/>
                  </a:lnTo>
                  <a:lnTo>
                    <a:pt x="49352" y="162991"/>
                  </a:lnTo>
                  <a:lnTo>
                    <a:pt x="56337" y="160972"/>
                  </a:lnTo>
                  <a:lnTo>
                    <a:pt x="62230" y="156210"/>
                  </a:lnTo>
                  <a:lnTo>
                    <a:pt x="123812" y="82296"/>
                  </a:lnTo>
                  <a:lnTo>
                    <a:pt x="123825" y="29718"/>
                  </a:lnTo>
                  <a:lnTo>
                    <a:pt x="123825" y="82296"/>
                  </a:lnTo>
                  <a:lnTo>
                    <a:pt x="123825" y="2162175"/>
                  </a:lnTo>
                  <a:lnTo>
                    <a:pt x="0" y="2162175"/>
                  </a:lnTo>
                  <a:lnTo>
                    <a:pt x="0" y="2200275"/>
                  </a:lnTo>
                  <a:lnTo>
                    <a:pt x="123825" y="2200275"/>
                  </a:lnTo>
                  <a:lnTo>
                    <a:pt x="123825" y="2341410"/>
                  </a:lnTo>
                  <a:lnTo>
                    <a:pt x="161925" y="2341410"/>
                  </a:lnTo>
                  <a:lnTo>
                    <a:pt x="161925" y="2200275"/>
                  </a:lnTo>
                  <a:lnTo>
                    <a:pt x="2509634" y="2200275"/>
                  </a:lnTo>
                  <a:lnTo>
                    <a:pt x="2532507" y="2181225"/>
                  </a:lnTo>
                  <a:lnTo>
                    <a:pt x="2435733" y="2261870"/>
                  </a:lnTo>
                  <a:lnTo>
                    <a:pt x="2431034" y="2267762"/>
                  </a:lnTo>
                  <a:lnTo>
                    <a:pt x="2429002" y="2274747"/>
                  </a:lnTo>
                  <a:lnTo>
                    <a:pt x="2429726" y="2281999"/>
                  </a:lnTo>
                  <a:lnTo>
                    <a:pt x="2433320" y="2288667"/>
                  </a:lnTo>
                  <a:lnTo>
                    <a:pt x="2439212" y="2293429"/>
                  </a:lnTo>
                  <a:lnTo>
                    <a:pt x="2446236" y="2295448"/>
                  </a:lnTo>
                  <a:lnTo>
                    <a:pt x="2453500" y="2294686"/>
                  </a:lnTo>
                  <a:lnTo>
                    <a:pt x="2460117" y="2291080"/>
                  </a:lnTo>
                  <a:lnTo>
                    <a:pt x="2569184" y="2200275"/>
                  </a:lnTo>
                  <a:lnTo>
                    <a:pt x="2592070" y="218122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0" name="object 28">
              <a:extLst>
                <a:ext uri="{FF2B5EF4-FFF2-40B4-BE49-F238E27FC236}">
                  <a16:creationId xmlns:a16="http://schemas.microsoft.com/office/drawing/2014/main" id="{64EB3DDD-52E8-586C-B10B-E31D9D7D4FF2}"/>
                </a:ext>
              </a:extLst>
            </p:cNvPr>
            <p:cNvPicPr/>
            <p:nvPr/>
          </p:nvPicPr>
          <p:blipFill>
            <a:blip r:embed="rId11" cstate="print"/>
            <a:stretch>
              <a:fillRect/>
            </a:stretch>
          </p:blipFill>
          <p:spPr>
            <a:xfrm>
              <a:off x="5160772" y="2002662"/>
              <a:ext cx="2000884" cy="1587500"/>
            </a:xfrm>
            <a:prstGeom prst="rect">
              <a:avLst/>
            </a:prstGeom>
          </p:spPr>
        </p:pic>
      </p:grpSp>
      <p:pic>
        <p:nvPicPr>
          <p:cNvPr id="31" name="object 29">
            <a:extLst>
              <a:ext uri="{FF2B5EF4-FFF2-40B4-BE49-F238E27FC236}">
                <a16:creationId xmlns:a16="http://schemas.microsoft.com/office/drawing/2014/main" id="{259F369E-F631-1894-0676-321642F0A070}"/>
              </a:ext>
            </a:extLst>
          </p:cNvPr>
          <p:cNvPicPr/>
          <p:nvPr/>
        </p:nvPicPr>
        <p:blipFill>
          <a:blip r:embed="rId12" cstate="print"/>
          <a:stretch>
            <a:fillRect/>
          </a:stretch>
        </p:blipFill>
        <p:spPr>
          <a:xfrm>
            <a:off x="8794242" y="2324509"/>
            <a:ext cx="359790" cy="264287"/>
          </a:xfrm>
          <a:prstGeom prst="rect">
            <a:avLst/>
          </a:prstGeom>
        </p:spPr>
      </p:pic>
    </p:spTree>
    <p:extLst>
      <p:ext uri="{BB962C8B-B14F-4D97-AF65-F5344CB8AC3E}">
        <p14:creationId xmlns:p14="http://schemas.microsoft.com/office/powerpoint/2010/main" val="340676150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0" y="46037"/>
            <a:ext cx="12193588"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600" dirty="0">
                <a:solidFill>
                  <a:srgbClr val="0000FF"/>
                </a:solidFill>
              </a:rPr>
              <a:t>Regularization</a:t>
            </a:r>
            <a:r>
              <a:rPr lang="en-GB" sz="3600" spc="-210" dirty="0">
                <a:solidFill>
                  <a:srgbClr val="0000FF"/>
                </a:solidFill>
              </a:rPr>
              <a:t> </a:t>
            </a:r>
            <a:r>
              <a:rPr lang="en-GB" sz="3600" spc="-25" dirty="0">
                <a:solidFill>
                  <a:srgbClr val="0000FF"/>
                </a:solidFill>
              </a:rPr>
              <a:t>to </a:t>
            </a:r>
            <a:r>
              <a:rPr lang="en-GB" sz="3600" dirty="0">
                <a:solidFill>
                  <a:srgbClr val="0000FF"/>
                </a:solidFill>
              </a:rPr>
              <a:t>Reduce</a:t>
            </a:r>
            <a:r>
              <a:rPr lang="en-GB" sz="3600" spc="-100" dirty="0">
                <a:solidFill>
                  <a:srgbClr val="0000FF"/>
                </a:solidFill>
              </a:rPr>
              <a:t> </a:t>
            </a:r>
            <a:r>
              <a:rPr lang="en-GB" sz="3600" spc="-10" dirty="0">
                <a:solidFill>
                  <a:srgbClr val="0000FF"/>
                </a:solidFill>
              </a:rPr>
              <a:t>Overfitting – Addressing Overfitting</a:t>
            </a:r>
            <a:endParaRPr lang="it-IT" altLang="it-IT" sz="36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26</a:t>
            </a:fld>
            <a:endParaRPr lang="it-IT" altLang="it-IT"/>
          </a:p>
        </p:txBody>
      </p:sp>
      <p:sp>
        <p:nvSpPr>
          <p:cNvPr id="20" name="object 2">
            <a:extLst>
              <a:ext uri="{FF2B5EF4-FFF2-40B4-BE49-F238E27FC236}">
                <a16:creationId xmlns:a16="http://schemas.microsoft.com/office/drawing/2014/main" id="{0A70E5E9-02CC-529F-053F-70E49CD24CE5}"/>
              </a:ext>
            </a:extLst>
          </p:cNvPr>
          <p:cNvSpPr txBox="1">
            <a:spLocks/>
          </p:cNvSpPr>
          <p:nvPr/>
        </p:nvSpPr>
        <p:spPr>
          <a:xfrm>
            <a:off x="1521072" y="1207287"/>
            <a:ext cx="6536055" cy="868680"/>
          </a:xfrm>
          <a:prstGeom prst="rect">
            <a:avLst/>
          </a:prstGeom>
        </p:spPr>
        <p:txBody>
          <a:bodyPr vert="horz" wrap="square" lIns="0" tIns="205500" rIns="0" bIns="0" rtlCol="0">
            <a:spAutoFit/>
          </a:bodyPr>
          <a:lstStyle>
            <a:lvl1pPr>
              <a:defRPr sz="3000" b="0" i="0">
                <a:solidFill>
                  <a:schemeClr val="tx1"/>
                </a:solidFill>
                <a:latin typeface="Verdana"/>
                <a:ea typeface="+mj-ea"/>
                <a:cs typeface="Verdana"/>
              </a:defRPr>
            </a:lvl1pPr>
          </a:lstStyle>
          <a:p>
            <a:pPr marL="101600" marR="0" lvl="0" indent="0" defTabSz="914400" eaLnBrk="1" fontAlgn="auto" latinLnBrk="0" hangingPunct="1">
              <a:lnSpc>
                <a:spcPct val="100000"/>
              </a:lnSpc>
              <a:spcBef>
                <a:spcPts val="130"/>
              </a:spcBef>
              <a:spcAft>
                <a:spcPts val="0"/>
              </a:spcAft>
              <a:buClrTx/>
              <a:buSzTx/>
              <a:buFontTx/>
              <a:buNone/>
              <a:tabLst/>
              <a:defRPr/>
            </a:pPr>
            <a:r>
              <a:rPr kumimoji="0" lang="en-GB" sz="2750" b="0" i="0" u="none" strike="noStrike" kern="0" cap="none" spc="0" normalizeH="0" baseline="0" noProof="0">
                <a:ln>
                  <a:noFill/>
                </a:ln>
                <a:solidFill>
                  <a:sysClr val="windowText" lastClr="000000"/>
                </a:solidFill>
                <a:effectLst/>
                <a:uLnTx/>
                <a:uFillTx/>
                <a:latin typeface="Verdana"/>
                <a:ea typeface="+mj-ea"/>
              </a:rPr>
              <a:t>Select</a:t>
            </a:r>
            <a:r>
              <a:rPr kumimoji="0" lang="en-GB" sz="2750" b="0" i="0" u="none" strike="noStrike" kern="0" cap="none" spc="95" normalizeH="0" baseline="0" noProof="0">
                <a:ln>
                  <a:noFill/>
                </a:ln>
                <a:solidFill>
                  <a:sysClr val="windowText" lastClr="000000"/>
                </a:solidFill>
                <a:effectLst/>
                <a:uLnTx/>
                <a:uFillTx/>
                <a:latin typeface="Verdana"/>
                <a:ea typeface="+mj-ea"/>
              </a:rPr>
              <a:t> </a:t>
            </a:r>
            <a:r>
              <a:rPr kumimoji="0" lang="en-GB" sz="2750" b="0" i="0" u="none" strike="noStrike" kern="0" cap="none" spc="0" normalizeH="0" baseline="0" noProof="0">
                <a:ln>
                  <a:noFill/>
                </a:ln>
                <a:solidFill>
                  <a:sysClr val="windowText" lastClr="000000"/>
                </a:solidFill>
                <a:effectLst/>
                <a:uLnTx/>
                <a:uFillTx/>
                <a:latin typeface="Verdana"/>
                <a:ea typeface="+mj-ea"/>
              </a:rPr>
              <a:t>features</a:t>
            </a:r>
            <a:r>
              <a:rPr kumimoji="0" lang="en-GB" sz="2750" b="0" i="0" u="none" strike="noStrike" kern="0" cap="none" spc="125" normalizeH="0" baseline="0" noProof="0">
                <a:ln>
                  <a:noFill/>
                </a:ln>
                <a:solidFill>
                  <a:sysClr val="windowText" lastClr="000000"/>
                </a:solidFill>
                <a:effectLst/>
                <a:uLnTx/>
                <a:uFillTx/>
                <a:latin typeface="Verdana"/>
                <a:ea typeface="+mj-ea"/>
              </a:rPr>
              <a:t> </a:t>
            </a:r>
            <a:r>
              <a:rPr kumimoji="0" lang="en-GB" sz="2750" b="0" i="0" u="none" strike="noStrike" kern="0" cap="none" spc="0" normalizeH="0" baseline="0" noProof="0">
                <a:ln>
                  <a:noFill/>
                </a:ln>
                <a:solidFill>
                  <a:sysClr val="windowText" lastClr="000000"/>
                </a:solidFill>
                <a:effectLst/>
                <a:uLnTx/>
                <a:uFillTx/>
                <a:latin typeface="Verdana"/>
                <a:ea typeface="+mj-ea"/>
              </a:rPr>
              <a:t>to</a:t>
            </a:r>
            <a:r>
              <a:rPr kumimoji="0" lang="en-GB" sz="2750" b="0" i="0" u="none" strike="noStrike" kern="0" cap="none" spc="50" normalizeH="0" baseline="0" noProof="0">
                <a:ln>
                  <a:noFill/>
                </a:ln>
                <a:solidFill>
                  <a:sysClr val="windowText" lastClr="000000"/>
                </a:solidFill>
                <a:effectLst/>
                <a:uLnTx/>
                <a:uFillTx/>
                <a:latin typeface="Verdana"/>
                <a:ea typeface="+mj-ea"/>
              </a:rPr>
              <a:t> </a:t>
            </a:r>
            <a:r>
              <a:rPr kumimoji="0" lang="en-GB" sz="2750" b="0" i="0" u="none" strike="noStrike" kern="0" cap="none" spc="-10" normalizeH="0" baseline="0" noProof="0">
                <a:ln>
                  <a:noFill/>
                </a:ln>
                <a:solidFill>
                  <a:sysClr val="windowText" lastClr="000000"/>
                </a:solidFill>
                <a:effectLst/>
                <a:uLnTx/>
                <a:uFillTx/>
                <a:latin typeface="Verdana"/>
                <a:ea typeface="+mj-ea"/>
              </a:rPr>
              <a:t>include/exclude</a:t>
            </a:r>
            <a:endParaRPr kumimoji="0" lang="en-GB" sz="2750" b="0" i="0" u="none" strike="noStrike" kern="0" cap="none" spc="0" normalizeH="0" baseline="0" noProof="0">
              <a:ln>
                <a:noFill/>
              </a:ln>
              <a:solidFill>
                <a:sysClr val="windowText" lastClr="000000"/>
              </a:solidFill>
              <a:effectLst/>
              <a:uLnTx/>
              <a:uFillTx/>
              <a:latin typeface="Verdana"/>
              <a:ea typeface="+mj-ea"/>
            </a:endParaRPr>
          </a:p>
        </p:txBody>
      </p:sp>
      <p:sp>
        <p:nvSpPr>
          <p:cNvPr id="32" name="object 3">
            <a:extLst>
              <a:ext uri="{FF2B5EF4-FFF2-40B4-BE49-F238E27FC236}">
                <a16:creationId xmlns:a16="http://schemas.microsoft.com/office/drawing/2014/main" id="{55C0F6CC-19E6-49B2-6C1F-CEABFD5A69CD}"/>
              </a:ext>
            </a:extLst>
          </p:cNvPr>
          <p:cNvSpPr txBox="1"/>
          <p:nvPr/>
        </p:nvSpPr>
        <p:spPr>
          <a:xfrm>
            <a:off x="2490718" y="3147544"/>
            <a:ext cx="1157605"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550" kern="0" dirty="0">
                <a:solidFill>
                  <a:sysClr val="windowText" lastClr="000000"/>
                </a:solidFill>
                <a:latin typeface="Verdana"/>
                <a:cs typeface="Verdana"/>
              </a:rPr>
              <a:t>all</a:t>
            </a:r>
            <a:r>
              <a:rPr sz="1550" kern="0" spc="60" dirty="0">
                <a:solidFill>
                  <a:sysClr val="windowText" lastClr="000000"/>
                </a:solidFill>
                <a:latin typeface="Verdana"/>
                <a:cs typeface="Verdana"/>
              </a:rPr>
              <a:t> </a:t>
            </a:r>
            <a:r>
              <a:rPr sz="1550" kern="0" spc="-10" dirty="0">
                <a:solidFill>
                  <a:sysClr val="windowText" lastClr="000000"/>
                </a:solidFill>
                <a:latin typeface="Verdana"/>
                <a:cs typeface="Verdana"/>
              </a:rPr>
              <a:t>features</a:t>
            </a:r>
            <a:endParaRPr sz="1550" kern="0">
              <a:solidFill>
                <a:sysClr val="windowText" lastClr="000000"/>
              </a:solidFill>
              <a:latin typeface="Verdana"/>
              <a:cs typeface="Verdana"/>
            </a:endParaRPr>
          </a:p>
        </p:txBody>
      </p:sp>
      <p:sp>
        <p:nvSpPr>
          <p:cNvPr id="33" name="object 4">
            <a:extLst>
              <a:ext uri="{FF2B5EF4-FFF2-40B4-BE49-F238E27FC236}">
                <a16:creationId xmlns:a16="http://schemas.microsoft.com/office/drawing/2014/main" id="{0ABA6798-60DB-173E-BA0F-53BE454B9372}"/>
              </a:ext>
            </a:extLst>
          </p:cNvPr>
          <p:cNvSpPr/>
          <p:nvPr/>
        </p:nvSpPr>
        <p:spPr>
          <a:xfrm>
            <a:off x="2358193" y="2167422"/>
            <a:ext cx="0" cy="868680"/>
          </a:xfrm>
          <a:custGeom>
            <a:avLst/>
            <a:gdLst/>
            <a:ahLst/>
            <a:cxnLst/>
            <a:rect l="l" t="t" r="r" b="b"/>
            <a:pathLst>
              <a:path h="868680">
                <a:moveTo>
                  <a:pt x="0" y="0"/>
                </a:moveTo>
                <a:lnTo>
                  <a:pt x="0" y="86868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5">
            <a:extLst>
              <a:ext uri="{FF2B5EF4-FFF2-40B4-BE49-F238E27FC236}">
                <a16:creationId xmlns:a16="http://schemas.microsoft.com/office/drawing/2014/main" id="{D70E0ECD-3B4C-0283-B18B-4669158E2A16}"/>
              </a:ext>
            </a:extLst>
          </p:cNvPr>
          <p:cNvSpPr/>
          <p:nvPr/>
        </p:nvSpPr>
        <p:spPr>
          <a:xfrm>
            <a:off x="3453504" y="2167422"/>
            <a:ext cx="0" cy="868680"/>
          </a:xfrm>
          <a:custGeom>
            <a:avLst/>
            <a:gdLst/>
            <a:ahLst/>
            <a:cxnLst/>
            <a:rect l="l" t="t" r="r" b="b"/>
            <a:pathLst>
              <a:path h="868680">
                <a:moveTo>
                  <a:pt x="0" y="0"/>
                </a:moveTo>
                <a:lnTo>
                  <a:pt x="0" y="86868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6">
            <a:extLst>
              <a:ext uri="{FF2B5EF4-FFF2-40B4-BE49-F238E27FC236}">
                <a16:creationId xmlns:a16="http://schemas.microsoft.com/office/drawing/2014/main" id="{94DC186B-4384-7AC4-D055-43A8B0CC65D8}"/>
              </a:ext>
            </a:extLst>
          </p:cNvPr>
          <p:cNvSpPr/>
          <p:nvPr/>
        </p:nvSpPr>
        <p:spPr>
          <a:xfrm>
            <a:off x="4299325" y="2167422"/>
            <a:ext cx="0" cy="868680"/>
          </a:xfrm>
          <a:custGeom>
            <a:avLst/>
            <a:gdLst/>
            <a:ahLst/>
            <a:cxnLst/>
            <a:rect l="l" t="t" r="r" b="b"/>
            <a:pathLst>
              <a:path h="868680">
                <a:moveTo>
                  <a:pt x="0" y="0"/>
                </a:moveTo>
                <a:lnTo>
                  <a:pt x="0" y="86868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7">
            <a:extLst>
              <a:ext uri="{FF2B5EF4-FFF2-40B4-BE49-F238E27FC236}">
                <a16:creationId xmlns:a16="http://schemas.microsoft.com/office/drawing/2014/main" id="{10B863CB-4389-4999-CE53-4921E17D5D36}"/>
              </a:ext>
            </a:extLst>
          </p:cNvPr>
          <p:cNvSpPr/>
          <p:nvPr/>
        </p:nvSpPr>
        <p:spPr>
          <a:xfrm>
            <a:off x="5007984" y="2167422"/>
            <a:ext cx="0" cy="868680"/>
          </a:xfrm>
          <a:custGeom>
            <a:avLst/>
            <a:gdLst/>
            <a:ahLst/>
            <a:cxnLst/>
            <a:rect l="l" t="t" r="r" b="b"/>
            <a:pathLst>
              <a:path h="868680">
                <a:moveTo>
                  <a:pt x="0" y="0"/>
                </a:moveTo>
                <a:lnTo>
                  <a:pt x="0" y="86868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8">
            <a:extLst>
              <a:ext uri="{FF2B5EF4-FFF2-40B4-BE49-F238E27FC236}">
                <a16:creationId xmlns:a16="http://schemas.microsoft.com/office/drawing/2014/main" id="{3E1BEE7F-669B-26F9-D160-7855BD23837D}"/>
              </a:ext>
            </a:extLst>
          </p:cNvPr>
          <p:cNvSpPr/>
          <p:nvPr/>
        </p:nvSpPr>
        <p:spPr>
          <a:xfrm>
            <a:off x="5968104" y="2167422"/>
            <a:ext cx="0" cy="868680"/>
          </a:xfrm>
          <a:custGeom>
            <a:avLst/>
            <a:gdLst/>
            <a:ahLst/>
            <a:cxnLst/>
            <a:rect l="l" t="t" r="r" b="b"/>
            <a:pathLst>
              <a:path h="868680">
                <a:moveTo>
                  <a:pt x="0" y="0"/>
                </a:moveTo>
                <a:lnTo>
                  <a:pt x="0" y="86868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9">
            <a:extLst>
              <a:ext uri="{FF2B5EF4-FFF2-40B4-BE49-F238E27FC236}">
                <a16:creationId xmlns:a16="http://schemas.microsoft.com/office/drawing/2014/main" id="{2DE1A782-EE4C-A4E6-01E2-C96FF1EEA73C}"/>
              </a:ext>
            </a:extLst>
          </p:cNvPr>
          <p:cNvSpPr/>
          <p:nvPr/>
        </p:nvSpPr>
        <p:spPr>
          <a:xfrm>
            <a:off x="6646284" y="2167422"/>
            <a:ext cx="0" cy="868680"/>
          </a:xfrm>
          <a:custGeom>
            <a:avLst/>
            <a:gdLst/>
            <a:ahLst/>
            <a:cxnLst/>
            <a:rect l="l" t="t" r="r" b="b"/>
            <a:pathLst>
              <a:path h="868680">
                <a:moveTo>
                  <a:pt x="0" y="0"/>
                </a:moveTo>
                <a:lnTo>
                  <a:pt x="0" y="86868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10">
            <a:extLst>
              <a:ext uri="{FF2B5EF4-FFF2-40B4-BE49-F238E27FC236}">
                <a16:creationId xmlns:a16="http://schemas.microsoft.com/office/drawing/2014/main" id="{6423E7B5-FC50-885E-B375-D4E6A6C57413}"/>
              </a:ext>
            </a:extLst>
          </p:cNvPr>
          <p:cNvSpPr/>
          <p:nvPr/>
        </p:nvSpPr>
        <p:spPr>
          <a:xfrm>
            <a:off x="7766424" y="2167422"/>
            <a:ext cx="0" cy="868680"/>
          </a:xfrm>
          <a:custGeom>
            <a:avLst/>
            <a:gdLst/>
            <a:ahLst/>
            <a:cxnLst/>
            <a:rect l="l" t="t" r="r" b="b"/>
            <a:pathLst>
              <a:path h="868680">
                <a:moveTo>
                  <a:pt x="0" y="0"/>
                </a:moveTo>
                <a:lnTo>
                  <a:pt x="0" y="86868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aphicFrame>
        <p:nvGraphicFramePr>
          <p:cNvPr id="40" name="object 11">
            <a:extLst>
              <a:ext uri="{FF2B5EF4-FFF2-40B4-BE49-F238E27FC236}">
                <a16:creationId xmlns:a16="http://schemas.microsoft.com/office/drawing/2014/main" id="{A694CF92-F21A-D7F4-DAC5-1E29005858C1}"/>
              </a:ext>
            </a:extLst>
          </p:cNvPr>
          <p:cNvGraphicFramePr>
            <a:graphicFrameLocks noGrp="1"/>
          </p:cNvGraphicFramePr>
          <p:nvPr>
            <p:extLst>
              <p:ext uri="{D42A27DB-BD31-4B8C-83A1-F6EECF244321}">
                <p14:modId xmlns:p14="http://schemas.microsoft.com/office/powerpoint/2010/main" val="2673835387"/>
              </p:ext>
            </p:extLst>
          </p:nvPr>
        </p:nvGraphicFramePr>
        <p:xfrm>
          <a:off x="1806823" y="2166130"/>
          <a:ext cx="7041510" cy="648334"/>
        </p:xfrm>
        <a:graphic>
          <a:graphicData uri="http://schemas.openxmlformats.org/drawingml/2006/table">
            <a:tbl>
              <a:tblPr firstRow="1" bandRow="1"/>
              <a:tblGrid>
                <a:gridCol w="551180">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845819">
                  <a:extLst>
                    <a:ext uri="{9D8B030D-6E8A-4147-A177-3AD203B41FA5}">
                      <a16:colId xmlns:a16="http://schemas.microsoft.com/office/drawing/2014/main" val="20002"/>
                    </a:ext>
                  </a:extLst>
                </a:gridCol>
                <a:gridCol w="708660">
                  <a:extLst>
                    <a:ext uri="{9D8B030D-6E8A-4147-A177-3AD203B41FA5}">
                      <a16:colId xmlns:a16="http://schemas.microsoft.com/office/drawing/2014/main" val="20003"/>
                    </a:ext>
                  </a:extLst>
                </a:gridCol>
                <a:gridCol w="960119">
                  <a:extLst>
                    <a:ext uri="{9D8B030D-6E8A-4147-A177-3AD203B41FA5}">
                      <a16:colId xmlns:a16="http://schemas.microsoft.com/office/drawing/2014/main" val="20004"/>
                    </a:ext>
                  </a:extLst>
                </a:gridCol>
                <a:gridCol w="678179">
                  <a:extLst>
                    <a:ext uri="{9D8B030D-6E8A-4147-A177-3AD203B41FA5}">
                      <a16:colId xmlns:a16="http://schemas.microsoft.com/office/drawing/2014/main" val="20005"/>
                    </a:ext>
                  </a:extLst>
                </a:gridCol>
                <a:gridCol w="1120139">
                  <a:extLst>
                    <a:ext uri="{9D8B030D-6E8A-4147-A177-3AD203B41FA5}">
                      <a16:colId xmlns:a16="http://schemas.microsoft.com/office/drawing/2014/main" val="20006"/>
                    </a:ext>
                  </a:extLst>
                </a:gridCol>
                <a:gridCol w="1082039">
                  <a:extLst>
                    <a:ext uri="{9D8B030D-6E8A-4147-A177-3AD203B41FA5}">
                      <a16:colId xmlns:a16="http://schemas.microsoft.com/office/drawing/2014/main" val="20007"/>
                    </a:ext>
                  </a:extLst>
                </a:gridCol>
              </a:tblGrid>
              <a:tr h="2209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94615">
                        <a:lnSpc>
                          <a:spcPts val="1605"/>
                        </a:lnSpc>
                        <a:spcBef>
                          <a:spcPts val="35"/>
                        </a:spcBef>
                      </a:pPr>
                      <a:r>
                        <a:rPr sz="1400" spc="-20" dirty="0">
                          <a:latin typeface="Verdana"/>
                          <a:cs typeface="Verdana"/>
                        </a:rPr>
                        <a:t>size</a:t>
                      </a:r>
                      <a:endParaRPr sz="1400">
                        <a:latin typeface="Verdana"/>
                        <a:cs typeface="Verdana"/>
                      </a:endParaRPr>
                    </a:p>
                  </a:txBody>
                  <a:tcPr marL="0" marR="0" marT="444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94615">
                        <a:lnSpc>
                          <a:spcPts val="1605"/>
                        </a:lnSpc>
                        <a:spcBef>
                          <a:spcPts val="35"/>
                        </a:spcBef>
                      </a:pPr>
                      <a:r>
                        <a:rPr sz="1400" spc="-10" dirty="0">
                          <a:latin typeface="Verdana"/>
                          <a:cs typeface="Verdana"/>
                        </a:rPr>
                        <a:t>bedrooms</a:t>
                      </a:r>
                      <a:endParaRPr sz="1400">
                        <a:latin typeface="Verdana"/>
                        <a:cs typeface="Verdana"/>
                      </a:endParaRPr>
                    </a:p>
                  </a:txBody>
                  <a:tcPr marL="0" marR="0" marT="444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62560">
                        <a:lnSpc>
                          <a:spcPts val="1605"/>
                        </a:lnSpc>
                        <a:spcBef>
                          <a:spcPts val="35"/>
                        </a:spcBef>
                      </a:pPr>
                      <a:r>
                        <a:rPr sz="1400" spc="-10" dirty="0">
                          <a:latin typeface="Verdana"/>
                          <a:cs typeface="Verdana"/>
                        </a:rPr>
                        <a:t>floors</a:t>
                      </a:r>
                      <a:endParaRPr sz="1400">
                        <a:latin typeface="Verdana"/>
                        <a:cs typeface="Verdana"/>
                      </a:endParaRPr>
                    </a:p>
                  </a:txBody>
                  <a:tcPr marL="0" marR="0" marT="444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92405">
                        <a:lnSpc>
                          <a:spcPts val="1605"/>
                        </a:lnSpc>
                        <a:spcBef>
                          <a:spcPts val="35"/>
                        </a:spcBef>
                      </a:pPr>
                      <a:r>
                        <a:rPr sz="1400" spc="-25" dirty="0">
                          <a:latin typeface="Verdana"/>
                          <a:cs typeface="Verdana"/>
                        </a:rPr>
                        <a:t>age</a:t>
                      </a:r>
                      <a:endParaRPr sz="1400">
                        <a:latin typeface="Verdana"/>
                        <a:cs typeface="Verdana"/>
                      </a:endParaRPr>
                    </a:p>
                  </a:txBody>
                  <a:tcPr marL="0" marR="0" marT="444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ts val="1605"/>
                        </a:lnSpc>
                        <a:spcBef>
                          <a:spcPts val="35"/>
                        </a:spcBef>
                      </a:pPr>
                      <a:r>
                        <a:rPr sz="1400" spc="-25" dirty="0">
                          <a:latin typeface="Verdana"/>
                          <a:cs typeface="Verdana"/>
                        </a:rPr>
                        <a:t>avg</a:t>
                      </a:r>
                      <a:endParaRPr sz="1400">
                        <a:latin typeface="Verdana"/>
                        <a:cs typeface="Verdana"/>
                      </a:endParaRPr>
                    </a:p>
                  </a:txBody>
                  <a:tcPr marL="0" marR="0" marT="444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780" algn="ctr">
                        <a:lnSpc>
                          <a:spcPts val="1605"/>
                        </a:lnSpc>
                        <a:spcBef>
                          <a:spcPts val="35"/>
                        </a:spcBef>
                      </a:pPr>
                      <a:r>
                        <a:rPr sz="1400" spc="-50" dirty="0">
                          <a:latin typeface="Cambria Math"/>
                          <a:cs typeface="Cambria Math"/>
                        </a:rPr>
                        <a:t>…</a:t>
                      </a:r>
                      <a:endParaRPr sz="1400">
                        <a:latin typeface="Cambria Math"/>
                        <a:cs typeface="Cambria Math"/>
                      </a:endParaRPr>
                    </a:p>
                  </a:txBody>
                  <a:tcPr marL="0" marR="0" marT="444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ts val="1605"/>
                        </a:lnSpc>
                        <a:spcBef>
                          <a:spcPts val="35"/>
                        </a:spcBef>
                      </a:pPr>
                      <a:r>
                        <a:rPr sz="1400" dirty="0">
                          <a:latin typeface="Verdana"/>
                          <a:cs typeface="Verdana"/>
                        </a:rPr>
                        <a:t>distance</a:t>
                      </a:r>
                      <a:r>
                        <a:rPr sz="1400" spc="-40" dirty="0">
                          <a:latin typeface="Verdana"/>
                          <a:cs typeface="Verdana"/>
                        </a:rPr>
                        <a:t> </a:t>
                      </a:r>
                      <a:r>
                        <a:rPr sz="1400" spc="-25" dirty="0">
                          <a:latin typeface="Verdana"/>
                          <a:cs typeface="Verdana"/>
                        </a:rPr>
                        <a:t>to</a:t>
                      </a:r>
                      <a:endParaRPr sz="1400">
                        <a:latin typeface="Verdana"/>
                        <a:cs typeface="Verdana"/>
                      </a:endParaRPr>
                    </a:p>
                  </a:txBody>
                  <a:tcPr marL="0" marR="0" marT="444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9405">
                        <a:lnSpc>
                          <a:spcPts val="1605"/>
                        </a:lnSpc>
                        <a:spcBef>
                          <a:spcPts val="35"/>
                        </a:spcBef>
                      </a:pPr>
                      <a:r>
                        <a:rPr sz="1400" spc="-10" dirty="0">
                          <a:latin typeface="Verdana"/>
                          <a:cs typeface="Verdana"/>
                        </a:rPr>
                        <a:t>price</a:t>
                      </a:r>
                      <a:endParaRPr sz="1400">
                        <a:latin typeface="Verdana"/>
                        <a:cs typeface="Verdana"/>
                      </a:endParaRPr>
                    </a:p>
                  </a:txBody>
                  <a:tcPr marL="0" marR="0" marT="4445"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273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9525" algn="ctr">
                        <a:lnSpc>
                          <a:spcPct val="100000"/>
                        </a:lnSpc>
                        <a:spcBef>
                          <a:spcPts val="20"/>
                        </a:spcBef>
                      </a:pPr>
                      <a:r>
                        <a:rPr sz="1400" spc="-10" dirty="0">
                          <a:latin typeface="Verdana"/>
                          <a:cs typeface="Verdana"/>
                        </a:rPr>
                        <a:t>income</a:t>
                      </a:r>
                      <a:endParaRPr sz="1400">
                        <a:latin typeface="Verdana"/>
                        <a:cs typeface="Verdana"/>
                      </a:endParaRPr>
                    </a:p>
                  </a:txBody>
                  <a:tcPr marL="0" marR="0" marT="254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spcBef>
                          <a:spcPts val="20"/>
                        </a:spcBef>
                      </a:pPr>
                      <a:r>
                        <a:rPr sz="1400" dirty="0">
                          <a:latin typeface="Verdana"/>
                          <a:cs typeface="Verdana"/>
                        </a:rPr>
                        <a:t>coffee</a:t>
                      </a:r>
                      <a:r>
                        <a:rPr sz="1400" spc="-50" dirty="0">
                          <a:latin typeface="Verdana"/>
                          <a:cs typeface="Verdana"/>
                        </a:rPr>
                        <a:t> </a:t>
                      </a:r>
                      <a:r>
                        <a:rPr sz="1400" spc="-20" dirty="0">
                          <a:latin typeface="Verdana"/>
                          <a:cs typeface="Verdana"/>
                        </a:rPr>
                        <a:t>shop</a:t>
                      </a:r>
                      <a:endParaRPr sz="1400">
                        <a:latin typeface="Verdana"/>
                        <a:cs typeface="Verdana"/>
                      </a:endParaRPr>
                    </a:p>
                  </a:txBody>
                  <a:tcPr marL="0" marR="0" marT="254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41" name="object 12">
            <a:extLst>
              <a:ext uri="{FF2B5EF4-FFF2-40B4-BE49-F238E27FC236}">
                <a16:creationId xmlns:a16="http://schemas.microsoft.com/office/drawing/2014/main" id="{7FA1604C-0C76-D4EB-8FB7-942C9CEEBCC8}"/>
              </a:ext>
            </a:extLst>
          </p:cNvPr>
          <p:cNvPicPr/>
          <p:nvPr/>
        </p:nvPicPr>
        <p:blipFill>
          <a:blip r:embed="rId5" cstate="print"/>
          <a:stretch>
            <a:fillRect/>
          </a:stretch>
        </p:blipFill>
        <p:spPr>
          <a:xfrm>
            <a:off x="3775322" y="2542072"/>
            <a:ext cx="213029" cy="250317"/>
          </a:xfrm>
          <a:prstGeom prst="rect">
            <a:avLst/>
          </a:prstGeom>
        </p:spPr>
      </p:pic>
      <p:pic>
        <p:nvPicPr>
          <p:cNvPr id="42" name="object 13">
            <a:extLst>
              <a:ext uri="{FF2B5EF4-FFF2-40B4-BE49-F238E27FC236}">
                <a16:creationId xmlns:a16="http://schemas.microsoft.com/office/drawing/2014/main" id="{1F7E8769-B2CE-7B0A-9B1D-1CCD5186A20D}"/>
              </a:ext>
            </a:extLst>
          </p:cNvPr>
          <p:cNvPicPr/>
          <p:nvPr/>
        </p:nvPicPr>
        <p:blipFill>
          <a:blip r:embed="rId6" cstate="print"/>
          <a:stretch>
            <a:fillRect/>
          </a:stretch>
        </p:blipFill>
        <p:spPr>
          <a:xfrm>
            <a:off x="4535671" y="2544358"/>
            <a:ext cx="208534" cy="261238"/>
          </a:xfrm>
          <a:prstGeom prst="rect">
            <a:avLst/>
          </a:prstGeom>
        </p:spPr>
      </p:pic>
      <p:pic>
        <p:nvPicPr>
          <p:cNvPr id="43" name="object 14">
            <a:extLst>
              <a:ext uri="{FF2B5EF4-FFF2-40B4-BE49-F238E27FC236}">
                <a16:creationId xmlns:a16="http://schemas.microsoft.com/office/drawing/2014/main" id="{036AB684-0C64-E877-7116-E7B939CF7FFC}"/>
              </a:ext>
            </a:extLst>
          </p:cNvPr>
          <p:cNvPicPr/>
          <p:nvPr/>
        </p:nvPicPr>
        <p:blipFill>
          <a:blip r:embed="rId7" cstate="print"/>
          <a:stretch>
            <a:fillRect/>
          </a:stretch>
        </p:blipFill>
        <p:spPr>
          <a:xfrm>
            <a:off x="5335771" y="2564297"/>
            <a:ext cx="201803" cy="212217"/>
          </a:xfrm>
          <a:prstGeom prst="rect">
            <a:avLst/>
          </a:prstGeom>
        </p:spPr>
      </p:pic>
      <p:pic>
        <p:nvPicPr>
          <p:cNvPr id="44" name="object 15">
            <a:extLst>
              <a:ext uri="{FF2B5EF4-FFF2-40B4-BE49-F238E27FC236}">
                <a16:creationId xmlns:a16="http://schemas.microsoft.com/office/drawing/2014/main" id="{619523D7-EF3E-8BD1-A1ED-685BB18E4857}"/>
              </a:ext>
            </a:extLst>
          </p:cNvPr>
          <p:cNvPicPr/>
          <p:nvPr/>
        </p:nvPicPr>
        <p:blipFill>
          <a:blip r:embed="rId8" cstate="print"/>
          <a:stretch>
            <a:fillRect/>
          </a:stretch>
        </p:blipFill>
        <p:spPr>
          <a:xfrm>
            <a:off x="6896221" y="2599603"/>
            <a:ext cx="439791" cy="209803"/>
          </a:xfrm>
          <a:prstGeom prst="rect">
            <a:avLst/>
          </a:prstGeom>
        </p:spPr>
      </p:pic>
      <p:sp>
        <p:nvSpPr>
          <p:cNvPr id="45" name="object 16">
            <a:extLst>
              <a:ext uri="{FF2B5EF4-FFF2-40B4-BE49-F238E27FC236}">
                <a16:creationId xmlns:a16="http://schemas.microsoft.com/office/drawing/2014/main" id="{B4CC9141-5409-FE98-1684-DAAC2F780018}"/>
              </a:ext>
            </a:extLst>
          </p:cNvPr>
          <p:cNvSpPr txBox="1"/>
          <p:nvPr/>
        </p:nvSpPr>
        <p:spPr>
          <a:xfrm>
            <a:off x="5832088" y="3152306"/>
            <a:ext cx="1757680" cy="26670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550" kern="0" dirty="0">
                <a:solidFill>
                  <a:sysClr val="windowText" lastClr="000000"/>
                </a:solidFill>
                <a:latin typeface="Verdana"/>
                <a:cs typeface="Verdana"/>
              </a:rPr>
              <a:t>selected</a:t>
            </a:r>
            <a:r>
              <a:rPr sz="1550" kern="0" spc="120" dirty="0">
                <a:solidFill>
                  <a:sysClr val="windowText" lastClr="000000"/>
                </a:solidFill>
                <a:latin typeface="Verdana"/>
                <a:cs typeface="Verdana"/>
              </a:rPr>
              <a:t> </a:t>
            </a:r>
            <a:r>
              <a:rPr sz="1550" kern="0" spc="-10" dirty="0">
                <a:solidFill>
                  <a:sysClr val="windowText" lastClr="000000"/>
                </a:solidFill>
                <a:latin typeface="Verdana"/>
                <a:cs typeface="Verdana"/>
              </a:rPr>
              <a:t>features</a:t>
            </a:r>
            <a:endParaRPr sz="1550" kern="0">
              <a:solidFill>
                <a:sysClr val="windowText" lastClr="000000"/>
              </a:solidFill>
              <a:latin typeface="Verdana"/>
              <a:cs typeface="Verdana"/>
            </a:endParaRPr>
          </a:p>
        </p:txBody>
      </p:sp>
      <p:pic>
        <p:nvPicPr>
          <p:cNvPr id="46" name="object 17">
            <a:extLst>
              <a:ext uri="{FF2B5EF4-FFF2-40B4-BE49-F238E27FC236}">
                <a16:creationId xmlns:a16="http://schemas.microsoft.com/office/drawing/2014/main" id="{786BFD9F-376D-F7F1-DD68-44DE170698D6}"/>
              </a:ext>
            </a:extLst>
          </p:cNvPr>
          <p:cNvPicPr/>
          <p:nvPr/>
        </p:nvPicPr>
        <p:blipFill>
          <a:blip r:embed="rId9" cstate="print"/>
          <a:stretch>
            <a:fillRect/>
          </a:stretch>
        </p:blipFill>
        <p:spPr>
          <a:xfrm>
            <a:off x="2606304" y="4549052"/>
            <a:ext cx="752712" cy="225551"/>
          </a:xfrm>
          <a:prstGeom prst="rect">
            <a:avLst/>
          </a:prstGeom>
        </p:spPr>
      </p:pic>
      <p:pic>
        <p:nvPicPr>
          <p:cNvPr id="47" name="object 18">
            <a:extLst>
              <a:ext uri="{FF2B5EF4-FFF2-40B4-BE49-F238E27FC236}">
                <a16:creationId xmlns:a16="http://schemas.microsoft.com/office/drawing/2014/main" id="{852C18A3-D8B4-FB17-78EC-CEB5A141ECB3}"/>
              </a:ext>
            </a:extLst>
          </p:cNvPr>
          <p:cNvPicPr/>
          <p:nvPr/>
        </p:nvPicPr>
        <p:blipFill>
          <a:blip r:embed="rId10" cstate="print"/>
          <a:stretch>
            <a:fillRect/>
          </a:stretch>
        </p:blipFill>
        <p:spPr>
          <a:xfrm>
            <a:off x="8148719" y="2546389"/>
            <a:ext cx="145484" cy="229997"/>
          </a:xfrm>
          <a:prstGeom prst="rect">
            <a:avLst/>
          </a:prstGeom>
        </p:spPr>
      </p:pic>
      <p:grpSp>
        <p:nvGrpSpPr>
          <p:cNvPr id="48" name="object 19">
            <a:extLst>
              <a:ext uri="{FF2B5EF4-FFF2-40B4-BE49-F238E27FC236}">
                <a16:creationId xmlns:a16="http://schemas.microsoft.com/office/drawing/2014/main" id="{C7450629-8491-0C70-A6C1-4858FFBCF728}"/>
              </a:ext>
            </a:extLst>
          </p:cNvPr>
          <p:cNvGrpSpPr/>
          <p:nvPr/>
        </p:nvGrpSpPr>
        <p:grpSpPr>
          <a:xfrm>
            <a:off x="1894173" y="2470570"/>
            <a:ext cx="311150" cy="349250"/>
            <a:chOff x="676630" y="1333753"/>
            <a:chExt cx="311150" cy="349250"/>
          </a:xfrm>
        </p:grpSpPr>
        <p:pic>
          <p:nvPicPr>
            <p:cNvPr id="49" name="object 20">
              <a:extLst>
                <a:ext uri="{FF2B5EF4-FFF2-40B4-BE49-F238E27FC236}">
                  <a16:creationId xmlns:a16="http://schemas.microsoft.com/office/drawing/2014/main" id="{63F6E258-21F7-F95E-31DE-0DFB1EA70191}"/>
                </a:ext>
              </a:extLst>
            </p:cNvPr>
            <p:cNvPicPr/>
            <p:nvPr/>
          </p:nvPicPr>
          <p:blipFill>
            <a:blip r:embed="rId11" cstate="print"/>
            <a:stretch>
              <a:fillRect/>
            </a:stretch>
          </p:blipFill>
          <p:spPr>
            <a:xfrm>
              <a:off x="758494" y="1412366"/>
              <a:ext cx="156197" cy="224028"/>
            </a:xfrm>
            <a:prstGeom prst="rect">
              <a:avLst/>
            </a:prstGeom>
          </p:spPr>
        </p:pic>
        <p:pic>
          <p:nvPicPr>
            <p:cNvPr id="50" name="object 21">
              <a:extLst>
                <a:ext uri="{FF2B5EF4-FFF2-40B4-BE49-F238E27FC236}">
                  <a16:creationId xmlns:a16="http://schemas.microsoft.com/office/drawing/2014/main" id="{CB515751-7C25-C4FC-77AB-E9073868BCB3}"/>
                </a:ext>
              </a:extLst>
            </p:cNvPr>
            <p:cNvPicPr/>
            <p:nvPr/>
          </p:nvPicPr>
          <p:blipFill>
            <a:blip r:embed="rId12" cstate="print"/>
            <a:stretch>
              <a:fillRect/>
            </a:stretch>
          </p:blipFill>
          <p:spPr>
            <a:xfrm>
              <a:off x="676630" y="1333753"/>
              <a:ext cx="310603" cy="349250"/>
            </a:xfrm>
            <a:prstGeom prst="rect">
              <a:avLst/>
            </a:prstGeom>
          </p:spPr>
        </p:pic>
      </p:grpSp>
      <p:grpSp>
        <p:nvGrpSpPr>
          <p:cNvPr id="51" name="object 22">
            <a:extLst>
              <a:ext uri="{FF2B5EF4-FFF2-40B4-BE49-F238E27FC236}">
                <a16:creationId xmlns:a16="http://schemas.microsoft.com/office/drawing/2014/main" id="{25A6F782-5AAC-D3C0-5175-5C0F92C76958}"/>
              </a:ext>
            </a:extLst>
          </p:cNvPr>
          <p:cNvGrpSpPr/>
          <p:nvPr/>
        </p:nvGrpSpPr>
        <p:grpSpPr>
          <a:xfrm>
            <a:off x="2716015" y="2396022"/>
            <a:ext cx="397510" cy="449580"/>
            <a:chOff x="1498472" y="1259205"/>
            <a:chExt cx="397510" cy="449580"/>
          </a:xfrm>
        </p:grpSpPr>
        <p:pic>
          <p:nvPicPr>
            <p:cNvPr id="52" name="object 23">
              <a:extLst>
                <a:ext uri="{FF2B5EF4-FFF2-40B4-BE49-F238E27FC236}">
                  <a16:creationId xmlns:a16="http://schemas.microsoft.com/office/drawing/2014/main" id="{18E68EF9-1319-6D5C-E6DE-D157B283684B}"/>
                </a:ext>
              </a:extLst>
            </p:cNvPr>
            <p:cNvPicPr/>
            <p:nvPr/>
          </p:nvPicPr>
          <p:blipFill>
            <a:blip r:embed="rId13" cstate="print"/>
            <a:stretch>
              <a:fillRect/>
            </a:stretch>
          </p:blipFill>
          <p:spPr>
            <a:xfrm>
              <a:off x="1585848" y="1404112"/>
              <a:ext cx="230950" cy="225678"/>
            </a:xfrm>
            <a:prstGeom prst="rect">
              <a:avLst/>
            </a:prstGeom>
          </p:spPr>
        </p:pic>
        <p:pic>
          <p:nvPicPr>
            <p:cNvPr id="53" name="object 24">
              <a:extLst>
                <a:ext uri="{FF2B5EF4-FFF2-40B4-BE49-F238E27FC236}">
                  <a16:creationId xmlns:a16="http://schemas.microsoft.com/office/drawing/2014/main" id="{4C7F81E5-6E52-7FD2-B47E-9AEC9388C907}"/>
                </a:ext>
              </a:extLst>
            </p:cNvPr>
            <p:cNvPicPr/>
            <p:nvPr/>
          </p:nvPicPr>
          <p:blipFill>
            <a:blip r:embed="rId14" cstate="print"/>
            <a:stretch>
              <a:fillRect/>
            </a:stretch>
          </p:blipFill>
          <p:spPr>
            <a:xfrm>
              <a:off x="1498472" y="1259205"/>
              <a:ext cx="397510" cy="449579"/>
            </a:xfrm>
            <a:prstGeom prst="rect">
              <a:avLst/>
            </a:prstGeom>
          </p:spPr>
        </p:pic>
      </p:grpSp>
      <p:pic>
        <p:nvPicPr>
          <p:cNvPr id="54" name="object 25">
            <a:extLst>
              <a:ext uri="{FF2B5EF4-FFF2-40B4-BE49-F238E27FC236}">
                <a16:creationId xmlns:a16="http://schemas.microsoft.com/office/drawing/2014/main" id="{2E4C1483-24CE-9FAF-5F69-926C1C41981A}"/>
              </a:ext>
            </a:extLst>
          </p:cNvPr>
          <p:cNvPicPr/>
          <p:nvPr/>
        </p:nvPicPr>
        <p:blipFill>
          <a:blip r:embed="rId15" cstate="print"/>
          <a:stretch>
            <a:fillRect/>
          </a:stretch>
        </p:blipFill>
        <p:spPr>
          <a:xfrm>
            <a:off x="5916162" y="3539784"/>
            <a:ext cx="454025" cy="163575"/>
          </a:xfrm>
          <a:prstGeom prst="rect">
            <a:avLst/>
          </a:prstGeom>
        </p:spPr>
      </p:pic>
      <p:pic>
        <p:nvPicPr>
          <p:cNvPr id="55" name="object 26">
            <a:extLst>
              <a:ext uri="{FF2B5EF4-FFF2-40B4-BE49-F238E27FC236}">
                <a16:creationId xmlns:a16="http://schemas.microsoft.com/office/drawing/2014/main" id="{ABC5A835-DA91-A7B6-2C3F-46B48158A9B6}"/>
              </a:ext>
            </a:extLst>
          </p:cNvPr>
          <p:cNvPicPr/>
          <p:nvPr/>
        </p:nvPicPr>
        <p:blipFill>
          <a:blip r:embed="rId16" cstate="print"/>
          <a:stretch>
            <a:fillRect/>
          </a:stretch>
        </p:blipFill>
        <p:spPr>
          <a:xfrm>
            <a:off x="5897570" y="3753017"/>
            <a:ext cx="909242" cy="194437"/>
          </a:xfrm>
          <a:prstGeom prst="rect">
            <a:avLst/>
          </a:prstGeom>
        </p:spPr>
      </p:pic>
      <p:pic>
        <p:nvPicPr>
          <p:cNvPr id="56" name="object 27">
            <a:extLst>
              <a:ext uri="{FF2B5EF4-FFF2-40B4-BE49-F238E27FC236}">
                <a16:creationId xmlns:a16="http://schemas.microsoft.com/office/drawing/2014/main" id="{5DAFDE58-4305-9EE7-C509-B3AAB6405C9E}"/>
              </a:ext>
            </a:extLst>
          </p:cNvPr>
          <p:cNvPicPr/>
          <p:nvPr/>
        </p:nvPicPr>
        <p:blipFill>
          <a:blip r:embed="rId17" cstate="print"/>
          <a:stretch>
            <a:fillRect/>
          </a:stretch>
        </p:blipFill>
        <p:spPr>
          <a:xfrm>
            <a:off x="6315119" y="5083583"/>
            <a:ext cx="747979" cy="121043"/>
          </a:xfrm>
          <a:prstGeom prst="rect">
            <a:avLst/>
          </a:prstGeom>
        </p:spPr>
      </p:pic>
      <p:pic>
        <p:nvPicPr>
          <p:cNvPr id="57" name="object 28">
            <a:extLst>
              <a:ext uri="{FF2B5EF4-FFF2-40B4-BE49-F238E27FC236}">
                <a16:creationId xmlns:a16="http://schemas.microsoft.com/office/drawing/2014/main" id="{37EE4170-6C9E-905A-063B-9186FA4A3642}"/>
              </a:ext>
            </a:extLst>
          </p:cNvPr>
          <p:cNvPicPr/>
          <p:nvPr/>
        </p:nvPicPr>
        <p:blipFill>
          <a:blip r:embed="rId18" cstate="print"/>
          <a:stretch>
            <a:fillRect/>
          </a:stretch>
        </p:blipFill>
        <p:spPr>
          <a:xfrm>
            <a:off x="7148062" y="5037736"/>
            <a:ext cx="162559" cy="157480"/>
          </a:xfrm>
          <a:prstGeom prst="rect">
            <a:avLst/>
          </a:prstGeom>
        </p:spPr>
      </p:pic>
      <p:sp>
        <p:nvSpPr>
          <p:cNvPr id="58" name="object 29">
            <a:extLst>
              <a:ext uri="{FF2B5EF4-FFF2-40B4-BE49-F238E27FC236}">
                <a16:creationId xmlns:a16="http://schemas.microsoft.com/office/drawing/2014/main" id="{78ABCD95-17F0-9123-1094-BC5AA81DEBC1}"/>
              </a:ext>
            </a:extLst>
          </p:cNvPr>
          <p:cNvSpPr/>
          <p:nvPr/>
        </p:nvSpPr>
        <p:spPr>
          <a:xfrm>
            <a:off x="5175244" y="3208568"/>
            <a:ext cx="0" cy="2158365"/>
          </a:xfrm>
          <a:custGeom>
            <a:avLst/>
            <a:gdLst/>
            <a:ahLst/>
            <a:cxnLst/>
            <a:rect l="l" t="t" r="r" b="b"/>
            <a:pathLst>
              <a:path h="2158365">
                <a:moveTo>
                  <a:pt x="0" y="0"/>
                </a:moveTo>
                <a:lnTo>
                  <a:pt x="0" y="2158187"/>
                </a:lnTo>
              </a:path>
            </a:pathLst>
          </a:custGeom>
          <a:ln w="25400">
            <a:solidFill>
              <a:srgbClr val="585858"/>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30">
            <a:extLst>
              <a:ext uri="{FF2B5EF4-FFF2-40B4-BE49-F238E27FC236}">
                <a16:creationId xmlns:a16="http://schemas.microsoft.com/office/drawing/2014/main" id="{F9ED9D1A-4233-845A-A229-D1523DE0E1F2}"/>
              </a:ext>
            </a:extLst>
          </p:cNvPr>
          <p:cNvGrpSpPr/>
          <p:nvPr/>
        </p:nvGrpSpPr>
        <p:grpSpPr>
          <a:xfrm>
            <a:off x="5874252" y="4043339"/>
            <a:ext cx="1148715" cy="436880"/>
            <a:chOff x="4656709" y="2906522"/>
            <a:chExt cx="1148715" cy="436880"/>
          </a:xfrm>
        </p:grpSpPr>
        <p:sp>
          <p:nvSpPr>
            <p:cNvPr id="60" name="object 31">
              <a:extLst>
                <a:ext uri="{FF2B5EF4-FFF2-40B4-BE49-F238E27FC236}">
                  <a16:creationId xmlns:a16="http://schemas.microsoft.com/office/drawing/2014/main" id="{B0EE5ABC-6582-A010-766A-19512BFF64EE}"/>
                </a:ext>
              </a:extLst>
            </p:cNvPr>
            <p:cNvSpPr/>
            <p:nvPr/>
          </p:nvSpPr>
          <p:spPr>
            <a:xfrm>
              <a:off x="4688840" y="3118358"/>
              <a:ext cx="22225" cy="20320"/>
            </a:xfrm>
            <a:custGeom>
              <a:avLst/>
              <a:gdLst/>
              <a:ahLst/>
              <a:cxnLst/>
              <a:rect l="l" t="t" r="r" b="b"/>
              <a:pathLst>
                <a:path w="22225" h="20319">
                  <a:moveTo>
                    <a:pt x="7238" y="0"/>
                  </a:moveTo>
                  <a:lnTo>
                    <a:pt x="3810" y="1778"/>
                  </a:lnTo>
                  <a:lnTo>
                    <a:pt x="1905" y="4953"/>
                  </a:lnTo>
                  <a:lnTo>
                    <a:pt x="0" y="8000"/>
                  </a:lnTo>
                  <a:lnTo>
                    <a:pt x="0" y="11937"/>
                  </a:lnTo>
                  <a:lnTo>
                    <a:pt x="1905" y="15112"/>
                  </a:lnTo>
                  <a:lnTo>
                    <a:pt x="3810" y="18161"/>
                  </a:lnTo>
                  <a:lnTo>
                    <a:pt x="7238" y="20066"/>
                  </a:lnTo>
                  <a:lnTo>
                    <a:pt x="10795" y="19812"/>
                  </a:lnTo>
                  <a:lnTo>
                    <a:pt x="11937" y="19812"/>
                  </a:lnTo>
                  <a:lnTo>
                    <a:pt x="14859" y="19177"/>
                  </a:lnTo>
                  <a:lnTo>
                    <a:pt x="16129" y="18796"/>
                  </a:lnTo>
                  <a:lnTo>
                    <a:pt x="19812" y="17399"/>
                  </a:lnTo>
                  <a:lnTo>
                    <a:pt x="22225" y="13969"/>
                  </a:lnTo>
                  <a:lnTo>
                    <a:pt x="22225" y="6096"/>
                  </a:lnTo>
                  <a:lnTo>
                    <a:pt x="19812" y="2667"/>
                  </a:lnTo>
                  <a:lnTo>
                    <a:pt x="16129" y="1269"/>
                  </a:lnTo>
                  <a:lnTo>
                    <a:pt x="14859" y="762"/>
                  </a:lnTo>
                  <a:lnTo>
                    <a:pt x="11937" y="254"/>
                  </a:lnTo>
                  <a:lnTo>
                    <a:pt x="10795" y="127"/>
                  </a:lnTo>
                  <a:lnTo>
                    <a:pt x="723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1" name="object 32">
              <a:extLst>
                <a:ext uri="{FF2B5EF4-FFF2-40B4-BE49-F238E27FC236}">
                  <a16:creationId xmlns:a16="http://schemas.microsoft.com/office/drawing/2014/main" id="{3FA52E59-12ED-7D1C-0A4E-26DC91B32F60}"/>
                </a:ext>
              </a:extLst>
            </p:cNvPr>
            <p:cNvPicPr/>
            <p:nvPr/>
          </p:nvPicPr>
          <p:blipFill>
            <a:blip r:embed="rId19" cstate="print"/>
            <a:stretch>
              <a:fillRect/>
            </a:stretch>
          </p:blipFill>
          <p:spPr>
            <a:xfrm>
              <a:off x="4656709" y="2906522"/>
              <a:ext cx="1148714" cy="436625"/>
            </a:xfrm>
            <a:prstGeom prst="rect">
              <a:avLst/>
            </a:prstGeom>
          </p:spPr>
        </p:pic>
      </p:grpSp>
      <p:pic>
        <p:nvPicPr>
          <p:cNvPr id="62" name="object 33">
            <a:extLst>
              <a:ext uri="{FF2B5EF4-FFF2-40B4-BE49-F238E27FC236}">
                <a16:creationId xmlns:a16="http://schemas.microsoft.com/office/drawing/2014/main" id="{EE0EFFA9-12B8-AC2B-AA73-C8D1EC505556}"/>
              </a:ext>
            </a:extLst>
          </p:cNvPr>
          <p:cNvPicPr/>
          <p:nvPr/>
        </p:nvPicPr>
        <p:blipFill>
          <a:blip r:embed="rId20" cstate="print"/>
          <a:stretch>
            <a:fillRect/>
          </a:stretch>
        </p:blipFill>
        <p:spPr>
          <a:xfrm>
            <a:off x="5876157" y="4564293"/>
            <a:ext cx="876148" cy="186690"/>
          </a:xfrm>
          <a:prstGeom prst="rect">
            <a:avLst/>
          </a:prstGeom>
        </p:spPr>
      </p:pic>
      <p:pic>
        <p:nvPicPr>
          <p:cNvPr id="63" name="object 34">
            <a:extLst>
              <a:ext uri="{FF2B5EF4-FFF2-40B4-BE49-F238E27FC236}">
                <a16:creationId xmlns:a16="http://schemas.microsoft.com/office/drawing/2014/main" id="{7CBFA5F8-24DD-463C-4722-24A0EDAA6F36}"/>
              </a:ext>
            </a:extLst>
          </p:cNvPr>
          <p:cNvPicPr/>
          <p:nvPr/>
        </p:nvPicPr>
        <p:blipFill>
          <a:blip r:embed="rId21" cstate="print"/>
          <a:stretch>
            <a:fillRect/>
          </a:stretch>
        </p:blipFill>
        <p:spPr>
          <a:xfrm>
            <a:off x="6876663" y="4540544"/>
            <a:ext cx="1149730" cy="190373"/>
          </a:xfrm>
          <a:prstGeom prst="rect">
            <a:avLst/>
          </a:prstGeom>
        </p:spPr>
      </p:pic>
      <p:sp>
        <p:nvSpPr>
          <p:cNvPr id="5120" name="object 36">
            <a:extLst>
              <a:ext uri="{FF2B5EF4-FFF2-40B4-BE49-F238E27FC236}">
                <a16:creationId xmlns:a16="http://schemas.microsoft.com/office/drawing/2014/main" id="{BF06D242-8368-AE71-5710-54F73ECAADED}"/>
              </a:ext>
            </a:extLst>
          </p:cNvPr>
          <p:cNvSpPr txBox="1"/>
          <p:nvPr/>
        </p:nvSpPr>
        <p:spPr>
          <a:xfrm>
            <a:off x="2316410" y="3833027"/>
            <a:ext cx="1654810" cy="26670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1550" kern="0" dirty="0">
                <a:solidFill>
                  <a:srgbClr val="FF9300"/>
                </a:solidFill>
                <a:latin typeface="Verdana"/>
                <a:cs typeface="Verdana"/>
              </a:rPr>
              <a:t>insufficient</a:t>
            </a:r>
            <a:r>
              <a:rPr sz="1550" kern="0" spc="235" dirty="0">
                <a:solidFill>
                  <a:srgbClr val="FF9300"/>
                </a:solidFill>
                <a:latin typeface="Verdana"/>
                <a:cs typeface="Verdana"/>
              </a:rPr>
              <a:t> </a:t>
            </a:r>
            <a:r>
              <a:rPr sz="1550" kern="0" spc="-20" dirty="0">
                <a:solidFill>
                  <a:srgbClr val="FF9300"/>
                </a:solidFill>
                <a:latin typeface="Verdana"/>
                <a:cs typeface="Verdana"/>
              </a:rPr>
              <a:t>data</a:t>
            </a:r>
            <a:endParaRPr sz="1550" kern="0">
              <a:solidFill>
                <a:sysClr val="windowText" lastClr="000000"/>
              </a:solidFill>
              <a:latin typeface="Verdana"/>
              <a:cs typeface="Verdana"/>
            </a:endParaRPr>
          </a:p>
        </p:txBody>
      </p:sp>
      <p:sp>
        <p:nvSpPr>
          <p:cNvPr id="5124" name="object 37">
            <a:extLst>
              <a:ext uri="{FF2B5EF4-FFF2-40B4-BE49-F238E27FC236}">
                <a16:creationId xmlns:a16="http://schemas.microsoft.com/office/drawing/2014/main" id="{384C6649-EF70-2B5C-CBA3-08F3D7E0C000}"/>
              </a:ext>
            </a:extLst>
          </p:cNvPr>
          <p:cNvSpPr txBox="1"/>
          <p:nvPr/>
        </p:nvSpPr>
        <p:spPr>
          <a:xfrm>
            <a:off x="8367261" y="3125954"/>
            <a:ext cx="1363345"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550" kern="0" spc="-10" dirty="0">
                <a:solidFill>
                  <a:sysClr val="windowText" lastClr="000000"/>
                </a:solidFill>
                <a:latin typeface="Verdana"/>
                <a:cs typeface="Verdana"/>
              </a:rPr>
              <a:t>disadvantage</a:t>
            </a:r>
            <a:endParaRPr sz="1550" kern="0">
              <a:solidFill>
                <a:sysClr val="windowText" lastClr="000000"/>
              </a:solidFill>
              <a:latin typeface="Verdana"/>
              <a:cs typeface="Verdana"/>
            </a:endParaRPr>
          </a:p>
        </p:txBody>
      </p:sp>
      <p:sp>
        <p:nvSpPr>
          <p:cNvPr id="5125" name="object 38">
            <a:extLst>
              <a:ext uri="{FF2B5EF4-FFF2-40B4-BE49-F238E27FC236}">
                <a16:creationId xmlns:a16="http://schemas.microsoft.com/office/drawing/2014/main" id="{B148C619-B172-43B0-BE3E-551186C94B1A}"/>
              </a:ext>
            </a:extLst>
          </p:cNvPr>
          <p:cNvSpPr txBox="1"/>
          <p:nvPr/>
        </p:nvSpPr>
        <p:spPr>
          <a:xfrm>
            <a:off x="8419459" y="3895828"/>
            <a:ext cx="1538605" cy="514350"/>
          </a:xfrm>
          <a:prstGeom prst="rect">
            <a:avLst/>
          </a:prstGeom>
        </p:spPr>
        <p:txBody>
          <a:bodyPr vert="horz" wrap="square" lIns="0" tIns="3810" rIns="0" bIns="0" rtlCol="0">
            <a:spAutoFit/>
          </a:bodyPr>
          <a:lstStyle/>
          <a:p>
            <a:pPr marL="12700" marR="5080" defTabSz="914400" eaLnBrk="1" fontAlgn="auto" hangingPunct="1">
              <a:lnSpc>
                <a:spcPct val="105100"/>
              </a:lnSpc>
              <a:spcBef>
                <a:spcPts val="30"/>
              </a:spcBef>
              <a:spcAft>
                <a:spcPts val="0"/>
              </a:spcAft>
              <a:buClrTx/>
              <a:buSzTx/>
              <a:buFontTx/>
              <a:buNone/>
            </a:pPr>
            <a:r>
              <a:rPr sz="1550" kern="0" dirty="0">
                <a:solidFill>
                  <a:srgbClr val="FF9300"/>
                </a:solidFill>
                <a:latin typeface="Verdana"/>
                <a:cs typeface="Verdana"/>
              </a:rPr>
              <a:t>useful</a:t>
            </a:r>
            <a:r>
              <a:rPr sz="1550" kern="0" spc="155" dirty="0">
                <a:solidFill>
                  <a:srgbClr val="FF9300"/>
                </a:solidFill>
                <a:latin typeface="Verdana"/>
                <a:cs typeface="Verdana"/>
              </a:rPr>
              <a:t> </a:t>
            </a:r>
            <a:r>
              <a:rPr sz="1550" kern="0" spc="-10" dirty="0">
                <a:solidFill>
                  <a:srgbClr val="FF9300"/>
                </a:solidFill>
                <a:latin typeface="Verdana"/>
                <a:cs typeface="Verdana"/>
              </a:rPr>
              <a:t>features </a:t>
            </a:r>
            <a:r>
              <a:rPr sz="1550" kern="0" dirty="0">
                <a:solidFill>
                  <a:srgbClr val="FF9300"/>
                </a:solidFill>
                <a:latin typeface="Verdana"/>
                <a:cs typeface="Verdana"/>
              </a:rPr>
              <a:t>could</a:t>
            </a:r>
            <a:r>
              <a:rPr sz="1550" kern="0" spc="85" dirty="0">
                <a:solidFill>
                  <a:srgbClr val="FF9300"/>
                </a:solidFill>
                <a:latin typeface="Verdana"/>
                <a:cs typeface="Verdana"/>
              </a:rPr>
              <a:t> </a:t>
            </a:r>
            <a:r>
              <a:rPr sz="1550" kern="0" dirty="0">
                <a:solidFill>
                  <a:srgbClr val="FF9300"/>
                </a:solidFill>
                <a:latin typeface="Verdana"/>
                <a:cs typeface="Verdana"/>
              </a:rPr>
              <a:t>be</a:t>
            </a:r>
            <a:r>
              <a:rPr sz="1550" kern="0" spc="125" dirty="0">
                <a:solidFill>
                  <a:srgbClr val="FF9300"/>
                </a:solidFill>
                <a:latin typeface="Verdana"/>
                <a:cs typeface="Verdana"/>
              </a:rPr>
              <a:t> </a:t>
            </a:r>
            <a:r>
              <a:rPr sz="1550" kern="0" spc="-20" dirty="0">
                <a:solidFill>
                  <a:srgbClr val="FF9300"/>
                </a:solidFill>
                <a:latin typeface="Verdana"/>
                <a:cs typeface="Verdana"/>
              </a:rPr>
              <a:t>lost</a:t>
            </a:r>
            <a:endParaRPr sz="1550" kern="0">
              <a:solidFill>
                <a:sysClr val="windowText" lastClr="000000"/>
              </a:solidFill>
              <a:latin typeface="Verdana"/>
              <a:cs typeface="Verdana"/>
            </a:endParaRPr>
          </a:p>
        </p:txBody>
      </p:sp>
      <p:grpSp>
        <p:nvGrpSpPr>
          <p:cNvPr id="5126" name="object 39">
            <a:extLst>
              <a:ext uri="{FF2B5EF4-FFF2-40B4-BE49-F238E27FC236}">
                <a16:creationId xmlns:a16="http://schemas.microsoft.com/office/drawing/2014/main" id="{D119A8AE-6008-2159-8CC4-D2DE2244AF69}"/>
              </a:ext>
            </a:extLst>
          </p:cNvPr>
          <p:cNvGrpSpPr/>
          <p:nvPr/>
        </p:nvGrpSpPr>
        <p:grpSpPr>
          <a:xfrm>
            <a:off x="8791569" y="3529243"/>
            <a:ext cx="73025" cy="263525"/>
            <a:chOff x="7574026" y="2392426"/>
            <a:chExt cx="73025" cy="263525"/>
          </a:xfrm>
        </p:grpSpPr>
        <p:sp>
          <p:nvSpPr>
            <p:cNvPr id="5127" name="object 40">
              <a:extLst>
                <a:ext uri="{FF2B5EF4-FFF2-40B4-BE49-F238E27FC236}">
                  <a16:creationId xmlns:a16="http://schemas.microsoft.com/office/drawing/2014/main" id="{80661176-B0E6-EBE0-6060-371C841FFE00}"/>
                </a:ext>
              </a:extLst>
            </p:cNvPr>
            <p:cNvSpPr/>
            <p:nvPr/>
          </p:nvSpPr>
          <p:spPr>
            <a:xfrm>
              <a:off x="7586726" y="2405126"/>
              <a:ext cx="47625" cy="238125"/>
            </a:xfrm>
            <a:custGeom>
              <a:avLst/>
              <a:gdLst/>
              <a:ahLst/>
              <a:cxnLst/>
              <a:rect l="l" t="t" r="r" b="b"/>
              <a:pathLst>
                <a:path w="47625" h="238125">
                  <a:moveTo>
                    <a:pt x="35687" y="0"/>
                  </a:moveTo>
                  <a:lnTo>
                    <a:pt x="11810" y="0"/>
                  </a:lnTo>
                  <a:lnTo>
                    <a:pt x="11810" y="214249"/>
                  </a:lnTo>
                  <a:lnTo>
                    <a:pt x="0" y="214249"/>
                  </a:lnTo>
                  <a:lnTo>
                    <a:pt x="23749" y="238125"/>
                  </a:lnTo>
                  <a:lnTo>
                    <a:pt x="47625" y="214249"/>
                  </a:lnTo>
                  <a:lnTo>
                    <a:pt x="35687" y="214249"/>
                  </a:lnTo>
                  <a:lnTo>
                    <a:pt x="35687" y="0"/>
                  </a:lnTo>
                  <a:close/>
                </a:path>
              </a:pathLst>
            </a:custGeom>
            <a:solidFill>
              <a:srgbClr val="4285F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8" name="object 41">
              <a:extLst>
                <a:ext uri="{FF2B5EF4-FFF2-40B4-BE49-F238E27FC236}">
                  <a16:creationId xmlns:a16="http://schemas.microsoft.com/office/drawing/2014/main" id="{71C94C1E-08B5-1724-6DFC-34D0C090253C}"/>
                </a:ext>
              </a:extLst>
            </p:cNvPr>
            <p:cNvSpPr/>
            <p:nvPr/>
          </p:nvSpPr>
          <p:spPr>
            <a:xfrm>
              <a:off x="7586726" y="2405126"/>
              <a:ext cx="47625" cy="238125"/>
            </a:xfrm>
            <a:custGeom>
              <a:avLst/>
              <a:gdLst/>
              <a:ahLst/>
              <a:cxnLst/>
              <a:rect l="l" t="t" r="r" b="b"/>
              <a:pathLst>
                <a:path w="47625" h="238125">
                  <a:moveTo>
                    <a:pt x="0" y="214249"/>
                  </a:moveTo>
                  <a:lnTo>
                    <a:pt x="11810" y="214249"/>
                  </a:lnTo>
                  <a:lnTo>
                    <a:pt x="11810" y="0"/>
                  </a:lnTo>
                  <a:lnTo>
                    <a:pt x="35687" y="0"/>
                  </a:lnTo>
                  <a:lnTo>
                    <a:pt x="35687" y="214249"/>
                  </a:lnTo>
                  <a:lnTo>
                    <a:pt x="47625" y="214249"/>
                  </a:lnTo>
                  <a:lnTo>
                    <a:pt x="23749" y="238125"/>
                  </a:lnTo>
                  <a:lnTo>
                    <a:pt x="0" y="214249"/>
                  </a:lnTo>
                  <a:close/>
                </a:path>
              </a:pathLst>
            </a:custGeom>
            <a:ln w="25400">
              <a:solidFill>
                <a:srgbClr val="2E60B3"/>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5129" name="object 42">
            <a:extLst>
              <a:ext uri="{FF2B5EF4-FFF2-40B4-BE49-F238E27FC236}">
                <a16:creationId xmlns:a16="http://schemas.microsoft.com/office/drawing/2014/main" id="{9FC4E786-2AEA-B585-C025-45B3EC9974E5}"/>
              </a:ext>
            </a:extLst>
          </p:cNvPr>
          <p:cNvGrpSpPr/>
          <p:nvPr/>
        </p:nvGrpSpPr>
        <p:grpSpPr>
          <a:xfrm>
            <a:off x="2876544" y="4215043"/>
            <a:ext cx="73025" cy="273050"/>
            <a:chOff x="1659001" y="3078226"/>
            <a:chExt cx="73025" cy="273050"/>
          </a:xfrm>
        </p:grpSpPr>
        <p:sp>
          <p:nvSpPr>
            <p:cNvPr id="5130" name="object 43">
              <a:extLst>
                <a:ext uri="{FF2B5EF4-FFF2-40B4-BE49-F238E27FC236}">
                  <a16:creationId xmlns:a16="http://schemas.microsoft.com/office/drawing/2014/main" id="{BFCF8A70-82A8-9573-1703-06DBBF512313}"/>
                </a:ext>
              </a:extLst>
            </p:cNvPr>
            <p:cNvSpPr/>
            <p:nvPr/>
          </p:nvSpPr>
          <p:spPr>
            <a:xfrm>
              <a:off x="1671701" y="3090926"/>
              <a:ext cx="47625" cy="247650"/>
            </a:xfrm>
            <a:custGeom>
              <a:avLst/>
              <a:gdLst/>
              <a:ahLst/>
              <a:cxnLst/>
              <a:rect l="l" t="t" r="r" b="b"/>
              <a:pathLst>
                <a:path w="47625" h="247650">
                  <a:moveTo>
                    <a:pt x="35687" y="0"/>
                  </a:moveTo>
                  <a:lnTo>
                    <a:pt x="11811" y="0"/>
                  </a:lnTo>
                  <a:lnTo>
                    <a:pt x="11811" y="223774"/>
                  </a:lnTo>
                  <a:lnTo>
                    <a:pt x="0" y="223774"/>
                  </a:lnTo>
                  <a:lnTo>
                    <a:pt x="23749" y="247650"/>
                  </a:lnTo>
                  <a:lnTo>
                    <a:pt x="47625" y="223774"/>
                  </a:lnTo>
                  <a:lnTo>
                    <a:pt x="35687" y="223774"/>
                  </a:lnTo>
                  <a:lnTo>
                    <a:pt x="35687" y="0"/>
                  </a:lnTo>
                  <a:close/>
                </a:path>
              </a:pathLst>
            </a:custGeom>
            <a:solidFill>
              <a:srgbClr val="4285F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1" name="object 44">
              <a:extLst>
                <a:ext uri="{FF2B5EF4-FFF2-40B4-BE49-F238E27FC236}">
                  <a16:creationId xmlns:a16="http://schemas.microsoft.com/office/drawing/2014/main" id="{2A453F67-C544-807A-BB53-A3995A9E1105}"/>
                </a:ext>
              </a:extLst>
            </p:cNvPr>
            <p:cNvSpPr/>
            <p:nvPr/>
          </p:nvSpPr>
          <p:spPr>
            <a:xfrm>
              <a:off x="1671701" y="3090926"/>
              <a:ext cx="47625" cy="247650"/>
            </a:xfrm>
            <a:custGeom>
              <a:avLst/>
              <a:gdLst/>
              <a:ahLst/>
              <a:cxnLst/>
              <a:rect l="l" t="t" r="r" b="b"/>
              <a:pathLst>
                <a:path w="47625" h="247650">
                  <a:moveTo>
                    <a:pt x="0" y="223774"/>
                  </a:moveTo>
                  <a:lnTo>
                    <a:pt x="11811" y="223774"/>
                  </a:lnTo>
                  <a:lnTo>
                    <a:pt x="11811" y="0"/>
                  </a:lnTo>
                  <a:lnTo>
                    <a:pt x="35687" y="0"/>
                  </a:lnTo>
                  <a:lnTo>
                    <a:pt x="35687" y="223774"/>
                  </a:lnTo>
                  <a:lnTo>
                    <a:pt x="47625" y="223774"/>
                  </a:lnTo>
                  <a:lnTo>
                    <a:pt x="23749" y="247650"/>
                  </a:lnTo>
                  <a:lnTo>
                    <a:pt x="0" y="223774"/>
                  </a:lnTo>
                  <a:close/>
                </a:path>
              </a:pathLst>
            </a:custGeom>
            <a:ln w="25400">
              <a:solidFill>
                <a:srgbClr val="2E60B3"/>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32" name="object 45">
            <a:extLst>
              <a:ext uri="{FF2B5EF4-FFF2-40B4-BE49-F238E27FC236}">
                <a16:creationId xmlns:a16="http://schemas.microsoft.com/office/drawing/2014/main" id="{48FA8DF2-D14A-F327-E5E2-BB3BA190F4AB}"/>
              </a:ext>
            </a:extLst>
          </p:cNvPr>
          <p:cNvSpPr/>
          <p:nvPr/>
        </p:nvSpPr>
        <p:spPr>
          <a:xfrm>
            <a:off x="2790184" y="3533306"/>
            <a:ext cx="217170" cy="189230"/>
          </a:xfrm>
          <a:custGeom>
            <a:avLst/>
            <a:gdLst/>
            <a:ahLst/>
            <a:cxnLst/>
            <a:rect l="l" t="t" r="r" b="b"/>
            <a:pathLst>
              <a:path w="217169" h="189230">
                <a:moveTo>
                  <a:pt x="217043" y="63500"/>
                </a:moveTo>
                <a:lnTo>
                  <a:pt x="138811" y="63500"/>
                </a:lnTo>
                <a:lnTo>
                  <a:pt x="138811" y="0"/>
                </a:lnTo>
                <a:lnTo>
                  <a:pt x="78232" y="0"/>
                </a:lnTo>
                <a:lnTo>
                  <a:pt x="78232" y="63500"/>
                </a:lnTo>
                <a:lnTo>
                  <a:pt x="0" y="63500"/>
                </a:lnTo>
                <a:lnTo>
                  <a:pt x="0" y="124460"/>
                </a:lnTo>
                <a:lnTo>
                  <a:pt x="78232" y="124460"/>
                </a:lnTo>
                <a:lnTo>
                  <a:pt x="78232" y="189230"/>
                </a:lnTo>
                <a:lnTo>
                  <a:pt x="138811" y="189230"/>
                </a:lnTo>
                <a:lnTo>
                  <a:pt x="138811" y="124460"/>
                </a:lnTo>
                <a:lnTo>
                  <a:pt x="217043" y="124460"/>
                </a:lnTo>
                <a:lnTo>
                  <a:pt x="217043" y="63500"/>
                </a:lnTo>
                <a:close/>
              </a:path>
            </a:pathLst>
          </a:custGeom>
          <a:solidFill>
            <a:srgbClr val="2E60B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3" name="object 46">
            <a:extLst>
              <a:ext uri="{FF2B5EF4-FFF2-40B4-BE49-F238E27FC236}">
                <a16:creationId xmlns:a16="http://schemas.microsoft.com/office/drawing/2014/main" id="{2E28BF5A-131D-4FAE-8B5A-9E0DC53A3FD0}"/>
              </a:ext>
            </a:extLst>
          </p:cNvPr>
          <p:cNvPicPr/>
          <p:nvPr/>
        </p:nvPicPr>
        <p:blipFill>
          <a:blip r:embed="rId22" cstate="print"/>
          <a:stretch>
            <a:fillRect/>
          </a:stretch>
        </p:blipFill>
        <p:spPr>
          <a:xfrm>
            <a:off x="4473188" y="2437550"/>
            <a:ext cx="372237" cy="420370"/>
          </a:xfrm>
          <a:prstGeom prst="rect">
            <a:avLst/>
          </a:prstGeom>
        </p:spPr>
      </p:pic>
    </p:spTree>
    <p:extLst>
      <p:ext uri="{BB962C8B-B14F-4D97-AF65-F5344CB8AC3E}">
        <p14:creationId xmlns:p14="http://schemas.microsoft.com/office/powerpoint/2010/main" val="1351018778"/>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0" y="46037"/>
            <a:ext cx="12193588"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600" dirty="0">
                <a:solidFill>
                  <a:srgbClr val="0000FF"/>
                </a:solidFill>
              </a:rPr>
              <a:t>Regularization</a:t>
            </a:r>
            <a:r>
              <a:rPr lang="en-GB" sz="3600" spc="-210" dirty="0">
                <a:solidFill>
                  <a:srgbClr val="0000FF"/>
                </a:solidFill>
              </a:rPr>
              <a:t> </a:t>
            </a:r>
            <a:r>
              <a:rPr lang="en-GB" sz="3600" spc="-25" dirty="0">
                <a:solidFill>
                  <a:srgbClr val="0000FF"/>
                </a:solidFill>
              </a:rPr>
              <a:t>to </a:t>
            </a:r>
            <a:r>
              <a:rPr lang="en-GB" sz="3600" dirty="0">
                <a:solidFill>
                  <a:srgbClr val="0000FF"/>
                </a:solidFill>
              </a:rPr>
              <a:t>Reduce</a:t>
            </a:r>
            <a:r>
              <a:rPr lang="en-GB" sz="3600" spc="-100" dirty="0">
                <a:solidFill>
                  <a:srgbClr val="0000FF"/>
                </a:solidFill>
              </a:rPr>
              <a:t> </a:t>
            </a:r>
            <a:r>
              <a:rPr lang="en-GB" sz="3600" spc="-10" dirty="0">
                <a:solidFill>
                  <a:srgbClr val="0000FF"/>
                </a:solidFill>
              </a:rPr>
              <a:t>Overfitting – Addressing Overfitting</a:t>
            </a:r>
            <a:endParaRPr lang="it-IT" altLang="it-IT" sz="36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27</a:t>
            </a:fld>
            <a:endParaRPr lang="it-IT" altLang="it-IT"/>
          </a:p>
        </p:txBody>
      </p:sp>
      <p:pic>
        <p:nvPicPr>
          <p:cNvPr id="5150" name="object 2">
            <a:extLst>
              <a:ext uri="{FF2B5EF4-FFF2-40B4-BE49-F238E27FC236}">
                <a16:creationId xmlns:a16="http://schemas.microsoft.com/office/drawing/2014/main" id="{16973570-D250-D8BB-82A5-DEE2D79E4384}"/>
              </a:ext>
            </a:extLst>
          </p:cNvPr>
          <p:cNvPicPr/>
          <p:nvPr/>
        </p:nvPicPr>
        <p:blipFill>
          <a:blip r:embed="rId5" cstate="print"/>
          <a:stretch>
            <a:fillRect/>
          </a:stretch>
        </p:blipFill>
        <p:spPr>
          <a:xfrm>
            <a:off x="7746607" y="5418660"/>
            <a:ext cx="242188" cy="225475"/>
          </a:xfrm>
          <a:prstGeom prst="rect">
            <a:avLst/>
          </a:prstGeom>
        </p:spPr>
      </p:pic>
      <p:sp>
        <p:nvSpPr>
          <p:cNvPr id="5151" name="object 3">
            <a:extLst>
              <a:ext uri="{FF2B5EF4-FFF2-40B4-BE49-F238E27FC236}">
                <a16:creationId xmlns:a16="http://schemas.microsoft.com/office/drawing/2014/main" id="{C831A3E4-737E-4896-62F0-6844F88068EA}"/>
              </a:ext>
            </a:extLst>
          </p:cNvPr>
          <p:cNvSpPr txBox="1">
            <a:spLocks/>
          </p:cNvSpPr>
          <p:nvPr/>
        </p:nvSpPr>
        <p:spPr>
          <a:xfrm>
            <a:off x="1481316" y="1167828"/>
            <a:ext cx="6536055" cy="868680"/>
          </a:xfrm>
          <a:prstGeom prst="rect">
            <a:avLst/>
          </a:prstGeom>
        </p:spPr>
        <p:txBody>
          <a:bodyPr vert="horz" wrap="square" lIns="0" tIns="65405" rIns="0" bIns="0" rtlCol="0">
            <a:spAutoFit/>
          </a:bodyPr>
          <a:lstStyle>
            <a:lvl1pPr>
              <a:defRPr sz="3000" b="0" i="0">
                <a:solidFill>
                  <a:schemeClr val="tx1"/>
                </a:solidFill>
                <a:latin typeface="Verdana"/>
                <a:ea typeface="+mj-ea"/>
                <a:cs typeface="Verdana"/>
              </a:defRPr>
            </a:lvl1pPr>
          </a:lstStyle>
          <a:p>
            <a:pPr marL="38100" marR="0" lvl="0" indent="0" defTabSz="914400" eaLnBrk="1" fontAlgn="auto" latinLnBrk="0" hangingPunct="1">
              <a:lnSpc>
                <a:spcPct val="100000"/>
              </a:lnSpc>
              <a:spcBef>
                <a:spcPts val="515"/>
              </a:spcBef>
              <a:spcAft>
                <a:spcPts val="0"/>
              </a:spcAft>
              <a:buClrTx/>
              <a:buSzTx/>
              <a:buFontTx/>
              <a:buNone/>
              <a:tabLst/>
              <a:defRPr/>
            </a:pPr>
            <a:r>
              <a:rPr kumimoji="0" lang="en-GB" sz="2750" b="0" i="0" u="none" strike="noStrike" kern="0" cap="none" spc="-10" normalizeH="0" baseline="0" noProof="0" dirty="0">
                <a:ln>
                  <a:noFill/>
                </a:ln>
                <a:solidFill>
                  <a:srgbClr val="0000FF"/>
                </a:solidFill>
                <a:effectLst/>
                <a:uLnTx/>
                <a:uFillTx/>
                <a:latin typeface="Verdana"/>
                <a:ea typeface="+mj-ea"/>
              </a:rPr>
              <a:t>Regularization</a:t>
            </a:r>
            <a:endParaRPr kumimoji="0" lang="en-GB" sz="2750" b="0" i="0" u="none" strike="noStrike" kern="0" cap="none" spc="0" normalizeH="0" baseline="0" noProof="0" dirty="0">
              <a:ln>
                <a:noFill/>
              </a:ln>
              <a:solidFill>
                <a:srgbClr val="0000FF"/>
              </a:solidFill>
              <a:effectLst/>
              <a:uLnTx/>
              <a:uFillTx/>
              <a:latin typeface="Verdana"/>
              <a:ea typeface="+mj-ea"/>
            </a:endParaRPr>
          </a:p>
          <a:p>
            <a:pPr marL="1855470" marR="0" lvl="0" indent="0" defTabSz="914400" eaLnBrk="1" fontAlgn="auto" latinLnBrk="0" hangingPunct="1">
              <a:lnSpc>
                <a:spcPct val="100000"/>
              </a:lnSpc>
              <a:spcBef>
                <a:spcPts val="335"/>
              </a:spcBef>
              <a:spcAft>
                <a:spcPts val="0"/>
              </a:spcAft>
              <a:buClrTx/>
              <a:buSzTx/>
              <a:buFontTx/>
              <a:buNone/>
              <a:tabLst>
                <a:tab pos="6240780" algn="l"/>
              </a:tabLst>
              <a:defRPr/>
            </a:pPr>
            <a:r>
              <a:rPr kumimoji="0" lang="en-GB" sz="2150" b="0" i="0" u="none" strike="noStrike" kern="0" cap="none" spc="0" normalizeH="0" baseline="0" noProof="0" dirty="0">
                <a:ln>
                  <a:noFill/>
                </a:ln>
                <a:solidFill>
                  <a:srgbClr val="0000FF"/>
                </a:solidFill>
                <a:effectLst/>
                <a:uLnTx/>
                <a:uFillTx/>
                <a:latin typeface="Verdana"/>
                <a:ea typeface="+mj-ea"/>
              </a:rPr>
              <a:t>Reduce</a:t>
            </a:r>
            <a:r>
              <a:rPr kumimoji="0" lang="en-GB" sz="2150" b="0" i="0" u="none" strike="noStrike" kern="0" cap="none" spc="204" normalizeH="0" baseline="0" noProof="0" dirty="0">
                <a:ln>
                  <a:noFill/>
                </a:ln>
                <a:solidFill>
                  <a:srgbClr val="0000FF"/>
                </a:solidFill>
                <a:effectLst/>
                <a:uLnTx/>
                <a:uFillTx/>
                <a:latin typeface="Verdana"/>
                <a:ea typeface="+mj-ea"/>
              </a:rPr>
              <a:t> </a:t>
            </a:r>
            <a:r>
              <a:rPr kumimoji="0" lang="en-GB" sz="2150" b="0" i="0" u="none" strike="noStrike" kern="0" cap="none" spc="0" normalizeH="0" baseline="0" noProof="0" dirty="0">
                <a:ln>
                  <a:noFill/>
                </a:ln>
                <a:solidFill>
                  <a:srgbClr val="0000FF"/>
                </a:solidFill>
                <a:effectLst/>
                <a:uLnTx/>
                <a:uFillTx/>
                <a:latin typeface="Verdana"/>
                <a:ea typeface="+mj-ea"/>
              </a:rPr>
              <a:t>the</a:t>
            </a:r>
            <a:r>
              <a:rPr kumimoji="0" lang="en-GB" sz="2150" b="0" i="0" u="none" strike="noStrike" kern="0" cap="none" spc="125" normalizeH="0" baseline="0" noProof="0" dirty="0">
                <a:ln>
                  <a:noFill/>
                </a:ln>
                <a:solidFill>
                  <a:srgbClr val="0000FF"/>
                </a:solidFill>
                <a:effectLst/>
                <a:uLnTx/>
                <a:uFillTx/>
                <a:latin typeface="Verdana"/>
                <a:ea typeface="+mj-ea"/>
              </a:rPr>
              <a:t> </a:t>
            </a:r>
            <a:r>
              <a:rPr kumimoji="0" lang="en-GB" sz="2150" b="0" i="0" u="none" strike="noStrike" kern="0" cap="none" spc="0" normalizeH="0" baseline="0" noProof="0" dirty="0">
                <a:ln>
                  <a:noFill/>
                </a:ln>
                <a:solidFill>
                  <a:srgbClr val="0000FF"/>
                </a:solidFill>
                <a:effectLst/>
                <a:uLnTx/>
                <a:uFillTx/>
                <a:latin typeface="Verdana"/>
                <a:ea typeface="+mj-ea"/>
              </a:rPr>
              <a:t>size</a:t>
            </a:r>
            <a:r>
              <a:rPr kumimoji="0" lang="en-GB" sz="2150" b="0" i="0" u="none" strike="noStrike" kern="0" cap="none" spc="-25" normalizeH="0" baseline="0" noProof="0" dirty="0">
                <a:ln>
                  <a:noFill/>
                </a:ln>
                <a:solidFill>
                  <a:srgbClr val="0000FF"/>
                </a:solidFill>
                <a:effectLst/>
                <a:uLnTx/>
                <a:uFillTx/>
                <a:latin typeface="Verdana"/>
                <a:ea typeface="+mj-ea"/>
              </a:rPr>
              <a:t> </a:t>
            </a:r>
            <a:r>
              <a:rPr kumimoji="0" lang="en-GB" sz="2150" b="0" i="0" u="none" strike="noStrike" kern="0" cap="none" spc="0" normalizeH="0" baseline="0" noProof="0" dirty="0">
                <a:ln>
                  <a:noFill/>
                </a:ln>
                <a:solidFill>
                  <a:srgbClr val="0000FF"/>
                </a:solidFill>
                <a:effectLst/>
                <a:uLnTx/>
                <a:uFillTx/>
                <a:latin typeface="Verdana"/>
                <a:ea typeface="+mj-ea"/>
              </a:rPr>
              <a:t>of</a:t>
            </a:r>
            <a:r>
              <a:rPr kumimoji="0" lang="en-GB" sz="2150" b="0" i="0" u="none" strike="noStrike" kern="0" cap="none" spc="60" normalizeH="0" baseline="0" noProof="0" dirty="0">
                <a:ln>
                  <a:noFill/>
                </a:ln>
                <a:solidFill>
                  <a:srgbClr val="0000FF"/>
                </a:solidFill>
                <a:effectLst/>
                <a:uLnTx/>
                <a:uFillTx/>
                <a:latin typeface="Verdana"/>
                <a:ea typeface="+mj-ea"/>
              </a:rPr>
              <a:t> </a:t>
            </a:r>
            <a:r>
              <a:rPr kumimoji="0" lang="en-GB" sz="2150" b="0" i="0" u="none" strike="noStrike" kern="0" cap="none" spc="-10" normalizeH="0" baseline="0" noProof="0" dirty="0">
                <a:ln>
                  <a:noFill/>
                </a:ln>
                <a:solidFill>
                  <a:srgbClr val="0000FF"/>
                </a:solidFill>
                <a:effectLst/>
                <a:uLnTx/>
                <a:uFillTx/>
                <a:latin typeface="Verdana"/>
                <a:ea typeface="+mj-ea"/>
              </a:rPr>
              <a:t>parameters</a:t>
            </a:r>
            <a:r>
              <a:rPr kumimoji="0" lang="en-GB" sz="2150" b="0" i="0" u="none" strike="noStrike" kern="0" cap="none" spc="0" normalizeH="0" baseline="0" noProof="0" dirty="0">
                <a:ln>
                  <a:noFill/>
                </a:ln>
                <a:solidFill>
                  <a:srgbClr val="0000FF"/>
                </a:solidFill>
                <a:effectLst/>
                <a:uLnTx/>
                <a:uFillTx/>
                <a:latin typeface="Verdana"/>
                <a:ea typeface="+mj-ea"/>
              </a:rPr>
              <a:t>	</a:t>
            </a:r>
            <a:r>
              <a:rPr kumimoji="0" lang="en-GB" sz="2150" b="0" i="0" u="none" strike="noStrike" kern="0" cap="none" spc="-25" normalizeH="0" baseline="0" noProof="0" dirty="0">
                <a:ln>
                  <a:noFill/>
                </a:ln>
                <a:solidFill>
                  <a:srgbClr val="0000FF"/>
                </a:solidFill>
                <a:effectLst/>
                <a:uLnTx/>
                <a:uFillTx/>
                <a:latin typeface="Cambria Math"/>
                <a:ea typeface="+mj-ea"/>
                <a:cs typeface="Cambria Math"/>
              </a:rPr>
              <a:t>𝑤</a:t>
            </a:r>
            <a:r>
              <a:rPr kumimoji="0" lang="en-GB" sz="2325" b="0" i="0" u="none" strike="noStrike" kern="0" cap="none" spc="-37" normalizeH="0" baseline="-16129" noProof="0" dirty="0">
                <a:ln>
                  <a:noFill/>
                </a:ln>
                <a:solidFill>
                  <a:srgbClr val="0000FF"/>
                </a:solidFill>
                <a:effectLst/>
                <a:uLnTx/>
                <a:uFillTx/>
                <a:latin typeface="Cambria Math"/>
                <a:ea typeface="+mj-ea"/>
                <a:cs typeface="Cambria Math"/>
              </a:rPr>
              <a:t>𝑗</a:t>
            </a:r>
            <a:endParaRPr kumimoji="0" lang="en-GB" sz="2325" b="0" i="0" u="none" strike="noStrike" kern="0" cap="none" spc="0" normalizeH="0" baseline="-16129" noProof="0" dirty="0">
              <a:ln>
                <a:noFill/>
              </a:ln>
              <a:solidFill>
                <a:srgbClr val="0000FF"/>
              </a:solidFill>
              <a:effectLst/>
              <a:uLnTx/>
              <a:uFillTx/>
              <a:latin typeface="Cambria Math"/>
              <a:ea typeface="+mj-ea"/>
              <a:cs typeface="Cambria Math"/>
            </a:endParaRPr>
          </a:p>
        </p:txBody>
      </p:sp>
      <p:grpSp>
        <p:nvGrpSpPr>
          <p:cNvPr id="5152" name="object 4">
            <a:extLst>
              <a:ext uri="{FF2B5EF4-FFF2-40B4-BE49-F238E27FC236}">
                <a16:creationId xmlns:a16="http://schemas.microsoft.com/office/drawing/2014/main" id="{123EA6BA-50EA-EBB3-9BFA-8A7A90287A66}"/>
              </a:ext>
            </a:extLst>
          </p:cNvPr>
          <p:cNvGrpSpPr/>
          <p:nvPr/>
        </p:nvGrpSpPr>
        <p:grpSpPr>
          <a:xfrm>
            <a:off x="2744967" y="2407871"/>
            <a:ext cx="1844675" cy="1520825"/>
            <a:chOff x="1567180" y="1310513"/>
            <a:chExt cx="1844675" cy="1520825"/>
          </a:xfrm>
        </p:grpSpPr>
        <p:pic>
          <p:nvPicPr>
            <p:cNvPr id="5153" name="object 5">
              <a:extLst>
                <a:ext uri="{FF2B5EF4-FFF2-40B4-BE49-F238E27FC236}">
                  <a16:creationId xmlns:a16="http://schemas.microsoft.com/office/drawing/2014/main" id="{008BF187-7E74-92F2-85E8-0368BA902234}"/>
                </a:ext>
              </a:extLst>
            </p:cNvPr>
            <p:cNvPicPr/>
            <p:nvPr/>
          </p:nvPicPr>
          <p:blipFill>
            <a:blip r:embed="rId6" cstate="print"/>
            <a:stretch>
              <a:fillRect/>
            </a:stretch>
          </p:blipFill>
          <p:spPr>
            <a:xfrm>
              <a:off x="1567180" y="2720213"/>
              <a:ext cx="111125" cy="111125"/>
            </a:xfrm>
            <a:prstGeom prst="rect">
              <a:avLst/>
            </a:prstGeom>
          </p:spPr>
        </p:pic>
        <p:pic>
          <p:nvPicPr>
            <p:cNvPr id="5154" name="object 6">
              <a:extLst>
                <a:ext uri="{FF2B5EF4-FFF2-40B4-BE49-F238E27FC236}">
                  <a16:creationId xmlns:a16="http://schemas.microsoft.com/office/drawing/2014/main" id="{3148AE50-964F-0862-7CE5-21E8B2C4A45C}"/>
                </a:ext>
              </a:extLst>
            </p:cNvPr>
            <p:cNvPicPr/>
            <p:nvPr/>
          </p:nvPicPr>
          <p:blipFill>
            <a:blip r:embed="rId6" cstate="print"/>
            <a:stretch>
              <a:fillRect/>
            </a:stretch>
          </p:blipFill>
          <p:spPr>
            <a:xfrm>
              <a:off x="1757680" y="2196338"/>
              <a:ext cx="111125" cy="111125"/>
            </a:xfrm>
            <a:prstGeom prst="rect">
              <a:avLst/>
            </a:prstGeom>
          </p:spPr>
        </p:pic>
        <p:pic>
          <p:nvPicPr>
            <p:cNvPr id="5155" name="object 7">
              <a:extLst>
                <a:ext uri="{FF2B5EF4-FFF2-40B4-BE49-F238E27FC236}">
                  <a16:creationId xmlns:a16="http://schemas.microsoft.com/office/drawing/2014/main" id="{A02D9876-29CC-3097-DF07-E17599DFD974}"/>
                </a:ext>
              </a:extLst>
            </p:cNvPr>
            <p:cNvPicPr/>
            <p:nvPr/>
          </p:nvPicPr>
          <p:blipFill>
            <a:blip r:embed="rId6" cstate="print"/>
            <a:stretch>
              <a:fillRect/>
            </a:stretch>
          </p:blipFill>
          <p:spPr>
            <a:xfrm>
              <a:off x="2014855" y="1643888"/>
              <a:ext cx="111125" cy="111125"/>
            </a:xfrm>
            <a:prstGeom prst="rect">
              <a:avLst/>
            </a:prstGeom>
          </p:spPr>
        </p:pic>
        <p:pic>
          <p:nvPicPr>
            <p:cNvPr id="5156" name="object 8">
              <a:extLst>
                <a:ext uri="{FF2B5EF4-FFF2-40B4-BE49-F238E27FC236}">
                  <a16:creationId xmlns:a16="http://schemas.microsoft.com/office/drawing/2014/main" id="{18490724-D5E5-9613-91AC-37C0D93BFA5C}"/>
                </a:ext>
              </a:extLst>
            </p:cNvPr>
            <p:cNvPicPr/>
            <p:nvPr/>
          </p:nvPicPr>
          <p:blipFill>
            <a:blip r:embed="rId6" cstate="print"/>
            <a:stretch>
              <a:fillRect/>
            </a:stretch>
          </p:blipFill>
          <p:spPr>
            <a:xfrm>
              <a:off x="2576830" y="1405763"/>
              <a:ext cx="111125" cy="111125"/>
            </a:xfrm>
            <a:prstGeom prst="rect">
              <a:avLst/>
            </a:prstGeom>
          </p:spPr>
        </p:pic>
        <p:pic>
          <p:nvPicPr>
            <p:cNvPr id="5157" name="object 9">
              <a:extLst>
                <a:ext uri="{FF2B5EF4-FFF2-40B4-BE49-F238E27FC236}">
                  <a16:creationId xmlns:a16="http://schemas.microsoft.com/office/drawing/2014/main" id="{D7C7EF6A-5E5B-29AF-0A77-37CFACAA1F97}"/>
                </a:ext>
              </a:extLst>
            </p:cNvPr>
            <p:cNvPicPr/>
            <p:nvPr/>
          </p:nvPicPr>
          <p:blipFill>
            <a:blip r:embed="rId6" cstate="print"/>
            <a:stretch>
              <a:fillRect/>
            </a:stretch>
          </p:blipFill>
          <p:spPr>
            <a:xfrm>
              <a:off x="3300730" y="1310513"/>
              <a:ext cx="111125" cy="111125"/>
            </a:xfrm>
            <a:prstGeom prst="rect">
              <a:avLst/>
            </a:prstGeom>
          </p:spPr>
        </p:pic>
      </p:grpSp>
      <p:sp>
        <p:nvSpPr>
          <p:cNvPr id="5158" name="object 10">
            <a:extLst>
              <a:ext uri="{FF2B5EF4-FFF2-40B4-BE49-F238E27FC236}">
                <a16:creationId xmlns:a16="http://schemas.microsoft.com/office/drawing/2014/main" id="{AEDD09CC-298F-A6AD-1596-CE622CA17AC1}"/>
              </a:ext>
            </a:extLst>
          </p:cNvPr>
          <p:cNvSpPr txBox="1"/>
          <p:nvPr/>
        </p:nvSpPr>
        <p:spPr>
          <a:xfrm>
            <a:off x="2138737" y="2912064"/>
            <a:ext cx="268605" cy="516255"/>
          </a:xfrm>
          <a:prstGeom prst="rect">
            <a:avLst/>
          </a:prstGeom>
        </p:spPr>
        <p:txBody>
          <a:bodyPr vert="vert270" wrap="square" lIns="0" tIns="16510" rIns="0" bIns="0" rtlCol="0">
            <a:spAutoFit/>
          </a:bodyPr>
          <a:lstStyle/>
          <a:p>
            <a:pPr marL="12700" defTabSz="914400" eaLnBrk="1" fontAlgn="auto" hangingPunct="1">
              <a:spcBef>
                <a:spcPts val="130"/>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grpSp>
        <p:nvGrpSpPr>
          <p:cNvPr id="5159" name="object 11">
            <a:extLst>
              <a:ext uri="{FF2B5EF4-FFF2-40B4-BE49-F238E27FC236}">
                <a16:creationId xmlns:a16="http://schemas.microsoft.com/office/drawing/2014/main" id="{EAF8C18E-57F7-1EDE-F8CB-FE8934E454F7}"/>
              </a:ext>
            </a:extLst>
          </p:cNvPr>
          <p:cNvGrpSpPr/>
          <p:nvPr/>
        </p:nvGrpSpPr>
        <p:grpSpPr>
          <a:xfrm>
            <a:off x="6961113" y="2222705"/>
            <a:ext cx="2193925" cy="1714500"/>
            <a:chOff x="5783326" y="1125347"/>
            <a:chExt cx="2193925" cy="1714500"/>
          </a:xfrm>
        </p:grpSpPr>
        <p:sp>
          <p:nvSpPr>
            <p:cNvPr id="5160" name="object 12">
              <a:extLst>
                <a:ext uri="{FF2B5EF4-FFF2-40B4-BE49-F238E27FC236}">
                  <a16:creationId xmlns:a16="http://schemas.microsoft.com/office/drawing/2014/main" id="{0A5A119D-6C96-845F-C168-47ACFD36CC89}"/>
                </a:ext>
              </a:extLst>
            </p:cNvPr>
            <p:cNvSpPr/>
            <p:nvPr/>
          </p:nvSpPr>
          <p:spPr>
            <a:xfrm>
              <a:off x="5783326" y="1125347"/>
              <a:ext cx="2193925" cy="1714500"/>
            </a:xfrm>
            <a:custGeom>
              <a:avLst/>
              <a:gdLst/>
              <a:ahLst/>
              <a:cxnLst/>
              <a:rect l="l" t="t" r="r" b="b"/>
              <a:pathLst>
                <a:path w="2193925" h="1714500">
                  <a:moveTo>
                    <a:pt x="381" y="1701800"/>
                  </a:moveTo>
                  <a:lnTo>
                    <a:pt x="0" y="1701800"/>
                  </a:lnTo>
                  <a:lnTo>
                    <a:pt x="253" y="1714500"/>
                  </a:lnTo>
                  <a:lnTo>
                    <a:pt x="381" y="1701800"/>
                  </a:lnTo>
                  <a:close/>
                </a:path>
                <a:path w="2193925" h="1714500">
                  <a:moveTo>
                    <a:pt x="15875" y="1701800"/>
                  </a:moveTo>
                  <a:lnTo>
                    <a:pt x="381" y="1701800"/>
                  </a:lnTo>
                  <a:lnTo>
                    <a:pt x="253" y="1714500"/>
                  </a:lnTo>
                  <a:lnTo>
                    <a:pt x="16763" y="1714500"/>
                  </a:lnTo>
                  <a:lnTo>
                    <a:pt x="15875" y="1701800"/>
                  </a:lnTo>
                  <a:close/>
                </a:path>
                <a:path w="2193925" h="1714500">
                  <a:moveTo>
                    <a:pt x="55752" y="1701800"/>
                  </a:moveTo>
                  <a:lnTo>
                    <a:pt x="15875" y="1701800"/>
                  </a:lnTo>
                  <a:lnTo>
                    <a:pt x="16763" y="1714500"/>
                  </a:lnTo>
                  <a:lnTo>
                    <a:pt x="52070" y="1714500"/>
                  </a:lnTo>
                  <a:lnTo>
                    <a:pt x="55752" y="1701800"/>
                  </a:lnTo>
                  <a:close/>
                </a:path>
                <a:path w="2193925" h="1714500">
                  <a:moveTo>
                    <a:pt x="74929" y="1689100"/>
                  </a:moveTo>
                  <a:lnTo>
                    <a:pt x="41910" y="1689100"/>
                  </a:lnTo>
                  <a:lnTo>
                    <a:pt x="37211" y="1701800"/>
                  </a:lnTo>
                  <a:lnTo>
                    <a:pt x="71882" y="1701800"/>
                  </a:lnTo>
                  <a:lnTo>
                    <a:pt x="74929" y="1689100"/>
                  </a:lnTo>
                  <a:close/>
                </a:path>
                <a:path w="2193925" h="1714500">
                  <a:moveTo>
                    <a:pt x="88264" y="1676400"/>
                  </a:moveTo>
                  <a:lnTo>
                    <a:pt x="58927" y="1676400"/>
                  </a:lnTo>
                  <a:lnTo>
                    <a:pt x="52197" y="1689100"/>
                  </a:lnTo>
                  <a:lnTo>
                    <a:pt x="83312" y="1689100"/>
                  </a:lnTo>
                  <a:lnTo>
                    <a:pt x="88264" y="1676400"/>
                  </a:lnTo>
                  <a:close/>
                </a:path>
                <a:path w="2193925" h="1714500">
                  <a:moveTo>
                    <a:pt x="95250" y="1663700"/>
                  </a:moveTo>
                  <a:lnTo>
                    <a:pt x="73533" y="1663700"/>
                  </a:lnTo>
                  <a:lnTo>
                    <a:pt x="68452" y="1676400"/>
                  </a:lnTo>
                  <a:lnTo>
                    <a:pt x="91312" y="1676400"/>
                  </a:lnTo>
                  <a:lnTo>
                    <a:pt x="95250" y="1663700"/>
                  </a:lnTo>
                  <a:close/>
                </a:path>
                <a:path w="2193925" h="1714500">
                  <a:moveTo>
                    <a:pt x="103250" y="1651000"/>
                  </a:moveTo>
                  <a:lnTo>
                    <a:pt x="79628" y="1651000"/>
                  </a:lnTo>
                  <a:lnTo>
                    <a:pt x="77850" y="1663700"/>
                  </a:lnTo>
                  <a:lnTo>
                    <a:pt x="101473" y="1663700"/>
                  </a:lnTo>
                  <a:lnTo>
                    <a:pt x="103250" y="1651000"/>
                  </a:lnTo>
                  <a:close/>
                </a:path>
                <a:path w="2193925" h="1714500">
                  <a:moveTo>
                    <a:pt x="107950" y="1638300"/>
                  </a:moveTo>
                  <a:lnTo>
                    <a:pt x="87122" y="1638300"/>
                  </a:lnTo>
                  <a:lnTo>
                    <a:pt x="83947" y="1651000"/>
                  </a:lnTo>
                  <a:lnTo>
                    <a:pt x="106425" y="1651000"/>
                  </a:lnTo>
                  <a:lnTo>
                    <a:pt x="107950" y="1638300"/>
                  </a:lnTo>
                  <a:close/>
                </a:path>
                <a:path w="2193925" h="1714500">
                  <a:moveTo>
                    <a:pt x="115443" y="1625600"/>
                  </a:moveTo>
                  <a:lnTo>
                    <a:pt x="91821" y="1625600"/>
                  </a:lnTo>
                  <a:lnTo>
                    <a:pt x="88646" y="1638300"/>
                  </a:lnTo>
                  <a:lnTo>
                    <a:pt x="112522" y="1638300"/>
                  </a:lnTo>
                  <a:lnTo>
                    <a:pt x="115443" y="1625600"/>
                  </a:lnTo>
                  <a:close/>
                </a:path>
                <a:path w="2193925" h="1714500">
                  <a:moveTo>
                    <a:pt x="119634" y="1612900"/>
                  </a:moveTo>
                  <a:lnTo>
                    <a:pt x="96138" y="1612900"/>
                  </a:lnTo>
                  <a:lnTo>
                    <a:pt x="93345" y="1625600"/>
                  </a:lnTo>
                  <a:lnTo>
                    <a:pt x="116712" y="1625600"/>
                  </a:lnTo>
                  <a:lnTo>
                    <a:pt x="119634" y="1612900"/>
                  </a:lnTo>
                  <a:close/>
                </a:path>
                <a:path w="2193925" h="1714500">
                  <a:moveTo>
                    <a:pt x="120396" y="1612900"/>
                  </a:moveTo>
                  <a:lnTo>
                    <a:pt x="119634" y="1612900"/>
                  </a:lnTo>
                  <a:lnTo>
                    <a:pt x="118618" y="1625600"/>
                  </a:lnTo>
                  <a:lnTo>
                    <a:pt x="120396" y="1612900"/>
                  </a:lnTo>
                  <a:close/>
                </a:path>
                <a:path w="2193925" h="1714500">
                  <a:moveTo>
                    <a:pt x="126364" y="1600200"/>
                  </a:moveTo>
                  <a:lnTo>
                    <a:pt x="103124" y="1600200"/>
                  </a:lnTo>
                  <a:lnTo>
                    <a:pt x="101473" y="1612900"/>
                  </a:lnTo>
                  <a:lnTo>
                    <a:pt x="124840" y="1612900"/>
                  </a:lnTo>
                  <a:lnTo>
                    <a:pt x="126364" y="1600200"/>
                  </a:lnTo>
                  <a:close/>
                </a:path>
                <a:path w="2193925" h="1714500">
                  <a:moveTo>
                    <a:pt x="136016" y="1587500"/>
                  </a:moveTo>
                  <a:lnTo>
                    <a:pt x="111251" y="1587500"/>
                  </a:lnTo>
                  <a:lnTo>
                    <a:pt x="107569" y="1600200"/>
                  </a:lnTo>
                  <a:lnTo>
                    <a:pt x="131699" y="1600200"/>
                  </a:lnTo>
                  <a:lnTo>
                    <a:pt x="136016" y="1587500"/>
                  </a:lnTo>
                  <a:close/>
                </a:path>
                <a:path w="2193925" h="1714500">
                  <a:moveTo>
                    <a:pt x="160020" y="1536700"/>
                  </a:moveTo>
                  <a:lnTo>
                    <a:pt x="137668" y="1536700"/>
                  </a:lnTo>
                  <a:lnTo>
                    <a:pt x="131952" y="1549400"/>
                  </a:lnTo>
                  <a:lnTo>
                    <a:pt x="130175" y="1549400"/>
                  </a:lnTo>
                  <a:lnTo>
                    <a:pt x="125857" y="1562100"/>
                  </a:lnTo>
                  <a:lnTo>
                    <a:pt x="116586" y="1574800"/>
                  </a:lnTo>
                  <a:lnTo>
                    <a:pt x="112268" y="1587500"/>
                  </a:lnTo>
                  <a:lnTo>
                    <a:pt x="138175" y="1587500"/>
                  </a:lnTo>
                  <a:lnTo>
                    <a:pt x="143128" y="1574800"/>
                  </a:lnTo>
                  <a:lnTo>
                    <a:pt x="144779" y="1574800"/>
                  </a:lnTo>
                  <a:lnTo>
                    <a:pt x="149098" y="1562100"/>
                  </a:lnTo>
                  <a:lnTo>
                    <a:pt x="151002" y="1562100"/>
                  </a:lnTo>
                  <a:lnTo>
                    <a:pt x="156845" y="1549400"/>
                  </a:lnTo>
                  <a:lnTo>
                    <a:pt x="160020" y="1536700"/>
                  </a:lnTo>
                  <a:close/>
                </a:path>
                <a:path w="2193925" h="1714500">
                  <a:moveTo>
                    <a:pt x="166497" y="1524000"/>
                  </a:moveTo>
                  <a:lnTo>
                    <a:pt x="142112" y="1524000"/>
                  </a:lnTo>
                  <a:lnTo>
                    <a:pt x="140588" y="1536700"/>
                  </a:lnTo>
                  <a:lnTo>
                    <a:pt x="165100" y="1536700"/>
                  </a:lnTo>
                  <a:lnTo>
                    <a:pt x="166497" y="1524000"/>
                  </a:lnTo>
                  <a:close/>
                </a:path>
                <a:path w="2193925" h="1714500">
                  <a:moveTo>
                    <a:pt x="172085" y="1511300"/>
                  </a:moveTo>
                  <a:lnTo>
                    <a:pt x="150495" y="1511300"/>
                  </a:lnTo>
                  <a:lnTo>
                    <a:pt x="145161" y="1524000"/>
                  </a:lnTo>
                  <a:lnTo>
                    <a:pt x="170307" y="1524000"/>
                  </a:lnTo>
                  <a:lnTo>
                    <a:pt x="172085" y="1511300"/>
                  </a:lnTo>
                  <a:close/>
                </a:path>
                <a:path w="2193925" h="1714500">
                  <a:moveTo>
                    <a:pt x="177291" y="1498600"/>
                  </a:moveTo>
                  <a:lnTo>
                    <a:pt x="155321" y="1498600"/>
                  </a:lnTo>
                  <a:lnTo>
                    <a:pt x="152019" y="1511300"/>
                  </a:lnTo>
                  <a:lnTo>
                    <a:pt x="176402" y="1511300"/>
                  </a:lnTo>
                  <a:lnTo>
                    <a:pt x="177291" y="1498600"/>
                  </a:lnTo>
                  <a:close/>
                </a:path>
                <a:path w="2193925" h="1714500">
                  <a:moveTo>
                    <a:pt x="180848" y="1485900"/>
                  </a:moveTo>
                  <a:lnTo>
                    <a:pt x="158114" y="1485900"/>
                  </a:lnTo>
                  <a:lnTo>
                    <a:pt x="155956" y="1498600"/>
                  </a:lnTo>
                  <a:lnTo>
                    <a:pt x="178943" y="1498600"/>
                  </a:lnTo>
                  <a:lnTo>
                    <a:pt x="180848" y="1485900"/>
                  </a:lnTo>
                  <a:close/>
                </a:path>
                <a:path w="2193925" h="1714500">
                  <a:moveTo>
                    <a:pt x="184276" y="1473200"/>
                  </a:moveTo>
                  <a:lnTo>
                    <a:pt x="162178" y="1473200"/>
                  </a:lnTo>
                  <a:lnTo>
                    <a:pt x="159638" y="1485900"/>
                  </a:lnTo>
                  <a:lnTo>
                    <a:pt x="183134" y="1485900"/>
                  </a:lnTo>
                  <a:lnTo>
                    <a:pt x="184276" y="1473200"/>
                  </a:lnTo>
                  <a:close/>
                </a:path>
                <a:path w="2193925" h="1714500">
                  <a:moveTo>
                    <a:pt x="190626" y="1460500"/>
                  </a:moveTo>
                  <a:lnTo>
                    <a:pt x="165988" y="1460500"/>
                  </a:lnTo>
                  <a:lnTo>
                    <a:pt x="163575" y="1473200"/>
                  </a:lnTo>
                  <a:lnTo>
                    <a:pt x="187706" y="1473200"/>
                  </a:lnTo>
                  <a:lnTo>
                    <a:pt x="190626" y="1460500"/>
                  </a:lnTo>
                  <a:close/>
                </a:path>
                <a:path w="2193925" h="1714500">
                  <a:moveTo>
                    <a:pt x="195325" y="1447800"/>
                  </a:moveTo>
                  <a:lnTo>
                    <a:pt x="170052" y="1447800"/>
                  </a:lnTo>
                  <a:lnTo>
                    <a:pt x="167132" y="1460500"/>
                  </a:lnTo>
                  <a:lnTo>
                    <a:pt x="192024" y="1460500"/>
                  </a:lnTo>
                  <a:lnTo>
                    <a:pt x="195325" y="1447800"/>
                  </a:lnTo>
                  <a:close/>
                </a:path>
                <a:path w="2193925" h="1714500">
                  <a:moveTo>
                    <a:pt x="199644" y="1435100"/>
                  </a:moveTo>
                  <a:lnTo>
                    <a:pt x="174751" y="1435100"/>
                  </a:lnTo>
                  <a:lnTo>
                    <a:pt x="174625" y="1447800"/>
                  </a:lnTo>
                  <a:lnTo>
                    <a:pt x="196850" y="1447800"/>
                  </a:lnTo>
                  <a:lnTo>
                    <a:pt x="199644" y="1435100"/>
                  </a:lnTo>
                  <a:close/>
                </a:path>
                <a:path w="2193925" h="1714500">
                  <a:moveTo>
                    <a:pt x="202946" y="1422400"/>
                  </a:moveTo>
                  <a:lnTo>
                    <a:pt x="179832" y="1422400"/>
                  </a:lnTo>
                  <a:lnTo>
                    <a:pt x="178815" y="1435100"/>
                  </a:lnTo>
                  <a:lnTo>
                    <a:pt x="201168" y="1435100"/>
                  </a:lnTo>
                  <a:lnTo>
                    <a:pt x="202946" y="1422400"/>
                  </a:lnTo>
                  <a:close/>
                </a:path>
                <a:path w="2193925" h="1714500">
                  <a:moveTo>
                    <a:pt x="205359" y="1409700"/>
                  </a:moveTo>
                  <a:lnTo>
                    <a:pt x="182118" y="1409700"/>
                  </a:lnTo>
                  <a:lnTo>
                    <a:pt x="182118" y="1422400"/>
                  </a:lnTo>
                  <a:lnTo>
                    <a:pt x="203708" y="1422400"/>
                  </a:lnTo>
                  <a:lnTo>
                    <a:pt x="205359" y="1409700"/>
                  </a:lnTo>
                  <a:close/>
                </a:path>
                <a:path w="2193925" h="1714500">
                  <a:moveTo>
                    <a:pt x="206501" y="1397000"/>
                  </a:moveTo>
                  <a:lnTo>
                    <a:pt x="184531" y="1397000"/>
                  </a:lnTo>
                  <a:lnTo>
                    <a:pt x="183641" y="1409700"/>
                  </a:lnTo>
                  <a:lnTo>
                    <a:pt x="205739" y="1409700"/>
                  </a:lnTo>
                  <a:lnTo>
                    <a:pt x="206501" y="1397000"/>
                  </a:lnTo>
                  <a:close/>
                </a:path>
                <a:path w="2193925" h="1714500">
                  <a:moveTo>
                    <a:pt x="207518" y="1384300"/>
                  </a:moveTo>
                  <a:lnTo>
                    <a:pt x="185420" y="1384300"/>
                  </a:lnTo>
                  <a:lnTo>
                    <a:pt x="185038" y="1397000"/>
                  </a:lnTo>
                  <a:lnTo>
                    <a:pt x="207263" y="1397000"/>
                  </a:lnTo>
                  <a:lnTo>
                    <a:pt x="207518" y="1384300"/>
                  </a:lnTo>
                  <a:close/>
                </a:path>
                <a:path w="2193925" h="1714500">
                  <a:moveTo>
                    <a:pt x="208661" y="1371600"/>
                  </a:moveTo>
                  <a:lnTo>
                    <a:pt x="186562" y="1371600"/>
                  </a:lnTo>
                  <a:lnTo>
                    <a:pt x="185800" y="1384300"/>
                  </a:lnTo>
                  <a:lnTo>
                    <a:pt x="207899" y="1384300"/>
                  </a:lnTo>
                  <a:lnTo>
                    <a:pt x="208661" y="1371600"/>
                  </a:lnTo>
                  <a:close/>
                </a:path>
                <a:path w="2193925" h="1714500">
                  <a:moveTo>
                    <a:pt x="210438" y="1358900"/>
                  </a:moveTo>
                  <a:lnTo>
                    <a:pt x="188340" y="1358900"/>
                  </a:lnTo>
                  <a:lnTo>
                    <a:pt x="187325" y="1371600"/>
                  </a:lnTo>
                  <a:lnTo>
                    <a:pt x="209296" y="1371600"/>
                  </a:lnTo>
                  <a:lnTo>
                    <a:pt x="210438" y="1358900"/>
                  </a:lnTo>
                  <a:close/>
                </a:path>
                <a:path w="2193925" h="1714500">
                  <a:moveTo>
                    <a:pt x="212851" y="1346200"/>
                  </a:moveTo>
                  <a:lnTo>
                    <a:pt x="190881" y="1346200"/>
                  </a:lnTo>
                  <a:lnTo>
                    <a:pt x="189102" y="1358900"/>
                  </a:lnTo>
                  <a:lnTo>
                    <a:pt x="211074" y="1358900"/>
                  </a:lnTo>
                  <a:lnTo>
                    <a:pt x="212851" y="1346200"/>
                  </a:lnTo>
                  <a:close/>
                </a:path>
                <a:path w="2193925" h="1714500">
                  <a:moveTo>
                    <a:pt x="215137" y="1333500"/>
                  </a:moveTo>
                  <a:lnTo>
                    <a:pt x="193039" y="1333500"/>
                  </a:lnTo>
                  <a:lnTo>
                    <a:pt x="191643" y="1346200"/>
                  </a:lnTo>
                  <a:lnTo>
                    <a:pt x="213613" y="1346200"/>
                  </a:lnTo>
                  <a:lnTo>
                    <a:pt x="215137" y="1333500"/>
                  </a:lnTo>
                  <a:close/>
                </a:path>
                <a:path w="2193925" h="1714500">
                  <a:moveTo>
                    <a:pt x="216535" y="1320800"/>
                  </a:moveTo>
                  <a:lnTo>
                    <a:pt x="193421" y="1320800"/>
                  </a:lnTo>
                  <a:lnTo>
                    <a:pt x="193294" y="1333500"/>
                  </a:lnTo>
                  <a:lnTo>
                    <a:pt x="215519" y="1333500"/>
                  </a:lnTo>
                  <a:lnTo>
                    <a:pt x="216535" y="1320800"/>
                  </a:lnTo>
                  <a:close/>
                </a:path>
                <a:path w="2193925" h="1714500">
                  <a:moveTo>
                    <a:pt x="217677" y="1308100"/>
                  </a:moveTo>
                  <a:lnTo>
                    <a:pt x="194818" y="1308100"/>
                  </a:lnTo>
                  <a:lnTo>
                    <a:pt x="194437" y="1320800"/>
                  </a:lnTo>
                  <a:lnTo>
                    <a:pt x="216915" y="1320800"/>
                  </a:lnTo>
                  <a:lnTo>
                    <a:pt x="217677" y="1308100"/>
                  </a:lnTo>
                  <a:close/>
                </a:path>
                <a:path w="2193925" h="1714500">
                  <a:moveTo>
                    <a:pt x="219075" y="1295400"/>
                  </a:moveTo>
                  <a:lnTo>
                    <a:pt x="195834" y="1295400"/>
                  </a:lnTo>
                  <a:lnTo>
                    <a:pt x="195452" y="1308100"/>
                  </a:lnTo>
                  <a:lnTo>
                    <a:pt x="218059" y="1308100"/>
                  </a:lnTo>
                  <a:lnTo>
                    <a:pt x="219075" y="1295400"/>
                  </a:lnTo>
                  <a:close/>
                </a:path>
                <a:path w="2193925" h="1714500">
                  <a:moveTo>
                    <a:pt x="220472" y="1282700"/>
                  </a:moveTo>
                  <a:lnTo>
                    <a:pt x="197358" y="1282700"/>
                  </a:lnTo>
                  <a:lnTo>
                    <a:pt x="196976" y="1295400"/>
                  </a:lnTo>
                  <a:lnTo>
                    <a:pt x="219456" y="1295400"/>
                  </a:lnTo>
                  <a:lnTo>
                    <a:pt x="220472" y="1282700"/>
                  </a:lnTo>
                  <a:close/>
                </a:path>
                <a:path w="2193925" h="1714500">
                  <a:moveTo>
                    <a:pt x="222631" y="1270000"/>
                  </a:moveTo>
                  <a:lnTo>
                    <a:pt x="199136" y="1270000"/>
                  </a:lnTo>
                  <a:lnTo>
                    <a:pt x="198500" y="1282700"/>
                  </a:lnTo>
                  <a:lnTo>
                    <a:pt x="221234" y="1282700"/>
                  </a:lnTo>
                  <a:lnTo>
                    <a:pt x="222631" y="1270000"/>
                  </a:lnTo>
                  <a:close/>
                </a:path>
                <a:path w="2193925" h="1714500">
                  <a:moveTo>
                    <a:pt x="227329" y="1231900"/>
                  </a:moveTo>
                  <a:lnTo>
                    <a:pt x="205232" y="1231900"/>
                  </a:lnTo>
                  <a:lnTo>
                    <a:pt x="203453" y="1244600"/>
                  </a:lnTo>
                  <a:lnTo>
                    <a:pt x="202057" y="1257300"/>
                  </a:lnTo>
                  <a:lnTo>
                    <a:pt x="200913" y="1257300"/>
                  </a:lnTo>
                  <a:lnTo>
                    <a:pt x="200533" y="1270000"/>
                  </a:lnTo>
                  <a:lnTo>
                    <a:pt x="223012" y="1270000"/>
                  </a:lnTo>
                  <a:lnTo>
                    <a:pt x="224027" y="1257300"/>
                  </a:lnTo>
                  <a:lnTo>
                    <a:pt x="225551" y="1244600"/>
                  </a:lnTo>
                  <a:lnTo>
                    <a:pt x="227329" y="1231900"/>
                  </a:lnTo>
                  <a:close/>
                </a:path>
                <a:path w="2193925" h="1714500">
                  <a:moveTo>
                    <a:pt x="229235" y="1219200"/>
                  </a:moveTo>
                  <a:lnTo>
                    <a:pt x="205486" y="1219200"/>
                  </a:lnTo>
                  <a:lnTo>
                    <a:pt x="205104" y="1231900"/>
                  </a:lnTo>
                  <a:lnTo>
                    <a:pt x="227711" y="1231900"/>
                  </a:lnTo>
                  <a:lnTo>
                    <a:pt x="229235" y="1219200"/>
                  </a:lnTo>
                  <a:close/>
                </a:path>
                <a:path w="2193925" h="1714500">
                  <a:moveTo>
                    <a:pt x="229870" y="1206500"/>
                  </a:moveTo>
                  <a:lnTo>
                    <a:pt x="207772" y="1206500"/>
                  </a:lnTo>
                  <a:lnTo>
                    <a:pt x="207010" y="1219200"/>
                  </a:lnTo>
                  <a:lnTo>
                    <a:pt x="229108" y="1219200"/>
                  </a:lnTo>
                  <a:lnTo>
                    <a:pt x="229870" y="1206500"/>
                  </a:lnTo>
                  <a:close/>
                </a:path>
                <a:path w="2193925" h="1714500">
                  <a:moveTo>
                    <a:pt x="231521" y="1206500"/>
                  </a:moveTo>
                  <a:lnTo>
                    <a:pt x="229870" y="1206500"/>
                  </a:lnTo>
                  <a:lnTo>
                    <a:pt x="229743" y="1219200"/>
                  </a:lnTo>
                  <a:lnTo>
                    <a:pt x="231521" y="1206500"/>
                  </a:lnTo>
                  <a:close/>
                </a:path>
                <a:path w="2193925" h="1714500">
                  <a:moveTo>
                    <a:pt x="233807" y="1193800"/>
                  </a:moveTo>
                  <a:lnTo>
                    <a:pt x="209676" y="1193800"/>
                  </a:lnTo>
                  <a:lnTo>
                    <a:pt x="207899" y="1206500"/>
                  </a:lnTo>
                  <a:lnTo>
                    <a:pt x="232028" y="1206500"/>
                  </a:lnTo>
                  <a:lnTo>
                    <a:pt x="233807" y="1193800"/>
                  </a:lnTo>
                  <a:close/>
                </a:path>
                <a:path w="2193925" h="1714500">
                  <a:moveTo>
                    <a:pt x="238760" y="1181100"/>
                  </a:moveTo>
                  <a:lnTo>
                    <a:pt x="214629" y="1181100"/>
                  </a:lnTo>
                  <a:lnTo>
                    <a:pt x="213106" y="1193800"/>
                  </a:lnTo>
                  <a:lnTo>
                    <a:pt x="236854" y="1193800"/>
                  </a:lnTo>
                  <a:lnTo>
                    <a:pt x="238760" y="1181100"/>
                  </a:lnTo>
                  <a:close/>
                </a:path>
                <a:path w="2193925" h="1714500">
                  <a:moveTo>
                    <a:pt x="241681" y="1168400"/>
                  </a:moveTo>
                  <a:lnTo>
                    <a:pt x="216915" y="1168400"/>
                  </a:lnTo>
                  <a:lnTo>
                    <a:pt x="215137" y="1181100"/>
                  </a:lnTo>
                  <a:lnTo>
                    <a:pt x="239522" y="1181100"/>
                  </a:lnTo>
                  <a:lnTo>
                    <a:pt x="241681" y="1168400"/>
                  </a:lnTo>
                  <a:close/>
                </a:path>
                <a:path w="2193925" h="1714500">
                  <a:moveTo>
                    <a:pt x="246252" y="1155700"/>
                  </a:moveTo>
                  <a:lnTo>
                    <a:pt x="221869" y="1155700"/>
                  </a:lnTo>
                  <a:lnTo>
                    <a:pt x="220725" y="1168400"/>
                  </a:lnTo>
                  <a:lnTo>
                    <a:pt x="245110" y="1168400"/>
                  </a:lnTo>
                  <a:lnTo>
                    <a:pt x="246252" y="1155700"/>
                  </a:lnTo>
                  <a:close/>
                </a:path>
                <a:path w="2193925" h="1714500">
                  <a:moveTo>
                    <a:pt x="250951" y="1143000"/>
                  </a:moveTo>
                  <a:lnTo>
                    <a:pt x="227457" y="1143000"/>
                  </a:lnTo>
                  <a:lnTo>
                    <a:pt x="225298" y="1155700"/>
                  </a:lnTo>
                  <a:lnTo>
                    <a:pt x="249427" y="1155700"/>
                  </a:lnTo>
                  <a:lnTo>
                    <a:pt x="250951" y="1143000"/>
                  </a:lnTo>
                  <a:close/>
                </a:path>
                <a:path w="2193925" h="1714500">
                  <a:moveTo>
                    <a:pt x="255397" y="1130300"/>
                  </a:moveTo>
                  <a:lnTo>
                    <a:pt x="231012" y="1130300"/>
                  </a:lnTo>
                  <a:lnTo>
                    <a:pt x="230250" y="1143000"/>
                  </a:lnTo>
                  <a:lnTo>
                    <a:pt x="254888" y="1143000"/>
                  </a:lnTo>
                  <a:lnTo>
                    <a:pt x="255397" y="1130300"/>
                  </a:lnTo>
                  <a:close/>
                </a:path>
                <a:path w="2193925" h="1714500">
                  <a:moveTo>
                    <a:pt x="262254" y="1117600"/>
                  </a:moveTo>
                  <a:lnTo>
                    <a:pt x="237871" y="1117600"/>
                  </a:lnTo>
                  <a:lnTo>
                    <a:pt x="235331" y="1130300"/>
                  </a:lnTo>
                  <a:lnTo>
                    <a:pt x="259461" y="1130300"/>
                  </a:lnTo>
                  <a:lnTo>
                    <a:pt x="262254" y="1117600"/>
                  </a:lnTo>
                  <a:close/>
                </a:path>
                <a:path w="2193925" h="1714500">
                  <a:moveTo>
                    <a:pt x="266319" y="1104900"/>
                  </a:moveTo>
                  <a:lnTo>
                    <a:pt x="242443" y="1104900"/>
                  </a:lnTo>
                  <a:lnTo>
                    <a:pt x="241300" y="1117600"/>
                  </a:lnTo>
                  <a:lnTo>
                    <a:pt x="263525" y="1117600"/>
                  </a:lnTo>
                  <a:lnTo>
                    <a:pt x="266319" y="1104900"/>
                  </a:lnTo>
                  <a:close/>
                </a:path>
                <a:path w="2193925" h="1714500">
                  <a:moveTo>
                    <a:pt x="271399" y="1092200"/>
                  </a:moveTo>
                  <a:lnTo>
                    <a:pt x="248793" y="1092200"/>
                  </a:lnTo>
                  <a:lnTo>
                    <a:pt x="246252" y="1104900"/>
                  </a:lnTo>
                  <a:lnTo>
                    <a:pt x="270256" y="1104900"/>
                  </a:lnTo>
                  <a:lnTo>
                    <a:pt x="271399" y="1092200"/>
                  </a:lnTo>
                  <a:close/>
                </a:path>
                <a:path w="2193925" h="1714500">
                  <a:moveTo>
                    <a:pt x="276987" y="1079500"/>
                  </a:moveTo>
                  <a:lnTo>
                    <a:pt x="253237" y="1079500"/>
                  </a:lnTo>
                  <a:lnTo>
                    <a:pt x="250189" y="1092200"/>
                  </a:lnTo>
                  <a:lnTo>
                    <a:pt x="274827" y="1092200"/>
                  </a:lnTo>
                  <a:lnTo>
                    <a:pt x="276987" y="1079500"/>
                  </a:lnTo>
                  <a:close/>
                </a:path>
                <a:path w="2193925" h="1714500">
                  <a:moveTo>
                    <a:pt x="277240" y="1079500"/>
                  </a:moveTo>
                  <a:lnTo>
                    <a:pt x="276987" y="1079500"/>
                  </a:lnTo>
                  <a:lnTo>
                    <a:pt x="275844" y="1092200"/>
                  </a:lnTo>
                  <a:lnTo>
                    <a:pt x="276987" y="1092200"/>
                  </a:lnTo>
                  <a:lnTo>
                    <a:pt x="277240" y="1079500"/>
                  </a:lnTo>
                  <a:close/>
                </a:path>
                <a:path w="2193925" h="1714500">
                  <a:moveTo>
                    <a:pt x="258699" y="1066800"/>
                  </a:moveTo>
                  <a:lnTo>
                    <a:pt x="257683" y="1079500"/>
                  </a:lnTo>
                  <a:lnTo>
                    <a:pt x="258318" y="1079500"/>
                  </a:lnTo>
                  <a:lnTo>
                    <a:pt x="258699" y="1066800"/>
                  </a:lnTo>
                  <a:close/>
                </a:path>
                <a:path w="2193925" h="1714500">
                  <a:moveTo>
                    <a:pt x="286131" y="1066800"/>
                  </a:moveTo>
                  <a:lnTo>
                    <a:pt x="260476" y="1066800"/>
                  </a:lnTo>
                  <a:lnTo>
                    <a:pt x="258318" y="1079500"/>
                  </a:lnTo>
                  <a:lnTo>
                    <a:pt x="284988" y="1079500"/>
                  </a:lnTo>
                  <a:lnTo>
                    <a:pt x="286131" y="1066800"/>
                  </a:lnTo>
                  <a:close/>
                </a:path>
                <a:path w="2193925" h="1714500">
                  <a:moveTo>
                    <a:pt x="286131" y="1066800"/>
                  </a:moveTo>
                  <a:lnTo>
                    <a:pt x="284988" y="1079500"/>
                  </a:lnTo>
                  <a:lnTo>
                    <a:pt x="285216" y="1078230"/>
                  </a:lnTo>
                  <a:lnTo>
                    <a:pt x="286131" y="1066800"/>
                  </a:lnTo>
                  <a:close/>
                </a:path>
                <a:path w="2193925" h="1714500">
                  <a:moveTo>
                    <a:pt x="285216" y="1078230"/>
                  </a:moveTo>
                  <a:lnTo>
                    <a:pt x="284988" y="1079500"/>
                  </a:lnTo>
                  <a:lnTo>
                    <a:pt x="285216" y="1078230"/>
                  </a:lnTo>
                  <a:close/>
                </a:path>
                <a:path w="2193925" h="1714500">
                  <a:moveTo>
                    <a:pt x="287274" y="1066800"/>
                  </a:moveTo>
                  <a:lnTo>
                    <a:pt x="286131" y="1066800"/>
                  </a:lnTo>
                  <a:lnTo>
                    <a:pt x="285216" y="1078230"/>
                  </a:lnTo>
                  <a:lnTo>
                    <a:pt x="287274" y="1066800"/>
                  </a:lnTo>
                  <a:close/>
                </a:path>
                <a:path w="2193925" h="1714500">
                  <a:moveTo>
                    <a:pt x="295275" y="1054100"/>
                  </a:moveTo>
                  <a:lnTo>
                    <a:pt x="267715" y="1054100"/>
                  </a:lnTo>
                  <a:lnTo>
                    <a:pt x="266573" y="1066800"/>
                  </a:lnTo>
                  <a:lnTo>
                    <a:pt x="293115" y="1066800"/>
                  </a:lnTo>
                  <a:lnTo>
                    <a:pt x="295275" y="1054100"/>
                  </a:lnTo>
                  <a:close/>
                </a:path>
                <a:path w="2193925" h="1714500">
                  <a:moveTo>
                    <a:pt x="303402" y="1041400"/>
                  </a:moveTo>
                  <a:lnTo>
                    <a:pt x="275589" y="1041400"/>
                  </a:lnTo>
                  <a:lnTo>
                    <a:pt x="273431" y="1054100"/>
                  </a:lnTo>
                  <a:lnTo>
                    <a:pt x="300100" y="1054100"/>
                  </a:lnTo>
                  <a:lnTo>
                    <a:pt x="303402" y="1041400"/>
                  </a:lnTo>
                  <a:close/>
                </a:path>
                <a:path w="2193925" h="1714500">
                  <a:moveTo>
                    <a:pt x="284099" y="1028700"/>
                  </a:moveTo>
                  <a:lnTo>
                    <a:pt x="280415" y="1028700"/>
                  </a:lnTo>
                  <a:lnTo>
                    <a:pt x="279526" y="1041400"/>
                  </a:lnTo>
                  <a:lnTo>
                    <a:pt x="280797" y="1041400"/>
                  </a:lnTo>
                  <a:lnTo>
                    <a:pt x="284099" y="1028700"/>
                  </a:lnTo>
                  <a:close/>
                </a:path>
                <a:path w="2193925" h="1714500">
                  <a:moveTo>
                    <a:pt x="284099" y="1028700"/>
                  </a:moveTo>
                  <a:lnTo>
                    <a:pt x="280797" y="1041400"/>
                  </a:lnTo>
                  <a:lnTo>
                    <a:pt x="284099" y="1041400"/>
                  </a:lnTo>
                  <a:lnTo>
                    <a:pt x="284099" y="1028700"/>
                  </a:lnTo>
                  <a:close/>
                </a:path>
                <a:path w="2193925" h="1714500">
                  <a:moveTo>
                    <a:pt x="301751" y="1028700"/>
                  </a:moveTo>
                  <a:lnTo>
                    <a:pt x="284099" y="1028700"/>
                  </a:lnTo>
                  <a:lnTo>
                    <a:pt x="284099" y="1041400"/>
                  </a:lnTo>
                  <a:lnTo>
                    <a:pt x="299847" y="1041400"/>
                  </a:lnTo>
                  <a:lnTo>
                    <a:pt x="301751" y="1028700"/>
                  </a:lnTo>
                  <a:close/>
                </a:path>
                <a:path w="2193925" h="1714500">
                  <a:moveTo>
                    <a:pt x="303275" y="1028700"/>
                  </a:moveTo>
                  <a:lnTo>
                    <a:pt x="301751" y="1028700"/>
                  </a:lnTo>
                  <a:lnTo>
                    <a:pt x="299847" y="1041400"/>
                  </a:lnTo>
                  <a:lnTo>
                    <a:pt x="305435" y="1041400"/>
                  </a:lnTo>
                  <a:lnTo>
                    <a:pt x="305677" y="1040707"/>
                  </a:lnTo>
                  <a:lnTo>
                    <a:pt x="303275" y="1028700"/>
                  </a:lnTo>
                  <a:close/>
                </a:path>
                <a:path w="2193925" h="1714500">
                  <a:moveTo>
                    <a:pt x="305677" y="1040707"/>
                  </a:moveTo>
                  <a:lnTo>
                    <a:pt x="305435" y="1041400"/>
                  </a:lnTo>
                  <a:lnTo>
                    <a:pt x="305723" y="1040935"/>
                  </a:lnTo>
                  <a:lnTo>
                    <a:pt x="305677" y="1040707"/>
                  </a:lnTo>
                  <a:close/>
                </a:path>
                <a:path w="2193925" h="1714500">
                  <a:moveTo>
                    <a:pt x="305723" y="1040935"/>
                  </a:moveTo>
                  <a:lnTo>
                    <a:pt x="305435" y="1041400"/>
                  </a:lnTo>
                  <a:lnTo>
                    <a:pt x="305815" y="1041400"/>
                  </a:lnTo>
                  <a:lnTo>
                    <a:pt x="305723" y="1040935"/>
                  </a:lnTo>
                  <a:close/>
                </a:path>
                <a:path w="2193925" h="1714500">
                  <a:moveTo>
                    <a:pt x="309879" y="1034230"/>
                  </a:moveTo>
                  <a:lnTo>
                    <a:pt x="305864" y="1040707"/>
                  </a:lnTo>
                  <a:lnTo>
                    <a:pt x="305815" y="1041400"/>
                  </a:lnTo>
                  <a:lnTo>
                    <a:pt x="309879" y="1041400"/>
                  </a:lnTo>
                  <a:lnTo>
                    <a:pt x="309879" y="1034230"/>
                  </a:lnTo>
                  <a:close/>
                </a:path>
                <a:path w="2193925" h="1714500">
                  <a:moveTo>
                    <a:pt x="309879" y="1028700"/>
                  </a:moveTo>
                  <a:lnTo>
                    <a:pt x="305677" y="1040707"/>
                  </a:lnTo>
                  <a:lnTo>
                    <a:pt x="305723" y="1040935"/>
                  </a:lnTo>
                  <a:lnTo>
                    <a:pt x="309879" y="1034230"/>
                  </a:lnTo>
                  <a:lnTo>
                    <a:pt x="309879" y="1028700"/>
                  </a:lnTo>
                  <a:close/>
                </a:path>
                <a:path w="2193925" h="1714500">
                  <a:moveTo>
                    <a:pt x="309879" y="1028700"/>
                  </a:moveTo>
                  <a:lnTo>
                    <a:pt x="303275" y="1028700"/>
                  </a:lnTo>
                  <a:lnTo>
                    <a:pt x="305677" y="1040707"/>
                  </a:lnTo>
                  <a:lnTo>
                    <a:pt x="309879" y="1028700"/>
                  </a:lnTo>
                  <a:close/>
                </a:path>
                <a:path w="2193925" h="1714500">
                  <a:moveTo>
                    <a:pt x="313309" y="1028700"/>
                  </a:moveTo>
                  <a:lnTo>
                    <a:pt x="309879" y="1028700"/>
                  </a:lnTo>
                  <a:lnTo>
                    <a:pt x="309879" y="1034230"/>
                  </a:lnTo>
                  <a:lnTo>
                    <a:pt x="313309" y="1028700"/>
                  </a:lnTo>
                  <a:close/>
                </a:path>
                <a:path w="2193925" h="1714500">
                  <a:moveTo>
                    <a:pt x="324865" y="1016000"/>
                  </a:moveTo>
                  <a:lnTo>
                    <a:pt x="291338" y="1016000"/>
                  </a:lnTo>
                  <a:lnTo>
                    <a:pt x="288544" y="1028700"/>
                  </a:lnTo>
                  <a:lnTo>
                    <a:pt x="322325" y="1028700"/>
                  </a:lnTo>
                  <a:lnTo>
                    <a:pt x="324865" y="1016000"/>
                  </a:lnTo>
                  <a:close/>
                </a:path>
                <a:path w="2193925" h="1714500">
                  <a:moveTo>
                    <a:pt x="343408" y="1003300"/>
                  </a:moveTo>
                  <a:lnTo>
                    <a:pt x="305815" y="1003300"/>
                  </a:lnTo>
                  <a:lnTo>
                    <a:pt x="300482" y="1016000"/>
                  </a:lnTo>
                  <a:lnTo>
                    <a:pt x="335407" y="1016000"/>
                  </a:lnTo>
                  <a:lnTo>
                    <a:pt x="343408" y="1003300"/>
                  </a:lnTo>
                  <a:close/>
                </a:path>
                <a:path w="2193925" h="1714500">
                  <a:moveTo>
                    <a:pt x="353060" y="990600"/>
                  </a:moveTo>
                  <a:lnTo>
                    <a:pt x="320166" y="990600"/>
                  </a:lnTo>
                  <a:lnTo>
                    <a:pt x="316611" y="1003300"/>
                  </a:lnTo>
                  <a:lnTo>
                    <a:pt x="350265" y="1003300"/>
                  </a:lnTo>
                  <a:lnTo>
                    <a:pt x="353060" y="990600"/>
                  </a:lnTo>
                  <a:close/>
                </a:path>
                <a:path w="2193925" h="1714500">
                  <a:moveTo>
                    <a:pt x="365378" y="977900"/>
                  </a:moveTo>
                  <a:lnTo>
                    <a:pt x="335534" y="977900"/>
                  </a:lnTo>
                  <a:lnTo>
                    <a:pt x="330835" y="990600"/>
                  </a:lnTo>
                  <a:lnTo>
                    <a:pt x="362458" y="990600"/>
                  </a:lnTo>
                  <a:lnTo>
                    <a:pt x="365378" y="977900"/>
                  </a:lnTo>
                  <a:close/>
                </a:path>
                <a:path w="2193925" h="1714500">
                  <a:moveTo>
                    <a:pt x="376936" y="965200"/>
                  </a:moveTo>
                  <a:lnTo>
                    <a:pt x="348107" y="965200"/>
                  </a:lnTo>
                  <a:lnTo>
                    <a:pt x="345186" y="977900"/>
                  </a:lnTo>
                  <a:lnTo>
                    <a:pt x="372237" y="977900"/>
                  </a:lnTo>
                  <a:lnTo>
                    <a:pt x="376936" y="965200"/>
                  </a:lnTo>
                  <a:close/>
                </a:path>
                <a:path w="2193925" h="1714500">
                  <a:moveTo>
                    <a:pt x="384683" y="952500"/>
                  </a:moveTo>
                  <a:lnTo>
                    <a:pt x="358139" y="952500"/>
                  </a:lnTo>
                  <a:lnTo>
                    <a:pt x="353440" y="965200"/>
                  </a:lnTo>
                  <a:lnTo>
                    <a:pt x="378968" y="965200"/>
                  </a:lnTo>
                  <a:lnTo>
                    <a:pt x="384683" y="952500"/>
                  </a:lnTo>
                  <a:close/>
                </a:path>
                <a:path w="2193925" h="1714500">
                  <a:moveTo>
                    <a:pt x="394081" y="939800"/>
                  </a:moveTo>
                  <a:lnTo>
                    <a:pt x="366140" y="939800"/>
                  </a:lnTo>
                  <a:lnTo>
                    <a:pt x="360425" y="952500"/>
                  </a:lnTo>
                  <a:lnTo>
                    <a:pt x="387731" y="952500"/>
                  </a:lnTo>
                  <a:lnTo>
                    <a:pt x="394081" y="939800"/>
                  </a:lnTo>
                  <a:close/>
                </a:path>
                <a:path w="2193925" h="1714500">
                  <a:moveTo>
                    <a:pt x="400685" y="927100"/>
                  </a:moveTo>
                  <a:lnTo>
                    <a:pt x="373888" y="927100"/>
                  </a:lnTo>
                  <a:lnTo>
                    <a:pt x="368173" y="939800"/>
                  </a:lnTo>
                  <a:lnTo>
                    <a:pt x="395732" y="939800"/>
                  </a:lnTo>
                  <a:lnTo>
                    <a:pt x="400685" y="927100"/>
                  </a:lnTo>
                  <a:close/>
                </a:path>
                <a:path w="2193925" h="1714500">
                  <a:moveTo>
                    <a:pt x="407543" y="914400"/>
                  </a:moveTo>
                  <a:lnTo>
                    <a:pt x="381126" y="914400"/>
                  </a:lnTo>
                  <a:lnTo>
                    <a:pt x="375412" y="927100"/>
                  </a:lnTo>
                  <a:lnTo>
                    <a:pt x="405764" y="927100"/>
                  </a:lnTo>
                  <a:lnTo>
                    <a:pt x="407543" y="914400"/>
                  </a:lnTo>
                  <a:close/>
                </a:path>
                <a:path w="2193925" h="1714500">
                  <a:moveTo>
                    <a:pt x="388620" y="901700"/>
                  </a:moveTo>
                  <a:lnTo>
                    <a:pt x="386207" y="914400"/>
                  </a:lnTo>
                  <a:lnTo>
                    <a:pt x="387476" y="914400"/>
                  </a:lnTo>
                  <a:lnTo>
                    <a:pt x="388620" y="901700"/>
                  </a:lnTo>
                  <a:close/>
                </a:path>
                <a:path w="2193925" h="1714500">
                  <a:moveTo>
                    <a:pt x="415925" y="901700"/>
                  </a:moveTo>
                  <a:lnTo>
                    <a:pt x="389254" y="901700"/>
                  </a:lnTo>
                  <a:lnTo>
                    <a:pt x="387476" y="914400"/>
                  </a:lnTo>
                  <a:lnTo>
                    <a:pt x="412241" y="914400"/>
                  </a:lnTo>
                  <a:lnTo>
                    <a:pt x="415925" y="901700"/>
                  </a:lnTo>
                  <a:close/>
                </a:path>
                <a:path w="2193925" h="1714500">
                  <a:moveTo>
                    <a:pt x="423418" y="889000"/>
                  </a:moveTo>
                  <a:lnTo>
                    <a:pt x="395477" y="889000"/>
                  </a:lnTo>
                  <a:lnTo>
                    <a:pt x="391922" y="901700"/>
                  </a:lnTo>
                  <a:lnTo>
                    <a:pt x="419100" y="901700"/>
                  </a:lnTo>
                  <a:lnTo>
                    <a:pt x="423418" y="889000"/>
                  </a:lnTo>
                  <a:close/>
                </a:path>
                <a:path w="2193925" h="1714500">
                  <a:moveTo>
                    <a:pt x="429006" y="876300"/>
                  </a:moveTo>
                  <a:lnTo>
                    <a:pt x="402336" y="876300"/>
                  </a:lnTo>
                  <a:lnTo>
                    <a:pt x="398018" y="889000"/>
                  </a:lnTo>
                  <a:lnTo>
                    <a:pt x="425323" y="889000"/>
                  </a:lnTo>
                  <a:lnTo>
                    <a:pt x="429006" y="876300"/>
                  </a:lnTo>
                  <a:close/>
                </a:path>
                <a:path w="2193925" h="1714500">
                  <a:moveTo>
                    <a:pt x="434339" y="863600"/>
                  </a:moveTo>
                  <a:lnTo>
                    <a:pt x="407543" y="863600"/>
                  </a:lnTo>
                  <a:lnTo>
                    <a:pt x="403987" y="876300"/>
                  </a:lnTo>
                  <a:lnTo>
                    <a:pt x="430784" y="876300"/>
                  </a:lnTo>
                  <a:lnTo>
                    <a:pt x="434339" y="863600"/>
                  </a:lnTo>
                  <a:close/>
                </a:path>
                <a:path w="2193925" h="1714500">
                  <a:moveTo>
                    <a:pt x="438785" y="850900"/>
                  </a:moveTo>
                  <a:lnTo>
                    <a:pt x="413003" y="850900"/>
                  </a:lnTo>
                  <a:lnTo>
                    <a:pt x="409321" y="863600"/>
                  </a:lnTo>
                  <a:lnTo>
                    <a:pt x="435990" y="863600"/>
                  </a:lnTo>
                  <a:lnTo>
                    <a:pt x="438785" y="850900"/>
                  </a:lnTo>
                  <a:close/>
                </a:path>
                <a:path w="2193925" h="1714500">
                  <a:moveTo>
                    <a:pt x="417068" y="838200"/>
                  </a:moveTo>
                  <a:lnTo>
                    <a:pt x="414274" y="850900"/>
                  </a:lnTo>
                  <a:lnTo>
                    <a:pt x="417068" y="850900"/>
                  </a:lnTo>
                  <a:lnTo>
                    <a:pt x="417068" y="838200"/>
                  </a:lnTo>
                  <a:close/>
                </a:path>
                <a:path w="2193925" h="1714500">
                  <a:moveTo>
                    <a:pt x="442087" y="838200"/>
                  </a:moveTo>
                  <a:lnTo>
                    <a:pt x="418084" y="838200"/>
                  </a:lnTo>
                  <a:lnTo>
                    <a:pt x="417068" y="850900"/>
                  </a:lnTo>
                  <a:lnTo>
                    <a:pt x="440182" y="850900"/>
                  </a:lnTo>
                  <a:lnTo>
                    <a:pt x="442087" y="838200"/>
                  </a:lnTo>
                  <a:close/>
                </a:path>
                <a:path w="2193925" h="1714500">
                  <a:moveTo>
                    <a:pt x="445008" y="825500"/>
                  </a:moveTo>
                  <a:lnTo>
                    <a:pt x="421766" y="825500"/>
                  </a:lnTo>
                  <a:lnTo>
                    <a:pt x="420243" y="838200"/>
                  </a:lnTo>
                  <a:lnTo>
                    <a:pt x="444881" y="838200"/>
                  </a:lnTo>
                  <a:lnTo>
                    <a:pt x="445008" y="825500"/>
                  </a:lnTo>
                  <a:close/>
                </a:path>
                <a:path w="2193925" h="1714500">
                  <a:moveTo>
                    <a:pt x="446150" y="812800"/>
                  </a:moveTo>
                  <a:lnTo>
                    <a:pt x="422783" y="812800"/>
                  </a:lnTo>
                  <a:lnTo>
                    <a:pt x="422401" y="825500"/>
                  </a:lnTo>
                  <a:lnTo>
                    <a:pt x="445770" y="825500"/>
                  </a:lnTo>
                  <a:lnTo>
                    <a:pt x="446150" y="812800"/>
                  </a:lnTo>
                  <a:close/>
                </a:path>
                <a:path w="2193925" h="1714500">
                  <a:moveTo>
                    <a:pt x="448437" y="800100"/>
                  </a:moveTo>
                  <a:lnTo>
                    <a:pt x="423925" y="800100"/>
                  </a:lnTo>
                  <a:lnTo>
                    <a:pt x="423163" y="812800"/>
                  </a:lnTo>
                  <a:lnTo>
                    <a:pt x="447421" y="812800"/>
                  </a:lnTo>
                  <a:lnTo>
                    <a:pt x="448437" y="800100"/>
                  </a:lnTo>
                  <a:close/>
                </a:path>
                <a:path w="2193925" h="1714500">
                  <a:moveTo>
                    <a:pt x="426593" y="787400"/>
                  </a:moveTo>
                  <a:lnTo>
                    <a:pt x="425831" y="800100"/>
                  </a:lnTo>
                  <a:lnTo>
                    <a:pt x="426338" y="800100"/>
                  </a:lnTo>
                  <a:lnTo>
                    <a:pt x="426593" y="787400"/>
                  </a:lnTo>
                  <a:close/>
                </a:path>
                <a:path w="2193925" h="1714500">
                  <a:moveTo>
                    <a:pt x="450723" y="787400"/>
                  </a:moveTo>
                  <a:lnTo>
                    <a:pt x="427736" y="787400"/>
                  </a:lnTo>
                  <a:lnTo>
                    <a:pt x="426338" y="800100"/>
                  </a:lnTo>
                  <a:lnTo>
                    <a:pt x="450596" y="800100"/>
                  </a:lnTo>
                  <a:lnTo>
                    <a:pt x="450723" y="787400"/>
                  </a:lnTo>
                  <a:close/>
                </a:path>
                <a:path w="2193925" h="1714500">
                  <a:moveTo>
                    <a:pt x="453898" y="774700"/>
                  </a:moveTo>
                  <a:lnTo>
                    <a:pt x="429513" y="774700"/>
                  </a:lnTo>
                  <a:lnTo>
                    <a:pt x="428116" y="787400"/>
                  </a:lnTo>
                  <a:lnTo>
                    <a:pt x="452882" y="787400"/>
                  </a:lnTo>
                  <a:lnTo>
                    <a:pt x="453898" y="774700"/>
                  </a:lnTo>
                  <a:close/>
                </a:path>
                <a:path w="2193925" h="1714500">
                  <a:moveTo>
                    <a:pt x="457581" y="762000"/>
                  </a:moveTo>
                  <a:lnTo>
                    <a:pt x="431673" y="762000"/>
                  </a:lnTo>
                  <a:lnTo>
                    <a:pt x="430784" y="774700"/>
                  </a:lnTo>
                  <a:lnTo>
                    <a:pt x="454151" y="774700"/>
                  </a:lnTo>
                  <a:lnTo>
                    <a:pt x="457581" y="762000"/>
                  </a:lnTo>
                  <a:close/>
                </a:path>
                <a:path w="2193925" h="1714500">
                  <a:moveTo>
                    <a:pt x="463296" y="749300"/>
                  </a:moveTo>
                  <a:lnTo>
                    <a:pt x="436625" y="749300"/>
                  </a:lnTo>
                  <a:lnTo>
                    <a:pt x="435101" y="762000"/>
                  </a:lnTo>
                  <a:lnTo>
                    <a:pt x="458597" y="762000"/>
                  </a:lnTo>
                  <a:lnTo>
                    <a:pt x="463296" y="749300"/>
                  </a:lnTo>
                  <a:close/>
                </a:path>
                <a:path w="2193925" h="1714500">
                  <a:moveTo>
                    <a:pt x="469391" y="736600"/>
                  </a:moveTo>
                  <a:lnTo>
                    <a:pt x="441578" y="736600"/>
                  </a:lnTo>
                  <a:lnTo>
                    <a:pt x="436879" y="749300"/>
                  </a:lnTo>
                  <a:lnTo>
                    <a:pt x="464693" y="749300"/>
                  </a:lnTo>
                  <a:lnTo>
                    <a:pt x="469391" y="736600"/>
                  </a:lnTo>
                  <a:close/>
                </a:path>
                <a:path w="2193925" h="1714500">
                  <a:moveTo>
                    <a:pt x="475614" y="723900"/>
                  </a:moveTo>
                  <a:lnTo>
                    <a:pt x="448437" y="723900"/>
                  </a:lnTo>
                  <a:lnTo>
                    <a:pt x="443738" y="736600"/>
                  </a:lnTo>
                  <a:lnTo>
                    <a:pt x="471550" y="736600"/>
                  </a:lnTo>
                  <a:lnTo>
                    <a:pt x="475614" y="723900"/>
                  </a:lnTo>
                  <a:close/>
                </a:path>
                <a:path w="2193925" h="1714500">
                  <a:moveTo>
                    <a:pt x="479933" y="711200"/>
                  </a:moveTo>
                  <a:lnTo>
                    <a:pt x="454533" y="711200"/>
                  </a:lnTo>
                  <a:lnTo>
                    <a:pt x="450596" y="723900"/>
                  </a:lnTo>
                  <a:lnTo>
                    <a:pt x="477393" y="723900"/>
                  </a:lnTo>
                  <a:lnTo>
                    <a:pt x="479933" y="711200"/>
                  </a:lnTo>
                  <a:close/>
                </a:path>
                <a:path w="2193925" h="1714500">
                  <a:moveTo>
                    <a:pt x="494664" y="673100"/>
                  </a:moveTo>
                  <a:lnTo>
                    <a:pt x="466851" y="673100"/>
                  </a:lnTo>
                  <a:lnTo>
                    <a:pt x="463169" y="685800"/>
                  </a:lnTo>
                  <a:lnTo>
                    <a:pt x="461772" y="698500"/>
                  </a:lnTo>
                  <a:lnTo>
                    <a:pt x="458977" y="698500"/>
                  </a:lnTo>
                  <a:lnTo>
                    <a:pt x="457835" y="711200"/>
                  </a:lnTo>
                  <a:lnTo>
                    <a:pt x="481329" y="711200"/>
                  </a:lnTo>
                  <a:lnTo>
                    <a:pt x="484250" y="698500"/>
                  </a:lnTo>
                  <a:lnTo>
                    <a:pt x="489203" y="685800"/>
                  </a:lnTo>
                  <a:lnTo>
                    <a:pt x="488950" y="685800"/>
                  </a:lnTo>
                  <a:lnTo>
                    <a:pt x="494664" y="673100"/>
                  </a:lnTo>
                  <a:close/>
                </a:path>
                <a:path w="2193925" h="1714500">
                  <a:moveTo>
                    <a:pt x="496697" y="660400"/>
                  </a:moveTo>
                  <a:lnTo>
                    <a:pt x="472821" y="660400"/>
                  </a:lnTo>
                  <a:lnTo>
                    <a:pt x="468884" y="673100"/>
                  </a:lnTo>
                  <a:lnTo>
                    <a:pt x="494919" y="673100"/>
                  </a:lnTo>
                  <a:lnTo>
                    <a:pt x="496697" y="660400"/>
                  </a:lnTo>
                  <a:close/>
                </a:path>
                <a:path w="2193925" h="1714500">
                  <a:moveTo>
                    <a:pt x="502158" y="647700"/>
                  </a:moveTo>
                  <a:lnTo>
                    <a:pt x="478663" y="647700"/>
                  </a:lnTo>
                  <a:lnTo>
                    <a:pt x="474725" y="660400"/>
                  </a:lnTo>
                  <a:lnTo>
                    <a:pt x="500634" y="660400"/>
                  </a:lnTo>
                  <a:lnTo>
                    <a:pt x="502158" y="647700"/>
                  </a:lnTo>
                  <a:close/>
                </a:path>
                <a:path w="2193925" h="1714500">
                  <a:moveTo>
                    <a:pt x="505333" y="635000"/>
                  </a:moveTo>
                  <a:lnTo>
                    <a:pt x="483235" y="635000"/>
                  </a:lnTo>
                  <a:lnTo>
                    <a:pt x="479806" y="647700"/>
                  </a:lnTo>
                  <a:lnTo>
                    <a:pt x="502031" y="647700"/>
                  </a:lnTo>
                  <a:lnTo>
                    <a:pt x="505333" y="635000"/>
                  </a:lnTo>
                  <a:close/>
                </a:path>
                <a:path w="2193925" h="1714500">
                  <a:moveTo>
                    <a:pt x="508762" y="622300"/>
                  </a:moveTo>
                  <a:lnTo>
                    <a:pt x="486156" y="622300"/>
                  </a:lnTo>
                  <a:lnTo>
                    <a:pt x="483997" y="635000"/>
                  </a:lnTo>
                  <a:lnTo>
                    <a:pt x="506602" y="635000"/>
                  </a:lnTo>
                  <a:lnTo>
                    <a:pt x="508762" y="622300"/>
                  </a:lnTo>
                  <a:close/>
                </a:path>
                <a:path w="2193925" h="1714500">
                  <a:moveTo>
                    <a:pt x="509650" y="622300"/>
                  </a:moveTo>
                  <a:lnTo>
                    <a:pt x="508762" y="622300"/>
                  </a:lnTo>
                  <a:lnTo>
                    <a:pt x="508635" y="635000"/>
                  </a:lnTo>
                  <a:lnTo>
                    <a:pt x="509650" y="622300"/>
                  </a:lnTo>
                  <a:close/>
                </a:path>
                <a:path w="2193925" h="1714500">
                  <a:moveTo>
                    <a:pt x="513079" y="609600"/>
                  </a:moveTo>
                  <a:lnTo>
                    <a:pt x="489458" y="609600"/>
                  </a:lnTo>
                  <a:lnTo>
                    <a:pt x="487299" y="622300"/>
                  </a:lnTo>
                  <a:lnTo>
                    <a:pt x="512063" y="622300"/>
                  </a:lnTo>
                  <a:lnTo>
                    <a:pt x="513079" y="609600"/>
                  </a:lnTo>
                  <a:close/>
                </a:path>
                <a:path w="2193925" h="1714500">
                  <a:moveTo>
                    <a:pt x="517271" y="596900"/>
                  </a:moveTo>
                  <a:lnTo>
                    <a:pt x="493522" y="596900"/>
                  </a:lnTo>
                  <a:lnTo>
                    <a:pt x="490600" y="609600"/>
                  </a:lnTo>
                  <a:lnTo>
                    <a:pt x="515874" y="609600"/>
                  </a:lnTo>
                  <a:lnTo>
                    <a:pt x="517271" y="596900"/>
                  </a:lnTo>
                  <a:close/>
                </a:path>
                <a:path w="2193925" h="1714500">
                  <a:moveTo>
                    <a:pt x="521462" y="584200"/>
                  </a:moveTo>
                  <a:lnTo>
                    <a:pt x="499363" y="584200"/>
                  </a:lnTo>
                  <a:lnTo>
                    <a:pt x="495046" y="596900"/>
                  </a:lnTo>
                  <a:lnTo>
                    <a:pt x="517144" y="596900"/>
                  </a:lnTo>
                  <a:lnTo>
                    <a:pt x="521462" y="584200"/>
                  </a:lnTo>
                  <a:close/>
                </a:path>
                <a:path w="2193925" h="1714500">
                  <a:moveTo>
                    <a:pt x="528320" y="571500"/>
                  </a:moveTo>
                  <a:lnTo>
                    <a:pt x="501014" y="571500"/>
                  </a:lnTo>
                  <a:lnTo>
                    <a:pt x="499237" y="584200"/>
                  </a:lnTo>
                  <a:lnTo>
                    <a:pt x="523239" y="584200"/>
                  </a:lnTo>
                  <a:lnTo>
                    <a:pt x="528320" y="571500"/>
                  </a:lnTo>
                  <a:close/>
                </a:path>
                <a:path w="2193925" h="1714500">
                  <a:moveTo>
                    <a:pt x="529844" y="558800"/>
                  </a:moveTo>
                  <a:lnTo>
                    <a:pt x="506222" y="558800"/>
                  </a:lnTo>
                  <a:lnTo>
                    <a:pt x="501269" y="571500"/>
                  </a:lnTo>
                  <a:lnTo>
                    <a:pt x="528827" y="571500"/>
                  </a:lnTo>
                  <a:lnTo>
                    <a:pt x="529844" y="558800"/>
                  </a:lnTo>
                  <a:close/>
                </a:path>
                <a:path w="2193925" h="1714500">
                  <a:moveTo>
                    <a:pt x="533781" y="546100"/>
                  </a:moveTo>
                  <a:lnTo>
                    <a:pt x="513714" y="546100"/>
                  </a:lnTo>
                  <a:lnTo>
                    <a:pt x="509397" y="558800"/>
                  </a:lnTo>
                  <a:lnTo>
                    <a:pt x="529463" y="558800"/>
                  </a:lnTo>
                  <a:lnTo>
                    <a:pt x="533781" y="546100"/>
                  </a:lnTo>
                  <a:close/>
                </a:path>
                <a:path w="2193925" h="1714500">
                  <a:moveTo>
                    <a:pt x="539750" y="533400"/>
                  </a:moveTo>
                  <a:lnTo>
                    <a:pt x="520064" y="533400"/>
                  </a:lnTo>
                  <a:lnTo>
                    <a:pt x="516000" y="546100"/>
                  </a:lnTo>
                  <a:lnTo>
                    <a:pt x="533781" y="546100"/>
                  </a:lnTo>
                  <a:lnTo>
                    <a:pt x="533400" y="558800"/>
                  </a:lnTo>
                  <a:lnTo>
                    <a:pt x="535559" y="546100"/>
                  </a:lnTo>
                  <a:lnTo>
                    <a:pt x="539750" y="533400"/>
                  </a:lnTo>
                  <a:close/>
                </a:path>
                <a:path w="2193925" h="1714500">
                  <a:moveTo>
                    <a:pt x="516382" y="533400"/>
                  </a:moveTo>
                  <a:lnTo>
                    <a:pt x="514223" y="546100"/>
                  </a:lnTo>
                  <a:lnTo>
                    <a:pt x="516000" y="546100"/>
                  </a:lnTo>
                  <a:lnTo>
                    <a:pt x="516382" y="533400"/>
                  </a:lnTo>
                  <a:close/>
                </a:path>
                <a:path w="2193925" h="1714500">
                  <a:moveTo>
                    <a:pt x="544702" y="520700"/>
                  </a:moveTo>
                  <a:lnTo>
                    <a:pt x="521462" y="520700"/>
                  </a:lnTo>
                  <a:lnTo>
                    <a:pt x="519938" y="533400"/>
                  </a:lnTo>
                  <a:lnTo>
                    <a:pt x="541147" y="533400"/>
                  </a:lnTo>
                  <a:lnTo>
                    <a:pt x="544702" y="520700"/>
                  </a:lnTo>
                  <a:close/>
                </a:path>
                <a:path w="2193925" h="1714500">
                  <a:moveTo>
                    <a:pt x="550418" y="508000"/>
                  </a:moveTo>
                  <a:lnTo>
                    <a:pt x="527176" y="508000"/>
                  </a:lnTo>
                  <a:lnTo>
                    <a:pt x="525272" y="520700"/>
                  </a:lnTo>
                  <a:lnTo>
                    <a:pt x="546481" y="520700"/>
                  </a:lnTo>
                  <a:lnTo>
                    <a:pt x="550418" y="508000"/>
                  </a:lnTo>
                  <a:close/>
                </a:path>
                <a:path w="2193925" h="1714500">
                  <a:moveTo>
                    <a:pt x="557402" y="495300"/>
                  </a:moveTo>
                  <a:lnTo>
                    <a:pt x="533273" y="495300"/>
                  </a:lnTo>
                  <a:lnTo>
                    <a:pt x="531113" y="508000"/>
                  </a:lnTo>
                  <a:lnTo>
                    <a:pt x="552323" y="508000"/>
                  </a:lnTo>
                  <a:lnTo>
                    <a:pt x="557402" y="495300"/>
                  </a:lnTo>
                  <a:close/>
                </a:path>
                <a:path w="2193925" h="1714500">
                  <a:moveTo>
                    <a:pt x="564769" y="482600"/>
                  </a:moveTo>
                  <a:lnTo>
                    <a:pt x="538352" y="482600"/>
                  </a:lnTo>
                  <a:lnTo>
                    <a:pt x="533400" y="495300"/>
                  </a:lnTo>
                  <a:lnTo>
                    <a:pt x="559308" y="495300"/>
                  </a:lnTo>
                  <a:lnTo>
                    <a:pt x="564769" y="482600"/>
                  </a:lnTo>
                  <a:close/>
                </a:path>
                <a:path w="2193925" h="1714500">
                  <a:moveTo>
                    <a:pt x="570357" y="469900"/>
                  </a:moveTo>
                  <a:lnTo>
                    <a:pt x="546862" y="469900"/>
                  </a:lnTo>
                  <a:lnTo>
                    <a:pt x="541401" y="482600"/>
                  </a:lnTo>
                  <a:lnTo>
                    <a:pt x="566674" y="482600"/>
                  </a:lnTo>
                  <a:lnTo>
                    <a:pt x="570357" y="469900"/>
                  </a:lnTo>
                  <a:close/>
                </a:path>
                <a:path w="2193925" h="1714500">
                  <a:moveTo>
                    <a:pt x="585470" y="457200"/>
                  </a:moveTo>
                  <a:lnTo>
                    <a:pt x="552831" y="457200"/>
                  </a:lnTo>
                  <a:lnTo>
                    <a:pt x="549148" y="469900"/>
                  </a:lnTo>
                  <a:lnTo>
                    <a:pt x="578612" y="469900"/>
                  </a:lnTo>
                  <a:lnTo>
                    <a:pt x="585470" y="457200"/>
                  </a:lnTo>
                  <a:close/>
                </a:path>
                <a:path w="2193925" h="1714500">
                  <a:moveTo>
                    <a:pt x="606551" y="431800"/>
                  </a:moveTo>
                  <a:lnTo>
                    <a:pt x="573024" y="431800"/>
                  </a:lnTo>
                  <a:lnTo>
                    <a:pt x="566547" y="444500"/>
                  </a:lnTo>
                  <a:lnTo>
                    <a:pt x="559688" y="457200"/>
                  </a:lnTo>
                  <a:lnTo>
                    <a:pt x="585343" y="457200"/>
                  </a:lnTo>
                  <a:lnTo>
                    <a:pt x="591820" y="444500"/>
                  </a:lnTo>
                  <a:lnTo>
                    <a:pt x="597535" y="444500"/>
                  </a:lnTo>
                  <a:lnTo>
                    <a:pt x="606551" y="431800"/>
                  </a:lnTo>
                  <a:close/>
                </a:path>
                <a:path w="2193925" h="1714500">
                  <a:moveTo>
                    <a:pt x="609981" y="419100"/>
                  </a:moveTo>
                  <a:lnTo>
                    <a:pt x="587121" y="419100"/>
                  </a:lnTo>
                  <a:lnTo>
                    <a:pt x="578103" y="431800"/>
                  </a:lnTo>
                  <a:lnTo>
                    <a:pt x="606425" y="431800"/>
                  </a:lnTo>
                  <a:lnTo>
                    <a:pt x="609981" y="419100"/>
                  </a:lnTo>
                  <a:close/>
                </a:path>
                <a:path w="2193925" h="1714500">
                  <a:moveTo>
                    <a:pt x="628396" y="393700"/>
                  </a:moveTo>
                  <a:lnTo>
                    <a:pt x="598932" y="393700"/>
                  </a:lnTo>
                  <a:lnTo>
                    <a:pt x="590931" y="406400"/>
                  </a:lnTo>
                  <a:lnTo>
                    <a:pt x="587248" y="419100"/>
                  </a:lnTo>
                  <a:lnTo>
                    <a:pt x="609853" y="419100"/>
                  </a:lnTo>
                  <a:lnTo>
                    <a:pt x="617854" y="406400"/>
                  </a:lnTo>
                  <a:lnTo>
                    <a:pt x="620902" y="406400"/>
                  </a:lnTo>
                  <a:lnTo>
                    <a:pt x="628396" y="393700"/>
                  </a:lnTo>
                  <a:close/>
                </a:path>
                <a:path w="2193925" h="1714500">
                  <a:moveTo>
                    <a:pt x="640969" y="381000"/>
                  </a:moveTo>
                  <a:lnTo>
                    <a:pt x="609853" y="381000"/>
                  </a:lnTo>
                  <a:lnTo>
                    <a:pt x="602361" y="393700"/>
                  </a:lnTo>
                  <a:lnTo>
                    <a:pt x="632333" y="393700"/>
                  </a:lnTo>
                  <a:lnTo>
                    <a:pt x="640969" y="381000"/>
                  </a:lnTo>
                  <a:close/>
                </a:path>
                <a:path w="2193925" h="1714500">
                  <a:moveTo>
                    <a:pt x="652399" y="368300"/>
                  </a:moveTo>
                  <a:lnTo>
                    <a:pt x="622553" y="368300"/>
                  </a:lnTo>
                  <a:lnTo>
                    <a:pt x="613918" y="381000"/>
                  </a:lnTo>
                  <a:lnTo>
                    <a:pt x="644144" y="381000"/>
                  </a:lnTo>
                  <a:lnTo>
                    <a:pt x="652399" y="368300"/>
                  </a:lnTo>
                  <a:close/>
                </a:path>
                <a:path w="2193925" h="1714500">
                  <a:moveTo>
                    <a:pt x="662304" y="355600"/>
                  </a:moveTo>
                  <a:lnTo>
                    <a:pt x="626490" y="355600"/>
                  </a:lnTo>
                  <a:lnTo>
                    <a:pt x="626363" y="368300"/>
                  </a:lnTo>
                  <a:lnTo>
                    <a:pt x="656209" y="368300"/>
                  </a:lnTo>
                  <a:lnTo>
                    <a:pt x="662304" y="355600"/>
                  </a:lnTo>
                  <a:close/>
                </a:path>
                <a:path w="2193925" h="1714500">
                  <a:moveTo>
                    <a:pt x="672719" y="342900"/>
                  </a:moveTo>
                  <a:lnTo>
                    <a:pt x="638937" y="342900"/>
                  </a:lnTo>
                  <a:lnTo>
                    <a:pt x="635253" y="355600"/>
                  </a:lnTo>
                  <a:lnTo>
                    <a:pt x="665099" y="355600"/>
                  </a:lnTo>
                  <a:lnTo>
                    <a:pt x="672719" y="342900"/>
                  </a:lnTo>
                  <a:close/>
                </a:path>
                <a:path w="2193925" h="1714500">
                  <a:moveTo>
                    <a:pt x="684149" y="330200"/>
                  </a:moveTo>
                  <a:lnTo>
                    <a:pt x="655574" y="330200"/>
                  </a:lnTo>
                  <a:lnTo>
                    <a:pt x="648081" y="342900"/>
                  </a:lnTo>
                  <a:lnTo>
                    <a:pt x="675894" y="342900"/>
                  </a:lnTo>
                  <a:lnTo>
                    <a:pt x="684149" y="330200"/>
                  </a:lnTo>
                  <a:close/>
                </a:path>
                <a:path w="2193925" h="1714500">
                  <a:moveTo>
                    <a:pt x="697357" y="317500"/>
                  </a:moveTo>
                  <a:lnTo>
                    <a:pt x="667131" y="317500"/>
                  </a:lnTo>
                  <a:lnTo>
                    <a:pt x="658876" y="330200"/>
                  </a:lnTo>
                  <a:lnTo>
                    <a:pt x="693038" y="330200"/>
                  </a:lnTo>
                  <a:lnTo>
                    <a:pt x="697357" y="317500"/>
                  </a:lnTo>
                  <a:close/>
                </a:path>
                <a:path w="2193925" h="1714500">
                  <a:moveTo>
                    <a:pt x="710946" y="304800"/>
                  </a:moveTo>
                  <a:lnTo>
                    <a:pt x="677672" y="304800"/>
                  </a:lnTo>
                  <a:lnTo>
                    <a:pt x="670813" y="317500"/>
                  </a:lnTo>
                  <a:lnTo>
                    <a:pt x="706247" y="317500"/>
                  </a:lnTo>
                  <a:lnTo>
                    <a:pt x="710946" y="304800"/>
                  </a:lnTo>
                  <a:close/>
                </a:path>
                <a:path w="2193925" h="1714500">
                  <a:moveTo>
                    <a:pt x="726440" y="292100"/>
                  </a:moveTo>
                  <a:lnTo>
                    <a:pt x="690752" y="292100"/>
                  </a:lnTo>
                  <a:lnTo>
                    <a:pt x="681354" y="304800"/>
                  </a:lnTo>
                  <a:lnTo>
                    <a:pt x="722122" y="304800"/>
                  </a:lnTo>
                  <a:lnTo>
                    <a:pt x="726440" y="292100"/>
                  </a:lnTo>
                  <a:close/>
                </a:path>
                <a:path w="2193925" h="1714500">
                  <a:moveTo>
                    <a:pt x="746505" y="279400"/>
                  </a:moveTo>
                  <a:lnTo>
                    <a:pt x="707009" y="279400"/>
                  </a:lnTo>
                  <a:lnTo>
                    <a:pt x="691134" y="292100"/>
                  </a:lnTo>
                  <a:lnTo>
                    <a:pt x="737234" y="292100"/>
                  </a:lnTo>
                  <a:lnTo>
                    <a:pt x="746505" y="279400"/>
                  </a:lnTo>
                  <a:close/>
                </a:path>
                <a:path w="2193925" h="1714500">
                  <a:moveTo>
                    <a:pt x="763777" y="266700"/>
                  </a:moveTo>
                  <a:lnTo>
                    <a:pt x="723392" y="266700"/>
                  </a:lnTo>
                  <a:lnTo>
                    <a:pt x="719835" y="279400"/>
                  </a:lnTo>
                  <a:lnTo>
                    <a:pt x="750697" y="279400"/>
                  </a:lnTo>
                  <a:lnTo>
                    <a:pt x="763777" y="266700"/>
                  </a:lnTo>
                  <a:close/>
                </a:path>
                <a:path w="2193925" h="1714500">
                  <a:moveTo>
                    <a:pt x="791464" y="254000"/>
                  </a:moveTo>
                  <a:lnTo>
                    <a:pt x="751077" y="254000"/>
                  </a:lnTo>
                  <a:lnTo>
                    <a:pt x="738124" y="266700"/>
                  </a:lnTo>
                  <a:lnTo>
                    <a:pt x="782066" y="266700"/>
                  </a:lnTo>
                  <a:lnTo>
                    <a:pt x="791464" y="254000"/>
                  </a:lnTo>
                  <a:close/>
                </a:path>
                <a:path w="2193925" h="1714500">
                  <a:moveTo>
                    <a:pt x="1159382" y="254000"/>
                  </a:moveTo>
                  <a:lnTo>
                    <a:pt x="1111630" y="254000"/>
                  </a:lnTo>
                  <a:lnTo>
                    <a:pt x="1116710" y="266700"/>
                  </a:lnTo>
                  <a:lnTo>
                    <a:pt x="1154683" y="266700"/>
                  </a:lnTo>
                  <a:lnTo>
                    <a:pt x="1159382" y="254000"/>
                  </a:lnTo>
                  <a:close/>
                </a:path>
                <a:path w="2193925" h="1714500">
                  <a:moveTo>
                    <a:pt x="823722" y="241300"/>
                  </a:moveTo>
                  <a:lnTo>
                    <a:pt x="767588" y="241300"/>
                  </a:lnTo>
                  <a:lnTo>
                    <a:pt x="756539" y="254000"/>
                  </a:lnTo>
                  <a:lnTo>
                    <a:pt x="812926" y="254000"/>
                  </a:lnTo>
                  <a:lnTo>
                    <a:pt x="823722" y="241300"/>
                  </a:lnTo>
                  <a:close/>
                </a:path>
                <a:path w="2193925" h="1714500">
                  <a:moveTo>
                    <a:pt x="1212977" y="241300"/>
                  </a:moveTo>
                  <a:lnTo>
                    <a:pt x="1030097" y="241300"/>
                  </a:lnTo>
                  <a:lnTo>
                    <a:pt x="1034923" y="254000"/>
                  </a:lnTo>
                  <a:lnTo>
                    <a:pt x="1203198" y="254000"/>
                  </a:lnTo>
                  <a:lnTo>
                    <a:pt x="1212977" y="241300"/>
                  </a:lnTo>
                  <a:close/>
                </a:path>
                <a:path w="2193925" h="1714500">
                  <a:moveTo>
                    <a:pt x="864489" y="228600"/>
                  </a:moveTo>
                  <a:lnTo>
                    <a:pt x="787019" y="228600"/>
                  </a:lnTo>
                  <a:lnTo>
                    <a:pt x="782320" y="241300"/>
                  </a:lnTo>
                  <a:lnTo>
                    <a:pt x="855472" y="241300"/>
                  </a:lnTo>
                  <a:lnTo>
                    <a:pt x="864489" y="228600"/>
                  </a:lnTo>
                  <a:close/>
                </a:path>
                <a:path w="2193925" h="1714500">
                  <a:moveTo>
                    <a:pt x="1076705" y="228600"/>
                  </a:moveTo>
                  <a:lnTo>
                    <a:pt x="989076" y="228600"/>
                  </a:lnTo>
                  <a:lnTo>
                    <a:pt x="997712" y="241300"/>
                  </a:lnTo>
                  <a:lnTo>
                    <a:pt x="1088898" y="241300"/>
                  </a:lnTo>
                  <a:lnTo>
                    <a:pt x="1076705" y="228600"/>
                  </a:lnTo>
                  <a:close/>
                </a:path>
                <a:path w="2193925" h="1714500">
                  <a:moveTo>
                    <a:pt x="1244473" y="228600"/>
                  </a:moveTo>
                  <a:lnTo>
                    <a:pt x="1169924" y="228600"/>
                  </a:lnTo>
                  <a:lnTo>
                    <a:pt x="1165987" y="241300"/>
                  </a:lnTo>
                  <a:lnTo>
                    <a:pt x="1232153" y="241300"/>
                  </a:lnTo>
                  <a:lnTo>
                    <a:pt x="1244473" y="228600"/>
                  </a:lnTo>
                  <a:close/>
                </a:path>
                <a:path w="2193925" h="1714500">
                  <a:moveTo>
                    <a:pt x="908303" y="215900"/>
                  </a:moveTo>
                  <a:lnTo>
                    <a:pt x="822071" y="215900"/>
                  </a:lnTo>
                  <a:lnTo>
                    <a:pt x="817372" y="228600"/>
                  </a:lnTo>
                  <a:lnTo>
                    <a:pt x="900810" y="228600"/>
                  </a:lnTo>
                  <a:lnTo>
                    <a:pt x="908303" y="215900"/>
                  </a:lnTo>
                  <a:close/>
                </a:path>
                <a:path w="2193925" h="1714500">
                  <a:moveTo>
                    <a:pt x="953134" y="215900"/>
                  </a:moveTo>
                  <a:lnTo>
                    <a:pt x="946657" y="215900"/>
                  </a:lnTo>
                  <a:lnTo>
                    <a:pt x="954913" y="228600"/>
                  </a:lnTo>
                  <a:lnTo>
                    <a:pt x="953134" y="215900"/>
                  </a:lnTo>
                  <a:close/>
                </a:path>
                <a:path w="2193925" h="1714500">
                  <a:moveTo>
                    <a:pt x="1028573" y="215900"/>
                  </a:moveTo>
                  <a:lnTo>
                    <a:pt x="953134" y="215900"/>
                  </a:lnTo>
                  <a:lnTo>
                    <a:pt x="956309" y="228600"/>
                  </a:lnTo>
                  <a:lnTo>
                    <a:pt x="1031875" y="228600"/>
                  </a:lnTo>
                  <a:lnTo>
                    <a:pt x="1028573" y="215900"/>
                  </a:lnTo>
                  <a:close/>
                </a:path>
                <a:path w="2193925" h="1714500">
                  <a:moveTo>
                    <a:pt x="1266825" y="215900"/>
                  </a:moveTo>
                  <a:lnTo>
                    <a:pt x="1217929" y="215900"/>
                  </a:lnTo>
                  <a:lnTo>
                    <a:pt x="1208531" y="228600"/>
                  </a:lnTo>
                  <a:lnTo>
                    <a:pt x="1261491" y="228600"/>
                  </a:lnTo>
                  <a:lnTo>
                    <a:pt x="1266825" y="215900"/>
                  </a:lnTo>
                  <a:close/>
                </a:path>
                <a:path w="2193925" h="1714500">
                  <a:moveTo>
                    <a:pt x="985393" y="203200"/>
                  </a:moveTo>
                  <a:lnTo>
                    <a:pt x="873125" y="203200"/>
                  </a:lnTo>
                  <a:lnTo>
                    <a:pt x="861695" y="215900"/>
                  </a:lnTo>
                  <a:lnTo>
                    <a:pt x="992885" y="215900"/>
                  </a:lnTo>
                  <a:lnTo>
                    <a:pt x="985393" y="203200"/>
                  </a:lnTo>
                  <a:close/>
                </a:path>
                <a:path w="2193925" h="1714500">
                  <a:moveTo>
                    <a:pt x="1313815" y="203200"/>
                  </a:moveTo>
                  <a:lnTo>
                    <a:pt x="1239774" y="203200"/>
                  </a:lnTo>
                  <a:lnTo>
                    <a:pt x="1234821" y="215900"/>
                  </a:lnTo>
                  <a:lnTo>
                    <a:pt x="1300479" y="215900"/>
                  </a:lnTo>
                  <a:lnTo>
                    <a:pt x="1313815" y="203200"/>
                  </a:lnTo>
                  <a:close/>
                </a:path>
                <a:path w="2193925" h="1714500">
                  <a:moveTo>
                    <a:pt x="950087" y="190500"/>
                  </a:moveTo>
                  <a:lnTo>
                    <a:pt x="912495" y="190500"/>
                  </a:lnTo>
                  <a:lnTo>
                    <a:pt x="905637" y="203200"/>
                  </a:lnTo>
                  <a:lnTo>
                    <a:pt x="953389" y="203200"/>
                  </a:lnTo>
                  <a:lnTo>
                    <a:pt x="950087" y="190500"/>
                  </a:lnTo>
                  <a:close/>
                </a:path>
                <a:path w="2193925" h="1714500">
                  <a:moveTo>
                    <a:pt x="1335913" y="190500"/>
                  </a:moveTo>
                  <a:lnTo>
                    <a:pt x="1270507" y="190500"/>
                  </a:lnTo>
                  <a:lnTo>
                    <a:pt x="1258316" y="203200"/>
                  </a:lnTo>
                  <a:lnTo>
                    <a:pt x="1330832" y="203200"/>
                  </a:lnTo>
                  <a:lnTo>
                    <a:pt x="1335913" y="190500"/>
                  </a:lnTo>
                  <a:close/>
                </a:path>
                <a:path w="2193925" h="1714500">
                  <a:moveTo>
                    <a:pt x="1366012" y="177800"/>
                  </a:moveTo>
                  <a:lnTo>
                    <a:pt x="1305432" y="177800"/>
                  </a:lnTo>
                  <a:lnTo>
                    <a:pt x="1292098" y="190500"/>
                  </a:lnTo>
                  <a:lnTo>
                    <a:pt x="1353057" y="190500"/>
                  </a:lnTo>
                  <a:lnTo>
                    <a:pt x="1366012" y="177800"/>
                  </a:lnTo>
                  <a:close/>
                </a:path>
                <a:path w="2193925" h="1714500">
                  <a:moveTo>
                    <a:pt x="1404874" y="165100"/>
                  </a:moveTo>
                  <a:lnTo>
                    <a:pt x="1338326" y="165100"/>
                  </a:lnTo>
                  <a:lnTo>
                    <a:pt x="1327530" y="177800"/>
                  </a:lnTo>
                  <a:lnTo>
                    <a:pt x="1392301" y="177800"/>
                  </a:lnTo>
                  <a:lnTo>
                    <a:pt x="1404874" y="165100"/>
                  </a:lnTo>
                  <a:close/>
                </a:path>
                <a:path w="2193925" h="1714500">
                  <a:moveTo>
                    <a:pt x="1461516" y="152400"/>
                  </a:moveTo>
                  <a:lnTo>
                    <a:pt x="1378203" y="152400"/>
                  </a:lnTo>
                  <a:lnTo>
                    <a:pt x="1362455" y="165100"/>
                  </a:lnTo>
                  <a:lnTo>
                    <a:pt x="1447800" y="165100"/>
                  </a:lnTo>
                  <a:lnTo>
                    <a:pt x="1461516" y="152400"/>
                  </a:lnTo>
                  <a:close/>
                </a:path>
                <a:path w="2193925" h="1714500">
                  <a:moveTo>
                    <a:pt x="1544574" y="139700"/>
                  </a:moveTo>
                  <a:lnTo>
                    <a:pt x="1414018" y="139700"/>
                  </a:lnTo>
                  <a:lnTo>
                    <a:pt x="1397889" y="152400"/>
                  </a:lnTo>
                  <a:lnTo>
                    <a:pt x="1531239" y="152400"/>
                  </a:lnTo>
                  <a:lnTo>
                    <a:pt x="1544574" y="139700"/>
                  </a:lnTo>
                  <a:close/>
                </a:path>
                <a:path w="2193925" h="1714500">
                  <a:moveTo>
                    <a:pt x="1700529" y="127000"/>
                  </a:moveTo>
                  <a:lnTo>
                    <a:pt x="1461643" y="127000"/>
                  </a:lnTo>
                  <a:lnTo>
                    <a:pt x="1456308" y="139700"/>
                  </a:lnTo>
                  <a:lnTo>
                    <a:pt x="1693672" y="139700"/>
                  </a:lnTo>
                  <a:lnTo>
                    <a:pt x="1700529" y="127000"/>
                  </a:lnTo>
                  <a:close/>
                </a:path>
                <a:path w="2193925" h="1714500">
                  <a:moveTo>
                    <a:pt x="1912747" y="114300"/>
                  </a:moveTo>
                  <a:lnTo>
                    <a:pt x="1572768" y="114300"/>
                  </a:lnTo>
                  <a:lnTo>
                    <a:pt x="1561592" y="127000"/>
                  </a:lnTo>
                  <a:lnTo>
                    <a:pt x="1907285" y="127000"/>
                  </a:lnTo>
                  <a:lnTo>
                    <a:pt x="1912747" y="114300"/>
                  </a:lnTo>
                  <a:close/>
                </a:path>
                <a:path w="2193925" h="1714500">
                  <a:moveTo>
                    <a:pt x="1964817" y="101600"/>
                  </a:moveTo>
                  <a:lnTo>
                    <a:pt x="1747393" y="101600"/>
                  </a:lnTo>
                  <a:lnTo>
                    <a:pt x="1735454" y="114300"/>
                  </a:lnTo>
                  <a:lnTo>
                    <a:pt x="1951481" y="114300"/>
                  </a:lnTo>
                  <a:lnTo>
                    <a:pt x="1964817" y="101600"/>
                  </a:lnTo>
                  <a:close/>
                </a:path>
                <a:path w="2193925" h="1714500">
                  <a:moveTo>
                    <a:pt x="2000884" y="88900"/>
                  </a:moveTo>
                  <a:lnTo>
                    <a:pt x="1919985" y="88900"/>
                  </a:lnTo>
                  <a:lnTo>
                    <a:pt x="1906651" y="101600"/>
                  </a:lnTo>
                  <a:lnTo>
                    <a:pt x="1991741" y="101600"/>
                  </a:lnTo>
                  <a:lnTo>
                    <a:pt x="2000884" y="88900"/>
                  </a:lnTo>
                  <a:close/>
                </a:path>
                <a:path w="2193925" h="1714500">
                  <a:moveTo>
                    <a:pt x="2045970" y="76200"/>
                  </a:moveTo>
                  <a:lnTo>
                    <a:pt x="1957577" y="76200"/>
                  </a:lnTo>
                  <a:lnTo>
                    <a:pt x="1944243" y="88900"/>
                  </a:lnTo>
                  <a:lnTo>
                    <a:pt x="2029459" y="88900"/>
                  </a:lnTo>
                  <a:lnTo>
                    <a:pt x="2045970" y="76200"/>
                  </a:lnTo>
                  <a:close/>
                </a:path>
                <a:path w="2193925" h="1714500">
                  <a:moveTo>
                    <a:pt x="2088006" y="63500"/>
                  </a:moveTo>
                  <a:lnTo>
                    <a:pt x="2015235" y="63500"/>
                  </a:lnTo>
                  <a:lnTo>
                    <a:pt x="1994280" y="76200"/>
                  </a:lnTo>
                  <a:lnTo>
                    <a:pt x="2074291" y="76200"/>
                  </a:lnTo>
                  <a:lnTo>
                    <a:pt x="2088006" y="63500"/>
                  </a:lnTo>
                  <a:close/>
                </a:path>
                <a:path w="2193925" h="1714500">
                  <a:moveTo>
                    <a:pt x="2126996" y="50800"/>
                  </a:moveTo>
                  <a:lnTo>
                    <a:pt x="2061591" y="50800"/>
                  </a:lnTo>
                  <a:lnTo>
                    <a:pt x="2039620" y="63500"/>
                  </a:lnTo>
                  <a:lnTo>
                    <a:pt x="2122804" y="63500"/>
                  </a:lnTo>
                  <a:lnTo>
                    <a:pt x="2126996" y="50800"/>
                  </a:lnTo>
                  <a:close/>
                </a:path>
                <a:path w="2193925" h="1714500">
                  <a:moveTo>
                    <a:pt x="2153030" y="38100"/>
                  </a:moveTo>
                  <a:lnTo>
                    <a:pt x="2099182" y="38100"/>
                  </a:lnTo>
                  <a:lnTo>
                    <a:pt x="2086609" y="50800"/>
                  </a:lnTo>
                  <a:lnTo>
                    <a:pt x="2151888" y="50800"/>
                  </a:lnTo>
                  <a:lnTo>
                    <a:pt x="2153030" y="38100"/>
                  </a:lnTo>
                  <a:close/>
                </a:path>
                <a:path w="2193925" h="1714500">
                  <a:moveTo>
                    <a:pt x="2172207" y="25400"/>
                  </a:moveTo>
                  <a:lnTo>
                    <a:pt x="2128647" y="25400"/>
                  </a:lnTo>
                  <a:lnTo>
                    <a:pt x="2118868" y="38100"/>
                  </a:lnTo>
                  <a:lnTo>
                    <a:pt x="2167508" y="38100"/>
                  </a:lnTo>
                  <a:lnTo>
                    <a:pt x="2172207" y="25400"/>
                  </a:lnTo>
                  <a:close/>
                </a:path>
                <a:path w="2193925" h="1714500">
                  <a:moveTo>
                    <a:pt x="2188972" y="12700"/>
                  </a:moveTo>
                  <a:lnTo>
                    <a:pt x="2156841" y="12700"/>
                  </a:lnTo>
                  <a:lnTo>
                    <a:pt x="2145665" y="25400"/>
                  </a:lnTo>
                  <a:lnTo>
                    <a:pt x="2185034" y="25400"/>
                  </a:lnTo>
                  <a:lnTo>
                    <a:pt x="2188972" y="12700"/>
                  </a:lnTo>
                  <a:close/>
                </a:path>
                <a:path w="2193925" h="1714500">
                  <a:moveTo>
                    <a:pt x="2190369" y="0"/>
                  </a:moveTo>
                  <a:lnTo>
                    <a:pt x="2171573" y="0"/>
                  </a:lnTo>
                  <a:lnTo>
                    <a:pt x="2169032" y="12700"/>
                  </a:lnTo>
                  <a:lnTo>
                    <a:pt x="2193925" y="12700"/>
                  </a:lnTo>
                  <a:lnTo>
                    <a:pt x="2190369"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1" name="object 13">
              <a:extLst>
                <a:ext uri="{FF2B5EF4-FFF2-40B4-BE49-F238E27FC236}">
                  <a16:creationId xmlns:a16="http://schemas.microsoft.com/office/drawing/2014/main" id="{60E026B8-480C-D5E5-C96C-11652C7D691A}"/>
                </a:ext>
              </a:extLst>
            </p:cNvPr>
            <p:cNvPicPr/>
            <p:nvPr/>
          </p:nvPicPr>
          <p:blipFill>
            <a:blip r:embed="rId7" cstate="print"/>
            <a:stretch>
              <a:fillRect/>
            </a:stretch>
          </p:blipFill>
          <p:spPr>
            <a:xfrm>
              <a:off x="5848731" y="2607183"/>
              <a:ext cx="111125" cy="111125"/>
            </a:xfrm>
            <a:prstGeom prst="rect">
              <a:avLst/>
            </a:prstGeom>
          </p:spPr>
        </p:pic>
        <p:pic>
          <p:nvPicPr>
            <p:cNvPr id="5162" name="object 14">
              <a:extLst>
                <a:ext uri="{FF2B5EF4-FFF2-40B4-BE49-F238E27FC236}">
                  <a16:creationId xmlns:a16="http://schemas.microsoft.com/office/drawing/2014/main" id="{B9FE6AF5-04FA-C94C-1817-FECE1E4F4C95}"/>
                </a:ext>
              </a:extLst>
            </p:cNvPr>
            <p:cNvPicPr/>
            <p:nvPr/>
          </p:nvPicPr>
          <p:blipFill>
            <a:blip r:embed="rId7" cstate="print"/>
            <a:stretch>
              <a:fillRect/>
            </a:stretch>
          </p:blipFill>
          <p:spPr>
            <a:xfrm>
              <a:off x="6048756" y="2073783"/>
              <a:ext cx="111125" cy="111125"/>
            </a:xfrm>
            <a:prstGeom prst="rect">
              <a:avLst/>
            </a:prstGeom>
          </p:spPr>
        </p:pic>
        <p:pic>
          <p:nvPicPr>
            <p:cNvPr id="5163" name="object 15">
              <a:extLst>
                <a:ext uri="{FF2B5EF4-FFF2-40B4-BE49-F238E27FC236}">
                  <a16:creationId xmlns:a16="http://schemas.microsoft.com/office/drawing/2014/main" id="{21F94BBC-C646-A92E-C882-47C3D841DFA3}"/>
                </a:ext>
              </a:extLst>
            </p:cNvPr>
            <p:cNvPicPr/>
            <p:nvPr/>
          </p:nvPicPr>
          <p:blipFill>
            <a:blip r:embed="rId7" cstate="print"/>
            <a:stretch>
              <a:fillRect/>
            </a:stretch>
          </p:blipFill>
          <p:spPr>
            <a:xfrm>
              <a:off x="6296406" y="1521333"/>
              <a:ext cx="111125" cy="111125"/>
            </a:xfrm>
            <a:prstGeom prst="rect">
              <a:avLst/>
            </a:prstGeom>
          </p:spPr>
        </p:pic>
        <p:pic>
          <p:nvPicPr>
            <p:cNvPr id="5164" name="object 16">
              <a:extLst>
                <a:ext uri="{FF2B5EF4-FFF2-40B4-BE49-F238E27FC236}">
                  <a16:creationId xmlns:a16="http://schemas.microsoft.com/office/drawing/2014/main" id="{2C9B2CEC-0684-76A4-A64F-43CB1DF81B79}"/>
                </a:ext>
              </a:extLst>
            </p:cNvPr>
            <p:cNvPicPr/>
            <p:nvPr/>
          </p:nvPicPr>
          <p:blipFill>
            <a:blip r:embed="rId7" cstate="print"/>
            <a:stretch>
              <a:fillRect/>
            </a:stretch>
          </p:blipFill>
          <p:spPr>
            <a:xfrm>
              <a:off x="6858381" y="1292733"/>
              <a:ext cx="111125" cy="111125"/>
            </a:xfrm>
            <a:prstGeom prst="rect">
              <a:avLst/>
            </a:prstGeom>
          </p:spPr>
        </p:pic>
        <p:pic>
          <p:nvPicPr>
            <p:cNvPr id="5165" name="object 17">
              <a:extLst>
                <a:ext uri="{FF2B5EF4-FFF2-40B4-BE49-F238E27FC236}">
                  <a16:creationId xmlns:a16="http://schemas.microsoft.com/office/drawing/2014/main" id="{948E9B1E-1689-6EBB-B610-36686EB3E17A}"/>
                </a:ext>
              </a:extLst>
            </p:cNvPr>
            <p:cNvPicPr/>
            <p:nvPr/>
          </p:nvPicPr>
          <p:blipFill>
            <a:blip r:embed="rId7" cstate="print"/>
            <a:stretch>
              <a:fillRect/>
            </a:stretch>
          </p:blipFill>
          <p:spPr>
            <a:xfrm>
              <a:off x="7582280" y="1197483"/>
              <a:ext cx="111125" cy="111125"/>
            </a:xfrm>
            <a:prstGeom prst="rect">
              <a:avLst/>
            </a:prstGeom>
          </p:spPr>
        </p:pic>
      </p:grpSp>
      <p:sp>
        <p:nvSpPr>
          <p:cNvPr id="5166" name="object 18">
            <a:extLst>
              <a:ext uri="{FF2B5EF4-FFF2-40B4-BE49-F238E27FC236}">
                <a16:creationId xmlns:a16="http://schemas.microsoft.com/office/drawing/2014/main" id="{F403DF21-FD2C-4AD5-8A8F-8EC7875176D3}"/>
              </a:ext>
            </a:extLst>
          </p:cNvPr>
          <p:cNvSpPr/>
          <p:nvPr/>
        </p:nvSpPr>
        <p:spPr>
          <a:xfrm>
            <a:off x="2623809" y="5379543"/>
            <a:ext cx="30480" cy="170815"/>
          </a:xfrm>
          <a:custGeom>
            <a:avLst/>
            <a:gdLst/>
            <a:ahLst/>
            <a:cxnLst/>
            <a:rect l="l" t="t" r="r" b="b"/>
            <a:pathLst>
              <a:path w="30480" h="170814">
                <a:moveTo>
                  <a:pt x="26827" y="155447"/>
                </a:moveTo>
                <a:lnTo>
                  <a:pt x="11556" y="155447"/>
                </a:lnTo>
                <a:lnTo>
                  <a:pt x="11937" y="156679"/>
                </a:lnTo>
                <a:lnTo>
                  <a:pt x="11887" y="156960"/>
                </a:lnTo>
                <a:lnTo>
                  <a:pt x="12700" y="160680"/>
                </a:lnTo>
                <a:lnTo>
                  <a:pt x="12953" y="161429"/>
                </a:lnTo>
                <a:lnTo>
                  <a:pt x="13208" y="162509"/>
                </a:lnTo>
                <a:lnTo>
                  <a:pt x="20193" y="169075"/>
                </a:lnTo>
                <a:lnTo>
                  <a:pt x="23875" y="170294"/>
                </a:lnTo>
                <a:lnTo>
                  <a:pt x="27812" y="168325"/>
                </a:lnTo>
                <a:lnTo>
                  <a:pt x="29017" y="164490"/>
                </a:lnTo>
                <a:lnTo>
                  <a:pt x="30225" y="161010"/>
                </a:lnTo>
                <a:lnTo>
                  <a:pt x="29625" y="159765"/>
                </a:lnTo>
                <a:lnTo>
                  <a:pt x="26415" y="159765"/>
                </a:lnTo>
                <a:lnTo>
                  <a:pt x="26207" y="157508"/>
                </a:lnTo>
                <a:lnTo>
                  <a:pt x="25857" y="156901"/>
                </a:lnTo>
                <a:lnTo>
                  <a:pt x="23494" y="155473"/>
                </a:lnTo>
                <a:lnTo>
                  <a:pt x="26824" y="155473"/>
                </a:lnTo>
                <a:close/>
              </a:path>
              <a:path w="30480" h="170814">
                <a:moveTo>
                  <a:pt x="26207" y="157508"/>
                </a:moveTo>
                <a:lnTo>
                  <a:pt x="26415" y="159765"/>
                </a:lnTo>
                <a:lnTo>
                  <a:pt x="26575" y="158089"/>
                </a:lnTo>
                <a:lnTo>
                  <a:pt x="26207" y="157508"/>
                </a:lnTo>
                <a:close/>
              </a:path>
              <a:path w="30480" h="170814">
                <a:moveTo>
                  <a:pt x="26723" y="156535"/>
                </a:moveTo>
                <a:lnTo>
                  <a:pt x="26415" y="159765"/>
                </a:lnTo>
                <a:lnTo>
                  <a:pt x="29625" y="159765"/>
                </a:lnTo>
                <a:lnTo>
                  <a:pt x="28376" y="157175"/>
                </a:lnTo>
                <a:lnTo>
                  <a:pt x="28279" y="157047"/>
                </a:lnTo>
                <a:lnTo>
                  <a:pt x="26723" y="156535"/>
                </a:lnTo>
                <a:close/>
              </a:path>
              <a:path w="30480" h="170814">
                <a:moveTo>
                  <a:pt x="26171" y="157118"/>
                </a:moveTo>
                <a:lnTo>
                  <a:pt x="26235" y="157556"/>
                </a:lnTo>
                <a:lnTo>
                  <a:pt x="26543" y="158089"/>
                </a:lnTo>
                <a:lnTo>
                  <a:pt x="26220" y="157175"/>
                </a:lnTo>
                <a:close/>
              </a:path>
              <a:path w="30480" h="170814">
                <a:moveTo>
                  <a:pt x="26220" y="157175"/>
                </a:moveTo>
                <a:lnTo>
                  <a:pt x="26543" y="158089"/>
                </a:lnTo>
                <a:lnTo>
                  <a:pt x="26543" y="157556"/>
                </a:lnTo>
                <a:lnTo>
                  <a:pt x="26220" y="157175"/>
                </a:lnTo>
                <a:close/>
              </a:path>
              <a:path w="30480" h="170814">
                <a:moveTo>
                  <a:pt x="26202" y="157124"/>
                </a:moveTo>
                <a:lnTo>
                  <a:pt x="26543" y="157556"/>
                </a:lnTo>
                <a:lnTo>
                  <a:pt x="26202" y="157124"/>
                </a:lnTo>
                <a:close/>
              </a:path>
              <a:path w="30480" h="170814">
                <a:moveTo>
                  <a:pt x="26678" y="157010"/>
                </a:moveTo>
                <a:lnTo>
                  <a:pt x="26162" y="157010"/>
                </a:lnTo>
                <a:lnTo>
                  <a:pt x="26289" y="157162"/>
                </a:lnTo>
                <a:lnTo>
                  <a:pt x="26543" y="157556"/>
                </a:lnTo>
                <a:lnTo>
                  <a:pt x="26678" y="157010"/>
                </a:lnTo>
                <a:close/>
              </a:path>
              <a:path w="30480" h="170814">
                <a:moveTo>
                  <a:pt x="25857" y="156901"/>
                </a:moveTo>
                <a:lnTo>
                  <a:pt x="26207" y="157508"/>
                </a:lnTo>
                <a:lnTo>
                  <a:pt x="26098" y="157047"/>
                </a:lnTo>
                <a:lnTo>
                  <a:pt x="25857" y="156901"/>
                </a:lnTo>
                <a:close/>
              </a:path>
              <a:path w="30480" h="170814">
                <a:moveTo>
                  <a:pt x="26195" y="157106"/>
                </a:moveTo>
                <a:close/>
              </a:path>
              <a:path w="30480" h="170814">
                <a:moveTo>
                  <a:pt x="25400" y="156108"/>
                </a:moveTo>
                <a:lnTo>
                  <a:pt x="25857" y="156901"/>
                </a:lnTo>
                <a:lnTo>
                  <a:pt x="26125" y="157063"/>
                </a:lnTo>
                <a:lnTo>
                  <a:pt x="25988" y="156901"/>
                </a:lnTo>
                <a:lnTo>
                  <a:pt x="25400" y="156108"/>
                </a:lnTo>
                <a:close/>
              </a:path>
              <a:path w="30480" h="170814">
                <a:moveTo>
                  <a:pt x="25425" y="156108"/>
                </a:moveTo>
                <a:lnTo>
                  <a:pt x="26073" y="156960"/>
                </a:lnTo>
                <a:lnTo>
                  <a:pt x="26678" y="157010"/>
                </a:lnTo>
                <a:lnTo>
                  <a:pt x="26723" y="156535"/>
                </a:lnTo>
                <a:lnTo>
                  <a:pt x="25425" y="156108"/>
                </a:lnTo>
                <a:close/>
              </a:path>
              <a:path w="30480" h="170814">
                <a:moveTo>
                  <a:pt x="25951" y="156806"/>
                </a:moveTo>
                <a:lnTo>
                  <a:pt x="26073" y="156960"/>
                </a:lnTo>
                <a:lnTo>
                  <a:pt x="25951" y="156806"/>
                </a:lnTo>
                <a:close/>
              </a:path>
              <a:path w="30480" h="170814">
                <a:moveTo>
                  <a:pt x="23494" y="155473"/>
                </a:moveTo>
                <a:lnTo>
                  <a:pt x="25857" y="156901"/>
                </a:lnTo>
                <a:lnTo>
                  <a:pt x="25400" y="156108"/>
                </a:lnTo>
                <a:lnTo>
                  <a:pt x="23494" y="155473"/>
                </a:lnTo>
                <a:close/>
              </a:path>
              <a:path w="30480" h="170814">
                <a:moveTo>
                  <a:pt x="11684" y="156032"/>
                </a:moveTo>
                <a:lnTo>
                  <a:pt x="11826" y="156679"/>
                </a:lnTo>
                <a:lnTo>
                  <a:pt x="11684" y="156032"/>
                </a:lnTo>
                <a:close/>
              </a:path>
              <a:path w="30480" h="170814">
                <a:moveTo>
                  <a:pt x="11556" y="155447"/>
                </a:moveTo>
                <a:lnTo>
                  <a:pt x="11714" y="156108"/>
                </a:lnTo>
                <a:lnTo>
                  <a:pt x="11937" y="156679"/>
                </a:lnTo>
                <a:lnTo>
                  <a:pt x="11556" y="155447"/>
                </a:lnTo>
                <a:close/>
              </a:path>
              <a:path w="30480" h="170814">
                <a:moveTo>
                  <a:pt x="26824" y="155473"/>
                </a:moveTo>
                <a:lnTo>
                  <a:pt x="23494" y="155473"/>
                </a:lnTo>
                <a:lnTo>
                  <a:pt x="26723" y="156535"/>
                </a:lnTo>
                <a:lnTo>
                  <a:pt x="26824" y="155473"/>
                </a:lnTo>
                <a:close/>
              </a:path>
              <a:path w="30480" h="170814">
                <a:moveTo>
                  <a:pt x="27305" y="138620"/>
                </a:moveTo>
                <a:lnTo>
                  <a:pt x="9525" y="138620"/>
                </a:lnTo>
                <a:lnTo>
                  <a:pt x="9652" y="142925"/>
                </a:lnTo>
                <a:lnTo>
                  <a:pt x="9778" y="143179"/>
                </a:lnTo>
                <a:lnTo>
                  <a:pt x="10159" y="151091"/>
                </a:lnTo>
                <a:lnTo>
                  <a:pt x="10794" y="153758"/>
                </a:lnTo>
                <a:lnTo>
                  <a:pt x="11684" y="156032"/>
                </a:lnTo>
                <a:lnTo>
                  <a:pt x="11556" y="155447"/>
                </a:lnTo>
                <a:lnTo>
                  <a:pt x="26827" y="155447"/>
                </a:lnTo>
                <a:lnTo>
                  <a:pt x="26796" y="155028"/>
                </a:lnTo>
                <a:lnTo>
                  <a:pt x="27305" y="151917"/>
                </a:lnTo>
                <a:lnTo>
                  <a:pt x="27431" y="150317"/>
                </a:lnTo>
                <a:lnTo>
                  <a:pt x="27203" y="143179"/>
                </a:lnTo>
                <a:lnTo>
                  <a:pt x="27178" y="142925"/>
                </a:lnTo>
                <a:lnTo>
                  <a:pt x="27305" y="138620"/>
                </a:lnTo>
                <a:close/>
              </a:path>
              <a:path w="30480" h="170814">
                <a:moveTo>
                  <a:pt x="26924" y="154431"/>
                </a:moveTo>
                <a:lnTo>
                  <a:pt x="26796" y="155028"/>
                </a:lnTo>
                <a:lnTo>
                  <a:pt x="26924" y="154431"/>
                </a:lnTo>
                <a:close/>
              </a:path>
              <a:path w="30480" h="170814">
                <a:moveTo>
                  <a:pt x="27186" y="142648"/>
                </a:moveTo>
                <a:lnTo>
                  <a:pt x="27178" y="142925"/>
                </a:lnTo>
                <a:lnTo>
                  <a:pt x="27186" y="142648"/>
                </a:lnTo>
                <a:close/>
              </a:path>
              <a:path w="30480" h="170814">
                <a:moveTo>
                  <a:pt x="27193" y="142392"/>
                </a:moveTo>
                <a:lnTo>
                  <a:pt x="27186" y="142648"/>
                </a:lnTo>
                <a:lnTo>
                  <a:pt x="27193" y="142392"/>
                </a:lnTo>
                <a:close/>
              </a:path>
              <a:path w="30480" h="170814">
                <a:moveTo>
                  <a:pt x="26235" y="121907"/>
                </a:moveTo>
                <a:lnTo>
                  <a:pt x="8509" y="121907"/>
                </a:lnTo>
                <a:lnTo>
                  <a:pt x="8890" y="128028"/>
                </a:lnTo>
                <a:lnTo>
                  <a:pt x="9525" y="138925"/>
                </a:lnTo>
                <a:lnTo>
                  <a:pt x="9525" y="138620"/>
                </a:lnTo>
                <a:lnTo>
                  <a:pt x="27305" y="138620"/>
                </a:lnTo>
                <a:lnTo>
                  <a:pt x="27305" y="137744"/>
                </a:lnTo>
                <a:lnTo>
                  <a:pt x="26540" y="126949"/>
                </a:lnTo>
                <a:lnTo>
                  <a:pt x="26235" y="121907"/>
                </a:lnTo>
                <a:close/>
              </a:path>
              <a:path w="30480" h="170814">
                <a:moveTo>
                  <a:pt x="22647" y="68668"/>
                </a:moveTo>
                <a:lnTo>
                  <a:pt x="5587" y="68668"/>
                </a:lnTo>
                <a:lnTo>
                  <a:pt x="5715" y="77304"/>
                </a:lnTo>
                <a:lnTo>
                  <a:pt x="5841" y="77774"/>
                </a:lnTo>
                <a:lnTo>
                  <a:pt x="7239" y="96862"/>
                </a:lnTo>
                <a:lnTo>
                  <a:pt x="7493" y="105054"/>
                </a:lnTo>
                <a:lnTo>
                  <a:pt x="8509" y="121970"/>
                </a:lnTo>
                <a:lnTo>
                  <a:pt x="26235" y="121907"/>
                </a:lnTo>
                <a:lnTo>
                  <a:pt x="24637" y="95542"/>
                </a:lnTo>
                <a:lnTo>
                  <a:pt x="23107" y="76466"/>
                </a:lnTo>
                <a:lnTo>
                  <a:pt x="22647" y="68668"/>
                </a:lnTo>
                <a:close/>
              </a:path>
              <a:path w="30480" h="170814">
                <a:moveTo>
                  <a:pt x="7112" y="96507"/>
                </a:moveTo>
                <a:lnTo>
                  <a:pt x="7128" y="96862"/>
                </a:lnTo>
                <a:lnTo>
                  <a:pt x="7112" y="96507"/>
                </a:lnTo>
                <a:close/>
              </a:path>
              <a:path w="30480" h="170814">
                <a:moveTo>
                  <a:pt x="20930" y="53568"/>
                </a:moveTo>
                <a:lnTo>
                  <a:pt x="3937" y="53568"/>
                </a:lnTo>
                <a:lnTo>
                  <a:pt x="5587" y="69418"/>
                </a:lnTo>
                <a:lnTo>
                  <a:pt x="5587" y="68668"/>
                </a:lnTo>
                <a:lnTo>
                  <a:pt x="22647" y="68668"/>
                </a:lnTo>
                <a:lnTo>
                  <a:pt x="22606" y="67487"/>
                </a:lnTo>
                <a:lnTo>
                  <a:pt x="20930" y="53568"/>
                </a:lnTo>
                <a:close/>
              </a:path>
              <a:path w="30480" h="170814">
                <a:moveTo>
                  <a:pt x="728" y="10933"/>
                </a:moveTo>
                <a:lnTo>
                  <a:pt x="1015" y="18732"/>
                </a:lnTo>
                <a:lnTo>
                  <a:pt x="1396" y="26479"/>
                </a:lnTo>
                <a:lnTo>
                  <a:pt x="2686" y="42570"/>
                </a:lnTo>
                <a:lnTo>
                  <a:pt x="2793" y="44272"/>
                </a:lnTo>
                <a:lnTo>
                  <a:pt x="3937" y="53670"/>
                </a:lnTo>
                <a:lnTo>
                  <a:pt x="20930" y="53568"/>
                </a:lnTo>
                <a:lnTo>
                  <a:pt x="20700" y="51663"/>
                </a:lnTo>
                <a:lnTo>
                  <a:pt x="20574" y="51104"/>
                </a:lnTo>
                <a:lnTo>
                  <a:pt x="19058" y="42570"/>
                </a:lnTo>
                <a:lnTo>
                  <a:pt x="18922" y="42570"/>
                </a:lnTo>
                <a:lnTo>
                  <a:pt x="17503" y="26479"/>
                </a:lnTo>
                <a:lnTo>
                  <a:pt x="17399" y="24955"/>
                </a:lnTo>
                <a:lnTo>
                  <a:pt x="16413" y="17665"/>
                </a:lnTo>
                <a:lnTo>
                  <a:pt x="16183" y="15620"/>
                </a:lnTo>
                <a:lnTo>
                  <a:pt x="6096" y="15620"/>
                </a:lnTo>
                <a:lnTo>
                  <a:pt x="4190" y="14782"/>
                </a:lnTo>
                <a:lnTo>
                  <a:pt x="2921" y="13334"/>
                </a:lnTo>
                <a:lnTo>
                  <a:pt x="728" y="10933"/>
                </a:lnTo>
                <a:close/>
              </a:path>
              <a:path w="30480" h="170814">
                <a:moveTo>
                  <a:pt x="18922" y="41808"/>
                </a:moveTo>
                <a:lnTo>
                  <a:pt x="18922" y="42570"/>
                </a:lnTo>
                <a:lnTo>
                  <a:pt x="19058" y="42570"/>
                </a:lnTo>
                <a:lnTo>
                  <a:pt x="18922" y="41808"/>
                </a:lnTo>
                <a:close/>
              </a:path>
              <a:path w="30480" h="170814">
                <a:moveTo>
                  <a:pt x="16383" y="17437"/>
                </a:moveTo>
                <a:lnTo>
                  <a:pt x="16383" y="17665"/>
                </a:lnTo>
                <a:lnTo>
                  <a:pt x="16383" y="17437"/>
                </a:lnTo>
                <a:close/>
              </a:path>
              <a:path w="30480" h="170814">
                <a:moveTo>
                  <a:pt x="7678" y="417"/>
                </a:moveTo>
                <a:lnTo>
                  <a:pt x="3000" y="1877"/>
                </a:lnTo>
                <a:lnTo>
                  <a:pt x="1650" y="4317"/>
                </a:lnTo>
                <a:lnTo>
                  <a:pt x="551" y="6152"/>
                </a:lnTo>
                <a:lnTo>
                  <a:pt x="728" y="10933"/>
                </a:lnTo>
                <a:lnTo>
                  <a:pt x="2921" y="13334"/>
                </a:lnTo>
                <a:lnTo>
                  <a:pt x="4190" y="14782"/>
                </a:lnTo>
                <a:lnTo>
                  <a:pt x="6096" y="15620"/>
                </a:lnTo>
                <a:lnTo>
                  <a:pt x="9906" y="15620"/>
                </a:lnTo>
                <a:lnTo>
                  <a:pt x="11811" y="14782"/>
                </a:lnTo>
                <a:lnTo>
                  <a:pt x="13081" y="13334"/>
                </a:lnTo>
                <a:lnTo>
                  <a:pt x="15665" y="10553"/>
                </a:lnTo>
                <a:lnTo>
                  <a:pt x="15154" y="5490"/>
                </a:lnTo>
                <a:lnTo>
                  <a:pt x="12584" y="1461"/>
                </a:lnTo>
                <a:lnTo>
                  <a:pt x="9525" y="825"/>
                </a:lnTo>
                <a:lnTo>
                  <a:pt x="7678" y="417"/>
                </a:lnTo>
                <a:close/>
              </a:path>
              <a:path w="30480" h="170814">
                <a:moveTo>
                  <a:pt x="15686" y="10531"/>
                </a:moveTo>
                <a:lnTo>
                  <a:pt x="13081" y="13334"/>
                </a:lnTo>
                <a:lnTo>
                  <a:pt x="11811" y="14782"/>
                </a:lnTo>
                <a:lnTo>
                  <a:pt x="9906" y="15620"/>
                </a:lnTo>
                <a:lnTo>
                  <a:pt x="16183" y="15620"/>
                </a:lnTo>
                <a:lnTo>
                  <a:pt x="15686" y="10531"/>
                </a:lnTo>
                <a:close/>
              </a:path>
              <a:path w="30480" h="170814">
                <a:moveTo>
                  <a:pt x="551" y="6152"/>
                </a:moveTo>
                <a:lnTo>
                  <a:pt x="0" y="7073"/>
                </a:lnTo>
                <a:lnTo>
                  <a:pt x="381" y="10553"/>
                </a:lnTo>
                <a:lnTo>
                  <a:pt x="728" y="10933"/>
                </a:lnTo>
                <a:lnTo>
                  <a:pt x="551" y="6152"/>
                </a:lnTo>
                <a:close/>
              </a:path>
              <a:path w="30480" h="170814">
                <a:moveTo>
                  <a:pt x="15154" y="5490"/>
                </a:moveTo>
                <a:lnTo>
                  <a:pt x="15366" y="7264"/>
                </a:lnTo>
                <a:lnTo>
                  <a:pt x="15686" y="10531"/>
                </a:lnTo>
                <a:lnTo>
                  <a:pt x="16002" y="6819"/>
                </a:lnTo>
                <a:lnTo>
                  <a:pt x="15154" y="5490"/>
                </a:lnTo>
                <a:close/>
              </a:path>
              <a:path w="30480" h="170814">
                <a:moveTo>
                  <a:pt x="3000" y="1877"/>
                </a:moveTo>
                <a:lnTo>
                  <a:pt x="2666" y="1981"/>
                </a:lnTo>
                <a:lnTo>
                  <a:pt x="508" y="4965"/>
                </a:lnTo>
                <a:lnTo>
                  <a:pt x="551" y="6152"/>
                </a:lnTo>
                <a:lnTo>
                  <a:pt x="1777" y="4089"/>
                </a:lnTo>
                <a:lnTo>
                  <a:pt x="3000" y="1877"/>
                </a:lnTo>
                <a:close/>
              </a:path>
              <a:path w="30480" h="170814">
                <a:moveTo>
                  <a:pt x="12584" y="1461"/>
                </a:moveTo>
                <a:lnTo>
                  <a:pt x="15154" y="5490"/>
                </a:lnTo>
                <a:lnTo>
                  <a:pt x="14986" y="4089"/>
                </a:lnTo>
                <a:lnTo>
                  <a:pt x="12700" y="1485"/>
                </a:lnTo>
                <a:close/>
              </a:path>
              <a:path w="30480" h="170814">
                <a:moveTo>
                  <a:pt x="6477" y="152"/>
                </a:moveTo>
                <a:lnTo>
                  <a:pt x="3175" y="1562"/>
                </a:lnTo>
                <a:lnTo>
                  <a:pt x="3000" y="1877"/>
                </a:lnTo>
                <a:lnTo>
                  <a:pt x="7678" y="417"/>
                </a:lnTo>
                <a:lnTo>
                  <a:pt x="6477" y="152"/>
                </a:lnTo>
                <a:close/>
              </a:path>
              <a:path w="30480" h="170814">
                <a:moveTo>
                  <a:pt x="9016" y="0"/>
                </a:moveTo>
                <a:lnTo>
                  <a:pt x="7678" y="417"/>
                </a:lnTo>
                <a:lnTo>
                  <a:pt x="9525" y="825"/>
                </a:lnTo>
                <a:lnTo>
                  <a:pt x="12584" y="1461"/>
                </a:lnTo>
                <a:lnTo>
                  <a:pt x="12446" y="1244"/>
                </a:lnTo>
                <a:lnTo>
                  <a:pt x="9016"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7" name="object 19">
            <a:extLst>
              <a:ext uri="{FF2B5EF4-FFF2-40B4-BE49-F238E27FC236}">
                <a16:creationId xmlns:a16="http://schemas.microsoft.com/office/drawing/2014/main" id="{FED5F3FC-5D00-EC39-F67A-2535FCE6BC08}"/>
              </a:ext>
            </a:extLst>
          </p:cNvPr>
          <p:cNvPicPr/>
          <p:nvPr/>
        </p:nvPicPr>
        <p:blipFill>
          <a:blip r:embed="rId8" cstate="print"/>
          <a:stretch>
            <a:fillRect/>
          </a:stretch>
        </p:blipFill>
        <p:spPr>
          <a:xfrm>
            <a:off x="2719081" y="5429810"/>
            <a:ext cx="399519" cy="134302"/>
          </a:xfrm>
          <a:prstGeom prst="rect">
            <a:avLst/>
          </a:prstGeom>
        </p:spPr>
      </p:pic>
      <p:grpSp>
        <p:nvGrpSpPr>
          <p:cNvPr id="5168" name="object 20">
            <a:extLst>
              <a:ext uri="{FF2B5EF4-FFF2-40B4-BE49-F238E27FC236}">
                <a16:creationId xmlns:a16="http://schemas.microsoft.com/office/drawing/2014/main" id="{C38C69D0-EB5D-FA19-40E3-09F02D33B162}"/>
              </a:ext>
            </a:extLst>
          </p:cNvPr>
          <p:cNvGrpSpPr/>
          <p:nvPr/>
        </p:nvGrpSpPr>
        <p:grpSpPr>
          <a:xfrm>
            <a:off x="2377937" y="2105483"/>
            <a:ext cx="2743200" cy="2174875"/>
            <a:chOff x="1200150" y="1008125"/>
            <a:chExt cx="2743200" cy="2174875"/>
          </a:xfrm>
        </p:grpSpPr>
        <p:sp>
          <p:nvSpPr>
            <p:cNvPr id="5169" name="object 21">
              <a:extLst>
                <a:ext uri="{FF2B5EF4-FFF2-40B4-BE49-F238E27FC236}">
                  <a16:creationId xmlns:a16="http://schemas.microsoft.com/office/drawing/2014/main" id="{588CE6A3-7098-F71C-05C3-AC1D95FBA038}"/>
                </a:ext>
              </a:extLst>
            </p:cNvPr>
            <p:cNvSpPr/>
            <p:nvPr/>
          </p:nvSpPr>
          <p:spPr>
            <a:xfrm>
              <a:off x="1371631" y="1131696"/>
              <a:ext cx="2571750" cy="1752600"/>
            </a:xfrm>
            <a:custGeom>
              <a:avLst/>
              <a:gdLst/>
              <a:ahLst/>
              <a:cxnLst/>
              <a:rect l="l" t="t" r="r" b="b"/>
              <a:pathLst>
                <a:path w="2571750" h="1752600">
                  <a:moveTo>
                    <a:pt x="418433" y="1739900"/>
                  </a:moveTo>
                  <a:lnTo>
                    <a:pt x="337661" y="1739900"/>
                  </a:lnTo>
                  <a:lnTo>
                    <a:pt x="340201" y="1752600"/>
                  </a:lnTo>
                  <a:lnTo>
                    <a:pt x="415258" y="1752600"/>
                  </a:lnTo>
                  <a:lnTo>
                    <a:pt x="418433" y="1739900"/>
                  </a:lnTo>
                  <a:close/>
                </a:path>
                <a:path w="2571750" h="1752600">
                  <a:moveTo>
                    <a:pt x="418433" y="1739900"/>
                  </a:moveTo>
                  <a:lnTo>
                    <a:pt x="415258" y="1752600"/>
                  </a:lnTo>
                  <a:lnTo>
                    <a:pt x="417417" y="1752600"/>
                  </a:lnTo>
                  <a:lnTo>
                    <a:pt x="418433" y="1739900"/>
                  </a:lnTo>
                  <a:close/>
                </a:path>
                <a:path w="2571750" h="1752600">
                  <a:moveTo>
                    <a:pt x="424910" y="1739900"/>
                  </a:moveTo>
                  <a:lnTo>
                    <a:pt x="418433" y="1739900"/>
                  </a:lnTo>
                  <a:lnTo>
                    <a:pt x="417417" y="1752600"/>
                  </a:lnTo>
                  <a:lnTo>
                    <a:pt x="417671" y="1752600"/>
                  </a:lnTo>
                  <a:lnTo>
                    <a:pt x="424910" y="1739900"/>
                  </a:lnTo>
                  <a:close/>
                </a:path>
                <a:path w="2571750" h="1752600">
                  <a:moveTo>
                    <a:pt x="429863" y="1727200"/>
                  </a:moveTo>
                  <a:lnTo>
                    <a:pt x="316579" y="1727200"/>
                  </a:lnTo>
                  <a:lnTo>
                    <a:pt x="318738" y="1739900"/>
                  </a:lnTo>
                  <a:lnTo>
                    <a:pt x="426180" y="1739900"/>
                  </a:lnTo>
                  <a:lnTo>
                    <a:pt x="429863" y="1727200"/>
                  </a:lnTo>
                  <a:close/>
                </a:path>
                <a:path w="2571750" h="1752600">
                  <a:moveTo>
                    <a:pt x="429863" y="1727200"/>
                  </a:moveTo>
                  <a:lnTo>
                    <a:pt x="426180" y="1739900"/>
                  </a:lnTo>
                  <a:lnTo>
                    <a:pt x="429401" y="1729509"/>
                  </a:lnTo>
                  <a:lnTo>
                    <a:pt x="429863" y="1727200"/>
                  </a:lnTo>
                  <a:close/>
                </a:path>
                <a:path w="2571750" h="1752600">
                  <a:moveTo>
                    <a:pt x="429401" y="1729509"/>
                  </a:moveTo>
                  <a:lnTo>
                    <a:pt x="426180" y="1739900"/>
                  </a:lnTo>
                  <a:lnTo>
                    <a:pt x="427323" y="1739900"/>
                  </a:lnTo>
                  <a:lnTo>
                    <a:pt x="429401" y="1729509"/>
                  </a:lnTo>
                  <a:close/>
                </a:path>
                <a:path w="2571750" h="1752600">
                  <a:moveTo>
                    <a:pt x="430117" y="1727200"/>
                  </a:moveTo>
                  <a:lnTo>
                    <a:pt x="429863" y="1727200"/>
                  </a:lnTo>
                  <a:lnTo>
                    <a:pt x="429401" y="1729509"/>
                  </a:lnTo>
                  <a:lnTo>
                    <a:pt x="430117" y="1727200"/>
                  </a:lnTo>
                  <a:close/>
                </a:path>
                <a:path w="2571750" h="1752600">
                  <a:moveTo>
                    <a:pt x="364331" y="1714500"/>
                  </a:moveTo>
                  <a:lnTo>
                    <a:pt x="296894" y="1714500"/>
                  </a:lnTo>
                  <a:lnTo>
                    <a:pt x="299434" y="1727200"/>
                  </a:lnTo>
                  <a:lnTo>
                    <a:pt x="371189" y="1727200"/>
                  </a:lnTo>
                  <a:lnTo>
                    <a:pt x="364331" y="1714500"/>
                  </a:lnTo>
                  <a:close/>
                </a:path>
                <a:path w="2571750" h="1752600">
                  <a:moveTo>
                    <a:pt x="364458" y="1714500"/>
                  </a:moveTo>
                  <a:lnTo>
                    <a:pt x="371189" y="1727200"/>
                  </a:lnTo>
                  <a:lnTo>
                    <a:pt x="364458" y="1714500"/>
                  </a:lnTo>
                  <a:close/>
                </a:path>
                <a:path w="2571750" h="1752600">
                  <a:moveTo>
                    <a:pt x="366871" y="1714500"/>
                  </a:moveTo>
                  <a:lnTo>
                    <a:pt x="364458" y="1714500"/>
                  </a:lnTo>
                  <a:lnTo>
                    <a:pt x="371189" y="1727200"/>
                  </a:lnTo>
                  <a:lnTo>
                    <a:pt x="366871" y="1714500"/>
                  </a:lnTo>
                  <a:close/>
                </a:path>
                <a:path w="2571750" h="1752600">
                  <a:moveTo>
                    <a:pt x="445738" y="1714500"/>
                  </a:moveTo>
                  <a:lnTo>
                    <a:pt x="395192" y="1714500"/>
                  </a:lnTo>
                  <a:lnTo>
                    <a:pt x="390493" y="1727200"/>
                  </a:lnTo>
                  <a:lnTo>
                    <a:pt x="444214" y="1727200"/>
                  </a:lnTo>
                  <a:lnTo>
                    <a:pt x="445738" y="1714500"/>
                  </a:lnTo>
                  <a:close/>
                </a:path>
                <a:path w="2571750" h="1752600">
                  <a:moveTo>
                    <a:pt x="342741" y="1701800"/>
                  </a:moveTo>
                  <a:lnTo>
                    <a:pt x="279622" y="1701800"/>
                  </a:lnTo>
                  <a:lnTo>
                    <a:pt x="288766" y="1714500"/>
                  </a:lnTo>
                  <a:lnTo>
                    <a:pt x="345281" y="1714500"/>
                  </a:lnTo>
                  <a:lnTo>
                    <a:pt x="342741" y="1701800"/>
                  </a:lnTo>
                  <a:close/>
                </a:path>
                <a:path w="2571750" h="1752600">
                  <a:moveTo>
                    <a:pt x="459708" y="1701800"/>
                  </a:moveTo>
                  <a:lnTo>
                    <a:pt x="408019" y="1701800"/>
                  </a:lnTo>
                  <a:lnTo>
                    <a:pt x="404082" y="1714500"/>
                  </a:lnTo>
                  <a:lnTo>
                    <a:pt x="457295" y="1714500"/>
                  </a:lnTo>
                  <a:lnTo>
                    <a:pt x="459708" y="1701800"/>
                  </a:lnTo>
                  <a:close/>
                </a:path>
                <a:path w="2571750" h="1752600">
                  <a:moveTo>
                    <a:pt x="460978" y="1701800"/>
                  </a:moveTo>
                  <a:lnTo>
                    <a:pt x="457295" y="1714500"/>
                  </a:lnTo>
                  <a:lnTo>
                    <a:pt x="458438" y="1714500"/>
                  </a:lnTo>
                  <a:lnTo>
                    <a:pt x="460978" y="1701800"/>
                  </a:lnTo>
                  <a:close/>
                </a:path>
                <a:path w="2571750" h="1752600">
                  <a:moveTo>
                    <a:pt x="320389" y="1689100"/>
                  </a:moveTo>
                  <a:lnTo>
                    <a:pt x="269970" y="1689100"/>
                  </a:lnTo>
                  <a:lnTo>
                    <a:pt x="272383" y="1701800"/>
                  </a:lnTo>
                  <a:lnTo>
                    <a:pt x="324072" y="1701800"/>
                  </a:lnTo>
                  <a:lnTo>
                    <a:pt x="320389" y="1689100"/>
                  </a:lnTo>
                  <a:close/>
                </a:path>
                <a:path w="2571750" h="1752600">
                  <a:moveTo>
                    <a:pt x="321659" y="1689100"/>
                  </a:moveTo>
                  <a:lnTo>
                    <a:pt x="320389" y="1689100"/>
                  </a:lnTo>
                  <a:lnTo>
                    <a:pt x="324072" y="1701800"/>
                  </a:lnTo>
                  <a:lnTo>
                    <a:pt x="321659" y="1689100"/>
                  </a:lnTo>
                  <a:close/>
                </a:path>
                <a:path w="2571750" h="1752600">
                  <a:moveTo>
                    <a:pt x="322929" y="1689100"/>
                  </a:moveTo>
                  <a:lnTo>
                    <a:pt x="321659" y="1689100"/>
                  </a:lnTo>
                  <a:lnTo>
                    <a:pt x="324072" y="1701800"/>
                  </a:lnTo>
                  <a:lnTo>
                    <a:pt x="325723" y="1701800"/>
                  </a:lnTo>
                  <a:lnTo>
                    <a:pt x="322929" y="1689100"/>
                  </a:lnTo>
                  <a:close/>
                </a:path>
                <a:path w="2571750" h="1752600">
                  <a:moveTo>
                    <a:pt x="422708" y="1693333"/>
                  </a:moveTo>
                  <a:lnTo>
                    <a:pt x="419068" y="1701800"/>
                  </a:lnTo>
                  <a:lnTo>
                    <a:pt x="419830" y="1701800"/>
                  </a:lnTo>
                  <a:lnTo>
                    <a:pt x="422708" y="1693333"/>
                  </a:lnTo>
                  <a:close/>
                </a:path>
                <a:path w="2571750" h="1752600">
                  <a:moveTo>
                    <a:pt x="424529" y="1689100"/>
                  </a:moveTo>
                  <a:lnTo>
                    <a:pt x="422708" y="1693333"/>
                  </a:lnTo>
                  <a:lnTo>
                    <a:pt x="419830" y="1701800"/>
                  </a:lnTo>
                  <a:lnTo>
                    <a:pt x="424529" y="1689100"/>
                  </a:lnTo>
                  <a:close/>
                </a:path>
                <a:path w="2571750" h="1752600">
                  <a:moveTo>
                    <a:pt x="470757" y="1689100"/>
                  </a:moveTo>
                  <a:lnTo>
                    <a:pt x="424529" y="1689100"/>
                  </a:lnTo>
                  <a:lnTo>
                    <a:pt x="419830" y="1701800"/>
                  </a:lnTo>
                  <a:lnTo>
                    <a:pt x="469868" y="1701800"/>
                  </a:lnTo>
                  <a:lnTo>
                    <a:pt x="470757" y="1689100"/>
                  </a:lnTo>
                  <a:close/>
                </a:path>
                <a:path w="2571750" h="1752600">
                  <a:moveTo>
                    <a:pt x="424529" y="1689100"/>
                  </a:moveTo>
                  <a:lnTo>
                    <a:pt x="424148" y="1689100"/>
                  </a:lnTo>
                  <a:lnTo>
                    <a:pt x="422708" y="1693333"/>
                  </a:lnTo>
                  <a:lnTo>
                    <a:pt x="424529" y="1689100"/>
                  </a:lnTo>
                  <a:close/>
                </a:path>
                <a:path w="2571750" h="1752600">
                  <a:moveTo>
                    <a:pt x="306800" y="1676400"/>
                  </a:moveTo>
                  <a:lnTo>
                    <a:pt x="257651" y="1676400"/>
                  </a:lnTo>
                  <a:lnTo>
                    <a:pt x="260572" y="1689100"/>
                  </a:lnTo>
                  <a:lnTo>
                    <a:pt x="311880" y="1689100"/>
                  </a:lnTo>
                  <a:lnTo>
                    <a:pt x="306800" y="1676400"/>
                  </a:lnTo>
                  <a:close/>
                </a:path>
                <a:path w="2571750" h="1752600">
                  <a:moveTo>
                    <a:pt x="476472" y="1676400"/>
                  </a:moveTo>
                  <a:lnTo>
                    <a:pt x="436213" y="1676400"/>
                  </a:lnTo>
                  <a:lnTo>
                    <a:pt x="429736" y="1689100"/>
                  </a:lnTo>
                  <a:lnTo>
                    <a:pt x="475075" y="1689100"/>
                  </a:lnTo>
                  <a:lnTo>
                    <a:pt x="476472" y="1676400"/>
                  </a:lnTo>
                  <a:close/>
                </a:path>
                <a:path w="2571750" h="1752600">
                  <a:moveTo>
                    <a:pt x="477234" y="1676400"/>
                  </a:moveTo>
                  <a:lnTo>
                    <a:pt x="476472" y="1676400"/>
                  </a:lnTo>
                  <a:lnTo>
                    <a:pt x="475075" y="1689100"/>
                  </a:lnTo>
                  <a:lnTo>
                    <a:pt x="477234" y="1676400"/>
                  </a:lnTo>
                  <a:close/>
                </a:path>
                <a:path w="2571750" h="1752600">
                  <a:moveTo>
                    <a:pt x="291052" y="1663700"/>
                  </a:moveTo>
                  <a:lnTo>
                    <a:pt x="246602" y="1663700"/>
                  </a:lnTo>
                  <a:lnTo>
                    <a:pt x="252190" y="1676400"/>
                  </a:lnTo>
                  <a:lnTo>
                    <a:pt x="294481" y="1676400"/>
                  </a:lnTo>
                  <a:lnTo>
                    <a:pt x="291052" y="1663700"/>
                  </a:lnTo>
                  <a:close/>
                </a:path>
                <a:path w="2571750" h="1752600">
                  <a:moveTo>
                    <a:pt x="291941" y="1663700"/>
                  </a:moveTo>
                  <a:lnTo>
                    <a:pt x="291052" y="1663700"/>
                  </a:lnTo>
                  <a:lnTo>
                    <a:pt x="294481" y="1676400"/>
                  </a:lnTo>
                  <a:lnTo>
                    <a:pt x="291941" y="1663700"/>
                  </a:lnTo>
                  <a:close/>
                </a:path>
                <a:path w="2571750" h="1752600">
                  <a:moveTo>
                    <a:pt x="294608" y="1663700"/>
                  </a:moveTo>
                  <a:lnTo>
                    <a:pt x="291941" y="1663700"/>
                  </a:lnTo>
                  <a:lnTo>
                    <a:pt x="294481" y="1676400"/>
                  </a:lnTo>
                  <a:lnTo>
                    <a:pt x="297148" y="1676400"/>
                  </a:lnTo>
                  <a:lnTo>
                    <a:pt x="294608" y="1663700"/>
                  </a:lnTo>
                  <a:close/>
                </a:path>
                <a:path w="2571750" h="1752600">
                  <a:moveTo>
                    <a:pt x="480409" y="1663700"/>
                  </a:moveTo>
                  <a:lnTo>
                    <a:pt x="442944" y="1663700"/>
                  </a:lnTo>
                  <a:lnTo>
                    <a:pt x="441547" y="1676400"/>
                  </a:lnTo>
                  <a:lnTo>
                    <a:pt x="478631" y="1676400"/>
                  </a:lnTo>
                  <a:lnTo>
                    <a:pt x="480409" y="1663700"/>
                  </a:lnTo>
                  <a:close/>
                </a:path>
                <a:path w="2571750" h="1752600">
                  <a:moveTo>
                    <a:pt x="482187" y="1663700"/>
                  </a:moveTo>
                  <a:lnTo>
                    <a:pt x="480409" y="1663700"/>
                  </a:lnTo>
                  <a:lnTo>
                    <a:pt x="479266" y="1676400"/>
                  </a:lnTo>
                  <a:lnTo>
                    <a:pt x="482187" y="1663700"/>
                  </a:lnTo>
                  <a:close/>
                </a:path>
                <a:path w="2571750" h="1752600">
                  <a:moveTo>
                    <a:pt x="239109" y="1651000"/>
                  </a:moveTo>
                  <a:lnTo>
                    <a:pt x="234537" y="1651000"/>
                  </a:lnTo>
                  <a:lnTo>
                    <a:pt x="240379" y="1663700"/>
                  </a:lnTo>
                  <a:lnTo>
                    <a:pt x="241649" y="1663700"/>
                  </a:lnTo>
                  <a:lnTo>
                    <a:pt x="240671" y="1652838"/>
                  </a:lnTo>
                  <a:lnTo>
                    <a:pt x="239109" y="1651000"/>
                  </a:lnTo>
                  <a:close/>
                </a:path>
                <a:path w="2571750" h="1752600">
                  <a:moveTo>
                    <a:pt x="240671" y="1652838"/>
                  </a:moveTo>
                  <a:lnTo>
                    <a:pt x="241649" y="1663700"/>
                  </a:lnTo>
                  <a:lnTo>
                    <a:pt x="249904" y="1663700"/>
                  </a:lnTo>
                  <a:lnTo>
                    <a:pt x="240671" y="1652838"/>
                  </a:lnTo>
                  <a:close/>
                </a:path>
                <a:path w="2571750" h="1752600">
                  <a:moveTo>
                    <a:pt x="278479" y="1651000"/>
                  </a:moveTo>
                  <a:lnTo>
                    <a:pt x="240506" y="1651000"/>
                  </a:lnTo>
                  <a:lnTo>
                    <a:pt x="240671" y="1652838"/>
                  </a:lnTo>
                  <a:lnTo>
                    <a:pt x="249904" y="1663700"/>
                  </a:lnTo>
                  <a:lnTo>
                    <a:pt x="286607" y="1663700"/>
                  </a:lnTo>
                  <a:lnTo>
                    <a:pt x="278479" y="1651000"/>
                  </a:lnTo>
                  <a:close/>
                </a:path>
                <a:path w="2571750" h="1752600">
                  <a:moveTo>
                    <a:pt x="488283" y="1651000"/>
                  </a:moveTo>
                  <a:lnTo>
                    <a:pt x="448024" y="1651000"/>
                  </a:lnTo>
                  <a:lnTo>
                    <a:pt x="447008" y="1663700"/>
                  </a:lnTo>
                  <a:lnTo>
                    <a:pt x="485108" y="1663700"/>
                  </a:lnTo>
                  <a:lnTo>
                    <a:pt x="488283" y="1651000"/>
                  </a:lnTo>
                  <a:close/>
                </a:path>
                <a:path w="2571750" h="1752600">
                  <a:moveTo>
                    <a:pt x="232551" y="1644457"/>
                  </a:moveTo>
                  <a:lnTo>
                    <a:pt x="233140" y="1651000"/>
                  </a:lnTo>
                  <a:lnTo>
                    <a:pt x="233394" y="1651000"/>
                  </a:lnTo>
                  <a:lnTo>
                    <a:pt x="233247" y="1646115"/>
                  </a:lnTo>
                  <a:lnTo>
                    <a:pt x="232551" y="1644457"/>
                  </a:lnTo>
                  <a:close/>
                </a:path>
                <a:path w="2571750" h="1752600">
                  <a:moveTo>
                    <a:pt x="233247" y="1646115"/>
                  </a:moveTo>
                  <a:lnTo>
                    <a:pt x="233394" y="1651000"/>
                  </a:lnTo>
                  <a:lnTo>
                    <a:pt x="235299" y="1651000"/>
                  </a:lnTo>
                  <a:lnTo>
                    <a:pt x="233247" y="1646115"/>
                  </a:lnTo>
                  <a:close/>
                </a:path>
                <a:path w="2571750" h="1752600">
                  <a:moveTo>
                    <a:pt x="233230" y="1645557"/>
                  </a:moveTo>
                  <a:lnTo>
                    <a:pt x="233247" y="1646115"/>
                  </a:lnTo>
                  <a:lnTo>
                    <a:pt x="235299" y="1651000"/>
                  </a:lnTo>
                  <a:lnTo>
                    <a:pt x="233230" y="1645557"/>
                  </a:lnTo>
                  <a:close/>
                </a:path>
                <a:path w="2571750" h="1752600">
                  <a:moveTo>
                    <a:pt x="233013" y="1638300"/>
                  </a:moveTo>
                  <a:lnTo>
                    <a:pt x="233230" y="1645557"/>
                  </a:lnTo>
                  <a:lnTo>
                    <a:pt x="235299" y="1651000"/>
                  </a:lnTo>
                  <a:lnTo>
                    <a:pt x="236188" y="1651000"/>
                  </a:lnTo>
                  <a:lnTo>
                    <a:pt x="233013" y="1638300"/>
                  </a:lnTo>
                  <a:close/>
                </a:path>
                <a:path w="2571750" h="1752600">
                  <a:moveTo>
                    <a:pt x="276066" y="1638300"/>
                  </a:moveTo>
                  <a:lnTo>
                    <a:pt x="233013" y="1638300"/>
                  </a:lnTo>
                  <a:lnTo>
                    <a:pt x="236188" y="1651000"/>
                  </a:lnTo>
                  <a:lnTo>
                    <a:pt x="278606" y="1651000"/>
                  </a:lnTo>
                  <a:lnTo>
                    <a:pt x="276066" y="1638300"/>
                  </a:lnTo>
                  <a:close/>
                </a:path>
                <a:path w="2571750" h="1752600">
                  <a:moveTo>
                    <a:pt x="493363" y="1638300"/>
                  </a:moveTo>
                  <a:lnTo>
                    <a:pt x="456660" y="1638300"/>
                  </a:lnTo>
                  <a:lnTo>
                    <a:pt x="453866" y="1651000"/>
                  </a:lnTo>
                  <a:lnTo>
                    <a:pt x="490442" y="1651000"/>
                  </a:lnTo>
                  <a:lnTo>
                    <a:pt x="493363" y="1638300"/>
                  </a:lnTo>
                  <a:close/>
                </a:path>
                <a:path w="2571750" h="1752600">
                  <a:moveTo>
                    <a:pt x="232470" y="1643555"/>
                  </a:moveTo>
                  <a:lnTo>
                    <a:pt x="232551" y="1644457"/>
                  </a:lnTo>
                  <a:lnTo>
                    <a:pt x="233247" y="1646115"/>
                  </a:lnTo>
                  <a:lnTo>
                    <a:pt x="233230" y="1645557"/>
                  </a:lnTo>
                  <a:lnTo>
                    <a:pt x="232470" y="1643555"/>
                  </a:lnTo>
                  <a:close/>
                </a:path>
                <a:path w="2571750" h="1752600">
                  <a:moveTo>
                    <a:pt x="233013" y="1638300"/>
                  </a:moveTo>
                  <a:lnTo>
                    <a:pt x="231997" y="1638300"/>
                  </a:lnTo>
                  <a:lnTo>
                    <a:pt x="232470" y="1643555"/>
                  </a:lnTo>
                  <a:lnTo>
                    <a:pt x="233230" y="1645557"/>
                  </a:lnTo>
                  <a:lnTo>
                    <a:pt x="233013" y="1638300"/>
                  </a:lnTo>
                  <a:close/>
                </a:path>
                <a:path w="2571750" h="1752600">
                  <a:moveTo>
                    <a:pt x="230473" y="1638300"/>
                  </a:moveTo>
                  <a:lnTo>
                    <a:pt x="229965" y="1638300"/>
                  </a:lnTo>
                  <a:lnTo>
                    <a:pt x="232551" y="1644457"/>
                  </a:lnTo>
                  <a:lnTo>
                    <a:pt x="232470" y="1643555"/>
                  </a:lnTo>
                  <a:lnTo>
                    <a:pt x="230473" y="1638300"/>
                  </a:lnTo>
                  <a:close/>
                </a:path>
                <a:path w="2571750" h="1752600">
                  <a:moveTo>
                    <a:pt x="228060" y="1625600"/>
                  </a:moveTo>
                  <a:lnTo>
                    <a:pt x="225901" y="1625600"/>
                  </a:lnTo>
                  <a:lnTo>
                    <a:pt x="227425" y="1638300"/>
                  </a:lnTo>
                  <a:lnTo>
                    <a:pt x="228060" y="1638300"/>
                  </a:lnTo>
                  <a:lnTo>
                    <a:pt x="228060" y="1625600"/>
                  </a:lnTo>
                  <a:close/>
                </a:path>
                <a:path w="2571750" h="1752600">
                  <a:moveTo>
                    <a:pt x="228060" y="1625600"/>
                  </a:moveTo>
                  <a:lnTo>
                    <a:pt x="228060" y="1638300"/>
                  </a:lnTo>
                  <a:lnTo>
                    <a:pt x="230854" y="1638300"/>
                  </a:lnTo>
                  <a:lnTo>
                    <a:pt x="228060" y="1625600"/>
                  </a:lnTo>
                  <a:close/>
                </a:path>
                <a:path w="2571750" h="1752600">
                  <a:moveTo>
                    <a:pt x="253460" y="1625600"/>
                  </a:moveTo>
                  <a:lnTo>
                    <a:pt x="228060" y="1625600"/>
                  </a:lnTo>
                  <a:lnTo>
                    <a:pt x="230854" y="1638300"/>
                  </a:lnTo>
                  <a:lnTo>
                    <a:pt x="262985" y="1638300"/>
                  </a:lnTo>
                  <a:lnTo>
                    <a:pt x="260340" y="1631689"/>
                  </a:lnTo>
                  <a:lnTo>
                    <a:pt x="253460" y="1625600"/>
                  </a:lnTo>
                  <a:close/>
                </a:path>
                <a:path w="2571750" h="1752600">
                  <a:moveTo>
                    <a:pt x="260340" y="1631689"/>
                  </a:moveTo>
                  <a:lnTo>
                    <a:pt x="262985" y="1638300"/>
                  </a:lnTo>
                  <a:lnTo>
                    <a:pt x="262985" y="1634029"/>
                  </a:lnTo>
                  <a:lnTo>
                    <a:pt x="260340" y="1631689"/>
                  </a:lnTo>
                  <a:close/>
                </a:path>
                <a:path w="2571750" h="1752600">
                  <a:moveTo>
                    <a:pt x="262985" y="1634029"/>
                  </a:moveTo>
                  <a:lnTo>
                    <a:pt x="262985" y="1638300"/>
                  </a:lnTo>
                  <a:lnTo>
                    <a:pt x="265017" y="1638300"/>
                  </a:lnTo>
                  <a:lnTo>
                    <a:pt x="264901" y="1636781"/>
                  </a:lnTo>
                  <a:lnTo>
                    <a:pt x="264704" y="1635550"/>
                  </a:lnTo>
                  <a:lnTo>
                    <a:pt x="262985" y="1634029"/>
                  </a:lnTo>
                  <a:close/>
                </a:path>
                <a:path w="2571750" h="1752600">
                  <a:moveTo>
                    <a:pt x="264914" y="1635736"/>
                  </a:moveTo>
                  <a:lnTo>
                    <a:pt x="264974" y="1637241"/>
                  </a:lnTo>
                  <a:lnTo>
                    <a:pt x="265144" y="1638300"/>
                  </a:lnTo>
                  <a:lnTo>
                    <a:pt x="265022" y="1636781"/>
                  </a:lnTo>
                  <a:lnTo>
                    <a:pt x="264914" y="1635736"/>
                  </a:lnTo>
                  <a:close/>
                </a:path>
                <a:path w="2571750" h="1752600">
                  <a:moveTo>
                    <a:pt x="265163" y="1635957"/>
                  </a:moveTo>
                  <a:lnTo>
                    <a:pt x="265398" y="1638300"/>
                  </a:lnTo>
                  <a:lnTo>
                    <a:pt x="265906" y="1638300"/>
                  </a:lnTo>
                  <a:lnTo>
                    <a:pt x="265636" y="1636375"/>
                  </a:lnTo>
                  <a:lnTo>
                    <a:pt x="265163" y="1635957"/>
                  </a:lnTo>
                  <a:close/>
                </a:path>
                <a:path w="2571750" h="1752600">
                  <a:moveTo>
                    <a:pt x="265718" y="1636447"/>
                  </a:moveTo>
                  <a:lnTo>
                    <a:pt x="266033" y="1638300"/>
                  </a:lnTo>
                  <a:lnTo>
                    <a:pt x="266414" y="1638300"/>
                  </a:lnTo>
                  <a:lnTo>
                    <a:pt x="266095" y="1636781"/>
                  </a:lnTo>
                  <a:lnTo>
                    <a:pt x="265718" y="1636447"/>
                  </a:lnTo>
                  <a:close/>
                </a:path>
                <a:path w="2571750" h="1752600">
                  <a:moveTo>
                    <a:pt x="266095" y="1636781"/>
                  </a:moveTo>
                  <a:lnTo>
                    <a:pt x="266414" y="1638300"/>
                  </a:lnTo>
                  <a:lnTo>
                    <a:pt x="267811" y="1638300"/>
                  </a:lnTo>
                  <a:lnTo>
                    <a:pt x="266095" y="1636781"/>
                  </a:lnTo>
                  <a:close/>
                </a:path>
                <a:path w="2571750" h="1752600">
                  <a:moveTo>
                    <a:pt x="264603" y="1627951"/>
                  </a:moveTo>
                  <a:lnTo>
                    <a:pt x="267811" y="1638300"/>
                  </a:lnTo>
                  <a:lnTo>
                    <a:pt x="264603" y="1627951"/>
                  </a:lnTo>
                  <a:close/>
                </a:path>
                <a:path w="2571750" h="1752600">
                  <a:moveTo>
                    <a:pt x="498697" y="1625600"/>
                  </a:moveTo>
                  <a:lnTo>
                    <a:pt x="462121" y="1625600"/>
                  </a:lnTo>
                  <a:lnTo>
                    <a:pt x="458819" y="1638300"/>
                  </a:lnTo>
                  <a:lnTo>
                    <a:pt x="497935" y="1638300"/>
                  </a:lnTo>
                  <a:lnTo>
                    <a:pt x="498697" y="1625600"/>
                  </a:lnTo>
                  <a:close/>
                </a:path>
                <a:path w="2571750" h="1752600">
                  <a:moveTo>
                    <a:pt x="264704" y="1635550"/>
                  </a:moveTo>
                  <a:lnTo>
                    <a:pt x="264974" y="1637241"/>
                  </a:lnTo>
                  <a:lnTo>
                    <a:pt x="264914" y="1635736"/>
                  </a:lnTo>
                  <a:lnTo>
                    <a:pt x="264704" y="1635550"/>
                  </a:lnTo>
                  <a:close/>
                </a:path>
                <a:path w="2571750" h="1752600">
                  <a:moveTo>
                    <a:pt x="265313" y="1634066"/>
                  </a:moveTo>
                  <a:lnTo>
                    <a:pt x="265636" y="1636375"/>
                  </a:lnTo>
                  <a:lnTo>
                    <a:pt x="265313" y="1634066"/>
                  </a:lnTo>
                  <a:close/>
                </a:path>
                <a:path w="2571750" h="1752600">
                  <a:moveTo>
                    <a:pt x="264704" y="1630484"/>
                  </a:moveTo>
                  <a:lnTo>
                    <a:pt x="264763" y="1631950"/>
                  </a:lnTo>
                  <a:lnTo>
                    <a:pt x="265163" y="1635957"/>
                  </a:lnTo>
                  <a:lnTo>
                    <a:pt x="265636" y="1636375"/>
                  </a:lnTo>
                  <a:lnTo>
                    <a:pt x="265307" y="1634029"/>
                  </a:lnTo>
                  <a:lnTo>
                    <a:pt x="264704" y="1630484"/>
                  </a:lnTo>
                  <a:close/>
                </a:path>
                <a:path w="2571750" h="1752600">
                  <a:moveTo>
                    <a:pt x="264763" y="1631950"/>
                  </a:moveTo>
                  <a:lnTo>
                    <a:pt x="264846" y="1634029"/>
                  </a:lnTo>
                  <a:lnTo>
                    <a:pt x="264941" y="1635760"/>
                  </a:lnTo>
                  <a:lnTo>
                    <a:pt x="265163" y="1635957"/>
                  </a:lnTo>
                  <a:lnTo>
                    <a:pt x="264763" y="1631950"/>
                  </a:lnTo>
                  <a:close/>
                </a:path>
                <a:path w="2571750" h="1752600">
                  <a:moveTo>
                    <a:pt x="263747" y="1625600"/>
                  </a:moveTo>
                  <a:lnTo>
                    <a:pt x="263112" y="1625600"/>
                  </a:lnTo>
                  <a:lnTo>
                    <a:pt x="264704" y="1635550"/>
                  </a:lnTo>
                  <a:lnTo>
                    <a:pt x="264914" y="1635736"/>
                  </a:lnTo>
                  <a:lnTo>
                    <a:pt x="264802" y="1634029"/>
                  </a:lnTo>
                  <a:lnTo>
                    <a:pt x="264339" y="1628422"/>
                  </a:lnTo>
                  <a:lnTo>
                    <a:pt x="263747" y="1625600"/>
                  </a:lnTo>
                  <a:close/>
                </a:path>
                <a:path w="2571750" h="1752600">
                  <a:moveTo>
                    <a:pt x="263112" y="1625600"/>
                  </a:moveTo>
                  <a:lnTo>
                    <a:pt x="263027" y="1634066"/>
                  </a:lnTo>
                  <a:lnTo>
                    <a:pt x="264704" y="1635550"/>
                  </a:lnTo>
                  <a:lnTo>
                    <a:pt x="263112" y="1625600"/>
                  </a:lnTo>
                  <a:close/>
                </a:path>
                <a:path w="2571750" h="1752600">
                  <a:moveTo>
                    <a:pt x="264362" y="1628530"/>
                  </a:moveTo>
                  <a:lnTo>
                    <a:pt x="264890" y="1635125"/>
                  </a:lnTo>
                  <a:lnTo>
                    <a:pt x="264763" y="1631950"/>
                  </a:lnTo>
                  <a:lnTo>
                    <a:pt x="264463" y="1629063"/>
                  </a:lnTo>
                  <a:lnTo>
                    <a:pt x="264362" y="1628530"/>
                  </a:lnTo>
                  <a:close/>
                </a:path>
                <a:path w="2571750" h="1752600">
                  <a:moveTo>
                    <a:pt x="264688" y="1630082"/>
                  </a:moveTo>
                  <a:lnTo>
                    <a:pt x="264799" y="1631042"/>
                  </a:lnTo>
                  <a:lnTo>
                    <a:pt x="265313" y="1634066"/>
                  </a:lnTo>
                  <a:lnTo>
                    <a:pt x="264890" y="1631042"/>
                  </a:lnTo>
                  <a:lnTo>
                    <a:pt x="264688" y="1630082"/>
                  </a:lnTo>
                  <a:close/>
                </a:path>
                <a:path w="2571750" h="1752600">
                  <a:moveTo>
                    <a:pt x="262985" y="1625600"/>
                  </a:moveTo>
                  <a:lnTo>
                    <a:pt x="257905" y="1625600"/>
                  </a:lnTo>
                  <a:lnTo>
                    <a:pt x="260340" y="1631689"/>
                  </a:lnTo>
                  <a:lnTo>
                    <a:pt x="262985" y="1634029"/>
                  </a:lnTo>
                  <a:lnTo>
                    <a:pt x="262985" y="1625600"/>
                  </a:lnTo>
                  <a:close/>
                </a:path>
                <a:path w="2571750" h="1752600">
                  <a:moveTo>
                    <a:pt x="264491" y="1629228"/>
                  </a:moveTo>
                  <a:lnTo>
                    <a:pt x="264763" y="1631950"/>
                  </a:lnTo>
                  <a:lnTo>
                    <a:pt x="264704" y="1630484"/>
                  </a:lnTo>
                  <a:lnTo>
                    <a:pt x="264491" y="1629228"/>
                  </a:lnTo>
                  <a:close/>
                </a:path>
                <a:path w="2571750" h="1752600">
                  <a:moveTo>
                    <a:pt x="257905" y="1625600"/>
                  </a:moveTo>
                  <a:lnTo>
                    <a:pt x="253460" y="1625600"/>
                  </a:lnTo>
                  <a:lnTo>
                    <a:pt x="260340" y="1631689"/>
                  </a:lnTo>
                  <a:lnTo>
                    <a:pt x="257905" y="1625600"/>
                  </a:lnTo>
                  <a:close/>
                </a:path>
                <a:path w="2571750" h="1752600">
                  <a:moveTo>
                    <a:pt x="264474" y="1629063"/>
                  </a:moveTo>
                  <a:lnTo>
                    <a:pt x="264704" y="1630484"/>
                  </a:lnTo>
                  <a:lnTo>
                    <a:pt x="264688" y="1630082"/>
                  </a:lnTo>
                  <a:lnTo>
                    <a:pt x="264474" y="1629063"/>
                  </a:lnTo>
                  <a:close/>
                </a:path>
                <a:path w="2571750" h="1752600">
                  <a:moveTo>
                    <a:pt x="264249" y="1626809"/>
                  </a:moveTo>
                  <a:lnTo>
                    <a:pt x="264421" y="1628530"/>
                  </a:lnTo>
                  <a:lnTo>
                    <a:pt x="264547" y="1629410"/>
                  </a:lnTo>
                  <a:lnTo>
                    <a:pt x="264688" y="1630082"/>
                  </a:lnTo>
                  <a:lnTo>
                    <a:pt x="264572" y="1628774"/>
                  </a:lnTo>
                  <a:lnTo>
                    <a:pt x="264337" y="1627094"/>
                  </a:lnTo>
                  <a:lnTo>
                    <a:pt x="264249" y="1626809"/>
                  </a:lnTo>
                  <a:close/>
                </a:path>
                <a:path w="2571750" h="1752600">
                  <a:moveTo>
                    <a:pt x="263874" y="1625600"/>
                  </a:moveTo>
                  <a:lnTo>
                    <a:pt x="264362" y="1628530"/>
                  </a:lnTo>
                  <a:lnTo>
                    <a:pt x="263874" y="1625600"/>
                  </a:lnTo>
                  <a:close/>
                </a:path>
                <a:path w="2571750" h="1752600">
                  <a:moveTo>
                    <a:pt x="263874" y="1625600"/>
                  </a:moveTo>
                  <a:lnTo>
                    <a:pt x="264354" y="1628422"/>
                  </a:lnTo>
                  <a:lnTo>
                    <a:pt x="264216" y="1626704"/>
                  </a:lnTo>
                  <a:lnTo>
                    <a:pt x="263874" y="1625600"/>
                  </a:lnTo>
                  <a:close/>
                </a:path>
                <a:path w="2571750" h="1752600">
                  <a:moveTo>
                    <a:pt x="264509" y="1625600"/>
                  </a:moveTo>
                  <a:lnTo>
                    <a:pt x="264128" y="1625600"/>
                  </a:lnTo>
                  <a:lnTo>
                    <a:pt x="264337" y="1627094"/>
                  </a:lnTo>
                  <a:lnTo>
                    <a:pt x="264603" y="1627951"/>
                  </a:lnTo>
                  <a:lnTo>
                    <a:pt x="264509" y="1625600"/>
                  </a:lnTo>
                  <a:close/>
                </a:path>
                <a:path w="2571750" h="1752600">
                  <a:moveTo>
                    <a:pt x="264128" y="1625600"/>
                  </a:moveTo>
                  <a:lnTo>
                    <a:pt x="264238" y="1626704"/>
                  </a:lnTo>
                  <a:lnTo>
                    <a:pt x="264337" y="1627094"/>
                  </a:lnTo>
                  <a:lnTo>
                    <a:pt x="264128" y="1625600"/>
                  </a:lnTo>
                  <a:close/>
                </a:path>
                <a:path w="2571750" h="1752600">
                  <a:moveTo>
                    <a:pt x="264128" y="1625600"/>
                  </a:moveTo>
                  <a:lnTo>
                    <a:pt x="263874" y="1625600"/>
                  </a:lnTo>
                  <a:lnTo>
                    <a:pt x="264216" y="1626704"/>
                  </a:lnTo>
                  <a:lnTo>
                    <a:pt x="264128" y="1625600"/>
                  </a:lnTo>
                  <a:close/>
                </a:path>
                <a:path w="2571750" h="1752600">
                  <a:moveTo>
                    <a:pt x="257778" y="1612900"/>
                  </a:moveTo>
                  <a:lnTo>
                    <a:pt x="218916" y="1612900"/>
                  </a:lnTo>
                  <a:lnTo>
                    <a:pt x="221456" y="1625600"/>
                  </a:lnTo>
                  <a:lnTo>
                    <a:pt x="260318" y="1625600"/>
                  </a:lnTo>
                  <a:lnTo>
                    <a:pt x="257778" y="1612900"/>
                  </a:lnTo>
                  <a:close/>
                </a:path>
                <a:path w="2571750" h="1752600">
                  <a:moveTo>
                    <a:pt x="464827" y="1620043"/>
                  </a:moveTo>
                  <a:lnTo>
                    <a:pt x="463772" y="1625600"/>
                  </a:lnTo>
                  <a:lnTo>
                    <a:pt x="464661" y="1625600"/>
                  </a:lnTo>
                  <a:lnTo>
                    <a:pt x="464827" y="1620043"/>
                  </a:lnTo>
                  <a:close/>
                </a:path>
                <a:path w="2571750" h="1752600">
                  <a:moveTo>
                    <a:pt x="466185" y="1612900"/>
                  </a:moveTo>
                  <a:lnTo>
                    <a:pt x="464827" y="1620043"/>
                  </a:lnTo>
                  <a:lnTo>
                    <a:pt x="464661" y="1625600"/>
                  </a:lnTo>
                  <a:lnTo>
                    <a:pt x="466185" y="1612900"/>
                  </a:lnTo>
                  <a:close/>
                </a:path>
                <a:path w="2571750" h="1752600">
                  <a:moveTo>
                    <a:pt x="502380" y="1612900"/>
                  </a:moveTo>
                  <a:lnTo>
                    <a:pt x="466185" y="1612900"/>
                  </a:lnTo>
                  <a:lnTo>
                    <a:pt x="464661" y="1625600"/>
                  </a:lnTo>
                  <a:lnTo>
                    <a:pt x="501872" y="1625600"/>
                  </a:lnTo>
                  <a:lnTo>
                    <a:pt x="502380" y="1612900"/>
                  </a:lnTo>
                  <a:close/>
                </a:path>
                <a:path w="2571750" h="1752600">
                  <a:moveTo>
                    <a:pt x="466185" y="1612900"/>
                  </a:moveTo>
                  <a:lnTo>
                    <a:pt x="465042" y="1612900"/>
                  </a:lnTo>
                  <a:lnTo>
                    <a:pt x="464827" y="1620043"/>
                  </a:lnTo>
                  <a:lnTo>
                    <a:pt x="466185" y="1612900"/>
                  </a:lnTo>
                  <a:close/>
                </a:path>
                <a:path w="2571750" h="1752600">
                  <a:moveTo>
                    <a:pt x="250539" y="1600200"/>
                  </a:moveTo>
                  <a:lnTo>
                    <a:pt x="214979" y="1600200"/>
                  </a:lnTo>
                  <a:lnTo>
                    <a:pt x="217519" y="1612900"/>
                  </a:lnTo>
                  <a:lnTo>
                    <a:pt x="253079" y="1612900"/>
                  </a:lnTo>
                  <a:lnTo>
                    <a:pt x="250539" y="1600200"/>
                  </a:lnTo>
                  <a:close/>
                </a:path>
                <a:path w="2571750" h="1752600">
                  <a:moveTo>
                    <a:pt x="503904" y="1600200"/>
                  </a:moveTo>
                  <a:lnTo>
                    <a:pt x="468344" y="1600200"/>
                  </a:lnTo>
                  <a:lnTo>
                    <a:pt x="467836" y="1612900"/>
                  </a:lnTo>
                  <a:lnTo>
                    <a:pt x="503904" y="1612900"/>
                  </a:lnTo>
                  <a:lnTo>
                    <a:pt x="503904" y="1600200"/>
                  </a:lnTo>
                  <a:close/>
                </a:path>
                <a:path w="2571750" h="1752600">
                  <a:moveTo>
                    <a:pt x="246602" y="1587500"/>
                  </a:moveTo>
                  <a:lnTo>
                    <a:pt x="208629" y="1587500"/>
                  </a:lnTo>
                  <a:lnTo>
                    <a:pt x="210026" y="1600200"/>
                  </a:lnTo>
                  <a:lnTo>
                    <a:pt x="249142" y="1600200"/>
                  </a:lnTo>
                  <a:lnTo>
                    <a:pt x="246602" y="1587500"/>
                  </a:lnTo>
                  <a:close/>
                </a:path>
                <a:path w="2571750" h="1752600">
                  <a:moveTo>
                    <a:pt x="470300" y="1590040"/>
                  </a:moveTo>
                  <a:lnTo>
                    <a:pt x="469487" y="1600200"/>
                  </a:lnTo>
                  <a:lnTo>
                    <a:pt x="469995" y="1600200"/>
                  </a:lnTo>
                  <a:lnTo>
                    <a:pt x="470300" y="1590040"/>
                  </a:lnTo>
                  <a:close/>
                </a:path>
                <a:path w="2571750" h="1752600">
                  <a:moveTo>
                    <a:pt x="470503" y="1587500"/>
                  </a:moveTo>
                  <a:lnTo>
                    <a:pt x="470300" y="1590040"/>
                  </a:lnTo>
                  <a:lnTo>
                    <a:pt x="469995" y="1600200"/>
                  </a:lnTo>
                  <a:lnTo>
                    <a:pt x="470503" y="1587500"/>
                  </a:lnTo>
                  <a:close/>
                </a:path>
                <a:path w="2571750" h="1752600">
                  <a:moveTo>
                    <a:pt x="505301" y="1587500"/>
                  </a:moveTo>
                  <a:lnTo>
                    <a:pt x="470503" y="1587500"/>
                  </a:lnTo>
                  <a:lnTo>
                    <a:pt x="469995" y="1600200"/>
                  </a:lnTo>
                  <a:lnTo>
                    <a:pt x="504793" y="1600200"/>
                  </a:lnTo>
                  <a:lnTo>
                    <a:pt x="505301" y="1587500"/>
                  </a:lnTo>
                  <a:close/>
                </a:path>
                <a:path w="2571750" h="1752600">
                  <a:moveTo>
                    <a:pt x="505301" y="1587500"/>
                  </a:moveTo>
                  <a:lnTo>
                    <a:pt x="504793" y="1600200"/>
                  </a:lnTo>
                  <a:lnTo>
                    <a:pt x="504967" y="1598612"/>
                  </a:lnTo>
                  <a:lnTo>
                    <a:pt x="505301" y="1587500"/>
                  </a:lnTo>
                  <a:close/>
                </a:path>
                <a:path w="2571750" h="1752600">
                  <a:moveTo>
                    <a:pt x="504967" y="1598612"/>
                  </a:moveTo>
                  <a:lnTo>
                    <a:pt x="504793" y="1600200"/>
                  </a:lnTo>
                  <a:lnTo>
                    <a:pt x="504967" y="1598612"/>
                  </a:lnTo>
                  <a:close/>
                </a:path>
                <a:path w="2571750" h="1752600">
                  <a:moveTo>
                    <a:pt x="506190" y="1587500"/>
                  </a:moveTo>
                  <a:lnTo>
                    <a:pt x="505301" y="1587500"/>
                  </a:lnTo>
                  <a:lnTo>
                    <a:pt x="504967" y="1598612"/>
                  </a:lnTo>
                  <a:lnTo>
                    <a:pt x="506190" y="1587500"/>
                  </a:lnTo>
                  <a:close/>
                </a:path>
                <a:path w="2571750" h="1752600">
                  <a:moveTo>
                    <a:pt x="470503" y="1587500"/>
                  </a:moveTo>
                  <a:lnTo>
                    <a:pt x="470376" y="1587500"/>
                  </a:lnTo>
                  <a:lnTo>
                    <a:pt x="470300" y="1590040"/>
                  </a:lnTo>
                  <a:lnTo>
                    <a:pt x="470503" y="1587500"/>
                  </a:lnTo>
                  <a:close/>
                </a:path>
                <a:path w="2571750" h="1752600">
                  <a:moveTo>
                    <a:pt x="242157" y="1574800"/>
                  </a:moveTo>
                  <a:lnTo>
                    <a:pt x="204819" y="1574800"/>
                  </a:lnTo>
                  <a:lnTo>
                    <a:pt x="205454" y="1587500"/>
                  </a:lnTo>
                  <a:lnTo>
                    <a:pt x="243554" y="1587500"/>
                  </a:lnTo>
                  <a:lnTo>
                    <a:pt x="242157" y="1574800"/>
                  </a:lnTo>
                  <a:close/>
                </a:path>
                <a:path w="2571750" h="1752600">
                  <a:moveTo>
                    <a:pt x="471773" y="1579418"/>
                  </a:moveTo>
                  <a:lnTo>
                    <a:pt x="470884" y="1587500"/>
                  </a:lnTo>
                  <a:lnTo>
                    <a:pt x="471773" y="1587500"/>
                  </a:lnTo>
                  <a:lnTo>
                    <a:pt x="471773" y="1579418"/>
                  </a:lnTo>
                  <a:close/>
                </a:path>
                <a:path w="2571750" h="1752600">
                  <a:moveTo>
                    <a:pt x="472281" y="1574800"/>
                  </a:moveTo>
                  <a:lnTo>
                    <a:pt x="471773" y="1579418"/>
                  </a:lnTo>
                  <a:lnTo>
                    <a:pt x="471773" y="1587500"/>
                  </a:lnTo>
                  <a:lnTo>
                    <a:pt x="472281" y="1574800"/>
                  </a:lnTo>
                  <a:close/>
                </a:path>
                <a:path w="2571750" h="1752600">
                  <a:moveTo>
                    <a:pt x="506698" y="1574800"/>
                  </a:moveTo>
                  <a:lnTo>
                    <a:pt x="472281" y="1574800"/>
                  </a:lnTo>
                  <a:lnTo>
                    <a:pt x="471773" y="1587500"/>
                  </a:lnTo>
                  <a:lnTo>
                    <a:pt x="506698" y="1587500"/>
                  </a:lnTo>
                  <a:lnTo>
                    <a:pt x="506698" y="1574800"/>
                  </a:lnTo>
                  <a:close/>
                </a:path>
                <a:path w="2571750" h="1752600">
                  <a:moveTo>
                    <a:pt x="472281" y="1574800"/>
                  </a:moveTo>
                  <a:lnTo>
                    <a:pt x="471773" y="1574800"/>
                  </a:lnTo>
                  <a:lnTo>
                    <a:pt x="471773" y="1579418"/>
                  </a:lnTo>
                  <a:lnTo>
                    <a:pt x="472281" y="1574800"/>
                  </a:lnTo>
                  <a:close/>
                </a:path>
                <a:path w="2571750" h="1752600">
                  <a:moveTo>
                    <a:pt x="236569" y="1562100"/>
                  </a:moveTo>
                  <a:lnTo>
                    <a:pt x="199231" y="1562100"/>
                  </a:lnTo>
                  <a:lnTo>
                    <a:pt x="200374" y="1574800"/>
                  </a:lnTo>
                  <a:lnTo>
                    <a:pt x="237966" y="1574800"/>
                  </a:lnTo>
                  <a:lnTo>
                    <a:pt x="236569" y="1562100"/>
                  </a:lnTo>
                  <a:close/>
                </a:path>
                <a:path w="2571750" h="1752600">
                  <a:moveTo>
                    <a:pt x="237458" y="1562100"/>
                  </a:moveTo>
                  <a:lnTo>
                    <a:pt x="237966" y="1574800"/>
                  </a:lnTo>
                  <a:lnTo>
                    <a:pt x="239998" y="1574800"/>
                  </a:lnTo>
                  <a:lnTo>
                    <a:pt x="237458" y="1562100"/>
                  </a:lnTo>
                  <a:close/>
                </a:path>
                <a:path w="2571750" h="1752600">
                  <a:moveTo>
                    <a:pt x="507587" y="1562100"/>
                  </a:moveTo>
                  <a:lnTo>
                    <a:pt x="473043" y="1562100"/>
                  </a:lnTo>
                  <a:lnTo>
                    <a:pt x="472027" y="1574800"/>
                  </a:lnTo>
                  <a:lnTo>
                    <a:pt x="506571" y="1574800"/>
                  </a:lnTo>
                  <a:lnTo>
                    <a:pt x="507587" y="1562100"/>
                  </a:lnTo>
                  <a:close/>
                </a:path>
                <a:path w="2571750" h="1752600">
                  <a:moveTo>
                    <a:pt x="230346" y="1549400"/>
                  </a:moveTo>
                  <a:lnTo>
                    <a:pt x="195548" y="1549400"/>
                  </a:lnTo>
                  <a:lnTo>
                    <a:pt x="196945" y="1562100"/>
                  </a:lnTo>
                  <a:lnTo>
                    <a:pt x="233394" y="1562100"/>
                  </a:lnTo>
                  <a:lnTo>
                    <a:pt x="233379" y="1560634"/>
                  </a:lnTo>
                  <a:lnTo>
                    <a:pt x="230346" y="1549400"/>
                  </a:lnTo>
                  <a:close/>
                </a:path>
                <a:path w="2571750" h="1752600">
                  <a:moveTo>
                    <a:pt x="233343" y="1557019"/>
                  </a:moveTo>
                  <a:lnTo>
                    <a:pt x="233379" y="1560634"/>
                  </a:lnTo>
                  <a:lnTo>
                    <a:pt x="233775" y="1562100"/>
                  </a:lnTo>
                  <a:lnTo>
                    <a:pt x="233902" y="1562100"/>
                  </a:lnTo>
                  <a:lnTo>
                    <a:pt x="233343" y="1557019"/>
                  </a:lnTo>
                  <a:close/>
                </a:path>
                <a:path w="2571750" h="1752600">
                  <a:moveTo>
                    <a:pt x="509238" y="1549400"/>
                  </a:moveTo>
                  <a:lnTo>
                    <a:pt x="473551" y="1549400"/>
                  </a:lnTo>
                  <a:lnTo>
                    <a:pt x="473297" y="1562100"/>
                  </a:lnTo>
                  <a:lnTo>
                    <a:pt x="507841" y="1562100"/>
                  </a:lnTo>
                  <a:lnTo>
                    <a:pt x="509238" y="1549400"/>
                  </a:lnTo>
                  <a:close/>
                </a:path>
                <a:path w="2571750" h="1752600">
                  <a:moveTo>
                    <a:pt x="232505" y="1549400"/>
                  </a:moveTo>
                  <a:lnTo>
                    <a:pt x="230346" y="1549400"/>
                  </a:lnTo>
                  <a:lnTo>
                    <a:pt x="233379" y="1560634"/>
                  </a:lnTo>
                  <a:lnTo>
                    <a:pt x="233343" y="1557019"/>
                  </a:lnTo>
                  <a:lnTo>
                    <a:pt x="232505" y="1549400"/>
                  </a:lnTo>
                  <a:close/>
                </a:path>
                <a:path w="2571750" h="1752600">
                  <a:moveTo>
                    <a:pt x="233267" y="1549400"/>
                  </a:moveTo>
                  <a:lnTo>
                    <a:pt x="232505" y="1549400"/>
                  </a:lnTo>
                  <a:lnTo>
                    <a:pt x="233343" y="1557019"/>
                  </a:lnTo>
                  <a:lnTo>
                    <a:pt x="233267" y="1549400"/>
                  </a:lnTo>
                  <a:close/>
                </a:path>
                <a:path w="2571750" h="1752600">
                  <a:moveTo>
                    <a:pt x="227552" y="1536700"/>
                  </a:moveTo>
                  <a:lnTo>
                    <a:pt x="191103" y="1536700"/>
                  </a:lnTo>
                  <a:lnTo>
                    <a:pt x="191230" y="1549400"/>
                  </a:lnTo>
                  <a:lnTo>
                    <a:pt x="228949" y="1549400"/>
                  </a:lnTo>
                  <a:lnTo>
                    <a:pt x="227552" y="1536700"/>
                  </a:lnTo>
                  <a:close/>
                </a:path>
                <a:path w="2571750" h="1752600">
                  <a:moveTo>
                    <a:pt x="475964" y="1536700"/>
                  </a:moveTo>
                  <a:lnTo>
                    <a:pt x="474948" y="1549400"/>
                  </a:lnTo>
                  <a:lnTo>
                    <a:pt x="475710" y="1549400"/>
                  </a:lnTo>
                  <a:lnTo>
                    <a:pt x="475964" y="1536700"/>
                  </a:lnTo>
                  <a:close/>
                </a:path>
                <a:path w="2571750" h="1752600">
                  <a:moveTo>
                    <a:pt x="511016" y="1536700"/>
                  </a:moveTo>
                  <a:lnTo>
                    <a:pt x="476091" y="1536700"/>
                  </a:lnTo>
                  <a:lnTo>
                    <a:pt x="475710" y="1549400"/>
                  </a:lnTo>
                  <a:lnTo>
                    <a:pt x="510635" y="1549400"/>
                  </a:lnTo>
                  <a:lnTo>
                    <a:pt x="511016" y="1536700"/>
                  </a:lnTo>
                  <a:close/>
                </a:path>
                <a:path w="2571750" h="1752600">
                  <a:moveTo>
                    <a:pt x="187825" y="1524793"/>
                  </a:moveTo>
                  <a:lnTo>
                    <a:pt x="188182" y="1536700"/>
                  </a:lnTo>
                  <a:lnTo>
                    <a:pt x="190087" y="1536700"/>
                  </a:lnTo>
                  <a:lnTo>
                    <a:pt x="187825" y="1524793"/>
                  </a:lnTo>
                  <a:close/>
                </a:path>
                <a:path w="2571750" h="1752600">
                  <a:moveTo>
                    <a:pt x="187801" y="1524000"/>
                  </a:moveTo>
                  <a:lnTo>
                    <a:pt x="187825" y="1524793"/>
                  </a:lnTo>
                  <a:lnTo>
                    <a:pt x="190087" y="1536700"/>
                  </a:lnTo>
                  <a:lnTo>
                    <a:pt x="187801" y="1524000"/>
                  </a:lnTo>
                  <a:close/>
                </a:path>
                <a:path w="2571750" h="1752600">
                  <a:moveTo>
                    <a:pt x="224758" y="1524000"/>
                  </a:moveTo>
                  <a:lnTo>
                    <a:pt x="187801" y="1524000"/>
                  </a:lnTo>
                  <a:lnTo>
                    <a:pt x="190087" y="1536700"/>
                  </a:lnTo>
                  <a:lnTo>
                    <a:pt x="225393" y="1536700"/>
                  </a:lnTo>
                  <a:lnTo>
                    <a:pt x="224758" y="1524000"/>
                  </a:lnTo>
                  <a:close/>
                </a:path>
                <a:path w="2571750" h="1752600">
                  <a:moveTo>
                    <a:pt x="513965" y="1522588"/>
                  </a:moveTo>
                  <a:lnTo>
                    <a:pt x="513683" y="1524000"/>
                  </a:lnTo>
                  <a:lnTo>
                    <a:pt x="477996" y="1524000"/>
                  </a:lnTo>
                  <a:lnTo>
                    <a:pt x="476599" y="1536700"/>
                  </a:lnTo>
                  <a:lnTo>
                    <a:pt x="512286" y="1536700"/>
                  </a:lnTo>
                  <a:lnTo>
                    <a:pt x="513937" y="1524000"/>
                  </a:lnTo>
                  <a:lnTo>
                    <a:pt x="513965" y="1522588"/>
                  </a:lnTo>
                  <a:close/>
                </a:path>
                <a:path w="2571750" h="1752600">
                  <a:moveTo>
                    <a:pt x="187801" y="1524000"/>
                  </a:moveTo>
                  <a:lnTo>
                    <a:pt x="187674" y="1524000"/>
                  </a:lnTo>
                  <a:lnTo>
                    <a:pt x="187825" y="1524793"/>
                  </a:lnTo>
                  <a:lnTo>
                    <a:pt x="187801" y="1524000"/>
                  </a:lnTo>
                  <a:close/>
                </a:path>
                <a:path w="2571750" h="1752600">
                  <a:moveTo>
                    <a:pt x="184880" y="1511300"/>
                  </a:moveTo>
                  <a:lnTo>
                    <a:pt x="182721" y="1511300"/>
                  </a:lnTo>
                  <a:lnTo>
                    <a:pt x="183991" y="1524000"/>
                  </a:lnTo>
                  <a:lnTo>
                    <a:pt x="185261" y="1524000"/>
                  </a:lnTo>
                  <a:lnTo>
                    <a:pt x="184880" y="1511300"/>
                  </a:lnTo>
                  <a:close/>
                </a:path>
                <a:path w="2571750" h="1752600">
                  <a:moveTo>
                    <a:pt x="184880" y="1511300"/>
                  </a:moveTo>
                  <a:lnTo>
                    <a:pt x="185261" y="1524000"/>
                  </a:lnTo>
                  <a:lnTo>
                    <a:pt x="188309" y="1524000"/>
                  </a:lnTo>
                  <a:lnTo>
                    <a:pt x="184880" y="1511300"/>
                  </a:lnTo>
                  <a:close/>
                </a:path>
                <a:path w="2571750" h="1752600">
                  <a:moveTo>
                    <a:pt x="217773" y="1511300"/>
                  </a:moveTo>
                  <a:lnTo>
                    <a:pt x="184880" y="1511300"/>
                  </a:lnTo>
                  <a:lnTo>
                    <a:pt x="188309" y="1524000"/>
                  </a:lnTo>
                  <a:lnTo>
                    <a:pt x="220059" y="1524000"/>
                  </a:lnTo>
                  <a:lnTo>
                    <a:pt x="217773" y="1511300"/>
                  </a:lnTo>
                  <a:close/>
                </a:path>
                <a:path w="2571750" h="1752600">
                  <a:moveTo>
                    <a:pt x="219805" y="1511300"/>
                  </a:moveTo>
                  <a:lnTo>
                    <a:pt x="217773" y="1511300"/>
                  </a:lnTo>
                  <a:lnTo>
                    <a:pt x="220059" y="1524000"/>
                  </a:lnTo>
                  <a:lnTo>
                    <a:pt x="219805" y="1511300"/>
                  </a:lnTo>
                  <a:close/>
                </a:path>
                <a:path w="2571750" h="1752600">
                  <a:moveTo>
                    <a:pt x="220313" y="1511300"/>
                  </a:moveTo>
                  <a:lnTo>
                    <a:pt x="219805" y="1511300"/>
                  </a:lnTo>
                  <a:lnTo>
                    <a:pt x="220059" y="1524000"/>
                  </a:lnTo>
                  <a:lnTo>
                    <a:pt x="221583" y="1524000"/>
                  </a:lnTo>
                  <a:lnTo>
                    <a:pt x="220313" y="1511300"/>
                  </a:lnTo>
                  <a:close/>
                </a:path>
                <a:path w="2571750" h="1752600">
                  <a:moveTo>
                    <a:pt x="479139" y="1511300"/>
                  </a:moveTo>
                  <a:lnTo>
                    <a:pt x="477742" y="1524000"/>
                  </a:lnTo>
                  <a:lnTo>
                    <a:pt x="479012" y="1524000"/>
                  </a:lnTo>
                  <a:lnTo>
                    <a:pt x="479139" y="1511300"/>
                  </a:lnTo>
                  <a:close/>
                </a:path>
                <a:path w="2571750" h="1752600">
                  <a:moveTo>
                    <a:pt x="514191" y="1511300"/>
                  </a:moveTo>
                  <a:lnTo>
                    <a:pt x="479393" y="1511300"/>
                  </a:lnTo>
                  <a:lnTo>
                    <a:pt x="479012" y="1524000"/>
                  </a:lnTo>
                  <a:lnTo>
                    <a:pt x="513683" y="1524000"/>
                  </a:lnTo>
                  <a:lnTo>
                    <a:pt x="514191" y="1511300"/>
                  </a:lnTo>
                  <a:close/>
                </a:path>
                <a:path w="2571750" h="1752600">
                  <a:moveTo>
                    <a:pt x="514191" y="1511300"/>
                  </a:moveTo>
                  <a:lnTo>
                    <a:pt x="513683" y="1524000"/>
                  </a:lnTo>
                  <a:lnTo>
                    <a:pt x="513965" y="1522588"/>
                  </a:lnTo>
                  <a:lnTo>
                    <a:pt x="514191" y="1511300"/>
                  </a:lnTo>
                  <a:close/>
                </a:path>
                <a:path w="2571750" h="1752600">
                  <a:moveTo>
                    <a:pt x="516223" y="1511300"/>
                  </a:moveTo>
                  <a:lnTo>
                    <a:pt x="514191" y="1511300"/>
                  </a:lnTo>
                  <a:lnTo>
                    <a:pt x="513965" y="1522588"/>
                  </a:lnTo>
                  <a:lnTo>
                    <a:pt x="516223" y="1511300"/>
                  </a:lnTo>
                  <a:close/>
                </a:path>
                <a:path w="2571750" h="1752600">
                  <a:moveTo>
                    <a:pt x="180816" y="1505857"/>
                  </a:moveTo>
                  <a:lnTo>
                    <a:pt x="181197" y="1511300"/>
                  </a:lnTo>
                  <a:lnTo>
                    <a:pt x="182340" y="1511300"/>
                  </a:lnTo>
                  <a:lnTo>
                    <a:pt x="180816" y="1505857"/>
                  </a:lnTo>
                  <a:close/>
                </a:path>
                <a:path w="2571750" h="1752600">
                  <a:moveTo>
                    <a:pt x="180530" y="1501775"/>
                  </a:moveTo>
                  <a:lnTo>
                    <a:pt x="180816" y="1505857"/>
                  </a:lnTo>
                  <a:lnTo>
                    <a:pt x="182340" y="1511300"/>
                  </a:lnTo>
                  <a:lnTo>
                    <a:pt x="180530" y="1501775"/>
                  </a:lnTo>
                  <a:close/>
                </a:path>
                <a:path w="2571750" h="1752600">
                  <a:moveTo>
                    <a:pt x="214090" y="1498600"/>
                  </a:moveTo>
                  <a:lnTo>
                    <a:pt x="180308" y="1498600"/>
                  </a:lnTo>
                  <a:lnTo>
                    <a:pt x="180530" y="1501775"/>
                  </a:lnTo>
                  <a:lnTo>
                    <a:pt x="182340" y="1511300"/>
                  </a:lnTo>
                  <a:lnTo>
                    <a:pt x="216249" y="1511300"/>
                  </a:lnTo>
                  <a:lnTo>
                    <a:pt x="214090" y="1498600"/>
                  </a:lnTo>
                  <a:close/>
                </a:path>
                <a:path w="2571750" h="1752600">
                  <a:moveTo>
                    <a:pt x="217138" y="1498600"/>
                  </a:moveTo>
                  <a:lnTo>
                    <a:pt x="214090" y="1498600"/>
                  </a:lnTo>
                  <a:lnTo>
                    <a:pt x="217646" y="1511300"/>
                  </a:lnTo>
                  <a:lnTo>
                    <a:pt x="217138" y="1498600"/>
                  </a:lnTo>
                  <a:close/>
                </a:path>
                <a:path w="2571750" h="1752600">
                  <a:moveTo>
                    <a:pt x="518382" y="1485900"/>
                  </a:moveTo>
                  <a:lnTo>
                    <a:pt x="483838" y="1485900"/>
                  </a:lnTo>
                  <a:lnTo>
                    <a:pt x="482441" y="1498600"/>
                  </a:lnTo>
                  <a:lnTo>
                    <a:pt x="479901" y="1511300"/>
                  </a:lnTo>
                  <a:lnTo>
                    <a:pt x="516731" y="1511300"/>
                  </a:lnTo>
                  <a:lnTo>
                    <a:pt x="517016" y="1501775"/>
                  </a:lnTo>
                  <a:lnTo>
                    <a:pt x="516985" y="1498600"/>
                  </a:lnTo>
                  <a:lnTo>
                    <a:pt x="518382" y="1485900"/>
                  </a:lnTo>
                  <a:close/>
                </a:path>
                <a:path w="2571750" h="1752600">
                  <a:moveTo>
                    <a:pt x="179927" y="1498600"/>
                  </a:moveTo>
                  <a:lnTo>
                    <a:pt x="178784" y="1498600"/>
                  </a:lnTo>
                  <a:lnTo>
                    <a:pt x="180816" y="1505857"/>
                  </a:lnTo>
                  <a:lnTo>
                    <a:pt x="180530" y="1501775"/>
                  </a:lnTo>
                  <a:lnTo>
                    <a:pt x="179927" y="1498600"/>
                  </a:lnTo>
                  <a:close/>
                </a:path>
                <a:path w="2571750" h="1752600">
                  <a:moveTo>
                    <a:pt x="209391" y="1473200"/>
                  </a:moveTo>
                  <a:lnTo>
                    <a:pt x="172307" y="1473200"/>
                  </a:lnTo>
                  <a:lnTo>
                    <a:pt x="175736" y="1485900"/>
                  </a:lnTo>
                  <a:lnTo>
                    <a:pt x="176879" y="1498600"/>
                  </a:lnTo>
                  <a:lnTo>
                    <a:pt x="212566" y="1498600"/>
                  </a:lnTo>
                  <a:lnTo>
                    <a:pt x="210153" y="1485900"/>
                  </a:lnTo>
                  <a:lnTo>
                    <a:pt x="209645" y="1485900"/>
                  </a:lnTo>
                  <a:lnTo>
                    <a:pt x="209391" y="1473200"/>
                  </a:lnTo>
                  <a:close/>
                </a:path>
                <a:path w="2571750" h="1752600">
                  <a:moveTo>
                    <a:pt x="212185" y="1485900"/>
                  </a:moveTo>
                  <a:lnTo>
                    <a:pt x="210153" y="1485900"/>
                  </a:lnTo>
                  <a:lnTo>
                    <a:pt x="212566" y="1498600"/>
                  </a:lnTo>
                  <a:lnTo>
                    <a:pt x="212185" y="1485900"/>
                  </a:lnTo>
                  <a:close/>
                </a:path>
                <a:path w="2571750" h="1752600">
                  <a:moveTo>
                    <a:pt x="212312" y="1485900"/>
                  </a:moveTo>
                  <a:lnTo>
                    <a:pt x="212185" y="1485900"/>
                  </a:lnTo>
                  <a:lnTo>
                    <a:pt x="212566" y="1498600"/>
                  </a:lnTo>
                  <a:lnTo>
                    <a:pt x="213582" y="1498600"/>
                  </a:lnTo>
                  <a:lnTo>
                    <a:pt x="212312" y="1485900"/>
                  </a:lnTo>
                  <a:close/>
                </a:path>
                <a:path w="2571750" h="1752600">
                  <a:moveTo>
                    <a:pt x="172653" y="1480127"/>
                  </a:moveTo>
                  <a:lnTo>
                    <a:pt x="172942" y="1485900"/>
                  </a:lnTo>
                  <a:lnTo>
                    <a:pt x="173577" y="1485900"/>
                  </a:lnTo>
                  <a:lnTo>
                    <a:pt x="172653" y="1480127"/>
                  </a:lnTo>
                  <a:close/>
                </a:path>
                <a:path w="2571750" h="1752600">
                  <a:moveTo>
                    <a:pt x="172307" y="1473200"/>
                  </a:moveTo>
                  <a:lnTo>
                    <a:pt x="172653" y="1480127"/>
                  </a:lnTo>
                  <a:lnTo>
                    <a:pt x="173577" y="1485900"/>
                  </a:lnTo>
                  <a:lnTo>
                    <a:pt x="175736" y="1485900"/>
                  </a:lnTo>
                  <a:lnTo>
                    <a:pt x="172307" y="1473200"/>
                  </a:lnTo>
                  <a:close/>
                </a:path>
                <a:path w="2571750" h="1752600">
                  <a:moveTo>
                    <a:pt x="520033" y="1460500"/>
                  </a:moveTo>
                  <a:lnTo>
                    <a:pt x="484219" y="1460500"/>
                  </a:lnTo>
                  <a:lnTo>
                    <a:pt x="483711" y="1473200"/>
                  </a:lnTo>
                  <a:lnTo>
                    <a:pt x="483711" y="1485900"/>
                  </a:lnTo>
                  <a:lnTo>
                    <a:pt x="518636" y="1485900"/>
                  </a:lnTo>
                  <a:lnTo>
                    <a:pt x="518636" y="1473200"/>
                  </a:lnTo>
                  <a:lnTo>
                    <a:pt x="519525" y="1473200"/>
                  </a:lnTo>
                  <a:lnTo>
                    <a:pt x="520033" y="1460500"/>
                  </a:lnTo>
                  <a:close/>
                </a:path>
                <a:path w="2571750" h="1752600">
                  <a:moveTo>
                    <a:pt x="172307" y="1473200"/>
                  </a:moveTo>
                  <a:lnTo>
                    <a:pt x="171545" y="1473200"/>
                  </a:lnTo>
                  <a:lnTo>
                    <a:pt x="172653" y="1480127"/>
                  </a:lnTo>
                  <a:lnTo>
                    <a:pt x="172307" y="1473200"/>
                  </a:lnTo>
                  <a:close/>
                </a:path>
                <a:path w="2571750" h="1752600">
                  <a:moveTo>
                    <a:pt x="169767" y="1460500"/>
                  </a:moveTo>
                  <a:lnTo>
                    <a:pt x="169005" y="1460500"/>
                  </a:lnTo>
                  <a:lnTo>
                    <a:pt x="169767" y="1473200"/>
                  </a:lnTo>
                  <a:lnTo>
                    <a:pt x="170148" y="1473200"/>
                  </a:lnTo>
                  <a:lnTo>
                    <a:pt x="169767" y="1460500"/>
                  </a:lnTo>
                  <a:close/>
                </a:path>
                <a:path w="2571750" h="1752600">
                  <a:moveTo>
                    <a:pt x="169767" y="1460500"/>
                  </a:moveTo>
                  <a:lnTo>
                    <a:pt x="170148" y="1473200"/>
                  </a:lnTo>
                  <a:lnTo>
                    <a:pt x="170910" y="1473200"/>
                  </a:lnTo>
                  <a:lnTo>
                    <a:pt x="169767" y="1460500"/>
                  </a:lnTo>
                  <a:close/>
                </a:path>
                <a:path w="2571750" h="1752600">
                  <a:moveTo>
                    <a:pt x="201517" y="1460500"/>
                  </a:moveTo>
                  <a:lnTo>
                    <a:pt x="169767" y="1460500"/>
                  </a:lnTo>
                  <a:lnTo>
                    <a:pt x="170910" y="1473200"/>
                  </a:lnTo>
                  <a:lnTo>
                    <a:pt x="204946" y="1473200"/>
                  </a:lnTo>
                  <a:lnTo>
                    <a:pt x="201517" y="1460500"/>
                  </a:lnTo>
                  <a:close/>
                </a:path>
                <a:path w="2571750" h="1752600">
                  <a:moveTo>
                    <a:pt x="204692" y="1460500"/>
                  </a:moveTo>
                  <a:lnTo>
                    <a:pt x="201517" y="1460500"/>
                  </a:lnTo>
                  <a:lnTo>
                    <a:pt x="204946" y="1473200"/>
                  </a:lnTo>
                  <a:lnTo>
                    <a:pt x="204692" y="1460500"/>
                  </a:lnTo>
                  <a:close/>
                </a:path>
                <a:path w="2571750" h="1752600">
                  <a:moveTo>
                    <a:pt x="205708" y="1460500"/>
                  </a:moveTo>
                  <a:lnTo>
                    <a:pt x="204692" y="1460500"/>
                  </a:lnTo>
                  <a:lnTo>
                    <a:pt x="204946" y="1473200"/>
                  </a:lnTo>
                  <a:lnTo>
                    <a:pt x="206978" y="1473200"/>
                  </a:lnTo>
                  <a:lnTo>
                    <a:pt x="205708" y="1460500"/>
                  </a:lnTo>
                  <a:close/>
                </a:path>
                <a:path w="2571750" h="1752600">
                  <a:moveTo>
                    <a:pt x="167354" y="1447800"/>
                  </a:moveTo>
                  <a:lnTo>
                    <a:pt x="164687" y="1447800"/>
                  </a:lnTo>
                  <a:lnTo>
                    <a:pt x="165703" y="1460500"/>
                  </a:lnTo>
                  <a:lnTo>
                    <a:pt x="167608" y="1460500"/>
                  </a:lnTo>
                  <a:lnTo>
                    <a:pt x="167354" y="1447800"/>
                  </a:lnTo>
                  <a:close/>
                </a:path>
                <a:path w="2571750" h="1752600">
                  <a:moveTo>
                    <a:pt x="167354" y="1447800"/>
                  </a:moveTo>
                  <a:lnTo>
                    <a:pt x="167608" y="1460500"/>
                  </a:lnTo>
                  <a:lnTo>
                    <a:pt x="170021" y="1460500"/>
                  </a:lnTo>
                  <a:lnTo>
                    <a:pt x="167354" y="1447800"/>
                  </a:lnTo>
                  <a:close/>
                </a:path>
                <a:path w="2571750" h="1752600">
                  <a:moveTo>
                    <a:pt x="202152" y="1447800"/>
                  </a:moveTo>
                  <a:lnTo>
                    <a:pt x="167354" y="1447800"/>
                  </a:lnTo>
                  <a:lnTo>
                    <a:pt x="170021" y="1460500"/>
                  </a:lnTo>
                  <a:lnTo>
                    <a:pt x="202406" y="1460500"/>
                  </a:lnTo>
                  <a:lnTo>
                    <a:pt x="202152" y="1447800"/>
                  </a:lnTo>
                  <a:close/>
                </a:path>
                <a:path w="2571750" h="1752600">
                  <a:moveTo>
                    <a:pt x="202152" y="1447800"/>
                  </a:moveTo>
                  <a:lnTo>
                    <a:pt x="202406" y="1460500"/>
                  </a:lnTo>
                  <a:lnTo>
                    <a:pt x="203295" y="1460500"/>
                  </a:lnTo>
                  <a:lnTo>
                    <a:pt x="202152" y="1447800"/>
                  </a:lnTo>
                  <a:close/>
                </a:path>
                <a:path w="2571750" h="1752600">
                  <a:moveTo>
                    <a:pt x="521430" y="1295400"/>
                  </a:moveTo>
                  <a:lnTo>
                    <a:pt x="486505" y="1295400"/>
                  </a:lnTo>
                  <a:lnTo>
                    <a:pt x="486505" y="1447800"/>
                  </a:lnTo>
                  <a:lnTo>
                    <a:pt x="486886" y="1447800"/>
                  </a:lnTo>
                  <a:lnTo>
                    <a:pt x="485743" y="1460500"/>
                  </a:lnTo>
                  <a:lnTo>
                    <a:pt x="521176" y="1460500"/>
                  </a:lnTo>
                  <a:lnTo>
                    <a:pt x="521430" y="1447800"/>
                  </a:lnTo>
                  <a:lnTo>
                    <a:pt x="521430" y="1295400"/>
                  </a:lnTo>
                  <a:close/>
                </a:path>
                <a:path w="2571750" h="1752600">
                  <a:moveTo>
                    <a:pt x="196945" y="1435100"/>
                  </a:moveTo>
                  <a:lnTo>
                    <a:pt x="162782" y="1435100"/>
                  </a:lnTo>
                  <a:lnTo>
                    <a:pt x="163925" y="1447800"/>
                  </a:lnTo>
                  <a:lnTo>
                    <a:pt x="199485" y="1447800"/>
                  </a:lnTo>
                  <a:lnTo>
                    <a:pt x="196945" y="1435100"/>
                  </a:lnTo>
                  <a:close/>
                </a:path>
                <a:path w="2571750" h="1752600">
                  <a:moveTo>
                    <a:pt x="199612" y="1435100"/>
                  </a:moveTo>
                  <a:lnTo>
                    <a:pt x="196945" y="1435100"/>
                  </a:lnTo>
                  <a:lnTo>
                    <a:pt x="199612" y="1447800"/>
                  </a:lnTo>
                  <a:lnTo>
                    <a:pt x="199612" y="1435100"/>
                  </a:lnTo>
                  <a:close/>
                </a:path>
                <a:path w="2571750" h="1752600">
                  <a:moveTo>
                    <a:pt x="196691" y="1422400"/>
                  </a:moveTo>
                  <a:lnTo>
                    <a:pt x="159734" y="1422400"/>
                  </a:lnTo>
                  <a:lnTo>
                    <a:pt x="160369" y="1435100"/>
                  </a:lnTo>
                  <a:lnTo>
                    <a:pt x="197072" y="1435100"/>
                  </a:lnTo>
                  <a:lnTo>
                    <a:pt x="196691" y="1422400"/>
                  </a:lnTo>
                  <a:close/>
                </a:path>
                <a:path w="2571750" h="1752600">
                  <a:moveTo>
                    <a:pt x="192627" y="1409700"/>
                  </a:moveTo>
                  <a:lnTo>
                    <a:pt x="157448" y="1409700"/>
                  </a:lnTo>
                  <a:lnTo>
                    <a:pt x="158845" y="1422400"/>
                  </a:lnTo>
                  <a:lnTo>
                    <a:pt x="193770" y="1422400"/>
                  </a:lnTo>
                  <a:lnTo>
                    <a:pt x="192627" y="1409700"/>
                  </a:lnTo>
                  <a:close/>
                </a:path>
                <a:path w="2571750" h="1752600">
                  <a:moveTo>
                    <a:pt x="191103" y="1397000"/>
                  </a:moveTo>
                  <a:lnTo>
                    <a:pt x="154019" y="1397000"/>
                  </a:lnTo>
                  <a:lnTo>
                    <a:pt x="154146" y="1409700"/>
                  </a:lnTo>
                  <a:lnTo>
                    <a:pt x="191357" y="1409700"/>
                  </a:lnTo>
                  <a:lnTo>
                    <a:pt x="191103" y="1397000"/>
                  </a:lnTo>
                  <a:close/>
                </a:path>
                <a:path w="2571750" h="1752600">
                  <a:moveTo>
                    <a:pt x="187039" y="1384300"/>
                  </a:moveTo>
                  <a:lnTo>
                    <a:pt x="151352" y="1384300"/>
                  </a:lnTo>
                  <a:lnTo>
                    <a:pt x="151987" y="1397000"/>
                  </a:lnTo>
                  <a:lnTo>
                    <a:pt x="188182" y="1397000"/>
                  </a:lnTo>
                  <a:lnTo>
                    <a:pt x="187039" y="1384300"/>
                  </a:lnTo>
                  <a:close/>
                </a:path>
                <a:path w="2571750" h="1752600">
                  <a:moveTo>
                    <a:pt x="179927" y="1346200"/>
                  </a:moveTo>
                  <a:lnTo>
                    <a:pt x="138144" y="1346200"/>
                  </a:lnTo>
                  <a:lnTo>
                    <a:pt x="148177" y="1358900"/>
                  </a:lnTo>
                  <a:lnTo>
                    <a:pt x="145891" y="1358900"/>
                  </a:lnTo>
                  <a:lnTo>
                    <a:pt x="148812" y="1371600"/>
                  </a:lnTo>
                  <a:lnTo>
                    <a:pt x="149955" y="1384300"/>
                  </a:lnTo>
                  <a:lnTo>
                    <a:pt x="186023" y="1384300"/>
                  </a:lnTo>
                  <a:lnTo>
                    <a:pt x="185642" y="1371600"/>
                  </a:lnTo>
                  <a:lnTo>
                    <a:pt x="183229" y="1371600"/>
                  </a:lnTo>
                  <a:lnTo>
                    <a:pt x="179927" y="1346200"/>
                  </a:lnTo>
                  <a:close/>
                </a:path>
                <a:path w="2571750" h="1752600">
                  <a:moveTo>
                    <a:pt x="167989" y="1333500"/>
                  </a:moveTo>
                  <a:lnTo>
                    <a:pt x="122777" y="1333500"/>
                  </a:lnTo>
                  <a:lnTo>
                    <a:pt x="139287" y="1346200"/>
                  </a:lnTo>
                  <a:lnTo>
                    <a:pt x="179165" y="1346200"/>
                  </a:lnTo>
                  <a:lnTo>
                    <a:pt x="167989" y="1333500"/>
                  </a:lnTo>
                  <a:close/>
                </a:path>
                <a:path w="2571750" h="1752600">
                  <a:moveTo>
                    <a:pt x="150082" y="1308100"/>
                  </a:moveTo>
                  <a:lnTo>
                    <a:pt x="103727" y="1308100"/>
                  </a:lnTo>
                  <a:lnTo>
                    <a:pt x="123158" y="1333500"/>
                  </a:lnTo>
                  <a:lnTo>
                    <a:pt x="166719" y="1333500"/>
                  </a:lnTo>
                  <a:lnTo>
                    <a:pt x="150082" y="1308100"/>
                  </a:lnTo>
                  <a:close/>
                </a:path>
                <a:path w="2571750" h="1752600">
                  <a:moveTo>
                    <a:pt x="99155" y="1244600"/>
                  </a:moveTo>
                  <a:lnTo>
                    <a:pt x="57245" y="1244600"/>
                  </a:lnTo>
                  <a:lnTo>
                    <a:pt x="84169" y="1282700"/>
                  </a:lnTo>
                  <a:lnTo>
                    <a:pt x="103346" y="1308100"/>
                  </a:lnTo>
                  <a:lnTo>
                    <a:pt x="149828" y="1308100"/>
                  </a:lnTo>
                  <a:lnTo>
                    <a:pt x="130397" y="1282700"/>
                  </a:lnTo>
                  <a:lnTo>
                    <a:pt x="130651" y="1282700"/>
                  </a:lnTo>
                  <a:lnTo>
                    <a:pt x="111982" y="1257300"/>
                  </a:lnTo>
                  <a:lnTo>
                    <a:pt x="112490" y="1257300"/>
                  </a:lnTo>
                  <a:lnTo>
                    <a:pt x="99155" y="1244600"/>
                  </a:lnTo>
                  <a:close/>
                </a:path>
                <a:path w="2571750" h="1752600">
                  <a:moveTo>
                    <a:pt x="519779" y="1282700"/>
                  </a:moveTo>
                  <a:lnTo>
                    <a:pt x="485108" y="1282700"/>
                  </a:lnTo>
                  <a:lnTo>
                    <a:pt x="485362" y="1295400"/>
                  </a:lnTo>
                  <a:lnTo>
                    <a:pt x="521176" y="1295400"/>
                  </a:lnTo>
                  <a:lnTo>
                    <a:pt x="519779" y="1282700"/>
                  </a:lnTo>
                  <a:close/>
                </a:path>
                <a:path w="2571750" h="1752600">
                  <a:moveTo>
                    <a:pt x="517874" y="1270000"/>
                  </a:moveTo>
                  <a:lnTo>
                    <a:pt x="482568" y="1270000"/>
                  </a:lnTo>
                  <a:lnTo>
                    <a:pt x="483584" y="1282700"/>
                  </a:lnTo>
                  <a:lnTo>
                    <a:pt x="519398" y="1282700"/>
                  </a:lnTo>
                  <a:lnTo>
                    <a:pt x="517874" y="1270000"/>
                  </a:lnTo>
                  <a:close/>
                </a:path>
                <a:path w="2571750" h="1752600">
                  <a:moveTo>
                    <a:pt x="516604" y="1257300"/>
                  </a:moveTo>
                  <a:lnTo>
                    <a:pt x="480282" y="1257300"/>
                  </a:lnTo>
                  <a:lnTo>
                    <a:pt x="483076" y="1270000"/>
                  </a:lnTo>
                  <a:lnTo>
                    <a:pt x="517112" y="1270000"/>
                  </a:lnTo>
                  <a:lnTo>
                    <a:pt x="516604" y="1257300"/>
                  </a:lnTo>
                  <a:close/>
                </a:path>
                <a:path w="2571750" h="1752600">
                  <a:moveTo>
                    <a:pt x="510762" y="1231900"/>
                  </a:moveTo>
                  <a:lnTo>
                    <a:pt x="476091" y="1231900"/>
                  </a:lnTo>
                  <a:lnTo>
                    <a:pt x="478885" y="1257300"/>
                  </a:lnTo>
                  <a:lnTo>
                    <a:pt x="478631" y="1244600"/>
                  </a:lnTo>
                  <a:lnTo>
                    <a:pt x="511778" y="1244600"/>
                  </a:lnTo>
                  <a:lnTo>
                    <a:pt x="510762" y="1231900"/>
                  </a:lnTo>
                  <a:close/>
                </a:path>
                <a:path w="2571750" h="1752600">
                  <a:moveTo>
                    <a:pt x="512667" y="1244600"/>
                  </a:moveTo>
                  <a:lnTo>
                    <a:pt x="478631" y="1244600"/>
                  </a:lnTo>
                  <a:lnTo>
                    <a:pt x="479139" y="1257300"/>
                  </a:lnTo>
                  <a:lnTo>
                    <a:pt x="513937" y="1257300"/>
                  </a:lnTo>
                  <a:lnTo>
                    <a:pt x="512667" y="1244600"/>
                  </a:lnTo>
                  <a:close/>
                </a:path>
                <a:path w="2571750" h="1752600">
                  <a:moveTo>
                    <a:pt x="512667" y="1244600"/>
                  </a:moveTo>
                  <a:lnTo>
                    <a:pt x="513937" y="1257300"/>
                  </a:lnTo>
                  <a:lnTo>
                    <a:pt x="513689" y="1249045"/>
                  </a:lnTo>
                  <a:lnTo>
                    <a:pt x="512667" y="1244600"/>
                  </a:lnTo>
                  <a:close/>
                </a:path>
                <a:path w="2571750" h="1752600">
                  <a:moveTo>
                    <a:pt x="513689" y="1249045"/>
                  </a:moveTo>
                  <a:lnTo>
                    <a:pt x="513937" y="1257300"/>
                  </a:lnTo>
                  <a:lnTo>
                    <a:pt x="515588" y="1257300"/>
                  </a:lnTo>
                  <a:lnTo>
                    <a:pt x="513689" y="1249045"/>
                  </a:lnTo>
                  <a:close/>
                </a:path>
                <a:path w="2571750" h="1752600">
                  <a:moveTo>
                    <a:pt x="513556" y="1244600"/>
                  </a:moveTo>
                  <a:lnTo>
                    <a:pt x="512667" y="1244600"/>
                  </a:lnTo>
                  <a:lnTo>
                    <a:pt x="513689" y="1249045"/>
                  </a:lnTo>
                  <a:lnTo>
                    <a:pt x="513556" y="1244600"/>
                  </a:lnTo>
                  <a:close/>
                </a:path>
                <a:path w="2571750" h="1752600">
                  <a:moveTo>
                    <a:pt x="45180" y="1168400"/>
                  </a:moveTo>
                  <a:lnTo>
                    <a:pt x="3270" y="1168400"/>
                  </a:lnTo>
                  <a:lnTo>
                    <a:pt x="16986" y="1193800"/>
                  </a:lnTo>
                  <a:lnTo>
                    <a:pt x="16732" y="1193800"/>
                  </a:lnTo>
                  <a:lnTo>
                    <a:pt x="30067" y="1206500"/>
                  </a:lnTo>
                  <a:lnTo>
                    <a:pt x="43910" y="1231900"/>
                  </a:lnTo>
                  <a:lnTo>
                    <a:pt x="57118" y="1244600"/>
                  </a:lnTo>
                  <a:lnTo>
                    <a:pt x="99028" y="1244600"/>
                  </a:lnTo>
                  <a:lnTo>
                    <a:pt x="85439" y="1219200"/>
                  </a:lnTo>
                  <a:lnTo>
                    <a:pt x="72104" y="1206500"/>
                  </a:lnTo>
                  <a:lnTo>
                    <a:pt x="58388" y="1181100"/>
                  </a:lnTo>
                  <a:lnTo>
                    <a:pt x="58515" y="1181100"/>
                  </a:lnTo>
                  <a:lnTo>
                    <a:pt x="45180" y="1168400"/>
                  </a:lnTo>
                  <a:close/>
                </a:path>
                <a:path w="2571750" h="1752600">
                  <a:moveTo>
                    <a:pt x="509492" y="1219200"/>
                  </a:moveTo>
                  <a:lnTo>
                    <a:pt x="472916" y="1219200"/>
                  </a:lnTo>
                  <a:lnTo>
                    <a:pt x="474059" y="1231900"/>
                  </a:lnTo>
                  <a:lnTo>
                    <a:pt x="510127" y="1231900"/>
                  </a:lnTo>
                  <a:lnTo>
                    <a:pt x="509492" y="1219200"/>
                  </a:lnTo>
                  <a:close/>
                </a:path>
                <a:path w="2571750" h="1752600">
                  <a:moveTo>
                    <a:pt x="470926" y="1218141"/>
                  </a:moveTo>
                  <a:lnTo>
                    <a:pt x="471011" y="1219200"/>
                  </a:lnTo>
                  <a:lnTo>
                    <a:pt x="470926" y="1218141"/>
                  </a:lnTo>
                  <a:close/>
                </a:path>
                <a:path w="2571750" h="1752600">
                  <a:moveTo>
                    <a:pt x="470672" y="1214966"/>
                  </a:moveTo>
                  <a:lnTo>
                    <a:pt x="470926" y="1218141"/>
                  </a:lnTo>
                  <a:lnTo>
                    <a:pt x="471138" y="1219200"/>
                  </a:lnTo>
                  <a:lnTo>
                    <a:pt x="470672" y="1214966"/>
                  </a:lnTo>
                  <a:close/>
                </a:path>
                <a:path w="2571750" h="1752600">
                  <a:moveTo>
                    <a:pt x="506444" y="1206500"/>
                  </a:moveTo>
                  <a:lnTo>
                    <a:pt x="469995" y="1206500"/>
                  </a:lnTo>
                  <a:lnTo>
                    <a:pt x="470672" y="1214966"/>
                  </a:lnTo>
                  <a:lnTo>
                    <a:pt x="471138" y="1219200"/>
                  </a:lnTo>
                  <a:lnTo>
                    <a:pt x="507333" y="1219200"/>
                  </a:lnTo>
                  <a:lnTo>
                    <a:pt x="506444" y="1206500"/>
                  </a:lnTo>
                  <a:close/>
                </a:path>
                <a:path w="2571750" h="1752600">
                  <a:moveTo>
                    <a:pt x="469741" y="1206500"/>
                  </a:moveTo>
                  <a:lnTo>
                    <a:pt x="468598" y="1206500"/>
                  </a:lnTo>
                  <a:lnTo>
                    <a:pt x="470926" y="1218141"/>
                  </a:lnTo>
                  <a:lnTo>
                    <a:pt x="470672" y="1214966"/>
                  </a:lnTo>
                  <a:lnTo>
                    <a:pt x="469741" y="1206500"/>
                  </a:lnTo>
                  <a:close/>
                </a:path>
                <a:path w="2571750" h="1752600">
                  <a:moveTo>
                    <a:pt x="503142" y="1193800"/>
                  </a:moveTo>
                  <a:lnTo>
                    <a:pt x="465677" y="1193800"/>
                  </a:lnTo>
                  <a:lnTo>
                    <a:pt x="467455" y="1206500"/>
                  </a:lnTo>
                  <a:lnTo>
                    <a:pt x="503904" y="1206500"/>
                  </a:lnTo>
                  <a:lnTo>
                    <a:pt x="503142" y="1193800"/>
                  </a:lnTo>
                  <a:close/>
                </a:path>
                <a:path w="2571750" h="1752600">
                  <a:moveTo>
                    <a:pt x="498570" y="1181100"/>
                  </a:moveTo>
                  <a:lnTo>
                    <a:pt x="461232" y="1181100"/>
                  </a:lnTo>
                  <a:lnTo>
                    <a:pt x="462756" y="1193800"/>
                  </a:lnTo>
                  <a:lnTo>
                    <a:pt x="499840" y="1193800"/>
                  </a:lnTo>
                  <a:lnTo>
                    <a:pt x="498570" y="1181100"/>
                  </a:lnTo>
                  <a:close/>
                </a:path>
                <a:path w="2571750" h="1752600">
                  <a:moveTo>
                    <a:pt x="494506" y="1168400"/>
                  </a:moveTo>
                  <a:lnTo>
                    <a:pt x="458438" y="1168400"/>
                  </a:lnTo>
                  <a:lnTo>
                    <a:pt x="458565" y="1181100"/>
                  </a:lnTo>
                  <a:lnTo>
                    <a:pt x="495649" y="1181100"/>
                  </a:lnTo>
                  <a:lnTo>
                    <a:pt x="494506" y="1168400"/>
                  </a:lnTo>
                  <a:close/>
                </a:path>
                <a:path w="2571750" h="1752600">
                  <a:moveTo>
                    <a:pt x="26132" y="1143000"/>
                  </a:moveTo>
                  <a:lnTo>
                    <a:pt x="6826" y="1143000"/>
                  </a:lnTo>
                  <a:lnTo>
                    <a:pt x="2198" y="1155700"/>
                  </a:lnTo>
                  <a:lnTo>
                    <a:pt x="0" y="1155700"/>
                  </a:lnTo>
                  <a:lnTo>
                    <a:pt x="325" y="1168400"/>
                  </a:lnTo>
                  <a:lnTo>
                    <a:pt x="44926" y="1168400"/>
                  </a:lnTo>
                  <a:lnTo>
                    <a:pt x="31337" y="1155700"/>
                  </a:lnTo>
                  <a:lnTo>
                    <a:pt x="26132" y="1143000"/>
                  </a:lnTo>
                  <a:close/>
                </a:path>
                <a:path w="2571750" h="1752600">
                  <a:moveTo>
                    <a:pt x="492601" y="1155700"/>
                  </a:moveTo>
                  <a:lnTo>
                    <a:pt x="456914" y="1155700"/>
                  </a:lnTo>
                  <a:lnTo>
                    <a:pt x="457168" y="1168400"/>
                  </a:lnTo>
                  <a:lnTo>
                    <a:pt x="492982" y="1168400"/>
                  </a:lnTo>
                  <a:lnTo>
                    <a:pt x="492601" y="1155700"/>
                  </a:lnTo>
                  <a:close/>
                </a:path>
                <a:path w="2571750" h="1752600">
                  <a:moveTo>
                    <a:pt x="455552" y="1152652"/>
                  </a:moveTo>
                  <a:lnTo>
                    <a:pt x="455644" y="1155700"/>
                  </a:lnTo>
                  <a:lnTo>
                    <a:pt x="456406" y="1155700"/>
                  </a:lnTo>
                  <a:lnTo>
                    <a:pt x="455552" y="1152652"/>
                  </a:lnTo>
                  <a:close/>
                </a:path>
                <a:path w="2571750" h="1752600">
                  <a:moveTo>
                    <a:pt x="455263" y="1143000"/>
                  </a:moveTo>
                  <a:lnTo>
                    <a:pt x="455552" y="1152652"/>
                  </a:lnTo>
                  <a:lnTo>
                    <a:pt x="456406" y="1155700"/>
                  </a:lnTo>
                  <a:lnTo>
                    <a:pt x="455263" y="1143000"/>
                  </a:lnTo>
                  <a:close/>
                </a:path>
                <a:path w="2571750" h="1752600">
                  <a:moveTo>
                    <a:pt x="490188" y="1143000"/>
                  </a:moveTo>
                  <a:lnTo>
                    <a:pt x="455263" y="1143000"/>
                  </a:lnTo>
                  <a:lnTo>
                    <a:pt x="456406" y="1155700"/>
                  </a:lnTo>
                  <a:lnTo>
                    <a:pt x="490442" y="1155700"/>
                  </a:lnTo>
                  <a:lnTo>
                    <a:pt x="490188" y="1143000"/>
                  </a:lnTo>
                  <a:close/>
                </a:path>
                <a:path w="2571750" h="1752600">
                  <a:moveTo>
                    <a:pt x="490315" y="1143000"/>
                  </a:moveTo>
                  <a:lnTo>
                    <a:pt x="490442" y="1155700"/>
                  </a:lnTo>
                  <a:lnTo>
                    <a:pt x="491458" y="1155700"/>
                  </a:lnTo>
                  <a:lnTo>
                    <a:pt x="490315" y="1143000"/>
                  </a:lnTo>
                  <a:close/>
                </a:path>
                <a:path w="2571750" h="1752600">
                  <a:moveTo>
                    <a:pt x="486124" y="1130300"/>
                  </a:moveTo>
                  <a:lnTo>
                    <a:pt x="452088" y="1130300"/>
                  </a:lnTo>
                  <a:lnTo>
                    <a:pt x="452850" y="1143000"/>
                  </a:lnTo>
                  <a:lnTo>
                    <a:pt x="455552" y="1152652"/>
                  </a:lnTo>
                  <a:lnTo>
                    <a:pt x="455263" y="1143000"/>
                  </a:lnTo>
                  <a:lnTo>
                    <a:pt x="487267" y="1143000"/>
                  </a:lnTo>
                  <a:lnTo>
                    <a:pt x="486124" y="1130300"/>
                  </a:lnTo>
                  <a:close/>
                </a:path>
                <a:path w="2571750" h="1752600">
                  <a:moveTo>
                    <a:pt x="452285" y="1140177"/>
                  </a:moveTo>
                  <a:lnTo>
                    <a:pt x="452342" y="1143000"/>
                  </a:lnTo>
                  <a:lnTo>
                    <a:pt x="452850" y="1143000"/>
                  </a:lnTo>
                  <a:lnTo>
                    <a:pt x="452285" y="1140177"/>
                  </a:lnTo>
                  <a:close/>
                </a:path>
                <a:path w="2571750" h="1752600">
                  <a:moveTo>
                    <a:pt x="452088" y="1130300"/>
                  </a:moveTo>
                  <a:lnTo>
                    <a:pt x="452285" y="1140177"/>
                  </a:lnTo>
                  <a:lnTo>
                    <a:pt x="452850" y="1143000"/>
                  </a:lnTo>
                  <a:lnTo>
                    <a:pt x="452088" y="1130300"/>
                  </a:lnTo>
                  <a:close/>
                </a:path>
                <a:path w="2571750" h="1752600">
                  <a:moveTo>
                    <a:pt x="486124" y="1130300"/>
                  </a:moveTo>
                  <a:lnTo>
                    <a:pt x="487267" y="1143000"/>
                  </a:lnTo>
                  <a:lnTo>
                    <a:pt x="486977" y="1133348"/>
                  </a:lnTo>
                  <a:lnTo>
                    <a:pt x="486124" y="1130300"/>
                  </a:lnTo>
                  <a:close/>
                </a:path>
                <a:path w="2571750" h="1752600">
                  <a:moveTo>
                    <a:pt x="486977" y="1133348"/>
                  </a:moveTo>
                  <a:lnTo>
                    <a:pt x="487267" y="1143000"/>
                  </a:lnTo>
                  <a:lnTo>
                    <a:pt x="489680" y="1143000"/>
                  </a:lnTo>
                  <a:lnTo>
                    <a:pt x="486977" y="1133348"/>
                  </a:lnTo>
                  <a:close/>
                </a:path>
                <a:path w="2571750" h="1752600">
                  <a:moveTo>
                    <a:pt x="483457" y="1117600"/>
                  </a:moveTo>
                  <a:lnTo>
                    <a:pt x="449167" y="1117600"/>
                  </a:lnTo>
                  <a:lnTo>
                    <a:pt x="450310" y="1130300"/>
                  </a:lnTo>
                  <a:lnTo>
                    <a:pt x="452285" y="1140177"/>
                  </a:lnTo>
                  <a:lnTo>
                    <a:pt x="452088" y="1130300"/>
                  </a:lnTo>
                  <a:lnTo>
                    <a:pt x="485997" y="1130300"/>
                  </a:lnTo>
                  <a:lnTo>
                    <a:pt x="483457" y="1117600"/>
                  </a:lnTo>
                  <a:close/>
                </a:path>
                <a:path w="2571750" h="1752600">
                  <a:moveTo>
                    <a:pt x="486886" y="1130300"/>
                  </a:moveTo>
                  <a:lnTo>
                    <a:pt x="486124" y="1130300"/>
                  </a:lnTo>
                  <a:lnTo>
                    <a:pt x="486977" y="1133348"/>
                  </a:lnTo>
                  <a:lnTo>
                    <a:pt x="486886" y="1130300"/>
                  </a:lnTo>
                  <a:close/>
                </a:path>
                <a:path w="2571750" h="1752600">
                  <a:moveTo>
                    <a:pt x="449456" y="1127252"/>
                  </a:moveTo>
                  <a:lnTo>
                    <a:pt x="449548" y="1130300"/>
                  </a:lnTo>
                  <a:lnTo>
                    <a:pt x="450310" y="1130300"/>
                  </a:lnTo>
                  <a:lnTo>
                    <a:pt x="449456" y="1127252"/>
                  </a:lnTo>
                  <a:close/>
                </a:path>
                <a:path w="2571750" h="1752600">
                  <a:moveTo>
                    <a:pt x="449167" y="1117600"/>
                  </a:moveTo>
                  <a:lnTo>
                    <a:pt x="449456" y="1127252"/>
                  </a:lnTo>
                  <a:lnTo>
                    <a:pt x="450310" y="1130300"/>
                  </a:lnTo>
                  <a:lnTo>
                    <a:pt x="449167" y="1117600"/>
                  </a:lnTo>
                  <a:close/>
                </a:path>
                <a:path w="2571750" h="1752600">
                  <a:moveTo>
                    <a:pt x="449167" y="1117600"/>
                  </a:moveTo>
                  <a:lnTo>
                    <a:pt x="446754" y="1117600"/>
                  </a:lnTo>
                  <a:lnTo>
                    <a:pt x="449456" y="1127252"/>
                  </a:lnTo>
                  <a:lnTo>
                    <a:pt x="449167" y="1117600"/>
                  </a:lnTo>
                  <a:close/>
                </a:path>
                <a:path w="2571750" h="1752600">
                  <a:moveTo>
                    <a:pt x="480028" y="1104900"/>
                  </a:moveTo>
                  <a:lnTo>
                    <a:pt x="445865" y="1104900"/>
                  </a:lnTo>
                  <a:lnTo>
                    <a:pt x="446373" y="1117600"/>
                  </a:lnTo>
                  <a:lnTo>
                    <a:pt x="482949" y="1117600"/>
                  </a:lnTo>
                  <a:lnTo>
                    <a:pt x="480028" y="1104900"/>
                  </a:lnTo>
                  <a:close/>
                </a:path>
                <a:path w="2571750" h="1752600">
                  <a:moveTo>
                    <a:pt x="477361" y="1092200"/>
                  </a:moveTo>
                  <a:lnTo>
                    <a:pt x="443325" y="1092200"/>
                  </a:lnTo>
                  <a:lnTo>
                    <a:pt x="444214" y="1104900"/>
                  </a:lnTo>
                  <a:lnTo>
                    <a:pt x="479901" y="1104900"/>
                  </a:lnTo>
                  <a:lnTo>
                    <a:pt x="477361" y="1092200"/>
                  </a:lnTo>
                  <a:close/>
                </a:path>
                <a:path w="2571750" h="1752600">
                  <a:moveTo>
                    <a:pt x="477361" y="1079500"/>
                  </a:moveTo>
                  <a:lnTo>
                    <a:pt x="440531" y="1079500"/>
                  </a:lnTo>
                  <a:lnTo>
                    <a:pt x="440531" y="1092200"/>
                  </a:lnTo>
                  <a:lnTo>
                    <a:pt x="477869" y="1092200"/>
                  </a:lnTo>
                  <a:lnTo>
                    <a:pt x="477361" y="1079500"/>
                  </a:lnTo>
                  <a:close/>
                </a:path>
                <a:path w="2571750" h="1752600">
                  <a:moveTo>
                    <a:pt x="473805" y="1066800"/>
                  </a:moveTo>
                  <a:lnTo>
                    <a:pt x="439261" y="1066800"/>
                  </a:lnTo>
                  <a:lnTo>
                    <a:pt x="440277" y="1079500"/>
                  </a:lnTo>
                  <a:lnTo>
                    <a:pt x="474821" y="1079500"/>
                  </a:lnTo>
                  <a:lnTo>
                    <a:pt x="473805" y="1066800"/>
                  </a:lnTo>
                  <a:close/>
                </a:path>
                <a:path w="2571750" h="1752600">
                  <a:moveTo>
                    <a:pt x="472027" y="1054100"/>
                  </a:moveTo>
                  <a:lnTo>
                    <a:pt x="437229" y="1054100"/>
                  </a:lnTo>
                  <a:lnTo>
                    <a:pt x="437610" y="1066800"/>
                  </a:lnTo>
                  <a:lnTo>
                    <a:pt x="472535" y="1066800"/>
                  </a:lnTo>
                  <a:lnTo>
                    <a:pt x="472027" y="1054100"/>
                  </a:lnTo>
                  <a:close/>
                </a:path>
                <a:path w="2571750" h="1752600">
                  <a:moveTo>
                    <a:pt x="472027" y="1054100"/>
                  </a:moveTo>
                  <a:lnTo>
                    <a:pt x="472535" y="1066800"/>
                  </a:lnTo>
                  <a:lnTo>
                    <a:pt x="472196" y="1055511"/>
                  </a:lnTo>
                  <a:lnTo>
                    <a:pt x="472027" y="1054100"/>
                  </a:lnTo>
                  <a:close/>
                </a:path>
                <a:path w="2571750" h="1752600">
                  <a:moveTo>
                    <a:pt x="472196" y="1055511"/>
                  </a:moveTo>
                  <a:lnTo>
                    <a:pt x="472535" y="1066800"/>
                  </a:lnTo>
                  <a:lnTo>
                    <a:pt x="473551" y="1066800"/>
                  </a:lnTo>
                  <a:lnTo>
                    <a:pt x="472196" y="1055511"/>
                  </a:lnTo>
                  <a:close/>
                </a:path>
                <a:path w="2571750" h="1752600">
                  <a:moveTo>
                    <a:pt x="472154" y="1054100"/>
                  </a:moveTo>
                  <a:lnTo>
                    <a:pt x="472027" y="1054100"/>
                  </a:lnTo>
                  <a:lnTo>
                    <a:pt x="472196" y="1055511"/>
                  </a:lnTo>
                  <a:lnTo>
                    <a:pt x="472154" y="1054100"/>
                  </a:lnTo>
                  <a:close/>
                </a:path>
                <a:path w="2571750" h="1752600">
                  <a:moveTo>
                    <a:pt x="470884" y="1041400"/>
                  </a:moveTo>
                  <a:lnTo>
                    <a:pt x="434689" y="1041400"/>
                  </a:lnTo>
                  <a:lnTo>
                    <a:pt x="434816" y="1054100"/>
                  </a:lnTo>
                  <a:lnTo>
                    <a:pt x="471646" y="1054100"/>
                  </a:lnTo>
                  <a:lnTo>
                    <a:pt x="470884" y="1041400"/>
                  </a:lnTo>
                  <a:close/>
                </a:path>
                <a:path w="2571750" h="1752600">
                  <a:moveTo>
                    <a:pt x="468725" y="1028700"/>
                  </a:moveTo>
                  <a:lnTo>
                    <a:pt x="431895" y="1028700"/>
                  </a:lnTo>
                  <a:lnTo>
                    <a:pt x="432403" y="1041400"/>
                  </a:lnTo>
                  <a:lnTo>
                    <a:pt x="469233" y="1041400"/>
                  </a:lnTo>
                  <a:lnTo>
                    <a:pt x="468725" y="1028700"/>
                  </a:lnTo>
                  <a:close/>
                </a:path>
                <a:path w="2571750" h="1752600">
                  <a:moveTo>
                    <a:pt x="466439" y="1016000"/>
                  </a:moveTo>
                  <a:lnTo>
                    <a:pt x="429736" y="1016000"/>
                  </a:lnTo>
                  <a:lnTo>
                    <a:pt x="432276" y="1028700"/>
                  </a:lnTo>
                  <a:lnTo>
                    <a:pt x="466693" y="1028700"/>
                  </a:lnTo>
                  <a:lnTo>
                    <a:pt x="466439" y="1016000"/>
                  </a:lnTo>
                  <a:close/>
                </a:path>
                <a:path w="2571750" h="1752600">
                  <a:moveTo>
                    <a:pt x="463010" y="1003300"/>
                  </a:moveTo>
                  <a:lnTo>
                    <a:pt x="428593" y="1003300"/>
                  </a:lnTo>
                  <a:lnTo>
                    <a:pt x="428974" y="1016000"/>
                  </a:lnTo>
                  <a:lnTo>
                    <a:pt x="463899" y="1016000"/>
                  </a:lnTo>
                  <a:lnTo>
                    <a:pt x="463010" y="1003300"/>
                  </a:lnTo>
                  <a:close/>
                </a:path>
                <a:path w="2571750" h="1752600">
                  <a:moveTo>
                    <a:pt x="463010" y="1003300"/>
                  </a:moveTo>
                  <a:lnTo>
                    <a:pt x="463899" y="1016000"/>
                  </a:lnTo>
                  <a:lnTo>
                    <a:pt x="463607" y="1006288"/>
                  </a:lnTo>
                  <a:lnTo>
                    <a:pt x="463010" y="1003300"/>
                  </a:lnTo>
                  <a:close/>
                </a:path>
                <a:path w="2571750" h="1752600">
                  <a:moveTo>
                    <a:pt x="463607" y="1006288"/>
                  </a:moveTo>
                  <a:lnTo>
                    <a:pt x="463899" y="1016000"/>
                  </a:lnTo>
                  <a:lnTo>
                    <a:pt x="465550" y="1016000"/>
                  </a:lnTo>
                  <a:lnTo>
                    <a:pt x="463607" y="1006288"/>
                  </a:lnTo>
                  <a:close/>
                </a:path>
                <a:path w="2571750" h="1752600">
                  <a:moveTo>
                    <a:pt x="463518" y="1003300"/>
                  </a:moveTo>
                  <a:lnTo>
                    <a:pt x="463010" y="1003300"/>
                  </a:lnTo>
                  <a:lnTo>
                    <a:pt x="463607" y="1006288"/>
                  </a:lnTo>
                  <a:lnTo>
                    <a:pt x="463518" y="1003300"/>
                  </a:lnTo>
                  <a:close/>
                </a:path>
                <a:path w="2571750" h="1752600">
                  <a:moveTo>
                    <a:pt x="462121" y="977900"/>
                  </a:moveTo>
                  <a:lnTo>
                    <a:pt x="427196" y="977900"/>
                  </a:lnTo>
                  <a:lnTo>
                    <a:pt x="427196" y="1003300"/>
                  </a:lnTo>
                  <a:lnTo>
                    <a:pt x="462121" y="1003300"/>
                  </a:lnTo>
                  <a:lnTo>
                    <a:pt x="461867" y="990600"/>
                  </a:lnTo>
                  <a:lnTo>
                    <a:pt x="462121" y="990600"/>
                  </a:lnTo>
                  <a:lnTo>
                    <a:pt x="462121" y="977900"/>
                  </a:lnTo>
                  <a:close/>
                </a:path>
                <a:path w="2571750" h="1752600">
                  <a:moveTo>
                    <a:pt x="461867" y="990600"/>
                  </a:moveTo>
                  <a:lnTo>
                    <a:pt x="462121" y="1003300"/>
                  </a:lnTo>
                  <a:lnTo>
                    <a:pt x="462121" y="992909"/>
                  </a:lnTo>
                  <a:lnTo>
                    <a:pt x="461867" y="990600"/>
                  </a:lnTo>
                  <a:close/>
                </a:path>
                <a:path w="2571750" h="1752600">
                  <a:moveTo>
                    <a:pt x="462121" y="992909"/>
                  </a:moveTo>
                  <a:lnTo>
                    <a:pt x="462121" y="1003300"/>
                  </a:lnTo>
                  <a:lnTo>
                    <a:pt x="463264" y="1003300"/>
                  </a:lnTo>
                  <a:lnTo>
                    <a:pt x="462121" y="992909"/>
                  </a:lnTo>
                  <a:close/>
                </a:path>
                <a:path w="2571750" h="1752600">
                  <a:moveTo>
                    <a:pt x="462121" y="990600"/>
                  </a:moveTo>
                  <a:lnTo>
                    <a:pt x="461867" y="990600"/>
                  </a:lnTo>
                  <a:lnTo>
                    <a:pt x="462121" y="992909"/>
                  </a:lnTo>
                  <a:lnTo>
                    <a:pt x="462121" y="990600"/>
                  </a:lnTo>
                  <a:close/>
                </a:path>
                <a:path w="2571750" h="1752600">
                  <a:moveTo>
                    <a:pt x="460470" y="965200"/>
                  </a:moveTo>
                  <a:lnTo>
                    <a:pt x="425672" y="965200"/>
                  </a:lnTo>
                  <a:lnTo>
                    <a:pt x="425926" y="977900"/>
                  </a:lnTo>
                  <a:lnTo>
                    <a:pt x="461867" y="977900"/>
                  </a:lnTo>
                  <a:lnTo>
                    <a:pt x="460470" y="965200"/>
                  </a:lnTo>
                  <a:close/>
                </a:path>
                <a:path w="2571750" h="1752600">
                  <a:moveTo>
                    <a:pt x="457168" y="939800"/>
                  </a:moveTo>
                  <a:lnTo>
                    <a:pt x="422624" y="939800"/>
                  </a:lnTo>
                  <a:lnTo>
                    <a:pt x="424148" y="952500"/>
                  </a:lnTo>
                  <a:lnTo>
                    <a:pt x="425545" y="965200"/>
                  </a:lnTo>
                  <a:lnTo>
                    <a:pt x="460216" y="965200"/>
                  </a:lnTo>
                  <a:lnTo>
                    <a:pt x="460089" y="952500"/>
                  </a:lnTo>
                  <a:lnTo>
                    <a:pt x="458692" y="952500"/>
                  </a:lnTo>
                  <a:lnTo>
                    <a:pt x="457168" y="939800"/>
                  </a:lnTo>
                  <a:close/>
                </a:path>
                <a:path w="2571750" h="1752600">
                  <a:moveTo>
                    <a:pt x="457041" y="927100"/>
                  </a:moveTo>
                  <a:lnTo>
                    <a:pt x="422116" y="927100"/>
                  </a:lnTo>
                  <a:lnTo>
                    <a:pt x="422497" y="939800"/>
                  </a:lnTo>
                  <a:lnTo>
                    <a:pt x="457422" y="939800"/>
                  </a:lnTo>
                  <a:lnTo>
                    <a:pt x="457041" y="927100"/>
                  </a:lnTo>
                  <a:close/>
                </a:path>
                <a:path w="2571750" h="1752600">
                  <a:moveTo>
                    <a:pt x="455390" y="889000"/>
                  </a:moveTo>
                  <a:lnTo>
                    <a:pt x="419068" y="889000"/>
                  </a:lnTo>
                  <a:lnTo>
                    <a:pt x="420846" y="901700"/>
                  </a:lnTo>
                  <a:lnTo>
                    <a:pt x="420846" y="927100"/>
                  </a:lnTo>
                  <a:lnTo>
                    <a:pt x="456914" y="927100"/>
                  </a:lnTo>
                  <a:lnTo>
                    <a:pt x="455390" y="914400"/>
                  </a:lnTo>
                  <a:lnTo>
                    <a:pt x="455644" y="914400"/>
                  </a:lnTo>
                  <a:lnTo>
                    <a:pt x="455644" y="901700"/>
                  </a:lnTo>
                  <a:lnTo>
                    <a:pt x="455390" y="889000"/>
                  </a:lnTo>
                  <a:close/>
                </a:path>
                <a:path w="2571750" h="1752600">
                  <a:moveTo>
                    <a:pt x="451961" y="647700"/>
                  </a:moveTo>
                  <a:lnTo>
                    <a:pt x="417036" y="647700"/>
                  </a:lnTo>
                  <a:lnTo>
                    <a:pt x="417036" y="863600"/>
                  </a:lnTo>
                  <a:lnTo>
                    <a:pt x="418560" y="876300"/>
                  </a:lnTo>
                  <a:lnTo>
                    <a:pt x="418941" y="889000"/>
                  </a:lnTo>
                  <a:lnTo>
                    <a:pt x="453739" y="889000"/>
                  </a:lnTo>
                  <a:lnTo>
                    <a:pt x="453485" y="876300"/>
                  </a:lnTo>
                  <a:lnTo>
                    <a:pt x="451961" y="863600"/>
                  </a:lnTo>
                  <a:lnTo>
                    <a:pt x="451961" y="647700"/>
                  </a:lnTo>
                  <a:close/>
                </a:path>
                <a:path w="2571750" h="1752600">
                  <a:moveTo>
                    <a:pt x="2536412" y="757381"/>
                  </a:moveTo>
                  <a:lnTo>
                    <a:pt x="2536412" y="762000"/>
                  </a:lnTo>
                  <a:lnTo>
                    <a:pt x="2536920" y="762000"/>
                  </a:lnTo>
                  <a:lnTo>
                    <a:pt x="2536412" y="757381"/>
                  </a:lnTo>
                  <a:close/>
                </a:path>
                <a:path w="2571750" h="1752600">
                  <a:moveTo>
                    <a:pt x="2536412" y="756355"/>
                  </a:moveTo>
                  <a:lnTo>
                    <a:pt x="2536412" y="757381"/>
                  </a:lnTo>
                  <a:lnTo>
                    <a:pt x="2536920" y="762000"/>
                  </a:lnTo>
                  <a:lnTo>
                    <a:pt x="2537428" y="762000"/>
                  </a:lnTo>
                  <a:lnTo>
                    <a:pt x="2536412" y="756355"/>
                  </a:lnTo>
                  <a:close/>
                </a:path>
                <a:path w="2571750" h="1752600">
                  <a:moveTo>
                    <a:pt x="2536412" y="754184"/>
                  </a:moveTo>
                  <a:lnTo>
                    <a:pt x="2536412" y="756355"/>
                  </a:lnTo>
                  <a:lnTo>
                    <a:pt x="2537428" y="762000"/>
                  </a:lnTo>
                  <a:lnTo>
                    <a:pt x="2538444" y="762000"/>
                  </a:lnTo>
                  <a:lnTo>
                    <a:pt x="2536412" y="754184"/>
                  </a:lnTo>
                  <a:close/>
                </a:path>
                <a:path w="2571750" h="1752600">
                  <a:moveTo>
                    <a:pt x="2552795" y="736600"/>
                  </a:moveTo>
                  <a:lnTo>
                    <a:pt x="2536412" y="736600"/>
                  </a:lnTo>
                  <a:lnTo>
                    <a:pt x="2536412" y="754184"/>
                  </a:lnTo>
                  <a:lnTo>
                    <a:pt x="2538444" y="762000"/>
                  </a:lnTo>
                  <a:lnTo>
                    <a:pt x="2571337" y="762000"/>
                  </a:lnTo>
                  <a:lnTo>
                    <a:pt x="2571337" y="749300"/>
                  </a:lnTo>
                  <a:lnTo>
                    <a:pt x="2568797" y="749300"/>
                  </a:lnTo>
                  <a:lnTo>
                    <a:pt x="2568482" y="748134"/>
                  </a:lnTo>
                  <a:lnTo>
                    <a:pt x="2552795" y="736600"/>
                  </a:lnTo>
                  <a:close/>
                </a:path>
                <a:path w="2571750" h="1752600">
                  <a:moveTo>
                    <a:pt x="2536121" y="754742"/>
                  </a:moveTo>
                  <a:lnTo>
                    <a:pt x="2536412" y="757381"/>
                  </a:lnTo>
                  <a:lnTo>
                    <a:pt x="2536412" y="756355"/>
                  </a:lnTo>
                  <a:lnTo>
                    <a:pt x="2536121" y="754742"/>
                  </a:lnTo>
                  <a:close/>
                </a:path>
                <a:path w="2571750" h="1752600">
                  <a:moveTo>
                    <a:pt x="2535802" y="751839"/>
                  </a:moveTo>
                  <a:lnTo>
                    <a:pt x="2536121" y="754742"/>
                  </a:lnTo>
                  <a:lnTo>
                    <a:pt x="2536412" y="756355"/>
                  </a:lnTo>
                  <a:lnTo>
                    <a:pt x="2536412" y="754184"/>
                  </a:lnTo>
                  <a:lnTo>
                    <a:pt x="2535802" y="751839"/>
                  </a:lnTo>
                  <a:close/>
                </a:path>
                <a:path w="2571750" h="1752600">
                  <a:moveTo>
                    <a:pt x="2535142" y="749300"/>
                  </a:moveTo>
                  <a:lnTo>
                    <a:pt x="2536121" y="754742"/>
                  </a:lnTo>
                  <a:lnTo>
                    <a:pt x="2535802" y="751839"/>
                  </a:lnTo>
                  <a:lnTo>
                    <a:pt x="2535142" y="749300"/>
                  </a:lnTo>
                  <a:close/>
                </a:path>
                <a:path w="2571750" h="1752600">
                  <a:moveTo>
                    <a:pt x="2536412" y="736600"/>
                  </a:moveTo>
                  <a:lnTo>
                    <a:pt x="2530570" y="736600"/>
                  </a:lnTo>
                  <a:lnTo>
                    <a:pt x="2533364" y="749300"/>
                  </a:lnTo>
                  <a:lnTo>
                    <a:pt x="2535523" y="749300"/>
                  </a:lnTo>
                  <a:lnTo>
                    <a:pt x="2535802" y="751839"/>
                  </a:lnTo>
                  <a:lnTo>
                    <a:pt x="2536412" y="754184"/>
                  </a:lnTo>
                  <a:lnTo>
                    <a:pt x="2536412" y="736600"/>
                  </a:lnTo>
                  <a:close/>
                </a:path>
                <a:path w="2571750" h="1752600">
                  <a:moveTo>
                    <a:pt x="2568482" y="748134"/>
                  </a:moveTo>
                  <a:lnTo>
                    <a:pt x="2568797" y="749300"/>
                  </a:lnTo>
                  <a:lnTo>
                    <a:pt x="2568738" y="748323"/>
                  </a:lnTo>
                  <a:lnTo>
                    <a:pt x="2568482" y="748134"/>
                  </a:lnTo>
                  <a:close/>
                </a:path>
                <a:path w="2571750" h="1752600">
                  <a:moveTo>
                    <a:pt x="2568738" y="748323"/>
                  </a:moveTo>
                  <a:lnTo>
                    <a:pt x="2568797" y="749300"/>
                  </a:lnTo>
                  <a:lnTo>
                    <a:pt x="2570067" y="749300"/>
                  </a:lnTo>
                  <a:lnTo>
                    <a:pt x="2568738" y="748323"/>
                  </a:lnTo>
                  <a:close/>
                </a:path>
                <a:path w="2571750" h="1752600">
                  <a:moveTo>
                    <a:pt x="2569178" y="736600"/>
                  </a:moveTo>
                  <a:lnTo>
                    <a:pt x="2568035" y="736600"/>
                  </a:lnTo>
                  <a:lnTo>
                    <a:pt x="2568738" y="748323"/>
                  </a:lnTo>
                  <a:lnTo>
                    <a:pt x="2570067" y="749300"/>
                  </a:lnTo>
                  <a:lnTo>
                    <a:pt x="2569178" y="736600"/>
                  </a:lnTo>
                  <a:close/>
                </a:path>
                <a:path w="2571750" h="1752600">
                  <a:moveTo>
                    <a:pt x="2569432" y="736600"/>
                  </a:moveTo>
                  <a:lnTo>
                    <a:pt x="2569178" y="736600"/>
                  </a:lnTo>
                  <a:lnTo>
                    <a:pt x="2570067" y="749300"/>
                  </a:lnTo>
                  <a:lnTo>
                    <a:pt x="2571337" y="749300"/>
                  </a:lnTo>
                  <a:lnTo>
                    <a:pt x="2569432" y="736600"/>
                  </a:lnTo>
                  <a:close/>
                </a:path>
                <a:path w="2571750" h="1752600">
                  <a:moveTo>
                    <a:pt x="2571337" y="736600"/>
                  </a:moveTo>
                  <a:lnTo>
                    <a:pt x="2569432" y="736600"/>
                  </a:lnTo>
                  <a:lnTo>
                    <a:pt x="2571337" y="749300"/>
                  </a:lnTo>
                  <a:lnTo>
                    <a:pt x="2571337" y="736600"/>
                  </a:lnTo>
                  <a:close/>
                </a:path>
                <a:path w="2571750" h="1752600">
                  <a:moveTo>
                    <a:pt x="2568035" y="736600"/>
                  </a:moveTo>
                  <a:lnTo>
                    <a:pt x="2565368" y="736600"/>
                  </a:lnTo>
                  <a:lnTo>
                    <a:pt x="2568482" y="748134"/>
                  </a:lnTo>
                  <a:lnTo>
                    <a:pt x="2568738" y="748323"/>
                  </a:lnTo>
                  <a:lnTo>
                    <a:pt x="2568035" y="736600"/>
                  </a:lnTo>
                  <a:close/>
                </a:path>
                <a:path w="2571750" h="1752600">
                  <a:moveTo>
                    <a:pt x="2565368" y="736600"/>
                  </a:moveTo>
                  <a:lnTo>
                    <a:pt x="2552795" y="736600"/>
                  </a:lnTo>
                  <a:lnTo>
                    <a:pt x="2568482" y="748134"/>
                  </a:lnTo>
                  <a:lnTo>
                    <a:pt x="2565368" y="736600"/>
                  </a:lnTo>
                  <a:close/>
                </a:path>
                <a:path w="2571750" h="1752600">
                  <a:moveTo>
                    <a:pt x="2564479" y="723900"/>
                  </a:moveTo>
                  <a:lnTo>
                    <a:pt x="2520283" y="723900"/>
                  </a:lnTo>
                  <a:lnTo>
                    <a:pt x="2524347" y="736600"/>
                  </a:lnTo>
                  <a:lnTo>
                    <a:pt x="2565876" y="736600"/>
                  </a:lnTo>
                  <a:lnTo>
                    <a:pt x="2564479" y="723900"/>
                  </a:lnTo>
                  <a:close/>
                </a:path>
                <a:path w="2571750" h="1752600">
                  <a:moveTo>
                    <a:pt x="2555970" y="711200"/>
                  </a:moveTo>
                  <a:lnTo>
                    <a:pt x="2510885" y="711200"/>
                  </a:lnTo>
                  <a:lnTo>
                    <a:pt x="2517743" y="723900"/>
                  </a:lnTo>
                  <a:lnTo>
                    <a:pt x="2558891" y="723900"/>
                  </a:lnTo>
                  <a:lnTo>
                    <a:pt x="2555970" y="711200"/>
                  </a:lnTo>
                  <a:close/>
                </a:path>
                <a:path w="2571750" h="1752600">
                  <a:moveTo>
                    <a:pt x="2556605" y="711200"/>
                  </a:moveTo>
                  <a:lnTo>
                    <a:pt x="2558891" y="723900"/>
                  </a:lnTo>
                  <a:lnTo>
                    <a:pt x="2559145" y="723900"/>
                  </a:lnTo>
                  <a:lnTo>
                    <a:pt x="2556605" y="711200"/>
                  </a:lnTo>
                  <a:close/>
                </a:path>
                <a:path w="2571750" h="1752600">
                  <a:moveTo>
                    <a:pt x="2537809" y="685800"/>
                  </a:moveTo>
                  <a:lnTo>
                    <a:pt x="2539206" y="698500"/>
                  </a:lnTo>
                  <a:lnTo>
                    <a:pt x="2504408" y="698500"/>
                  </a:lnTo>
                  <a:lnTo>
                    <a:pt x="2509361" y="711200"/>
                  </a:lnTo>
                  <a:lnTo>
                    <a:pt x="2548604" y="711200"/>
                  </a:lnTo>
                  <a:lnTo>
                    <a:pt x="2544667" y="698500"/>
                  </a:lnTo>
                  <a:lnTo>
                    <a:pt x="2537809" y="685800"/>
                  </a:lnTo>
                  <a:close/>
                </a:path>
                <a:path w="2571750" h="1752600">
                  <a:moveTo>
                    <a:pt x="2547842" y="698500"/>
                  </a:moveTo>
                  <a:lnTo>
                    <a:pt x="2548604" y="711200"/>
                  </a:lnTo>
                  <a:lnTo>
                    <a:pt x="2551779" y="711200"/>
                  </a:lnTo>
                  <a:lnTo>
                    <a:pt x="2547842" y="698500"/>
                  </a:lnTo>
                  <a:close/>
                </a:path>
                <a:path w="2571750" h="1752600">
                  <a:moveTo>
                    <a:pt x="2521807" y="660400"/>
                  </a:moveTo>
                  <a:lnTo>
                    <a:pt x="2476722" y="660400"/>
                  </a:lnTo>
                  <a:lnTo>
                    <a:pt x="2482818" y="673100"/>
                  </a:lnTo>
                  <a:lnTo>
                    <a:pt x="2482310" y="673100"/>
                  </a:lnTo>
                  <a:lnTo>
                    <a:pt x="2488787" y="685800"/>
                  </a:lnTo>
                  <a:lnTo>
                    <a:pt x="2492978" y="685800"/>
                  </a:lnTo>
                  <a:lnTo>
                    <a:pt x="2499074" y="698500"/>
                  </a:lnTo>
                  <a:lnTo>
                    <a:pt x="2539206" y="698500"/>
                  </a:lnTo>
                  <a:lnTo>
                    <a:pt x="2533872" y="685800"/>
                  </a:lnTo>
                  <a:lnTo>
                    <a:pt x="2528030" y="673100"/>
                  </a:lnTo>
                  <a:lnTo>
                    <a:pt x="2521807" y="660400"/>
                  </a:lnTo>
                  <a:close/>
                </a:path>
                <a:path w="2571750" h="1752600">
                  <a:moveTo>
                    <a:pt x="2511012" y="647700"/>
                  </a:moveTo>
                  <a:lnTo>
                    <a:pt x="2469991" y="647700"/>
                  </a:lnTo>
                  <a:lnTo>
                    <a:pt x="2474944" y="660400"/>
                  </a:lnTo>
                  <a:lnTo>
                    <a:pt x="2517489" y="660400"/>
                  </a:lnTo>
                  <a:lnTo>
                    <a:pt x="2511012" y="647700"/>
                  </a:lnTo>
                  <a:close/>
                </a:path>
                <a:path w="2571750" h="1752600">
                  <a:moveTo>
                    <a:pt x="461486" y="596900"/>
                  </a:moveTo>
                  <a:lnTo>
                    <a:pt x="425672" y="596900"/>
                  </a:lnTo>
                  <a:lnTo>
                    <a:pt x="422370" y="609600"/>
                  </a:lnTo>
                  <a:lnTo>
                    <a:pt x="420211" y="622300"/>
                  </a:lnTo>
                  <a:lnTo>
                    <a:pt x="418687" y="635000"/>
                  </a:lnTo>
                  <a:lnTo>
                    <a:pt x="417290" y="647700"/>
                  </a:lnTo>
                  <a:lnTo>
                    <a:pt x="451834" y="647700"/>
                  </a:lnTo>
                  <a:lnTo>
                    <a:pt x="453231" y="635000"/>
                  </a:lnTo>
                  <a:lnTo>
                    <a:pt x="454755" y="622300"/>
                  </a:lnTo>
                  <a:lnTo>
                    <a:pt x="456025" y="622300"/>
                  </a:lnTo>
                  <a:lnTo>
                    <a:pt x="459327" y="609600"/>
                  </a:lnTo>
                  <a:lnTo>
                    <a:pt x="459708" y="609600"/>
                  </a:lnTo>
                  <a:lnTo>
                    <a:pt x="461486" y="596900"/>
                  </a:lnTo>
                  <a:close/>
                </a:path>
                <a:path w="2571750" h="1752600">
                  <a:moveTo>
                    <a:pt x="2500979" y="635000"/>
                  </a:moveTo>
                  <a:lnTo>
                    <a:pt x="2463641" y="635000"/>
                  </a:lnTo>
                  <a:lnTo>
                    <a:pt x="2464530" y="647700"/>
                  </a:lnTo>
                  <a:lnTo>
                    <a:pt x="2506059" y="647700"/>
                  </a:lnTo>
                  <a:lnTo>
                    <a:pt x="2500979" y="635000"/>
                  </a:lnTo>
                  <a:close/>
                </a:path>
                <a:path w="2571750" h="1752600">
                  <a:moveTo>
                    <a:pt x="816578" y="622300"/>
                  </a:moveTo>
                  <a:lnTo>
                    <a:pt x="812006" y="622300"/>
                  </a:lnTo>
                  <a:lnTo>
                    <a:pt x="814800" y="635000"/>
                  </a:lnTo>
                  <a:lnTo>
                    <a:pt x="820515" y="635000"/>
                  </a:lnTo>
                  <a:lnTo>
                    <a:pt x="816578" y="622300"/>
                  </a:lnTo>
                  <a:close/>
                </a:path>
                <a:path w="2571750" h="1752600">
                  <a:moveTo>
                    <a:pt x="1038447" y="622300"/>
                  </a:moveTo>
                  <a:lnTo>
                    <a:pt x="816578" y="622300"/>
                  </a:lnTo>
                  <a:lnTo>
                    <a:pt x="821912" y="635000"/>
                  </a:lnTo>
                  <a:lnTo>
                    <a:pt x="1029811" y="635000"/>
                  </a:lnTo>
                  <a:lnTo>
                    <a:pt x="1038447" y="622300"/>
                  </a:lnTo>
                  <a:close/>
                </a:path>
                <a:path w="2571750" h="1752600">
                  <a:moveTo>
                    <a:pt x="1045432" y="622300"/>
                  </a:moveTo>
                  <a:lnTo>
                    <a:pt x="1038447" y="622300"/>
                  </a:lnTo>
                  <a:lnTo>
                    <a:pt x="1038320" y="635000"/>
                  </a:lnTo>
                  <a:lnTo>
                    <a:pt x="1045432" y="622300"/>
                  </a:lnTo>
                  <a:close/>
                </a:path>
                <a:path w="2571750" h="1752600">
                  <a:moveTo>
                    <a:pt x="2494121" y="622300"/>
                  </a:moveTo>
                  <a:lnTo>
                    <a:pt x="2454878" y="622300"/>
                  </a:lnTo>
                  <a:lnTo>
                    <a:pt x="2459958" y="635000"/>
                  </a:lnTo>
                  <a:lnTo>
                    <a:pt x="2500217" y="635000"/>
                  </a:lnTo>
                  <a:lnTo>
                    <a:pt x="2494121" y="622300"/>
                  </a:lnTo>
                  <a:close/>
                </a:path>
                <a:path w="2571750" h="1752600">
                  <a:moveTo>
                    <a:pt x="1070959" y="609600"/>
                  </a:moveTo>
                  <a:lnTo>
                    <a:pt x="775303" y="609600"/>
                  </a:lnTo>
                  <a:lnTo>
                    <a:pt x="781018" y="622300"/>
                  </a:lnTo>
                  <a:lnTo>
                    <a:pt x="1060926" y="622300"/>
                  </a:lnTo>
                  <a:lnTo>
                    <a:pt x="1070959" y="609600"/>
                  </a:lnTo>
                  <a:close/>
                </a:path>
                <a:path w="2571750" h="1752600">
                  <a:moveTo>
                    <a:pt x="2489422" y="609600"/>
                  </a:moveTo>
                  <a:lnTo>
                    <a:pt x="2449417" y="609600"/>
                  </a:lnTo>
                  <a:lnTo>
                    <a:pt x="2454116" y="622300"/>
                  </a:lnTo>
                  <a:lnTo>
                    <a:pt x="2490438" y="622300"/>
                  </a:lnTo>
                  <a:lnTo>
                    <a:pt x="2489422" y="609600"/>
                  </a:lnTo>
                  <a:close/>
                </a:path>
                <a:path w="2571750" h="1752600">
                  <a:moveTo>
                    <a:pt x="860647" y="596900"/>
                  </a:moveTo>
                  <a:lnTo>
                    <a:pt x="748125" y="596900"/>
                  </a:lnTo>
                  <a:lnTo>
                    <a:pt x="749903" y="609600"/>
                  </a:lnTo>
                  <a:lnTo>
                    <a:pt x="867759" y="609600"/>
                  </a:lnTo>
                  <a:lnTo>
                    <a:pt x="860647" y="596900"/>
                  </a:lnTo>
                  <a:close/>
                </a:path>
                <a:path w="2571750" h="1752600">
                  <a:moveTo>
                    <a:pt x="1086834" y="596900"/>
                  </a:moveTo>
                  <a:lnTo>
                    <a:pt x="1003395" y="596900"/>
                  </a:lnTo>
                  <a:lnTo>
                    <a:pt x="995521" y="609600"/>
                  </a:lnTo>
                  <a:lnTo>
                    <a:pt x="1085183" y="609600"/>
                  </a:lnTo>
                  <a:lnTo>
                    <a:pt x="1086834" y="596900"/>
                  </a:lnTo>
                  <a:close/>
                </a:path>
                <a:path w="2571750" h="1752600">
                  <a:moveTo>
                    <a:pt x="2436082" y="584200"/>
                  </a:moveTo>
                  <a:lnTo>
                    <a:pt x="2439003" y="596900"/>
                  </a:lnTo>
                  <a:lnTo>
                    <a:pt x="2444083" y="609600"/>
                  </a:lnTo>
                  <a:lnTo>
                    <a:pt x="2443194" y="596900"/>
                  </a:lnTo>
                  <a:lnTo>
                    <a:pt x="2440146" y="596900"/>
                  </a:lnTo>
                  <a:lnTo>
                    <a:pt x="2436082" y="584200"/>
                  </a:lnTo>
                  <a:close/>
                </a:path>
                <a:path w="2571750" h="1752600">
                  <a:moveTo>
                    <a:pt x="2480278" y="596900"/>
                  </a:moveTo>
                  <a:lnTo>
                    <a:pt x="2443194" y="596900"/>
                  </a:lnTo>
                  <a:lnTo>
                    <a:pt x="2447004" y="609600"/>
                  </a:lnTo>
                  <a:lnTo>
                    <a:pt x="2485104" y="609600"/>
                  </a:lnTo>
                  <a:lnTo>
                    <a:pt x="2480278" y="596900"/>
                  </a:lnTo>
                  <a:close/>
                </a:path>
                <a:path w="2571750" h="1752600">
                  <a:moveTo>
                    <a:pt x="464407" y="584200"/>
                  </a:moveTo>
                  <a:lnTo>
                    <a:pt x="427069" y="584200"/>
                  </a:lnTo>
                  <a:lnTo>
                    <a:pt x="425291" y="596900"/>
                  </a:lnTo>
                  <a:lnTo>
                    <a:pt x="461105" y="596900"/>
                  </a:lnTo>
                  <a:lnTo>
                    <a:pt x="464407" y="584200"/>
                  </a:lnTo>
                  <a:close/>
                </a:path>
                <a:path w="2571750" h="1752600">
                  <a:moveTo>
                    <a:pt x="807942" y="584200"/>
                  </a:moveTo>
                  <a:lnTo>
                    <a:pt x="730726" y="584200"/>
                  </a:lnTo>
                  <a:lnTo>
                    <a:pt x="734155" y="596900"/>
                  </a:lnTo>
                  <a:lnTo>
                    <a:pt x="811879" y="596900"/>
                  </a:lnTo>
                  <a:lnTo>
                    <a:pt x="807942" y="584200"/>
                  </a:lnTo>
                  <a:close/>
                </a:path>
                <a:path w="2571750" h="1752600">
                  <a:moveTo>
                    <a:pt x="809085" y="584200"/>
                  </a:moveTo>
                  <a:lnTo>
                    <a:pt x="811879" y="596900"/>
                  </a:lnTo>
                  <a:lnTo>
                    <a:pt x="814419" y="596900"/>
                  </a:lnTo>
                  <a:lnTo>
                    <a:pt x="809085" y="584200"/>
                  </a:lnTo>
                  <a:close/>
                </a:path>
                <a:path w="2571750" h="1752600">
                  <a:moveTo>
                    <a:pt x="1100677" y="584200"/>
                  </a:moveTo>
                  <a:lnTo>
                    <a:pt x="1039717" y="584200"/>
                  </a:lnTo>
                  <a:lnTo>
                    <a:pt x="1032097" y="596900"/>
                  </a:lnTo>
                  <a:lnTo>
                    <a:pt x="1094708" y="596900"/>
                  </a:lnTo>
                  <a:lnTo>
                    <a:pt x="1100677" y="584200"/>
                  </a:lnTo>
                  <a:close/>
                </a:path>
                <a:path w="2571750" h="1752600">
                  <a:moveTo>
                    <a:pt x="1100677" y="584200"/>
                  </a:moveTo>
                  <a:lnTo>
                    <a:pt x="1094708" y="596900"/>
                  </a:lnTo>
                  <a:lnTo>
                    <a:pt x="1097756" y="596900"/>
                  </a:lnTo>
                  <a:lnTo>
                    <a:pt x="1100677" y="584200"/>
                  </a:lnTo>
                  <a:close/>
                </a:path>
                <a:path w="2571750" h="1752600">
                  <a:moveTo>
                    <a:pt x="1104233" y="584200"/>
                  </a:moveTo>
                  <a:lnTo>
                    <a:pt x="1100677" y="584200"/>
                  </a:lnTo>
                  <a:lnTo>
                    <a:pt x="1097756" y="596900"/>
                  </a:lnTo>
                  <a:lnTo>
                    <a:pt x="1100169" y="596900"/>
                  </a:lnTo>
                  <a:lnTo>
                    <a:pt x="1104233" y="584200"/>
                  </a:lnTo>
                  <a:close/>
                </a:path>
                <a:path w="2571750" h="1752600">
                  <a:moveTo>
                    <a:pt x="2436082" y="584200"/>
                  </a:moveTo>
                  <a:lnTo>
                    <a:pt x="2433669" y="584200"/>
                  </a:lnTo>
                  <a:lnTo>
                    <a:pt x="2436209" y="596900"/>
                  </a:lnTo>
                  <a:lnTo>
                    <a:pt x="2439003" y="596900"/>
                  </a:lnTo>
                  <a:lnTo>
                    <a:pt x="2436082" y="584200"/>
                  </a:lnTo>
                  <a:close/>
                </a:path>
                <a:path w="2571750" h="1752600">
                  <a:moveTo>
                    <a:pt x="2475071" y="584200"/>
                  </a:moveTo>
                  <a:lnTo>
                    <a:pt x="2436082" y="584200"/>
                  </a:lnTo>
                  <a:lnTo>
                    <a:pt x="2440146" y="596900"/>
                  </a:lnTo>
                  <a:lnTo>
                    <a:pt x="2478373" y="596900"/>
                  </a:lnTo>
                  <a:lnTo>
                    <a:pt x="2475071" y="584200"/>
                  </a:lnTo>
                  <a:close/>
                </a:path>
                <a:path w="2571750" h="1752600">
                  <a:moveTo>
                    <a:pt x="466439" y="571500"/>
                  </a:moveTo>
                  <a:lnTo>
                    <a:pt x="430625" y="571500"/>
                  </a:lnTo>
                  <a:lnTo>
                    <a:pt x="427450" y="584200"/>
                  </a:lnTo>
                  <a:lnTo>
                    <a:pt x="464661" y="584200"/>
                  </a:lnTo>
                  <a:lnTo>
                    <a:pt x="466439" y="571500"/>
                  </a:lnTo>
                  <a:close/>
                </a:path>
                <a:path w="2571750" h="1752600">
                  <a:moveTo>
                    <a:pt x="766032" y="571500"/>
                  </a:moveTo>
                  <a:lnTo>
                    <a:pt x="718534" y="571500"/>
                  </a:lnTo>
                  <a:lnTo>
                    <a:pt x="720947" y="584200"/>
                  </a:lnTo>
                  <a:lnTo>
                    <a:pt x="774922" y="584200"/>
                  </a:lnTo>
                  <a:lnTo>
                    <a:pt x="766032" y="571500"/>
                  </a:lnTo>
                  <a:close/>
                </a:path>
                <a:path w="2571750" h="1752600">
                  <a:moveTo>
                    <a:pt x="772255" y="571500"/>
                  </a:moveTo>
                  <a:lnTo>
                    <a:pt x="766032" y="571500"/>
                  </a:lnTo>
                  <a:lnTo>
                    <a:pt x="774922" y="584200"/>
                  </a:lnTo>
                  <a:lnTo>
                    <a:pt x="772469" y="571937"/>
                  </a:lnTo>
                  <a:lnTo>
                    <a:pt x="772255" y="571500"/>
                  </a:lnTo>
                  <a:close/>
                </a:path>
                <a:path w="2571750" h="1752600">
                  <a:moveTo>
                    <a:pt x="772469" y="571937"/>
                  </a:moveTo>
                  <a:lnTo>
                    <a:pt x="774922" y="584200"/>
                  </a:lnTo>
                  <a:lnTo>
                    <a:pt x="777081" y="584200"/>
                  </a:lnTo>
                  <a:lnTo>
                    <a:pt x="776403" y="579966"/>
                  </a:lnTo>
                  <a:lnTo>
                    <a:pt x="772469" y="571937"/>
                  </a:lnTo>
                  <a:close/>
                </a:path>
                <a:path w="2571750" h="1752600">
                  <a:moveTo>
                    <a:pt x="775684" y="575468"/>
                  </a:moveTo>
                  <a:lnTo>
                    <a:pt x="776403" y="579966"/>
                  </a:lnTo>
                  <a:lnTo>
                    <a:pt x="778478" y="584200"/>
                  </a:lnTo>
                  <a:lnTo>
                    <a:pt x="775684" y="575468"/>
                  </a:lnTo>
                  <a:close/>
                </a:path>
                <a:path w="2571750" h="1752600">
                  <a:moveTo>
                    <a:pt x="1119092" y="571500"/>
                  </a:moveTo>
                  <a:lnTo>
                    <a:pt x="1065498" y="571500"/>
                  </a:lnTo>
                  <a:lnTo>
                    <a:pt x="1057624" y="584200"/>
                  </a:lnTo>
                  <a:lnTo>
                    <a:pt x="1117949" y="584200"/>
                  </a:lnTo>
                  <a:lnTo>
                    <a:pt x="1119092" y="571500"/>
                  </a:lnTo>
                  <a:close/>
                </a:path>
                <a:path w="2571750" h="1752600">
                  <a:moveTo>
                    <a:pt x="2466435" y="571500"/>
                  </a:moveTo>
                  <a:lnTo>
                    <a:pt x="2405856" y="571500"/>
                  </a:lnTo>
                  <a:lnTo>
                    <a:pt x="2425922" y="584200"/>
                  </a:lnTo>
                  <a:lnTo>
                    <a:pt x="2469356" y="584200"/>
                  </a:lnTo>
                  <a:lnTo>
                    <a:pt x="2466435" y="571500"/>
                  </a:lnTo>
                  <a:close/>
                </a:path>
                <a:path w="2571750" h="1752600">
                  <a:moveTo>
                    <a:pt x="2469229" y="571500"/>
                  </a:moveTo>
                  <a:lnTo>
                    <a:pt x="2469356" y="584200"/>
                  </a:lnTo>
                  <a:lnTo>
                    <a:pt x="2474309" y="584200"/>
                  </a:lnTo>
                  <a:lnTo>
                    <a:pt x="2469229" y="571500"/>
                  </a:lnTo>
                  <a:close/>
                </a:path>
                <a:path w="2571750" h="1752600">
                  <a:moveTo>
                    <a:pt x="774414" y="571500"/>
                  </a:moveTo>
                  <a:lnTo>
                    <a:pt x="772382" y="571500"/>
                  </a:lnTo>
                  <a:lnTo>
                    <a:pt x="772469" y="571937"/>
                  </a:lnTo>
                  <a:lnTo>
                    <a:pt x="776403" y="579966"/>
                  </a:lnTo>
                  <a:lnTo>
                    <a:pt x="775684" y="575468"/>
                  </a:lnTo>
                  <a:lnTo>
                    <a:pt x="774414" y="571500"/>
                  </a:lnTo>
                  <a:close/>
                </a:path>
                <a:path w="2571750" h="1752600">
                  <a:moveTo>
                    <a:pt x="775049" y="571500"/>
                  </a:moveTo>
                  <a:lnTo>
                    <a:pt x="774414" y="571500"/>
                  </a:lnTo>
                  <a:lnTo>
                    <a:pt x="775684" y="575468"/>
                  </a:lnTo>
                  <a:lnTo>
                    <a:pt x="775049" y="571500"/>
                  </a:lnTo>
                  <a:close/>
                </a:path>
                <a:path w="2571750" h="1752600">
                  <a:moveTo>
                    <a:pt x="772382" y="571500"/>
                  </a:moveTo>
                  <a:lnTo>
                    <a:pt x="772469" y="571937"/>
                  </a:lnTo>
                  <a:lnTo>
                    <a:pt x="772382" y="571500"/>
                  </a:lnTo>
                  <a:close/>
                </a:path>
                <a:path w="2571750" h="1752600">
                  <a:moveTo>
                    <a:pt x="468979" y="558800"/>
                  </a:moveTo>
                  <a:lnTo>
                    <a:pt x="432530" y="558800"/>
                  </a:lnTo>
                  <a:lnTo>
                    <a:pt x="432149" y="571500"/>
                  </a:lnTo>
                  <a:lnTo>
                    <a:pt x="466058" y="571500"/>
                  </a:lnTo>
                  <a:lnTo>
                    <a:pt x="468979" y="558800"/>
                  </a:lnTo>
                  <a:close/>
                </a:path>
                <a:path w="2571750" h="1752600">
                  <a:moveTo>
                    <a:pt x="755872" y="558800"/>
                  </a:moveTo>
                  <a:lnTo>
                    <a:pt x="707485" y="558800"/>
                  </a:lnTo>
                  <a:lnTo>
                    <a:pt x="710406" y="571500"/>
                  </a:lnTo>
                  <a:lnTo>
                    <a:pt x="759809" y="571500"/>
                  </a:lnTo>
                  <a:lnTo>
                    <a:pt x="755872" y="558800"/>
                  </a:lnTo>
                  <a:close/>
                </a:path>
                <a:path w="2571750" h="1752600">
                  <a:moveTo>
                    <a:pt x="1133062" y="558800"/>
                  </a:moveTo>
                  <a:lnTo>
                    <a:pt x="1078325" y="558800"/>
                  </a:lnTo>
                  <a:lnTo>
                    <a:pt x="1075912" y="571500"/>
                  </a:lnTo>
                  <a:lnTo>
                    <a:pt x="1127728" y="571500"/>
                  </a:lnTo>
                  <a:lnTo>
                    <a:pt x="1133062" y="558800"/>
                  </a:lnTo>
                  <a:close/>
                </a:path>
                <a:path w="2571750" h="1752600">
                  <a:moveTo>
                    <a:pt x="2456656" y="558800"/>
                  </a:moveTo>
                  <a:lnTo>
                    <a:pt x="2390362" y="558800"/>
                  </a:lnTo>
                  <a:lnTo>
                    <a:pt x="2408015" y="571500"/>
                  </a:lnTo>
                  <a:lnTo>
                    <a:pt x="2460974" y="571500"/>
                  </a:lnTo>
                  <a:lnTo>
                    <a:pt x="2456656" y="558800"/>
                  </a:lnTo>
                  <a:close/>
                </a:path>
                <a:path w="2571750" h="1752600">
                  <a:moveTo>
                    <a:pt x="2458307" y="558800"/>
                  </a:moveTo>
                  <a:lnTo>
                    <a:pt x="2460974" y="571500"/>
                  </a:lnTo>
                  <a:lnTo>
                    <a:pt x="2462371" y="571500"/>
                  </a:lnTo>
                  <a:lnTo>
                    <a:pt x="2458307" y="558800"/>
                  </a:lnTo>
                  <a:close/>
                </a:path>
                <a:path w="2571750" h="1752600">
                  <a:moveTo>
                    <a:pt x="473805" y="546100"/>
                  </a:moveTo>
                  <a:lnTo>
                    <a:pt x="436848" y="546100"/>
                  </a:lnTo>
                  <a:lnTo>
                    <a:pt x="435070" y="558800"/>
                  </a:lnTo>
                  <a:lnTo>
                    <a:pt x="470503" y="558800"/>
                  </a:lnTo>
                  <a:lnTo>
                    <a:pt x="473805" y="546100"/>
                  </a:lnTo>
                  <a:close/>
                </a:path>
                <a:path w="2571750" h="1752600">
                  <a:moveTo>
                    <a:pt x="702151" y="546100"/>
                  </a:moveTo>
                  <a:lnTo>
                    <a:pt x="701897" y="546100"/>
                  </a:lnTo>
                  <a:lnTo>
                    <a:pt x="704310" y="558800"/>
                  </a:lnTo>
                  <a:lnTo>
                    <a:pt x="702151" y="546100"/>
                  </a:lnTo>
                  <a:close/>
                </a:path>
                <a:path w="2571750" h="1752600">
                  <a:moveTo>
                    <a:pt x="743045" y="546100"/>
                  </a:moveTo>
                  <a:lnTo>
                    <a:pt x="702151" y="546100"/>
                  </a:lnTo>
                  <a:lnTo>
                    <a:pt x="704945" y="558800"/>
                  </a:lnTo>
                  <a:lnTo>
                    <a:pt x="745585" y="558800"/>
                  </a:lnTo>
                  <a:lnTo>
                    <a:pt x="743045" y="546100"/>
                  </a:lnTo>
                  <a:close/>
                </a:path>
                <a:path w="2571750" h="1752600">
                  <a:moveTo>
                    <a:pt x="743172" y="546100"/>
                  </a:moveTo>
                  <a:lnTo>
                    <a:pt x="745585" y="558800"/>
                  </a:lnTo>
                  <a:lnTo>
                    <a:pt x="748252" y="558800"/>
                  </a:lnTo>
                  <a:lnTo>
                    <a:pt x="743172" y="546100"/>
                  </a:lnTo>
                  <a:close/>
                </a:path>
                <a:path w="2571750" h="1752600">
                  <a:moveTo>
                    <a:pt x="1096994" y="546100"/>
                  </a:moveTo>
                  <a:lnTo>
                    <a:pt x="1091533" y="558800"/>
                  </a:lnTo>
                  <a:lnTo>
                    <a:pt x="1092803" y="558800"/>
                  </a:lnTo>
                  <a:lnTo>
                    <a:pt x="1096994" y="546100"/>
                  </a:lnTo>
                  <a:close/>
                </a:path>
                <a:path w="2571750" h="1752600">
                  <a:moveTo>
                    <a:pt x="1140936" y="546100"/>
                  </a:moveTo>
                  <a:lnTo>
                    <a:pt x="1097375" y="546100"/>
                  </a:lnTo>
                  <a:lnTo>
                    <a:pt x="1092803" y="558800"/>
                  </a:lnTo>
                  <a:lnTo>
                    <a:pt x="1135602" y="558800"/>
                  </a:lnTo>
                  <a:lnTo>
                    <a:pt x="1140936" y="546100"/>
                  </a:lnTo>
                  <a:close/>
                </a:path>
                <a:path w="2571750" h="1752600">
                  <a:moveTo>
                    <a:pt x="2434812" y="546100"/>
                  </a:moveTo>
                  <a:lnTo>
                    <a:pt x="2360009" y="546100"/>
                  </a:lnTo>
                  <a:lnTo>
                    <a:pt x="2377662" y="558800"/>
                  </a:lnTo>
                  <a:lnTo>
                    <a:pt x="2444845" y="558800"/>
                  </a:lnTo>
                  <a:lnTo>
                    <a:pt x="2434812" y="546100"/>
                  </a:lnTo>
                  <a:close/>
                </a:path>
                <a:path w="2571750" h="1752600">
                  <a:moveTo>
                    <a:pt x="476472" y="533400"/>
                  </a:moveTo>
                  <a:lnTo>
                    <a:pt x="440658" y="533400"/>
                  </a:lnTo>
                  <a:lnTo>
                    <a:pt x="437356" y="546100"/>
                  </a:lnTo>
                  <a:lnTo>
                    <a:pt x="473678" y="546100"/>
                  </a:lnTo>
                  <a:lnTo>
                    <a:pt x="476472" y="533400"/>
                  </a:lnTo>
                  <a:close/>
                </a:path>
                <a:path w="2571750" h="1752600">
                  <a:moveTo>
                    <a:pt x="732885" y="533400"/>
                  </a:moveTo>
                  <a:lnTo>
                    <a:pt x="693388" y="533400"/>
                  </a:lnTo>
                  <a:lnTo>
                    <a:pt x="694658" y="546100"/>
                  </a:lnTo>
                  <a:lnTo>
                    <a:pt x="735806" y="546100"/>
                  </a:lnTo>
                  <a:lnTo>
                    <a:pt x="732885" y="533400"/>
                  </a:lnTo>
                  <a:close/>
                </a:path>
                <a:path w="2571750" h="1752600">
                  <a:moveTo>
                    <a:pt x="733520" y="533400"/>
                  </a:moveTo>
                  <a:lnTo>
                    <a:pt x="735806" y="546100"/>
                  </a:lnTo>
                  <a:lnTo>
                    <a:pt x="736060" y="546100"/>
                  </a:lnTo>
                  <a:lnTo>
                    <a:pt x="733520" y="533400"/>
                  </a:lnTo>
                  <a:close/>
                </a:path>
                <a:path w="2571750" h="1752600">
                  <a:moveTo>
                    <a:pt x="1151096" y="533400"/>
                  </a:moveTo>
                  <a:lnTo>
                    <a:pt x="1107662" y="533400"/>
                  </a:lnTo>
                  <a:lnTo>
                    <a:pt x="1102074" y="546100"/>
                  </a:lnTo>
                  <a:lnTo>
                    <a:pt x="1149826" y="546100"/>
                  </a:lnTo>
                  <a:lnTo>
                    <a:pt x="1151096" y="533400"/>
                  </a:lnTo>
                  <a:close/>
                </a:path>
                <a:path w="2571750" h="1752600">
                  <a:moveTo>
                    <a:pt x="2422493" y="533400"/>
                  </a:moveTo>
                  <a:lnTo>
                    <a:pt x="2345912" y="533400"/>
                  </a:lnTo>
                  <a:lnTo>
                    <a:pt x="2360390" y="546100"/>
                  </a:lnTo>
                  <a:lnTo>
                    <a:pt x="2424652" y="546100"/>
                  </a:lnTo>
                  <a:lnTo>
                    <a:pt x="2422493" y="533400"/>
                  </a:lnTo>
                  <a:close/>
                </a:path>
                <a:path w="2571750" h="1752600">
                  <a:moveTo>
                    <a:pt x="443706" y="520700"/>
                  </a:moveTo>
                  <a:lnTo>
                    <a:pt x="440785" y="533400"/>
                  </a:lnTo>
                  <a:lnTo>
                    <a:pt x="443071" y="533400"/>
                  </a:lnTo>
                  <a:lnTo>
                    <a:pt x="443706" y="520700"/>
                  </a:lnTo>
                  <a:close/>
                </a:path>
                <a:path w="2571750" h="1752600">
                  <a:moveTo>
                    <a:pt x="486505" y="495300"/>
                  </a:moveTo>
                  <a:lnTo>
                    <a:pt x="452469" y="495300"/>
                  </a:lnTo>
                  <a:lnTo>
                    <a:pt x="449167" y="508000"/>
                  </a:lnTo>
                  <a:lnTo>
                    <a:pt x="447135" y="508000"/>
                  </a:lnTo>
                  <a:lnTo>
                    <a:pt x="446373" y="520700"/>
                  </a:lnTo>
                  <a:lnTo>
                    <a:pt x="443071" y="533400"/>
                  </a:lnTo>
                  <a:lnTo>
                    <a:pt x="477107" y="533400"/>
                  </a:lnTo>
                  <a:lnTo>
                    <a:pt x="480282" y="520700"/>
                  </a:lnTo>
                  <a:lnTo>
                    <a:pt x="483203" y="520700"/>
                  </a:lnTo>
                  <a:lnTo>
                    <a:pt x="486505" y="495300"/>
                  </a:lnTo>
                  <a:close/>
                </a:path>
                <a:path w="2571750" h="1752600">
                  <a:moveTo>
                    <a:pt x="688181" y="520700"/>
                  </a:moveTo>
                  <a:lnTo>
                    <a:pt x="687927" y="520700"/>
                  </a:lnTo>
                  <a:lnTo>
                    <a:pt x="689324" y="533400"/>
                  </a:lnTo>
                  <a:lnTo>
                    <a:pt x="688181" y="520700"/>
                  </a:lnTo>
                  <a:close/>
                </a:path>
                <a:path w="2571750" h="1752600">
                  <a:moveTo>
                    <a:pt x="722725" y="520700"/>
                  </a:moveTo>
                  <a:lnTo>
                    <a:pt x="688181" y="520700"/>
                  </a:lnTo>
                  <a:lnTo>
                    <a:pt x="689578" y="533400"/>
                  </a:lnTo>
                  <a:lnTo>
                    <a:pt x="726408" y="533400"/>
                  </a:lnTo>
                  <a:lnTo>
                    <a:pt x="722725" y="520700"/>
                  </a:lnTo>
                  <a:close/>
                </a:path>
                <a:path w="2571750" h="1752600">
                  <a:moveTo>
                    <a:pt x="725011" y="520700"/>
                  </a:moveTo>
                  <a:lnTo>
                    <a:pt x="722725" y="520700"/>
                  </a:lnTo>
                  <a:lnTo>
                    <a:pt x="726408" y="533400"/>
                  </a:lnTo>
                  <a:lnTo>
                    <a:pt x="725011" y="520700"/>
                  </a:lnTo>
                  <a:close/>
                </a:path>
                <a:path w="2571750" h="1752600">
                  <a:moveTo>
                    <a:pt x="727297" y="520700"/>
                  </a:moveTo>
                  <a:lnTo>
                    <a:pt x="725011" y="520700"/>
                  </a:lnTo>
                  <a:lnTo>
                    <a:pt x="726408" y="533400"/>
                  </a:lnTo>
                  <a:lnTo>
                    <a:pt x="730091" y="533400"/>
                  </a:lnTo>
                  <a:lnTo>
                    <a:pt x="727297" y="520700"/>
                  </a:lnTo>
                  <a:close/>
                </a:path>
                <a:path w="2571750" h="1752600">
                  <a:moveTo>
                    <a:pt x="1158081" y="520700"/>
                  </a:moveTo>
                  <a:lnTo>
                    <a:pt x="1116933" y="520700"/>
                  </a:lnTo>
                  <a:lnTo>
                    <a:pt x="1114139" y="533400"/>
                  </a:lnTo>
                  <a:lnTo>
                    <a:pt x="1153763" y="533400"/>
                  </a:lnTo>
                  <a:lnTo>
                    <a:pt x="1158081" y="520700"/>
                  </a:lnTo>
                  <a:close/>
                </a:path>
                <a:path w="2571750" h="1752600">
                  <a:moveTo>
                    <a:pt x="2394426" y="520700"/>
                  </a:moveTo>
                  <a:lnTo>
                    <a:pt x="2318226" y="520700"/>
                  </a:lnTo>
                  <a:lnTo>
                    <a:pt x="2330418" y="533400"/>
                  </a:lnTo>
                  <a:lnTo>
                    <a:pt x="2406999" y="533400"/>
                  </a:lnTo>
                  <a:lnTo>
                    <a:pt x="2394426" y="520700"/>
                  </a:lnTo>
                  <a:close/>
                </a:path>
                <a:path w="2571750" h="1752600">
                  <a:moveTo>
                    <a:pt x="683388" y="513325"/>
                  </a:moveTo>
                  <a:lnTo>
                    <a:pt x="683609" y="520700"/>
                  </a:lnTo>
                  <a:lnTo>
                    <a:pt x="685895" y="520700"/>
                  </a:lnTo>
                  <a:lnTo>
                    <a:pt x="683388" y="513325"/>
                  </a:lnTo>
                  <a:close/>
                </a:path>
                <a:path w="2571750" h="1752600">
                  <a:moveTo>
                    <a:pt x="683228" y="508000"/>
                  </a:moveTo>
                  <a:lnTo>
                    <a:pt x="683388" y="513325"/>
                  </a:lnTo>
                  <a:lnTo>
                    <a:pt x="685895" y="520700"/>
                  </a:lnTo>
                  <a:lnTo>
                    <a:pt x="683228" y="508000"/>
                  </a:lnTo>
                  <a:close/>
                </a:path>
                <a:path w="2571750" h="1752600">
                  <a:moveTo>
                    <a:pt x="719931" y="508000"/>
                  </a:moveTo>
                  <a:lnTo>
                    <a:pt x="683228" y="508000"/>
                  </a:lnTo>
                  <a:lnTo>
                    <a:pt x="685895" y="520700"/>
                  </a:lnTo>
                  <a:lnTo>
                    <a:pt x="722090" y="520700"/>
                  </a:lnTo>
                  <a:lnTo>
                    <a:pt x="719931" y="508000"/>
                  </a:lnTo>
                  <a:close/>
                </a:path>
                <a:path w="2571750" h="1752600">
                  <a:moveTo>
                    <a:pt x="720947" y="508000"/>
                  </a:moveTo>
                  <a:lnTo>
                    <a:pt x="719931" y="508000"/>
                  </a:lnTo>
                  <a:lnTo>
                    <a:pt x="722344" y="520700"/>
                  </a:lnTo>
                  <a:lnTo>
                    <a:pt x="720947" y="508000"/>
                  </a:lnTo>
                  <a:close/>
                </a:path>
                <a:path w="2571750" h="1752600">
                  <a:moveTo>
                    <a:pt x="1171289" y="495300"/>
                  </a:moveTo>
                  <a:lnTo>
                    <a:pt x="1134332" y="495300"/>
                  </a:lnTo>
                  <a:lnTo>
                    <a:pt x="1130014" y="508000"/>
                  </a:lnTo>
                  <a:lnTo>
                    <a:pt x="1127220" y="508000"/>
                  </a:lnTo>
                  <a:lnTo>
                    <a:pt x="1122775" y="520700"/>
                  </a:lnTo>
                  <a:lnTo>
                    <a:pt x="1161002" y="520700"/>
                  </a:lnTo>
                  <a:lnTo>
                    <a:pt x="1171289" y="495300"/>
                  </a:lnTo>
                  <a:close/>
                </a:path>
                <a:path w="2571750" h="1752600">
                  <a:moveTo>
                    <a:pt x="2362168" y="508000"/>
                  </a:moveTo>
                  <a:lnTo>
                    <a:pt x="2295493" y="508000"/>
                  </a:lnTo>
                  <a:lnTo>
                    <a:pt x="2304891" y="520700"/>
                  </a:lnTo>
                  <a:lnTo>
                    <a:pt x="2376519" y="520700"/>
                  </a:lnTo>
                  <a:lnTo>
                    <a:pt x="2362168" y="508000"/>
                  </a:lnTo>
                  <a:close/>
                </a:path>
                <a:path w="2571750" h="1752600">
                  <a:moveTo>
                    <a:pt x="683228" y="508000"/>
                  </a:moveTo>
                  <a:lnTo>
                    <a:pt x="681577" y="508000"/>
                  </a:lnTo>
                  <a:lnTo>
                    <a:pt x="683388" y="513325"/>
                  </a:lnTo>
                  <a:lnTo>
                    <a:pt x="683228" y="508000"/>
                  </a:lnTo>
                  <a:close/>
                </a:path>
                <a:path w="2571750" h="1752600">
                  <a:moveTo>
                    <a:pt x="678486" y="506588"/>
                  </a:moveTo>
                  <a:lnTo>
                    <a:pt x="678529" y="508000"/>
                  </a:lnTo>
                  <a:lnTo>
                    <a:pt x="678486" y="506588"/>
                  </a:lnTo>
                  <a:close/>
                </a:path>
                <a:path w="2571750" h="1752600">
                  <a:moveTo>
                    <a:pt x="678148" y="495300"/>
                  </a:moveTo>
                  <a:lnTo>
                    <a:pt x="678486" y="506588"/>
                  </a:lnTo>
                  <a:lnTo>
                    <a:pt x="678656" y="508000"/>
                  </a:lnTo>
                  <a:lnTo>
                    <a:pt x="681196" y="508000"/>
                  </a:lnTo>
                  <a:lnTo>
                    <a:pt x="678148" y="495300"/>
                  </a:lnTo>
                  <a:close/>
                </a:path>
                <a:path w="2571750" h="1752600">
                  <a:moveTo>
                    <a:pt x="712819" y="495300"/>
                  </a:moveTo>
                  <a:lnTo>
                    <a:pt x="678148" y="495300"/>
                  </a:lnTo>
                  <a:lnTo>
                    <a:pt x="681196" y="508000"/>
                  </a:lnTo>
                  <a:lnTo>
                    <a:pt x="715359" y="508000"/>
                  </a:lnTo>
                  <a:lnTo>
                    <a:pt x="712819" y="495300"/>
                  </a:lnTo>
                  <a:close/>
                </a:path>
                <a:path w="2571750" h="1752600">
                  <a:moveTo>
                    <a:pt x="715486" y="495300"/>
                  </a:moveTo>
                  <a:lnTo>
                    <a:pt x="712819" y="495300"/>
                  </a:lnTo>
                  <a:lnTo>
                    <a:pt x="715486" y="508000"/>
                  </a:lnTo>
                  <a:lnTo>
                    <a:pt x="715486" y="495300"/>
                  </a:lnTo>
                  <a:close/>
                </a:path>
                <a:path w="2571750" h="1752600">
                  <a:moveTo>
                    <a:pt x="2347436" y="495300"/>
                  </a:moveTo>
                  <a:lnTo>
                    <a:pt x="2278221" y="495300"/>
                  </a:lnTo>
                  <a:lnTo>
                    <a:pt x="2287619" y="508000"/>
                  </a:lnTo>
                  <a:lnTo>
                    <a:pt x="2363311" y="508000"/>
                  </a:lnTo>
                  <a:lnTo>
                    <a:pt x="2347436" y="495300"/>
                  </a:lnTo>
                  <a:close/>
                </a:path>
                <a:path w="2571750" h="1752600">
                  <a:moveTo>
                    <a:pt x="678148" y="495300"/>
                  </a:moveTo>
                  <a:lnTo>
                    <a:pt x="677132" y="495300"/>
                  </a:lnTo>
                  <a:lnTo>
                    <a:pt x="678486" y="506588"/>
                  </a:lnTo>
                  <a:lnTo>
                    <a:pt x="678148" y="495300"/>
                  </a:lnTo>
                  <a:close/>
                </a:path>
                <a:path w="2571750" h="1752600">
                  <a:moveTo>
                    <a:pt x="490188" y="482600"/>
                  </a:moveTo>
                  <a:lnTo>
                    <a:pt x="453739" y="482600"/>
                  </a:lnTo>
                  <a:lnTo>
                    <a:pt x="452215" y="495300"/>
                  </a:lnTo>
                  <a:lnTo>
                    <a:pt x="487267" y="495300"/>
                  </a:lnTo>
                  <a:lnTo>
                    <a:pt x="490188" y="482600"/>
                  </a:lnTo>
                  <a:close/>
                </a:path>
                <a:path w="2571750" h="1752600">
                  <a:moveTo>
                    <a:pt x="707358" y="482600"/>
                  </a:moveTo>
                  <a:lnTo>
                    <a:pt x="672687" y="482600"/>
                  </a:lnTo>
                  <a:lnTo>
                    <a:pt x="673322" y="495300"/>
                  </a:lnTo>
                  <a:lnTo>
                    <a:pt x="710406" y="495300"/>
                  </a:lnTo>
                  <a:lnTo>
                    <a:pt x="707358" y="482600"/>
                  </a:lnTo>
                  <a:close/>
                </a:path>
                <a:path w="2571750" h="1752600">
                  <a:moveTo>
                    <a:pt x="709898" y="482600"/>
                  </a:moveTo>
                  <a:lnTo>
                    <a:pt x="707358" y="482600"/>
                  </a:lnTo>
                  <a:lnTo>
                    <a:pt x="710406" y="495300"/>
                  </a:lnTo>
                  <a:lnTo>
                    <a:pt x="710063" y="483869"/>
                  </a:lnTo>
                  <a:lnTo>
                    <a:pt x="709898" y="482600"/>
                  </a:lnTo>
                  <a:close/>
                </a:path>
                <a:path w="2571750" h="1752600">
                  <a:moveTo>
                    <a:pt x="710063" y="483869"/>
                  </a:moveTo>
                  <a:lnTo>
                    <a:pt x="710406" y="495300"/>
                  </a:lnTo>
                  <a:lnTo>
                    <a:pt x="711549" y="495300"/>
                  </a:lnTo>
                  <a:lnTo>
                    <a:pt x="710063" y="483869"/>
                  </a:lnTo>
                  <a:close/>
                </a:path>
                <a:path w="2571750" h="1752600">
                  <a:moveTo>
                    <a:pt x="1173956" y="482600"/>
                  </a:moveTo>
                  <a:lnTo>
                    <a:pt x="1140047" y="482600"/>
                  </a:lnTo>
                  <a:lnTo>
                    <a:pt x="1134205" y="495300"/>
                  </a:lnTo>
                  <a:lnTo>
                    <a:pt x="1172559" y="495300"/>
                  </a:lnTo>
                  <a:lnTo>
                    <a:pt x="1173956" y="482600"/>
                  </a:lnTo>
                  <a:close/>
                </a:path>
                <a:path w="2571750" h="1752600">
                  <a:moveTo>
                    <a:pt x="1175607" y="482600"/>
                  </a:moveTo>
                  <a:lnTo>
                    <a:pt x="1173956" y="482600"/>
                  </a:lnTo>
                  <a:lnTo>
                    <a:pt x="1173067" y="495300"/>
                  </a:lnTo>
                  <a:lnTo>
                    <a:pt x="1175607" y="482600"/>
                  </a:lnTo>
                  <a:close/>
                </a:path>
                <a:path w="2571750" h="1752600">
                  <a:moveTo>
                    <a:pt x="2323179" y="482600"/>
                  </a:moveTo>
                  <a:lnTo>
                    <a:pt x="2263870" y="482600"/>
                  </a:lnTo>
                  <a:lnTo>
                    <a:pt x="2271998" y="495300"/>
                  </a:lnTo>
                  <a:lnTo>
                    <a:pt x="2335117" y="495300"/>
                  </a:lnTo>
                  <a:lnTo>
                    <a:pt x="2323179" y="482600"/>
                  </a:lnTo>
                  <a:close/>
                </a:path>
                <a:path w="2571750" h="1752600">
                  <a:moveTo>
                    <a:pt x="710025" y="482600"/>
                  </a:moveTo>
                  <a:lnTo>
                    <a:pt x="710063" y="483869"/>
                  </a:lnTo>
                  <a:lnTo>
                    <a:pt x="710025" y="482600"/>
                  </a:lnTo>
                  <a:close/>
                </a:path>
                <a:path w="2571750" h="1752600">
                  <a:moveTo>
                    <a:pt x="457422" y="469900"/>
                  </a:moveTo>
                  <a:lnTo>
                    <a:pt x="454501" y="482600"/>
                  </a:lnTo>
                  <a:lnTo>
                    <a:pt x="456660" y="482600"/>
                  </a:lnTo>
                  <a:lnTo>
                    <a:pt x="457422" y="469900"/>
                  </a:lnTo>
                  <a:close/>
                </a:path>
                <a:path w="2571750" h="1752600">
                  <a:moveTo>
                    <a:pt x="492728" y="469900"/>
                  </a:moveTo>
                  <a:lnTo>
                    <a:pt x="458438" y="469900"/>
                  </a:lnTo>
                  <a:lnTo>
                    <a:pt x="456660" y="482600"/>
                  </a:lnTo>
                  <a:lnTo>
                    <a:pt x="490950" y="482600"/>
                  </a:lnTo>
                  <a:lnTo>
                    <a:pt x="492728" y="469900"/>
                  </a:lnTo>
                  <a:close/>
                </a:path>
                <a:path w="2571750" h="1752600">
                  <a:moveTo>
                    <a:pt x="494252" y="469900"/>
                  </a:moveTo>
                  <a:lnTo>
                    <a:pt x="492728" y="469900"/>
                  </a:lnTo>
                  <a:lnTo>
                    <a:pt x="491331" y="482600"/>
                  </a:lnTo>
                  <a:lnTo>
                    <a:pt x="494252" y="469900"/>
                  </a:lnTo>
                  <a:close/>
                </a:path>
                <a:path w="2571750" h="1752600">
                  <a:moveTo>
                    <a:pt x="670274" y="469900"/>
                  </a:moveTo>
                  <a:lnTo>
                    <a:pt x="668369" y="469900"/>
                  </a:lnTo>
                  <a:lnTo>
                    <a:pt x="669512" y="482600"/>
                  </a:lnTo>
                  <a:lnTo>
                    <a:pt x="670528" y="482600"/>
                  </a:lnTo>
                  <a:lnTo>
                    <a:pt x="670274" y="469900"/>
                  </a:lnTo>
                  <a:close/>
                </a:path>
                <a:path w="2571750" h="1752600">
                  <a:moveTo>
                    <a:pt x="670274" y="469900"/>
                  </a:moveTo>
                  <a:lnTo>
                    <a:pt x="670528" y="482600"/>
                  </a:lnTo>
                  <a:lnTo>
                    <a:pt x="673703" y="482600"/>
                  </a:lnTo>
                  <a:lnTo>
                    <a:pt x="670274" y="469900"/>
                  </a:lnTo>
                  <a:close/>
                </a:path>
                <a:path w="2571750" h="1752600">
                  <a:moveTo>
                    <a:pt x="706469" y="469900"/>
                  </a:moveTo>
                  <a:lnTo>
                    <a:pt x="670274" y="469900"/>
                  </a:lnTo>
                  <a:lnTo>
                    <a:pt x="673703" y="482600"/>
                  </a:lnTo>
                  <a:lnTo>
                    <a:pt x="707485" y="482600"/>
                  </a:lnTo>
                  <a:lnTo>
                    <a:pt x="706469" y="469900"/>
                  </a:lnTo>
                  <a:close/>
                </a:path>
                <a:path w="2571750" h="1752600">
                  <a:moveTo>
                    <a:pt x="1179290" y="469900"/>
                  </a:moveTo>
                  <a:lnTo>
                    <a:pt x="1143603" y="469900"/>
                  </a:lnTo>
                  <a:lnTo>
                    <a:pt x="1141063" y="482600"/>
                  </a:lnTo>
                  <a:lnTo>
                    <a:pt x="1176369" y="482600"/>
                  </a:lnTo>
                  <a:lnTo>
                    <a:pt x="1179290" y="469900"/>
                  </a:lnTo>
                  <a:close/>
                </a:path>
                <a:path w="2571750" h="1752600">
                  <a:moveTo>
                    <a:pt x="1181322" y="469900"/>
                  </a:moveTo>
                  <a:lnTo>
                    <a:pt x="1179290" y="469900"/>
                  </a:lnTo>
                  <a:lnTo>
                    <a:pt x="1178401" y="482600"/>
                  </a:lnTo>
                  <a:lnTo>
                    <a:pt x="1181322" y="469900"/>
                  </a:lnTo>
                  <a:close/>
                </a:path>
                <a:path w="2571750" h="1752600">
                  <a:moveTo>
                    <a:pt x="2308193" y="469900"/>
                  </a:moveTo>
                  <a:lnTo>
                    <a:pt x="2251424" y="469900"/>
                  </a:lnTo>
                  <a:lnTo>
                    <a:pt x="2252440" y="482600"/>
                  </a:lnTo>
                  <a:lnTo>
                    <a:pt x="2316194" y="482600"/>
                  </a:lnTo>
                  <a:lnTo>
                    <a:pt x="2308193" y="469900"/>
                  </a:lnTo>
                  <a:close/>
                </a:path>
                <a:path w="2571750" h="1752600">
                  <a:moveTo>
                    <a:pt x="499840" y="457200"/>
                  </a:moveTo>
                  <a:lnTo>
                    <a:pt x="462629" y="457200"/>
                  </a:lnTo>
                  <a:lnTo>
                    <a:pt x="459835" y="469900"/>
                  </a:lnTo>
                  <a:lnTo>
                    <a:pt x="496919" y="469900"/>
                  </a:lnTo>
                  <a:lnTo>
                    <a:pt x="499840" y="457200"/>
                  </a:lnTo>
                  <a:close/>
                </a:path>
                <a:path w="2571750" h="1752600">
                  <a:moveTo>
                    <a:pt x="665448" y="465137"/>
                  </a:moveTo>
                  <a:lnTo>
                    <a:pt x="665448" y="469900"/>
                  </a:lnTo>
                  <a:lnTo>
                    <a:pt x="665829" y="469900"/>
                  </a:lnTo>
                  <a:lnTo>
                    <a:pt x="665448" y="465137"/>
                  </a:lnTo>
                  <a:close/>
                </a:path>
                <a:path w="2571750" h="1752600">
                  <a:moveTo>
                    <a:pt x="665448" y="465044"/>
                  </a:moveTo>
                  <a:lnTo>
                    <a:pt x="665829" y="469900"/>
                  </a:lnTo>
                  <a:lnTo>
                    <a:pt x="667099" y="469900"/>
                  </a:lnTo>
                  <a:lnTo>
                    <a:pt x="665448" y="465044"/>
                  </a:lnTo>
                  <a:close/>
                </a:path>
                <a:path w="2571750" h="1752600">
                  <a:moveTo>
                    <a:pt x="665448" y="464896"/>
                  </a:moveTo>
                  <a:lnTo>
                    <a:pt x="665480" y="465137"/>
                  </a:lnTo>
                  <a:lnTo>
                    <a:pt x="667099" y="469900"/>
                  </a:lnTo>
                  <a:lnTo>
                    <a:pt x="665448" y="464896"/>
                  </a:lnTo>
                  <a:close/>
                </a:path>
                <a:path w="2571750" h="1752600">
                  <a:moveTo>
                    <a:pt x="665448" y="457200"/>
                  </a:moveTo>
                  <a:lnTo>
                    <a:pt x="665527" y="465137"/>
                  </a:lnTo>
                  <a:lnTo>
                    <a:pt x="667099" y="469900"/>
                  </a:lnTo>
                  <a:lnTo>
                    <a:pt x="667734" y="469900"/>
                  </a:lnTo>
                  <a:lnTo>
                    <a:pt x="665448" y="457200"/>
                  </a:lnTo>
                  <a:close/>
                </a:path>
                <a:path w="2571750" h="1752600">
                  <a:moveTo>
                    <a:pt x="699484" y="457200"/>
                  </a:moveTo>
                  <a:lnTo>
                    <a:pt x="665448" y="457200"/>
                  </a:lnTo>
                  <a:lnTo>
                    <a:pt x="667734" y="469900"/>
                  </a:lnTo>
                  <a:lnTo>
                    <a:pt x="702913" y="469900"/>
                  </a:lnTo>
                  <a:lnTo>
                    <a:pt x="699484" y="457200"/>
                  </a:lnTo>
                  <a:close/>
                </a:path>
                <a:path w="2571750" h="1752600">
                  <a:moveTo>
                    <a:pt x="701643" y="457200"/>
                  </a:moveTo>
                  <a:lnTo>
                    <a:pt x="699484" y="457200"/>
                  </a:lnTo>
                  <a:lnTo>
                    <a:pt x="702913" y="469900"/>
                  </a:lnTo>
                  <a:lnTo>
                    <a:pt x="702754" y="464608"/>
                  </a:lnTo>
                  <a:lnTo>
                    <a:pt x="701643" y="457200"/>
                  </a:lnTo>
                  <a:close/>
                </a:path>
                <a:path w="2571750" h="1752600">
                  <a:moveTo>
                    <a:pt x="702754" y="464608"/>
                  </a:moveTo>
                  <a:lnTo>
                    <a:pt x="702913" y="469900"/>
                  </a:lnTo>
                  <a:lnTo>
                    <a:pt x="703548" y="469900"/>
                  </a:lnTo>
                  <a:lnTo>
                    <a:pt x="702754" y="464608"/>
                  </a:lnTo>
                  <a:close/>
                </a:path>
                <a:path w="2571750" h="1752600">
                  <a:moveTo>
                    <a:pt x="1185894" y="457200"/>
                  </a:moveTo>
                  <a:lnTo>
                    <a:pt x="1148429" y="457200"/>
                  </a:lnTo>
                  <a:lnTo>
                    <a:pt x="1145635" y="469900"/>
                  </a:lnTo>
                  <a:lnTo>
                    <a:pt x="1185132" y="469900"/>
                  </a:lnTo>
                  <a:lnTo>
                    <a:pt x="1185894" y="457200"/>
                  </a:lnTo>
                  <a:close/>
                </a:path>
                <a:path w="2571750" h="1752600">
                  <a:moveTo>
                    <a:pt x="2285079" y="457200"/>
                  </a:moveTo>
                  <a:lnTo>
                    <a:pt x="2235549" y="457200"/>
                  </a:lnTo>
                  <a:lnTo>
                    <a:pt x="2241391" y="469900"/>
                  </a:lnTo>
                  <a:lnTo>
                    <a:pt x="2292699" y="469900"/>
                  </a:lnTo>
                  <a:lnTo>
                    <a:pt x="2285079" y="457200"/>
                  </a:lnTo>
                  <a:close/>
                </a:path>
                <a:path w="2571750" h="1752600">
                  <a:moveTo>
                    <a:pt x="2292191" y="457200"/>
                  </a:moveTo>
                  <a:lnTo>
                    <a:pt x="2292699" y="469900"/>
                  </a:lnTo>
                  <a:lnTo>
                    <a:pt x="2298287" y="469900"/>
                  </a:lnTo>
                  <a:lnTo>
                    <a:pt x="2292191" y="457200"/>
                  </a:lnTo>
                  <a:close/>
                </a:path>
                <a:path w="2571750" h="1752600">
                  <a:moveTo>
                    <a:pt x="662908" y="457200"/>
                  </a:moveTo>
                  <a:lnTo>
                    <a:pt x="665438" y="465015"/>
                  </a:lnTo>
                  <a:lnTo>
                    <a:pt x="665352" y="464608"/>
                  </a:lnTo>
                  <a:lnTo>
                    <a:pt x="662908" y="457200"/>
                  </a:lnTo>
                  <a:close/>
                </a:path>
                <a:path w="2571750" h="1752600">
                  <a:moveTo>
                    <a:pt x="665448" y="457200"/>
                  </a:moveTo>
                  <a:lnTo>
                    <a:pt x="664813" y="457200"/>
                  </a:lnTo>
                  <a:lnTo>
                    <a:pt x="665405" y="464608"/>
                  </a:lnTo>
                  <a:lnTo>
                    <a:pt x="665448" y="464896"/>
                  </a:lnTo>
                  <a:lnTo>
                    <a:pt x="665448" y="457200"/>
                  </a:lnTo>
                  <a:close/>
                </a:path>
                <a:path w="2571750" h="1752600">
                  <a:moveTo>
                    <a:pt x="702532" y="457200"/>
                  </a:moveTo>
                  <a:lnTo>
                    <a:pt x="701643" y="457200"/>
                  </a:lnTo>
                  <a:lnTo>
                    <a:pt x="702754" y="464608"/>
                  </a:lnTo>
                  <a:lnTo>
                    <a:pt x="702532" y="457200"/>
                  </a:lnTo>
                  <a:close/>
                </a:path>
                <a:path w="2571750" h="1752600">
                  <a:moveTo>
                    <a:pt x="505555" y="444500"/>
                  </a:moveTo>
                  <a:lnTo>
                    <a:pt x="468598" y="444500"/>
                  </a:lnTo>
                  <a:lnTo>
                    <a:pt x="465677" y="457200"/>
                  </a:lnTo>
                  <a:lnTo>
                    <a:pt x="502761" y="457200"/>
                  </a:lnTo>
                  <a:lnTo>
                    <a:pt x="505555" y="444500"/>
                  </a:lnTo>
                  <a:close/>
                </a:path>
                <a:path w="2571750" h="1752600">
                  <a:moveTo>
                    <a:pt x="660622" y="444500"/>
                  </a:moveTo>
                  <a:lnTo>
                    <a:pt x="658971" y="444500"/>
                  </a:lnTo>
                  <a:lnTo>
                    <a:pt x="660368" y="457200"/>
                  </a:lnTo>
                  <a:lnTo>
                    <a:pt x="661003" y="457200"/>
                  </a:lnTo>
                  <a:lnTo>
                    <a:pt x="660622" y="444500"/>
                  </a:lnTo>
                  <a:close/>
                </a:path>
                <a:path w="2571750" h="1752600">
                  <a:moveTo>
                    <a:pt x="660622" y="444500"/>
                  </a:moveTo>
                  <a:lnTo>
                    <a:pt x="661003" y="457200"/>
                  </a:lnTo>
                  <a:lnTo>
                    <a:pt x="664686" y="457200"/>
                  </a:lnTo>
                  <a:lnTo>
                    <a:pt x="660622" y="444500"/>
                  </a:lnTo>
                  <a:close/>
                </a:path>
                <a:path w="2571750" h="1752600">
                  <a:moveTo>
                    <a:pt x="696055" y="444500"/>
                  </a:moveTo>
                  <a:lnTo>
                    <a:pt x="660622" y="444500"/>
                  </a:lnTo>
                  <a:lnTo>
                    <a:pt x="664686" y="457200"/>
                  </a:lnTo>
                  <a:lnTo>
                    <a:pt x="697833" y="457200"/>
                  </a:lnTo>
                  <a:lnTo>
                    <a:pt x="696055" y="444500"/>
                  </a:lnTo>
                  <a:close/>
                </a:path>
                <a:path w="2571750" h="1752600">
                  <a:moveTo>
                    <a:pt x="696690" y="444500"/>
                  </a:moveTo>
                  <a:lnTo>
                    <a:pt x="696055" y="444500"/>
                  </a:lnTo>
                  <a:lnTo>
                    <a:pt x="697833" y="457200"/>
                  </a:lnTo>
                  <a:lnTo>
                    <a:pt x="697833" y="454890"/>
                  </a:lnTo>
                  <a:lnTo>
                    <a:pt x="696690" y="444500"/>
                  </a:lnTo>
                  <a:close/>
                </a:path>
                <a:path w="2571750" h="1752600">
                  <a:moveTo>
                    <a:pt x="697833" y="454890"/>
                  </a:moveTo>
                  <a:lnTo>
                    <a:pt x="697833" y="457200"/>
                  </a:lnTo>
                  <a:lnTo>
                    <a:pt x="698087" y="457200"/>
                  </a:lnTo>
                  <a:lnTo>
                    <a:pt x="697833" y="454890"/>
                  </a:lnTo>
                  <a:close/>
                </a:path>
                <a:path w="2571750" h="1752600">
                  <a:moveTo>
                    <a:pt x="1153509" y="444500"/>
                  </a:moveTo>
                  <a:lnTo>
                    <a:pt x="1150969" y="457200"/>
                  </a:lnTo>
                  <a:lnTo>
                    <a:pt x="1152747" y="457200"/>
                  </a:lnTo>
                  <a:lnTo>
                    <a:pt x="1153509" y="444500"/>
                  </a:lnTo>
                  <a:close/>
                </a:path>
                <a:path w="2571750" h="1752600">
                  <a:moveTo>
                    <a:pt x="1191609" y="444500"/>
                  </a:moveTo>
                  <a:lnTo>
                    <a:pt x="1154144" y="444500"/>
                  </a:lnTo>
                  <a:lnTo>
                    <a:pt x="1152747" y="457200"/>
                  </a:lnTo>
                  <a:lnTo>
                    <a:pt x="1187799" y="457200"/>
                  </a:lnTo>
                  <a:lnTo>
                    <a:pt x="1191609" y="444500"/>
                  </a:lnTo>
                  <a:close/>
                </a:path>
                <a:path w="2571750" h="1752600">
                  <a:moveTo>
                    <a:pt x="1191609" y="444500"/>
                  </a:moveTo>
                  <a:lnTo>
                    <a:pt x="1187799" y="457200"/>
                  </a:lnTo>
                  <a:lnTo>
                    <a:pt x="1190085" y="457200"/>
                  </a:lnTo>
                  <a:lnTo>
                    <a:pt x="1191609" y="444500"/>
                  </a:lnTo>
                  <a:close/>
                </a:path>
                <a:path w="2571750" h="1752600">
                  <a:moveTo>
                    <a:pt x="1192625" y="444500"/>
                  </a:moveTo>
                  <a:lnTo>
                    <a:pt x="1191609" y="444500"/>
                  </a:lnTo>
                  <a:lnTo>
                    <a:pt x="1190085" y="457200"/>
                  </a:lnTo>
                  <a:lnTo>
                    <a:pt x="1190339" y="457200"/>
                  </a:lnTo>
                  <a:lnTo>
                    <a:pt x="1192625" y="444500"/>
                  </a:lnTo>
                  <a:close/>
                </a:path>
                <a:path w="2571750" h="1752600">
                  <a:moveTo>
                    <a:pt x="2274284" y="444500"/>
                  </a:moveTo>
                  <a:lnTo>
                    <a:pt x="2216372" y="444500"/>
                  </a:lnTo>
                  <a:lnTo>
                    <a:pt x="2222468" y="457200"/>
                  </a:lnTo>
                  <a:lnTo>
                    <a:pt x="2279618" y="457200"/>
                  </a:lnTo>
                  <a:lnTo>
                    <a:pt x="2274284" y="444500"/>
                  </a:lnTo>
                  <a:close/>
                </a:path>
                <a:path w="2571750" h="1752600">
                  <a:moveTo>
                    <a:pt x="697833" y="444500"/>
                  </a:moveTo>
                  <a:lnTo>
                    <a:pt x="696690" y="444500"/>
                  </a:lnTo>
                  <a:lnTo>
                    <a:pt x="697833" y="454890"/>
                  </a:lnTo>
                  <a:lnTo>
                    <a:pt x="697833" y="444500"/>
                  </a:lnTo>
                  <a:close/>
                </a:path>
                <a:path w="2571750" h="1752600">
                  <a:moveTo>
                    <a:pt x="511778" y="431800"/>
                  </a:moveTo>
                  <a:lnTo>
                    <a:pt x="474313" y="431800"/>
                  </a:lnTo>
                  <a:lnTo>
                    <a:pt x="471519" y="444500"/>
                  </a:lnTo>
                  <a:lnTo>
                    <a:pt x="508476" y="444500"/>
                  </a:lnTo>
                  <a:lnTo>
                    <a:pt x="511778" y="431800"/>
                  </a:lnTo>
                  <a:close/>
                </a:path>
                <a:path w="2571750" h="1752600">
                  <a:moveTo>
                    <a:pt x="656812" y="433387"/>
                  </a:moveTo>
                  <a:lnTo>
                    <a:pt x="656812" y="444500"/>
                  </a:lnTo>
                  <a:lnTo>
                    <a:pt x="657701" y="444500"/>
                  </a:lnTo>
                  <a:lnTo>
                    <a:pt x="656812" y="433387"/>
                  </a:lnTo>
                  <a:close/>
                </a:path>
                <a:path w="2571750" h="1752600">
                  <a:moveTo>
                    <a:pt x="656812" y="431800"/>
                  </a:moveTo>
                  <a:lnTo>
                    <a:pt x="656812" y="433387"/>
                  </a:lnTo>
                  <a:lnTo>
                    <a:pt x="657701" y="444500"/>
                  </a:lnTo>
                  <a:lnTo>
                    <a:pt x="656812" y="431800"/>
                  </a:lnTo>
                  <a:close/>
                </a:path>
                <a:path w="2571750" h="1752600">
                  <a:moveTo>
                    <a:pt x="689832" y="419100"/>
                  </a:moveTo>
                  <a:lnTo>
                    <a:pt x="652113" y="419100"/>
                  </a:lnTo>
                  <a:lnTo>
                    <a:pt x="656812" y="431800"/>
                  </a:lnTo>
                  <a:lnTo>
                    <a:pt x="657701" y="444500"/>
                  </a:lnTo>
                  <a:lnTo>
                    <a:pt x="691737" y="444500"/>
                  </a:lnTo>
                  <a:lnTo>
                    <a:pt x="690749" y="437444"/>
                  </a:lnTo>
                  <a:lnTo>
                    <a:pt x="688943" y="431800"/>
                  </a:lnTo>
                  <a:lnTo>
                    <a:pt x="690594" y="431800"/>
                  </a:lnTo>
                  <a:lnTo>
                    <a:pt x="689832" y="419100"/>
                  </a:lnTo>
                  <a:close/>
                </a:path>
                <a:path w="2571750" h="1752600">
                  <a:moveTo>
                    <a:pt x="690749" y="437444"/>
                  </a:moveTo>
                  <a:lnTo>
                    <a:pt x="691737" y="444500"/>
                  </a:lnTo>
                  <a:lnTo>
                    <a:pt x="691737" y="440531"/>
                  </a:lnTo>
                  <a:lnTo>
                    <a:pt x="690749" y="437444"/>
                  </a:lnTo>
                  <a:close/>
                </a:path>
                <a:path w="2571750" h="1752600">
                  <a:moveTo>
                    <a:pt x="691737" y="440531"/>
                  </a:moveTo>
                  <a:lnTo>
                    <a:pt x="691737" y="444500"/>
                  </a:lnTo>
                  <a:lnTo>
                    <a:pt x="692372" y="444500"/>
                  </a:lnTo>
                  <a:lnTo>
                    <a:pt x="692281" y="442232"/>
                  </a:lnTo>
                  <a:lnTo>
                    <a:pt x="691737" y="440531"/>
                  </a:lnTo>
                  <a:close/>
                </a:path>
                <a:path w="2571750" h="1752600">
                  <a:moveTo>
                    <a:pt x="692253" y="441536"/>
                  </a:moveTo>
                  <a:lnTo>
                    <a:pt x="692281" y="442232"/>
                  </a:lnTo>
                  <a:lnTo>
                    <a:pt x="693007" y="444500"/>
                  </a:lnTo>
                  <a:lnTo>
                    <a:pt x="693261" y="444500"/>
                  </a:lnTo>
                  <a:lnTo>
                    <a:pt x="692253" y="441536"/>
                  </a:lnTo>
                  <a:close/>
                </a:path>
                <a:path w="2571750" h="1752600">
                  <a:moveTo>
                    <a:pt x="1201134" y="431800"/>
                  </a:moveTo>
                  <a:lnTo>
                    <a:pt x="1158462" y="431800"/>
                  </a:lnTo>
                  <a:lnTo>
                    <a:pt x="1156430" y="444500"/>
                  </a:lnTo>
                  <a:lnTo>
                    <a:pt x="1197705" y="444500"/>
                  </a:lnTo>
                  <a:lnTo>
                    <a:pt x="1201134" y="431800"/>
                  </a:lnTo>
                  <a:close/>
                </a:path>
                <a:path w="2571750" h="1752600">
                  <a:moveTo>
                    <a:pt x="2256504" y="431800"/>
                  </a:moveTo>
                  <a:lnTo>
                    <a:pt x="2191861" y="431800"/>
                  </a:lnTo>
                  <a:lnTo>
                    <a:pt x="2199735" y="444500"/>
                  </a:lnTo>
                  <a:lnTo>
                    <a:pt x="2262346" y="444500"/>
                  </a:lnTo>
                  <a:lnTo>
                    <a:pt x="2256504" y="431800"/>
                  </a:lnTo>
                  <a:close/>
                </a:path>
                <a:path w="2571750" h="1752600">
                  <a:moveTo>
                    <a:pt x="691737" y="440017"/>
                  </a:moveTo>
                  <a:lnTo>
                    <a:pt x="691737" y="440531"/>
                  </a:lnTo>
                  <a:lnTo>
                    <a:pt x="692281" y="442232"/>
                  </a:lnTo>
                  <a:lnTo>
                    <a:pt x="692253" y="441536"/>
                  </a:lnTo>
                  <a:lnTo>
                    <a:pt x="691737" y="440017"/>
                  </a:lnTo>
                  <a:close/>
                </a:path>
                <a:path w="2571750" h="1752600">
                  <a:moveTo>
                    <a:pt x="691864" y="431800"/>
                  </a:moveTo>
                  <a:lnTo>
                    <a:pt x="691737" y="440017"/>
                  </a:lnTo>
                  <a:lnTo>
                    <a:pt x="692253" y="441536"/>
                  </a:lnTo>
                  <a:lnTo>
                    <a:pt x="691864" y="431800"/>
                  </a:lnTo>
                  <a:close/>
                </a:path>
                <a:path w="2571750" h="1752600">
                  <a:moveTo>
                    <a:pt x="690670" y="436880"/>
                  </a:moveTo>
                  <a:lnTo>
                    <a:pt x="690749" y="437444"/>
                  </a:lnTo>
                  <a:lnTo>
                    <a:pt x="691737" y="440531"/>
                  </a:lnTo>
                  <a:lnTo>
                    <a:pt x="691737" y="440017"/>
                  </a:lnTo>
                  <a:lnTo>
                    <a:pt x="690670" y="436880"/>
                  </a:lnTo>
                  <a:close/>
                </a:path>
                <a:path w="2571750" h="1752600">
                  <a:moveTo>
                    <a:pt x="691737" y="431800"/>
                  </a:moveTo>
                  <a:lnTo>
                    <a:pt x="689959" y="431800"/>
                  </a:lnTo>
                  <a:lnTo>
                    <a:pt x="690670" y="436880"/>
                  </a:lnTo>
                  <a:lnTo>
                    <a:pt x="691737" y="440017"/>
                  </a:lnTo>
                  <a:lnTo>
                    <a:pt x="691737" y="431800"/>
                  </a:lnTo>
                  <a:close/>
                </a:path>
                <a:path w="2571750" h="1752600">
                  <a:moveTo>
                    <a:pt x="688943" y="431800"/>
                  </a:moveTo>
                  <a:lnTo>
                    <a:pt x="690749" y="437444"/>
                  </a:lnTo>
                  <a:lnTo>
                    <a:pt x="690670" y="436880"/>
                  </a:lnTo>
                  <a:lnTo>
                    <a:pt x="688943" y="431800"/>
                  </a:lnTo>
                  <a:close/>
                </a:path>
                <a:path w="2571750" h="1752600">
                  <a:moveTo>
                    <a:pt x="689959" y="431800"/>
                  </a:moveTo>
                  <a:lnTo>
                    <a:pt x="688943" y="431800"/>
                  </a:lnTo>
                  <a:lnTo>
                    <a:pt x="690670" y="436880"/>
                  </a:lnTo>
                  <a:lnTo>
                    <a:pt x="689959" y="431800"/>
                  </a:lnTo>
                  <a:close/>
                </a:path>
                <a:path w="2571750" h="1752600">
                  <a:moveTo>
                    <a:pt x="652113" y="419100"/>
                  </a:moveTo>
                  <a:lnTo>
                    <a:pt x="653256" y="431800"/>
                  </a:lnTo>
                  <a:lnTo>
                    <a:pt x="656685" y="431800"/>
                  </a:lnTo>
                  <a:lnTo>
                    <a:pt x="656812" y="433387"/>
                  </a:lnTo>
                  <a:lnTo>
                    <a:pt x="656812" y="431800"/>
                  </a:lnTo>
                  <a:lnTo>
                    <a:pt x="652113" y="419100"/>
                  </a:lnTo>
                  <a:close/>
                </a:path>
                <a:path w="2571750" h="1752600">
                  <a:moveTo>
                    <a:pt x="525240" y="419100"/>
                  </a:moveTo>
                  <a:lnTo>
                    <a:pt x="480155" y="419100"/>
                  </a:lnTo>
                  <a:lnTo>
                    <a:pt x="477234" y="431800"/>
                  </a:lnTo>
                  <a:lnTo>
                    <a:pt x="516223" y="431800"/>
                  </a:lnTo>
                  <a:lnTo>
                    <a:pt x="525240" y="419100"/>
                  </a:lnTo>
                  <a:close/>
                </a:path>
                <a:path w="2571750" h="1752600">
                  <a:moveTo>
                    <a:pt x="652113" y="419100"/>
                  </a:moveTo>
                  <a:lnTo>
                    <a:pt x="650716" y="419100"/>
                  </a:lnTo>
                  <a:lnTo>
                    <a:pt x="652240" y="431800"/>
                  </a:lnTo>
                  <a:lnTo>
                    <a:pt x="653256" y="431800"/>
                  </a:lnTo>
                  <a:lnTo>
                    <a:pt x="652113" y="419100"/>
                  </a:lnTo>
                  <a:close/>
                </a:path>
                <a:path w="2571750" h="1752600">
                  <a:moveTo>
                    <a:pt x="689832" y="419100"/>
                  </a:moveTo>
                  <a:lnTo>
                    <a:pt x="690594" y="431800"/>
                  </a:lnTo>
                  <a:lnTo>
                    <a:pt x="690441" y="426719"/>
                  </a:lnTo>
                  <a:lnTo>
                    <a:pt x="689832" y="419100"/>
                  </a:lnTo>
                  <a:close/>
                </a:path>
                <a:path w="2571750" h="1752600">
                  <a:moveTo>
                    <a:pt x="690441" y="426719"/>
                  </a:moveTo>
                  <a:lnTo>
                    <a:pt x="690594" y="431800"/>
                  </a:lnTo>
                  <a:lnTo>
                    <a:pt x="690848" y="431800"/>
                  </a:lnTo>
                  <a:lnTo>
                    <a:pt x="690441" y="426719"/>
                  </a:lnTo>
                  <a:close/>
                </a:path>
                <a:path w="2571750" h="1752600">
                  <a:moveTo>
                    <a:pt x="1209770" y="419100"/>
                  </a:moveTo>
                  <a:lnTo>
                    <a:pt x="1167479" y="419100"/>
                  </a:lnTo>
                  <a:lnTo>
                    <a:pt x="1165066" y="431800"/>
                  </a:lnTo>
                  <a:lnTo>
                    <a:pt x="1206849" y="431800"/>
                  </a:lnTo>
                  <a:lnTo>
                    <a:pt x="1209770" y="419100"/>
                  </a:lnTo>
                  <a:close/>
                </a:path>
                <a:path w="2571750" h="1752600">
                  <a:moveTo>
                    <a:pt x="2242280" y="419100"/>
                  </a:moveTo>
                  <a:lnTo>
                    <a:pt x="2173319" y="419100"/>
                  </a:lnTo>
                  <a:lnTo>
                    <a:pt x="2181955" y="431800"/>
                  </a:lnTo>
                  <a:lnTo>
                    <a:pt x="2249900" y="431800"/>
                  </a:lnTo>
                  <a:lnTo>
                    <a:pt x="2242280" y="419100"/>
                  </a:lnTo>
                  <a:close/>
                </a:path>
                <a:path w="2571750" h="1752600">
                  <a:moveTo>
                    <a:pt x="690213" y="419100"/>
                  </a:moveTo>
                  <a:lnTo>
                    <a:pt x="689832" y="419100"/>
                  </a:lnTo>
                  <a:lnTo>
                    <a:pt x="690441" y="426719"/>
                  </a:lnTo>
                  <a:lnTo>
                    <a:pt x="690213" y="419100"/>
                  </a:lnTo>
                  <a:close/>
                </a:path>
                <a:path w="2571750" h="1752600">
                  <a:moveTo>
                    <a:pt x="534638" y="406400"/>
                  </a:moveTo>
                  <a:lnTo>
                    <a:pt x="488918" y="406400"/>
                  </a:lnTo>
                  <a:lnTo>
                    <a:pt x="484600" y="419100"/>
                  </a:lnTo>
                  <a:lnTo>
                    <a:pt x="530193" y="419100"/>
                  </a:lnTo>
                  <a:lnTo>
                    <a:pt x="534638" y="406400"/>
                  </a:lnTo>
                  <a:close/>
                </a:path>
                <a:path w="2571750" h="1752600">
                  <a:moveTo>
                    <a:pt x="641826" y="406400"/>
                  </a:moveTo>
                  <a:lnTo>
                    <a:pt x="639286" y="406400"/>
                  </a:lnTo>
                  <a:lnTo>
                    <a:pt x="642715" y="419100"/>
                  </a:lnTo>
                  <a:lnTo>
                    <a:pt x="641826" y="406400"/>
                  </a:lnTo>
                  <a:close/>
                </a:path>
                <a:path w="2571750" h="1752600">
                  <a:moveTo>
                    <a:pt x="641953" y="406400"/>
                  </a:moveTo>
                  <a:lnTo>
                    <a:pt x="641826" y="406400"/>
                  </a:lnTo>
                  <a:lnTo>
                    <a:pt x="644366" y="419100"/>
                  </a:lnTo>
                  <a:lnTo>
                    <a:pt x="641953" y="406400"/>
                  </a:lnTo>
                  <a:close/>
                </a:path>
                <a:path w="2571750" h="1752600">
                  <a:moveTo>
                    <a:pt x="684244" y="406400"/>
                  </a:moveTo>
                  <a:lnTo>
                    <a:pt x="641953" y="406400"/>
                  </a:lnTo>
                  <a:lnTo>
                    <a:pt x="644493" y="419100"/>
                  </a:lnTo>
                  <a:lnTo>
                    <a:pt x="685260" y="419100"/>
                  </a:lnTo>
                  <a:lnTo>
                    <a:pt x="684244" y="406400"/>
                  </a:lnTo>
                  <a:close/>
                </a:path>
                <a:path w="2571750" h="1752600">
                  <a:moveTo>
                    <a:pt x="684371" y="406400"/>
                  </a:moveTo>
                  <a:lnTo>
                    <a:pt x="685260" y="419100"/>
                  </a:lnTo>
                  <a:lnTo>
                    <a:pt x="685895" y="419100"/>
                  </a:lnTo>
                  <a:lnTo>
                    <a:pt x="684371" y="406400"/>
                  </a:lnTo>
                  <a:close/>
                </a:path>
                <a:path w="2571750" h="1752600">
                  <a:moveTo>
                    <a:pt x="1219041" y="406400"/>
                  </a:moveTo>
                  <a:lnTo>
                    <a:pt x="1174591" y="406400"/>
                  </a:lnTo>
                  <a:lnTo>
                    <a:pt x="1170908" y="419100"/>
                  </a:lnTo>
                  <a:lnTo>
                    <a:pt x="1215866" y="419100"/>
                  </a:lnTo>
                  <a:lnTo>
                    <a:pt x="1219041" y="406400"/>
                  </a:lnTo>
                  <a:close/>
                </a:path>
                <a:path w="2571750" h="1752600">
                  <a:moveTo>
                    <a:pt x="2154396" y="406400"/>
                  </a:moveTo>
                  <a:lnTo>
                    <a:pt x="2148427" y="406400"/>
                  </a:lnTo>
                  <a:lnTo>
                    <a:pt x="2155920" y="419100"/>
                  </a:lnTo>
                  <a:lnTo>
                    <a:pt x="2154396" y="406400"/>
                  </a:lnTo>
                  <a:close/>
                </a:path>
                <a:path w="2571750" h="1752600">
                  <a:moveTo>
                    <a:pt x="2225262" y="406400"/>
                  </a:moveTo>
                  <a:lnTo>
                    <a:pt x="2154396" y="406400"/>
                  </a:lnTo>
                  <a:lnTo>
                    <a:pt x="2160111" y="419100"/>
                  </a:lnTo>
                  <a:lnTo>
                    <a:pt x="2227421" y="419100"/>
                  </a:lnTo>
                  <a:lnTo>
                    <a:pt x="2225262" y="406400"/>
                  </a:lnTo>
                  <a:close/>
                </a:path>
                <a:path w="2571750" h="1752600">
                  <a:moveTo>
                    <a:pt x="543782" y="393700"/>
                  </a:moveTo>
                  <a:lnTo>
                    <a:pt x="497300" y="393700"/>
                  </a:lnTo>
                  <a:lnTo>
                    <a:pt x="488664" y="406400"/>
                  </a:lnTo>
                  <a:lnTo>
                    <a:pt x="538321" y="406400"/>
                  </a:lnTo>
                  <a:lnTo>
                    <a:pt x="543782" y="393700"/>
                  </a:lnTo>
                  <a:close/>
                </a:path>
                <a:path w="2571750" h="1752600">
                  <a:moveTo>
                    <a:pt x="622625" y="403980"/>
                  </a:moveTo>
                  <a:lnTo>
                    <a:pt x="623157" y="406400"/>
                  </a:lnTo>
                  <a:lnTo>
                    <a:pt x="623665" y="406400"/>
                  </a:lnTo>
                  <a:lnTo>
                    <a:pt x="622625" y="403980"/>
                  </a:lnTo>
                  <a:close/>
                </a:path>
                <a:path w="2571750" h="1752600">
                  <a:moveTo>
                    <a:pt x="620363" y="393700"/>
                  </a:moveTo>
                  <a:lnTo>
                    <a:pt x="622625" y="403980"/>
                  </a:lnTo>
                  <a:lnTo>
                    <a:pt x="623665" y="406400"/>
                  </a:lnTo>
                  <a:lnTo>
                    <a:pt x="620363" y="393700"/>
                  </a:lnTo>
                  <a:close/>
                </a:path>
                <a:path w="2571750" h="1752600">
                  <a:moveTo>
                    <a:pt x="675862" y="393700"/>
                  </a:moveTo>
                  <a:lnTo>
                    <a:pt x="620363" y="393700"/>
                  </a:lnTo>
                  <a:lnTo>
                    <a:pt x="623665" y="406400"/>
                  </a:lnTo>
                  <a:lnTo>
                    <a:pt x="678656" y="406400"/>
                  </a:lnTo>
                  <a:lnTo>
                    <a:pt x="675862" y="393700"/>
                  </a:lnTo>
                  <a:close/>
                </a:path>
                <a:path w="2571750" h="1752600">
                  <a:moveTo>
                    <a:pt x="1227804" y="393700"/>
                  </a:moveTo>
                  <a:lnTo>
                    <a:pt x="1182465" y="393700"/>
                  </a:lnTo>
                  <a:lnTo>
                    <a:pt x="1180687" y="406400"/>
                  </a:lnTo>
                  <a:lnTo>
                    <a:pt x="1224883" y="406400"/>
                  </a:lnTo>
                  <a:lnTo>
                    <a:pt x="1227804" y="393700"/>
                  </a:lnTo>
                  <a:close/>
                </a:path>
                <a:path w="2571750" h="1752600">
                  <a:moveTo>
                    <a:pt x="1228947" y="393700"/>
                  </a:moveTo>
                  <a:lnTo>
                    <a:pt x="1227804" y="393700"/>
                  </a:lnTo>
                  <a:lnTo>
                    <a:pt x="1225010" y="406400"/>
                  </a:lnTo>
                  <a:lnTo>
                    <a:pt x="1228947" y="393700"/>
                  </a:lnTo>
                  <a:close/>
                </a:path>
                <a:path w="2571750" h="1752600">
                  <a:moveTo>
                    <a:pt x="2195036" y="393700"/>
                  </a:moveTo>
                  <a:lnTo>
                    <a:pt x="2122900" y="393700"/>
                  </a:lnTo>
                  <a:lnTo>
                    <a:pt x="2130520" y="406400"/>
                  </a:lnTo>
                  <a:lnTo>
                    <a:pt x="2203672" y="406400"/>
                  </a:lnTo>
                  <a:lnTo>
                    <a:pt x="2195036" y="393700"/>
                  </a:lnTo>
                  <a:close/>
                </a:path>
                <a:path w="2571750" h="1752600">
                  <a:moveTo>
                    <a:pt x="2198465" y="393700"/>
                  </a:moveTo>
                  <a:lnTo>
                    <a:pt x="2203672" y="406400"/>
                  </a:lnTo>
                  <a:lnTo>
                    <a:pt x="2207863" y="406400"/>
                  </a:lnTo>
                  <a:lnTo>
                    <a:pt x="2198465" y="393700"/>
                  </a:lnTo>
                  <a:close/>
                </a:path>
                <a:path w="2571750" h="1752600">
                  <a:moveTo>
                    <a:pt x="620363" y="393700"/>
                  </a:moveTo>
                  <a:lnTo>
                    <a:pt x="618204" y="393700"/>
                  </a:lnTo>
                  <a:lnTo>
                    <a:pt x="622625" y="403980"/>
                  </a:lnTo>
                  <a:lnTo>
                    <a:pt x="620363" y="393700"/>
                  </a:lnTo>
                  <a:close/>
                </a:path>
                <a:path w="2571750" h="1752600">
                  <a:moveTo>
                    <a:pt x="663035" y="381000"/>
                  </a:moveTo>
                  <a:lnTo>
                    <a:pt x="507333" y="381000"/>
                  </a:lnTo>
                  <a:lnTo>
                    <a:pt x="503015" y="393700"/>
                  </a:lnTo>
                  <a:lnTo>
                    <a:pt x="666464" y="393700"/>
                  </a:lnTo>
                  <a:lnTo>
                    <a:pt x="663035" y="381000"/>
                  </a:lnTo>
                  <a:close/>
                </a:path>
                <a:path w="2571750" h="1752600">
                  <a:moveTo>
                    <a:pt x="1237837" y="381000"/>
                  </a:moveTo>
                  <a:lnTo>
                    <a:pt x="1196562" y="381000"/>
                  </a:lnTo>
                  <a:lnTo>
                    <a:pt x="1191101" y="393700"/>
                  </a:lnTo>
                  <a:lnTo>
                    <a:pt x="1234916" y="393700"/>
                  </a:lnTo>
                  <a:lnTo>
                    <a:pt x="1237837" y="381000"/>
                  </a:lnTo>
                  <a:close/>
                </a:path>
                <a:path w="2571750" h="1752600">
                  <a:moveTo>
                    <a:pt x="2177764" y="381000"/>
                  </a:moveTo>
                  <a:lnTo>
                    <a:pt x="2096357" y="381000"/>
                  </a:lnTo>
                  <a:lnTo>
                    <a:pt x="2107660" y="393700"/>
                  </a:lnTo>
                  <a:lnTo>
                    <a:pt x="2185638" y="393700"/>
                  </a:lnTo>
                  <a:lnTo>
                    <a:pt x="2177764" y="381000"/>
                  </a:lnTo>
                  <a:close/>
                </a:path>
                <a:path w="2571750" h="1752600">
                  <a:moveTo>
                    <a:pt x="647033" y="368300"/>
                  </a:moveTo>
                  <a:lnTo>
                    <a:pt x="522954" y="368300"/>
                  </a:lnTo>
                  <a:lnTo>
                    <a:pt x="518255" y="381000"/>
                  </a:lnTo>
                  <a:lnTo>
                    <a:pt x="650970" y="381000"/>
                  </a:lnTo>
                  <a:lnTo>
                    <a:pt x="647033" y="368300"/>
                  </a:lnTo>
                  <a:close/>
                </a:path>
                <a:path w="2571750" h="1752600">
                  <a:moveTo>
                    <a:pt x="1246981" y="368300"/>
                  </a:moveTo>
                  <a:lnTo>
                    <a:pt x="1203166" y="368300"/>
                  </a:lnTo>
                  <a:lnTo>
                    <a:pt x="1199229" y="381000"/>
                  </a:lnTo>
                  <a:lnTo>
                    <a:pt x="1244441" y="381000"/>
                  </a:lnTo>
                  <a:lnTo>
                    <a:pt x="1246981" y="368300"/>
                  </a:lnTo>
                  <a:close/>
                </a:path>
                <a:path w="2571750" h="1752600">
                  <a:moveTo>
                    <a:pt x="2154269" y="368300"/>
                  </a:moveTo>
                  <a:lnTo>
                    <a:pt x="2072735" y="368300"/>
                  </a:lnTo>
                  <a:lnTo>
                    <a:pt x="2079974" y="381000"/>
                  </a:lnTo>
                  <a:lnTo>
                    <a:pt x="2158587" y="381000"/>
                  </a:lnTo>
                  <a:lnTo>
                    <a:pt x="2154269" y="368300"/>
                  </a:lnTo>
                  <a:close/>
                </a:path>
                <a:path w="2571750" h="1752600">
                  <a:moveTo>
                    <a:pt x="539845" y="355600"/>
                  </a:moveTo>
                  <a:lnTo>
                    <a:pt x="538956" y="355600"/>
                  </a:lnTo>
                  <a:lnTo>
                    <a:pt x="535400" y="368300"/>
                  </a:lnTo>
                  <a:lnTo>
                    <a:pt x="539845" y="355600"/>
                  </a:lnTo>
                  <a:close/>
                </a:path>
                <a:path w="2571750" h="1752600">
                  <a:moveTo>
                    <a:pt x="620871" y="355600"/>
                  </a:moveTo>
                  <a:lnTo>
                    <a:pt x="539845" y="355600"/>
                  </a:lnTo>
                  <a:lnTo>
                    <a:pt x="535527" y="368300"/>
                  </a:lnTo>
                  <a:lnTo>
                    <a:pt x="625189" y="368300"/>
                  </a:lnTo>
                  <a:lnTo>
                    <a:pt x="620871" y="355600"/>
                  </a:lnTo>
                  <a:close/>
                </a:path>
                <a:path w="2571750" h="1752600">
                  <a:moveTo>
                    <a:pt x="1258030" y="355600"/>
                  </a:moveTo>
                  <a:lnTo>
                    <a:pt x="1213199" y="355600"/>
                  </a:lnTo>
                  <a:lnTo>
                    <a:pt x="1209262" y="368300"/>
                  </a:lnTo>
                  <a:lnTo>
                    <a:pt x="1253458" y="368300"/>
                  </a:lnTo>
                  <a:lnTo>
                    <a:pt x="1258030" y="355600"/>
                  </a:lnTo>
                  <a:close/>
                </a:path>
                <a:path w="2571750" h="1752600">
                  <a:moveTo>
                    <a:pt x="2122265" y="355600"/>
                  </a:moveTo>
                  <a:lnTo>
                    <a:pt x="2059400" y="355600"/>
                  </a:lnTo>
                  <a:lnTo>
                    <a:pt x="2067020" y="368300"/>
                  </a:lnTo>
                  <a:lnTo>
                    <a:pt x="2130266" y="368300"/>
                  </a:lnTo>
                  <a:lnTo>
                    <a:pt x="2122265" y="355600"/>
                  </a:lnTo>
                  <a:close/>
                </a:path>
                <a:path w="2571750" h="1752600">
                  <a:moveTo>
                    <a:pt x="1269714" y="342900"/>
                  </a:moveTo>
                  <a:lnTo>
                    <a:pt x="1220184" y="342900"/>
                  </a:lnTo>
                  <a:lnTo>
                    <a:pt x="1219041" y="355600"/>
                  </a:lnTo>
                  <a:lnTo>
                    <a:pt x="1268063" y="355600"/>
                  </a:lnTo>
                  <a:lnTo>
                    <a:pt x="1269714" y="342900"/>
                  </a:lnTo>
                  <a:close/>
                </a:path>
                <a:path w="2571750" h="1752600">
                  <a:moveTo>
                    <a:pt x="2097754" y="342900"/>
                  </a:moveTo>
                  <a:lnTo>
                    <a:pt x="2041112" y="342900"/>
                  </a:lnTo>
                  <a:lnTo>
                    <a:pt x="2046954" y="355600"/>
                  </a:lnTo>
                  <a:lnTo>
                    <a:pt x="2105374" y="355600"/>
                  </a:lnTo>
                  <a:lnTo>
                    <a:pt x="2097754" y="342900"/>
                  </a:lnTo>
                  <a:close/>
                </a:path>
                <a:path w="2571750" h="1752600">
                  <a:moveTo>
                    <a:pt x="1283303" y="330200"/>
                  </a:moveTo>
                  <a:lnTo>
                    <a:pt x="1237202" y="330200"/>
                  </a:lnTo>
                  <a:lnTo>
                    <a:pt x="1231741" y="342900"/>
                  </a:lnTo>
                  <a:lnTo>
                    <a:pt x="1278604" y="342900"/>
                  </a:lnTo>
                  <a:lnTo>
                    <a:pt x="1283303" y="330200"/>
                  </a:lnTo>
                  <a:close/>
                </a:path>
                <a:path w="2571750" h="1752600">
                  <a:moveTo>
                    <a:pt x="2080609" y="330200"/>
                  </a:moveTo>
                  <a:lnTo>
                    <a:pt x="2029682" y="330200"/>
                  </a:lnTo>
                  <a:lnTo>
                    <a:pt x="2035397" y="342900"/>
                  </a:lnTo>
                  <a:lnTo>
                    <a:pt x="2088102" y="342900"/>
                  </a:lnTo>
                  <a:lnTo>
                    <a:pt x="2080609" y="330200"/>
                  </a:lnTo>
                  <a:close/>
                </a:path>
                <a:path w="2571750" h="1752600">
                  <a:moveTo>
                    <a:pt x="1295241" y="317500"/>
                  </a:moveTo>
                  <a:lnTo>
                    <a:pt x="1246092" y="317500"/>
                  </a:lnTo>
                  <a:lnTo>
                    <a:pt x="1241774" y="330200"/>
                  </a:lnTo>
                  <a:lnTo>
                    <a:pt x="1293590" y="330200"/>
                  </a:lnTo>
                  <a:lnTo>
                    <a:pt x="1295241" y="317500"/>
                  </a:lnTo>
                  <a:close/>
                </a:path>
                <a:path w="2571750" h="1752600">
                  <a:moveTo>
                    <a:pt x="2064988" y="317500"/>
                  </a:moveTo>
                  <a:lnTo>
                    <a:pt x="2014569" y="317500"/>
                  </a:lnTo>
                  <a:lnTo>
                    <a:pt x="2019903" y="330200"/>
                  </a:lnTo>
                  <a:lnTo>
                    <a:pt x="2070830" y="330200"/>
                  </a:lnTo>
                  <a:lnTo>
                    <a:pt x="2064988" y="317500"/>
                  </a:lnTo>
                  <a:close/>
                </a:path>
                <a:path w="2571750" h="1752600">
                  <a:moveTo>
                    <a:pt x="1308957" y="304800"/>
                  </a:moveTo>
                  <a:lnTo>
                    <a:pt x="1256887" y="304800"/>
                  </a:lnTo>
                  <a:lnTo>
                    <a:pt x="1252188" y="317500"/>
                  </a:lnTo>
                  <a:lnTo>
                    <a:pt x="1304639" y="317500"/>
                  </a:lnTo>
                  <a:lnTo>
                    <a:pt x="1308957" y="304800"/>
                  </a:lnTo>
                  <a:close/>
                </a:path>
                <a:path w="2571750" h="1752600">
                  <a:moveTo>
                    <a:pt x="2053558" y="304800"/>
                  </a:moveTo>
                  <a:lnTo>
                    <a:pt x="2003520" y="304800"/>
                  </a:lnTo>
                  <a:lnTo>
                    <a:pt x="2006695" y="317500"/>
                  </a:lnTo>
                  <a:lnTo>
                    <a:pt x="2059273" y="317500"/>
                  </a:lnTo>
                  <a:lnTo>
                    <a:pt x="2053558" y="304800"/>
                  </a:lnTo>
                  <a:close/>
                </a:path>
                <a:path w="2571750" h="1752600">
                  <a:moveTo>
                    <a:pt x="1319117" y="292100"/>
                  </a:moveTo>
                  <a:lnTo>
                    <a:pt x="1271619" y="292100"/>
                  </a:lnTo>
                  <a:lnTo>
                    <a:pt x="1267301" y="304800"/>
                  </a:lnTo>
                  <a:lnTo>
                    <a:pt x="1313402" y="304800"/>
                  </a:lnTo>
                  <a:lnTo>
                    <a:pt x="1319117" y="292100"/>
                  </a:lnTo>
                  <a:close/>
                </a:path>
                <a:path w="2571750" h="1752600">
                  <a:moveTo>
                    <a:pt x="1323054" y="292100"/>
                  </a:moveTo>
                  <a:lnTo>
                    <a:pt x="1319117" y="292100"/>
                  </a:lnTo>
                  <a:lnTo>
                    <a:pt x="1315434" y="304800"/>
                  </a:lnTo>
                  <a:lnTo>
                    <a:pt x="1323054" y="292100"/>
                  </a:lnTo>
                  <a:close/>
                </a:path>
                <a:path w="2571750" h="1752600">
                  <a:moveTo>
                    <a:pt x="1991328" y="292100"/>
                  </a:moveTo>
                  <a:lnTo>
                    <a:pt x="1989931" y="292100"/>
                  </a:lnTo>
                  <a:lnTo>
                    <a:pt x="1995392" y="304800"/>
                  </a:lnTo>
                  <a:lnTo>
                    <a:pt x="1991328" y="292100"/>
                  </a:lnTo>
                  <a:close/>
                </a:path>
                <a:path w="2571750" h="1752600">
                  <a:moveTo>
                    <a:pt x="2038064" y="292100"/>
                  </a:moveTo>
                  <a:lnTo>
                    <a:pt x="1991328" y="292100"/>
                  </a:lnTo>
                  <a:lnTo>
                    <a:pt x="1996027" y="304800"/>
                  </a:lnTo>
                  <a:lnTo>
                    <a:pt x="2040985" y="304800"/>
                  </a:lnTo>
                  <a:lnTo>
                    <a:pt x="2038064" y="292100"/>
                  </a:lnTo>
                  <a:close/>
                </a:path>
                <a:path w="2571750" h="1752600">
                  <a:moveTo>
                    <a:pt x="2038318" y="292100"/>
                  </a:moveTo>
                  <a:lnTo>
                    <a:pt x="2040985" y="304800"/>
                  </a:lnTo>
                  <a:lnTo>
                    <a:pt x="2043779" y="304800"/>
                  </a:lnTo>
                  <a:lnTo>
                    <a:pt x="2038318" y="292100"/>
                  </a:lnTo>
                  <a:close/>
                </a:path>
                <a:path w="2571750" h="1752600">
                  <a:moveTo>
                    <a:pt x="1338675" y="279400"/>
                  </a:moveTo>
                  <a:lnTo>
                    <a:pt x="1281652" y="279400"/>
                  </a:lnTo>
                  <a:lnTo>
                    <a:pt x="1277334" y="292100"/>
                  </a:lnTo>
                  <a:lnTo>
                    <a:pt x="1336643" y="292100"/>
                  </a:lnTo>
                  <a:lnTo>
                    <a:pt x="1338675" y="279400"/>
                  </a:lnTo>
                  <a:close/>
                </a:path>
                <a:path w="2571750" h="1752600">
                  <a:moveTo>
                    <a:pt x="2029682" y="279400"/>
                  </a:moveTo>
                  <a:lnTo>
                    <a:pt x="1980025" y="279400"/>
                  </a:lnTo>
                  <a:lnTo>
                    <a:pt x="1983962" y="292100"/>
                  </a:lnTo>
                  <a:lnTo>
                    <a:pt x="2032857" y="292100"/>
                  </a:lnTo>
                  <a:lnTo>
                    <a:pt x="2029682" y="279400"/>
                  </a:lnTo>
                  <a:close/>
                </a:path>
                <a:path w="2571750" h="1752600">
                  <a:moveTo>
                    <a:pt x="1357344" y="266700"/>
                  </a:moveTo>
                  <a:lnTo>
                    <a:pt x="1298162" y="266700"/>
                  </a:lnTo>
                  <a:lnTo>
                    <a:pt x="1294479" y="279400"/>
                  </a:lnTo>
                  <a:lnTo>
                    <a:pt x="1353534" y="279400"/>
                  </a:lnTo>
                  <a:lnTo>
                    <a:pt x="1357344" y="266700"/>
                  </a:lnTo>
                  <a:close/>
                </a:path>
                <a:path w="2571750" h="1752600">
                  <a:moveTo>
                    <a:pt x="2017236" y="266700"/>
                  </a:moveTo>
                  <a:lnTo>
                    <a:pt x="1974437" y="266700"/>
                  </a:lnTo>
                  <a:lnTo>
                    <a:pt x="1975326" y="279400"/>
                  </a:lnTo>
                  <a:lnTo>
                    <a:pt x="2018887" y="279400"/>
                  </a:lnTo>
                  <a:lnTo>
                    <a:pt x="2017236" y="266700"/>
                  </a:lnTo>
                  <a:close/>
                </a:path>
                <a:path w="2571750" h="1752600">
                  <a:moveTo>
                    <a:pt x="1374743" y="254000"/>
                  </a:moveTo>
                  <a:lnTo>
                    <a:pt x="1318736" y="254000"/>
                  </a:lnTo>
                  <a:lnTo>
                    <a:pt x="1311497" y="266700"/>
                  </a:lnTo>
                  <a:lnTo>
                    <a:pt x="1367123" y="266700"/>
                  </a:lnTo>
                  <a:lnTo>
                    <a:pt x="1374743" y="254000"/>
                  </a:lnTo>
                  <a:close/>
                </a:path>
                <a:path w="2571750" h="1752600">
                  <a:moveTo>
                    <a:pt x="1965928" y="254000"/>
                  </a:moveTo>
                  <a:lnTo>
                    <a:pt x="1967325" y="266700"/>
                  </a:lnTo>
                  <a:lnTo>
                    <a:pt x="1968722" y="266700"/>
                  </a:lnTo>
                  <a:lnTo>
                    <a:pt x="1965928" y="254000"/>
                  </a:lnTo>
                  <a:close/>
                </a:path>
                <a:path w="2571750" h="1752600">
                  <a:moveTo>
                    <a:pt x="2007330" y="254000"/>
                  </a:moveTo>
                  <a:lnTo>
                    <a:pt x="1966182" y="254000"/>
                  </a:lnTo>
                  <a:lnTo>
                    <a:pt x="1968722" y="266700"/>
                  </a:lnTo>
                  <a:lnTo>
                    <a:pt x="2008219" y="266700"/>
                  </a:lnTo>
                  <a:lnTo>
                    <a:pt x="2007330" y="254000"/>
                  </a:lnTo>
                  <a:close/>
                </a:path>
                <a:path w="2571750" h="1752600">
                  <a:moveTo>
                    <a:pt x="1392777" y="241300"/>
                  </a:moveTo>
                  <a:lnTo>
                    <a:pt x="1330674" y="241300"/>
                  </a:lnTo>
                  <a:lnTo>
                    <a:pt x="1327245" y="254000"/>
                  </a:lnTo>
                  <a:lnTo>
                    <a:pt x="1382744" y="254000"/>
                  </a:lnTo>
                  <a:lnTo>
                    <a:pt x="1392777" y="241300"/>
                  </a:lnTo>
                  <a:close/>
                </a:path>
                <a:path w="2571750" h="1752600">
                  <a:moveTo>
                    <a:pt x="1958435" y="241300"/>
                  </a:moveTo>
                  <a:lnTo>
                    <a:pt x="1956022" y="241300"/>
                  </a:lnTo>
                  <a:lnTo>
                    <a:pt x="1958435" y="254000"/>
                  </a:lnTo>
                  <a:lnTo>
                    <a:pt x="1959832" y="254000"/>
                  </a:lnTo>
                  <a:lnTo>
                    <a:pt x="1958435" y="241300"/>
                  </a:lnTo>
                  <a:close/>
                </a:path>
                <a:path w="2571750" h="1752600">
                  <a:moveTo>
                    <a:pt x="1958435" y="241300"/>
                  </a:moveTo>
                  <a:lnTo>
                    <a:pt x="1959832" y="254000"/>
                  </a:lnTo>
                  <a:lnTo>
                    <a:pt x="1960594" y="254000"/>
                  </a:lnTo>
                  <a:lnTo>
                    <a:pt x="1958435" y="241300"/>
                  </a:lnTo>
                  <a:close/>
                </a:path>
                <a:path w="2571750" h="1752600">
                  <a:moveTo>
                    <a:pt x="2000599" y="241300"/>
                  </a:moveTo>
                  <a:lnTo>
                    <a:pt x="1958435" y="241300"/>
                  </a:lnTo>
                  <a:lnTo>
                    <a:pt x="1960594" y="254000"/>
                  </a:lnTo>
                  <a:lnTo>
                    <a:pt x="2002377" y="254000"/>
                  </a:lnTo>
                  <a:lnTo>
                    <a:pt x="2000599" y="241300"/>
                  </a:lnTo>
                  <a:close/>
                </a:path>
                <a:path w="2571750" h="1752600">
                  <a:moveTo>
                    <a:pt x="1405096" y="228600"/>
                  </a:moveTo>
                  <a:lnTo>
                    <a:pt x="1345660" y="228600"/>
                  </a:lnTo>
                  <a:lnTo>
                    <a:pt x="1339945" y="241300"/>
                  </a:lnTo>
                  <a:lnTo>
                    <a:pt x="1402429" y="241300"/>
                  </a:lnTo>
                  <a:lnTo>
                    <a:pt x="1405096" y="228600"/>
                  </a:lnTo>
                  <a:close/>
                </a:path>
                <a:path w="2571750" h="1752600">
                  <a:moveTo>
                    <a:pt x="1951450" y="228600"/>
                  </a:moveTo>
                  <a:lnTo>
                    <a:pt x="1949545" y="228600"/>
                  </a:lnTo>
                  <a:lnTo>
                    <a:pt x="1951704" y="241300"/>
                  </a:lnTo>
                  <a:lnTo>
                    <a:pt x="1951450" y="228600"/>
                  </a:lnTo>
                  <a:close/>
                </a:path>
                <a:path w="2571750" h="1752600">
                  <a:moveTo>
                    <a:pt x="1988407" y="228600"/>
                  </a:moveTo>
                  <a:lnTo>
                    <a:pt x="1951450" y="228600"/>
                  </a:lnTo>
                  <a:lnTo>
                    <a:pt x="1952847" y="241300"/>
                  </a:lnTo>
                  <a:lnTo>
                    <a:pt x="1992217" y="241300"/>
                  </a:lnTo>
                  <a:lnTo>
                    <a:pt x="1988407" y="228600"/>
                  </a:lnTo>
                  <a:close/>
                </a:path>
                <a:path w="2571750" h="1752600">
                  <a:moveTo>
                    <a:pt x="1988407" y="228600"/>
                  </a:moveTo>
                  <a:lnTo>
                    <a:pt x="1992217" y="241300"/>
                  </a:lnTo>
                  <a:lnTo>
                    <a:pt x="1991735" y="236920"/>
                  </a:lnTo>
                  <a:lnTo>
                    <a:pt x="1988407" y="228600"/>
                  </a:lnTo>
                  <a:close/>
                </a:path>
                <a:path w="2571750" h="1752600">
                  <a:moveTo>
                    <a:pt x="1991735" y="236920"/>
                  </a:moveTo>
                  <a:lnTo>
                    <a:pt x="1992217" y="241300"/>
                  </a:lnTo>
                  <a:lnTo>
                    <a:pt x="1993487" y="241300"/>
                  </a:lnTo>
                  <a:lnTo>
                    <a:pt x="1991735" y="236920"/>
                  </a:lnTo>
                  <a:close/>
                </a:path>
                <a:path w="2571750" h="1752600">
                  <a:moveTo>
                    <a:pt x="1990820" y="228600"/>
                  </a:moveTo>
                  <a:lnTo>
                    <a:pt x="1988407" y="228600"/>
                  </a:lnTo>
                  <a:lnTo>
                    <a:pt x="1991735" y="236920"/>
                  </a:lnTo>
                  <a:lnTo>
                    <a:pt x="1990820" y="228600"/>
                  </a:lnTo>
                  <a:close/>
                </a:path>
                <a:path w="2571750" h="1752600">
                  <a:moveTo>
                    <a:pt x="1428210" y="215900"/>
                  </a:moveTo>
                  <a:lnTo>
                    <a:pt x="1370552" y="215900"/>
                  </a:lnTo>
                  <a:lnTo>
                    <a:pt x="1360519" y="228600"/>
                  </a:lnTo>
                  <a:lnTo>
                    <a:pt x="1412081" y="228600"/>
                  </a:lnTo>
                  <a:lnTo>
                    <a:pt x="1428210" y="215900"/>
                  </a:lnTo>
                  <a:close/>
                </a:path>
                <a:path w="2571750" h="1752600">
                  <a:moveTo>
                    <a:pt x="1945503" y="218660"/>
                  </a:moveTo>
                  <a:lnTo>
                    <a:pt x="1946497" y="228600"/>
                  </a:lnTo>
                  <a:lnTo>
                    <a:pt x="1947767" y="228600"/>
                  </a:lnTo>
                  <a:lnTo>
                    <a:pt x="1947585" y="224971"/>
                  </a:lnTo>
                  <a:lnTo>
                    <a:pt x="1945503" y="218660"/>
                  </a:lnTo>
                  <a:close/>
                </a:path>
                <a:path w="2571750" h="1752600">
                  <a:moveTo>
                    <a:pt x="1947585" y="224971"/>
                  </a:moveTo>
                  <a:lnTo>
                    <a:pt x="1947767" y="228600"/>
                  </a:lnTo>
                  <a:lnTo>
                    <a:pt x="1948783" y="228600"/>
                  </a:lnTo>
                  <a:lnTo>
                    <a:pt x="1947585" y="224971"/>
                  </a:lnTo>
                  <a:close/>
                </a:path>
                <a:path w="2571750" h="1752600">
                  <a:moveTo>
                    <a:pt x="1947343" y="220133"/>
                  </a:moveTo>
                  <a:lnTo>
                    <a:pt x="1947585" y="224971"/>
                  </a:lnTo>
                  <a:lnTo>
                    <a:pt x="1948783" y="228600"/>
                  </a:lnTo>
                  <a:lnTo>
                    <a:pt x="1947343" y="220133"/>
                  </a:lnTo>
                  <a:close/>
                </a:path>
                <a:path w="2571750" h="1752600">
                  <a:moveTo>
                    <a:pt x="1947132" y="215900"/>
                  </a:moveTo>
                  <a:lnTo>
                    <a:pt x="1947343" y="220133"/>
                  </a:lnTo>
                  <a:lnTo>
                    <a:pt x="1948783" y="228600"/>
                  </a:lnTo>
                  <a:lnTo>
                    <a:pt x="1950561" y="228600"/>
                  </a:lnTo>
                  <a:lnTo>
                    <a:pt x="1947132" y="215900"/>
                  </a:lnTo>
                  <a:close/>
                </a:path>
                <a:path w="2571750" h="1752600">
                  <a:moveTo>
                    <a:pt x="1983200" y="215900"/>
                  </a:moveTo>
                  <a:lnTo>
                    <a:pt x="1947132" y="215900"/>
                  </a:lnTo>
                  <a:lnTo>
                    <a:pt x="1950561" y="228600"/>
                  </a:lnTo>
                  <a:lnTo>
                    <a:pt x="1985740" y="228600"/>
                  </a:lnTo>
                  <a:lnTo>
                    <a:pt x="1983200" y="215900"/>
                  </a:lnTo>
                  <a:close/>
                </a:path>
                <a:path w="2571750" h="1752600">
                  <a:moveTo>
                    <a:pt x="1947132" y="215900"/>
                  </a:moveTo>
                  <a:lnTo>
                    <a:pt x="1946624" y="215900"/>
                  </a:lnTo>
                  <a:lnTo>
                    <a:pt x="1947343" y="220133"/>
                  </a:lnTo>
                  <a:lnTo>
                    <a:pt x="1947132" y="215900"/>
                  </a:lnTo>
                  <a:close/>
                </a:path>
                <a:path w="2571750" h="1752600">
                  <a:moveTo>
                    <a:pt x="1945227" y="215900"/>
                  </a:moveTo>
                  <a:lnTo>
                    <a:pt x="1944592" y="215900"/>
                  </a:lnTo>
                  <a:lnTo>
                    <a:pt x="1945503" y="218660"/>
                  </a:lnTo>
                  <a:lnTo>
                    <a:pt x="1945227" y="215900"/>
                  </a:lnTo>
                  <a:close/>
                </a:path>
                <a:path w="2571750" h="1752600">
                  <a:moveTo>
                    <a:pt x="1445482" y="203200"/>
                  </a:moveTo>
                  <a:lnTo>
                    <a:pt x="1384014" y="203200"/>
                  </a:lnTo>
                  <a:lnTo>
                    <a:pt x="1372457" y="215900"/>
                  </a:lnTo>
                  <a:lnTo>
                    <a:pt x="1431004" y="215900"/>
                  </a:lnTo>
                  <a:lnTo>
                    <a:pt x="1445482" y="203200"/>
                  </a:lnTo>
                  <a:close/>
                </a:path>
                <a:path w="2571750" h="1752600">
                  <a:moveTo>
                    <a:pt x="1942052" y="203200"/>
                  </a:moveTo>
                  <a:lnTo>
                    <a:pt x="1942814" y="215900"/>
                  </a:lnTo>
                  <a:lnTo>
                    <a:pt x="1943195" y="215900"/>
                  </a:lnTo>
                  <a:lnTo>
                    <a:pt x="1942052" y="203200"/>
                  </a:lnTo>
                  <a:close/>
                </a:path>
                <a:path w="2571750" h="1752600">
                  <a:moveTo>
                    <a:pt x="1976342" y="203200"/>
                  </a:moveTo>
                  <a:lnTo>
                    <a:pt x="1942052" y="203200"/>
                  </a:lnTo>
                  <a:lnTo>
                    <a:pt x="1943195" y="215900"/>
                  </a:lnTo>
                  <a:lnTo>
                    <a:pt x="1979390" y="215900"/>
                  </a:lnTo>
                  <a:lnTo>
                    <a:pt x="1979359" y="214376"/>
                  </a:lnTo>
                  <a:lnTo>
                    <a:pt x="1976342" y="203200"/>
                  </a:lnTo>
                  <a:close/>
                </a:path>
                <a:path w="2571750" h="1752600">
                  <a:moveTo>
                    <a:pt x="1979322" y="212513"/>
                  </a:moveTo>
                  <a:lnTo>
                    <a:pt x="1979359" y="214376"/>
                  </a:lnTo>
                  <a:lnTo>
                    <a:pt x="1979771" y="215900"/>
                  </a:lnTo>
                  <a:lnTo>
                    <a:pt x="1980406" y="215900"/>
                  </a:lnTo>
                  <a:lnTo>
                    <a:pt x="1979322" y="212513"/>
                  </a:lnTo>
                  <a:close/>
                </a:path>
                <a:path w="2571750" h="1752600">
                  <a:moveTo>
                    <a:pt x="1976342" y="203200"/>
                  </a:moveTo>
                  <a:lnTo>
                    <a:pt x="1979359" y="214376"/>
                  </a:lnTo>
                  <a:lnTo>
                    <a:pt x="1979322" y="212513"/>
                  </a:lnTo>
                  <a:lnTo>
                    <a:pt x="1976342" y="203200"/>
                  </a:lnTo>
                  <a:close/>
                </a:path>
                <a:path w="2571750" h="1752600">
                  <a:moveTo>
                    <a:pt x="1979136" y="203200"/>
                  </a:moveTo>
                  <a:lnTo>
                    <a:pt x="1976342" y="203200"/>
                  </a:lnTo>
                  <a:lnTo>
                    <a:pt x="1979322" y="212513"/>
                  </a:lnTo>
                  <a:lnTo>
                    <a:pt x="1979136" y="203200"/>
                  </a:lnTo>
                  <a:close/>
                </a:path>
                <a:path w="2571750" h="1752600">
                  <a:moveTo>
                    <a:pt x="1461484" y="190500"/>
                  </a:moveTo>
                  <a:lnTo>
                    <a:pt x="1396714" y="190500"/>
                  </a:lnTo>
                  <a:lnTo>
                    <a:pt x="1392396" y="203200"/>
                  </a:lnTo>
                  <a:lnTo>
                    <a:pt x="1443831" y="203200"/>
                  </a:lnTo>
                  <a:lnTo>
                    <a:pt x="1461484" y="190500"/>
                  </a:lnTo>
                  <a:close/>
                </a:path>
                <a:path w="2571750" h="1752600">
                  <a:moveTo>
                    <a:pt x="1937226" y="190500"/>
                  </a:moveTo>
                  <a:lnTo>
                    <a:pt x="1937480" y="203200"/>
                  </a:lnTo>
                  <a:lnTo>
                    <a:pt x="1938369" y="203200"/>
                  </a:lnTo>
                  <a:lnTo>
                    <a:pt x="1937226" y="190500"/>
                  </a:lnTo>
                  <a:close/>
                </a:path>
                <a:path w="2571750" h="1752600">
                  <a:moveTo>
                    <a:pt x="1974056" y="190500"/>
                  </a:moveTo>
                  <a:lnTo>
                    <a:pt x="1937353" y="190500"/>
                  </a:lnTo>
                  <a:lnTo>
                    <a:pt x="1938369" y="203200"/>
                  </a:lnTo>
                  <a:lnTo>
                    <a:pt x="1974564" y="203200"/>
                  </a:lnTo>
                  <a:lnTo>
                    <a:pt x="1974056" y="190500"/>
                  </a:lnTo>
                  <a:close/>
                </a:path>
                <a:path w="2571750" h="1752600">
                  <a:moveTo>
                    <a:pt x="1974056" y="190500"/>
                  </a:moveTo>
                  <a:lnTo>
                    <a:pt x="1974564" y="203200"/>
                  </a:lnTo>
                  <a:lnTo>
                    <a:pt x="1974382" y="194128"/>
                  </a:lnTo>
                  <a:lnTo>
                    <a:pt x="1974056" y="190500"/>
                  </a:lnTo>
                  <a:close/>
                </a:path>
                <a:path w="2571750" h="1752600">
                  <a:moveTo>
                    <a:pt x="1974382" y="194128"/>
                  </a:moveTo>
                  <a:lnTo>
                    <a:pt x="1974564" y="203200"/>
                  </a:lnTo>
                  <a:lnTo>
                    <a:pt x="1975199" y="203200"/>
                  </a:lnTo>
                  <a:lnTo>
                    <a:pt x="1974382" y="194128"/>
                  </a:lnTo>
                  <a:close/>
                </a:path>
                <a:path w="2571750" h="1752600">
                  <a:moveTo>
                    <a:pt x="1974310" y="190500"/>
                  </a:moveTo>
                  <a:lnTo>
                    <a:pt x="1974056" y="190500"/>
                  </a:lnTo>
                  <a:lnTo>
                    <a:pt x="1974382" y="194128"/>
                  </a:lnTo>
                  <a:lnTo>
                    <a:pt x="1974310" y="190500"/>
                  </a:lnTo>
                  <a:close/>
                </a:path>
                <a:path w="2571750" h="1752600">
                  <a:moveTo>
                    <a:pt x="1492218" y="177800"/>
                  </a:moveTo>
                  <a:lnTo>
                    <a:pt x="1424527" y="177800"/>
                  </a:lnTo>
                  <a:lnTo>
                    <a:pt x="1410049" y="190500"/>
                  </a:lnTo>
                  <a:lnTo>
                    <a:pt x="1479010" y="190500"/>
                  </a:lnTo>
                  <a:lnTo>
                    <a:pt x="1492218" y="177800"/>
                  </a:lnTo>
                  <a:close/>
                </a:path>
                <a:path w="2571750" h="1752600">
                  <a:moveTo>
                    <a:pt x="1968087" y="177800"/>
                  </a:moveTo>
                  <a:lnTo>
                    <a:pt x="1931257" y="177800"/>
                  </a:lnTo>
                  <a:lnTo>
                    <a:pt x="1932781" y="190500"/>
                  </a:lnTo>
                  <a:lnTo>
                    <a:pt x="1969611" y="190500"/>
                  </a:lnTo>
                  <a:lnTo>
                    <a:pt x="1968456" y="178954"/>
                  </a:lnTo>
                  <a:lnTo>
                    <a:pt x="1968087" y="177800"/>
                  </a:lnTo>
                  <a:close/>
                </a:path>
                <a:path w="2571750" h="1752600">
                  <a:moveTo>
                    <a:pt x="1968456" y="178954"/>
                  </a:moveTo>
                  <a:lnTo>
                    <a:pt x="1969611" y="190500"/>
                  </a:lnTo>
                  <a:lnTo>
                    <a:pt x="1969348" y="181741"/>
                  </a:lnTo>
                  <a:lnTo>
                    <a:pt x="1968456" y="178954"/>
                  </a:lnTo>
                  <a:close/>
                </a:path>
                <a:path w="2571750" h="1752600">
                  <a:moveTo>
                    <a:pt x="1969348" y="181741"/>
                  </a:moveTo>
                  <a:lnTo>
                    <a:pt x="1969611" y="190500"/>
                  </a:lnTo>
                  <a:lnTo>
                    <a:pt x="1970500" y="190500"/>
                  </a:lnTo>
                  <a:lnTo>
                    <a:pt x="1969949" y="183620"/>
                  </a:lnTo>
                  <a:lnTo>
                    <a:pt x="1969348" y="181741"/>
                  </a:lnTo>
                  <a:close/>
                </a:path>
                <a:path w="2571750" h="1752600">
                  <a:moveTo>
                    <a:pt x="1969914" y="183173"/>
                  </a:moveTo>
                  <a:lnTo>
                    <a:pt x="1969949" y="183620"/>
                  </a:lnTo>
                  <a:lnTo>
                    <a:pt x="1972151" y="190500"/>
                  </a:lnTo>
                  <a:lnTo>
                    <a:pt x="1972405" y="190500"/>
                  </a:lnTo>
                  <a:lnTo>
                    <a:pt x="1969914" y="183173"/>
                  </a:lnTo>
                  <a:close/>
                </a:path>
                <a:path w="2571750" h="1752600">
                  <a:moveTo>
                    <a:pt x="1969340" y="181487"/>
                  </a:moveTo>
                  <a:lnTo>
                    <a:pt x="1969348" y="181741"/>
                  </a:lnTo>
                  <a:lnTo>
                    <a:pt x="1969949" y="183620"/>
                  </a:lnTo>
                  <a:lnTo>
                    <a:pt x="1969914" y="183173"/>
                  </a:lnTo>
                  <a:lnTo>
                    <a:pt x="1969340" y="181487"/>
                  </a:lnTo>
                  <a:close/>
                </a:path>
                <a:path w="2571750" h="1752600">
                  <a:moveTo>
                    <a:pt x="1969484" y="177800"/>
                  </a:moveTo>
                  <a:lnTo>
                    <a:pt x="1969230" y="177800"/>
                  </a:lnTo>
                  <a:lnTo>
                    <a:pt x="1969340" y="181487"/>
                  </a:lnTo>
                  <a:lnTo>
                    <a:pt x="1969914" y="183173"/>
                  </a:lnTo>
                  <a:lnTo>
                    <a:pt x="1969484" y="177800"/>
                  </a:lnTo>
                  <a:close/>
                </a:path>
                <a:path w="2571750" h="1752600">
                  <a:moveTo>
                    <a:pt x="1968447" y="178858"/>
                  </a:moveTo>
                  <a:lnTo>
                    <a:pt x="1969348" y="181741"/>
                  </a:lnTo>
                  <a:lnTo>
                    <a:pt x="1969340" y="181487"/>
                  </a:lnTo>
                  <a:lnTo>
                    <a:pt x="1968447" y="178858"/>
                  </a:lnTo>
                  <a:close/>
                </a:path>
                <a:path w="2571750" h="1752600">
                  <a:moveTo>
                    <a:pt x="1969230" y="177800"/>
                  </a:moveTo>
                  <a:lnTo>
                    <a:pt x="1968341" y="177800"/>
                  </a:lnTo>
                  <a:lnTo>
                    <a:pt x="1968447" y="178858"/>
                  </a:lnTo>
                  <a:lnTo>
                    <a:pt x="1969340" y="181487"/>
                  </a:lnTo>
                  <a:lnTo>
                    <a:pt x="1969230" y="177800"/>
                  </a:lnTo>
                  <a:close/>
                </a:path>
                <a:path w="2571750" h="1752600">
                  <a:moveTo>
                    <a:pt x="1968087" y="177800"/>
                  </a:moveTo>
                  <a:lnTo>
                    <a:pt x="1968456" y="178954"/>
                  </a:lnTo>
                  <a:lnTo>
                    <a:pt x="1968087" y="177800"/>
                  </a:lnTo>
                  <a:close/>
                </a:path>
                <a:path w="2571750" h="1752600">
                  <a:moveTo>
                    <a:pt x="1968341" y="177800"/>
                  </a:moveTo>
                  <a:lnTo>
                    <a:pt x="1968087" y="177800"/>
                  </a:lnTo>
                  <a:lnTo>
                    <a:pt x="1968447" y="178858"/>
                  </a:lnTo>
                  <a:lnTo>
                    <a:pt x="1968341" y="177800"/>
                  </a:lnTo>
                  <a:close/>
                </a:path>
                <a:path w="2571750" h="1752600">
                  <a:moveTo>
                    <a:pt x="1503394" y="165100"/>
                  </a:moveTo>
                  <a:lnTo>
                    <a:pt x="1443704" y="165100"/>
                  </a:lnTo>
                  <a:lnTo>
                    <a:pt x="1426051" y="177800"/>
                  </a:lnTo>
                  <a:lnTo>
                    <a:pt x="1489297" y="177800"/>
                  </a:lnTo>
                  <a:lnTo>
                    <a:pt x="1503394" y="165100"/>
                  </a:lnTo>
                  <a:close/>
                </a:path>
                <a:path w="2571750" h="1752600">
                  <a:moveTo>
                    <a:pt x="1962118" y="165100"/>
                  </a:moveTo>
                  <a:lnTo>
                    <a:pt x="1922621" y="165100"/>
                  </a:lnTo>
                  <a:lnTo>
                    <a:pt x="1925161" y="177800"/>
                  </a:lnTo>
                  <a:lnTo>
                    <a:pt x="1964785" y="177800"/>
                  </a:lnTo>
                  <a:lnTo>
                    <a:pt x="1964394" y="172211"/>
                  </a:lnTo>
                  <a:lnTo>
                    <a:pt x="1962118" y="165100"/>
                  </a:lnTo>
                  <a:close/>
                </a:path>
                <a:path w="2571750" h="1752600">
                  <a:moveTo>
                    <a:pt x="1964297" y="170835"/>
                  </a:moveTo>
                  <a:lnTo>
                    <a:pt x="1964394" y="172211"/>
                  </a:lnTo>
                  <a:lnTo>
                    <a:pt x="1966182" y="177800"/>
                  </a:lnTo>
                  <a:lnTo>
                    <a:pt x="1966944" y="177800"/>
                  </a:lnTo>
                  <a:lnTo>
                    <a:pt x="1964297" y="170835"/>
                  </a:lnTo>
                  <a:close/>
                </a:path>
                <a:path w="2571750" h="1752600">
                  <a:moveTo>
                    <a:pt x="1962118" y="165100"/>
                  </a:moveTo>
                  <a:lnTo>
                    <a:pt x="1964394" y="172211"/>
                  </a:lnTo>
                  <a:lnTo>
                    <a:pt x="1964297" y="170835"/>
                  </a:lnTo>
                  <a:lnTo>
                    <a:pt x="1962118" y="165100"/>
                  </a:lnTo>
                  <a:close/>
                </a:path>
                <a:path w="2571750" h="1752600">
                  <a:moveTo>
                    <a:pt x="1963896" y="165100"/>
                  </a:moveTo>
                  <a:lnTo>
                    <a:pt x="1962118" y="165100"/>
                  </a:lnTo>
                  <a:lnTo>
                    <a:pt x="1964297" y="170835"/>
                  </a:lnTo>
                  <a:lnTo>
                    <a:pt x="1963896" y="165100"/>
                  </a:lnTo>
                  <a:close/>
                </a:path>
                <a:path w="2571750" h="1752600">
                  <a:moveTo>
                    <a:pt x="1518380" y="152400"/>
                  </a:moveTo>
                  <a:lnTo>
                    <a:pt x="1458309" y="152400"/>
                  </a:lnTo>
                  <a:lnTo>
                    <a:pt x="1443196" y="165100"/>
                  </a:lnTo>
                  <a:lnTo>
                    <a:pt x="1506823" y="165100"/>
                  </a:lnTo>
                  <a:lnTo>
                    <a:pt x="1518380" y="152400"/>
                  </a:lnTo>
                  <a:close/>
                </a:path>
                <a:path w="2571750" h="1752600">
                  <a:moveTo>
                    <a:pt x="1955641" y="152400"/>
                  </a:moveTo>
                  <a:lnTo>
                    <a:pt x="1912080" y="152400"/>
                  </a:lnTo>
                  <a:lnTo>
                    <a:pt x="1914874" y="165100"/>
                  </a:lnTo>
                  <a:lnTo>
                    <a:pt x="1958435" y="165100"/>
                  </a:lnTo>
                  <a:lnTo>
                    <a:pt x="1955641" y="152400"/>
                  </a:lnTo>
                  <a:close/>
                </a:path>
                <a:path w="2571750" h="1752600">
                  <a:moveTo>
                    <a:pt x="1539970" y="139700"/>
                  </a:moveTo>
                  <a:lnTo>
                    <a:pt x="1472787" y="139700"/>
                  </a:lnTo>
                  <a:lnTo>
                    <a:pt x="1469866" y="152400"/>
                  </a:lnTo>
                  <a:lnTo>
                    <a:pt x="1529810" y="152400"/>
                  </a:lnTo>
                  <a:lnTo>
                    <a:pt x="1539970" y="139700"/>
                  </a:lnTo>
                  <a:close/>
                </a:path>
                <a:path w="2571750" h="1752600">
                  <a:moveTo>
                    <a:pt x="1945989" y="139700"/>
                  </a:moveTo>
                  <a:lnTo>
                    <a:pt x="1904460" y="139700"/>
                  </a:lnTo>
                  <a:lnTo>
                    <a:pt x="1907000" y="152400"/>
                  </a:lnTo>
                  <a:lnTo>
                    <a:pt x="1948275" y="152400"/>
                  </a:lnTo>
                  <a:lnTo>
                    <a:pt x="1945989" y="139700"/>
                  </a:lnTo>
                  <a:close/>
                </a:path>
                <a:path w="2571750" h="1752600">
                  <a:moveTo>
                    <a:pt x="1549749" y="127000"/>
                  </a:moveTo>
                  <a:lnTo>
                    <a:pt x="1494885" y="127000"/>
                  </a:lnTo>
                  <a:lnTo>
                    <a:pt x="1483328" y="139700"/>
                  </a:lnTo>
                  <a:lnTo>
                    <a:pt x="1539716" y="139700"/>
                  </a:lnTo>
                  <a:lnTo>
                    <a:pt x="1549749" y="127000"/>
                  </a:lnTo>
                  <a:close/>
                </a:path>
                <a:path w="2571750" h="1752600">
                  <a:moveTo>
                    <a:pt x="1937226" y="127000"/>
                  </a:moveTo>
                  <a:lnTo>
                    <a:pt x="1898999" y="127000"/>
                  </a:lnTo>
                  <a:lnTo>
                    <a:pt x="1901539" y="139700"/>
                  </a:lnTo>
                  <a:lnTo>
                    <a:pt x="1940147" y="139700"/>
                  </a:lnTo>
                  <a:lnTo>
                    <a:pt x="1937226" y="127000"/>
                  </a:lnTo>
                  <a:close/>
                </a:path>
                <a:path w="2571750" h="1752600">
                  <a:moveTo>
                    <a:pt x="1938115" y="127000"/>
                  </a:moveTo>
                  <a:lnTo>
                    <a:pt x="1940147" y="139700"/>
                  </a:lnTo>
                  <a:lnTo>
                    <a:pt x="1940655" y="139700"/>
                  </a:lnTo>
                  <a:lnTo>
                    <a:pt x="1938115" y="127000"/>
                  </a:lnTo>
                  <a:close/>
                </a:path>
                <a:path w="2571750" h="1752600">
                  <a:moveTo>
                    <a:pt x="1509490" y="114300"/>
                  </a:moveTo>
                  <a:lnTo>
                    <a:pt x="1497552" y="127000"/>
                  </a:lnTo>
                  <a:lnTo>
                    <a:pt x="1507077" y="127000"/>
                  </a:lnTo>
                  <a:lnTo>
                    <a:pt x="1509490" y="114300"/>
                  </a:lnTo>
                  <a:close/>
                </a:path>
                <a:path w="2571750" h="1752600">
                  <a:moveTo>
                    <a:pt x="1570196" y="114300"/>
                  </a:moveTo>
                  <a:lnTo>
                    <a:pt x="1517237" y="114300"/>
                  </a:lnTo>
                  <a:lnTo>
                    <a:pt x="1507077" y="127000"/>
                  </a:lnTo>
                  <a:lnTo>
                    <a:pt x="1560163" y="127000"/>
                  </a:lnTo>
                  <a:lnTo>
                    <a:pt x="1570196" y="114300"/>
                  </a:lnTo>
                  <a:close/>
                </a:path>
                <a:path w="2571750" h="1752600">
                  <a:moveTo>
                    <a:pt x="1890490" y="114300"/>
                  </a:moveTo>
                  <a:lnTo>
                    <a:pt x="1890236" y="114300"/>
                  </a:lnTo>
                  <a:lnTo>
                    <a:pt x="1892776" y="127000"/>
                  </a:lnTo>
                  <a:lnTo>
                    <a:pt x="1890490" y="114300"/>
                  </a:lnTo>
                  <a:close/>
                </a:path>
                <a:path w="2571750" h="1752600">
                  <a:moveTo>
                    <a:pt x="1931765" y="114300"/>
                  </a:moveTo>
                  <a:lnTo>
                    <a:pt x="1890490" y="114300"/>
                  </a:lnTo>
                  <a:lnTo>
                    <a:pt x="1893284" y="127000"/>
                  </a:lnTo>
                  <a:lnTo>
                    <a:pt x="1935194" y="127000"/>
                  </a:lnTo>
                  <a:lnTo>
                    <a:pt x="1931765" y="114300"/>
                  </a:lnTo>
                  <a:close/>
                </a:path>
                <a:path w="2571750" h="1752600">
                  <a:moveTo>
                    <a:pt x="1582261" y="101600"/>
                  </a:moveTo>
                  <a:lnTo>
                    <a:pt x="1527524" y="101600"/>
                  </a:lnTo>
                  <a:lnTo>
                    <a:pt x="1517491" y="114300"/>
                  </a:lnTo>
                  <a:lnTo>
                    <a:pt x="1581118" y="114300"/>
                  </a:lnTo>
                  <a:lnTo>
                    <a:pt x="1582261" y="101600"/>
                  </a:lnTo>
                  <a:close/>
                </a:path>
                <a:path w="2571750" h="1752600">
                  <a:moveTo>
                    <a:pt x="1880711" y="101600"/>
                  </a:moveTo>
                  <a:lnTo>
                    <a:pt x="1883251" y="114300"/>
                  </a:lnTo>
                  <a:lnTo>
                    <a:pt x="1884013" y="114300"/>
                  </a:lnTo>
                  <a:lnTo>
                    <a:pt x="1880711" y="101600"/>
                  </a:lnTo>
                  <a:close/>
                </a:path>
                <a:path w="2571750" h="1752600">
                  <a:moveTo>
                    <a:pt x="1923637" y="101600"/>
                  </a:moveTo>
                  <a:lnTo>
                    <a:pt x="1881473" y="101600"/>
                  </a:lnTo>
                  <a:lnTo>
                    <a:pt x="1884013" y="114300"/>
                  </a:lnTo>
                  <a:lnTo>
                    <a:pt x="1926685" y="114300"/>
                  </a:lnTo>
                  <a:lnTo>
                    <a:pt x="1923637" y="101600"/>
                  </a:lnTo>
                  <a:close/>
                </a:path>
                <a:path w="2571750" h="1752600">
                  <a:moveTo>
                    <a:pt x="1606391" y="88900"/>
                  </a:moveTo>
                  <a:lnTo>
                    <a:pt x="1547463" y="88900"/>
                  </a:lnTo>
                  <a:lnTo>
                    <a:pt x="1537430" y="101600"/>
                  </a:lnTo>
                  <a:lnTo>
                    <a:pt x="1592040" y="101600"/>
                  </a:lnTo>
                  <a:lnTo>
                    <a:pt x="1606391" y="88900"/>
                  </a:lnTo>
                  <a:close/>
                </a:path>
                <a:path w="2571750" h="1752600">
                  <a:moveTo>
                    <a:pt x="1870805" y="88900"/>
                  </a:moveTo>
                  <a:lnTo>
                    <a:pt x="1869281" y="88900"/>
                  </a:lnTo>
                  <a:lnTo>
                    <a:pt x="1874488" y="101600"/>
                  </a:lnTo>
                  <a:lnTo>
                    <a:pt x="1873218" y="95250"/>
                  </a:lnTo>
                  <a:lnTo>
                    <a:pt x="1870805" y="88900"/>
                  </a:lnTo>
                  <a:close/>
                </a:path>
                <a:path w="2571750" h="1752600">
                  <a:moveTo>
                    <a:pt x="1915890" y="88900"/>
                  </a:moveTo>
                  <a:lnTo>
                    <a:pt x="1871948" y="88900"/>
                  </a:lnTo>
                  <a:lnTo>
                    <a:pt x="1873218" y="95250"/>
                  </a:lnTo>
                  <a:lnTo>
                    <a:pt x="1875631" y="101600"/>
                  </a:lnTo>
                  <a:lnTo>
                    <a:pt x="1918811" y="101600"/>
                  </a:lnTo>
                  <a:lnTo>
                    <a:pt x="1915890" y="88900"/>
                  </a:lnTo>
                  <a:close/>
                </a:path>
                <a:path w="2571750" h="1752600">
                  <a:moveTo>
                    <a:pt x="1621123" y="76200"/>
                  </a:moveTo>
                  <a:lnTo>
                    <a:pt x="1561052" y="76200"/>
                  </a:lnTo>
                  <a:lnTo>
                    <a:pt x="1548733" y="88900"/>
                  </a:lnTo>
                  <a:lnTo>
                    <a:pt x="1607407" y="88900"/>
                  </a:lnTo>
                  <a:lnTo>
                    <a:pt x="1621123" y="76200"/>
                  </a:lnTo>
                  <a:close/>
                </a:path>
                <a:path w="2571750" h="1752600">
                  <a:moveTo>
                    <a:pt x="1900015" y="76200"/>
                  </a:moveTo>
                  <a:lnTo>
                    <a:pt x="1860772" y="76200"/>
                  </a:lnTo>
                  <a:lnTo>
                    <a:pt x="1866868" y="88900"/>
                  </a:lnTo>
                  <a:lnTo>
                    <a:pt x="1904206" y="88900"/>
                  </a:lnTo>
                  <a:lnTo>
                    <a:pt x="1900015" y="76200"/>
                  </a:lnTo>
                  <a:close/>
                </a:path>
                <a:path w="2571750" h="1752600">
                  <a:moveTo>
                    <a:pt x="1904206" y="76200"/>
                  </a:moveTo>
                  <a:lnTo>
                    <a:pt x="1900015" y="76200"/>
                  </a:lnTo>
                  <a:lnTo>
                    <a:pt x="1904206" y="88900"/>
                  </a:lnTo>
                  <a:lnTo>
                    <a:pt x="1904206" y="76200"/>
                  </a:lnTo>
                  <a:close/>
                </a:path>
                <a:path w="2571750" h="1752600">
                  <a:moveTo>
                    <a:pt x="1906746" y="76200"/>
                  </a:moveTo>
                  <a:lnTo>
                    <a:pt x="1904206" y="76200"/>
                  </a:lnTo>
                  <a:lnTo>
                    <a:pt x="1904206" y="88900"/>
                  </a:lnTo>
                  <a:lnTo>
                    <a:pt x="1910175" y="88900"/>
                  </a:lnTo>
                  <a:lnTo>
                    <a:pt x="1906746" y="76200"/>
                  </a:lnTo>
                  <a:close/>
                </a:path>
                <a:path w="2571750" h="1752600">
                  <a:moveTo>
                    <a:pt x="1645507" y="63500"/>
                  </a:moveTo>
                  <a:lnTo>
                    <a:pt x="1586833" y="63500"/>
                  </a:lnTo>
                  <a:lnTo>
                    <a:pt x="1572482" y="76200"/>
                  </a:lnTo>
                  <a:lnTo>
                    <a:pt x="1633188" y="76200"/>
                  </a:lnTo>
                  <a:lnTo>
                    <a:pt x="1645507" y="63500"/>
                  </a:lnTo>
                  <a:close/>
                </a:path>
                <a:path w="2571750" h="1752600">
                  <a:moveTo>
                    <a:pt x="1896586" y="63500"/>
                  </a:moveTo>
                  <a:lnTo>
                    <a:pt x="1849469" y="63500"/>
                  </a:lnTo>
                  <a:lnTo>
                    <a:pt x="1852009" y="76200"/>
                  </a:lnTo>
                  <a:lnTo>
                    <a:pt x="1899253" y="76200"/>
                  </a:lnTo>
                  <a:lnTo>
                    <a:pt x="1896586" y="63500"/>
                  </a:lnTo>
                  <a:close/>
                </a:path>
                <a:path w="2571750" h="1752600">
                  <a:moveTo>
                    <a:pt x="1896586" y="63500"/>
                  </a:moveTo>
                  <a:lnTo>
                    <a:pt x="1899253" y="76200"/>
                  </a:lnTo>
                  <a:lnTo>
                    <a:pt x="1897392" y="65251"/>
                  </a:lnTo>
                  <a:lnTo>
                    <a:pt x="1896586" y="63500"/>
                  </a:lnTo>
                  <a:close/>
                </a:path>
                <a:path w="2571750" h="1752600">
                  <a:moveTo>
                    <a:pt x="1897392" y="65251"/>
                  </a:moveTo>
                  <a:lnTo>
                    <a:pt x="1899253" y="76200"/>
                  </a:lnTo>
                  <a:lnTo>
                    <a:pt x="1902428" y="76200"/>
                  </a:lnTo>
                  <a:lnTo>
                    <a:pt x="1897392" y="65251"/>
                  </a:lnTo>
                  <a:close/>
                </a:path>
                <a:path w="2571750" h="1752600">
                  <a:moveTo>
                    <a:pt x="1897094" y="63500"/>
                  </a:moveTo>
                  <a:lnTo>
                    <a:pt x="1896586" y="63500"/>
                  </a:lnTo>
                  <a:lnTo>
                    <a:pt x="1897392" y="65251"/>
                  </a:lnTo>
                  <a:lnTo>
                    <a:pt x="1897094" y="63500"/>
                  </a:lnTo>
                  <a:close/>
                </a:path>
                <a:path w="2571750" h="1752600">
                  <a:moveTo>
                    <a:pt x="1663922" y="50800"/>
                  </a:moveTo>
                  <a:lnTo>
                    <a:pt x="1599533" y="50800"/>
                  </a:lnTo>
                  <a:lnTo>
                    <a:pt x="1585817" y="63500"/>
                  </a:lnTo>
                  <a:lnTo>
                    <a:pt x="1655667" y="63500"/>
                  </a:lnTo>
                  <a:lnTo>
                    <a:pt x="1663922" y="50800"/>
                  </a:lnTo>
                  <a:close/>
                </a:path>
                <a:path w="2571750" h="1752600">
                  <a:moveTo>
                    <a:pt x="1835372" y="50800"/>
                  </a:moveTo>
                  <a:lnTo>
                    <a:pt x="1832578" y="50800"/>
                  </a:lnTo>
                  <a:lnTo>
                    <a:pt x="1836515" y="63500"/>
                  </a:lnTo>
                  <a:lnTo>
                    <a:pt x="1835372" y="50800"/>
                  </a:lnTo>
                  <a:close/>
                </a:path>
                <a:path w="2571750" h="1752600">
                  <a:moveTo>
                    <a:pt x="1884902" y="50800"/>
                  </a:moveTo>
                  <a:lnTo>
                    <a:pt x="1835372" y="50800"/>
                  </a:lnTo>
                  <a:lnTo>
                    <a:pt x="1838166" y="63500"/>
                  </a:lnTo>
                  <a:lnTo>
                    <a:pt x="1886807" y="63500"/>
                  </a:lnTo>
                  <a:lnTo>
                    <a:pt x="1884902" y="50800"/>
                  </a:lnTo>
                  <a:close/>
                </a:path>
                <a:path w="2571750" h="1752600">
                  <a:moveTo>
                    <a:pt x="1885410" y="50800"/>
                  </a:moveTo>
                  <a:lnTo>
                    <a:pt x="1887950" y="63500"/>
                  </a:lnTo>
                  <a:lnTo>
                    <a:pt x="1888204" y="63500"/>
                  </a:lnTo>
                  <a:lnTo>
                    <a:pt x="1885410" y="50800"/>
                  </a:lnTo>
                  <a:close/>
                </a:path>
                <a:path w="2571750" h="1752600">
                  <a:moveTo>
                    <a:pt x="1689322" y="38100"/>
                  </a:moveTo>
                  <a:lnTo>
                    <a:pt x="1613884" y="38100"/>
                  </a:lnTo>
                  <a:lnTo>
                    <a:pt x="1601311" y="50800"/>
                  </a:lnTo>
                  <a:lnTo>
                    <a:pt x="1687798" y="50800"/>
                  </a:lnTo>
                  <a:lnTo>
                    <a:pt x="1689322" y="38100"/>
                  </a:lnTo>
                  <a:close/>
                </a:path>
                <a:path w="2571750" h="1752600">
                  <a:moveTo>
                    <a:pt x="1816068" y="38100"/>
                  </a:moveTo>
                  <a:lnTo>
                    <a:pt x="1812131" y="38100"/>
                  </a:lnTo>
                  <a:lnTo>
                    <a:pt x="1817846" y="50800"/>
                  </a:lnTo>
                  <a:lnTo>
                    <a:pt x="1816068" y="38100"/>
                  </a:lnTo>
                  <a:close/>
                </a:path>
                <a:path w="2571750" h="1752600">
                  <a:moveTo>
                    <a:pt x="1872075" y="38100"/>
                  </a:moveTo>
                  <a:lnTo>
                    <a:pt x="1816068" y="38100"/>
                  </a:lnTo>
                  <a:lnTo>
                    <a:pt x="1821402" y="50800"/>
                  </a:lnTo>
                  <a:lnTo>
                    <a:pt x="1874615" y="50800"/>
                  </a:lnTo>
                  <a:lnTo>
                    <a:pt x="1872075" y="38100"/>
                  </a:lnTo>
                  <a:close/>
                </a:path>
                <a:path w="2571750" h="1752600">
                  <a:moveTo>
                    <a:pt x="1872202" y="38100"/>
                  </a:moveTo>
                  <a:lnTo>
                    <a:pt x="1874742" y="50800"/>
                  </a:lnTo>
                  <a:lnTo>
                    <a:pt x="1872202" y="38100"/>
                  </a:lnTo>
                  <a:close/>
                </a:path>
                <a:path w="2571750" h="1752600">
                  <a:moveTo>
                    <a:pt x="1858359" y="25400"/>
                  </a:moveTo>
                  <a:lnTo>
                    <a:pt x="1628362" y="25400"/>
                  </a:lnTo>
                  <a:lnTo>
                    <a:pt x="1624806" y="38100"/>
                  </a:lnTo>
                  <a:lnTo>
                    <a:pt x="1861153" y="38100"/>
                  </a:lnTo>
                  <a:lnTo>
                    <a:pt x="1858359" y="25400"/>
                  </a:lnTo>
                  <a:close/>
                </a:path>
                <a:path w="2571750" h="1752600">
                  <a:moveTo>
                    <a:pt x="1840706" y="12700"/>
                  </a:moveTo>
                  <a:lnTo>
                    <a:pt x="1662144" y="12700"/>
                  </a:lnTo>
                  <a:lnTo>
                    <a:pt x="1650587" y="25400"/>
                  </a:lnTo>
                  <a:lnTo>
                    <a:pt x="1844643" y="25400"/>
                  </a:lnTo>
                  <a:lnTo>
                    <a:pt x="1840706" y="12700"/>
                  </a:lnTo>
                  <a:close/>
                </a:path>
                <a:path w="2571750" h="1752600">
                  <a:moveTo>
                    <a:pt x="1810353" y="0"/>
                  </a:moveTo>
                  <a:lnTo>
                    <a:pt x="1697704" y="0"/>
                  </a:lnTo>
                  <a:lnTo>
                    <a:pt x="1683988" y="12700"/>
                  </a:lnTo>
                  <a:lnTo>
                    <a:pt x="1817592" y="12700"/>
                  </a:lnTo>
                  <a:lnTo>
                    <a:pt x="1810353" y="0"/>
                  </a:lnTo>
                  <a:close/>
                </a:path>
              </a:pathLst>
            </a:custGeom>
            <a:solidFill>
              <a:srgbClr val="4285F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0" name="object 22">
              <a:extLst>
                <a:ext uri="{FF2B5EF4-FFF2-40B4-BE49-F238E27FC236}">
                  <a16:creationId xmlns:a16="http://schemas.microsoft.com/office/drawing/2014/main" id="{A86231AB-0F65-4435-5DBB-E16F76A0A480}"/>
                </a:ext>
              </a:extLst>
            </p:cNvPr>
            <p:cNvSpPr/>
            <p:nvPr/>
          </p:nvSpPr>
          <p:spPr>
            <a:xfrm>
              <a:off x="1200150" y="1142999"/>
              <a:ext cx="2592070" cy="2040255"/>
            </a:xfrm>
            <a:custGeom>
              <a:avLst/>
              <a:gdLst/>
              <a:ahLst/>
              <a:cxnLst/>
              <a:rect l="l" t="t" r="r" b="b"/>
              <a:pathLst>
                <a:path w="2592070" h="2040255">
                  <a:moveTo>
                    <a:pt x="2592070" y="1885950"/>
                  </a:moveTo>
                  <a:lnTo>
                    <a:pt x="2569184" y="1866900"/>
                  </a:lnTo>
                  <a:lnTo>
                    <a:pt x="2460117" y="1776095"/>
                  </a:lnTo>
                  <a:lnTo>
                    <a:pt x="2453500" y="1772500"/>
                  </a:lnTo>
                  <a:lnTo>
                    <a:pt x="2429002" y="1792439"/>
                  </a:lnTo>
                  <a:lnTo>
                    <a:pt x="2431034" y="1799424"/>
                  </a:lnTo>
                  <a:lnTo>
                    <a:pt x="2435733" y="1805305"/>
                  </a:lnTo>
                  <a:lnTo>
                    <a:pt x="2509647" y="1866900"/>
                  </a:lnTo>
                  <a:lnTo>
                    <a:pt x="161925" y="1866900"/>
                  </a:lnTo>
                  <a:lnTo>
                    <a:pt x="161925" y="82308"/>
                  </a:lnTo>
                  <a:lnTo>
                    <a:pt x="223520" y="156210"/>
                  </a:lnTo>
                  <a:lnTo>
                    <a:pt x="229400" y="160972"/>
                  </a:lnTo>
                  <a:lnTo>
                    <a:pt x="236385" y="162991"/>
                  </a:lnTo>
                  <a:lnTo>
                    <a:pt x="243636" y="162229"/>
                  </a:lnTo>
                  <a:lnTo>
                    <a:pt x="250317" y="158623"/>
                  </a:lnTo>
                  <a:lnTo>
                    <a:pt x="255066" y="152742"/>
                  </a:lnTo>
                  <a:lnTo>
                    <a:pt x="257086" y="145757"/>
                  </a:lnTo>
                  <a:lnTo>
                    <a:pt x="256324" y="138506"/>
                  </a:lnTo>
                  <a:lnTo>
                    <a:pt x="252730" y="131826"/>
                  </a:lnTo>
                  <a:lnTo>
                    <a:pt x="167627" y="29718"/>
                  </a:lnTo>
                  <a:lnTo>
                    <a:pt x="142875" y="0"/>
                  </a:lnTo>
                  <a:lnTo>
                    <a:pt x="32994" y="131826"/>
                  </a:lnTo>
                  <a:lnTo>
                    <a:pt x="29387" y="138506"/>
                  </a:lnTo>
                  <a:lnTo>
                    <a:pt x="28651" y="145757"/>
                  </a:lnTo>
                  <a:lnTo>
                    <a:pt x="30683" y="152742"/>
                  </a:lnTo>
                  <a:lnTo>
                    <a:pt x="35433" y="158623"/>
                  </a:lnTo>
                  <a:lnTo>
                    <a:pt x="42075" y="162229"/>
                  </a:lnTo>
                  <a:lnTo>
                    <a:pt x="49339" y="162991"/>
                  </a:lnTo>
                  <a:lnTo>
                    <a:pt x="56349" y="160972"/>
                  </a:lnTo>
                  <a:lnTo>
                    <a:pt x="62255" y="156210"/>
                  </a:lnTo>
                  <a:lnTo>
                    <a:pt x="123825" y="82308"/>
                  </a:lnTo>
                  <a:lnTo>
                    <a:pt x="123825" y="1866900"/>
                  </a:lnTo>
                  <a:lnTo>
                    <a:pt x="0" y="1866900"/>
                  </a:lnTo>
                  <a:lnTo>
                    <a:pt x="0" y="1905000"/>
                  </a:lnTo>
                  <a:lnTo>
                    <a:pt x="123825" y="1905000"/>
                  </a:lnTo>
                  <a:lnTo>
                    <a:pt x="123825" y="2039747"/>
                  </a:lnTo>
                  <a:lnTo>
                    <a:pt x="161925" y="2039747"/>
                  </a:lnTo>
                  <a:lnTo>
                    <a:pt x="161925" y="1905000"/>
                  </a:lnTo>
                  <a:lnTo>
                    <a:pt x="2509647" y="1905000"/>
                  </a:lnTo>
                  <a:lnTo>
                    <a:pt x="2435733" y="1966595"/>
                  </a:lnTo>
                  <a:lnTo>
                    <a:pt x="2431034" y="1972487"/>
                  </a:lnTo>
                  <a:lnTo>
                    <a:pt x="2429002" y="1979472"/>
                  </a:lnTo>
                  <a:lnTo>
                    <a:pt x="2429726" y="1986724"/>
                  </a:lnTo>
                  <a:lnTo>
                    <a:pt x="2433320" y="1993392"/>
                  </a:lnTo>
                  <a:lnTo>
                    <a:pt x="2439212" y="1998154"/>
                  </a:lnTo>
                  <a:lnTo>
                    <a:pt x="2446236" y="2000173"/>
                  </a:lnTo>
                  <a:lnTo>
                    <a:pt x="2453500" y="1999411"/>
                  </a:lnTo>
                  <a:lnTo>
                    <a:pt x="2460117" y="1995805"/>
                  </a:lnTo>
                  <a:lnTo>
                    <a:pt x="2569184" y="1905000"/>
                  </a:lnTo>
                  <a:lnTo>
                    <a:pt x="2592070" y="188595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71" name="object 23">
              <a:extLst>
                <a:ext uri="{FF2B5EF4-FFF2-40B4-BE49-F238E27FC236}">
                  <a16:creationId xmlns:a16="http://schemas.microsoft.com/office/drawing/2014/main" id="{B420E43C-1209-3E3D-0703-9FB41041A235}"/>
                </a:ext>
              </a:extLst>
            </p:cNvPr>
            <p:cNvPicPr/>
            <p:nvPr/>
          </p:nvPicPr>
          <p:blipFill>
            <a:blip r:embed="rId9" cstate="print"/>
            <a:stretch>
              <a:fillRect/>
            </a:stretch>
          </p:blipFill>
          <p:spPr>
            <a:xfrm>
              <a:off x="1856231" y="1008125"/>
              <a:ext cx="955040" cy="252222"/>
            </a:xfrm>
            <a:prstGeom prst="rect">
              <a:avLst/>
            </a:prstGeom>
          </p:spPr>
        </p:pic>
      </p:grpSp>
      <p:pic>
        <p:nvPicPr>
          <p:cNvPr id="5172" name="object 24">
            <a:extLst>
              <a:ext uri="{FF2B5EF4-FFF2-40B4-BE49-F238E27FC236}">
                <a16:creationId xmlns:a16="http://schemas.microsoft.com/office/drawing/2014/main" id="{1E3474C7-77E0-4DD0-5463-B0BD44D2C92E}"/>
              </a:ext>
            </a:extLst>
          </p:cNvPr>
          <p:cNvPicPr/>
          <p:nvPr/>
        </p:nvPicPr>
        <p:blipFill>
          <a:blip r:embed="rId10" cstate="print"/>
          <a:stretch>
            <a:fillRect/>
          </a:stretch>
        </p:blipFill>
        <p:spPr>
          <a:xfrm>
            <a:off x="3232901" y="5385563"/>
            <a:ext cx="583057" cy="158102"/>
          </a:xfrm>
          <a:prstGeom prst="rect">
            <a:avLst/>
          </a:prstGeom>
        </p:spPr>
      </p:pic>
      <p:pic>
        <p:nvPicPr>
          <p:cNvPr id="5173" name="object 25">
            <a:extLst>
              <a:ext uri="{FF2B5EF4-FFF2-40B4-BE49-F238E27FC236}">
                <a16:creationId xmlns:a16="http://schemas.microsoft.com/office/drawing/2014/main" id="{184C82CE-F320-DF71-BC13-C9010857D70A}"/>
              </a:ext>
            </a:extLst>
          </p:cNvPr>
          <p:cNvPicPr/>
          <p:nvPr/>
        </p:nvPicPr>
        <p:blipFill>
          <a:blip r:embed="rId11" cstate="print"/>
          <a:stretch>
            <a:fillRect/>
          </a:stretch>
        </p:blipFill>
        <p:spPr>
          <a:xfrm>
            <a:off x="4308082" y="5386643"/>
            <a:ext cx="250190" cy="207543"/>
          </a:xfrm>
          <a:prstGeom prst="rect">
            <a:avLst/>
          </a:prstGeom>
        </p:spPr>
      </p:pic>
      <p:pic>
        <p:nvPicPr>
          <p:cNvPr id="5174" name="object 26">
            <a:extLst>
              <a:ext uri="{FF2B5EF4-FFF2-40B4-BE49-F238E27FC236}">
                <a16:creationId xmlns:a16="http://schemas.microsoft.com/office/drawing/2014/main" id="{855F54E8-B722-036F-E9D2-40686F27A6E7}"/>
              </a:ext>
            </a:extLst>
          </p:cNvPr>
          <p:cNvPicPr/>
          <p:nvPr/>
        </p:nvPicPr>
        <p:blipFill>
          <a:blip r:embed="rId12" cstate="print"/>
          <a:stretch>
            <a:fillRect/>
          </a:stretch>
        </p:blipFill>
        <p:spPr>
          <a:xfrm>
            <a:off x="2773669" y="4550487"/>
            <a:ext cx="479958" cy="499681"/>
          </a:xfrm>
          <a:prstGeom prst="rect">
            <a:avLst/>
          </a:prstGeom>
        </p:spPr>
      </p:pic>
      <p:sp>
        <p:nvSpPr>
          <p:cNvPr id="5175" name="object 27">
            <a:extLst>
              <a:ext uri="{FF2B5EF4-FFF2-40B4-BE49-F238E27FC236}">
                <a16:creationId xmlns:a16="http://schemas.microsoft.com/office/drawing/2014/main" id="{B2F47E83-C1CF-BC37-0917-34678110F993}"/>
              </a:ext>
            </a:extLst>
          </p:cNvPr>
          <p:cNvSpPr txBox="1"/>
          <p:nvPr/>
        </p:nvSpPr>
        <p:spPr>
          <a:xfrm>
            <a:off x="2583676" y="4129789"/>
            <a:ext cx="2326005" cy="934085"/>
          </a:xfrm>
          <a:prstGeom prst="rect">
            <a:avLst/>
          </a:prstGeom>
        </p:spPr>
        <p:txBody>
          <a:bodyPr vert="horz" wrap="square" lIns="0" tIns="70485" rIns="0" bIns="0" rtlCol="0">
            <a:spAutoFit/>
          </a:bodyPr>
          <a:lstStyle/>
          <a:p>
            <a:pPr marL="692150" defTabSz="914400" eaLnBrk="1" fontAlgn="auto" hangingPunct="1">
              <a:spcBef>
                <a:spcPts val="555"/>
              </a:spcBef>
              <a:spcAft>
                <a:spcPts val="0"/>
              </a:spcAft>
              <a:buClrTx/>
              <a:buSzTx/>
              <a:buFontTx/>
              <a:buNone/>
            </a:pPr>
            <a:r>
              <a:rPr sz="1550" kern="0" spc="-10" dirty="0">
                <a:solidFill>
                  <a:sysClr val="windowText" lastClr="000000"/>
                </a:solidFill>
                <a:latin typeface="Verdana"/>
                <a:cs typeface="Verdana"/>
              </a:rPr>
              <a:t>features</a:t>
            </a:r>
            <a:endParaRPr sz="1550" kern="0">
              <a:solidFill>
                <a:sysClr val="windowText" lastClr="000000"/>
              </a:solidFill>
              <a:latin typeface="Verdana"/>
              <a:cs typeface="Verdana"/>
            </a:endParaRPr>
          </a:p>
          <a:p>
            <a:pPr marL="142875" marR="30480" indent="-104775" defTabSz="914400" eaLnBrk="1" fontAlgn="auto" hangingPunct="1">
              <a:lnSpc>
                <a:spcPct val="100899"/>
              </a:lnSpc>
              <a:spcBef>
                <a:spcPts val="475"/>
              </a:spcBef>
              <a:spcAft>
                <a:spcPts val="0"/>
              </a:spcAft>
              <a:buClrTx/>
              <a:buSzTx/>
              <a:buFontTx/>
              <a:buNone/>
              <a:tabLst>
                <a:tab pos="552450" algn="l"/>
              </a:tabLst>
            </a:pPr>
            <a:r>
              <a:rPr kern="0" dirty="0">
                <a:solidFill>
                  <a:sysClr val="windowText" lastClr="000000"/>
                </a:solidFill>
                <a:latin typeface="Cambria Math"/>
                <a:cs typeface="Cambria Math"/>
              </a:rPr>
              <a:t>𝑓</a:t>
            </a:r>
            <a:r>
              <a:rPr kern="0" spc="415" dirty="0">
                <a:solidFill>
                  <a:sysClr val="windowText" lastClr="000000"/>
                </a:solidFill>
                <a:latin typeface="Cambria Math"/>
                <a:cs typeface="Cambria Math"/>
              </a:rPr>
              <a:t> </a:t>
            </a:r>
            <a:r>
              <a:rPr kern="0" spc="-60" dirty="0">
                <a:solidFill>
                  <a:sysClr val="windowText" lastClr="000000"/>
                </a:solidFill>
                <a:latin typeface="Cambria Math"/>
                <a:cs typeface="Cambria Math"/>
              </a:rPr>
              <a:t>𝑥</a:t>
            </a:r>
            <a:r>
              <a:rPr kern="0" dirty="0">
                <a:solidFill>
                  <a:sysClr val="windowText" lastClr="000000"/>
                </a:solidFill>
                <a:latin typeface="Cambria Math"/>
                <a:cs typeface="Cambria Math"/>
              </a:rPr>
              <a:t>	=</a:t>
            </a:r>
            <a:r>
              <a:rPr kern="0" spc="105" dirty="0">
                <a:solidFill>
                  <a:sysClr val="windowText" lastClr="000000"/>
                </a:solidFill>
                <a:latin typeface="Cambria Math"/>
                <a:cs typeface="Cambria Math"/>
              </a:rPr>
              <a:t> </a:t>
            </a:r>
            <a:r>
              <a:rPr kern="0" dirty="0">
                <a:solidFill>
                  <a:sysClr val="windowText" lastClr="000000"/>
                </a:solidFill>
                <a:latin typeface="Cambria Math"/>
                <a:cs typeface="Cambria Math"/>
              </a:rPr>
              <a:t>28𝑥</a:t>
            </a:r>
            <a:r>
              <a:rPr kern="0" spc="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spc="-10" dirty="0">
                <a:solidFill>
                  <a:sysClr val="windowText" lastClr="000000"/>
                </a:solidFill>
                <a:latin typeface="Cambria Math"/>
                <a:cs typeface="Cambria Math"/>
              </a:rPr>
              <a:t>385𝑥</a:t>
            </a:r>
            <a:r>
              <a:rPr kern="0" spc="-235" dirty="0">
                <a:solidFill>
                  <a:sysClr val="windowText" lastClr="000000"/>
                </a:solidFill>
                <a:latin typeface="Cambria Math"/>
                <a:cs typeface="Cambria Math"/>
              </a:rPr>
              <a:t> </a:t>
            </a:r>
            <a:r>
              <a:rPr sz="2025" kern="0" baseline="26748" dirty="0">
                <a:solidFill>
                  <a:sysClr val="windowText" lastClr="000000"/>
                </a:solidFill>
                <a:latin typeface="Cambria Math"/>
                <a:cs typeface="Cambria Math"/>
              </a:rPr>
              <a:t>2</a:t>
            </a:r>
            <a:r>
              <a:rPr sz="2025" kern="0" spc="44" baseline="26748" dirty="0">
                <a:solidFill>
                  <a:sysClr val="windowText" lastClr="000000"/>
                </a:solidFill>
                <a:latin typeface="Cambria Math"/>
                <a:cs typeface="Cambria Math"/>
              </a:rPr>
              <a:t> </a:t>
            </a:r>
            <a:r>
              <a:rPr kern="0" spc="-50" dirty="0">
                <a:solidFill>
                  <a:sysClr val="windowText" lastClr="000000"/>
                </a:solidFill>
                <a:latin typeface="Cambria Math"/>
                <a:cs typeface="Cambria Math"/>
              </a:rPr>
              <a:t>+ </a:t>
            </a:r>
            <a:r>
              <a:rPr kern="0" spc="-30" dirty="0">
                <a:solidFill>
                  <a:sysClr val="windowText" lastClr="000000"/>
                </a:solidFill>
                <a:latin typeface="Cambria Math"/>
                <a:cs typeface="Cambria Math"/>
              </a:rPr>
              <a:t>39𝑥</a:t>
            </a:r>
            <a:r>
              <a:rPr kern="0" spc="-235"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3</a:t>
            </a:r>
            <a:r>
              <a:rPr sz="2025" kern="0" spc="202"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65" dirty="0">
                <a:solidFill>
                  <a:sysClr val="windowText" lastClr="000000"/>
                </a:solidFill>
                <a:latin typeface="Cambria Math"/>
                <a:cs typeface="Cambria Math"/>
              </a:rPr>
              <a:t> </a:t>
            </a:r>
            <a:r>
              <a:rPr kern="0" spc="-10" dirty="0">
                <a:solidFill>
                  <a:sysClr val="windowText" lastClr="000000"/>
                </a:solidFill>
                <a:latin typeface="Cambria Math"/>
                <a:cs typeface="Cambria Math"/>
              </a:rPr>
              <a:t>174𝑥</a:t>
            </a:r>
            <a:r>
              <a:rPr kern="0" spc="-229"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4</a:t>
            </a:r>
            <a:r>
              <a:rPr sz="2025" kern="0" spc="82"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65" dirty="0">
                <a:solidFill>
                  <a:sysClr val="windowText" lastClr="000000"/>
                </a:solidFill>
                <a:latin typeface="Cambria Math"/>
                <a:cs typeface="Cambria Math"/>
              </a:rPr>
              <a:t> </a:t>
            </a:r>
            <a:r>
              <a:rPr kern="0" spc="-25" dirty="0">
                <a:solidFill>
                  <a:sysClr val="windowText" lastClr="000000"/>
                </a:solidFill>
                <a:latin typeface="Cambria Math"/>
                <a:cs typeface="Cambria Math"/>
              </a:rPr>
              <a:t>100</a:t>
            </a:r>
            <a:endParaRPr kern="0">
              <a:solidFill>
                <a:sysClr val="windowText" lastClr="000000"/>
              </a:solidFill>
              <a:latin typeface="Cambria Math"/>
              <a:cs typeface="Cambria Math"/>
            </a:endParaRPr>
          </a:p>
        </p:txBody>
      </p:sp>
      <p:sp>
        <p:nvSpPr>
          <p:cNvPr id="5176" name="object 28">
            <a:extLst>
              <a:ext uri="{FF2B5EF4-FFF2-40B4-BE49-F238E27FC236}">
                <a16:creationId xmlns:a16="http://schemas.microsoft.com/office/drawing/2014/main" id="{A55E1228-07A5-A460-8324-377F118EBD3D}"/>
              </a:ext>
            </a:extLst>
          </p:cNvPr>
          <p:cNvSpPr/>
          <p:nvPr/>
        </p:nvSpPr>
        <p:spPr>
          <a:xfrm>
            <a:off x="6761722" y="4480256"/>
            <a:ext cx="283845" cy="212090"/>
          </a:xfrm>
          <a:custGeom>
            <a:avLst/>
            <a:gdLst/>
            <a:ahLst/>
            <a:cxnLst/>
            <a:rect l="l" t="t" r="r" b="b"/>
            <a:pathLst>
              <a:path w="283845" h="212089">
                <a:moveTo>
                  <a:pt x="215773" y="0"/>
                </a:moveTo>
                <a:lnTo>
                  <a:pt x="212725" y="8508"/>
                </a:lnTo>
                <a:lnTo>
                  <a:pt x="225010" y="13892"/>
                </a:lnTo>
                <a:lnTo>
                  <a:pt x="235569" y="21288"/>
                </a:lnTo>
                <a:lnTo>
                  <a:pt x="256960" y="55429"/>
                </a:lnTo>
                <a:lnTo>
                  <a:pt x="264033" y="104775"/>
                </a:lnTo>
                <a:lnTo>
                  <a:pt x="263247" y="123443"/>
                </a:lnTo>
                <a:lnTo>
                  <a:pt x="251460" y="169163"/>
                </a:lnTo>
                <a:lnTo>
                  <a:pt x="225153" y="197738"/>
                </a:lnTo>
                <a:lnTo>
                  <a:pt x="213105" y="203072"/>
                </a:lnTo>
                <a:lnTo>
                  <a:pt x="215773" y="211709"/>
                </a:lnTo>
                <a:lnTo>
                  <a:pt x="256242" y="187706"/>
                </a:lnTo>
                <a:lnTo>
                  <a:pt x="278971" y="143335"/>
                </a:lnTo>
                <a:lnTo>
                  <a:pt x="283337" y="105918"/>
                </a:lnTo>
                <a:lnTo>
                  <a:pt x="282241" y="86483"/>
                </a:lnTo>
                <a:lnTo>
                  <a:pt x="265811" y="37083"/>
                </a:lnTo>
                <a:lnTo>
                  <a:pt x="231110" y="5526"/>
                </a:lnTo>
                <a:lnTo>
                  <a:pt x="215773" y="0"/>
                </a:lnTo>
                <a:close/>
              </a:path>
              <a:path w="283845" h="212089">
                <a:moveTo>
                  <a:pt x="67563" y="0"/>
                </a:moveTo>
                <a:lnTo>
                  <a:pt x="27166" y="24056"/>
                </a:lnTo>
                <a:lnTo>
                  <a:pt x="4381" y="68548"/>
                </a:lnTo>
                <a:lnTo>
                  <a:pt x="0" y="105918"/>
                </a:lnTo>
                <a:lnTo>
                  <a:pt x="1093" y="125370"/>
                </a:lnTo>
                <a:lnTo>
                  <a:pt x="17399" y="174751"/>
                </a:lnTo>
                <a:lnTo>
                  <a:pt x="52153" y="206184"/>
                </a:lnTo>
                <a:lnTo>
                  <a:pt x="67563" y="211709"/>
                </a:lnTo>
                <a:lnTo>
                  <a:pt x="70230" y="203072"/>
                </a:lnTo>
                <a:lnTo>
                  <a:pt x="58183" y="197738"/>
                </a:lnTo>
                <a:lnTo>
                  <a:pt x="47767" y="190309"/>
                </a:lnTo>
                <a:lnTo>
                  <a:pt x="26376" y="155638"/>
                </a:lnTo>
                <a:lnTo>
                  <a:pt x="19303" y="104775"/>
                </a:lnTo>
                <a:lnTo>
                  <a:pt x="20089" y="86723"/>
                </a:lnTo>
                <a:lnTo>
                  <a:pt x="31876" y="42163"/>
                </a:lnTo>
                <a:lnTo>
                  <a:pt x="58344" y="13892"/>
                </a:lnTo>
                <a:lnTo>
                  <a:pt x="70612" y="8508"/>
                </a:lnTo>
                <a:lnTo>
                  <a:pt x="6756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77" name="object 29">
            <a:extLst>
              <a:ext uri="{FF2B5EF4-FFF2-40B4-BE49-F238E27FC236}">
                <a16:creationId xmlns:a16="http://schemas.microsoft.com/office/drawing/2014/main" id="{CC5AAE44-8B9C-6FF7-9DE3-4422D1BAA7F8}"/>
              </a:ext>
            </a:extLst>
          </p:cNvPr>
          <p:cNvPicPr/>
          <p:nvPr/>
        </p:nvPicPr>
        <p:blipFill>
          <a:blip r:embed="rId13" cstate="print"/>
          <a:stretch>
            <a:fillRect/>
          </a:stretch>
        </p:blipFill>
        <p:spPr>
          <a:xfrm>
            <a:off x="3477200" y="5062298"/>
            <a:ext cx="755698" cy="476872"/>
          </a:xfrm>
          <a:prstGeom prst="rect">
            <a:avLst/>
          </a:prstGeom>
        </p:spPr>
      </p:pic>
      <p:pic>
        <p:nvPicPr>
          <p:cNvPr id="5178" name="object 30">
            <a:extLst>
              <a:ext uri="{FF2B5EF4-FFF2-40B4-BE49-F238E27FC236}">
                <a16:creationId xmlns:a16="http://schemas.microsoft.com/office/drawing/2014/main" id="{BF1B1425-D0B3-CD9E-D4EB-CCD81D7F2C07}"/>
              </a:ext>
            </a:extLst>
          </p:cNvPr>
          <p:cNvPicPr/>
          <p:nvPr/>
        </p:nvPicPr>
        <p:blipFill>
          <a:blip r:embed="rId14" cstate="print"/>
          <a:stretch>
            <a:fillRect/>
          </a:stretch>
        </p:blipFill>
        <p:spPr>
          <a:xfrm>
            <a:off x="6316333" y="4981500"/>
            <a:ext cx="885951" cy="84074"/>
          </a:xfrm>
          <a:prstGeom prst="rect">
            <a:avLst/>
          </a:prstGeom>
        </p:spPr>
      </p:pic>
      <p:pic>
        <p:nvPicPr>
          <p:cNvPr id="5179" name="object 31">
            <a:extLst>
              <a:ext uri="{FF2B5EF4-FFF2-40B4-BE49-F238E27FC236}">
                <a16:creationId xmlns:a16="http://schemas.microsoft.com/office/drawing/2014/main" id="{8CDBC252-9FB4-40FA-6686-BD3158D89902}"/>
              </a:ext>
            </a:extLst>
          </p:cNvPr>
          <p:cNvPicPr/>
          <p:nvPr/>
        </p:nvPicPr>
        <p:blipFill>
          <a:blip r:embed="rId15" cstate="print"/>
          <a:stretch>
            <a:fillRect/>
          </a:stretch>
        </p:blipFill>
        <p:spPr>
          <a:xfrm>
            <a:off x="7664653" y="4976623"/>
            <a:ext cx="755817" cy="75946"/>
          </a:xfrm>
          <a:prstGeom prst="rect">
            <a:avLst/>
          </a:prstGeom>
        </p:spPr>
      </p:pic>
      <p:sp>
        <p:nvSpPr>
          <p:cNvPr id="5180" name="object 32">
            <a:extLst>
              <a:ext uri="{FF2B5EF4-FFF2-40B4-BE49-F238E27FC236}">
                <a16:creationId xmlns:a16="http://schemas.microsoft.com/office/drawing/2014/main" id="{AB0B25B2-B5C6-5BF8-70AA-3B6183388C28}"/>
              </a:ext>
            </a:extLst>
          </p:cNvPr>
          <p:cNvSpPr txBox="1"/>
          <p:nvPr/>
        </p:nvSpPr>
        <p:spPr>
          <a:xfrm>
            <a:off x="6242165" y="4037173"/>
            <a:ext cx="3032760" cy="956310"/>
          </a:xfrm>
          <a:prstGeom prst="rect">
            <a:avLst/>
          </a:prstGeom>
        </p:spPr>
        <p:txBody>
          <a:bodyPr vert="horz" wrap="square" lIns="0" tIns="80645" rIns="0" bIns="0" rtlCol="0">
            <a:spAutoFit/>
          </a:bodyPr>
          <a:lstStyle/>
          <a:p>
            <a:pPr marL="444500" algn="ctr" defTabSz="914400" eaLnBrk="1" fontAlgn="auto" hangingPunct="1">
              <a:spcBef>
                <a:spcPts val="635"/>
              </a:spcBef>
              <a:spcAft>
                <a:spcPts val="0"/>
              </a:spcAft>
              <a:buClrTx/>
              <a:buSzTx/>
              <a:buFontTx/>
              <a:buNone/>
            </a:pPr>
            <a:r>
              <a:rPr sz="1550" kern="0" spc="-10" dirty="0">
                <a:solidFill>
                  <a:sysClr val="windowText" lastClr="000000"/>
                </a:solidFill>
                <a:latin typeface="Verdana"/>
                <a:cs typeface="Verdana"/>
              </a:rPr>
              <a:t>features</a:t>
            </a:r>
            <a:endParaRPr sz="1550" kern="0">
              <a:solidFill>
                <a:sysClr val="windowText" lastClr="000000"/>
              </a:solidFill>
              <a:latin typeface="Verdana"/>
              <a:cs typeface="Verdana"/>
            </a:endParaRPr>
          </a:p>
          <a:p>
            <a:pPr marL="38100" marR="30480" indent="333375" defTabSz="914400" eaLnBrk="1" fontAlgn="auto" hangingPunct="1">
              <a:lnSpc>
                <a:spcPct val="100800"/>
              </a:lnSpc>
              <a:spcBef>
                <a:spcPts val="575"/>
              </a:spcBef>
              <a:spcAft>
                <a:spcPts val="0"/>
              </a:spcAft>
              <a:buClrTx/>
              <a:buSzTx/>
              <a:buFontTx/>
              <a:buNone/>
              <a:tabLst>
                <a:tab pos="886460" algn="l"/>
              </a:tabLst>
            </a:pPr>
            <a:r>
              <a:rPr kern="0" dirty="0">
                <a:solidFill>
                  <a:sysClr val="windowText" lastClr="000000"/>
                </a:solidFill>
                <a:latin typeface="Cambria Math"/>
                <a:cs typeface="Cambria Math"/>
              </a:rPr>
              <a:t>𝑓</a:t>
            </a:r>
            <a:r>
              <a:rPr kern="0" spc="415"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𝑥</a:t>
            </a:r>
            <a:r>
              <a:rPr kern="0" dirty="0">
                <a:solidFill>
                  <a:sysClr val="windowText" lastClr="000000"/>
                </a:solidFill>
                <a:latin typeface="Cambria Math"/>
                <a:cs typeface="Cambria Math"/>
              </a:rPr>
              <a:t>	=</a:t>
            </a:r>
            <a:r>
              <a:rPr kern="0" spc="35" dirty="0">
                <a:solidFill>
                  <a:sysClr val="windowText" lastClr="000000"/>
                </a:solidFill>
                <a:latin typeface="Cambria Math"/>
                <a:cs typeface="Cambria Math"/>
              </a:rPr>
              <a:t> </a:t>
            </a:r>
            <a:r>
              <a:rPr kern="0" dirty="0">
                <a:solidFill>
                  <a:sysClr val="windowText" lastClr="000000"/>
                </a:solidFill>
                <a:latin typeface="Cambria Math"/>
                <a:cs typeface="Cambria Math"/>
              </a:rPr>
              <a:t>13𝑥</a:t>
            </a:r>
            <a:r>
              <a:rPr kern="0" spc="14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35" dirty="0">
                <a:solidFill>
                  <a:sysClr val="windowText" lastClr="000000"/>
                </a:solidFill>
                <a:latin typeface="Cambria Math"/>
                <a:cs typeface="Cambria Math"/>
              </a:rPr>
              <a:t> </a:t>
            </a:r>
            <a:r>
              <a:rPr kern="0" spc="-10" dirty="0">
                <a:solidFill>
                  <a:sysClr val="windowText" lastClr="000000"/>
                </a:solidFill>
                <a:latin typeface="Cambria Math"/>
                <a:cs typeface="Cambria Math"/>
              </a:rPr>
              <a:t>0.23𝑥</a:t>
            </a:r>
            <a:r>
              <a:rPr kern="0" spc="-235"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sz="2025" kern="0" spc="165" baseline="28806" dirty="0">
                <a:solidFill>
                  <a:sysClr val="windowText" lastClr="000000"/>
                </a:solidFill>
                <a:latin typeface="Cambria Math"/>
                <a:cs typeface="Cambria Math"/>
              </a:rPr>
              <a:t> </a:t>
            </a:r>
            <a:r>
              <a:rPr kern="0" spc="-50" dirty="0">
                <a:solidFill>
                  <a:sysClr val="windowText" lastClr="000000"/>
                </a:solidFill>
                <a:latin typeface="Cambria Math"/>
                <a:cs typeface="Cambria Math"/>
              </a:rPr>
              <a:t>+ </a:t>
            </a:r>
            <a:r>
              <a:rPr kern="0" spc="-20" dirty="0">
                <a:solidFill>
                  <a:sysClr val="windowText" lastClr="000000"/>
                </a:solidFill>
                <a:latin typeface="Cambria Math"/>
                <a:cs typeface="Cambria Math"/>
              </a:rPr>
              <a:t>0.000014𝑥</a:t>
            </a:r>
            <a:r>
              <a:rPr kern="0" spc="-235" dirty="0">
                <a:solidFill>
                  <a:sysClr val="windowText" lastClr="000000"/>
                </a:solidFill>
                <a:latin typeface="Cambria Math"/>
                <a:cs typeface="Cambria Math"/>
              </a:rPr>
              <a:t> </a:t>
            </a:r>
            <a:r>
              <a:rPr sz="2025" kern="0" baseline="26748" dirty="0">
                <a:solidFill>
                  <a:sysClr val="windowText" lastClr="000000"/>
                </a:solidFill>
                <a:latin typeface="Cambria Math"/>
                <a:cs typeface="Cambria Math"/>
              </a:rPr>
              <a:t>3</a:t>
            </a:r>
            <a:r>
              <a:rPr sz="2025" kern="0" spc="150" baseline="26748"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dirty="0">
                <a:solidFill>
                  <a:sysClr val="windowText" lastClr="000000"/>
                </a:solidFill>
                <a:latin typeface="Cambria Math"/>
                <a:cs typeface="Cambria Math"/>
              </a:rPr>
              <a:t>0.0001</a:t>
            </a:r>
            <a:r>
              <a:rPr kern="0" spc="100" dirty="0">
                <a:solidFill>
                  <a:sysClr val="windowText" lastClr="000000"/>
                </a:solidFill>
                <a:latin typeface="Cambria Math"/>
                <a:cs typeface="Cambria Math"/>
              </a:rPr>
              <a:t> </a:t>
            </a:r>
            <a:r>
              <a:rPr kern="0" spc="-10" dirty="0">
                <a:solidFill>
                  <a:sysClr val="windowText" lastClr="000000"/>
                </a:solidFill>
                <a:latin typeface="Cambria Math"/>
                <a:cs typeface="Cambria Math"/>
              </a:rPr>
              <a:t>𝑥</a:t>
            </a:r>
            <a:r>
              <a:rPr kern="0" spc="-235" dirty="0">
                <a:solidFill>
                  <a:sysClr val="windowText" lastClr="000000"/>
                </a:solidFill>
                <a:latin typeface="Cambria Math"/>
                <a:cs typeface="Cambria Math"/>
              </a:rPr>
              <a:t> </a:t>
            </a:r>
            <a:r>
              <a:rPr sz="2025" kern="0" baseline="26748" dirty="0">
                <a:solidFill>
                  <a:sysClr val="windowText" lastClr="000000"/>
                </a:solidFill>
                <a:latin typeface="Cambria Math"/>
                <a:cs typeface="Cambria Math"/>
              </a:rPr>
              <a:t>4</a:t>
            </a:r>
            <a:r>
              <a:rPr sz="2025" kern="0" spc="52" baseline="26748"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spc="-25" dirty="0">
                <a:solidFill>
                  <a:sysClr val="windowText" lastClr="000000"/>
                </a:solidFill>
                <a:latin typeface="Cambria Math"/>
                <a:cs typeface="Cambria Math"/>
              </a:rPr>
              <a:t>10</a:t>
            </a:r>
            <a:endParaRPr kern="0">
              <a:solidFill>
                <a:sysClr val="windowText" lastClr="000000"/>
              </a:solidFill>
              <a:latin typeface="Cambria Math"/>
              <a:cs typeface="Cambria Math"/>
            </a:endParaRPr>
          </a:p>
        </p:txBody>
      </p:sp>
      <p:pic>
        <p:nvPicPr>
          <p:cNvPr id="5181" name="object 33">
            <a:extLst>
              <a:ext uri="{FF2B5EF4-FFF2-40B4-BE49-F238E27FC236}">
                <a16:creationId xmlns:a16="http://schemas.microsoft.com/office/drawing/2014/main" id="{53BDAC11-E239-0D7E-644D-1833BF619F9B}"/>
              </a:ext>
            </a:extLst>
          </p:cNvPr>
          <p:cNvPicPr/>
          <p:nvPr/>
        </p:nvPicPr>
        <p:blipFill>
          <a:blip r:embed="rId16" cstate="print"/>
          <a:stretch>
            <a:fillRect/>
          </a:stretch>
        </p:blipFill>
        <p:spPr>
          <a:xfrm>
            <a:off x="3603741" y="4518611"/>
            <a:ext cx="244690" cy="274320"/>
          </a:xfrm>
          <a:prstGeom prst="rect">
            <a:avLst/>
          </a:prstGeom>
        </p:spPr>
      </p:pic>
      <p:pic>
        <p:nvPicPr>
          <p:cNvPr id="5182" name="object 34">
            <a:extLst>
              <a:ext uri="{FF2B5EF4-FFF2-40B4-BE49-F238E27FC236}">
                <a16:creationId xmlns:a16="http://schemas.microsoft.com/office/drawing/2014/main" id="{5097BDC3-A57E-1067-F8EB-267318E0CB23}"/>
              </a:ext>
            </a:extLst>
          </p:cNvPr>
          <p:cNvPicPr/>
          <p:nvPr/>
        </p:nvPicPr>
        <p:blipFill>
          <a:blip r:embed="rId17" cstate="print"/>
          <a:stretch>
            <a:fillRect/>
          </a:stretch>
        </p:blipFill>
        <p:spPr>
          <a:xfrm>
            <a:off x="4401682" y="4431235"/>
            <a:ext cx="310642" cy="349250"/>
          </a:xfrm>
          <a:prstGeom prst="rect">
            <a:avLst/>
          </a:prstGeom>
        </p:spPr>
      </p:pic>
      <p:sp>
        <p:nvSpPr>
          <p:cNvPr id="5183" name="object 35">
            <a:extLst>
              <a:ext uri="{FF2B5EF4-FFF2-40B4-BE49-F238E27FC236}">
                <a16:creationId xmlns:a16="http://schemas.microsoft.com/office/drawing/2014/main" id="{138014AF-7C12-4625-D791-68FAC4B280C4}"/>
              </a:ext>
            </a:extLst>
          </p:cNvPr>
          <p:cNvSpPr txBox="1"/>
          <p:nvPr/>
        </p:nvSpPr>
        <p:spPr>
          <a:xfrm>
            <a:off x="6389743" y="2892797"/>
            <a:ext cx="269240" cy="516890"/>
          </a:xfrm>
          <a:prstGeom prst="rect">
            <a:avLst/>
          </a:prstGeom>
        </p:spPr>
        <p:txBody>
          <a:bodyPr vert="vert270" wrap="square" lIns="0" tIns="17145" rIns="0" bIns="0" rtlCol="0">
            <a:spAutoFit/>
          </a:bodyPr>
          <a:lstStyle/>
          <a:p>
            <a:pPr marL="12700" defTabSz="914400" eaLnBrk="1" fontAlgn="auto" hangingPunct="1">
              <a:spcBef>
                <a:spcPts val="135"/>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grpSp>
        <p:nvGrpSpPr>
          <p:cNvPr id="5184" name="object 36">
            <a:extLst>
              <a:ext uri="{FF2B5EF4-FFF2-40B4-BE49-F238E27FC236}">
                <a16:creationId xmlns:a16="http://schemas.microsoft.com/office/drawing/2014/main" id="{6FEA95BA-FB99-D681-C30E-088895E19DC3}"/>
              </a:ext>
            </a:extLst>
          </p:cNvPr>
          <p:cNvGrpSpPr/>
          <p:nvPr/>
        </p:nvGrpSpPr>
        <p:grpSpPr>
          <a:xfrm>
            <a:off x="6673712" y="2042110"/>
            <a:ext cx="2592070" cy="2152142"/>
            <a:chOff x="5495925" y="944752"/>
            <a:chExt cx="2592070" cy="2152142"/>
          </a:xfrm>
        </p:grpSpPr>
        <p:sp>
          <p:nvSpPr>
            <p:cNvPr id="5185" name="object 37">
              <a:extLst>
                <a:ext uri="{FF2B5EF4-FFF2-40B4-BE49-F238E27FC236}">
                  <a16:creationId xmlns:a16="http://schemas.microsoft.com/office/drawing/2014/main" id="{28E645E0-96EC-B433-00B6-9C8EF5C6B183}"/>
                </a:ext>
              </a:extLst>
            </p:cNvPr>
            <p:cNvSpPr/>
            <p:nvPr/>
          </p:nvSpPr>
          <p:spPr>
            <a:xfrm>
              <a:off x="5495925" y="1152524"/>
              <a:ext cx="2592070" cy="1944370"/>
            </a:xfrm>
            <a:custGeom>
              <a:avLst/>
              <a:gdLst/>
              <a:ahLst/>
              <a:cxnLst/>
              <a:rect l="l" t="t" r="r" b="b"/>
              <a:pathLst>
                <a:path w="2592070" h="1944370">
                  <a:moveTo>
                    <a:pt x="2592070" y="1781175"/>
                  </a:moveTo>
                  <a:lnTo>
                    <a:pt x="2569184" y="1762125"/>
                  </a:lnTo>
                  <a:lnTo>
                    <a:pt x="2460117" y="1671320"/>
                  </a:lnTo>
                  <a:lnTo>
                    <a:pt x="2453500" y="1667725"/>
                  </a:lnTo>
                  <a:lnTo>
                    <a:pt x="2429002" y="1687664"/>
                  </a:lnTo>
                  <a:lnTo>
                    <a:pt x="2431034" y="1694649"/>
                  </a:lnTo>
                  <a:lnTo>
                    <a:pt x="2435733" y="1700530"/>
                  </a:lnTo>
                  <a:lnTo>
                    <a:pt x="2509634" y="1762125"/>
                  </a:lnTo>
                  <a:lnTo>
                    <a:pt x="161925" y="1762125"/>
                  </a:lnTo>
                  <a:lnTo>
                    <a:pt x="161925" y="82296"/>
                  </a:lnTo>
                  <a:lnTo>
                    <a:pt x="223520" y="156210"/>
                  </a:lnTo>
                  <a:lnTo>
                    <a:pt x="229400" y="160972"/>
                  </a:lnTo>
                  <a:lnTo>
                    <a:pt x="236385" y="162991"/>
                  </a:lnTo>
                  <a:lnTo>
                    <a:pt x="243636" y="162229"/>
                  </a:lnTo>
                  <a:lnTo>
                    <a:pt x="250317" y="158623"/>
                  </a:lnTo>
                  <a:lnTo>
                    <a:pt x="255066" y="152742"/>
                  </a:lnTo>
                  <a:lnTo>
                    <a:pt x="257086" y="145757"/>
                  </a:lnTo>
                  <a:lnTo>
                    <a:pt x="256324" y="138506"/>
                  </a:lnTo>
                  <a:lnTo>
                    <a:pt x="252730" y="131826"/>
                  </a:lnTo>
                  <a:lnTo>
                    <a:pt x="167640" y="29718"/>
                  </a:lnTo>
                  <a:lnTo>
                    <a:pt x="142875" y="0"/>
                  </a:lnTo>
                  <a:lnTo>
                    <a:pt x="33020" y="131826"/>
                  </a:lnTo>
                  <a:lnTo>
                    <a:pt x="29413" y="138506"/>
                  </a:lnTo>
                  <a:lnTo>
                    <a:pt x="28651" y="145757"/>
                  </a:lnTo>
                  <a:lnTo>
                    <a:pt x="30670" y="152742"/>
                  </a:lnTo>
                  <a:lnTo>
                    <a:pt x="35433" y="158623"/>
                  </a:lnTo>
                  <a:lnTo>
                    <a:pt x="42100" y="162229"/>
                  </a:lnTo>
                  <a:lnTo>
                    <a:pt x="49352" y="162991"/>
                  </a:lnTo>
                  <a:lnTo>
                    <a:pt x="56337" y="160972"/>
                  </a:lnTo>
                  <a:lnTo>
                    <a:pt x="62230" y="156210"/>
                  </a:lnTo>
                  <a:lnTo>
                    <a:pt x="123812" y="82296"/>
                  </a:lnTo>
                  <a:lnTo>
                    <a:pt x="123825" y="29718"/>
                  </a:lnTo>
                  <a:lnTo>
                    <a:pt x="123825" y="82296"/>
                  </a:lnTo>
                  <a:lnTo>
                    <a:pt x="123825" y="1762125"/>
                  </a:lnTo>
                  <a:lnTo>
                    <a:pt x="0" y="1762125"/>
                  </a:lnTo>
                  <a:lnTo>
                    <a:pt x="0" y="1800225"/>
                  </a:lnTo>
                  <a:lnTo>
                    <a:pt x="123825" y="1800225"/>
                  </a:lnTo>
                  <a:lnTo>
                    <a:pt x="123825" y="1943862"/>
                  </a:lnTo>
                  <a:lnTo>
                    <a:pt x="161925" y="1943862"/>
                  </a:lnTo>
                  <a:lnTo>
                    <a:pt x="161925" y="1800225"/>
                  </a:lnTo>
                  <a:lnTo>
                    <a:pt x="2509634" y="1800225"/>
                  </a:lnTo>
                  <a:lnTo>
                    <a:pt x="2532507" y="1781175"/>
                  </a:lnTo>
                  <a:lnTo>
                    <a:pt x="2435733" y="1861820"/>
                  </a:lnTo>
                  <a:lnTo>
                    <a:pt x="2431034" y="1867712"/>
                  </a:lnTo>
                  <a:lnTo>
                    <a:pt x="2429002" y="1874697"/>
                  </a:lnTo>
                  <a:lnTo>
                    <a:pt x="2429726" y="1881949"/>
                  </a:lnTo>
                  <a:lnTo>
                    <a:pt x="2433320" y="1888617"/>
                  </a:lnTo>
                  <a:lnTo>
                    <a:pt x="2439212" y="1893379"/>
                  </a:lnTo>
                  <a:lnTo>
                    <a:pt x="2446236" y="1895398"/>
                  </a:lnTo>
                  <a:lnTo>
                    <a:pt x="2453500" y="1894636"/>
                  </a:lnTo>
                  <a:lnTo>
                    <a:pt x="2460117" y="1891030"/>
                  </a:lnTo>
                  <a:lnTo>
                    <a:pt x="2569184" y="1800225"/>
                  </a:lnTo>
                  <a:lnTo>
                    <a:pt x="2592070" y="178117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86" name="object 38">
              <a:extLst>
                <a:ext uri="{FF2B5EF4-FFF2-40B4-BE49-F238E27FC236}">
                  <a16:creationId xmlns:a16="http://schemas.microsoft.com/office/drawing/2014/main" id="{C88D2381-6942-1057-E4D9-A85D8C733596}"/>
                </a:ext>
              </a:extLst>
            </p:cNvPr>
            <p:cNvPicPr/>
            <p:nvPr/>
          </p:nvPicPr>
          <p:blipFill>
            <a:blip r:embed="rId18" cstate="print"/>
            <a:stretch>
              <a:fillRect/>
            </a:stretch>
          </p:blipFill>
          <p:spPr>
            <a:xfrm>
              <a:off x="5838744" y="944752"/>
              <a:ext cx="1836373" cy="278002"/>
            </a:xfrm>
            <a:prstGeom prst="rect">
              <a:avLst/>
            </a:prstGeom>
          </p:spPr>
        </p:pic>
      </p:grpSp>
      <p:pic>
        <p:nvPicPr>
          <p:cNvPr id="5187" name="object 40">
            <a:extLst>
              <a:ext uri="{FF2B5EF4-FFF2-40B4-BE49-F238E27FC236}">
                <a16:creationId xmlns:a16="http://schemas.microsoft.com/office/drawing/2014/main" id="{1D7E2757-5869-CCD5-4FC8-351767ECC541}"/>
              </a:ext>
            </a:extLst>
          </p:cNvPr>
          <p:cNvPicPr/>
          <p:nvPr/>
        </p:nvPicPr>
        <p:blipFill>
          <a:blip r:embed="rId19" cstate="print"/>
          <a:stretch>
            <a:fillRect/>
          </a:stretch>
        </p:blipFill>
        <p:spPr>
          <a:xfrm>
            <a:off x="3459469" y="4733685"/>
            <a:ext cx="707517" cy="349250"/>
          </a:xfrm>
          <a:prstGeom prst="rect">
            <a:avLst/>
          </a:prstGeom>
        </p:spPr>
      </p:pic>
      <p:pic>
        <p:nvPicPr>
          <p:cNvPr id="5188" name="object 41">
            <a:extLst>
              <a:ext uri="{FF2B5EF4-FFF2-40B4-BE49-F238E27FC236}">
                <a16:creationId xmlns:a16="http://schemas.microsoft.com/office/drawing/2014/main" id="{984A6853-A268-A241-CB82-70C254545CF4}"/>
              </a:ext>
            </a:extLst>
          </p:cNvPr>
          <p:cNvPicPr/>
          <p:nvPr/>
        </p:nvPicPr>
        <p:blipFill>
          <a:blip r:embed="rId20" cstate="print"/>
          <a:stretch>
            <a:fillRect/>
          </a:stretch>
        </p:blipFill>
        <p:spPr>
          <a:xfrm>
            <a:off x="4431400" y="5053966"/>
            <a:ext cx="1461389" cy="470535"/>
          </a:xfrm>
          <a:prstGeom prst="rect">
            <a:avLst/>
          </a:prstGeom>
        </p:spPr>
      </p:pic>
      <p:pic>
        <p:nvPicPr>
          <p:cNvPr id="5189" name="object 42">
            <a:extLst>
              <a:ext uri="{FF2B5EF4-FFF2-40B4-BE49-F238E27FC236}">
                <a16:creationId xmlns:a16="http://schemas.microsoft.com/office/drawing/2014/main" id="{D2197612-AC97-A98C-956F-477051E4F700}"/>
              </a:ext>
            </a:extLst>
          </p:cNvPr>
          <p:cNvPicPr/>
          <p:nvPr/>
        </p:nvPicPr>
        <p:blipFill>
          <a:blip r:embed="rId21" cstate="print"/>
          <a:stretch>
            <a:fillRect/>
          </a:stretch>
        </p:blipFill>
        <p:spPr>
          <a:xfrm>
            <a:off x="6161809" y="5377067"/>
            <a:ext cx="1118131" cy="191719"/>
          </a:xfrm>
          <a:prstGeom prst="rect">
            <a:avLst/>
          </a:prstGeom>
        </p:spPr>
      </p:pic>
      <p:pic>
        <p:nvPicPr>
          <p:cNvPr id="5190" name="object 43">
            <a:extLst>
              <a:ext uri="{FF2B5EF4-FFF2-40B4-BE49-F238E27FC236}">
                <a16:creationId xmlns:a16="http://schemas.microsoft.com/office/drawing/2014/main" id="{B59BE62A-BEEB-E164-4DBE-1CD95C11D2B1}"/>
              </a:ext>
            </a:extLst>
          </p:cNvPr>
          <p:cNvPicPr/>
          <p:nvPr/>
        </p:nvPicPr>
        <p:blipFill>
          <a:blip r:embed="rId22" cstate="print"/>
          <a:stretch>
            <a:fillRect/>
          </a:stretch>
        </p:blipFill>
        <p:spPr>
          <a:xfrm>
            <a:off x="7353796" y="5367504"/>
            <a:ext cx="307466" cy="204444"/>
          </a:xfrm>
          <a:prstGeom prst="rect">
            <a:avLst/>
          </a:prstGeom>
        </p:spPr>
      </p:pic>
      <p:pic>
        <p:nvPicPr>
          <p:cNvPr id="5191" name="object 44">
            <a:extLst>
              <a:ext uri="{FF2B5EF4-FFF2-40B4-BE49-F238E27FC236}">
                <a16:creationId xmlns:a16="http://schemas.microsoft.com/office/drawing/2014/main" id="{2AB27535-41D1-D9B2-7DFB-C075542414D0}"/>
              </a:ext>
            </a:extLst>
          </p:cNvPr>
          <p:cNvPicPr/>
          <p:nvPr/>
        </p:nvPicPr>
        <p:blipFill>
          <a:blip r:embed="rId23" cstate="print"/>
          <a:stretch>
            <a:fillRect/>
          </a:stretch>
        </p:blipFill>
        <p:spPr>
          <a:xfrm>
            <a:off x="6752383" y="5129785"/>
            <a:ext cx="151960" cy="175259"/>
          </a:xfrm>
          <a:prstGeom prst="rect">
            <a:avLst/>
          </a:prstGeom>
        </p:spPr>
      </p:pic>
      <p:pic>
        <p:nvPicPr>
          <p:cNvPr id="5192" name="object 45">
            <a:extLst>
              <a:ext uri="{FF2B5EF4-FFF2-40B4-BE49-F238E27FC236}">
                <a16:creationId xmlns:a16="http://schemas.microsoft.com/office/drawing/2014/main" id="{E4DC7F76-BABC-8206-3773-11EEDDE54A27}"/>
              </a:ext>
            </a:extLst>
          </p:cNvPr>
          <p:cNvPicPr/>
          <p:nvPr/>
        </p:nvPicPr>
        <p:blipFill>
          <a:blip r:embed="rId24" cstate="print"/>
          <a:stretch>
            <a:fillRect/>
          </a:stretch>
        </p:blipFill>
        <p:spPr>
          <a:xfrm>
            <a:off x="7738226" y="5110761"/>
            <a:ext cx="297052" cy="233680"/>
          </a:xfrm>
          <a:prstGeom prst="rect">
            <a:avLst/>
          </a:prstGeom>
        </p:spPr>
      </p:pic>
    </p:spTree>
    <p:extLst>
      <p:ext uri="{BB962C8B-B14F-4D97-AF65-F5344CB8AC3E}">
        <p14:creationId xmlns:p14="http://schemas.microsoft.com/office/powerpoint/2010/main" val="4144825795"/>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0" y="46037"/>
            <a:ext cx="12193588"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600" dirty="0">
                <a:solidFill>
                  <a:srgbClr val="0000FF"/>
                </a:solidFill>
              </a:rPr>
              <a:t>Regularization</a:t>
            </a:r>
            <a:r>
              <a:rPr lang="en-GB" sz="3600" spc="-210" dirty="0">
                <a:solidFill>
                  <a:srgbClr val="0000FF"/>
                </a:solidFill>
              </a:rPr>
              <a:t> </a:t>
            </a:r>
            <a:r>
              <a:rPr lang="en-GB" sz="3600" spc="-25" dirty="0">
                <a:solidFill>
                  <a:srgbClr val="0000FF"/>
                </a:solidFill>
              </a:rPr>
              <a:t>to </a:t>
            </a:r>
            <a:r>
              <a:rPr lang="en-GB" sz="3600" dirty="0">
                <a:solidFill>
                  <a:srgbClr val="0000FF"/>
                </a:solidFill>
              </a:rPr>
              <a:t>Reduce</a:t>
            </a:r>
            <a:r>
              <a:rPr lang="en-GB" sz="3600" spc="-100" dirty="0">
                <a:solidFill>
                  <a:srgbClr val="0000FF"/>
                </a:solidFill>
              </a:rPr>
              <a:t> </a:t>
            </a:r>
            <a:r>
              <a:rPr lang="en-GB" sz="3600" spc="-10" dirty="0">
                <a:solidFill>
                  <a:srgbClr val="0000FF"/>
                </a:solidFill>
              </a:rPr>
              <a:t>Overfitting – Addressing Overfitting</a:t>
            </a:r>
            <a:endParaRPr lang="it-IT" altLang="it-IT" sz="36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28</a:t>
            </a:fld>
            <a:endParaRPr lang="it-IT" altLang="it-IT"/>
          </a:p>
        </p:txBody>
      </p:sp>
      <p:sp>
        <p:nvSpPr>
          <p:cNvPr id="3" name="object 2">
            <a:extLst>
              <a:ext uri="{FF2B5EF4-FFF2-40B4-BE49-F238E27FC236}">
                <a16:creationId xmlns:a16="http://schemas.microsoft.com/office/drawing/2014/main" id="{8F8E5AD6-92C5-C634-FBEB-0550DF314883}"/>
              </a:ext>
            </a:extLst>
          </p:cNvPr>
          <p:cNvSpPr txBox="1">
            <a:spLocks/>
          </p:cNvSpPr>
          <p:nvPr/>
        </p:nvSpPr>
        <p:spPr>
          <a:xfrm>
            <a:off x="2473090" y="1263313"/>
            <a:ext cx="4257040" cy="483870"/>
          </a:xfrm>
          <a:prstGeom prst="rect">
            <a:avLst/>
          </a:prstGeom>
        </p:spPr>
        <p:txBody>
          <a:bodyPr vert="horz" wrap="square" lIns="0" tIns="1333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0" normalizeH="0" baseline="0" noProof="0" dirty="0">
                <a:ln>
                  <a:noFill/>
                </a:ln>
                <a:solidFill>
                  <a:srgbClr val="0000FF"/>
                </a:solidFill>
                <a:effectLst/>
                <a:uLnTx/>
                <a:uFillTx/>
                <a:latin typeface="Verdana"/>
                <a:ea typeface="+mj-ea"/>
              </a:rPr>
              <a:t>Addressing</a:t>
            </a:r>
            <a:r>
              <a:rPr kumimoji="0" lang="en-GB" sz="3000" b="0" i="0" u="none" strike="noStrike" kern="0" cap="none" spc="-110" normalizeH="0" baseline="0" noProof="0" dirty="0">
                <a:ln>
                  <a:noFill/>
                </a:ln>
                <a:solidFill>
                  <a:srgbClr val="0000FF"/>
                </a:solidFill>
                <a:effectLst/>
                <a:uLnTx/>
                <a:uFillTx/>
                <a:latin typeface="Verdana"/>
                <a:ea typeface="+mj-ea"/>
              </a:rPr>
              <a:t> </a:t>
            </a:r>
            <a:r>
              <a:rPr kumimoji="0" lang="en-GB" sz="3000" b="0" i="0" u="none" strike="noStrike" kern="0" cap="none" spc="-10" normalizeH="0" baseline="0" noProof="0" dirty="0">
                <a:ln>
                  <a:noFill/>
                </a:ln>
                <a:solidFill>
                  <a:srgbClr val="0000FF"/>
                </a:solidFill>
                <a:effectLst/>
                <a:uLnTx/>
                <a:uFillTx/>
                <a:latin typeface="Verdana"/>
                <a:ea typeface="+mj-ea"/>
              </a:rPr>
              <a:t>overfitting</a:t>
            </a:r>
          </a:p>
        </p:txBody>
      </p:sp>
      <p:pic>
        <p:nvPicPr>
          <p:cNvPr id="4" name="object 3">
            <a:extLst>
              <a:ext uri="{FF2B5EF4-FFF2-40B4-BE49-F238E27FC236}">
                <a16:creationId xmlns:a16="http://schemas.microsoft.com/office/drawing/2014/main" id="{07478A2E-3AD4-083F-2C36-0FED6FAAA7AE}"/>
              </a:ext>
            </a:extLst>
          </p:cNvPr>
          <p:cNvPicPr/>
          <p:nvPr/>
        </p:nvPicPr>
        <p:blipFill>
          <a:blip r:embed="rId5" cstate="print"/>
          <a:stretch>
            <a:fillRect/>
          </a:stretch>
        </p:blipFill>
        <p:spPr>
          <a:xfrm>
            <a:off x="6424505" y="3613956"/>
            <a:ext cx="204850" cy="215391"/>
          </a:xfrm>
          <a:prstGeom prst="rect">
            <a:avLst/>
          </a:prstGeom>
        </p:spPr>
      </p:pic>
      <p:pic>
        <p:nvPicPr>
          <p:cNvPr id="5" name="object 4">
            <a:extLst>
              <a:ext uri="{FF2B5EF4-FFF2-40B4-BE49-F238E27FC236}">
                <a16:creationId xmlns:a16="http://schemas.microsoft.com/office/drawing/2014/main" id="{1E31C82B-7D9F-285D-F3ED-594389486A9B}"/>
              </a:ext>
            </a:extLst>
          </p:cNvPr>
          <p:cNvPicPr/>
          <p:nvPr/>
        </p:nvPicPr>
        <p:blipFill>
          <a:blip r:embed="rId6" cstate="print"/>
          <a:stretch>
            <a:fillRect/>
          </a:stretch>
        </p:blipFill>
        <p:spPr>
          <a:xfrm>
            <a:off x="6738674" y="3606209"/>
            <a:ext cx="984659" cy="211328"/>
          </a:xfrm>
          <a:prstGeom prst="rect">
            <a:avLst/>
          </a:prstGeom>
        </p:spPr>
      </p:pic>
      <p:sp>
        <p:nvSpPr>
          <p:cNvPr id="6" name="object 5">
            <a:extLst>
              <a:ext uri="{FF2B5EF4-FFF2-40B4-BE49-F238E27FC236}">
                <a16:creationId xmlns:a16="http://schemas.microsoft.com/office/drawing/2014/main" id="{80B2E086-719B-18B9-AF66-BA0A1E1ED4D8}"/>
              </a:ext>
            </a:extLst>
          </p:cNvPr>
          <p:cNvSpPr txBox="1"/>
          <p:nvPr/>
        </p:nvSpPr>
        <p:spPr>
          <a:xfrm>
            <a:off x="2979185" y="1938000"/>
            <a:ext cx="4177665" cy="288607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150" kern="0" spc="-10" dirty="0">
                <a:solidFill>
                  <a:srgbClr val="0000FF"/>
                </a:solidFill>
                <a:latin typeface="Verdana"/>
                <a:cs typeface="Verdana"/>
              </a:rPr>
              <a:t>Options</a:t>
            </a:r>
            <a:endParaRPr sz="2150" kern="0" dirty="0">
              <a:solidFill>
                <a:srgbClr val="0000FF"/>
              </a:solidFill>
              <a:latin typeface="Verdana"/>
              <a:cs typeface="Verdana"/>
            </a:endParaRPr>
          </a:p>
          <a:p>
            <a:pPr marL="734060" indent="-342265" defTabSz="914400" eaLnBrk="1" fontAlgn="auto" hangingPunct="1">
              <a:spcBef>
                <a:spcPts val="1510"/>
              </a:spcBef>
              <a:spcAft>
                <a:spcPts val="0"/>
              </a:spcAft>
              <a:buClrTx/>
              <a:buSzTx/>
              <a:buFontTx/>
              <a:buAutoNum type="arabicPeriod"/>
              <a:tabLst>
                <a:tab pos="734060" algn="l"/>
              </a:tabLst>
            </a:pPr>
            <a:r>
              <a:rPr sz="2000" kern="0" dirty="0">
                <a:solidFill>
                  <a:srgbClr val="0000FF"/>
                </a:solidFill>
                <a:latin typeface="Verdana"/>
                <a:cs typeface="Verdana"/>
              </a:rPr>
              <a:t>Collect</a:t>
            </a:r>
            <a:r>
              <a:rPr sz="2000" kern="0" spc="-25" dirty="0">
                <a:solidFill>
                  <a:srgbClr val="0000FF"/>
                </a:solidFill>
                <a:latin typeface="Verdana"/>
                <a:cs typeface="Verdana"/>
              </a:rPr>
              <a:t> </a:t>
            </a:r>
            <a:r>
              <a:rPr sz="2000" kern="0" dirty="0">
                <a:solidFill>
                  <a:srgbClr val="0000FF"/>
                </a:solidFill>
                <a:latin typeface="Verdana"/>
                <a:cs typeface="Verdana"/>
              </a:rPr>
              <a:t>more</a:t>
            </a:r>
            <a:r>
              <a:rPr sz="2000" kern="0" spc="-45" dirty="0">
                <a:solidFill>
                  <a:srgbClr val="0000FF"/>
                </a:solidFill>
                <a:latin typeface="Verdana"/>
                <a:cs typeface="Verdana"/>
              </a:rPr>
              <a:t> </a:t>
            </a:r>
            <a:r>
              <a:rPr sz="2000" kern="0" spc="-20" dirty="0">
                <a:solidFill>
                  <a:srgbClr val="0000FF"/>
                </a:solidFill>
                <a:latin typeface="Verdana"/>
                <a:cs typeface="Verdana"/>
              </a:rPr>
              <a:t>data</a:t>
            </a:r>
            <a:endParaRPr sz="2000" kern="0" dirty="0">
              <a:solidFill>
                <a:srgbClr val="0000FF"/>
              </a:solidFill>
              <a:latin typeface="Verdana"/>
              <a:cs typeface="Verdana"/>
            </a:endParaRPr>
          </a:p>
          <a:p>
            <a:pPr defTabSz="914400" eaLnBrk="1" fontAlgn="auto" hangingPunct="1">
              <a:spcBef>
                <a:spcPts val="765"/>
              </a:spcBef>
              <a:spcAft>
                <a:spcPts val="0"/>
              </a:spcAft>
              <a:buClrTx/>
              <a:buSzTx/>
              <a:buFont typeface="Verdana"/>
              <a:buAutoNum type="arabicPeriod"/>
            </a:pPr>
            <a:endParaRPr sz="2000" kern="0" dirty="0">
              <a:solidFill>
                <a:srgbClr val="0000FF"/>
              </a:solidFill>
              <a:latin typeface="Verdana"/>
              <a:cs typeface="Verdana"/>
            </a:endParaRPr>
          </a:p>
          <a:p>
            <a:pPr marL="748665" indent="-341630" defTabSz="914400" eaLnBrk="1" fontAlgn="auto" hangingPunct="1">
              <a:spcBef>
                <a:spcPts val="0"/>
              </a:spcBef>
              <a:spcAft>
                <a:spcPts val="0"/>
              </a:spcAft>
              <a:buClrTx/>
              <a:buSzTx/>
              <a:buFontTx/>
              <a:buAutoNum type="arabicPeriod"/>
              <a:tabLst>
                <a:tab pos="748665" algn="l"/>
              </a:tabLst>
            </a:pPr>
            <a:r>
              <a:rPr sz="2000" kern="0" dirty="0">
                <a:solidFill>
                  <a:srgbClr val="0000FF"/>
                </a:solidFill>
                <a:latin typeface="Verdana"/>
                <a:cs typeface="Verdana"/>
              </a:rPr>
              <a:t>Select</a:t>
            </a:r>
            <a:r>
              <a:rPr sz="2000" kern="0" spc="-40" dirty="0">
                <a:solidFill>
                  <a:srgbClr val="0000FF"/>
                </a:solidFill>
                <a:latin typeface="Verdana"/>
                <a:cs typeface="Verdana"/>
              </a:rPr>
              <a:t> </a:t>
            </a:r>
            <a:r>
              <a:rPr sz="2000" kern="0" spc="-10" dirty="0">
                <a:solidFill>
                  <a:srgbClr val="0000FF"/>
                </a:solidFill>
                <a:latin typeface="Verdana"/>
                <a:cs typeface="Verdana"/>
              </a:rPr>
              <a:t>features</a:t>
            </a:r>
            <a:endParaRPr sz="2000" kern="0" dirty="0">
              <a:solidFill>
                <a:srgbClr val="0000FF"/>
              </a:solidFill>
              <a:latin typeface="Verdana"/>
              <a:cs typeface="Verdana"/>
            </a:endParaRPr>
          </a:p>
          <a:p>
            <a:pPr marL="1000125" lvl="1" indent="-247015" defTabSz="914400" eaLnBrk="1" fontAlgn="auto" hangingPunct="1">
              <a:spcBef>
                <a:spcPts val="475"/>
              </a:spcBef>
              <a:spcAft>
                <a:spcPts val="0"/>
              </a:spcAft>
              <a:buClrTx/>
              <a:buSzTx/>
              <a:buFontTx/>
              <a:buChar char="–"/>
              <a:tabLst>
                <a:tab pos="1000125" algn="l"/>
              </a:tabLst>
            </a:pPr>
            <a:r>
              <a:rPr sz="2000" kern="0" dirty="0">
                <a:solidFill>
                  <a:srgbClr val="0000FF"/>
                </a:solidFill>
                <a:latin typeface="Verdana"/>
                <a:cs typeface="Verdana"/>
              </a:rPr>
              <a:t>Feature</a:t>
            </a:r>
            <a:r>
              <a:rPr sz="2000" kern="0" spc="-75" dirty="0">
                <a:solidFill>
                  <a:srgbClr val="0000FF"/>
                </a:solidFill>
                <a:latin typeface="Verdana"/>
                <a:cs typeface="Verdana"/>
              </a:rPr>
              <a:t> </a:t>
            </a:r>
            <a:r>
              <a:rPr sz="2000" kern="0" spc="-10" dirty="0">
                <a:solidFill>
                  <a:srgbClr val="0000FF"/>
                </a:solidFill>
                <a:latin typeface="Verdana"/>
                <a:cs typeface="Verdana"/>
              </a:rPr>
              <a:t>selection</a:t>
            </a:r>
            <a:endParaRPr sz="2000" kern="0" dirty="0">
              <a:solidFill>
                <a:srgbClr val="0000FF"/>
              </a:solidFill>
              <a:latin typeface="Verdana"/>
              <a:cs typeface="Verdana"/>
            </a:endParaRPr>
          </a:p>
          <a:p>
            <a:pPr marL="0" lvl="1" indent="0" defTabSz="914400" eaLnBrk="1" fontAlgn="auto" hangingPunct="1">
              <a:spcBef>
                <a:spcPts val="145"/>
              </a:spcBef>
              <a:spcAft>
                <a:spcPts val="0"/>
              </a:spcAft>
              <a:buClrTx/>
              <a:buSzTx/>
              <a:buFont typeface="Verdana"/>
              <a:buChar char="–"/>
            </a:pPr>
            <a:endParaRPr sz="2000" kern="0" dirty="0">
              <a:solidFill>
                <a:srgbClr val="0000FF"/>
              </a:solidFill>
              <a:latin typeface="Verdana"/>
              <a:cs typeface="Verdana"/>
            </a:endParaRPr>
          </a:p>
          <a:p>
            <a:pPr marL="748665" indent="-341630" defTabSz="914400" eaLnBrk="1" fontAlgn="auto" hangingPunct="1">
              <a:spcBef>
                <a:spcPts val="0"/>
              </a:spcBef>
              <a:spcAft>
                <a:spcPts val="0"/>
              </a:spcAft>
              <a:buClrTx/>
              <a:buSzTx/>
              <a:buFontTx/>
              <a:buAutoNum type="arabicPeriod"/>
              <a:tabLst>
                <a:tab pos="748665" algn="l"/>
              </a:tabLst>
            </a:pPr>
            <a:r>
              <a:rPr sz="2000" kern="0" dirty="0">
                <a:solidFill>
                  <a:srgbClr val="0000FF"/>
                </a:solidFill>
                <a:latin typeface="Verdana"/>
                <a:cs typeface="Verdana"/>
              </a:rPr>
              <a:t>Reduce</a:t>
            </a:r>
            <a:r>
              <a:rPr sz="2000" kern="0" spc="-100" dirty="0">
                <a:solidFill>
                  <a:srgbClr val="0000FF"/>
                </a:solidFill>
                <a:latin typeface="Verdana"/>
                <a:cs typeface="Verdana"/>
              </a:rPr>
              <a:t> </a:t>
            </a:r>
            <a:r>
              <a:rPr sz="2000" kern="0" dirty="0">
                <a:solidFill>
                  <a:srgbClr val="0000FF"/>
                </a:solidFill>
                <a:latin typeface="Verdana"/>
                <a:cs typeface="Verdana"/>
              </a:rPr>
              <a:t>size</a:t>
            </a:r>
            <a:r>
              <a:rPr sz="2000" kern="0" spc="-20" dirty="0">
                <a:solidFill>
                  <a:srgbClr val="0000FF"/>
                </a:solidFill>
                <a:latin typeface="Verdana"/>
                <a:cs typeface="Verdana"/>
              </a:rPr>
              <a:t> </a:t>
            </a:r>
            <a:r>
              <a:rPr sz="2000" kern="0" dirty="0">
                <a:solidFill>
                  <a:srgbClr val="0000FF"/>
                </a:solidFill>
                <a:latin typeface="Verdana"/>
                <a:cs typeface="Verdana"/>
              </a:rPr>
              <a:t>of</a:t>
            </a:r>
            <a:r>
              <a:rPr sz="2000" kern="0" spc="20" dirty="0">
                <a:solidFill>
                  <a:srgbClr val="0000FF"/>
                </a:solidFill>
                <a:latin typeface="Verdana"/>
                <a:cs typeface="Verdana"/>
              </a:rPr>
              <a:t> </a:t>
            </a:r>
            <a:r>
              <a:rPr sz="2000" kern="0" spc="-10" dirty="0">
                <a:solidFill>
                  <a:srgbClr val="0000FF"/>
                </a:solidFill>
                <a:latin typeface="Verdana"/>
                <a:cs typeface="Verdana"/>
              </a:rPr>
              <a:t>parameters</a:t>
            </a:r>
            <a:endParaRPr sz="2000" kern="0" dirty="0">
              <a:solidFill>
                <a:srgbClr val="0000FF"/>
              </a:solidFill>
              <a:latin typeface="Verdana"/>
              <a:cs typeface="Verdana"/>
            </a:endParaRPr>
          </a:p>
          <a:p>
            <a:pPr marL="977265" lvl="1" indent="-246379" defTabSz="914400" eaLnBrk="1" fontAlgn="auto" hangingPunct="1">
              <a:spcBef>
                <a:spcPts val="155"/>
              </a:spcBef>
              <a:spcAft>
                <a:spcPts val="0"/>
              </a:spcAft>
              <a:buClrTx/>
              <a:buSzTx/>
              <a:buFontTx/>
              <a:buChar char="–"/>
              <a:tabLst>
                <a:tab pos="977265" algn="l"/>
              </a:tabLst>
            </a:pPr>
            <a:r>
              <a:rPr sz="2000" kern="0" spc="-10" dirty="0">
                <a:solidFill>
                  <a:srgbClr val="0000FF"/>
                </a:solidFill>
                <a:latin typeface="Verdana"/>
                <a:cs typeface="Verdana"/>
              </a:rPr>
              <a:t>“Regularization”</a:t>
            </a:r>
            <a:endParaRPr sz="2000" kern="0" dirty="0">
              <a:solidFill>
                <a:srgbClr val="0000FF"/>
              </a:solidFill>
              <a:latin typeface="Verdana"/>
              <a:cs typeface="Verdana"/>
            </a:endParaRPr>
          </a:p>
        </p:txBody>
      </p:sp>
      <p:pic>
        <p:nvPicPr>
          <p:cNvPr id="7" name="object 6">
            <a:extLst>
              <a:ext uri="{FF2B5EF4-FFF2-40B4-BE49-F238E27FC236}">
                <a16:creationId xmlns:a16="http://schemas.microsoft.com/office/drawing/2014/main" id="{F03C6EB2-42F1-71B3-4FD0-76EEAE567542}"/>
              </a:ext>
            </a:extLst>
          </p:cNvPr>
          <p:cNvPicPr/>
          <p:nvPr/>
        </p:nvPicPr>
        <p:blipFill>
          <a:blip r:embed="rId7" cstate="print"/>
          <a:stretch>
            <a:fillRect/>
          </a:stretch>
        </p:blipFill>
        <p:spPr>
          <a:xfrm>
            <a:off x="6149931" y="4680248"/>
            <a:ext cx="481075" cy="193166"/>
          </a:xfrm>
          <a:prstGeom prst="rect">
            <a:avLst/>
          </a:prstGeom>
        </p:spPr>
      </p:pic>
      <p:pic>
        <p:nvPicPr>
          <p:cNvPr id="8" name="object 7">
            <a:extLst>
              <a:ext uri="{FF2B5EF4-FFF2-40B4-BE49-F238E27FC236}">
                <a16:creationId xmlns:a16="http://schemas.microsoft.com/office/drawing/2014/main" id="{74461833-7B56-BA91-2148-0A567BCC6D9B}"/>
              </a:ext>
            </a:extLst>
          </p:cNvPr>
          <p:cNvPicPr/>
          <p:nvPr/>
        </p:nvPicPr>
        <p:blipFill>
          <a:blip r:embed="rId8" cstate="print"/>
          <a:stretch>
            <a:fillRect/>
          </a:stretch>
        </p:blipFill>
        <p:spPr>
          <a:xfrm>
            <a:off x="6817696" y="4641767"/>
            <a:ext cx="726693" cy="208787"/>
          </a:xfrm>
          <a:prstGeom prst="rect">
            <a:avLst/>
          </a:prstGeom>
        </p:spPr>
      </p:pic>
      <p:sp>
        <p:nvSpPr>
          <p:cNvPr id="9" name="object 8">
            <a:extLst>
              <a:ext uri="{FF2B5EF4-FFF2-40B4-BE49-F238E27FC236}">
                <a16:creationId xmlns:a16="http://schemas.microsoft.com/office/drawing/2014/main" id="{3D0C4A2A-967E-C933-1A4A-ACA286B6E0BC}"/>
              </a:ext>
            </a:extLst>
          </p:cNvPr>
          <p:cNvSpPr/>
          <p:nvPr/>
        </p:nvSpPr>
        <p:spPr>
          <a:xfrm>
            <a:off x="7609414" y="4631353"/>
            <a:ext cx="41275" cy="196215"/>
          </a:xfrm>
          <a:custGeom>
            <a:avLst/>
            <a:gdLst/>
            <a:ahLst/>
            <a:cxnLst/>
            <a:rect l="l" t="t" r="r" b="b"/>
            <a:pathLst>
              <a:path w="41275" h="196214">
                <a:moveTo>
                  <a:pt x="35356" y="142875"/>
                </a:moveTo>
                <a:lnTo>
                  <a:pt x="20955" y="142875"/>
                </a:lnTo>
                <a:lnTo>
                  <a:pt x="27305" y="167767"/>
                </a:lnTo>
                <a:lnTo>
                  <a:pt x="28702" y="175640"/>
                </a:lnTo>
                <a:lnTo>
                  <a:pt x="28702" y="175768"/>
                </a:lnTo>
                <a:lnTo>
                  <a:pt x="30861" y="187579"/>
                </a:lnTo>
                <a:lnTo>
                  <a:pt x="30861" y="187833"/>
                </a:lnTo>
                <a:lnTo>
                  <a:pt x="32057" y="192405"/>
                </a:lnTo>
                <a:lnTo>
                  <a:pt x="32512" y="194564"/>
                </a:lnTo>
                <a:lnTo>
                  <a:pt x="34925" y="195961"/>
                </a:lnTo>
                <a:lnTo>
                  <a:pt x="37337" y="195453"/>
                </a:lnTo>
                <a:lnTo>
                  <a:pt x="39624" y="194818"/>
                </a:lnTo>
                <a:lnTo>
                  <a:pt x="41148" y="192405"/>
                </a:lnTo>
                <a:lnTo>
                  <a:pt x="40132" y="188595"/>
                </a:lnTo>
                <a:lnTo>
                  <a:pt x="39579" y="186055"/>
                </a:lnTo>
                <a:lnTo>
                  <a:pt x="37337" y="174117"/>
                </a:lnTo>
                <a:lnTo>
                  <a:pt x="36048" y="166497"/>
                </a:lnTo>
                <a:lnTo>
                  <a:pt x="35356" y="142875"/>
                </a:lnTo>
                <a:close/>
              </a:path>
              <a:path w="41275" h="196214">
                <a:moveTo>
                  <a:pt x="39497" y="185674"/>
                </a:moveTo>
                <a:lnTo>
                  <a:pt x="39497" y="186055"/>
                </a:lnTo>
                <a:lnTo>
                  <a:pt x="39497" y="185674"/>
                </a:lnTo>
                <a:close/>
              </a:path>
              <a:path w="41275" h="196214">
                <a:moveTo>
                  <a:pt x="27178" y="167386"/>
                </a:moveTo>
                <a:lnTo>
                  <a:pt x="27248" y="167767"/>
                </a:lnTo>
                <a:lnTo>
                  <a:pt x="27178" y="167386"/>
                </a:lnTo>
                <a:close/>
              </a:path>
              <a:path w="41275" h="196214">
                <a:moveTo>
                  <a:pt x="35941" y="165862"/>
                </a:moveTo>
                <a:lnTo>
                  <a:pt x="35941" y="166497"/>
                </a:lnTo>
                <a:lnTo>
                  <a:pt x="35941" y="165862"/>
                </a:lnTo>
                <a:close/>
              </a:path>
              <a:path w="41275" h="196214">
                <a:moveTo>
                  <a:pt x="30476" y="73152"/>
                </a:moveTo>
                <a:lnTo>
                  <a:pt x="10668" y="73152"/>
                </a:lnTo>
                <a:lnTo>
                  <a:pt x="11684" y="82423"/>
                </a:lnTo>
                <a:lnTo>
                  <a:pt x="12827" y="92202"/>
                </a:lnTo>
                <a:lnTo>
                  <a:pt x="13843" y="101854"/>
                </a:lnTo>
                <a:lnTo>
                  <a:pt x="14859" y="110871"/>
                </a:lnTo>
                <a:lnTo>
                  <a:pt x="14986" y="110998"/>
                </a:lnTo>
                <a:lnTo>
                  <a:pt x="17653" y="131190"/>
                </a:lnTo>
                <a:lnTo>
                  <a:pt x="17907" y="132461"/>
                </a:lnTo>
                <a:lnTo>
                  <a:pt x="20955" y="143129"/>
                </a:lnTo>
                <a:lnTo>
                  <a:pt x="20955" y="142875"/>
                </a:lnTo>
                <a:lnTo>
                  <a:pt x="35356" y="142875"/>
                </a:lnTo>
                <a:lnTo>
                  <a:pt x="35328" y="141732"/>
                </a:lnTo>
                <a:lnTo>
                  <a:pt x="35179" y="141732"/>
                </a:lnTo>
                <a:lnTo>
                  <a:pt x="36148" y="131190"/>
                </a:lnTo>
                <a:lnTo>
                  <a:pt x="36195" y="128905"/>
                </a:lnTo>
                <a:lnTo>
                  <a:pt x="33857" y="109347"/>
                </a:lnTo>
                <a:lnTo>
                  <a:pt x="33873" y="108712"/>
                </a:lnTo>
                <a:lnTo>
                  <a:pt x="33486" y="101854"/>
                </a:lnTo>
                <a:lnTo>
                  <a:pt x="33400" y="99695"/>
                </a:lnTo>
                <a:lnTo>
                  <a:pt x="32385" y="89915"/>
                </a:lnTo>
                <a:lnTo>
                  <a:pt x="31242" y="80264"/>
                </a:lnTo>
                <a:lnTo>
                  <a:pt x="31242" y="80137"/>
                </a:lnTo>
                <a:lnTo>
                  <a:pt x="30476" y="73152"/>
                </a:lnTo>
                <a:close/>
              </a:path>
              <a:path w="41275" h="196214">
                <a:moveTo>
                  <a:pt x="35306" y="140843"/>
                </a:moveTo>
                <a:lnTo>
                  <a:pt x="35179" y="141732"/>
                </a:lnTo>
                <a:lnTo>
                  <a:pt x="35328" y="141732"/>
                </a:lnTo>
                <a:lnTo>
                  <a:pt x="35306" y="140843"/>
                </a:lnTo>
                <a:close/>
              </a:path>
              <a:path w="41275" h="196214">
                <a:moveTo>
                  <a:pt x="33873" y="108712"/>
                </a:moveTo>
                <a:lnTo>
                  <a:pt x="33909" y="109347"/>
                </a:lnTo>
                <a:lnTo>
                  <a:pt x="33873" y="108712"/>
                </a:lnTo>
                <a:close/>
              </a:path>
              <a:path w="41275" h="196214">
                <a:moveTo>
                  <a:pt x="24444" y="35179"/>
                </a:moveTo>
                <a:lnTo>
                  <a:pt x="4572" y="35179"/>
                </a:lnTo>
                <a:lnTo>
                  <a:pt x="5969" y="44958"/>
                </a:lnTo>
                <a:lnTo>
                  <a:pt x="5969" y="45085"/>
                </a:lnTo>
                <a:lnTo>
                  <a:pt x="10668" y="73533"/>
                </a:lnTo>
                <a:lnTo>
                  <a:pt x="10668" y="73152"/>
                </a:lnTo>
                <a:lnTo>
                  <a:pt x="30476" y="73152"/>
                </a:lnTo>
                <a:lnTo>
                  <a:pt x="30225" y="70865"/>
                </a:lnTo>
                <a:lnTo>
                  <a:pt x="30099" y="70358"/>
                </a:lnTo>
                <a:lnTo>
                  <a:pt x="25420" y="42037"/>
                </a:lnTo>
                <a:lnTo>
                  <a:pt x="24444" y="35179"/>
                </a:lnTo>
                <a:close/>
              </a:path>
              <a:path w="41275" h="196214">
                <a:moveTo>
                  <a:pt x="25506" y="41910"/>
                </a:moveTo>
                <a:close/>
              </a:path>
              <a:path w="41275" h="196214">
                <a:moveTo>
                  <a:pt x="12573" y="0"/>
                </a:moveTo>
                <a:lnTo>
                  <a:pt x="8255" y="0"/>
                </a:lnTo>
                <a:lnTo>
                  <a:pt x="1650" y="4318"/>
                </a:lnTo>
                <a:lnTo>
                  <a:pt x="0" y="8128"/>
                </a:lnTo>
                <a:lnTo>
                  <a:pt x="635" y="12065"/>
                </a:lnTo>
                <a:lnTo>
                  <a:pt x="4572" y="35433"/>
                </a:lnTo>
                <a:lnTo>
                  <a:pt x="4572" y="35179"/>
                </a:lnTo>
                <a:lnTo>
                  <a:pt x="24444" y="35179"/>
                </a:lnTo>
                <a:lnTo>
                  <a:pt x="24003" y="32385"/>
                </a:lnTo>
                <a:lnTo>
                  <a:pt x="24003" y="32131"/>
                </a:lnTo>
                <a:lnTo>
                  <a:pt x="21777" y="18923"/>
                </a:lnTo>
                <a:lnTo>
                  <a:pt x="15112" y="18923"/>
                </a:lnTo>
                <a:lnTo>
                  <a:pt x="15936" y="18399"/>
                </a:lnTo>
                <a:lnTo>
                  <a:pt x="20066" y="8762"/>
                </a:lnTo>
                <a:lnTo>
                  <a:pt x="21094" y="8762"/>
                </a:lnTo>
                <a:lnTo>
                  <a:pt x="19812" y="6604"/>
                </a:lnTo>
                <a:lnTo>
                  <a:pt x="19431" y="5842"/>
                </a:lnTo>
                <a:lnTo>
                  <a:pt x="16510" y="2793"/>
                </a:lnTo>
                <a:lnTo>
                  <a:pt x="15875" y="2286"/>
                </a:lnTo>
                <a:lnTo>
                  <a:pt x="12573" y="0"/>
                </a:lnTo>
                <a:close/>
              </a:path>
              <a:path w="41275" h="196214">
                <a:moveTo>
                  <a:pt x="15936" y="18399"/>
                </a:moveTo>
                <a:lnTo>
                  <a:pt x="15112" y="18923"/>
                </a:lnTo>
                <a:lnTo>
                  <a:pt x="15875" y="18542"/>
                </a:lnTo>
                <a:lnTo>
                  <a:pt x="15936" y="18399"/>
                </a:lnTo>
                <a:close/>
              </a:path>
              <a:path w="41275" h="196214">
                <a:moveTo>
                  <a:pt x="20762" y="12896"/>
                </a:moveTo>
                <a:lnTo>
                  <a:pt x="19812" y="15748"/>
                </a:lnTo>
                <a:lnTo>
                  <a:pt x="18034" y="17526"/>
                </a:lnTo>
                <a:lnTo>
                  <a:pt x="15875" y="18542"/>
                </a:lnTo>
                <a:lnTo>
                  <a:pt x="15112" y="18923"/>
                </a:lnTo>
                <a:lnTo>
                  <a:pt x="21777" y="18923"/>
                </a:lnTo>
                <a:lnTo>
                  <a:pt x="20762" y="12896"/>
                </a:lnTo>
                <a:close/>
              </a:path>
              <a:path w="41275" h="196214">
                <a:moveTo>
                  <a:pt x="16510" y="18034"/>
                </a:moveTo>
                <a:lnTo>
                  <a:pt x="15936" y="18399"/>
                </a:lnTo>
                <a:lnTo>
                  <a:pt x="15875" y="18542"/>
                </a:lnTo>
                <a:lnTo>
                  <a:pt x="16510" y="18034"/>
                </a:lnTo>
                <a:close/>
              </a:path>
              <a:path w="41275" h="196214">
                <a:moveTo>
                  <a:pt x="16954" y="18034"/>
                </a:moveTo>
                <a:lnTo>
                  <a:pt x="16510" y="18034"/>
                </a:lnTo>
                <a:lnTo>
                  <a:pt x="15875" y="18542"/>
                </a:lnTo>
                <a:lnTo>
                  <a:pt x="16954" y="18034"/>
                </a:lnTo>
                <a:close/>
              </a:path>
              <a:path w="41275" h="196214">
                <a:moveTo>
                  <a:pt x="20066" y="8762"/>
                </a:moveTo>
                <a:lnTo>
                  <a:pt x="15936" y="18399"/>
                </a:lnTo>
                <a:lnTo>
                  <a:pt x="16510" y="18034"/>
                </a:lnTo>
                <a:lnTo>
                  <a:pt x="16954" y="18034"/>
                </a:lnTo>
                <a:lnTo>
                  <a:pt x="18034" y="17526"/>
                </a:lnTo>
                <a:lnTo>
                  <a:pt x="19812" y="15748"/>
                </a:lnTo>
                <a:lnTo>
                  <a:pt x="20762" y="12896"/>
                </a:lnTo>
                <a:lnTo>
                  <a:pt x="20066" y="8762"/>
                </a:lnTo>
                <a:close/>
              </a:path>
              <a:path w="41275" h="196214">
                <a:moveTo>
                  <a:pt x="21094" y="8762"/>
                </a:moveTo>
                <a:lnTo>
                  <a:pt x="20066" y="8762"/>
                </a:lnTo>
                <a:lnTo>
                  <a:pt x="20762" y="12896"/>
                </a:lnTo>
                <a:lnTo>
                  <a:pt x="21336" y="11176"/>
                </a:lnTo>
                <a:lnTo>
                  <a:pt x="21094" y="8762"/>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AC29A69-2E69-122E-1EAF-52DC35CAAE5A}"/>
              </a:ext>
            </a:extLst>
          </p:cNvPr>
          <p:cNvSpPr/>
          <p:nvPr/>
        </p:nvSpPr>
        <p:spPr>
          <a:xfrm>
            <a:off x="7631258" y="4899932"/>
            <a:ext cx="34925" cy="23495"/>
          </a:xfrm>
          <a:custGeom>
            <a:avLst/>
            <a:gdLst/>
            <a:ahLst/>
            <a:cxnLst/>
            <a:rect l="l" t="t" r="r" b="b"/>
            <a:pathLst>
              <a:path w="34925" h="23495">
                <a:moveTo>
                  <a:pt x="17106" y="20754"/>
                </a:moveTo>
                <a:lnTo>
                  <a:pt x="9916" y="22386"/>
                </a:lnTo>
                <a:lnTo>
                  <a:pt x="11556" y="23063"/>
                </a:lnTo>
                <a:lnTo>
                  <a:pt x="16763" y="21323"/>
                </a:lnTo>
                <a:lnTo>
                  <a:pt x="17106" y="20754"/>
                </a:lnTo>
                <a:close/>
              </a:path>
              <a:path w="34925" h="23495">
                <a:moveTo>
                  <a:pt x="4785" y="20269"/>
                </a:moveTo>
                <a:lnTo>
                  <a:pt x="5587" y="21259"/>
                </a:lnTo>
                <a:lnTo>
                  <a:pt x="9398" y="22504"/>
                </a:lnTo>
                <a:lnTo>
                  <a:pt x="9916" y="22386"/>
                </a:lnTo>
                <a:lnTo>
                  <a:pt x="4785" y="20269"/>
                </a:lnTo>
                <a:close/>
              </a:path>
              <a:path w="34925" h="23495">
                <a:moveTo>
                  <a:pt x="6985" y="1689"/>
                </a:moveTo>
                <a:lnTo>
                  <a:pt x="3388" y="4156"/>
                </a:lnTo>
                <a:lnTo>
                  <a:pt x="1856" y="7683"/>
                </a:lnTo>
                <a:lnTo>
                  <a:pt x="1488" y="8677"/>
                </a:lnTo>
                <a:lnTo>
                  <a:pt x="1269" y="9588"/>
                </a:lnTo>
                <a:lnTo>
                  <a:pt x="606" y="12077"/>
                </a:lnTo>
                <a:lnTo>
                  <a:pt x="510" y="13284"/>
                </a:lnTo>
                <a:lnTo>
                  <a:pt x="888" y="15620"/>
                </a:lnTo>
                <a:lnTo>
                  <a:pt x="3301" y="18440"/>
                </a:lnTo>
                <a:lnTo>
                  <a:pt x="4785" y="20269"/>
                </a:lnTo>
                <a:lnTo>
                  <a:pt x="9916" y="22386"/>
                </a:lnTo>
                <a:lnTo>
                  <a:pt x="17106" y="20754"/>
                </a:lnTo>
                <a:lnTo>
                  <a:pt x="19303" y="17106"/>
                </a:lnTo>
                <a:lnTo>
                  <a:pt x="19669" y="16448"/>
                </a:lnTo>
                <a:lnTo>
                  <a:pt x="21081" y="12077"/>
                </a:lnTo>
                <a:lnTo>
                  <a:pt x="21145" y="11696"/>
                </a:lnTo>
                <a:lnTo>
                  <a:pt x="21244" y="10566"/>
                </a:lnTo>
                <a:lnTo>
                  <a:pt x="21209" y="8280"/>
                </a:lnTo>
                <a:lnTo>
                  <a:pt x="20319" y="5956"/>
                </a:lnTo>
                <a:lnTo>
                  <a:pt x="17162" y="2777"/>
                </a:lnTo>
                <a:lnTo>
                  <a:pt x="6985" y="1689"/>
                </a:lnTo>
                <a:close/>
              </a:path>
              <a:path w="34925" h="23495">
                <a:moveTo>
                  <a:pt x="17162" y="2777"/>
                </a:moveTo>
                <a:lnTo>
                  <a:pt x="20319" y="5956"/>
                </a:lnTo>
                <a:lnTo>
                  <a:pt x="21209" y="8280"/>
                </a:lnTo>
                <a:lnTo>
                  <a:pt x="21244" y="10566"/>
                </a:lnTo>
                <a:lnTo>
                  <a:pt x="21145" y="11696"/>
                </a:lnTo>
                <a:lnTo>
                  <a:pt x="21081" y="12077"/>
                </a:lnTo>
                <a:lnTo>
                  <a:pt x="19669" y="16448"/>
                </a:lnTo>
                <a:lnTo>
                  <a:pt x="19296" y="17119"/>
                </a:lnTo>
                <a:lnTo>
                  <a:pt x="17106" y="20754"/>
                </a:lnTo>
                <a:lnTo>
                  <a:pt x="20700" y="19938"/>
                </a:lnTo>
                <a:lnTo>
                  <a:pt x="22225" y="18999"/>
                </a:lnTo>
                <a:lnTo>
                  <a:pt x="24002" y="17119"/>
                </a:lnTo>
                <a:lnTo>
                  <a:pt x="23749" y="17119"/>
                </a:lnTo>
                <a:lnTo>
                  <a:pt x="24891" y="16179"/>
                </a:lnTo>
                <a:lnTo>
                  <a:pt x="28828" y="13284"/>
                </a:lnTo>
                <a:lnTo>
                  <a:pt x="29337" y="12877"/>
                </a:lnTo>
                <a:lnTo>
                  <a:pt x="31114" y="11074"/>
                </a:lnTo>
                <a:lnTo>
                  <a:pt x="31496" y="10566"/>
                </a:lnTo>
                <a:lnTo>
                  <a:pt x="32638" y="9131"/>
                </a:lnTo>
                <a:lnTo>
                  <a:pt x="32752" y="8915"/>
                </a:lnTo>
                <a:lnTo>
                  <a:pt x="32512" y="8915"/>
                </a:lnTo>
                <a:lnTo>
                  <a:pt x="33400" y="7683"/>
                </a:lnTo>
                <a:lnTo>
                  <a:pt x="33786" y="7683"/>
                </a:lnTo>
                <a:lnTo>
                  <a:pt x="34798" y="6705"/>
                </a:lnTo>
                <a:lnTo>
                  <a:pt x="34798" y="6172"/>
                </a:lnTo>
                <a:lnTo>
                  <a:pt x="22605" y="6172"/>
                </a:lnTo>
                <a:lnTo>
                  <a:pt x="23916" y="4825"/>
                </a:lnTo>
                <a:lnTo>
                  <a:pt x="24370" y="4255"/>
                </a:lnTo>
                <a:lnTo>
                  <a:pt x="20954" y="3416"/>
                </a:lnTo>
                <a:lnTo>
                  <a:pt x="18668" y="2959"/>
                </a:lnTo>
                <a:lnTo>
                  <a:pt x="17162" y="2777"/>
                </a:lnTo>
                <a:close/>
              </a:path>
              <a:path w="34925" h="23495">
                <a:moveTo>
                  <a:pt x="425" y="12755"/>
                </a:moveTo>
                <a:lnTo>
                  <a:pt x="0" y="14350"/>
                </a:lnTo>
                <a:lnTo>
                  <a:pt x="2412" y="19291"/>
                </a:lnTo>
                <a:lnTo>
                  <a:pt x="4785" y="20269"/>
                </a:lnTo>
                <a:lnTo>
                  <a:pt x="3301" y="18440"/>
                </a:lnTo>
                <a:lnTo>
                  <a:pt x="888" y="15620"/>
                </a:lnTo>
                <a:lnTo>
                  <a:pt x="425" y="12755"/>
                </a:lnTo>
                <a:close/>
              </a:path>
              <a:path w="34925" h="23495">
                <a:moveTo>
                  <a:pt x="24891" y="16179"/>
                </a:moveTo>
                <a:lnTo>
                  <a:pt x="23749" y="17119"/>
                </a:lnTo>
                <a:lnTo>
                  <a:pt x="24663" y="16421"/>
                </a:lnTo>
                <a:lnTo>
                  <a:pt x="24891" y="16179"/>
                </a:lnTo>
                <a:close/>
              </a:path>
              <a:path w="34925" h="23495">
                <a:moveTo>
                  <a:pt x="24637" y="16448"/>
                </a:moveTo>
                <a:lnTo>
                  <a:pt x="23749" y="17119"/>
                </a:lnTo>
                <a:lnTo>
                  <a:pt x="24015" y="17106"/>
                </a:lnTo>
                <a:lnTo>
                  <a:pt x="24637" y="16448"/>
                </a:lnTo>
                <a:close/>
              </a:path>
              <a:path w="34925" h="23495">
                <a:moveTo>
                  <a:pt x="24993" y="16179"/>
                </a:moveTo>
                <a:lnTo>
                  <a:pt x="24637" y="16448"/>
                </a:lnTo>
                <a:lnTo>
                  <a:pt x="24993" y="16179"/>
                </a:lnTo>
                <a:close/>
              </a:path>
              <a:path w="34925" h="23495">
                <a:moveTo>
                  <a:pt x="1488" y="8677"/>
                </a:moveTo>
                <a:lnTo>
                  <a:pt x="409" y="11315"/>
                </a:lnTo>
                <a:lnTo>
                  <a:pt x="315" y="12077"/>
                </a:lnTo>
                <a:lnTo>
                  <a:pt x="425" y="12755"/>
                </a:lnTo>
                <a:lnTo>
                  <a:pt x="1488" y="8677"/>
                </a:lnTo>
                <a:close/>
              </a:path>
              <a:path w="34925" h="23495">
                <a:moveTo>
                  <a:pt x="33400" y="7683"/>
                </a:moveTo>
                <a:lnTo>
                  <a:pt x="32512" y="8915"/>
                </a:lnTo>
                <a:lnTo>
                  <a:pt x="33001" y="8441"/>
                </a:lnTo>
                <a:lnTo>
                  <a:pt x="33400" y="7683"/>
                </a:lnTo>
                <a:close/>
              </a:path>
              <a:path w="34925" h="23495">
                <a:moveTo>
                  <a:pt x="33001" y="8441"/>
                </a:moveTo>
                <a:lnTo>
                  <a:pt x="32512" y="8915"/>
                </a:lnTo>
                <a:lnTo>
                  <a:pt x="32752" y="8915"/>
                </a:lnTo>
                <a:lnTo>
                  <a:pt x="33001" y="8441"/>
                </a:lnTo>
                <a:close/>
              </a:path>
              <a:path w="34925" h="23495">
                <a:moveTo>
                  <a:pt x="3388" y="4156"/>
                </a:moveTo>
                <a:lnTo>
                  <a:pt x="2412" y="4825"/>
                </a:lnTo>
                <a:lnTo>
                  <a:pt x="1488" y="8677"/>
                </a:lnTo>
                <a:lnTo>
                  <a:pt x="1650" y="8280"/>
                </a:lnTo>
                <a:lnTo>
                  <a:pt x="1904" y="7543"/>
                </a:lnTo>
                <a:lnTo>
                  <a:pt x="3388" y="4156"/>
                </a:lnTo>
                <a:close/>
              </a:path>
              <a:path w="34925" h="23495">
                <a:moveTo>
                  <a:pt x="33786" y="7683"/>
                </a:moveTo>
                <a:lnTo>
                  <a:pt x="33400" y="7683"/>
                </a:lnTo>
                <a:lnTo>
                  <a:pt x="33001" y="8441"/>
                </a:lnTo>
                <a:lnTo>
                  <a:pt x="33786" y="7683"/>
                </a:lnTo>
                <a:close/>
              </a:path>
              <a:path w="34925" h="23495">
                <a:moveTo>
                  <a:pt x="24829" y="4368"/>
                </a:moveTo>
                <a:lnTo>
                  <a:pt x="24384" y="4368"/>
                </a:lnTo>
                <a:lnTo>
                  <a:pt x="22605" y="6172"/>
                </a:lnTo>
                <a:lnTo>
                  <a:pt x="27050" y="4914"/>
                </a:lnTo>
                <a:lnTo>
                  <a:pt x="24829" y="4368"/>
                </a:lnTo>
                <a:close/>
              </a:path>
              <a:path w="34925" h="23495">
                <a:moveTo>
                  <a:pt x="34536" y="3441"/>
                </a:moveTo>
                <a:lnTo>
                  <a:pt x="25018" y="3441"/>
                </a:lnTo>
                <a:lnTo>
                  <a:pt x="24511" y="4165"/>
                </a:lnTo>
                <a:lnTo>
                  <a:pt x="24370" y="4255"/>
                </a:lnTo>
                <a:lnTo>
                  <a:pt x="27050" y="4914"/>
                </a:lnTo>
                <a:lnTo>
                  <a:pt x="22605" y="6172"/>
                </a:lnTo>
                <a:lnTo>
                  <a:pt x="34798" y="6172"/>
                </a:lnTo>
                <a:lnTo>
                  <a:pt x="34798" y="3695"/>
                </a:lnTo>
                <a:lnTo>
                  <a:pt x="34536" y="3441"/>
                </a:lnTo>
                <a:close/>
              </a:path>
              <a:path w="34925" h="23495">
                <a:moveTo>
                  <a:pt x="24370" y="4255"/>
                </a:moveTo>
                <a:lnTo>
                  <a:pt x="23875" y="4876"/>
                </a:lnTo>
                <a:lnTo>
                  <a:pt x="24384" y="4368"/>
                </a:lnTo>
                <a:lnTo>
                  <a:pt x="24829" y="4368"/>
                </a:lnTo>
                <a:lnTo>
                  <a:pt x="24370" y="4255"/>
                </a:lnTo>
                <a:close/>
              </a:path>
              <a:path w="34925" h="23495">
                <a:moveTo>
                  <a:pt x="24644" y="3911"/>
                </a:moveTo>
                <a:lnTo>
                  <a:pt x="24442" y="4165"/>
                </a:lnTo>
                <a:lnTo>
                  <a:pt x="24644" y="3911"/>
                </a:lnTo>
                <a:close/>
              </a:path>
              <a:path w="34925" h="23495">
                <a:moveTo>
                  <a:pt x="25018" y="3441"/>
                </a:moveTo>
                <a:lnTo>
                  <a:pt x="24644" y="3911"/>
                </a:lnTo>
                <a:lnTo>
                  <a:pt x="24511" y="4165"/>
                </a:lnTo>
                <a:lnTo>
                  <a:pt x="25018" y="3441"/>
                </a:lnTo>
                <a:close/>
              </a:path>
              <a:path w="34925" h="23495">
                <a:moveTo>
                  <a:pt x="13842" y="1142"/>
                </a:moveTo>
                <a:lnTo>
                  <a:pt x="6603" y="1689"/>
                </a:lnTo>
                <a:lnTo>
                  <a:pt x="3428" y="4063"/>
                </a:lnTo>
                <a:lnTo>
                  <a:pt x="6985" y="1689"/>
                </a:lnTo>
                <a:lnTo>
                  <a:pt x="15332" y="1689"/>
                </a:lnTo>
                <a:lnTo>
                  <a:pt x="13842" y="1142"/>
                </a:lnTo>
                <a:close/>
              </a:path>
              <a:path w="34925" h="23495">
                <a:moveTo>
                  <a:pt x="30987" y="0"/>
                </a:moveTo>
                <a:lnTo>
                  <a:pt x="28066" y="0"/>
                </a:lnTo>
                <a:lnTo>
                  <a:pt x="25780" y="2209"/>
                </a:lnTo>
                <a:lnTo>
                  <a:pt x="24891" y="3441"/>
                </a:lnTo>
                <a:lnTo>
                  <a:pt x="24644" y="3911"/>
                </a:lnTo>
                <a:lnTo>
                  <a:pt x="25018" y="3441"/>
                </a:lnTo>
                <a:lnTo>
                  <a:pt x="34536" y="3441"/>
                </a:lnTo>
                <a:lnTo>
                  <a:pt x="30987" y="0"/>
                </a:lnTo>
                <a:close/>
              </a:path>
              <a:path w="34925" h="23495">
                <a:moveTo>
                  <a:pt x="15332" y="1689"/>
                </a:moveTo>
                <a:lnTo>
                  <a:pt x="6985" y="1689"/>
                </a:lnTo>
                <a:lnTo>
                  <a:pt x="17162" y="2777"/>
                </a:lnTo>
                <a:lnTo>
                  <a:pt x="16510" y="2120"/>
                </a:lnTo>
                <a:lnTo>
                  <a:pt x="15332" y="1689"/>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3" name="CasellaDiTesto 9">
            <a:extLst>
              <a:ext uri="{FF2B5EF4-FFF2-40B4-BE49-F238E27FC236}">
                <a16:creationId xmlns:a16="http://schemas.microsoft.com/office/drawing/2014/main" id="{E6C7FA6B-8A86-C77C-76E0-154C2619789F}"/>
              </a:ext>
            </a:extLst>
          </p:cNvPr>
          <p:cNvSpPr txBox="1">
            <a:spLocks noChangeArrowheads="1"/>
          </p:cNvSpPr>
          <p:nvPr/>
        </p:nvSpPr>
        <p:spPr bwMode="auto">
          <a:xfrm>
            <a:off x="2979185" y="6092174"/>
            <a:ext cx="7423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GB" altLang="en-US" sz="2000" b="1" dirty="0">
                <a:solidFill>
                  <a:schemeClr val="accent2"/>
                </a:solidFill>
              </a:rPr>
              <a:t>Lab: </a:t>
            </a:r>
            <a:r>
              <a:rPr lang="fr-FR" altLang="en-US" sz="2000" b="1" dirty="0">
                <a:solidFill>
                  <a:schemeClr val="accent2"/>
                </a:solidFill>
              </a:rPr>
              <a:t>C1_W3_Lab08_Overfitting_Soln.ipynb</a:t>
            </a:r>
            <a:endParaRPr lang="en-GB" altLang="en-US" sz="2000" b="1" dirty="0">
              <a:solidFill>
                <a:schemeClr val="accent2"/>
              </a:solidFill>
            </a:endParaRPr>
          </a:p>
        </p:txBody>
      </p:sp>
    </p:spTree>
    <p:extLst>
      <p:ext uri="{BB962C8B-B14F-4D97-AF65-F5344CB8AC3E}">
        <p14:creationId xmlns:p14="http://schemas.microsoft.com/office/powerpoint/2010/main" val="64933374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5" y="134352"/>
            <a:ext cx="1203628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Cost Function with Regularization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29</a:t>
            </a:fld>
            <a:endParaRPr lang="it-IT" altLang="it-IT"/>
          </a:p>
        </p:txBody>
      </p:sp>
      <p:sp>
        <p:nvSpPr>
          <p:cNvPr id="11" name="object 2">
            <a:extLst>
              <a:ext uri="{FF2B5EF4-FFF2-40B4-BE49-F238E27FC236}">
                <a16:creationId xmlns:a16="http://schemas.microsoft.com/office/drawing/2014/main" id="{50320E8F-6E50-F191-C90F-A602E9689744}"/>
              </a:ext>
            </a:extLst>
          </p:cNvPr>
          <p:cNvSpPr txBox="1">
            <a:spLocks/>
          </p:cNvSpPr>
          <p:nvPr/>
        </p:nvSpPr>
        <p:spPr>
          <a:xfrm>
            <a:off x="1431192" y="992603"/>
            <a:ext cx="6536055" cy="665966"/>
          </a:xfrm>
          <a:prstGeom prst="rect">
            <a:avLst/>
          </a:prstGeom>
        </p:spPr>
        <p:txBody>
          <a:bodyPr vert="horz" wrap="square" lIns="0" tIns="202325" rIns="0" bIns="0" rtlCol="0">
            <a:spAutoFit/>
          </a:bodyPr>
          <a:lstStyle>
            <a:lvl1pPr>
              <a:defRPr sz="3000" b="0" i="0">
                <a:solidFill>
                  <a:schemeClr val="tx1"/>
                </a:solidFill>
                <a:latin typeface="Verdana"/>
                <a:ea typeface="+mj-ea"/>
                <a:cs typeface="Verdana"/>
              </a:defRPr>
            </a:lvl1pPr>
          </a:lstStyle>
          <a:p>
            <a:pPr marL="99695"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10" normalizeH="0" baseline="0" noProof="0" dirty="0">
                <a:ln>
                  <a:noFill/>
                </a:ln>
                <a:solidFill>
                  <a:srgbClr val="0000FF"/>
                </a:solidFill>
                <a:effectLst/>
                <a:uLnTx/>
                <a:uFillTx/>
                <a:latin typeface="Verdana"/>
                <a:ea typeface="+mj-ea"/>
              </a:rPr>
              <a:t>Intuition</a:t>
            </a:r>
          </a:p>
        </p:txBody>
      </p:sp>
      <p:grpSp>
        <p:nvGrpSpPr>
          <p:cNvPr id="12" name="object 3">
            <a:extLst>
              <a:ext uri="{FF2B5EF4-FFF2-40B4-BE49-F238E27FC236}">
                <a16:creationId xmlns:a16="http://schemas.microsoft.com/office/drawing/2014/main" id="{EE12F934-8EA5-C3F2-1AC4-1AA25E2F7CE7}"/>
              </a:ext>
            </a:extLst>
          </p:cNvPr>
          <p:cNvGrpSpPr/>
          <p:nvPr/>
        </p:nvGrpSpPr>
        <p:grpSpPr>
          <a:xfrm>
            <a:off x="3738212" y="2108580"/>
            <a:ext cx="1397000" cy="1149350"/>
            <a:chOff x="2605151" y="965580"/>
            <a:chExt cx="1397000" cy="1149350"/>
          </a:xfrm>
        </p:grpSpPr>
        <p:pic>
          <p:nvPicPr>
            <p:cNvPr id="13" name="object 4">
              <a:extLst>
                <a:ext uri="{FF2B5EF4-FFF2-40B4-BE49-F238E27FC236}">
                  <a16:creationId xmlns:a16="http://schemas.microsoft.com/office/drawing/2014/main" id="{B69DAB58-0EE8-CE8F-F861-305BA455452D}"/>
                </a:ext>
              </a:extLst>
            </p:cNvPr>
            <p:cNvPicPr/>
            <p:nvPr/>
          </p:nvPicPr>
          <p:blipFill>
            <a:blip r:embed="rId5" cstate="print"/>
            <a:stretch>
              <a:fillRect/>
            </a:stretch>
          </p:blipFill>
          <p:spPr>
            <a:xfrm>
              <a:off x="2605151" y="2003805"/>
              <a:ext cx="111125" cy="111125"/>
            </a:xfrm>
            <a:prstGeom prst="rect">
              <a:avLst/>
            </a:prstGeom>
          </p:spPr>
        </p:pic>
        <p:pic>
          <p:nvPicPr>
            <p:cNvPr id="14" name="object 5">
              <a:extLst>
                <a:ext uri="{FF2B5EF4-FFF2-40B4-BE49-F238E27FC236}">
                  <a16:creationId xmlns:a16="http://schemas.microsoft.com/office/drawing/2014/main" id="{8EAA9E1B-37DD-5552-A4F2-7B0A8402B120}"/>
                </a:ext>
              </a:extLst>
            </p:cNvPr>
            <p:cNvPicPr/>
            <p:nvPr/>
          </p:nvPicPr>
          <p:blipFill>
            <a:blip r:embed="rId5" cstate="print"/>
            <a:stretch>
              <a:fillRect/>
            </a:stretch>
          </p:blipFill>
          <p:spPr>
            <a:xfrm>
              <a:off x="2748026" y="1613280"/>
              <a:ext cx="111125" cy="111125"/>
            </a:xfrm>
            <a:prstGeom prst="rect">
              <a:avLst/>
            </a:prstGeom>
          </p:spPr>
        </p:pic>
        <p:pic>
          <p:nvPicPr>
            <p:cNvPr id="15" name="object 6">
              <a:extLst>
                <a:ext uri="{FF2B5EF4-FFF2-40B4-BE49-F238E27FC236}">
                  <a16:creationId xmlns:a16="http://schemas.microsoft.com/office/drawing/2014/main" id="{971C194D-B766-2E99-BC7F-F6B2372E06E0}"/>
                </a:ext>
              </a:extLst>
            </p:cNvPr>
            <p:cNvPicPr/>
            <p:nvPr/>
          </p:nvPicPr>
          <p:blipFill>
            <a:blip r:embed="rId5" cstate="print"/>
            <a:stretch>
              <a:fillRect/>
            </a:stretch>
          </p:blipFill>
          <p:spPr>
            <a:xfrm>
              <a:off x="2938526" y="1203705"/>
              <a:ext cx="111125" cy="111125"/>
            </a:xfrm>
            <a:prstGeom prst="rect">
              <a:avLst/>
            </a:prstGeom>
          </p:spPr>
        </p:pic>
        <p:pic>
          <p:nvPicPr>
            <p:cNvPr id="16" name="object 7">
              <a:extLst>
                <a:ext uri="{FF2B5EF4-FFF2-40B4-BE49-F238E27FC236}">
                  <a16:creationId xmlns:a16="http://schemas.microsoft.com/office/drawing/2014/main" id="{817E6E67-A94F-C143-BB15-696BDD68B0BB}"/>
                </a:ext>
              </a:extLst>
            </p:cNvPr>
            <p:cNvPicPr/>
            <p:nvPr/>
          </p:nvPicPr>
          <p:blipFill>
            <a:blip r:embed="rId5" cstate="print"/>
            <a:stretch>
              <a:fillRect/>
            </a:stretch>
          </p:blipFill>
          <p:spPr>
            <a:xfrm>
              <a:off x="3357626" y="1032255"/>
              <a:ext cx="111125" cy="111125"/>
            </a:xfrm>
            <a:prstGeom prst="rect">
              <a:avLst/>
            </a:prstGeom>
          </p:spPr>
        </p:pic>
        <p:pic>
          <p:nvPicPr>
            <p:cNvPr id="17" name="object 8">
              <a:extLst>
                <a:ext uri="{FF2B5EF4-FFF2-40B4-BE49-F238E27FC236}">
                  <a16:creationId xmlns:a16="http://schemas.microsoft.com/office/drawing/2014/main" id="{06E940A4-EFEC-038B-221D-6439D3C0289D}"/>
                </a:ext>
              </a:extLst>
            </p:cNvPr>
            <p:cNvPicPr/>
            <p:nvPr/>
          </p:nvPicPr>
          <p:blipFill>
            <a:blip r:embed="rId5" cstate="print"/>
            <a:stretch>
              <a:fillRect/>
            </a:stretch>
          </p:blipFill>
          <p:spPr>
            <a:xfrm>
              <a:off x="3891026" y="965580"/>
              <a:ext cx="111125" cy="111125"/>
            </a:xfrm>
            <a:prstGeom prst="rect">
              <a:avLst/>
            </a:prstGeom>
          </p:spPr>
        </p:pic>
      </p:grpSp>
      <p:sp>
        <p:nvSpPr>
          <p:cNvPr id="18" name="object 9">
            <a:extLst>
              <a:ext uri="{FF2B5EF4-FFF2-40B4-BE49-F238E27FC236}">
                <a16:creationId xmlns:a16="http://schemas.microsoft.com/office/drawing/2014/main" id="{184234F0-32C1-C2FE-0076-BD000DC729B4}"/>
              </a:ext>
            </a:extLst>
          </p:cNvPr>
          <p:cNvSpPr txBox="1"/>
          <p:nvPr/>
        </p:nvSpPr>
        <p:spPr>
          <a:xfrm>
            <a:off x="3259617" y="2415397"/>
            <a:ext cx="268605" cy="516890"/>
          </a:xfrm>
          <a:prstGeom prst="rect">
            <a:avLst/>
          </a:prstGeom>
        </p:spPr>
        <p:txBody>
          <a:bodyPr vert="vert270" wrap="square" lIns="0" tIns="16510" rIns="0" bIns="0" rtlCol="0">
            <a:spAutoFit/>
          </a:bodyPr>
          <a:lstStyle/>
          <a:p>
            <a:pPr marL="12700" defTabSz="914400" eaLnBrk="1" fontAlgn="auto" hangingPunct="1">
              <a:spcBef>
                <a:spcPts val="130"/>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pic>
        <p:nvPicPr>
          <p:cNvPr id="19" name="object 10">
            <a:extLst>
              <a:ext uri="{FF2B5EF4-FFF2-40B4-BE49-F238E27FC236}">
                <a16:creationId xmlns:a16="http://schemas.microsoft.com/office/drawing/2014/main" id="{A1C60070-5037-5EBF-4EEC-5EC1629B85F2}"/>
              </a:ext>
            </a:extLst>
          </p:cNvPr>
          <p:cNvPicPr/>
          <p:nvPr/>
        </p:nvPicPr>
        <p:blipFill>
          <a:blip r:embed="rId6" cstate="print"/>
          <a:stretch>
            <a:fillRect/>
          </a:stretch>
        </p:blipFill>
        <p:spPr>
          <a:xfrm>
            <a:off x="6305215" y="1866900"/>
            <a:ext cx="1909111" cy="1620012"/>
          </a:xfrm>
          <a:prstGeom prst="rect">
            <a:avLst/>
          </a:prstGeom>
        </p:spPr>
      </p:pic>
      <p:sp>
        <p:nvSpPr>
          <p:cNvPr id="20" name="object 11">
            <a:extLst>
              <a:ext uri="{FF2B5EF4-FFF2-40B4-BE49-F238E27FC236}">
                <a16:creationId xmlns:a16="http://schemas.microsoft.com/office/drawing/2014/main" id="{632DABBB-7F91-6F3E-1FF5-0DA4E31F35B1}"/>
              </a:ext>
            </a:extLst>
          </p:cNvPr>
          <p:cNvSpPr txBox="1"/>
          <p:nvPr/>
        </p:nvSpPr>
        <p:spPr>
          <a:xfrm>
            <a:off x="6081492" y="2380268"/>
            <a:ext cx="269240" cy="516255"/>
          </a:xfrm>
          <a:prstGeom prst="rect">
            <a:avLst/>
          </a:prstGeom>
        </p:spPr>
        <p:txBody>
          <a:bodyPr vert="vert270" wrap="square" lIns="0" tIns="17145" rIns="0" bIns="0" rtlCol="0">
            <a:spAutoFit/>
          </a:bodyPr>
          <a:lstStyle/>
          <a:p>
            <a:pPr marL="12700" defTabSz="914400" eaLnBrk="1" fontAlgn="auto" hangingPunct="1">
              <a:spcBef>
                <a:spcPts val="135"/>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sp>
        <p:nvSpPr>
          <p:cNvPr id="21" name="object 12">
            <a:extLst>
              <a:ext uri="{FF2B5EF4-FFF2-40B4-BE49-F238E27FC236}">
                <a16:creationId xmlns:a16="http://schemas.microsoft.com/office/drawing/2014/main" id="{CB93431D-966F-EE31-897C-DC53990CED30}"/>
              </a:ext>
            </a:extLst>
          </p:cNvPr>
          <p:cNvSpPr txBox="1"/>
          <p:nvPr/>
        </p:nvSpPr>
        <p:spPr>
          <a:xfrm>
            <a:off x="5810089" y="3324084"/>
            <a:ext cx="3202940" cy="684530"/>
          </a:xfrm>
          <a:prstGeom prst="rect">
            <a:avLst/>
          </a:prstGeom>
        </p:spPr>
        <p:txBody>
          <a:bodyPr vert="horz" wrap="square" lIns="0" tIns="83185" rIns="0" bIns="0" rtlCol="0">
            <a:spAutoFit/>
          </a:bodyPr>
          <a:lstStyle/>
          <a:p>
            <a:pPr marR="320675" algn="ctr" defTabSz="914400" eaLnBrk="1" fontAlgn="auto" hangingPunct="1">
              <a:spcBef>
                <a:spcPts val="655"/>
              </a:spcBef>
              <a:spcAft>
                <a:spcPts val="0"/>
              </a:spcAft>
              <a:buClrTx/>
              <a:buSzTx/>
              <a:buFontTx/>
              <a:buNone/>
            </a:pPr>
            <a:r>
              <a:rPr sz="1550" kern="0" spc="-20" dirty="0">
                <a:solidFill>
                  <a:sysClr val="windowText" lastClr="000000"/>
                </a:solidFill>
                <a:latin typeface="Verdana"/>
                <a:cs typeface="Verdana"/>
              </a:rPr>
              <a:t>size</a:t>
            </a:r>
            <a:endParaRPr sz="1550" kern="0">
              <a:solidFill>
                <a:sysClr val="windowText" lastClr="000000"/>
              </a:solidFill>
              <a:latin typeface="Verdana"/>
              <a:cs typeface="Verdana"/>
            </a:endParaRPr>
          </a:p>
          <a:p>
            <a:pPr marL="38100" defTabSz="914400" eaLnBrk="1" fontAlgn="auto" hangingPunct="1">
              <a:spcBef>
                <a:spcPts val="610"/>
              </a:spcBef>
              <a:spcAft>
                <a:spcPts val="0"/>
              </a:spcAft>
              <a:buClrTx/>
              <a:buSzTx/>
              <a:buFontTx/>
              <a:buNone/>
            </a:pP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kern="0" spc="7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2</a:t>
            </a:r>
            <a:r>
              <a:rPr kern="0" dirty="0">
                <a:solidFill>
                  <a:sysClr val="windowText" lastClr="000000"/>
                </a:solidFill>
                <a:latin typeface="Cambria Math"/>
                <a:cs typeface="Cambria Math"/>
              </a:rPr>
              <a:t>𝑥</a:t>
            </a:r>
            <a:r>
              <a:rPr kern="0" spc="-229"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sz="2025" kern="0" spc="187"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3</a:t>
            </a:r>
            <a:r>
              <a:rPr kern="0" dirty="0">
                <a:solidFill>
                  <a:sysClr val="windowText" lastClr="000000"/>
                </a:solidFill>
                <a:latin typeface="Cambria Math"/>
                <a:cs typeface="Cambria Math"/>
              </a:rPr>
              <a:t>𝑥</a:t>
            </a:r>
            <a:r>
              <a:rPr kern="0" spc="-229"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3</a:t>
            </a:r>
            <a:r>
              <a:rPr sz="2025" kern="0" spc="195"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0" dirty="0">
                <a:solidFill>
                  <a:sysClr val="windowText" lastClr="000000"/>
                </a:solidFill>
                <a:latin typeface="Cambria Math"/>
                <a:cs typeface="Cambria Math"/>
              </a:rPr>
              <a:t> </a:t>
            </a:r>
            <a:r>
              <a:rPr kern="0" spc="-30" dirty="0">
                <a:solidFill>
                  <a:sysClr val="windowText" lastClr="000000"/>
                </a:solidFill>
                <a:latin typeface="Cambria Math"/>
                <a:cs typeface="Cambria Math"/>
              </a:rPr>
              <a:t>𝑤</a:t>
            </a:r>
            <a:r>
              <a:rPr sz="2025" kern="0" spc="-44" baseline="-16460" dirty="0">
                <a:solidFill>
                  <a:sysClr val="windowText" lastClr="000000"/>
                </a:solidFill>
                <a:latin typeface="Cambria Math"/>
                <a:cs typeface="Cambria Math"/>
              </a:rPr>
              <a:t>4</a:t>
            </a:r>
            <a:r>
              <a:rPr kern="0" spc="-30" dirty="0">
                <a:solidFill>
                  <a:sysClr val="windowText" lastClr="000000"/>
                </a:solidFill>
                <a:latin typeface="Cambria Math"/>
                <a:cs typeface="Cambria Math"/>
              </a:rPr>
              <a:t>𝑥</a:t>
            </a:r>
            <a:r>
              <a:rPr kern="0" spc="-235"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4</a:t>
            </a:r>
            <a:r>
              <a:rPr sz="2025" kern="0" spc="195"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5"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sp>
        <p:nvSpPr>
          <p:cNvPr id="22" name="object 13">
            <a:extLst>
              <a:ext uri="{FF2B5EF4-FFF2-40B4-BE49-F238E27FC236}">
                <a16:creationId xmlns:a16="http://schemas.microsoft.com/office/drawing/2014/main" id="{3E9AE426-1253-A01B-5273-6D04AEEF8B81}"/>
              </a:ext>
            </a:extLst>
          </p:cNvPr>
          <p:cNvSpPr/>
          <p:nvPr/>
        </p:nvSpPr>
        <p:spPr>
          <a:xfrm>
            <a:off x="3457237" y="1866899"/>
            <a:ext cx="1812925" cy="1620520"/>
          </a:xfrm>
          <a:custGeom>
            <a:avLst/>
            <a:gdLst/>
            <a:ahLst/>
            <a:cxnLst/>
            <a:rect l="l" t="t" r="r" b="b"/>
            <a:pathLst>
              <a:path w="1812925" h="1620520">
                <a:moveTo>
                  <a:pt x="1812340" y="1504950"/>
                </a:moveTo>
                <a:lnTo>
                  <a:pt x="1789468" y="1485900"/>
                </a:lnTo>
                <a:lnTo>
                  <a:pt x="1680514" y="1395095"/>
                </a:lnTo>
                <a:lnTo>
                  <a:pt x="1673898" y="1391500"/>
                </a:lnTo>
                <a:lnTo>
                  <a:pt x="1649349" y="1411439"/>
                </a:lnTo>
                <a:lnTo>
                  <a:pt x="1651368" y="1418424"/>
                </a:lnTo>
                <a:lnTo>
                  <a:pt x="1656130" y="1424305"/>
                </a:lnTo>
                <a:lnTo>
                  <a:pt x="1730044" y="1485900"/>
                </a:lnTo>
                <a:lnTo>
                  <a:pt x="133273" y="1485900"/>
                </a:lnTo>
                <a:lnTo>
                  <a:pt x="133273" y="82296"/>
                </a:lnTo>
                <a:lnTo>
                  <a:pt x="194868" y="156210"/>
                </a:lnTo>
                <a:lnTo>
                  <a:pt x="200748" y="160972"/>
                </a:lnTo>
                <a:lnTo>
                  <a:pt x="207733" y="162991"/>
                </a:lnTo>
                <a:lnTo>
                  <a:pt x="214985" y="162229"/>
                </a:lnTo>
                <a:lnTo>
                  <a:pt x="221665" y="158623"/>
                </a:lnTo>
                <a:lnTo>
                  <a:pt x="226415" y="152742"/>
                </a:lnTo>
                <a:lnTo>
                  <a:pt x="228434" y="145757"/>
                </a:lnTo>
                <a:lnTo>
                  <a:pt x="227672" y="138506"/>
                </a:lnTo>
                <a:lnTo>
                  <a:pt x="224078" y="131826"/>
                </a:lnTo>
                <a:lnTo>
                  <a:pt x="138988" y="29718"/>
                </a:lnTo>
                <a:lnTo>
                  <a:pt x="114223" y="0"/>
                </a:lnTo>
                <a:lnTo>
                  <a:pt x="4368" y="131826"/>
                </a:lnTo>
                <a:lnTo>
                  <a:pt x="762" y="138506"/>
                </a:lnTo>
                <a:lnTo>
                  <a:pt x="0" y="145757"/>
                </a:lnTo>
                <a:lnTo>
                  <a:pt x="2019" y="152742"/>
                </a:lnTo>
                <a:lnTo>
                  <a:pt x="6781" y="158623"/>
                </a:lnTo>
                <a:lnTo>
                  <a:pt x="13449" y="162229"/>
                </a:lnTo>
                <a:lnTo>
                  <a:pt x="20701" y="162991"/>
                </a:lnTo>
                <a:lnTo>
                  <a:pt x="27686" y="160972"/>
                </a:lnTo>
                <a:lnTo>
                  <a:pt x="33578" y="156210"/>
                </a:lnTo>
                <a:lnTo>
                  <a:pt x="95173" y="82296"/>
                </a:lnTo>
                <a:lnTo>
                  <a:pt x="95173" y="1485900"/>
                </a:lnTo>
                <a:lnTo>
                  <a:pt x="18973" y="1485900"/>
                </a:lnTo>
                <a:lnTo>
                  <a:pt x="18973" y="1524000"/>
                </a:lnTo>
                <a:lnTo>
                  <a:pt x="95173" y="1524000"/>
                </a:lnTo>
                <a:lnTo>
                  <a:pt x="95173" y="1620012"/>
                </a:lnTo>
                <a:lnTo>
                  <a:pt x="133273" y="1620012"/>
                </a:lnTo>
                <a:lnTo>
                  <a:pt x="133273" y="1524000"/>
                </a:lnTo>
                <a:lnTo>
                  <a:pt x="1730044" y="1524000"/>
                </a:lnTo>
                <a:lnTo>
                  <a:pt x="1656130" y="1585595"/>
                </a:lnTo>
                <a:lnTo>
                  <a:pt x="1651368" y="1591487"/>
                </a:lnTo>
                <a:lnTo>
                  <a:pt x="1649349" y="1598472"/>
                </a:lnTo>
                <a:lnTo>
                  <a:pt x="1650111" y="1605724"/>
                </a:lnTo>
                <a:lnTo>
                  <a:pt x="1653717" y="1612392"/>
                </a:lnTo>
                <a:lnTo>
                  <a:pt x="1659610" y="1617154"/>
                </a:lnTo>
                <a:lnTo>
                  <a:pt x="1666633" y="1619173"/>
                </a:lnTo>
                <a:lnTo>
                  <a:pt x="1673898" y="1618411"/>
                </a:lnTo>
                <a:lnTo>
                  <a:pt x="1680514" y="1614805"/>
                </a:lnTo>
                <a:lnTo>
                  <a:pt x="1789468" y="1524000"/>
                </a:lnTo>
                <a:lnTo>
                  <a:pt x="1812340" y="150495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4">
            <a:extLst>
              <a:ext uri="{FF2B5EF4-FFF2-40B4-BE49-F238E27FC236}">
                <a16:creationId xmlns:a16="http://schemas.microsoft.com/office/drawing/2014/main" id="{527B64DA-7C1E-CB58-189C-944FB2B017D9}"/>
              </a:ext>
            </a:extLst>
          </p:cNvPr>
          <p:cNvSpPr txBox="1"/>
          <p:nvPr/>
        </p:nvSpPr>
        <p:spPr>
          <a:xfrm>
            <a:off x="2015393" y="3317416"/>
            <a:ext cx="3527425" cy="1223645"/>
          </a:xfrm>
          <a:prstGeom prst="rect">
            <a:avLst/>
          </a:prstGeom>
        </p:spPr>
        <p:txBody>
          <a:bodyPr vert="horz" wrap="square" lIns="0" tIns="86360" rIns="0" bIns="0" rtlCol="0">
            <a:spAutoFit/>
          </a:bodyPr>
          <a:lstStyle/>
          <a:p>
            <a:pPr marL="2167255" defTabSz="914400" eaLnBrk="1" fontAlgn="auto" hangingPunct="1">
              <a:spcBef>
                <a:spcPts val="680"/>
              </a:spcBef>
              <a:spcAft>
                <a:spcPts val="0"/>
              </a:spcAft>
              <a:buClrTx/>
              <a:buSzTx/>
              <a:buFontTx/>
              <a:buNone/>
            </a:pPr>
            <a:r>
              <a:rPr sz="1550" kern="0" spc="-20" dirty="0">
                <a:solidFill>
                  <a:sysClr val="windowText" lastClr="000000"/>
                </a:solidFill>
                <a:latin typeface="Verdana"/>
                <a:cs typeface="Verdana"/>
              </a:rPr>
              <a:t>size</a:t>
            </a:r>
            <a:endParaRPr sz="1550" kern="0" dirty="0">
              <a:solidFill>
                <a:sysClr val="windowText" lastClr="000000"/>
              </a:solidFill>
              <a:latin typeface="Verdana"/>
              <a:cs typeface="Verdana"/>
            </a:endParaRPr>
          </a:p>
          <a:p>
            <a:pPr marL="1666875" defTabSz="914400" eaLnBrk="1" fontAlgn="auto" hangingPunct="1">
              <a:spcBef>
                <a:spcPts val="640"/>
              </a:spcBef>
              <a:spcAft>
                <a:spcPts val="0"/>
              </a:spcAft>
              <a:buClrTx/>
              <a:buSzTx/>
              <a:buFontTx/>
              <a:buNone/>
            </a:pP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kern="0" spc="7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2</a:t>
            </a:r>
            <a:r>
              <a:rPr kern="0" dirty="0">
                <a:solidFill>
                  <a:sysClr val="windowText" lastClr="000000"/>
                </a:solidFill>
                <a:latin typeface="Cambria Math"/>
                <a:cs typeface="Cambria Math"/>
              </a:rPr>
              <a:t>𝑥</a:t>
            </a:r>
            <a:r>
              <a:rPr kern="0" spc="-235"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sz="2025" kern="0" spc="187"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dirty="0">
              <a:solidFill>
                <a:sysClr val="windowText" lastClr="000000"/>
              </a:solidFill>
              <a:latin typeface="Cambria Math"/>
              <a:cs typeface="Cambria Math"/>
            </a:endParaRPr>
          </a:p>
          <a:p>
            <a:pPr marL="38100" defTabSz="914400" eaLnBrk="1" fontAlgn="auto" hangingPunct="1">
              <a:spcBef>
                <a:spcPts val="2030"/>
              </a:spcBef>
              <a:spcAft>
                <a:spcPts val="0"/>
              </a:spcAft>
              <a:buClrTx/>
              <a:buSzTx/>
              <a:buFontTx/>
              <a:buNone/>
            </a:pPr>
            <a:r>
              <a:rPr kern="0" dirty="0">
                <a:solidFill>
                  <a:sysClr val="windowText" lastClr="000000"/>
                </a:solidFill>
                <a:latin typeface="Verdana"/>
                <a:cs typeface="Verdana"/>
              </a:rPr>
              <a:t>make</a:t>
            </a:r>
            <a:r>
              <a:rPr kern="0" spc="5" dirty="0">
                <a:solidFill>
                  <a:sysClr val="windowText" lastClr="000000"/>
                </a:solidFill>
                <a:latin typeface="Verdana"/>
                <a:cs typeface="Verdana"/>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3</a:t>
            </a:r>
            <a:r>
              <a:rPr kern="0" dirty="0">
                <a:solidFill>
                  <a:sysClr val="windowText" lastClr="000000"/>
                </a:solidFill>
                <a:latin typeface="Verdana"/>
                <a:cs typeface="Verdana"/>
              </a:rPr>
              <a:t>,</a:t>
            </a:r>
            <a:r>
              <a:rPr kern="0" spc="-85" dirty="0">
                <a:solidFill>
                  <a:sysClr val="windowText" lastClr="000000"/>
                </a:solidFill>
                <a:latin typeface="Verdana"/>
                <a:cs typeface="Verdana"/>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4</a:t>
            </a:r>
            <a:r>
              <a:rPr sz="2025" kern="0" spc="412" baseline="-16460" dirty="0">
                <a:solidFill>
                  <a:sysClr val="windowText" lastClr="000000"/>
                </a:solidFill>
                <a:latin typeface="Cambria Math"/>
                <a:cs typeface="Cambria Math"/>
              </a:rPr>
              <a:t> </a:t>
            </a:r>
            <a:r>
              <a:rPr kern="0" dirty="0">
                <a:solidFill>
                  <a:sysClr val="windowText" lastClr="000000"/>
                </a:solidFill>
                <a:latin typeface="Verdana"/>
                <a:cs typeface="Verdana"/>
              </a:rPr>
              <a:t>really</a:t>
            </a:r>
            <a:r>
              <a:rPr kern="0" spc="80" dirty="0">
                <a:solidFill>
                  <a:sysClr val="windowText" lastClr="000000"/>
                </a:solidFill>
                <a:latin typeface="Verdana"/>
                <a:cs typeface="Verdana"/>
              </a:rPr>
              <a:t> </a:t>
            </a:r>
            <a:r>
              <a:rPr kern="0" dirty="0">
                <a:solidFill>
                  <a:sysClr val="windowText" lastClr="000000"/>
                </a:solidFill>
                <a:latin typeface="Verdana"/>
                <a:cs typeface="Verdana"/>
              </a:rPr>
              <a:t>small</a:t>
            </a:r>
            <a:r>
              <a:rPr kern="0" spc="-5" dirty="0">
                <a:solidFill>
                  <a:sysClr val="windowText" lastClr="000000"/>
                </a:solidFill>
                <a:latin typeface="Verdana"/>
                <a:cs typeface="Verdana"/>
              </a:rPr>
              <a:t> </a:t>
            </a:r>
            <a:r>
              <a:rPr kern="0" dirty="0">
                <a:solidFill>
                  <a:sysClr val="windowText" lastClr="000000"/>
                </a:solidFill>
                <a:latin typeface="Verdana"/>
                <a:cs typeface="Verdana"/>
              </a:rPr>
              <a:t>(</a:t>
            </a:r>
            <a:r>
              <a:rPr kern="0" dirty="0">
                <a:solidFill>
                  <a:sysClr val="windowText" lastClr="000000"/>
                </a:solidFill>
                <a:latin typeface="Cambria Math"/>
                <a:cs typeface="Cambria Math"/>
              </a:rPr>
              <a:t>≈</a:t>
            </a:r>
            <a:r>
              <a:rPr kern="0" spc="90" dirty="0">
                <a:solidFill>
                  <a:sysClr val="windowText" lastClr="000000"/>
                </a:solidFill>
                <a:latin typeface="Cambria Math"/>
                <a:cs typeface="Cambria Math"/>
              </a:rPr>
              <a:t> </a:t>
            </a:r>
            <a:r>
              <a:rPr kern="0" spc="-25" dirty="0">
                <a:solidFill>
                  <a:sysClr val="windowText" lastClr="000000"/>
                </a:solidFill>
                <a:latin typeface="Cambria Math"/>
                <a:cs typeface="Cambria Math"/>
              </a:rPr>
              <a:t>0</a:t>
            </a:r>
            <a:r>
              <a:rPr kern="0" spc="-25" dirty="0">
                <a:solidFill>
                  <a:sysClr val="windowText" lastClr="000000"/>
                </a:solidFill>
                <a:latin typeface="Verdana"/>
                <a:cs typeface="Verdana"/>
              </a:rPr>
              <a:t>)</a:t>
            </a:r>
            <a:endParaRPr kern="0" dirty="0">
              <a:solidFill>
                <a:sysClr val="windowText" lastClr="000000"/>
              </a:solidFill>
              <a:latin typeface="Verdana"/>
              <a:cs typeface="Verdana"/>
            </a:endParaRPr>
          </a:p>
        </p:txBody>
      </p:sp>
      <p:sp>
        <p:nvSpPr>
          <p:cNvPr id="24" name="object 15">
            <a:extLst>
              <a:ext uri="{FF2B5EF4-FFF2-40B4-BE49-F238E27FC236}">
                <a16:creationId xmlns:a16="http://schemas.microsoft.com/office/drawing/2014/main" id="{88477177-EF14-9E97-EAA1-2435601C6988}"/>
              </a:ext>
            </a:extLst>
          </p:cNvPr>
          <p:cNvSpPr/>
          <p:nvPr/>
        </p:nvSpPr>
        <p:spPr>
          <a:xfrm>
            <a:off x="3770978" y="2058161"/>
            <a:ext cx="1476375" cy="1270000"/>
          </a:xfrm>
          <a:custGeom>
            <a:avLst/>
            <a:gdLst/>
            <a:ahLst/>
            <a:cxnLst/>
            <a:rect l="l" t="t" r="r" b="b"/>
            <a:pathLst>
              <a:path w="1476375" h="1270000">
                <a:moveTo>
                  <a:pt x="24256" y="1257300"/>
                </a:moveTo>
                <a:lnTo>
                  <a:pt x="0" y="1257300"/>
                </a:lnTo>
                <a:lnTo>
                  <a:pt x="0" y="1270000"/>
                </a:lnTo>
                <a:lnTo>
                  <a:pt x="23875" y="1270000"/>
                </a:lnTo>
                <a:lnTo>
                  <a:pt x="24256" y="1257300"/>
                </a:lnTo>
                <a:close/>
              </a:path>
              <a:path w="1476375" h="1270000">
                <a:moveTo>
                  <a:pt x="27685" y="1244600"/>
                </a:moveTo>
                <a:lnTo>
                  <a:pt x="3047" y="1244600"/>
                </a:lnTo>
                <a:lnTo>
                  <a:pt x="381" y="1257300"/>
                </a:lnTo>
                <a:lnTo>
                  <a:pt x="26543" y="1257300"/>
                </a:lnTo>
                <a:lnTo>
                  <a:pt x="27685" y="1244600"/>
                </a:lnTo>
                <a:close/>
              </a:path>
              <a:path w="1476375" h="1270000">
                <a:moveTo>
                  <a:pt x="30987" y="1231900"/>
                </a:moveTo>
                <a:lnTo>
                  <a:pt x="6731" y="1231900"/>
                </a:lnTo>
                <a:lnTo>
                  <a:pt x="4063" y="1244600"/>
                </a:lnTo>
                <a:lnTo>
                  <a:pt x="27812" y="1244600"/>
                </a:lnTo>
                <a:lnTo>
                  <a:pt x="30987" y="1231900"/>
                </a:lnTo>
                <a:close/>
              </a:path>
              <a:path w="1476375" h="1270000">
                <a:moveTo>
                  <a:pt x="31241" y="1231900"/>
                </a:moveTo>
                <a:lnTo>
                  <a:pt x="30987" y="1231900"/>
                </a:lnTo>
                <a:lnTo>
                  <a:pt x="30099" y="1244600"/>
                </a:lnTo>
                <a:lnTo>
                  <a:pt x="31241" y="1231900"/>
                </a:lnTo>
                <a:close/>
              </a:path>
              <a:path w="1476375" h="1270000">
                <a:moveTo>
                  <a:pt x="35559" y="1219200"/>
                </a:moveTo>
                <a:lnTo>
                  <a:pt x="8381" y="1219200"/>
                </a:lnTo>
                <a:lnTo>
                  <a:pt x="7746" y="1231900"/>
                </a:lnTo>
                <a:lnTo>
                  <a:pt x="34162" y="1231900"/>
                </a:lnTo>
                <a:lnTo>
                  <a:pt x="35153" y="1224280"/>
                </a:lnTo>
                <a:lnTo>
                  <a:pt x="35559" y="1219200"/>
                </a:lnTo>
                <a:close/>
              </a:path>
              <a:path w="1476375" h="1270000">
                <a:moveTo>
                  <a:pt x="36194" y="1219200"/>
                </a:moveTo>
                <a:lnTo>
                  <a:pt x="35813" y="1219200"/>
                </a:lnTo>
                <a:lnTo>
                  <a:pt x="35153" y="1224280"/>
                </a:lnTo>
                <a:lnTo>
                  <a:pt x="34543" y="1231900"/>
                </a:lnTo>
                <a:lnTo>
                  <a:pt x="36194" y="1219200"/>
                </a:lnTo>
                <a:close/>
              </a:path>
              <a:path w="1476375" h="1270000">
                <a:moveTo>
                  <a:pt x="40639" y="1206500"/>
                </a:moveTo>
                <a:lnTo>
                  <a:pt x="10921" y="1206500"/>
                </a:lnTo>
                <a:lnTo>
                  <a:pt x="9906" y="1219200"/>
                </a:lnTo>
                <a:lnTo>
                  <a:pt x="38734" y="1219200"/>
                </a:lnTo>
                <a:lnTo>
                  <a:pt x="40639" y="1206500"/>
                </a:lnTo>
                <a:close/>
              </a:path>
              <a:path w="1476375" h="1270000">
                <a:moveTo>
                  <a:pt x="46355" y="1193800"/>
                </a:moveTo>
                <a:lnTo>
                  <a:pt x="13843" y="1193800"/>
                </a:lnTo>
                <a:lnTo>
                  <a:pt x="13081" y="1206500"/>
                </a:lnTo>
                <a:lnTo>
                  <a:pt x="45465" y="1206500"/>
                </a:lnTo>
                <a:lnTo>
                  <a:pt x="46355" y="1193800"/>
                </a:lnTo>
                <a:close/>
              </a:path>
              <a:path w="1476375" h="1270000">
                <a:moveTo>
                  <a:pt x="54101" y="1181100"/>
                </a:moveTo>
                <a:lnTo>
                  <a:pt x="19684" y="1181100"/>
                </a:lnTo>
                <a:lnTo>
                  <a:pt x="17018" y="1193800"/>
                </a:lnTo>
                <a:lnTo>
                  <a:pt x="50672" y="1193800"/>
                </a:lnTo>
                <a:lnTo>
                  <a:pt x="54101" y="1181100"/>
                </a:lnTo>
                <a:close/>
              </a:path>
              <a:path w="1476375" h="1270000">
                <a:moveTo>
                  <a:pt x="57784" y="1168400"/>
                </a:moveTo>
                <a:lnTo>
                  <a:pt x="23113" y="1168400"/>
                </a:lnTo>
                <a:lnTo>
                  <a:pt x="20319" y="1181100"/>
                </a:lnTo>
                <a:lnTo>
                  <a:pt x="55118" y="1181100"/>
                </a:lnTo>
                <a:lnTo>
                  <a:pt x="57784" y="1168400"/>
                </a:lnTo>
                <a:close/>
              </a:path>
              <a:path w="1476375" h="1270000">
                <a:moveTo>
                  <a:pt x="61849" y="1155700"/>
                </a:moveTo>
                <a:lnTo>
                  <a:pt x="25907" y="1155700"/>
                </a:lnTo>
                <a:lnTo>
                  <a:pt x="23494" y="1168400"/>
                </a:lnTo>
                <a:lnTo>
                  <a:pt x="59562" y="1168400"/>
                </a:lnTo>
                <a:lnTo>
                  <a:pt x="61849" y="1155700"/>
                </a:lnTo>
                <a:close/>
              </a:path>
              <a:path w="1476375" h="1270000">
                <a:moveTo>
                  <a:pt x="64896" y="1143000"/>
                </a:moveTo>
                <a:lnTo>
                  <a:pt x="29082" y="1143000"/>
                </a:lnTo>
                <a:lnTo>
                  <a:pt x="27050" y="1155700"/>
                </a:lnTo>
                <a:lnTo>
                  <a:pt x="63372" y="1155700"/>
                </a:lnTo>
                <a:lnTo>
                  <a:pt x="64896" y="1143000"/>
                </a:lnTo>
                <a:close/>
              </a:path>
              <a:path w="1476375" h="1270000">
                <a:moveTo>
                  <a:pt x="67818" y="1130300"/>
                </a:moveTo>
                <a:lnTo>
                  <a:pt x="33146" y="1130300"/>
                </a:lnTo>
                <a:lnTo>
                  <a:pt x="31750" y="1143000"/>
                </a:lnTo>
                <a:lnTo>
                  <a:pt x="67437" y="1143000"/>
                </a:lnTo>
                <a:lnTo>
                  <a:pt x="67818" y="1130300"/>
                </a:lnTo>
                <a:close/>
              </a:path>
              <a:path w="1476375" h="1270000">
                <a:moveTo>
                  <a:pt x="72008" y="1117600"/>
                </a:moveTo>
                <a:lnTo>
                  <a:pt x="35306" y="1117600"/>
                </a:lnTo>
                <a:lnTo>
                  <a:pt x="33527" y="1130300"/>
                </a:lnTo>
                <a:lnTo>
                  <a:pt x="70231" y="1130300"/>
                </a:lnTo>
                <a:lnTo>
                  <a:pt x="72008" y="1117600"/>
                </a:lnTo>
                <a:close/>
              </a:path>
              <a:path w="1476375" h="1270000">
                <a:moveTo>
                  <a:pt x="75056" y="1104900"/>
                </a:moveTo>
                <a:lnTo>
                  <a:pt x="37718" y="1104900"/>
                </a:lnTo>
                <a:lnTo>
                  <a:pt x="35940" y="1117600"/>
                </a:lnTo>
                <a:lnTo>
                  <a:pt x="73278" y="1117600"/>
                </a:lnTo>
                <a:lnTo>
                  <a:pt x="75056" y="1104900"/>
                </a:lnTo>
                <a:close/>
              </a:path>
              <a:path w="1476375" h="1270000">
                <a:moveTo>
                  <a:pt x="78105" y="1092200"/>
                </a:moveTo>
                <a:lnTo>
                  <a:pt x="40385" y="1092200"/>
                </a:lnTo>
                <a:lnTo>
                  <a:pt x="38607" y="1104900"/>
                </a:lnTo>
                <a:lnTo>
                  <a:pt x="75945" y="1104900"/>
                </a:lnTo>
                <a:lnTo>
                  <a:pt x="78105" y="1092200"/>
                </a:lnTo>
                <a:close/>
              </a:path>
              <a:path w="1476375" h="1270000">
                <a:moveTo>
                  <a:pt x="43180" y="1079500"/>
                </a:moveTo>
                <a:lnTo>
                  <a:pt x="41401" y="1092200"/>
                </a:lnTo>
                <a:lnTo>
                  <a:pt x="43052" y="1092200"/>
                </a:lnTo>
                <a:lnTo>
                  <a:pt x="43180" y="1079500"/>
                </a:lnTo>
                <a:close/>
              </a:path>
              <a:path w="1476375" h="1270000">
                <a:moveTo>
                  <a:pt x="80390" y="1079500"/>
                </a:moveTo>
                <a:lnTo>
                  <a:pt x="43814" y="1079500"/>
                </a:lnTo>
                <a:lnTo>
                  <a:pt x="43052" y="1092200"/>
                </a:lnTo>
                <a:lnTo>
                  <a:pt x="78993" y="1092200"/>
                </a:lnTo>
                <a:lnTo>
                  <a:pt x="80390" y="1079500"/>
                </a:lnTo>
                <a:close/>
              </a:path>
              <a:path w="1476375" h="1270000">
                <a:moveTo>
                  <a:pt x="82676" y="1066800"/>
                </a:moveTo>
                <a:lnTo>
                  <a:pt x="45974" y="1066800"/>
                </a:lnTo>
                <a:lnTo>
                  <a:pt x="45212" y="1079500"/>
                </a:lnTo>
                <a:lnTo>
                  <a:pt x="81025" y="1079500"/>
                </a:lnTo>
                <a:lnTo>
                  <a:pt x="82676" y="1066800"/>
                </a:lnTo>
                <a:close/>
              </a:path>
              <a:path w="1476375" h="1270000">
                <a:moveTo>
                  <a:pt x="88518" y="1041400"/>
                </a:moveTo>
                <a:lnTo>
                  <a:pt x="49783" y="1041400"/>
                </a:lnTo>
                <a:lnTo>
                  <a:pt x="48006" y="1054100"/>
                </a:lnTo>
                <a:lnTo>
                  <a:pt x="47243" y="1066800"/>
                </a:lnTo>
                <a:lnTo>
                  <a:pt x="83312" y="1066800"/>
                </a:lnTo>
                <a:lnTo>
                  <a:pt x="85089" y="1054100"/>
                </a:lnTo>
                <a:lnTo>
                  <a:pt x="86106" y="1054100"/>
                </a:lnTo>
                <a:lnTo>
                  <a:pt x="88518" y="1041400"/>
                </a:lnTo>
                <a:close/>
              </a:path>
              <a:path w="1476375" h="1270000">
                <a:moveTo>
                  <a:pt x="102996" y="990600"/>
                </a:moveTo>
                <a:lnTo>
                  <a:pt x="64134" y="990600"/>
                </a:lnTo>
                <a:lnTo>
                  <a:pt x="59816" y="1003300"/>
                </a:lnTo>
                <a:lnTo>
                  <a:pt x="58419" y="1016000"/>
                </a:lnTo>
                <a:lnTo>
                  <a:pt x="55244" y="1028700"/>
                </a:lnTo>
                <a:lnTo>
                  <a:pt x="53593" y="1028700"/>
                </a:lnTo>
                <a:lnTo>
                  <a:pt x="51053" y="1041400"/>
                </a:lnTo>
                <a:lnTo>
                  <a:pt x="88391" y="1041400"/>
                </a:lnTo>
                <a:lnTo>
                  <a:pt x="89788" y="1028700"/>
                </a:lnTo>
                <a:lnTo>
                  <a:pt x="93090" y="1016000"/>
                </a:lnTo>
                <a:lnTo>
                  <a:pt x="94233" y="1016000"/>
                </a:lnTo>
                <a:lnTo>
                  <a:pt x="98170" y="1003300"/>
                </a:lnTo>
                <a:lnTo>
                  <a:pt x="99440" y="1003300"/>
                </a:lnTo>
                <a:lnTo>
                  <a:pt x="102996" y="990600"/>
                </a:lnTo>
                <a:close/>
              </a:path>
              <a:path w="1476375" h="1270000">
                <a:moveTo>
                  <a:pt x="104647" y="977900"/>
                </a:moveTo>
                <a:lnTo>
                  <a:pt x="68580" y="977900"/>
                </a:lnTo>
                <a:lnTo>
                  <a:pt x="65024" y="990600"/>
                </a:lnTo>
                <a:lnTo>
                  <a:pt x="103124" y="990600"/>
                </a:lnTo>
                <a:lnTo>
                  <a:pt x="104647" y="977900"/>
                </a:lnTo>
                <a:close/>
              </a:path>
              <a:path w="1476375" h="1270000">
                <a:moveTo>
                  <a:pt x="74040" y="952500"/>
                </a:moveTo>
                <a:lnTo>
                  <a:pt x="70103" y="965200"/>
                </a:lnTo>
                <a:lnTo>
                  <a:pt x="69850" y="977900"/>
                </a:lnTo>
                <a:lnTo>
                  <a:pt x="104393" y="977900"/>
                </a:lnTo>
                <a:lnTo>
                  <a:pt x="108457" y="965200"/>
                </a:lnTo>
                <a:lnTo>
                  <a:pt x="74040" y="965200"/>
                </a:lnTo>
                <a:lnTo>
                  <a:pt x="74040" y="952500"/>
                </a:lnTo>
                <a:close/>
              </a:path>
              <a:path w="1476375" h="1270000">
                <a:moveTo>
                  <a:pt x="116458" y="939800"/>
                </a:moveTo>
                <a:lnTo>
                  <a:pt x="80137" y="939800"/>
                </a:lnTo>
                <a:lnTo>
                  <a:pt x="75818" y="952500"/>
                </a:lnTo>
                <a:lnTo>
                  <a:pt x="74040" y="965200"/>
                </a:lnTo>
                <a:lnTo>
                  <a:pt x="110235" y="965200"/>
                </a:lnTo>
                <a:lnTo>
                  <a:pt x="114553" y="952500"/>
                </a:lnTo>
                <a:lnTo>
                  <a:pt x="114300" y="952500"/>
                </a:lnTo>
                <a:lnTo>
                  <a:pt x="116458" y="939800"/>
                </a:lnTo>
                <a:close/>
              </a:path>
              <a:path w="1476375" h="1270000">
                <a:moveTo>
                  <a:pt x="121031" y="927100"/>
                </a:moveTo>
                <a:lnTo>
                  <a:pt x="82422" y="927100"/>
                </a:lnTo>
                <a:lnTo>
                  <a:pt x="80263" y="939800"/>
                </a:lnTo>
                <a:lnTo>
                  <a:pt x="116712" y="939800"/>
                </a:lnTo>
                <a:lnTo>
                  <a:pt x="121031" y="927100"/>
                </a:lnTo>
                <a:close/>
              </a:path>
              <a:path w="1476375" h="1270000">
                <a:moveTo>
                  <a:pt x="141985" y="863600"/>
                </a:moveTo>
                <a:lnTo>
                  <a:pt x="105918" y="863600"/>
                </a:lnTo>
                <a:lnTo>
                  <a:pt x="101091" y="876300"/>
                </a:lnTo>
                <a:lnTo>
                  <a:pt x="99313" y="876300"/>
                </a:lnTo>
                <a:lnTo>
                  <a:pt x="94995" y="889000"/>
                </a:lnTo>
                <a:lnTo>
                  <a:pt x="93218" y="901700"/>
                </a:lnTo>
                <a:lnTo>
                  <a:pt x="88900" y="914400"/>
                </a:lnTo>
                <a:lnTo>
                  <a:pt x="86613" y="914400"/>
                </a:lnTo>
                <a:lnTo>
                  <a:pt x="82295" y="927100"/>
                </a:lnTo>
                <a:lnTo>
                  <a:pt x="123062" y="927100"/>
                </a:lnTo>
                <a:lnTo>
                  <a:pt x="129158" y="901700"/>
                </a:lnTo>
                <a:lnTo>
                  <a:pt x="133476" y="889000"/>
                </a:lnTo>
                <a:lnTo>
                  <a:pt x="135255" y="889000"/>
                </a:lnTo>
                <a:lnTo>
                  <a:pt x="139826" y="876300"/>
                </a:lnTo>
                <a:lnTo>
                  <a:pt x="141985" y="863600"/>
                </a:lnTo>
                <a:close/>
              </a:path>
              <a:path w="1476375" h="1270000">
                <a:moveTo>
                  <a:pt x="147193" y="850900"/>
                </a:moveTo>
                <a:lnTo>
                  <a:pt x="108203" y="850900"/>
                </a:lnTo>
                <a:lnTo>
                  <a:pt x="106044" y="863600"/>
                </a:lnTo>
                <a:lnTo>
                  <a:pt x="141985" y="863600"/>
                </a:lnTo>
                <a:lnTo>
                  <a:pt x="141731" y="876300"/>
                </a:lnTo>
                <a:lnTo>
                  <a:pt x="147193" y="850900"/>
                </a:lnTo>
                <a:close/>
              </a:path>
              <a:path w="1476375" h="1270000">
                <a:moveTo>
                  <a:pt x="149351" y="850900"/>
                </a:moveTo>
                <a:lnTo>
                  <a:pt x="147193" y="850900"/>
                </a:lnTo>
                <a:lnTo>
                  <a:pt x="146812" y="863600"/>
                </a:lnTo>
                <a:lnTo>
                  <a:pt x="149351" y="850900"/>
                </a:lnTo>
                <a:close/>
              </a:path>
              <a:path w="1476375" h="1270000">
                <a:moveTo>
                  <a:pt x="155320" y="838200"/>
                </a:moveTo>
                <a:lnTo>
                  <a:pt x="113791" y="838200"/>
                </a:lnTo>
                <a:lnTo>
                  <a:pt x="108331" y="850900"/>
                </a:lnTo>
                <a:lnTo>
                  <a:pt x="149225" y="850900"/>
                </a:lnTo>
                <a:lnTo>
                  <a:pt x="155320" y="838200"/>
                </a:lnTo>
                <a:close/>
              </a:path>
              <a:path w="1476375" h="1270000">
                <a:moveTo>
                  <a:pt x="164845" y="825500"/>
                </a:moveTo>
                <a:lnTo>
                  <a:pt x="122808" y="825500"/>
                </a:lnTo>
                <a:lnTo>
                  <a:pt x="116712" y="838200"/>
                </a:lnTo>
                <a:lnTo>
                  <a:pt x="157352" y="838200"/>
                </a:lnTo>
                <a:lnTo>
                  <a:pt x="164845" y="825500"/>
                </a:lnTo>
                <a:close/>
              </a:path>
              <a:path w="1476375" h="1270000">
                <a:moveTo>
                  <a:pt x="173355" y="812800"/>
                </a:moveTo>
                <a:lnTo>
                  <a:pt x="126110" y="812800"/>
                </a:lnTo>
                <a:lnTo>
                  <a:pt x="123189" y="825500"/>
                </a:lnTo>
                <a:lnTo>
                  <a:pt x="167894" y="825500"/>
                </a:lnTo>
                <a:lnTo>
                  <a:pt x="173355" y="812800"/>
                </a:lnTo>
                <a:close/>
              </a:path>
              <a:path w="1476375" h="1270000">
                <a:moveTo>
                  <a:pt x="178815" y="800100"/>
                </a:moveTo>
                <a:lnTo>
                  <a:pt x="134238" y="800100"/>
                </a:lnTo>
                <a:lnTo>
                  <a:pt x="126618" y="812800"/>
                </a:lnTo>
                <a:lnTo>
                  <a:pt x="173735" y="812800"/>
                </a:lnTo>
                <a:lnTo>
                  <a:pt x="178815" y="800100"/>
                </a:lnTo>
                <a:close/>
              </a:path>
              <a:path w="1476375" h="1270000">
                <a:moveTo>
                  <a:pt x="187070" y="787400"/>
                </a:moveTo>
                <a:lnTo>
                  <a:pt x="143001" y="787400"/>
                </a:lnTo>
                <a:lnTo>
                  <a:pt x="137668" y="800100"/>
                </a:lnTo>
                <a:lnTo>
                  <a:pt x="182118" y="800100"/>
                </a:lnTo>
                <a:lnTo>
                  <a:pt x="187070" y="787400"/>
                </a:lnTo>
                <a:close/>
              </a:path>
              <a:path w="1476375" h="1270000">
                <a:moveTo>
                  <a:pt x="192785" y="774700"/>
                </a:moveTo>
                <a:lnTo>
                  <a:pt x="151002" y="774700"/>
                </a:lnTo>
                <a:lnTo>
                  <a:pt x="147700" y="787400"/>
                </a:lnTo>
                <a:lnTo>
                  <a:pt x="190245" y="787400"/>
                </a:lnTo>
                <a:lnTo>
                  <a:pt x="192785" y="774700"/>
                </a:lnTo>
                <a:close/>
              </a:path>
              <a:path w="1476375" h="1270000">
                <a:moveTo>
                  <a:pt x="201675" y="762000"/>
                </a:moveTo>
                <a:lnTo>
                  <a:pt x="159384" y="762000"/>
                </a:lnTo>
                <a:lnTo>
                  <a:pt x="156463" y="774700"/>
                </a:lnTo>
                <a:lnTo>
                  <a:pt x="197993" y="774700"/>
                </a:lnTo>
                <a:lnTo>
                  <a:pt x="201675" y="762000"/>
                </a:lnTo>
                <a:close/>
              </a:path>
              <a:path w="1476375" h="1270000">
                <a:moveTo>
                  <a:pt x="209676" y="749300"/>
                </a:moveTo>
                <a:lnTo>
                  <a:pt x="166624" y="749300"/>
                </a:lnTo>
                <a:lnTo>
                  <a:pt x="161289" y="762000"/>
                </a:lnTo>
                <a:lnTo>
                  <a:pt x="201802" y="762000"/>
                </a:lnTo>
                <a:lnTo>
                  <a:pt x="209676" y="749300"/>
                </a:lnTo>
                <a:close/>
              </a:path>
              <a:path w="1476375" h="1270000">
                <a:moveTo>
                  <a:pt x="222250" y="723900"/>
                </a:moveTo>
                <a:lnTo>
                  <a:pt x="178181" y="723900"/>
                </a:lnTo>
                <a:lnTo>
                  <a:pt x="177926" y="736600"/>
                </a:lnTo>
                <a:lnTo>
                  <a:pt x="169925" y="749300"/>
                </a:lnTo>
                <a:lnTo>
                  <a:pt x="209422" y="749300"/>
                </a:lnTo>
                <a:lnTo>
                  <a:pt x="213359" y="736600"/>
                </a:lnTo>
                <a:lnTo>
                  <a:pt x="213613" y="736600"/>
                </a:lnTo>
                <a:lnTo>
                  <a:pt x="222250" y="723900"/>
                </a:lnTo>
                <a:close/>
              </a:path>
              <a:path w="1476375" h="1270000">
                <a:moveTo>
                  <a:pt x="232156" y="698500"/>
                </a:moveTo>
                <a:lnTo>
                  <a:pt x="194690" y="698500"/>
                </a:lnTo>
                <a:lnTo>
                  <a:pt x="190753" y="711200"/>
                </a:lnTo>
                <a:lnTo>
                  <a:pt x="181990" y="723900"/>
                </a:lnTo>
                <a:lnTo>
                  <a:pt x="226059" y="723900"/>
                </a:lnTo>
                <a:lnTo>
                  <a:pt x="227837" y="711200"/>
                </a:lnTo>
                <a:lnTo>
                  <a:pt x="232156" y="698500"/>
                </a:lnTo>
                <a:close/>
              </a:path>
              <a:path w="1476375" h="1270000">
                <a:moveTo>
                  <a:pt x="235838" y="698500"/>
                </a:moveTo>
                <a:lnTo>
                  <a:pt x="232156" y="698500"/>
                </a:lnTo>
                <a:lnTo>
                  <a:pt x="228853" y="711200"/>
                </a:lnTo>
                <a:lnTo>
                  <a:pt x="235838" y="698500"/>
                </a:lnTo>
                <a:close/>
              </a:path>
              <a:path w="1476375" h="1270000">
                <a:moveTo>
                  <a:pt x="241807" y="673100"/>
                </a:moveTo>
                <a:lnTo>
                  <a:pt x="205866" y="673100"/>
                </a:lnTo>
                <a:lnTo>
                  <a:pt x="202691" y="685800"/>
                </a:lnTo>
                <a:lnTo>
                  <a:pt x="197865" y="685800"/>
                </a:lnTo>
                <a:lnTo>
                  <a:pt x="192912" y="698500"/>
                </a:lnTo>
                <a:lnTo>
                  <a:pt x="236855" y="698500"/>
                </a:lnTo>
                <a:lnTo>
                  <a:pt x="237489" y="685800"/>
                </a:lnTo>
                <a:lnTo>
                  <a:pt x="241807" y="673100"/>
                </a:lnTo>
                <a:close/>
              </a:path>
              <a:path w="1476375" h="1270000">
                <a:moveTo>
                  <a:pt x="204858" y="674967"/>
                </a:moveTo>
                <a:lnTo>
                  <a:pt x="199008" y="685800"/>
                </a:lnTo>
                <a:lnTo>
                  <a:pt x="202691" y="685800"/>
                </a:lnTo>
                <a:lnTo>
                  <a:pt x="204858" y="674967"/>
                </a:lnTo>
                <a:close/>
              </a:path>
              <a:path w="1476375" h="1270000">
                <a:moveTo>
                  <a:pt x="205866" y="673100"/>
                </a:moveTo>
                <a:lnTo>
                  <a:pt x="204858" y="674967"/>
                </a:lnTo>
                <a:lnTo>
                  <a:pt x="202691" y="685800"/>
                </a:lnTo>
                <a:lnTo>
                  <a:pt x="205866" y="673100"/>
                </a:lnTo>
                <a:close/>
              </a:path>
              <a:path w="1476375" h="1270000">
                <a:moveTo>
                  <a:pt x="244347" y="673100"/>
                </a:moveTo>
                <a:lnTo>
                  <a:pt x="241807" y="673100"/>
                </a:lnTo>
                <a:lnTo>
                  <a:pt x="237870" y="685800"/>
                </a:lnTo>
                <a:lnTo>
                  <a:pt x="244347" y="673100"/>
                </a:lnTo>
                <a:close/>
              </a:path>
              <a:path w="1476375" h="1270000">
                <a:moveTo>
                  <a:pt x="254381" y="660400"/>
                </a:moveTo>
                <a:lnTo>
                  <a:pt x="207771" y="660400"/>
                </a:lnTo>
                <a:lnTo>
                  <a:pt x="204858" y="674967"/>
                </a:lnTo>
                <a:lnTo>
                  <a:pt x="205866" y="673100"/>
                </a:lnTo>
                <a:lnTo>
                  <a:pt x="247650" y="673100"/>
                </a:lnTo>
                <a:lnTo>
                  <a:pt x="254381" y="660400"/>
                </a:lnTo>
                <a:close/>
              </a:path>
              <a:path w="1476375" h="1270000">
                <a:moveTo>
                  <a:pt x="217424" y="647700"/>
                </a:moveTo>
                <a:lnTo>
                  <a:pt x="210946" y="660400"/>
                </a:lnTo>
                <a:lnTo>
                  <a:pt x="214249" y="660400"/>
                </a:lnTo>
                <a:lnTo>
                  <a:pt x="217424" y="647700"/>
                </a:lnTo>
                <a:close/>
              </a:path>
              <a:path w="1476375" h="1270000">
                <a:moveTo>
                  <a:pt x="265683" y="635000"/>
                </a:moveTo>
                <a:lnTo>
                  <a:pt x="221106" y="635000"/>
                </a:lnTo>
                <a:lnTo>
                  <a:pt x="214249" y="660400"/>
                </a:lnTo>
                <a:lnTo>
                  <a:pt x="253872" y="660400"/>
                </a:lnTo>
                <a:lnTo>
                  <a:pt x="257809" y="647700"/>
                </a:lnTo>
                <a:lnTo>
                  <a:pt x="265683" y="635000"/>
                </a:lnTo>
                <a:close/>
              </a:path>
              <a:path w="1476375" h="1270000">
                <a:moveTo>
                  <a:pt x="277875" y="609600"/>
                </a:moveTo>
                <a:lnTo>
                  <a:pt x="232790" y="609600"/>
                </a:lnTo>
                <a:lnTo>
                  <a:pt x="224916" y="635000"/>
                </a:lnTo>
                <a:lnTo>
                  <a:pt x="265302" y="635000"/>
                </a:lnTo>
                <a:lnTo>
                  <a:pt x="269239" y="622300"/>
                </a:lnTo>
                <a:lnTo>
                  <a:pt x="269620" y="622300"/>
                </a:lnTo>
                <a:lnTo>
                  <a:pt x="277875" y="609600"/>
                </a:lnTo>
                <a:close/>
              </a:path>
              <a:path w="1476375" h="1270000">
                <a:moveTo>
                  <a:pt x="245109" y="584200"/>
                </a:moveTo>
                <a:lnTo>
                  <a:pt x="236855" y="609600"/>
                </a:lnTo>
                <a:lnTo>
                  <a:pt x="278002" y="609600"/>
                </a:lnTo>
                <a:lnTo>
                  <a:pt x="281558" y="596900"/>
                </a:lnTo>
                <a:lnTo>
                  <a:pt x="244982" y="596900"/>
                </a:lnTo>
                <a:lnTo>
                  <a:pt x="245109" y="584200"/>
                </a:lnTo>
                <a:close/>
              </a:path>
              <a:path w="1476375" h="1270000">
                <a:moveTo>
                  <a:pt x="292734" y="571500"/>
                </a:moveTo>
                <a:lnTo>
                  <a:pt x="256539" y="571500"/>
                </a:lnTo>
                <a:lnTo>
                  <a:pt x="248665" y="584200"/>
                </a:lnTo>
                <a:lnTo>
                  <a:pt x="244982" y="596900"/>
                </a:lnTo>
                <a:lnTo>
                  <a:pt x="281558" y="596900"/>
                </a:lnTo>
                <a:lnTo>
                  <a:pt x="289432" y="584200"/>
                </a:lnTo>
                <a:lnTo>
                  <a:pt x="289813" y="584200"/>
                </a:lnTo>
                <a:lnTo>
                  <a:pt x="292734" y="571500"/>
                </a:lnTo>
                <a:close/>
              </a:path>
              <a:path w="1476375" h="1270000">
                <a:moveTo>
                  <a:pt x="299846" y="558800"/>
                </a:moveTo>
                <a:lnTo>
                  <a:pt x="259080" y="558800"/>
                </a:lnTo>
                <a:lnTo>
                  <a:pt x="256158" y="571500"/>
                </a:lnTo>
                <a:lnTo>
                  <a:pt x="292226" y="571500"/>
                </a:lnTo>
                <a:lnTo>
                  <a:pt x="299846" y="558800"/>
                </a:lnTo>
                <a:close/>
              </a:path>
              <a:path w="1476375" h="1270000">
                <a:moveTo>
                  <a:pt x="309371" y="533400"/>
                </a:moveTo>
                <a:lnTo>
                  <a:pt x="269747" y="533400"/>
                </a:lnTo>
                <a:lnTo>
                  <a:pt x="266953" y="546100"/>
                </a:lnTo>
                <a:lnTo>
                  <a:pt x="267081" y="546100"/>
                </a:lnTo>
                <a:lnTo>
                  <a:pt x="259587" y="558800"/>
                </a:lnTo>
                <a:lnTo>
                  <a:pt x="299974" y="558800"/>
                </a:lnTo>
                <a:lnTo>
                  <a:pt x="303021" y="546100"/>
                </a:lnTo>
                <a:lnTo>
                  <a:pt x="309371" y="533400"/>
                </a:lnTo>
                <a:close/>
              </a:path>
              <a:path w="1476375" h="1270000">
                <a:moveTo>
                  <a:pt x="316864" y="520700"/>
                </a:moveTo>
                <a:lnTo>
                  <a:pt x="275716" y="520700"/>
                </a:lnTo>
                <a:lnTo>
                  <a:pt x="269620" y="533400"/>
                </a:lnTo>
                <a:lnTo>
                  <a:pt x="311531" y="533400"/>
                </a:lnTo>
                <a:lnTo>
                  <a:pt x="316864" y="520700"/>
                </a:lnTo>
                <a:close/>
              </a:path>
              <a:path w="1476375" h="1270000">
                <a:moveTo>
                  <a:pt x="333628" y="482600"/>
                </a:moveTo>
                <a:lnTo>
                  <a:pt x="291464" y="482600"/>
                </a:lnTo>
                <a:lnTo>
                  <a:pt x="285750" y="495300"/>
                </a:lnTo>
                <a:lnTo>
                  <a:pt x="283209" y="508000"/>
                </a:lnTo>
                <a:lnTo>
                  <a:pt x="277749" y="520700"/>
                </a:lnTo>
                <a:lnTo>
                  <a:pt x="316738" y="520700"/>
                </a:lnTo>
                <a:lnTo>
                  <a:pt x="319277" y="508000"/>
                </a:lnTo>
                <a:lnTo>
                  <a:pt x="324738" y="495300"/>
                </a:lnTo>
                <a:lnTo>
                  <a:pt x="327151" y="495300"/>
                </a:lnTo>
                <a:lnTo>
                  <a:pt x="333628" y="482600"/>
                </a:lnTo>
                <a:close/>
              </a:path>
              <a:path w="1476375" h="1270000">
                <a:moveTo>
                  <a:pt x="344550" y="457200"/>
                </a:moveTo>
                <a:lnTo>
                  <a:pt x="300989" y="457200"/>
                </a:lnTo>
                <a:lnTo>
                  <a:pt x="294385" y="482600"/>
                </a:lnTo>
                <a:lnTo>
                  <a:pt x="333501" y="482600"/>
                </a:lnTo>
                <a:lnTo>
                  <a:pt x="336803" y="469900"/>
                </a:lnTo>
                <a:lnTo>
                  <a:pt x="336295" y="469900"/>
                </a:lnTo>
                <a:lnTo>
                  <a:pt x="344550" y="457200"/>
                </a:lnTo>
                <a:close/>
              </a:path>
              <a:path w="1476375" h="1270000">
                <a:moveTo>
                  <a:pt x="357124" y="444500"/>
                </a:moveTo>
                <a:lnTo>
                  <a:pt x="313055" y="444500"/>
                </a:lnTo>
                <a:lnTo>
                  <a:pt x="304291" y="457200"/>
                </a:lnTo>
                <a:lnTo>
                  <a:pt x="347090" y="457200"/>
                </a:lnTo>
                <a:lnTo>
                  <a:pt x="357124" y="444500"/>
                </a:lnTo>
                <a:close/>
              </a:path>
              <a:path w="1476375" h="1270000">
                <a:moveTo>
                  <a:pt x="361314" y="431800"/>
                </a:moveTo>
                <a:lnTo>
                  <a:pt x="316738" y="431800"/>
                </a:lnTo>
                <a:lnTo>
                  <a:pt x="313181" y="444500"/>
                </a:lnTo>
                <a:lnTo>
                  <a:pt x="356996" y="444500"/>
                </a:lnTo>
                <a:lnTo>
                  <a:pt x="361314" y="431800"/>
                </a:lnTo>
                <a:close/>
              </a:path>
              <a:path w="1476375" h="1270000">
                <a:moveTo>
                  <a:pt x="371347" y="419100"/>
                </a:moveTo>
                <a:lnTo>
                  <a:pt x="327787" y="419100"/>
                </a:lnTo>
                <a:lnTo>
                  <a:pt x="317753" y="431800"/>
                </a:lnTo>
                <a:lnTo>
                  <a:pt x="360806" y="431800"/>
                </a:lnTo>
                <a:lnTo>
                  <a:pt x="371347" y="419100"/>
                </a:lnTo>
                <a:close/>
              </a:path>
              <a:path w="1476375" h="1270000">
                <a:moveTo>
                  <a:pt x="385825" y="406400"/>
                </a:moveTo>
                <a:lnTo>
                  <a:pt x="343153" y="406400"/>
                </a:lnTo>
                <a:lnTo>
                  <a:pt x="332739" y="419100"/>
                </a:lnTo>
                <a:lnTo>
                  <a:pt x="376046" y="419100"/>
                </a:lnTo>
                <a:lnTo>
                  <a:pt x="385825" y="406400"/>
                </a:lnTo>
                <a:close/>
              </a:path>
              <a:path w="1476375" h="1270000">
                <a:moveTo>
                  <a:pt x="402335" y="381000"/>
                </a:moveTo>
                <a:lnTo>
                  <a:pt x="357505" y="381000"/>
                </a:lnTo>
                <a:lnTo>
                  <a:pt x="347852" y="393700"/>
                </a:lnTo>
                <a:lnTo>
                  <a:pt x="348106" y="393700"/>
                </a:lnTo>
                <a:lnTo>
                  <a:pt x="343407" y="406400"/>
                </a:lnTo>
                <a:lnTo>
                  <a:pt x="390525" y="406400"/>
                </a:lnTo>
                <a:lnTo>
                  <a:pt x="398780" y="393700"/>
                </a:lnTo>
                <a:lnTo>
                  <a:pt x="402335" y="381000"/>
                </a:lnTo>
                <a:close/>
              </a:path>
              <a:path w="1476375" h="1270000">
                <a:moveTo>
                  <a:pt x="423037" y="355600"/>
                </a:moveTo>
                <a:lnTo>
                  <a:pt x="381762" y="355600"/>
                </a:lnTo>
                <a:lnTo>
                  <a:pt x="373506" y="368300"/>
                </a:lnTo>
                <a:lnTo>
                  <a:pt x="369696" y="368300"/>
                </a:lnTo>
                <a:lnTo>
                  <a:pt x="361441" y="381000"/>
                </a:lnTo>
                <a:lnTo>
                  <a:pt x="410082" y="381000"/>
                </a:lnTo>
                <a:lnTo>
                  <a:pt x="414019" y="368300"/>
                </a:lnTo>
                <a:lnTo>
                  <a:pt x="423037" y="355600"/>
                </a:lnTo>
                <a:close/>
              </a:path>
              <a:path w="1476375" h="1270000">
                <a:moveTo>
                  <a:pt x="436499" y="342900"/>
                </a:moveTo>
                <a:lnTo>
                  <a:pt x="386080" y="342900"/>
                </a:lnTo>
                <a:lnTo>
                  <a:pt x="382143" y="355600"/>
                </a:lnTo>
                <a:lnTo>
                  <a:pt x="426338" y="355600"/>
                </a:lnTo>
                <a:lnTo>
                  <a:pt x="436499" y="342900"/>
                </a:lnTo>
                <a:close/>
              </a:path>
              <a:path w="1476375" h="1270000">
                <a:moveTo>
                  <a:pt x="452119" y="330200"/>
                </a:moveTo>
                <a:lnTo>
                  <a:pt x="395605" y="330200"/>
                </a:lnTo>
                <a:lnTo>
                  <a:pt x="395224" y="342900"/>
                </a:lnTo>
                <a:lnTo>
                  <a:pt x="439800" y="342900"/>
                </a:lnTo>
                <a:lnTo>
                  <a:pt x="452119" y="330200"/>
                </a:lnTo>
                <a:close/>
              </a:path>
              <a:path w="1476375" h="1270000">
                <a:moveTo>
                  <a:pt x="470788" y="317500"/>
                </a:moveTo>
                <a:lnTo>
                  <a:pt x="410463" y="317500"/>
                </a:lnTo>
                <a:lnTo>
                  <a:pt x="399922" y="330200"/>
                </a:lnTo>
                <a:lnTo>
                  <a:pt x="457072" y="330200"/>
                </a:lnTo>
                <a:lnTo>
                  <a:pt x="470788" y="317500"/>
                </a:lnTo>
                <a:close/>
              </a:path>
              <a:path w="1476375" h="1270000">
                <a:moveTo>
                  <a:pt x="490981" y="304800"/>
                </a:moveTo>
                <a:lnTo>
                  <a:pt x="428751" y="304800"/>
                </a:lnTo>
                <a:lnTo>
                  <a:pt x="416559" y="317500"/>
                </a:lnTo>
                <a:lnTo>
                  <a:pt x="476503" y="317500"/>
                </a:lnTo>
                <a:lnTo>
                  <a:pt x="490981" y="304800"/>
                </a:lnTo>
                <a:close/>
              </a:path>
              <a:path w="1476375" h="1270000">
                <a:moveTo>
                  <a:pt x="511047" y="292100"/>
                </a:moveTo>
                <a:lnTo>
                  <a:pt x="448944" y="292100"/>
                </a:lnTo>
                <a:lnTo>
                  <a:pt x="435228" y="304800"/>
                </a:lnTo>
                <a:lnTo>
                  <a:pt x="496569" y="304800"/>
                </a:lnTo>
                <a:lnTo>
                  <a:pt x="511047" y="292100"/>
                </a:lnTo>
                <a:close/>
              </a:path>
              <a:path w="1476375" h="1270000">
                <a:moveTo>
                  <a:pt x="530478" y="279400"/>
                </a:moveTo>
                <a:lnTo>
                  <a:pt x="454787" y="279400"/>
                </a:lnTo>
                <a:lnTo>
                  <a:pt x="448690" y="292100"/>
                </a:lnTo>
                <a:lnTo>
                  <a:pt x="516381" y="292100"/>
                </a:lnTo>
                <a:lnTo>
                  <a:pt x="530478" y="279400"/>
                </a:lnTo>
                <a:close/>
              </a:path>
              <a:path w="1476375" h="1270000">
                <a:moveTo>
                  <a:pt x="551814" y="266700"/>
                </a:moveTo>
                <a:lnTo>
                  <a:pt x="476757" y="266700"/>
                </a:lnTo>
                <a:lnTo>
                  <a:pt x="470153" y="279400"/>
                </a:lnTo>
                <a:lnTo>
                  <a:pt x="540638" y="279400"/>
                </a:lnTo>
                <a:lnTo>
                  <a:pt x="551814" y="266700"/>
                </a:lnTo>
                <a:close/>
              </a:path>
              <a:path w="1476375" h="1270000">
                <a:moveTo>
                  <a:pt x="576833" y="254000"/>
                </a:moveTo>
                <a:lnTo>
                  <a:pt x="497331" y="254000"/>
                </a:lnTo>
                <a:lnTo>
                  <a:pt x="491235" y="266700"/>
                </a:lnTo>
                <a:lnTo>
                  <a:pt x="571881" y="266700"/>
                </a:lnTo>
                <a:lnTo>
                  <a:pt x="576833" y="254000"/>
                </a:lnTo>
                <a:close/>
              </a:path>
              <a:path w="1476375" h="1270000">
                <a:moveTo>
                  <a:pt x="603250" y="241300"/>
                </a:moveTo>
                <a:lnTo>
                  <a:pt x="524128" y="241300"/>
                </a:lnTo>
                <a:lnTo>
                  <a:pt x="512952" y="254000"/>
                </a:lnTo>
                <a:lnTo>
                  <a:pt x="597915" y="254000"/>
                </a:lnTo>
                <a:lnTo>
                  <a:pt x="603250" y="241300"/>
                </a:lnTo>
                <a:close/>
              </a:path>
              <a:path w="1476375" h="1270000">
                <a:moveTo>
                  <a:pt x="636269" y="228600"/>
                </a:moveTo>
                <a:lnTo>
                  <a:pt x="545591" y="228600"/>
                </a:lnTo>
                <a:lnTo>
                  <a:pt x="535558" y="241300"/>
                </a:lnTo>
                <a:lnTo>
                  <a:pt x="620521" y="241300"/>
                </a:lnTo>
                <a:lnTo>
                  <a:pt x="636269" y="228600"/>
                </a:lnTo>
                <a:close/>
              </a:path>
              <a:path w="1476375" h="1270000">
                <a:moveTo>
                  <a:pt x="659003" y="215900"/>
                </a:moveTo>
                <a:lnTo>
                  <a:pt x="568197" y="215900"/>
                </a:lnTo>
                <a:lnTo>
                  <a:pt x="562863" y="228600"/>
                </a:lnTo>
                <a:lnTo>
                  <a:pt x="642746" y="228600"/>
                </a:lnTo>
                <a:lnTo>
                  <a:pt x="659003" y="215900"/>
                </a:lnTo>
                <a:close/>
              </a:path>
              <a:path w="1476375" h="1270000">
                <a:moveTo>
                  <a:pt x="687832" y="203200"/>
                </a:moveTo>
                <a:lnTo>
                  <a:pt x="596900" y="203200"/>
                </a:lnTo>
                <a:lnTo>
                  <a:pt x="586866" y="215900"/>
                </a:lnTo>
                <a:lnTo>
                  <a:pt x="680973" y="215900"/>
                </a:lnTo>
                <a:lnTo>
                  <a:pt x="687832" y="203200"/>
                </a:lnTo>
                <a:close/>
              </a:path>
              <a:path w="1476375" h="1270000">
                <a:moveTo>
                  <a:pt x="710057" y="190500"/>
                </a:moveTo>
                <a:lnTo>
                  <a:pt x="620268" y="190500"/>
                </a:lnTo>
                <a:lnTo>
                  <a:pt x="604519" y="203200"/>
                </a:lnTo>
                <a:lnTo>
                  <a:pt x="703198" y="203200"/>
                </a:lnTo>
                <a:lnTo>
                  <a:pt x="710057" y="190500"/>
                </a:lnTo>
                <a:close/>
              </a:path>
              <a:path w="1476375" h="1270000">
                <a:moveTo>
                  <a:pt x="745744" y="177800"/>
                </a:moveTo>
                <a:lnTo>
                  <a:pt x="651256" y="177800"/>
                </a:lnTo>
                <a:lnTo>
                  <a:pt x="644397" y="190500"/>
                </a:lnTo>
                <a:lnTo>
                  <a:pt x="732790" y="190500"/>
                </a:lnTo>
                <a:lnTo>
                  <a:pt x="745744" y="177800"/>
                </a:lnTo>
                <a:close/>
              </a:path>
              <a:path w="1476375" h="1270000">
                <a:moveTo>
                  <a:pt x="784732" y="165100"/>
                </a:moveTo>
                <a:lnTo>
                  <a:pt x="686816" y="165100"/>
                </a:lnTo>
                <a:lnTo>
                  <a:pt x="672083" y="177800"/>
                </a:lnTo>
                <a:lnTo>
                  <a:pt x="771397" y="177800"/>
                </a:lnTo>
                <a:lnTo>
                  <a:pt x="784732" y="165100"/>
                </a:lnTo>
                <a:close/>
              </a:path>
              <a:path w="1476375" h="1270000">
                <a:moveTo>
                  <a:pt x="824230" y="152400"/>
                </a:moveTo>
                <a:lnTo>
                  <a:pt x="709041" y="152400"/>
                </a:lnTo>
                <a:lnTo>
                  <a:pt x="694182" y="165100"/>
                </a:lnTo>
                <a:lnTo>
                  <a:pt x="809879" y="165100"/>
                </a:lnTo>
                <a:lnTo>
                  <a:pt x="824230" y="152400"/>
                </a:lnTo>
                <a:close/>
              </a:path>
              <a:path w="1476375" h="1270000">
                <a:moveTo>
                  <a:pt x="867536" y="139700"/>
                </a:moveTo>
                <a:lnTo>
                  <a:pt x="740536" y="139700"/>
                </a:lnTo>
                <a:lnTo>
                  <a:pt x="732282" y="152400"/>
                </a:lnTo>
                <a:lnTo>
                  <a:pt x="852043" y="152400"/>
                </a:lnTo>
                <a:lnTo>
                  <a:pt x="867536" y="139700"/>
                </a:lnTo>
                <a:close/>
              </a:path>
              <a:path w="1476375" h="1270000">
                <a:moveTo>
                  <a:pt x="912621" y="127000"/>
                </a:moveTo>
                <a:lnTo>
                  <a:pt x="772159" y="127000"/>
                </a:lnTo>
                <a:lnTo>
                  <a:pt x="758824" y="139700"/>
                </a:lnTo>
                <a:lnTo>
                  <a:pt x="895984" y="139700"/>
                </a:lnTo>
                <a:lnTo>
                  <a:pt x="912621" y="127000"/>
                </a:lnTo>
                <a:close/>
              </a:path>
              <a:path w="1476375" h="1270000">
                <a:moveTo>
                  <a:pt x="957453" y="114300"/>
                </a:moveTo>
                <a:lnTo>
                  <a:pt x="812545" y="114300"/>
                </a:lnTo>
                <a:lnTo>
                  <a:pt x="798194" y="127000"/>
                </a:lnTo>
                <a:lnTo>
                  <a:pt x="936497" y="127000"/>
                </a:lnTo>
                <a:lnTo>
                  <a:pt x="957453" y="114300"/>
                </a:lnTo>
                <a:close/>
              </a:path>
              <a:path w="1476375" h="1270000">
                <a:moveTo>
                  <a:pt x="998093" y="101600"/>
                </a:moveTo>
                <a:lnTo>
                  <a:pt x="856742" y="101600"/>
                </a:lnTo>
                <a:lnTo>
                  <a:pt x="840867" y="114300"/>
                </a:lnTo>
                <a:lnTo>
                  <a:pt x="997204" y="114300"/>
                </a:lnTo>
                <a:lnTo>
                  <a:pt x="998093" y="101600"/>
                </a:lnTo>
                <a:close/>
              </a:path>
              <a:path w="1476375" h="1270000">
                <a:moveTo>
                  <a:pt x="1059815" y="88900"/>
                </a:moveTo>
                <a:lnTo>
                  <a:pt x="902081" y="88900"/>
                </a:lnTo>
                <a:lnTo>
                  <a:pt x="885444" y="101600"/>
                </a:lnTo>
                <a:lnTo>
                  <a:pt x="1046098" y="101600"/>
                </a:lnTo>
                <a:lnTo>
                  <a:pt x="1059815" y="88900"/>
                </a:lnTo>
                <a:close/>
              </a:path>
              <a:path w="1476375" h="1270000">
                <a:moveTo>
                  <a:pt x="1104010" y="76200"/>
                </a:moveTo>
                <a:lnTo>
                  <a:pt x="934973" y="76200"/>
                </a:lnTo>
                <a:lnTo>
                  <a:pt x="926083" y="88900"/>
                </a:lnTo>
                <a:lnTo>
                  <a:pt x="1089533" y="88900"/>
                </a:lnTo>
                <a:lnTo>
                  <a:pt x="1104010" y="76200"/>
                </a:lnTo>
                <a:close/>
              </a:path>
              <a:path w="1476375" h="1270000">
                <a:moveTo>
                  <a:pt x="1161287" y="63500"/>
                </a:moveTo>
                <a:lnTo>
                  <a:pt x="989457" y="63500"/>
                </a:lnTo>
                <a:lnTo>
                  <a:pt x="974344" y="76200"/>
                </a:lnTo>
                <a:lnTo>
                  <a:pt x="1153668" y="76200"/>
                </a:lnTo>
                <a:lnTo>
                  <a:pt x="1161287" y="63500"/>
                </a:lnTo>
                <a:close/>
              </a:path>
              <a:path w="1476375" h="1270000">
                <a:moveTo>
                  <a:pt x="1239011" y="50800"/>
                </a:moveTo>
                <a:lnTo>
                  <a:pt x="1048638" y="50800"/>
                </a:lnTo>
                <a:lnTo>
                  <a:pt x="1034922" y="63500"/>
                </a:lnTo>
                <a:lnTo>
                  <a:pt x="1229233" y="63500"/>
                </a:lnTo>
                <a:lnTo>
                  <a:pt x="1239011" y="50800"/>
                </a:lnTo>
                <a:close/>
              </a:path>
              <a:path w="1476375" h="1270000">
                <a:moveTo>
                  <a:pt x="1340738" y="38100"/>
                </a:moveTo>
                <a:lnTo>
                  <a:pt x="1080388" y="38100"/>
                </a:lnTo>
                <a:lnTo>
                  <a:pt x="1071498" y="50800"/>
                </a:lnTo>
                <a:lnTo>
                  <a:pt x="1334134" y="50800"/>
                </a:lnTo>
                <a:lnTo>
                  <a:pt x="1340738" y="38100"/>
                </a:lnTo>
                <a:close/>
              </a:path>
              <a:path w="1476375" h="1270000">
                <a:moveTo>
                  <a:pt x="1469390" y="25400"/>
                </a:moveTo>
                <a:lnTo>
                  <a:pt x="1146683" y="25400"/>
                </a:lnTo>
                <a:lnTo>
                  <a:pt x="1129410" y="38100"/>
                </a:lnTo>
                <a:lnTo>
                  <a:pt x="1467358" y="38100"/>
                </a:lnTo>
                <a:lnTo>
                  <a:pt x="1469390" y="25400"/>
                </a:lnTo>
                <a:close/>
              </a:path>
              <a:path w="1476375" h="1270000">
                <a:moveTo>
                  <a:pt x="1475867" y="12700"/>
                </a:moveTo>
                <a:lnTo>
                  <a:pt x="1221740" y="12700"/>
                </a:lnTo>
                <a:lnTo>
                  <a:pt x="1206627" y="25400"/>
                </a:lnTo>
                <a:lnTo>
                  <a:pt x="1475867" y="25400"/>
                </a:lnTo>
                <a:lnTo>
                  <a:pt x="1475867" y="12700"/>
                </a:lnTo>
                <a:close/>
              </a:path>
              <a:path w="1476375" h="1270000">
                <a:moveTo>
                  <a:pt x="1467358" y="0"/>
                </a:moveTo>
                <a:lnTo>
                  <a:pt x="1294510" y="0"/>
                </a:lnTo>
                <a:lnTo>
                  <a:pt x="1280159" y="12700"/>
                </a:lnTo>
                <a:lnTo>
                  <a:pt x="1473708" y="12700"/>
                </a:lnTo>
                <a:lnTo>
                  <a:pt x="1467358" y="0"/>
                </a:lnTo>
                <a:close/>
              </a:path>
            </a:pathLst>
          </a:custGeom>
          <a:solidFill>
            <a:srgbClr val="4285F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5" name="object 16">
            <a:extLst>
              <a:ext uri="{FF2B5EF4-FFF2-40B4-BE49-F238E27FC236}">
                <a16:creationId xmlns:a16="http://schemas.microsoft.com/office/drawing/2014/main" id="{E9484E01-213D-CC29-6B20-552A72701967}"/>
              </a:ext>
            </a:extLst>
          </p:cNvPr>
          <p:cNvPicPr/>
          <p:nvPr/>
        </p:nvPicPr>
        <p:blipFill>
          <a:blip r:embed="rId7" cstate="print"/>
          <a:stretch>
            <a:fillRect/>
          </a:stretch>
        </p:blipFill>
        <p:spPr>
          <a:xfrm>
            <a:off x="7194897" y="4131691"/>
            <a:ext cx="316738" cy="186309"/>
          </a:xfrm>
          <a:prstGeom prst="rect">
            <a:avLst/>
          </a:prstGeom>
        </p:spPr>
      </p:pic>
      <p:pic>
        <p:nvPicPr>
          <p:cNvPr id="26" name="object 17">
            <a:extLst>
              <a:ext uri="{FF2B5EF4-FFF2-40B4-BE49-F238E27FC236}">
                <a16:creationId xmlns:a16="http://schemas.microsoft.com/office/drawing/2014/main" id="{AE7EFA35-E78D-9187-E717-1E5339906445}"/>
              </a:ext>
            </a:extLst>
          </p:cNvPr>
          <p:cNvPicPr/>
          <p:nvPr/>
        </p:nvPicPr>
        <p:blipFill>
          <a:blip r:embed="rId8" cstate="print"/>
          <a:stretch>
            <a:fillRect/>
          </a:stretch>
        </p:blipFill>
        <p:spPr>
          <a:xfrm>
            <a:off x="7113745" y="3794251"/>
            <a:ext cx="625983" cy="260223"/>
          </a:xfrm>
          <a:prstGeom prst="rect">
            <a:avLst/>
          </a:prstGeom>
        </p:spPr>
      </p:pic>
      <p:pic>
        <p:nvPicPr>
          <p:cNvPr id="27" name="object 18">
            <a:extLst>
              <a:ext uri="{FF2B5EF4-FFF2-40B4-BE49-F238E27FC236}">
                <a16:creationId xmlns:a16="http://schemas.microsoft.com/office/drawing/2014/main" id="{3D6E3ECA-4B63-6831-2608-07824B38FE4D}"/>
              </a:ext>
            </a:extLst>
          </p:cNvPr>
          <p:cNvPicPr/>
          <p:nvPr/>
        </p:nvPicPr>
        <p:blipFill>
          <a:blip r:embed="rId9" cstate="print"/>
          <a:stretch>
            <a:fillRect/>
          </a:stretch>
        </p:blipFill>
        <p:spPr>
          <a:xfrm>
            <a:off x="7994490" y="3763264"/>
            <a:ext cx="666750" cy="546735"/>
          </a:xfrm>
          <a:prstGeom prst="rect">
            <a:avLst/>
          </a:prstGeom>
        </p:spPr>
      </p:pic>
      <p:grpSp>
        <p:nvGrpSpPr>
          <p:cNvPr id="28" name="object 19">
            <a:extLst>
              <a:ext uri="{FF2B5EF4-FFF2-40B4-BE49-F238E27FC236}">
                <a16:creationId xmlns:a16="http://schemas.microsoft.com/office/drawing/2014/main" id="{5C0F4D79-66E7-1CFE-6F6F-D025906A0A03}"/>
              </a:ext>
            </a:extLst>
          </p:cNvPr>
          <p:cNvGrpSpPr/>
          <p:nvPr/>
        </p:nvGrpSpPr>
        <p:grpSpPr>
          <a:xfrm>
            <a:off x="5643720" y="4658867"/>
            <a:ext cx="1539875" cy="735330"/>
            <a:chOff x="4510659" y="3515867"/>
            <a:chExt cx="1539875" cy="735330"/>
          </a:xfrm>
        </p:grpSpPr>
        <p:pic>
          <p:nvPicPr>
            <p:cNvPr id="29" name="object 20">
              <a:extLst>
                <a:ext uri="{FF2B5EF4-FFF2-40B4-BE49-F238E27FC236}">
                  <a16:creationId xmlns:a16="http://schemas.microsoft.com/office/drawing/2014/main" id="{1212BC12-58B0-A5E4-9A5B-ECC500A56622}"/>
                </a:ext>
              </a:extLst>
            </p:cNvPr>
            <p:cNvPicPr/>
            <p:nvPr/>
          </p:nvPicPr>
          <p:blipFill>
            <a:blip r:embed="rId10" cstate="print"/>
            <a:stretch>
              <a:fillRect/>
            </a:stretch>
          </p:blipFill>
          <p:spPr>
            <a:xfrm>
              <a:off x="4510659" y="3732402"/>
              <a:ext cx="126491" cy="152057"/>
            </a:xfrm>
            <a:prstGeom prst="rect">
              <a:avLst/>
            </a:prstGeom>
          </p:spPr>
        </p:pic>
        <p:pic>
          <p:nvPicPr>
            <p:cNvPr id="30" name="object 21">
              <a:extLst>
                <a:ext uri="{FF2B5EF4-FFF2-40B4-BE49-F238E27FC236}">
                  <a16:creationId xmlns:a16="http://schemas.microsoft.com/office/drawing/2014/main" id="{8B9F5B1A-461E-D2B5-9C84-DCFAF2BB08E0}"/>
                </a:ext>
              </a:extLst>
            </p:cNvPr>
            <p:cNvPicPr/>
            <p:nvPr/>
          </p:nvPicPr>
          <p:blipFill>
            <a:blip r:embed="rId11" cstate="print"/>
            <a:stretch>
              <a:fillRect/>
            </a:stretch>
          </p:blipFill>
          <p:spPr>
            <a:xfrm>
              <a:off x="5943600" y="3707383"/>
              <a:ext cx="106552" cy="161671"/>
            </a:xfrm>
            <a:prstGeom prst="rect">
              <a:avLst/>
            </a:prstGeom>
          </p:spPr>
        </p:pic>
        <p:pic>
          <p:nvPicPr>
            <p:cNvPr id="31" name="object 22">
              <a:extLst>
                <a:ext uri="{FF2B5EF4-FFF2-40B4-BE49-F238E27FC236}">
                  <a16:creationId xmlns:a16="http://schemas.microsoft.com/office/drawing/2014/main" id="{ED3DD257-35CC-E74E-60FC-2AC49484160D}"/>
                </a:ext>
              </a:extLst>
            </p:cNvPr>
            <p:cNvPicPr/>
            <p:nvPr/>
          </p:nvPicPr>
          <p:blipFill>
            <a:blip r:embed="rId12" cstate="print"/>
            <a:stretch>
              <a:fillRect/>
            </a:stretch>
          </p:blipFill>
          <p:spPr>
            <a:xfrm>
              <a:off x="4673854" y="3515867"/>
              <a:ext cx="1233805" cy="735241"/>
            </a:xfrm>
            <a:prstGeom prst="rect">
              <a:avLst/>
            </a:prstGeom>
          </p:spPr>
        </p:pic>
      </p:grpSp>
      <p:sp>
        <p:nvSpPr>
          <p:cNvPr id="32" name="object 23">
            <a:extLst>
              <a:ext uri="{FF2B5EF4-FFF2-40B4-BE49-F238E27FC236}">
                <a16:creationId xmlns:a16="http://schemas.microsoft.com/office/drawing/2014/main" id="{AF2BBA40-8439-B2E1-4B66-AEEBE7048FDC}"/>
              </a:ext>
            </a:extLst>
          </p:cNvPr>
          <p:cNvSpPr/>
          <p:nvPr/>
        </p:nvSpPr>
        <p:spPr>
          <a:xfrm>
            <a:off x="2590639" y="5014721"/>
            <a:ext cx="149225" cy="41275"/>
          </a:xfrm>
          <a:custGeom>
            <a:avLst/>
            <a:gdLst/>
            <a:ahLst/>
            <a:cxnLst/>
            <a:rect l="l" t="t" r="r" b="b"/>
            <a:pathLst>
              <a:path w="149225" h="41275">
                <a:moveTo>
                  <a:pt x="127762" y="0"/>
                </a:moveTo>
                <a:lnTo>
                  <a:pt x="123317" y="5016"/>
                </a:lnTo>
                <a:lnTo>
                  <a:pt x="136779" y="16649"/>
                </a:lnTo>
                <a:lnTo>
                  <a:pt x="0" y="16649"/>
                </a:lnTo>
                <a:lnTo>
                  <a:pt x="0" y="24523"/>
                </a:lnTo>
                <a:lnTo>
                  <a:pt x="136779" y="24523"/>
                </a:lnTo>
                <a:lnTo>
                  <a:pt x="123317" y="36156"/>
                </a:lnTo>
                <a:lnTo>
                  <a:pt x="127762" y="41186"/>
                </a:lnTo>
                <a:lnTo>
                  <a:pt x="148844" y="23012"/>
                </a:lnTo>
                <a:lnTo>
                  <a:pt x="148844" y="18160"/>
                </a:lnTo>
                <a:lnTo>
                  <a:pt x="12776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4">
            <a:extLst>
              <a:ext uri="{FF2B5EF4-FFF2-40B4-BE49-F238E27FC236}">
                <a16:creationId xmlns:a16="http://schemas.microsoft.com/office/drawing/2014/main" id="{ADA57113-958F-3BE0-FD20-CEDDB6221855}"/>
              </a:ext>
            </a:extLst>
          </p:cNvPr>
          <p:cNvSpPr/>
          <p:nvPr/>
        </p:nvSpPr>
        <p:spPr>
          <a:xfrm>
            <a:off x="2962115" y="4940172"/>
            <a:ext cx="323850" cy="9525"/>
          </a:xfrm>
          <a:custGeom>
            <a:avLst/>
            <a:gdLst/>
            <a:ahLst/>
            <a:cxnLst/>
            <a:rect l="l" t="t" r="r" b="b"/>
            <a:pathLst>
              <a:path w="323850" h="9525">
                <a:moveTo>
                  <a:pt x="323850" y="0"/>
                </a:moveTo>
                <a:lnTo>
                  <a:pt x="0" y="0"/>
                </a:lnTo>
                <a:lnTo>
                  <a:pt x="0" y="9524"/>
                </a:lnTo>
                <a:lnTo>
                  <a:pt x="323850" y="9524"/>
                </a:lnTo>
                <a:lnTo>
                  <a:pt x="3238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5">
            <a:extLst>
              <a:ext uri="{FF2B5EF4-FFF2-40B4-BE49-F238E27FC236}">
                <a16:creationId xmlns:a16="http://schemas.microsoft.com/office/drawing/2014/main" id="{5D04579F-C761-C90D-2569-D94269DF6F6E}"/>
              </a:ext>
            </a:extLst>
          </p:cNvPr>
          <p:cNvSpPr txBox="1"/>
          <p:nvPr/>
        </p:nvSpPr>
        <p:spPr>
          <a:xfrm>
            <a:off x="2579210" y="4925059"/>
            <a:ext cx="71374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80" dirty="0">
                <a:solidFill>
                  <a:sysClr val="windowText" lastClr="000000"/>
                </a:solidFill>
                <a:latin typeface="Cambria Math"/>
                <a:cs typeface="Cambria Math"/>
              </a:rPr>
              <a:t>w,𝑏</a:t>
            </a:r>
            <a:r>
              <a:rPr sz="1350" kern="0" spc="330" dirty="0">
                <a:solidFill>
                  <a:sysClr val="windowText" lastClr="000000"/>
                </a:solidFill>
                <a:latin typeface="Cambria Math"/>
                <a:cs typeface="Cambria Math"/>
              </a:rPr>
              <a:t> </a:t>
            </a:r>
            <a:r>
              <a:rPr kern="0" spc="-35" dirty="0">
                <a:solidFill>
                  <a:sysClr val="windowText" lastClr="000000"/>
                </a:solidFill>
                <a:latin typeface="Cambria Math"/>
                <a:cs typeface="Cambria Math"/>
              </a:rPr>
              <a:t>2</a:t>
            </a:r>
            <a:r>
              <a:rPr kern="0" spc="-35" dirty="0">
                <a:solidFill>
                  <a:srgbClr val="0096FF"/>
                </a:solidFill>
                <a:latin typeface="Cambria Math"/>
                <a:cs typeface="Cambria Math"/>
              </a:rPr>
              <a:t>𝑚</a:t>
            </a:r>
            <a:endParaRPr kern="0">
              <a:solidFill>
                <a:sysClr val="windowText" lastClr="000000"/>
              </a:solidFill>
              <a:latin typeface="Cambria Math"/>
              <a:cs typeface="Cambria Math"/>
            </a:endParaRPr>
          </a:p>
        </p:txBody>
      </p:sp>
      <p:sp>
        <p:nvSpPr>
          <p:cNvPr id="35" name="object 26">
            <a:extLst>
              <a:ext uri="{FF2B5EF4-FFF2-40B4-BE49-F238E27FC236}">
                <a16:creationId xmlns:a16="http://schemas.microsoft.com/office/drawing/2014/main" id="{FDC741D5-EF72-BF7E-57F2-97D3C6BE261E}"/>
              </a:ext>
            </a:extLst>
          </p:cNvPr>
          <p:cNvSpPr txBox="1"/>
          <p:nvPr/>
        </p:nvSpPr>
        <p:spPr>
          <a:xfrm>
            <a:off x="3323175" y="5125402"/>
            <a:ext cx="31559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25" dirty="0">
                <a:solidFill>
                  <a:srgbClr val="0096FF"/>
                </a:solidFill>
                <a:latin typeface="Cambria Math"/>
                <a:cs typeface="Cambria Math"/>
              </a:rPr>
              <a:t>𝑖=1</a:t>
            </a:r>
            <a:endParaRPr sz="1350" kern="0">
              <a:solidFill>
                <a:sysClr val="windowText" lastClr="000000"/>
              </a:solidFill>
              <a:latin typeface="Cambria Math"/>
              <a:cs typeface="Cambria Math"/>
            </a:endParaRPr>
          </a:p>
        </p:txBody>
      </p:sp>
      <p:sp>
        <p:nvSpPr>
          <p:cNvPr id="36" name="object 27">
            <a:extLst>
              <a:ext uri="{FF2B5EF4-FFF2-40B4-BE49-F238E27FC236}">
                <a16:creationId xmlns:a16="http://schemas.microsoft.com/office/drawing/2014/main" id="{11370832-38F2-A000-9257-99E5654C3FC3}"/>
              </a:ext>
            </a:extLst>
          </p:cNvPr>
          <p:cNvSpPr txBox="1"/>
          <p:nvPr/>
        </p:nvSpPr>
        <p:spPr>
          <a:xfrm>
            <a:off x="3380325" y="4476432"/>
            <a:ext cx="18605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75" dirty="0">
                <a:solidFill>
                  <a:srgbClr val="0096FF"/>
                </a:solidFill>
                <a:latin typeface="Cambria Math"/>
                <a:cs typeface="Cambria Math"/>
              </a:rPr>
              <a:t>𝑚</a:t>
            </a:r>
            <a:endParaRPr sz="1350" kern="0">
              <a:solidFill>
                <a:sysClr val="windowText" lastClr="000000"/>
              </a:solidFill>
              <a:latin typeface="Cambria Math"/>
              <a:cs typeface="Cambria Math"/>
            </a:endParaRPr>
          </a:p>
        </p:txBody>
      </p:sp>
      <p:sp>
        <p:nvSpPr>
          <p:cNvPr id="37" name="object 28">
            <a:extLst>
              <a:ext uri="{FF2B5EF4-FFF2-40B4-BE49-F238E27FC236}">
                <a16:creationId xmlns:a16="http://schemas.microsoft.com/office/drawing/2014/main" id="{C84BF50A-8CF3-4893-F6B2-D4C98A7603BD}"/>
              </a:ext>
            </a:extLst>
          </p:cNvPr>
          <p:cNvSpPr/>
          <p:nvPr/>
        </p:nvSpPr>
        <p:spPr>
          <a:xfrm>
            <a:off x="3648936" y="4803394"/>
            <a:ext cx="1748789" cy="276225"/>
          </a:xfrm>
          <a:custGeom>
            <a:avLst/>
            <a:gdLst/>
            <a:ahLst/>
            <a:cxnLst/>
            <a:rect l="l" t="t" r="r" b="b"/>
            <a:pathLst>
              <a:path w="1748789" h="276225">
                <a:moveTo>
                  <a:pt x="1675886" y="0"/>
                </a:moveTo>
                <a:lnTo>
                  <a:pt x="1673092" y="9143"/>
                </a:lnTo>
                <a:lnTo>
                  <a:pt x="1685786" y="15765"/>
                </a:lnTo>
                <a:lnTo>
                  <a:pt x="1696825" y="25352"/>
                </a:lnTo>
                <a:lnTo>
                  <a:pt x="1720060" y="71560"/>
                </a:lnTo>
                <a:lnTo>
                  <a:pt x="1726969" y="113938"/>
                </a:lnTo>
                <a:lnTo>
                  <a:pt x="1727829" y="138175"/>
                </a:lnTo>
                <a:lnTo>
                  <a:pt x="1726969" y="162393"/>
                </a:lnTo>
                <a:lnTo>
                  <a:pt x="1720060" y="204689"/>
                </a:lnTo>
                <a:lnTo>
                  <a:pt x="1696825" y="250880"/>
                </a:lnTo>
                <a:lnTo>
                  <a:pt x="1673092" y="267017"/>
                </a:lnTo>
                <a:lnTo>
                  <a:pt x="1675886" y="276174"/>
                </a:lnTo>
                <a:lnTo>
                  <a:pt x="1719052" y="246063"/>
                </a:lnTo>
                <a:lnTo>
                  <a:pt x="1737741" y="208706"/>
                </a:lnTo>
                <a:lnTo>
                  <a:pt x="1747214" y="163361"/>
                </a:lnTo>
                <a:lnTo>
                  <a:pt x="1748403" y="138048"/>
                </a:lnTo>
                <a:lnTo>
                  <a:pt x="1747214" y="112809"/>
                </a:lnTo>
                <a:lnTo>
                  <a:pt x="1737741" y="67522"/>
                </a:lnTo>
                <a:lnTo>
                  <a:pt x="1719052" y="30164"/>
                </a:lnTo>
                <a:lnTo>
                  <a:pt x="1692243" y="6403"/>
                </a:lnTo>
                <a:lnTo>
                  <a:pt x="1675886" y="0"/>
                </a:lnTo>
                <a:close/>
              </a:path>
              <a:path w="1748789" h="276225">
                <a:moveTo>
                  <a:pt x="72511" y="0"/>
                </a:moveTo>
                <a:lnTo>
                  <a:pt x="29220" y="30164"/>
                </a:lnTo>
                <a:lnTo>
                  <a:pt x="10549" y="67522"/>
                </a:lnTo>
                <a:lnTo>
                  <a:pt x="1162" y="112809"/>
                </a:lnTo>
                <a:lnTo>
                  <a:pt x="0" y="138175"/>
                </a:lnTo>
                <a:lnTo>
                  <a:pt x="1162" y="163361"/>
                </a:lnTo>
                <a:lnTo>
                  <a:pt x="10549" y="208706"/>
                </a:lnTo>
                <a:lnTo>
                  <a:pt x="29220" y="246063"/>
                </a:lnTo>
                <a:lnTo>
                  <a:pt x="72511" y="276174"/>
                </a:lnTo>
                <a:lnTo>
                  <a:pt x="75305" y="267017"/>
                </a:lnTo>
                <a:lnTo>
                  <a:pt x="62611" y="260445"/>
                </a:lnTo>
                <a:lnTo>
                  <a:pt x="51572" y="250880"/>
                </a:lnTo>
                <a:lnTo>
                  <a:pt x="28317" y="204689"/>
                </a:lnTo>
                <a:lnTo>
                  <a:pt x="21320" y="162393"/>
                </a:lnTo>
                <a:lnTo>
                  <a:pt x="20445" y="138048"/>
                </a:lnTo>
                <a:lnTo>
                  <a:pt x="21320" y="113938"/>
                </a:lnTo>
                <a:lnTo>
                  <a:pt x="28317" y="71560"/>
                </a:lnTo>
                <a:lnTo>
                  <a:pt x="51572" y="25352"/>
                </a:lnTo>
                <a:lnTo>
                  <a:pt x="75305" y="9143"/>
                </a:lnTo>
                <a:lnTo>
                  <a:pt x="725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9">
            <a:extLst>
              <a:ext uri="{FF2B5EF4-FFF2-40B4-BE49-F238E27FC236}">
                <a16:creationId xmlns:a16="http://schemas.microsoft.com/office/drawing/2014/main" id="{3ECA9F2C-1B38-0FED-C255-8069C793FE70}"/>
              </a:ext>
            </a:extLst>
          </p:cNvPr>
          <p:cNvSpPr txBox="1"/>
          <p:nvPr/>
        </p:nvSpPr>
        <p:spPr>
          <a:xfrm>
            <a:off x="2471562" y="4562918"/>
            <a:ext cx="1343660" cy="472440"/>
          </a:xfrm>
          <a:prstGeom prst="rect">
            <a:avLst/>
          </a:prstGeom>
        </p:spPr>
        <p:txBody>
          <a:bodyPr vert="horz" wrap="square" lIns="0" tIns="12700" rIns="0" bIns="0" rtlCol="0">
            <a:spAutoFit/>
          </a:bodyPr>
          <a:lstStyle/>
          <a:p>
            <a:pPr marR="153035" algn="ctr" defTabSz="914400" eaLnBrk="1" fontAlgn="auto" hangingPunct="1">
              <a:lnSpc>
                <a:spcPts val="1755"/>
              </a:lnSpc>
              <a:spcBef>
                <a:spcPts val="100"/>
              </a:spcBef>
              <a:spcAft>
                <a:spcPts val="0"/>
              </a:spcAft>
              <a:buClrTx/>
              <a:buSzTx/>
              <a:buFontTx/>
              <a:buNone/>
            </a:pPr>
            <a:r>
              <a:rPr kern="0" spc="-50" dirty="0">
                <a:solidFill>
                  <a:sysClr val="windowText" lastClr="000000"/>
                </a:solidFill>
                <a:latin typeface="Cambria Math"/>
                <a:cs typeface="Cambria Math"/>
              </a:rPr>
              <a:t>1</a:t>
            </a:r>
            <a:endParaRPr kern="0" dirty="0">
              <a:solidFill>
                <a:sysClr val="windowText" lastClr="000000"/>
              </a:solidFill>
              <a:latin typeface="Cambria Math"/>
              <a:cs typeface="Cambria Math"/>
            </a:endParaRPr>
          </a:p>
          <a:p>
            <a:pPr algn="ctr" defTabSz="914400" eaLnBrk="1" fontAlgn="auto" hangingPunct="1">
              <a:lnSpc>
                <a:spcPts val="1755"/>
              </a:lnSpc>
              <a:spcBef>
                <a:spcPts val="0"/>
              </a:spcBef>
              <a:spcAft>
                <a:spcPts val="0"/>
              </a:spcAft>
              <a:buClrTx/>
              <a:buSzTx/>
              <a:buFontTx/>
              <a:buNone/>
              <a:tabLst>
                <a:tab pos="781685" algn="l"/>
              </a:tabLst>
            </a:pPr>
            <a:r>
              <a:rPr lang="en-GB" kern="0" spc="-25" dirty="0">
                <a:solidFill>
                  <a:sysClr val="windowText" lastClr="000000"/>
                </a:solidFill>
                <a:latin typeface="Cambria Math"/>
                <a:cs typeface="Cambria Math"/>
              </a:rPr>
              <a:t>m</a:t>
            </a:r>
            <a:r>
              <a:rPr kern="0" spc="-25" dirty="0">
                <a:solidFill>
                  <a:sysClr val="windowText" lastClr="000000"/>
                </a:solidFill>
                <a:latin typeface="Cambria Math"/>
                <a:cs typeface="Cambria Math"/>
              </a:rPr>
              <a:t>in</a:t>
            </a:r>
            <a:r>
              <a:rPr lang="it-IT" kern="0" spc="-25" dirty="0">
                <a:solidFill>
                  <a:sysClr val="windowText" lastClr="000000"/>
                </a:solidFill>
                <a:latin typeface="Cambria Math"/>
                <a:cs typeface="Cambria Math"/>
              </a:rPr>
              <a:t> </a:t>
            </a:r>
            <a:r>
              <a:rPr kern="0" dirty="0">
                <a:solidFill>
                  <a:sysClr val="windowText" lastClr="000000"/>
                </a:solidFill>
                <a:latin typeface="Cambria Math"/>
                <a:cs typeface="Cambria Math"/>
              </a:rPr>
              <a:t>	</a:t>
            </a:r>
            <a:r>
              <a:rPr kern="0" spc="1764" dirty="0">
                <a:solidFill>
                  <a:sysClr val="windowText" lastClr="000000"/>
                </a:solidFill>
                <a:latin typeface="Cambria Math"/>
                <a:cs typeface="Cambria Math"/>
              </a:rPr>
              <a:t> </a:t>
            </a:r>
            <a:r>
              <a:rPr kern="0" spc="-25" dirty="0">
                <a:solidFill>
                  <a:sysClr val="windowText" lastClr="000000"/>
                </a:solidFill>
                <a:latin typeface="Cambria Math"/>
                <a:cs typeface="Cambria Math"/>
              </a:rPr>
              <a:t>𝑓</a:t>
            </a:r>
            <a:endParaRPr kern="0" dirty="0">
              <a:solidFill>
                <a:sysClr val="windowText" lastClr="000000"/>
              </a:solidFill>
              <a:latin typeface="Cambria Math"/>
              <a:cs typeface="Cambria Math"/>
            </a:endParaRPr>
          </a:p>
        </p:txBody>
      </p:sp>
      <p:sp>
        <p:nvSpPr>
          <p:cNvPr id="39" name="object 30">
            <a:extLst>
              <a:ext uri="{FF2B5EF4-FFF2-40B4-BE49-F238E27FC236}">
                <a16:creationId xmlns:a16="http://schemas.microsoft.com/office/drawing/2014/main" id="{9F3E5FC9-826B-0C8C-EE02-AF3D6094401C}"/>
              </a:ext>
            </a:extLst>
          </p:cNvPr>
          <p:cNvSpPr/>
          <p:nvPr/>
        </p:nvSpPr>
        <p:spPr>
          <a:xfrm>
            <a:off x="3857465" y="4909946"/>
            <a:ext cx="149225" cy="41275"/>
          </a:xfrm>
          <a:custGeom>
            <a:avLst/>
            <a:gdLst/>
            <a:ahLst/>
            <a:cxnLst/>
            <a:rect l="l" t="t" r="r" b="b"/>
            <a:pathLst>
              <a:path w="149225" h="41275">
                <a:moveTo>
                  <a:pt x="127762" y="0"/>
                </a:moveTo>
                <a:lnTo>
                  <a:pt x="123316" y="5079"/>
                </a:lnTo>
                <a:lnTo>
                  <a:pt x="136778" y="16636"/>
                </a:lnTo>
                <a:lnTo>
                  <a:pt x="0" y="16636"/>
                </a:lnTo>
                <a:lnTo>
                  <a:pt x="0" y="24510"/>
                </a:lnTo>
                <a:lnTo>
                  <a:pt x="136778" y="24510"/>
                </a:lnTo>
                <a:lnTo>
                  <a:pt x="123316" y="36194"/>
                </a:lnTo>
                <a:lnTo>
                  <a:pt x="127762" y="41147"/>
                </a:lnTo>
                <a:lnTo>
                  <a:pt x="148844" y="22986"/>
                </a:lnTo>
                <a:lnTo>
                  <a:pt x="148844" y="18160"/>
                </a:lnTo>
                <a:lnTo>
                  <a:pt x="12776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31">
            <a:extLst>
              <a:ext uri="{FF2B5EF4-FFF2-40B4-BE49-F238E27FC236}">
                <a16:creationId xmlns:a16="http://schemas.microsoft.com/office/drawing/2014/main" id="{513BBF0A-E90F-BBE2-7D80-4FA84720D54B}"/>
              </a:ext>
            </a:extLst>
          </p:cNvPr>
          <p:cNvSpPr txBox="1"/>
          <p:nvPr/>
        </p:nvSpPr>
        <p:spPr>
          <a:xfrm>
            <a:off x="3847686" y="4877117"/>
            <a:ext cx="31877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a:solidFill>
                <a:sysClr val="windowText" lastClr="000000"/>
              </a:solidFill>
              <a:latin typeface="Cambria Math"/>
              <a:cs typeface="Cambria Math"/>
            </a:endParaRPr>
          </a:p>
        </p:txBody>
      </p:sp>
      <p:grpSp>
        <p:nvGrpSpPr>
          <p:cNvPr id="41" name="object 32">
            <a:extLst>
              <a:ext uri="{FF2B5EF4-FFF2-40B4-BE49-F238E27FC236}">
                <a16:creationId xmlns:a16="http://schemas.microsoft.com/office/drawing/2014/main" id="{04A622C7-BC75-CC6C-1F4B-AFD163090E7E}"/>
              </a:ext>
            </a:extLst>
          </p:cNvPr>
          <p:cNvGrpSpPr/>
          <p:nvPr/>
        </p:nvGrpSpPr>
        <p:grpSpPr>
          <a:xfrm>
            <a:off x="4172811" y="4800091"/>
            <a:ext cx="501015" cy="280035"/>
            <a:chOff x="3039750" y="3657091"/>
            <a:chExt cx="501015" cy="280035"/>
          </a:xfrm>
        </p:grpSpPr>
        <p:sp>
          <p:nvSpPr>
            <p:cNvPr id="42" name="object 33">
              <a:extLst>
                <a:ext uri="{FF2B5EF4-FFF2-40B4-BE49-F238E27FC236}">
                  <a16:creationId xmlns:a16="http://schemas.microsoft.com/office/drawing/2014/main" id="{0D51B2C2-8824-32CB-E28E-A7143376C01B}"/>
                </a:ext>
              </a:extLst>
            </p:cNvPr>
            <p:cNvSpPr/>
            <p:nvPr/>
          </p:nvSpPr>
          <p:spPr>
            <a:xfrm>
              <a:off x="3039745" y="3660393"/>
              <a:ext cx="501015" cy="276225"/>
            </a:xfrm>
            <a:custGeom>
              <a:avLst/>
              <a:gdLst/>
              <a:ahLst/>
              <a:cxnLst/>
              <a:rect l="l" t="t" r="r" b="b"/>
              <a:pathLst>
                <a:path w="501014" h="276225">
                  <a:moveTo>
                    <a:pt x="75311" y="9144"/>
                  </a:moveTo>
                  <a:lnTo>
                    <a:pt x="72517" y="0"/>
                  </a:lnTo>
                  <a:lnTo>
                    <a:pt x="56083" y="6413"/>
                  </a:lnTo>
                  <a:lnTo>
                    <a:pt x="41656" y="16471"/>
                  </a:lnTo>
                  <a:lnTo>
                    <a:pt x="18796" y="47498"/>
                  </a:lnTo>
                  <a:lnTo>
                    <a:pt x="4673" y="89306"/>
                  </a:lnTo>
                  <a:lnTo>
                    <a:pt x="0" y="138176"/>
                  </a:lnTo>
                  <a:lnTo>
                    <a:pt x="1168" y="163372"/>
                  </a:lnTo>
                  <a:lnTo>
                    <a:pt x="10553" y="208711"/>
                  </a:lnTo>
                  <a:lnTo>
                    <a:pt x="29222" y="246075"/>
                  </a:lnTo>
                  <a:lnTo>
                    <a:pt x="72517" y="276174"/>
                  </a:lnTo>
                  <a:lnTo>
                    <a:pt x="75311" y="267017"/>
                  </a:lnTo>
                  <a:lnTo>
                    <a:pt x="62611" y="260451"/>
                  </a:lnTo>
                  <a:lnTo>
                    <a:pt x="51574" y="250888"/>
                  </a:lnTo>
                  <a:lnTo>
                    <a:pt x="28321" y="204698"/>
                  </a:lnTo>
                  <a:lnTo>
                    <a:pt x="21323" y="162394"/>
                  </a:lnTo>
                  <a:lnTo>
                    <a:pt x="20447" y="138049"/>
                  </a:lnTo>
                  <a:lnTo>
                    <a:pt x="21323" y="113944"/>
                  </a:lnTo>
                  <a:lnTo>
                    <a:pt x="28321" y="71564"/>
                  </a:lnTo>
                  <a:lnTo>
                    <a:pt x="51574" y="25361"/>
                  </a:lnTo>
                  <a:lnTo>
                    <a:pt x="62611" y="15773"/>
                  </a:lnTo>
                  <a:lnTo>
                    <a:pt x="75311" y="9144"/>
                  </a:lnTo>
                  <a:close/>
                </a:path>
                <a:path w="501014" h="276225">
                  <a:moveTo>
                    <a:pt x="197358" y="47625"/>
                  </a:moveTo>
                  <a:lnTo>
                    <a:pt x="169418" y="23495"/>
                  </a:lnTo>
                  <a:lnTo>
                    <a:pt x="163449" y="30226"/>
                  </a:lnTo>
                  <a:lnTo>
                    <a:pt x="181356" y="45720"/>
                  </a:lnTo>
                  <a:lnTo>
                    <a:pt x="84709" y="45720"/>
                  </a:lnTo>
                  <a:lnTo>
                    <a:pt x="84709" y="56134"/>
                  </a:lnTo>
                  <a:lnTo>
                    <a:pt x="181356" y="56134"/>
                  </a:lnTo>
                  <a:lnTo>
                    <a:pt x="163449" y="71628"/>
                  </a:lnTo>
                  <a:lnTo>
                    <a:pt x="169418" y="78359"/>
                  </a:lnTo>
                  <a:lnTo>
                    <a:pt x="197358" y="54102"/>
                  </a:lnTo>
                  <a:lnTo>
                    <a:pt x="197358" y="47625"/>
                  </a:lnTo>
                  <a:close/>
                </a:path>
                <a:path w="501014" h="276225">
                  <a:moveTo>
                    <a:pt x="500634" y="138049"/>
                  </a:moveTo>
                  <a:lnTo>
                    <a:pt x="495884" y="89306"/>
                  </a:lnTo>
                  <a:lnTo>
                    <a:pt x="481711" y="47498"/>
                  </a:lnTo>
                  <a:lnTo>
                    <a:pt x="458863" y="16471"/>
                  </a:lnTo>
                  <a:lnTo>
                    <a:pt x="428117" y="0"/>
                  </a:lnTo>
                  <a:lnTo>
                    <a:pt x="425323" y="9144"/>
                  </a:lnTo>
                  <a:lnTo>
                    <a:pt x="438010" y="15773"/>
                  </a:lnTo>
                  <a:lnTo>
                    <a:pt x="449046" y="25361"/>
                  </a:lnTo>
                  <a:lnTo>
                    <a:pt x="472287" y="71564"/>
                  </a:lnTo>
                  <a:lnTo>
                    <a:pt x="479196" y="113944"/>
                  </a:lnTo>
                  <a:lnTo>
                    <a:pt x="480060" y="138176"/>
                  </a:lnTo>
                  <a:lnTo>
                    <a:pt x="479196" y="162394"/>
                  </a:lnTo>
                  <a:lnTo>
                    <a:pt x="472287" y="204698"/>
                  </a:lnTo>
                  <a:lnTo>
                    <a:pt x="449046" y="250888"/>
                  </a:lnTo>
                  <a:lnTo>
                    <a:pt x="425323" y="267017"/>
                  </a:lnTo>
                  <a:lnTo>
                    <a:pt x="428117" y="276174"/>
                  </a:lnTo>
                  <a:lnTo>
                    <a:pt x="471271" y="246075"/>
                  </a:lnTo>
                  <a:lnTo>
                    <a:pt x="489966" y="208711"/>
                  </a:lnTo>
                  <a:lnTo>
                    <a:pt x="499440" y="163372"/>
                  </a:lnTo>
                  <a:lnTo>
                    <a:pt x="500634" y="13804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3" name="object 34">
              <a:extLst>
                <a:ext uri="{FF2B5EF4-FFF2-40B4-BE49-F238E27FC236}">
                  <a16:creationId xmlns:a16="http://schemas.microsoft.com/office/drawing/2014/main" id="{B0998C95-A014-DE9C-CDE0-C201BCB0679C}"/>
                </a:ext>
              </a:extLst>
            </p:cNvPr>
            <p:cNvPicPr/>
            <p:nvPr/>
          </p:nvPicPr>
          <p:blipFill>
            <a:blip r:embed="rId13" cstate="print"/>
            <a:stretch>
              <a:fillRect/>
            </a:stretch>
          </p:blipFill>
          <p:spPr>
            <a:xfrm>
              <a:off x="3263265" y="3657091"/>
              <a:ext cx="174371" cy="158877"/>
            </a:xfrm>
            <a:prstGeom prst="rect">
              <a:avLst/>
            </a:prstGeom>
          </p:spPr>
        </p:pic>
      </p:grpSp>
      <p:sp>
        <p:nvSpPr>
          <p:cNvPr id="44" name="object 35">
            <a:extLst>
              <a:ext uri="{FF2B5EF4-FFF2-40B4-BE49-F238E27FC236}">
                <a16:creationId xmlns:a16="http://schemas.microsoft.com/office/drawing/2014/main" id="{61E86492-D68C-22EF-1591-C2E0906D4329}"/>
              </a:ext>
            </a:extLst>
          </p:cNvPr>
          <p:cNvSpPr txBox="1"/>
          <p:nvPr/>
        </p:nvSpPr>
        <p:spPr>
          <a:xfrm>
            <a:off x="4222716" y="4686617"/>
            <a:ext cx="32702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330"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pic>
        <p:nvPicPr>
          <p:cNvPr id="45" name="object 36">
            <a:extLst>
              <a:ext uri="{FF2B5EF4-FFF2-40B4-BE49-F238E27FC236}">
                <a16:creationId xmlns:a16="http://schemas.microsoft.com/office/drawing/2014/main" id="{B3DAC4FE-5598-99D8-D684-2FDC9488D3F7}"/>
              </a:ext>
            </a:extLst>
          </p:cNvPr>
          <p:cNvPicPr/>
          <p:nvPr/>
        </p:nvPicPr>
        <p:blipFill>
          <a:blip r:embed="rId13" cstate="print"/>
          <a:stretch>
            <a:fillRect/>
          </a:stretch>
        </p:blipFill>
        <p:spPr>
          <a:xfrm>
            <a:off x="5110701" y="4800091"/>
            <a:ext cx="174371" cy="158877"/>
          </a:xfrm>
          <a:prstGeom prst="rect">
            <a:avLst/>
          </a:prstGeom>
        </p:spPr>
      </p:pic>
      <p:sp>
        <p:nvSpPr>
          <p:cNvPr id="46" name="object 37">
            <a:extLst>
              <a:ext uri="{FF2B5EF4-FFF2-40B4-BE49-F238E27FC236}">
                <a16:creationId xmlns:a16="http://schemas.microsoft.com/office/drawing/2014/main" id="{7F136DDB-D778-C287-9CC4-BD640D9FF5DA}"/>
              </a:ext>
            </a:extLst>
          </p:cNvPr>
          <p:cNvSpPr txBox="1"/>
          <p:nvPr/>
        </p:nvSpPr>
        <p:spPr>
          <a:xfrm>
            <a:off x="4699220" y="4772342"/>
            <a:ext cx="56578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dirty="0">
                <a:solidFill>
                  <a:sysClr val="windowText" lastClr="000000"/>
                </a:solidFill>
                <a:latin typeface="Cambria Math"/>
                <a:cs typeface="Cambria Math"/>
              </a:rPr>
              <a:t>𝑦</a:t>
            </a:r>
            <a:r>
              <a:rPr kern="0" spc="160" dirty="0">
                <a:solidFill>
                  <a:sysClr val="windowText" lastClr="000000"/>
                </a:solidFill>
                <a:latin typeface="Cambria Math"/>
                <a:cs typeface="Cambria Math"/>
              </a:rPr>
              <a:t> </a:t>
            </a:r>
            <a:r>
              <a:rPr sz="2025" kern="0" spc="-75" baseline="26748" dirty="0">
                <a:solidFill>
                  <a:sysClr val="windowText" lastClr="000000"/>
                </a:solidFill>
                <a:latin typeface="Cambria Math"/>
                <a:cs typeface="Cambria Math"/>
              </a:rPr>
              <a:t>𝑖</a:t>
            </a:r>
            <a:endParaRPr sz="2025" kern="0" baseline="26748">
              <a:solidFill>
                <a:sysClr val="windowText" lastClr="000000"/>
              </a:solidFill>
              <a:latin typeface="Cambria Math"/>
              <a:cs typeface="Cambria Math"/>
            </a:endParaRPr>
          </a:p>
        </p:txBody>
      </p:sp>
      <p:sp>
        <p:nvSpPr>
          <p:cNvPr id="47" name="object 38">
            <a:extLst>
              <a:ext uri="{FF2B5EF4-FFF2-40B4-BE49-F238E27FC236}">
                <a16:creationId xmlns:a16="http://schemas.microsoft.com/office/drawing/2014/main" id="{7F95CB25-4DED-2A4B-EFCE-8A8C7C9CAF08}"/>
              </a:ext>
            </a:extLst>
          </p:cNvPr>
          <p:cNvSpPr txBox="1"/>
          <p:nvPr/>
        </p:nvSpPr>
        <p:spPr>
          <a:xfrm>
            <a:off x="5411437" y="4667313"/>
            <a:ext cx="12509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0" dirty="0">
                <a:solidFill>
                  <a:sysClr val="windowText" lastClr="000000"/>
                </a:solidFill>
                <a:latin typeface="Cambria Math"/>
                <a:cs typeface="Cambria Math"/>
              </a:rPr>
              <a:t>2</a:t>
            </a:r>
            <a:endParaRPr sz="1350" kern="0">
              <a:solidFill>
                <a:sysClr val="windowText" lastClr="000000"/>
              </a:solidFill>
              <a:latin typeface="Cambria Math"/>
              <a:cs typeface="Cambria Math"/>
            </a:endParaRPr>
          </a:p>
        </p:txBody>
      </p:sp>
      <p:pic>
        <p:nvPicPr>
          <p:cNvPr id="48" name="object 39">
            <a:extLst>
              <a:ext uri="{FF2B5EF4-FFF2-40B4-BE49-F238E27FC236}">
                <a16:creationId xmlns:a16="http://schemas.microsoft.com/office/drawing/2014/main" id="{369E49C3-1FF5-6CDB-F9B6-F7281A3FF1FF}"/>
              </a:ext>
            </a:extLst>
          </p:cNvPr>
          <p:cNvPicPr/>
          <p:nvPr/>
        </p:nvPicPr>
        <p:blipFill>
          <a:blip r:embed="rId14" cstate="print"/>
          <a:stretch>
            <a:fillRect/>
          </a:stretch>
        </p:blipFill>
        <p:spPr>
          <a:xfrm>
            <a:off x="7278337" y="4713859"/>
            <a:ext cx="1217549" cy="652157"/>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4170E0B-6236-4093-B69C-D1B14EECBF56}"/>
                  </a:ext>
                </a:extLst>
              </p:cNvPr>
              <p:cNvSpPr txBox="1"/>
              <p:nvPr/>
            </p:nvSpPr>
            <p:spPr>
              <a:xfrm>
                <a:off x="3322395" y="4609553"/>
                <a:ext cx="344479" cy="67076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subHide m:val="on"/>
                          <m:supHide m:val="on"/>
                          <m:ctrlPr>
                            <a:rPr lang="en-GB" i="1" smtClean="0">
                              <a:solidFill>
                                <a:srgbClr val="00B0F0"/>
                              </a:solidFill>
                              <a:latin typeface="Cambria Math" panose="02040503050406030204" pitchFamily="18" charset="0"/>
                            </a:rPr>
                          </m:ctrlPr>
                        </m:naryPr>
                        <m:sub/>
                        <m:sup/>
                        <m:e/>
                      </m:nary>
                    </m:oMath>
                  </m:oMathPara>
                </a14:m>
                <a:endParaRPr lang="en-GB" dirty="0">
                  <a:solidFill>
                    <a:srgbClr val="00B0F0"/>
                  </a:solidFill>
                </a:endParaRPr>
              </a:p>
            </p:txBody>
          </p:sp>
        </mc:Choice>
        <mc:Fallback>
          <p:sp>
            <p:nvSpPr>
              <p:cNvPr id="6" name="TextBox 5">
                <a:extLst>
                  <a:ext uri="{FF2B5EF4-FFF2-40B4-BE49-F238E27FC236}">
                    <a16:creationId xmlns:a16="http://schemas.microsoft.com/office/drawing/2014/main" id="{74170E0B-6236-4093-B69C-D1B14EECBF56}"/>
                  </a:ext>
                </a:extLst>
              </p:cNvPr>
              <p:cNvSpPr txBox="1">
                <a:spLocks noRot="1" noChangeAspect="1" noMove="1" noResize="1" noEditPoints="1" noAdjustHandles="1" noChangeArrowheads="1" noChangeShapeType="1" noTextEdit="1"/>
              </p:cNvSpPr>
              <p:nvPr/>
            </p:nvSpPr>
            <p:spPr>
              <a:xfrm>
                <a:off x="3322395" y="4609553"/>
                <a:ext cx="344479" cy="670761"/>
              </a:xfrm>
              <a:prstGeom prst="rect">
                <a:avLst/>
              </a:prstGeom>
              <a:blipFill>
                <a:blip r:embed="rId1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230237201"/>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a:t>
            </a:fld>
            <a:endParaRPr lang="it-IT" altLang="it-IT"/>
          </a:p>
        </p:txBody>
      </p:sp>
      <p:sp>
        <p:nvSpPr>
          <p:cNvPr id="12" name="object 11">
            <a:extLst>
              <a:ext uri="{FF2B5EF4-FFF2-40B4-BE49-F238E27FC236}">
                <a16:creationId xmlns:a16="http://schemas.microsoft.com/office/drawing/2014/main" id="{E89ABECB-2A36-BE4F-4A57-82E765F08308}"/>
              </a:ext>
            </a:extLst>
          </p:cNvPr>
          <p:cNvSpPr txBox="1"/>
          <p:nvPr/>
        </p:nvSpPr>
        <p:spPr>
          <a:xfrm>
            <a:off x="9439113" y="4062014"/>
            <a:ext cx="1298575" cy="829944"/>
          </a:xfrm>
          <a:prstGeom prst="rect">
            <a:avLst/>
          </a:prstGeom>
        </p:spPr>
        <p:txBody>
          <a:bodyPr vert="horz" wrap="square" lIns="0" tIns="109220" rIns="0" bIns="0" rtlCol="0">
            <a:spAutoFit/>
          </a:bodyPr>
          <a:lstStyle/>
          <a:p>
            <a:pPr marL="12700">
              <a:lnSpc>
                <a:spcPct val="100000"/>
              </a:lnSpc>
              <a:spcBef>
                <a:spcPts val="860"/>
              </a:spcBef>
            </a:pPr>
            <a:r>
              <a:rPr sz="2000" spc="-10" dirty="0">
                <a:latin typeface="Verdana"/>
                <a:cs typeface="Verdana"/>
              </a:rPr>
              <a:t>benign</a:t>
            </a:r>
            <a:endParaRPr sz="2000">
              <a:latin typeface="Verdana"/>
              <a:cs typeface="Verdana"/>
            </a:endParaRPr>
          </a:p>
          <a:p>
            <a:pPr marL="12700">
              <a:lnSpc>
                <a:spcPct val="100000"/>
              </a:lnSpc>
              <a:spcBef>
                <a:spcPts val="765"/>
              </a:spcBef>
            </a:pPr>
            <a:r>
              <a:rPr sz="2000" spc="-10" dirty="0">
                <a:latin typeface="Verdana"/>
                <a:cs typeface="Verdana"/>
              </a:rPr>
              <a:t>malignant</a:t>
            </a:r>
            <a:endParaRPr sz="2000">
              <a:latin typeface="Verdana"/>
              <a:cs typeface="Verdana"/>
            </a:endParaRPr>
          </a:p>
        </p:txBody>
      </p:sp>
      <p:sp>
        <p:nvSpPr>
          <p:cNvPr id="45" name="object 3">
            <a:extLst>
              <a:ext uri="{FF2B5EF4-FFF2-40B4-BE49-F238E27FC236}">
                <a16:creationId xmlns:a16="http://schemas.microsoft.com/office/drawing/2014/main" id="{37AC8A9B-3B1F-8EB6-387A-FDA45D9823ED}"/>
              </a:ext>
            </a:extLst>
          </p:cNvPr>
          <p:cNvSpPr/>
          <p:nvPr/>
        </p:nvSpPr>
        <p:spPr>
          <a:xfrm>
            <a:off x="3200755" y="1998425"/>
            <a:ext cx="3630929" cy="1946910"/>
          </a:xfrm>
          <a:custGeom>
            <a:avLst/>
            <a:gdLst/>
            <a:ahLst/>
            <a:cxnLst/>
            <a:rect l="l" t="t" r="r" b="b"/>
            <a:pathLst>
              <a:path w="3630929" h="1946910">
                <a:moveTo>
                  <a:pt x="3630549" y="1600200"/>
                </a:moveTo>
                <a:lnTo>
                  <a:pt x="3607663" y="1581150"/>
                </a:lnTo>
                <a:lnTo>
                  <a:pt x="3498596" y="1490345"/>
                </a:lnTo>
                <a:lnTo>
                  <a:pt x="3491979" y="1486750"/>
                </a:lnTo>
                <a:lnTo>
                  <a:pt x="3467481" y="1506689"/>
                </a:lnTo>
                <a:lnTo>
                  <a:pt x="3469513" y="1513674"/>
                </a:lnTo>
                <a:lnTo>
                  <a:pt x="3474212" y="1519555"/>
                </a:lnTo>
                <a:lnTo>
                  <a:pt x="3548126" y="1581150"/>
                </a:lnTo>
                <a:lnTo>
                  <a:pt x="133350" y="1581150"/>
                </a:lnTo>
                <a:lnTo>
                  <a:pt x="133350" y="82296"/>
                </a:lnTo>
                <a:lnTo>
                  <a:pt x="194945" y="156210"/>
                </a:lnTo>
                <a:lnTo>
                  <a:pt x="200825" y="160972"/>
                </a:lnTo>
                <a:lnTo>
                  <a:pt x="207810" y="162991"/>
                </a:lnTo>
                <a:lnTo>
                  <a:pt x="215061" y="162229"/>
                </a:lnTo>
                <a:lnTo>
                  <a:pt x="221742" y="158623"/>
                </a:lnTo>
                <a:lnTo>
                  <a:pt x="226491" y="152742"/>
                </a:lnTo>
                <a:lnTo>
                  <a:pt x="228511" y="145757"/>
                </a:lnTo>
                <a:lnTo>
                  <a:pt x="227749" y="138506"/>
                </a:lnTo>
                <a:lnTo>
                  <a:pt x="224155" y="131826"/>
                </a:lnTo>
                <a:lnTo>
                  <a:pt x="139052" y="29718"/>
                </a:lnTo>
                <a:lnTo>
                  <a:pt x="114300" y="0"/>
                </a:lnTo>
                <a:lnTo>
                  <a:pt x="4445" y="131826"/>
                </a:lnTo>
                <a:lnTo>
                  <a:pt x="838" y="138506"/>
                </a:lnTo>
                <a:lnTo>
                  <a:pt x="76" y="145757"/>
                </a:lnTo>
                <a:lnTo>
                  <a:pt x="2095" y="152742"/>
                </a:lnTo>
                <a:lnTo>
                  <a:pt x="6858" y="158623"/>
                </a:lnTo>
                <a:lnTo>
                  <a:pt x="13525" y="162229"/>
                </a:lnTo>
                <a:lnTo>
                  <a:pt x="20777" y="162991"/>
                </a:lnTo>
                <a:lnTo>
                  <a:pt x="27762" y="160972"/>
                </a:lnTo>
                <a:lnTo>
                  <a:pt x="33655" y="156210"/>
                </a:lnTo>
                <a:lnTo>
                  <a:pt x="95250" y="82296"/>
                </a:lnTo>
                <a:lnTo>
                  <a:pt x="95250" y="1581150"/>
                </a:lnTo>
                <a:lnTo>
                  <a:pt x="0" y="1581150"/>
                </a:lnTo>
                <a:lnTo>
                  <a:pt x="0" y="1619250"/>
                </a:lnTo>
                <a:lnTo>
                  <a:pt x="95250" y="1619250"/>
                </a:lnTo>
                <a:lnTo>
                  <a:pt x="95250" y="1946656"/>
                </a:lnTo>
                <a:lnTo>
                  <a:pt x="133350" y="1946656"/>
                </a:lnTo>
                <a:lnTo>
                  <a:pt x="133350" y="1619250"/>
                </a:lnTo>
                <a:lnTo>
                  <a:pt x="3548126" y="1619250"/>
                </a:lnTo>
                <a:lnTo>
                  <a:pt x="3474212" y="1680845"/>
                </a:lnTo>
                <a:lnTo>
                  <a:pt x="3469513" y="1686737"/>
                </a:lnTo>
                <a:lnTo>
                  <a:pt x="3467481" y="1693722"/>
                </a:lnTo>
                <a:lnTo>
                  <a:pt x="3468205" y="1700974"/>
                </a:lnTo>
                <a:lnTo>
                  <a:pt x="3471799" y="1707642"/>
                </a:lnTo>
                <a:lnTo>
                  <a:pt x="3477691" y="1712404"/>
                </a:lnTo>
                <a:lnTo>
                  <a:pt x="3484715" y="1714423"/>
                </a:lnTo>
                <a:lnTo>
                  <a:pt x="3491979" y="1713661"/>
                </a:lnTo>
                <a:lnTo>
                  <a:pt x="3498596" y="1710055"/>
                </a:lnTo>
                <a:lnTo>
                  <a:pt x="3607663" y="1619250"/>
                </a:lnTo>
                <a:lnTo>
                  <a:pt x="3630549" y="16002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6" name="object 4">
            <a:extLst>
              <a:ext uri="{FF2B5EF4-FFF2-40B4-BE49-F238E27FC236}">
                <a16:creationId xmlns:a16="http://schemas.microsoft.com/office/drawing/2014/main" id="{FC676ADB-8E3C-38FD-F1E4-A3EB8CFA5DC9}"/>
              </a:ext>
            </a:extLst>
          </p:cNvPr>
          <p:cNvPicPr/>
          <p:nvPr/>
        </p:nvPicPr>
        <p:blipFill>
          <a:blip r:embed="rId5" cstate="print"/>
          <a:stretch>
            <a:fillRect/>
          </a:stretch>
        </p:blipFill>
        <p:spPr>
          <a:xfrm>
            <a:off x="5386805" y="2223978"/>
            <a:ext cx="221614" cy="221742"/>
          </a:xfrm>
          <a:prstGeom prst="rect">
            <a:avLst/>
          </a:prstGeom>
        </p:spPr>
      </p:pic>
      <p:pic>
        <p:nvPicPr>
          <p:cNvPr id="47" name="object 5">
            <a:extLst>
              <a:ext uri="{FF2B5EF4-FFF2-40B4-BE49-F238E27FC236}">
                <a16:creationId xmlns:a16="http://schemas.microsoft.com/office/drawing/2014/main" id="{6D343DA4-E393-66DF-74AF-6715FE63BC30}"/>
              </a:ext>
            </a:extLst>
          </p:cNvPr>
          <p:cNvPicPr/>
          <p:nvPr/>
        </p:nvPicPr>
        <p:blipFill>
          <a:blip r:embed="rId6" cstate="print"/>
          <a:stretch>
            <a:fillRect/>
          </a:stretch>
        </p:blipFill>
        <p:spPr>
          <a:xfrm>
            <a:off x="5699479" y="2223978"/>
            <a:ext cx="221741" cy="221742"/>
          </a:xfrm>
          <a:prstGeom prst="rect">
            <a:avLst/>
          </a:prstGeom>
        </p:spPr>
      </p:pic>
      <p:pic>
        <p:nvPicPr>
          <p:cNvPr id="48" name="object 6">
            <a:extLst>
              <a:ext uri="{FF2B5EF4-FFF2-40B4-BE49-F238E27FC236}">
                <a16:creationId xmlns:a16="http://schemas.microsoft.com/office/drawing/2014/main" id="{261533F0-8FB9-F204-BB44-F927A298ADB9}"/>
              </a:ext>
            </a:extLst>
          </p:cNvPr>
          <p:cNvPicPr/>
          <p:nvPr/>
        </p:nvPicPr>
        <p:blipFill>
          <a:blip r:embed="rId7" cstate="print"/>
          <a:stretch>
            <a:fillRect/>
          </a:stretch>
        </p:blipFill>
        <p:spPr>
          <a:xfrm>
            <a:off x="6048602" y="2223978"/>
            <a:ext cx="221741" cy="221742"/>
          </a:xfrm>
          <a:prstGeom prst="rect">
            <a:avLst/>
          </a:prstGeom>
        </p:spPr>
      </p:pic>
      <p:pic>
        <p:nvPicPr>
          <p:cNvPr id="49" name="object 7">
            <a:extLst>
              <a:ext uri="{FF2B5EF4-FFF2-40B4-BE49-F238E27FC236}">
                <a16:creationId xmlns:a16="http://schemas.microsoft.com/office/drawing/2014/main" id="{25118EEA-F4EB-2425-F4AB-69599D9638EA}"/>
              </a:ext>
            </a:extLst>
          </p:cNvPr>
          <p:cNvPicPr/>
          <p:nvPr/>
        </p:nvPicPr>
        <p:blipFill>
          <a:blip r:embed="rId8" cstate="print"/>
          <a:stretch>
            <a:fillRect/>
          </a:stretch>
        </p:blipFill>
        <p:spPr>
          <a:xfrm>
            <a:off x="6446493" y="2223978"/>
            <a:ext cx="221614" cy="221742"/>
          </a:xfrm>
          <a:prstGeom prst="rect">
            <a:avLst/>
          </a:prstGeom>
        </p:spPr>
      </p:pic>
      <p:sp>
        <p:nvSpPr>
          <p:cNvPr id="50" name="object 8">
            <a:extLst>
              <a:ext uri="{FF2B5EF4-FFF2-40B4-BE49-F238E27FC236}">
                <a16:creationId xmlns:a16="http://schemas.microsoft.com/office/drawing/2014/main" id="{60BFC509-74A3-3BD6-B34B-8D73B64BC7EB}"/>
              </a:ext>
            </a:extLst>
          </p:cNvPr>
          <p:cNvSpPr/>
          <p:nvPr/>
        </p:nvSpPr>
        <p:spPr>
          <a:xfrm>
            <a:off x="3205580" y="2336626"/>
            <a:ext cx="228600" cy="0"/>
          </a:xfrm>
          <a:custGeom>
            <a:avLst/>
            <a:gdLst/>
            <a:ahLst/>
            <a:cxnLst/>
            <a:rect l="l" t="t" r="r" b="b"/>
            <a:pathLst>
              <a:path w="228600">
                <a:moveTo>
                  <a:pt x="0" y="0"/>
                </a:moveTo>
                <a:lnTo>
                  <a:pt x="228600" y="0"/>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9">
            <a:extLst>
              <a:ext uri="{FF2B5EF4-FFF2-40B4-BE49-F238E27FC236}">
                <a16:creationId xmlns:a16="http://schemas.microsoft.com/office/drawing/2014/main" id="{831F3840-F7DE-3BBC-3411-ED8FFE06438A}"/>
              </a:ext>
            </a:extLst>
          </p:cNvPr>
          <p:cNvSpPr txBox="1">
            <a:spLocks/>
          </p:cNvSpPr>
          <p:nvPr/>
        </p:nvSpPr>
        <p:spPr>
          <a:xfrm>
            <a:off x="2258732" y="2143142"/>
            <a:ext cx="921385" cy="334645"/>
          </a:xfrm>
          <a:prstGeom prst="rect">
            <a:avLst/>
          </a:prstGeom>
        </p:spPr>
        <p:txBody>
          <a:bodyPr vert="horz" wrap="square" lIns="0" tIns="1587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25"/>
              </a:spcBef>
              <a:spcAft>
                <a:spcPts val="0"/>
              </a:spcAft>
              <a:buClrTx/>
              <a:buSzTx/>
              <a:buFontTx/>
              <a:buNone/>
              <a:tabLst/>
              <a:defRPr/>
            </a:pPr>
            <a:r>
              <a:rPr kumimoji="0" lang="en-GB" sz="2000" b="0" i="0" u="none" strike="noStrike" kern="0" cap="none" spc="0" normalizeH="0" baseline="0" noProof="0">
                <a:ln>
                  <a:noFill/>
                </a:ln>
                <a:solidFill>
                  <a:sysClr val="windowText" lastClr="000000"/>
                </a:solidFill>
                <a:effectLst/>
                <a:uLnTx/>
                <a:uFillTx/>
                <a:latin typeface="Verdana"/>
                <a:ea typeface="+mj-ea"/>
              </a:rPr>
              <a:t>(</a:t>
            </a:r>
            <a:r>
              <a:rPr kumimoji="0" lang="en-GB" sz="2000" b="0" i="0" u="none" strike="noStrike" kern="0" cap="none" spc="0" normalizeH="0" baseline="0" noProof="0">
                <a:ln>
                  <a:noFill/>
                </a:ln>
                <a:solidFill>
                  <a:srgbClr val="945200"/>
                </a:solidFill>
                <a:effectLst/>
                <a:uLnTx/>
                <a:uFillTx/>
                <a:latin typeface="Verdana"/>
                <a:ea typeface="+mj-ea"/>
              </a:rPr>
              <a:t>yes</a:t>
            </a:r>
            <a:r>
              <a:rPr kumimoji="0" lang="en-GB" sz="2000" b="0" i="0" u="none" strike="noStrike" kern="0" cap="none" spc="0" normalizeH="0" baseline="0" noProof="0">
                <a:ln>
                  <a:noFill/>
                </a:ln>
                <a:solidFill>
                  <a:sysClr val="windowText" lastClr="000000"/>
                </a:solidFill>
                <a:effectLst/>
                <a:uLnTx/>
                <a:uFillTx/>
                <a:latin typeface="Verdana"/>
                <a:ea typeface="+mj-ea"/>
              </a:rPr>
              <a:t>)</a:t>
            </a:r>
            <a:r>
              <a:rPr kumimoji="0" lang="en-GB" sz="2000" b="0" i="0" u="none" strike="noStrike" kern="0" cap="none" spc="-55" normalizeH="0" baseline="0" noProof="0">
                <a:ln>
                  <a:noFill/>
                </a:ln>
                <a:solidFill>
                  <a:sysClr val="windowText" lastClr="000000"/>
                </a:solidFill>
                <a:effectLst/>
                <a:uLnTx/>
                <a:uFillTx/>
                <a:latin typeface="Verdana"/>
                <a:ea typeface="+mj-ea"/>
              </a:rPr>
              <a:t> </a:t>
            </a:r>
            <a:r>
              <a:rPr kumimoji="0" lang="en-GB" sz="2000" b="0" i="0" u="none" strike="noStrike" kern="0" cap="none" spc="-50" normalizeH="0" baseline="0" noProof="0">
                <a:ln>
                  <a:noFill/>
                </a:ln>
                <a:solidFill>
                  <a:srgbClr val="945200"/>
                </a:solidFill>
                <a:effectLst/>
                <a:uLnTx/>
                <a:uFillTx/>
                <a:latin typeface="Cambria Math"/>
                <a:ea typeface="+mj-ea"/>
                <a:cs typeface="Cambria Math"/>
              </a:rPr>
              <a:t>1</a:t>
            </a:r>
            <a:endParaRPr kumimoji="0" lang="en-GB" sz="2000" b="0" i="0" u="none" strike="noStrike" kern="0" cap="none" spc="0" normalizeH="0" baseline="0" noProof="0">
              <a:ln>
                <a:noFill/>
              </a:ln>
              <a:solidFill>
                <a:sysClr val="windowText" lastClr="000000"/>
              </a:solidFill>
              <a:effectLst/>
              <a:uLnTx/>
              <a:uFillTx/>
              <a:latin typeface="Cambria Math"/>
              <a:ea typeface="+mj-ea"/>
              <a:cs typeface="Cambria Math"/>
            </a:endParaRPr>
          </a:p>
        </p:txBody>
      </p:sp>
      <p:sp>
        <p:nvSpPr>
          <p:cNvPr id="52" name="object 10">
            <a:extLst>
              <a:ext uri="{FF2B5EF4-FFF2-40B4-BE49-F238E27FC236}">
                <a16:creationId xmlns:a16="http://schemas.microsoft.com/office/drawing/2014/main" id="{6B50DB3D-8CAD-2788-710A-3FDBC9473661}"/>
              </a:ext>
            </a:extLst>
          </p:cNvPr>
          <p:cNvSpPr txBox="1">
            <a:spLocks/>
          </p:cNvSpPr>
          <p:nvPr/>
        </p:nvSpPr>
        <p:spPr>
          <a:xfrm>
            <a:off x="1895512" y="2795986"/>
            <a:ext cx="4339590" cy="1517014"/>
          </a:xfrm>
          <a:prstGeom prst="rect">
            <a:avLst/>
          </a:prstGeom>
        </p:spPr>
        <p:txBody>
          <a:bodyPr vert="horz" wrap="square" lIns="0" tIns="13335" rIns="0" bIns="0" rtlCol="0">
            <a:spAutoFit/>
          </a:bodyPr>
          <a:lstStyle>
            <a:lvl1pPr marL="0">
              <a:defRPr sz="1800" b="0" i="0">
                <a:solidFill>
                  <a:srgbClr val="C00000"/>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1800" b="0" i="0" u="none" strike="noStrike" kern="0" cap="none" spc="-10" normalizeH="0" baseline="0" noProof="0">
                <a:ln>
                  <a:noFill/>
                </a:ln>
                <a:solidFill>
                  <a:srgbClr val="C00000"/>
                </a:solidFill>
                <a:effectLst/>
                <a:uLnTx/>
                <a:uFillTx/>
                <a:latin typeface="Verdana"/>
                <a:ea typeface="+mn-ea"/>
              </a:rPr>
              <a:t>malignant?</a:t>
            </a:r>
          </a:p>
          <a:p>
            <a:pPr marL="0" marR="0" lvl="0" indent="0" defTabSz="914400" eaLnBrk="1" fontAlgn="auto" latinLnBrk="0" hangingPunct="1">
              <a:lnSpc>
                <a:spcPct val="100000"/>
              </a:lnSpc>
              <a:spcBef>
                <a:spcPts val="515"/>
              </a:spcBef>
              <a:spcAft>
                <a:spcPts val="0"/>
              </a:spcAft>
              <a:buClrTx/>
              <a:buSzTx/>
              <a:buFontTx/>
              <a:buNone/>
              <a:tabLst/>
              <a:defRPr/>
            </a:pPr>
            <a:endParaRPr kumimoji="0" lang="en-GB" sz="1800" b="0" i="0" u="none" strike="noStrike" kern="0" cap="none" spc="-10" normalizeH="0" baseline="0" noProof="0">
              <a:ln>
                <a:noFill/>
              </a:ln>
              <a:solidFill>
                <a:srgbClr val="C00000"/>
              </a:solidFill>
              <a:effectLst/>
              <a:uLnTx/>
              <a:uFillTx/>
              <a:latin typeface="Verdana"/>
              <a:ea typeface="+mn-ea"/>
            </a:endParaRPr>
          </a:p>
          <a:p>
            <a:pPr marL="0" marR="2716530" lvl="0" indent="0" algn="ctr"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Verdana"/>
                <a:ea typeface="+mn-ea"/>
              </a:rPr>
              <a:t>(</a:t>
            </a:r>
            <a:r>
              <a:rPr kumimoji="0" lang="en-GB" sz="2000" b="0" i="0" u="none" strike="noStrike" kern="0" cap="none" spc="0" normalizeH="0" baseline="0" noProof="0">
                <a:ln>
                  <a:noFill/>
                </a:ln>
                <a:solidFill>
                  <a:srgbClr val="7A81FF"/>
                </a:solidFill>
                <a:effectLst/>
                <a:uLnTx/>
                <a:uFillTx/>
                <a:latin typeface="Verdana"/>
                <a:ea typeface="+mn-ea"/>
              </a:rPr>
              <a:t>no</a:t>
            </a:r>
            <a:r>
              <a:rPr kumimoji="0" lang="en-GB" sz="2000" b="0" i="0" u="none" strike="noStrike" kern="0" cap="none" spc="0" normalizeH="0" baseline="0" noProof="0">
                <a:ln>
                  <a:noFill/>
                </a:ln>
                <a:solidFill>
                  <a:srgbClr val="000000"/>
                </a:solidFill>
                <a:effectLst/>
                <a:uLnTx/>
                <a:uFillTx/>
                <a:latin typeface="Verdana"/>
                <a:ea typeface="+mn-ea"/>
              </a:rPr>
              <a:t>)</a:t>
            </a:r>
            <a:r>
              <a:rPr kumimoji="0" lang="en-GB" sz="2000" b="0" i="0" u="none" strike="noStrike" kern="0" cap="none" spc="-25" normalizeH="0" baseline="0" noProof="0">
                <a:ln>
                  <a:noFill/>
                </a:ln>
                <a:solidFill>
                  <a:srgbClr val="000000"/>
                </a:solidFill>
                <a:effectLst/>
                <a:uLnTx/>
                <a:uFillTx/>
                <a:latin typeface="Verdana"/>
                <a:ea typeface="+mn-ea"/>
              </a:rPr>
              <a:t> </a:t>
            </a:r>
            <a:r>
              <a:rPr kumimoji="0" lang="en-GB" sz="2000" b="0" i="0" u="none" strike="noStrike" kern="0" cap="none" spc="-50" normalizeH="0" baseline="0" noProof="0">
                <a:ln>
                  <a:noFill/>
                </a:ln>
                <a:solidFill>
                  <a:srgbClr val="7A81FF"/>
                </a:solidFill>
                <a:effectLst/>
                <a:uLnTx/>
                <a:uFillTx/>
                <a:latin typeface="Cambria Math"/>
                <a:ea typeface="+mn-ea"/>
                <a:cs typeface="Cambria Math"/>
              </a:rPr>
              <a:t>0</a:t>
            </a:r>
            <a:endParaRPr kumimoji="0" lang="en-GB" sz="2000" b="0" i="0" u="none" strike="noStrike" kern="0" cap="none" spc="0" normalizeH="0" baseline="0" noProof="0">
              <a:ln>
                <a:noFill/>
              </a:ln>
              <a:solidFill>
                <a:srgbClr val="C00000"/>
              </a:solidFill>
              <a:effectLst/>
              <a:uLnTx/>
              <a:uFillTx/>
              <a:latin typeface="Cambria Math"/>
              <a:ea typeface="+mn-ea"/>
              <a:cs typeface="Cambria Math"/>
            </a:endParaRPr>
          </a:p>
          <a:p>
            <a:pPr marL="2354580" marR="0" lvl="0" indent="0" algn="ctr" defTabSz="914400" eaLnBrk="1" fontAlgn="auto" latinLnBrk="0" hangingPunct="1">
              <a:lnSpc>
                <a:spcPct val="100000"/>
              </a:lnSpc>
              <a:spcBef>
                <a:spcPts val="130"/>
              </a:spcBef>
              <a:spcAft>
                <a:spcPts val="0"/>
              </a:spcAft>
              <a:buClrTx/>
              <a:buSzTx/>
              <a:buFontTx/>
              <a:buNone/>
              <a:tabLst/>
              <a:defRPr/>
            </a:pPr>
            <a:r>
              <a:rPr kumimoji="0" lang="en-GB" sz="1800" b="0" i="0" u="none" strike="noStrike" kern="0" cap="none" spc="0" normalizeH="0" baseline="0" noProof="0">
                <a:ln>
                  <a:noFill/>
                </a:ln>
                <a:solidFill>
                  <a:srgbClr val="FF9300"/>
                </a:solidFill>
                <a:effectLst/>
                <a:uLnTx/>
                <a:uFillTx/>
                <a:latin typeface="Verdana"/>
                <a:ea typeface="+mn-ea"/>
              </a:rPr>
              <a:t>tumor</a:t>
            </a:r>
            <a:r>
              <a:rPr kumimoji="0" lang="en-GB" sz="1800" b="0" i="0" u="none" strike="noStrike" kern="0" cap="none" spc="-20" normalizeH="0" baseline="0" noProof="0">
                <a:ln>
                  <a:noFill/>
                </a:ln>
                <a:solidFill>
                  <a:srgbClr val="FF9300"/>
                </a:solidFill>
                <a:effectLst/>
                <a:uLnTx/>
                <a:uFillTx/>
                <a:latin typeface="Verdana"/>
                <a:ea typeface="+mn-ea"/>
              </a:rPr>
              <a:t> </a:t>
            </a:r>
            <a:r>
              <a:rPr kumimoji="0" lang="en-GB" sz="1800" b="0" i="0" u="none" strike="noStrike" kern="0" cap="none" spc="0" normalizeH="0" baseline="0" noProof="0">
                <a:ln>
                  <a:noFill/>
                </a:ln>
                <a:solidFill>
                  <a:srgbClr val="FF9300"/>
                </a:solidFill>
                <a:effectLst/>
                <a:uLnTx/>
                <a:uFillTx/>
                <a:latin typeface="Verdana"/>
                <a:ea typeface="+mn-ea"/>
              </a:rPr>
              <a:t>size</a:t>
            </a:r>
            <a:r>
              <a:rPr kumimoji="0" lang="en-GB" sz="1800" b="0" i="0" u="none" strike="noStrike" kern="0" cap="none" spc="-15" normalizeH="0" baseline="0" noProof="0">
                <a:ln>
                  <a:noFill/>
                </a:ln>
                <a:solidFill>
                  <a:srgbClr val="FF9300"/>
                </a:solidFill>
                <a:effectLst/>
                <a:uLnTx/>
                <a:uFillTx/>
                <a:latin typeface="Verdana"/>
                <a:ea typeface="+mn-ea"/>
              </a:rPr>
              <a:t> </a:t>
            </a:r>
            <a:r>
              <a:rPr kumimoji="0" lang="en-GB" sz="1800" b="0" i="0" u="none" strike="noStrike" kern="0" cap="none" spc="-50" normalizeH="0" baseline="0" noProof="0">
                <a:ln>
                  <a:noFill/>
                </a:ln>
                <a:solidFill>
                  <a:srgbClr val="FF9300"/>
                </a:solidFill>
                <a:effectLst/>
                <a:uLnTx/>
                <a:uFillTx/>
                <a:latin typeface="Cambria Math"/>
                <a:ea typeface="+mn-ea"/>
                <a:cs typeface="Cambria Math"/>
              </a:rPr>
              <a:t>𝑥</a:t>
            </a:r>
          </a:p>
          <a:p>
            <a:pPr marL="2367280" marR="0" lvl="0" indent="0" algn="ctr" defTabSz="914400" eaLnBrk="1" fontAlgn="auto" latinLnBrk="0" hangingPunct="1">
              <a:lnSpc>
                <a:spcPct val="100000"/>
              </a:lnSpc>
              <a:spcBef>
                <a:spcPts val="2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Verdana"/>
                <a:ea typeface="+mn-ea"/>
              </a:rPr>
              <a:t>(diameter</a:t>
            </a:r>
            <a:r>
              <a:rPr kumimoji="0" lang="en-GB" sz="1800" b="0" i="0" u="none" strike="noStrike" kern="0" cap="none" spc="15" normalizeH="0" baseline="0" noProof="0">
                <a:ln>
                  <a:noFill/>
                </a:ln>
                <a:solidFill>
                  <a:srgbClr val="000000"/>
                </a:solidFill>
                <a:effectLst/>
                <a:uLnTx/>
                <a:uFillTx/>
                <a:latin typeface="Verdana"/>
                <a:ea typeface="+mn-ea"/>
              </a:rPr>
              <a:t> </a:t>
            </a:r>
            <a:r>
              <a:rPr kumimoji="0" lang="en-GB" sz="1800" b="0" i="0" u="none" strike="noStrike" kern="0" cap="none" spc="0" normalizeH="0" baseline="0" noProof="0">
                <a:ln>
                  <a:noFill/>
                </a:ln>
                <a:solidFill>
                  <a:srgbClr val="000000"/>
                </a:solidFill>
                <a:effectLst/>
                <a:uLnTx/>
                <a:uFillTx/>
                <a:latin typeface="Verdana"/>
                <a:ea typeface="+mn-ea"/>
              </a:rPr>
              <a:t>in</a:t>
            </a:r>
            <a:r>
              <a:rPr kumimoji="0" lang="en-GB" sz="1800" b="0" i="0" u="none" strike="noStrike" kern="0" cap="none" spc="-95" normalizeH="0" baseline="0" noProof="0">
                <a:ln>
                  <a:noFill/>
                </a:ln>
                <a:solidFill>
                  <a:srgbClr val="000000"/>
                </a:solidFill>
                <a:effectLst/>
                <a:uLnTx/>
                <a:uFillTx/>
                <a:latin typeface="Verdana"/>
                <a:ea typeface="+mn-ea"/>
              </a:rPr>
              <a:t> </a:t>
            </a:r>
            <a:r>
              <a:rPr kumimoji="0" lang="en-GB" sz="1800" b="0" i="0" u="none" strike="noStrike" kern="0" cap="none" spc="-25" normalizeH="0" baseline="0" noProof="0">
                <a:ln>
                  <a:noFill/>
                </a:ln>
                <a:solidFill>
                  <a:srgbClr val="000000"/>
                </a:solidFill>
                <a:effectLst/>
                <a:uLnTx/>
                <a:uFillTx/>
                <a:latin typeface="Verdana"/>
                <a:ea typeface="+mn-ea"/>
              </a:rPr>
              <a:t>cm)</a:t>
            </a:r>
            <a:endParaRPr kumimoji="0" lang="en-GB" sz="1800" b="0" i="0" u="none" strike="noStrike" kern="0" cap="none" spc="-25" normalizeH="0" baseline="0" noProof="0" dirty="0">
              <a:ln>
                <a:noFill/>
              </a:ln>
              <a:solidFill>
                <a:srgbClr val="000000"/>
              </a:solidFill>
              <a:effectLst/>
              <a:uLnTx/>
              <a:uFillTx/>
              <a:latin typeface="Verdana"/>
              <a:ea typeface="+mn-ea"/>
            </a:endParaRPr>
          </a:p>
        </p:txBody>
      </p:sp>
      <p:sp>
        <p:nvSpPr>
          <p:cNvPr id="53" name="object 11">
            <a:extLst>
              <a:ext uri="{FF2B5EF4-FFF2-40B4-BE49-F238E27FC236}">
                <a16:creationId xmlns:a16="http://schemas.microsoft.com/office/drawing/2014/main" id="{85C098FB-F94F-A238-FB1E-D330AEB370B6}"/>
              </a:ext>
            </a:extLst>
          </p:cNvPr>
          <p:cNvSpPr txBox="1"/>
          <p:nvPr/>
        </p:nvSpPr>
        <p:spPr>
          <a:xfrm>
            <a:off x="8848445" y="4283524"/>
            <a:ext cx="1298575" cy="829944"/>
          </a:xfrm>
          <a:prstGeom prst="rect">
            <a:avLst/>
          </a:prstGeom>
        </p:spPr>
        <p:txBody>
          <a:bodyPr vert="horz" wrap="square" lIns="0" tIns="109220" rIns="0" bIns="0" rtlCol="0">
            <a:spAutoFit/>
          </a:bodyPr>
          <a:lstStyle/>
          <a:p>
            <a:pPr marL="12700" defTabSz="914400" eaLnBrk="1" fontAlgn="auto" hangingPunct="1">
              <a:spcBef>
                <a:spcPts val="860"/>
              </a:spcBef>
              <a:spcAft>
                <a:spcPts val="0"/>
              </a:spcAft>
              <a:buClrTx/>
              <a:buSzTx/>
              <a:buFontTx/>
              <a:buNone/>
            </a:pPr>
            <a:r>
              <a:rPr sz="2000" kern="0" spc="-10" dirty="0">
                <a:solidFill>
                  <a:sysClr val="windowText" lastClr="000000"/>
                </a:solidFill>
                <a:latin typeface="Verdana"/>
                <a:cs typeface="Verdana"/>
              </a:rPr>
              <a:t>benign</a:t>
            </a:r>
            <a:endParaRPr sz="2000" kern="0">
              <a:solidFill>
                <a:sysClr val="windowText" lastClr="000000"/>
              </a:solidFill>
              <a:latin typeface="Verdana"/>
              <a:cs typeface="Verdana"/>
            </a:endParaRPr>
          </a:p>
          <a:p>
            <a:pPr marL="12700" defTabSz="914400" eaLnBrk="1" fontAlgn="auto" hangingPunct="1">
              <a:spcBef>
                <a:spcPts val="765"/>
              </a:spcBef>
              <a:spcAft>
                <a:spcPts val="0"/>
              </a:spcAft>
              <a:buClrTx/>
              <a:buSzTx/>
              <a:buFontTx/>
              <a:buNone/>
            </a:pPr>
            <a:r>
              <a:rPr sz="2000" kern="0" spc="-10" dirty="0">
                <a:solidFill>
                  <a:sysClr val="windowText" lastClr="000000"/>
                </a:solidFill>
                <a:latin typeface="Verdana"/>
                <a:cs typeface="Verdana"/>
              </a:rPr>
              <a:t>malignant</a:t>
            </a:r>
            <a:endParaRPr sz="2000" kern="0">
              <a:solidFill>
                <a:sysClr val="windowText" lastClr="000000"/>
              </a:solidFill>
              <a:latin typeface="Verdana"/>
              <a:cs typeface="Verdana"/>
            </a:endParaRPr>
          </a:p>
        </p:txBody>
      </p:sp>
      <p:sp>
        <p:nvSpPr>
          <p:cNvPr id="54" name="object 13">
            <a:extLst>
              <a:ext uri="{FF2B5EF4-FFF2-40B4-BE49-F238E27FC236}">
                <a16:creationId xmlns:a16="http://schemas.microsoft.com/office/drawing/2014/main" id="{65C63EBD-7171-A5FD-6BCC-E415F0BFBFD3}"/>
              </a:ext>
            </a:extLst>
          </p:cNvPr>
          <p:cNvSpPr/>
          <p:nvPr/>
        </p:nvSpPr>
        <p:spPr>
          <a:xfrm>
            <a:off x="3324580" y="4627405"/>
            <a:ext cx="4703445" cy="228600"/>
          </a:xfrm>
          <a:custGeom>
            <a:avLst/>
            <a:gdLst/>
            <a:ahLst/>
            <a:cxnLst/>
            <a:rect l="l" t="t" r="r" b="b"/>
            <a:pathLst>
              <a:path w="4703445" h="228600">
                <a:moveTo>
                  <a:pt x="4643879" y="114218"/>
                </a:moveTo>
                <a:lnTo>
                  <a:pt x="4547108" y="194840"/>
                </a:lnTo>
                <a:lnTo>
                  <a:pt x="4542355" y="200735"/>
                </a:lnTo>
                <a:lnTo>
                  <a:pt x="4540329" y="207746"/>
                </a:lnTo>
                <a:lnTo>
                  <a:pt x="4541089" y="215010"/>
                </a:lnTo>
                <a:lnTo>
                  <a:pt x="4544695" y="221662"/>
                </a:lnTo>
                <a:lnTo>
                  <a:pt x="4550578" y="226404"/>
                </a:lnTo>
                <a:lnTo>
                  <a:pt x="4557569" y="228444"/>
                </a:lnTo>
                <a:lnTo>
                  <a:pt x="4564822" y="227702"/>
                </a:lnTo>
                <a:lnTo>
                  <a:pt x="4571492" y="224101"/>
                </a:lnTo>
                <a:lnTo>
                  <a:pt x="4680463" y="133270"/>
                </a:lnTo>
                <a:lnTo>
                  <a:pt x="4673600" y="133270"/>
                </a:lnTo>
                <a:lnTo>
                  <a:pt x="4673600" y="128825"/>
                </a:lnTo>
                <a:lnTo>
                  <a:pt x="4661408" y="128825"/>
                </a:lnTo>
                <a:lnTo>
                  <a:pt x="4643879" y="114218"/>
                </a:lnTo>
                <a:close/>
              </a:path>
              <a:path w="4703445" h="228600">
                <a:moveTo>
                  <a:pt x="4621022" y="95170"/>
                </a:moveTo>
                <a:lnTo>
                  <a:pt x="0" y="95170"/>
                </a:lnTo>
                <a:lnTo>
                  <a:pt x="0" y="133270"/>
                </a:lnTo>
                <a:lnTo>
                  <a:pt x="4621011" y="133270"/>
                </a:lnTo>
                <a:lnTo>
                  <a:pt x="4643879" y="114218"/>
                </a:lnTo>
                <a:lnTo>
                  <a:pt x="4621022" y="95170"/>
                </a:lnTo>
                <a:close/>
              </a:path>
              <a:path w="4703445" h="228600">
                <a:moveTo>
                  <a:pt x="4680458" y="95170"/>
                </a:moveTo>
                <a:lnTo>
                  <a:pt x="4673600" y="95170"/>
                </a:lnTo>
                <a:lnTo>
                  <a:pt x="4673600" y="133270"/>
                </a:lnTo>
                <a:lnTo>
                  <a:pt x="4680463" y="133270"/>
                </a:lnTo>
                <a:lnTo>
                  <a:pt x="4703318" y="114220"/>
                </a:lnTo>
                <a:lnTo>
                  <a:pt x="4680458" y="95170"/>
                </a:lnTo>
                <a:close/>
              </a:path>
              <a:path w="4703445" h="228600">
                <a:moveTo>
                  <a:pt x="4661408" y="99615"/>
                </a:moveTo>
                <a:lnTo>
                  <a:pt x="4643879" y="114218"/>
                </a:lnTo>
                <a:lnTo>
                  <a:pt x="4661408" y="128825"/>
                </a:lnTo>
                <a:lnTo>
                  <a:pt x="4661408" y="99615"/>
                </a:lnTo>
                <a:close/>
              </a:path>
              <a:path w="4703445" h="228600">
                <a:moveTo>
                  <a:pt x="4673600" y="99615"/>
                </a:moveTo>
                <a:lnTo>
                  <a:pt x="4661408" y="99615"/>
                </a:lnTo>
                <a:lnTo>
                  <a:pt x="4661408" y="128825"/>
                </a:lnTo>
                <a:lnTo>
                  <a:pt x="4673600" y="128825"/>
                </a:lnTo>
                <a:lnTo>
                  <a:pt x="4673600" y="99615"/>
                </a:lnTo>
                <a:close/>
              </a:path>
              <a:path w="4703445" h="228600">
                <a:moveTo>
                  <a:pt x="4557569" y="0"/>
                </a:moveTo>
                <a:lnTo>
                  <a:pt x="4550578" y="2026"/>
                </a:lnTo>
                <a:lnTo>
                  <a:pt x="4544695" y="6778"/>
                </a:lnTo>
                <a:lnTo>
                  <a:pt x="4541089" y="13448"/>
                </a:lnTo>
                <a:lnTo>
                  <a:pt x="4540329" y="20700"/>
                </a:lnTo>
                <a:lnTo>
                  <a:pt x="4542355" y="27691"/>
                </a:lnTo>
                <a:lnTo>
                  <a:pt x="4547108" y="33575"/>
                </a:lnTo>
                <a:lnTo>
                  <a:pt x="4643879" y="114218"/>
                </a:lnTo>
                <a:lnTo>
                  <a:pt x="4661408" y="99615"/>
                </a:lnTo>
                <a:lnTo>
                  <a:pt x="4673600" y="99615"/>
                </a:lnTo>
                <a:lnTo>
                  <a:pt x="4673600" y="95170"/>
                </a:lnTo>
                <a:lnTo>
                  <a:pt x="4680458" y="95170"/>
                </a:lnTo>
                <a:lnTo>
                  <a:pt x="4571492" y="4365"/>
                </a:lnTo>
                <a:lnTo>
                  <a:pt x="4564822" y="760"/>
                </a:lnTo>
                <a:lnTo>
                  <a:pt x="4557569"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14">
            <a:extLst>
              <a:ext uri="{FF2B5EF4-FFF2-40B4-BE49-F238E27FC236}">
                <a16:creationId xmlns:a16="http://schemas.microsoft.com/office/drawing/2014/main" id="{A33E0EE3-2F8A-5E50-DC9F-3FCAC789C7E6}"/>
              </a:ext>
            </a:extLst>
          </p:cNvPr>
          <p:cNvSpPr/>
          <p:nvPr/>
        </p:nvSpPr>
        <p:spPr>
          <a:xfrm>
            <a:off x="3438880" y="4636851"/>
            <a:ext cx="1228725" cy="219075"/>
          </a:xfrm>
          <a:custGeom>
            <a:avLst/>
            <a:gdLst/>
            <a:ahLst/>
            <a:cxnLst/>
            <a:rect l="l" t="t" r="r" b="b"/>
            <a:pathLst>
              <a:path w="1228725" h="219075">
                <a:moveTo>
                  <a:pt x="0" y="109600"/>
                </a:moveTo>
                <a:lnTo>
                  <a:pt x="8227" y="66919"/>
                </a:lnTo>
                <a:lnTo>
                  <a:pt x="30670" y="32083"/>
                </a:lnTo>
                <a:lnTo>
                  <a:pt x="63972" y="8606"/>
                </a:lnTo>
                <a:lnTo>
                  <a:pt x="104775" y="0"/>
                </a:lnTo>
                <a:lnTo>
                  <a:pt x="145577" y="8606"/>
                </a:lnTo>
                <a:lnTo>
                  <a:pt x="178879" y="32083"/>
                </a:lnTo>
                <a:lnTo>
                  <a:pt x="201322" y="66919"/>
                </a:lnTo>
                <a:lnTo>
                  <a:pt x="209550" y="109600"/>
                </a:lnTo>
                <a:lnTo>
                  <a:pt x="201322" y="152198"/>
                </a:lnTo>
                <a:lnTo>
                  <a:pt x="178879" y="186997"/>
                </a:lnTo>
                <a:lnTo>
                  <a:pt x="145577" y="210467"/>
                </a:lnTo>
                <a:lnTo>
                  <a:pt x="104775" y="219075"/>
                </a:lnTo>
                <a:lnTo>
                  <a:pt x="63972" y="210467"/>
                </a:lnTo>
                <a:lnTo>
                  <a:pt x="30670" y="186997"/>
                </a:lnTo>
                <a:lnTo>
                  <a:pt x="8227" y="152198"/>
                </a:lnTo>
                <a:lnTo>
                  <a:pt x="0" y="109600"/>
                </a:lnTo>
                <a:close/>
              </a:path>
              <a:path w="1228725" h="219075">
                <a:moveTo>
                  <a:pt x="628650" y="109600"/>
                </a:moveTo>
                <a:lnTo>
                  <a:pt x="637256" y="66919"/>
                </a:lnTo>
                <a:lnTo>
                  <a:pt x="660733" y="32083"/>
                </a:lnTo>
                <a:lnTo>
                  <a:pt x="695569" y="8606"/>
                </a:lnTo>
                <a:lnTo>
                  <a:pt x="738251" y="0"/>
                </a:lnTo>
                <a:lnTo>
                  <a:pt x="780859" y="8606"/>
                </a:lnTo>
                <a:lnTo>
                  <a:pt x="815657" y="32083"/>
                </a:lnTo>
                <a:lnTo>
                  <a:pt x="839120" y="66919"/>
                </a:lnTo>
                <a:lnTo>
                  <a:pt x="847725" y="109600"/>
                </a:lnTo>
                <a:lnTo>
                  <a:pt x="839120" y="152198"/>
                </a:lnTo>
                <a:lnTo>
                  <a:pt x="815657" y="186997"/>
                </a:lnTo>
                <a:lnTo>
                  <a:pt x="780859" y="210467"/>
                </a:lnTo>
                <a:lnTo>
                  <a:pt x="738251" y="219075"/>
                </a:lnTo>
                <a:lnTo>
                  <a:pt x="695569" y="210467"/>
                </a:lnTo>
                <a:lnTo>
                  <a:pt x="660733" y="186997"/>
                </a:lnTo>
                <a:lnTo>
                  <a:pt x="637256" y="152198"/>
                </a:lnTo>
                <a:lnTo>
                  <a:pt x="628650" y="109600"/>
                </a:lnTo>
                <a:close/>
              </a:path>
              <a:path w="1228725" h="219075">
                <a:moveTo>
                  <a:pt x="1009650" y="114300"/>
                </a:moveTo>
                <a:lnTo>
                  <a:pt x="1018256" y="73497"/>
                </a:lnTo>
                <a:lnTo>
                  <a:pt x="1041733" y="40195"/>
                </a:lnTo>
                <a:lnTo>
                  <a:pt x="1076569" y="17752"/>
                </a:lnTo>
                <a:lnTo>
                  <a:pt x="1119251" y="9525"/>
                </a:lnTo>
                <a:lnTo>
                  <a:pt x="1161859" y="17752"/>
                </a:lnTo>
                <a:lnTo>
                  <a:pt x="1196657" y="40195"/>
                </a:lnTo>
                <a:lnTo>
                  <a:pt x="1220120" y="73497"/>
                </a:lnTo>
                <a:lnTo>
                  <a:pt x="1228725" y="114300"/>
                </a:lnTo>
                <a:lnTo>
                  <a:pt x="1220120" y="155081"/>
                </a:lnTo>
                <a:lnTo>
                  <a:pt x="1196657" y="188385"/>
                </a:lnTo>
                <a:lnTo>
                  <a:pt x="1161859" y="210840"/>
                </a:lnTo>
                <a:lnTo>
                  <a:pt x="1119251" y="219075"/>
                </a:lnTo>
                <a:lnTo>
                  <a:pt x="1076569" y="210840"/>
                </a:lnTo>
                <a:lnTo>
                  <a:pt x="1041733" y="188385"/>
                </a:lnTo>
                <a:lnTo>
                  <a:pt x="1018256" y="155081"/>
                </a:lnTo>
                <a:lnTo>
                  <a:pt x="1009650" y="114300"/>
                </a:lnTo>
                <a:close/>
              </a:path>
              <a:path w="1228725" h="219075">
                <a:moveTo>
                  <a:pt x="295275" y="109600"/>
                </a:moveTo>
                <a:lnTo>
                  <a:pt x="303881" y="66919"/>
                </a:lnTo>
                <a:lnTo>
                  <a:pt x="327358" y="32083"/>
                </a:lnTo>
                <a:lnTo>
                  <a:pt x="362194" y="8606"/>
                </a:lnTo>
                <a:lnTo>
                  <a:pt x="404875" y="0"/>
                </a:lnTo>
                <a:lnTo>
                  <a:pt x="447484" y="8606"/>
                </a:lnTo>
                <a:lnTo>
                  <a:pt x="482282" y="32083"/>
                </a:lnTo>
                <a:lnTo>
                  <a:pt x="505745" y="66919"/>
                </a:lnTo>
                <a:lnTo>
                  <a:pt x="514350" y="109600"/>
                </a:lnTo>
                <a:lnTo>
                  <a:pt x="505745" y="152198"/>
                </a:lnTo>
                <a:lnTo>
                  <a:pt x="482282" y="186997"/>
                </a:lnTo>
                <a:lnTo>
                  <a:pt x="447484" y="210467"/>
                </a:lnTo>
                <a:lnTo>
                  <a:pt x="404875" y="219075"/>
                </a:lnTo>
                <a:lnTo>
                  <a:pt x="362194" y="210467"/>
                </a:lnTo>
                <a:lnTo>
                  <a:pt x="327358" y="186997"/>
                </a:lnTo>
                <a:lnTo>
                  <a:pt x="303881" y="152198"/>
                </a:lnTo>
                <a:lnTo>
                  <a:pt x="295275" y="109600"/>
                </a:lnTo>
                <a:close/>
              </a:path>
            </a:pathLst>
          </a:custGeom>
          <a:ln w="4127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15">
            <a:extLst>
              <a:ext uri="{FF2B5EF4-FFF2-40B4-BE49-F238E27FC236}">
                <a16:creationId xmlns:a16="http://schemas.microsoft.com/office/drawing/2014/main" id="{55203A3E-4802-F9B0-885E-9AEB3C03149E}"/>
              </a:ext>
            </a:extLst>
          </p:cNvPr>
          <p:cNvSpPr/>
          <p:nvPr/>
        </p:nvSpPr>
        <p:spPr>
          <a:xfrm>
            <a:off x="3315055" y="4560651"/>
            <a:ext cx="0" cy="367030"/>
          </a:xfrm>
          <a:custGeom>
            <a:avLst/>
            <a:gdLst/>
            <a:ahLst/>
            <a:cxnLst/>
            <a:rect l="l" t="t" r="r" b="b"/>
            <a:pathLst>
              <a:path h="367029">
                <a:moveTo>
                  <a:pt x="0" y="0"/>
                </a:moveTo>
                <a:lnTo>
                  <a:pt x="0" y="366712"/>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7" name="object 16">
            <a:extLst>
              <a:ext uri="{FF2B5EF4-FFF2-40B4-BE49-F238E27FC236}">
                <a16:creationId xmlns:a16="http://schemas.microsoft.com/office/drawing/2014/main" id="{2FB572A6-4A3C-D352-59DE-5A5F576A7B67}"/>
              </a:ext>
            </a:extLst>
          </p:cNvPr>
          <p:cNvPicPr/>
          <p:nvPr/>
        </p:nvPicPr>
        <p:blipFill>
          <a:blip r:embed="rId9" cstate="print"/>
          <a:stretch>
            <a:fillRect/>
          </a:stretch>
        </p:blipFill>
        <p:spPr>
          <a:xfrm>
            <a:off x="5363437" y="4641677"/>
            <a:ext cx="221614" cy="221602"/>
          </a:xfrm>
          <a:prstGeom prst="rect">
            <a:avLst/>
          </a:prstGeom>
        </p:spPr>
      </p:pic>
      <p:pic>
        <p:nvPicPr>
          <p:cNvPr id="58" name="object 17">
            <a:extLst>
              <a:ext uri="{FF2B5EF4-FFF2-40B4-BE49-F238E27FC236}">
                <a16:creationId xmlns:a16="http://schemas.microsoft.com/office/drawing/2014/main" id="{F4D762BA-38E1-C6D4-86FD-4D9CFD171E07}"/>
              </a:ext>
            </a:extLst>
          </p:cNvPr>
          <p:cNvPicPr/>
          <p:nvPr/>
        </p:nvPicPr>
        <p:blipFill>
          <a:blip r:embed="rId10" cstate="print"/>
          <a:stretch>
            <a:fillRect/>
          </a:stretch>
        </p:blipFill>
        <p:spPr>
          <a:xfrm>
            <a:off x="5676112" y="4641677"/>
            <a:ext cx="221741" cy="221602"/>
          </a:xfrm>
          <a:prstGeom prst="rect">
            <a:avLst/>
          </a:prstGeom>
        </p:spPr>
      </p:pic>
      <p:pic>
        <p:nvPicPr>
          <p:cNvPr id="59" name="object 18">
            <a:extLst>
              <a:ext uri="{FF2B5EF4-FFF2-40B4-BE49-F238E27FC236}">
                <a16:creationId xmlns:a16="http://schemas.microsoft.com/office/drawing/2014/main" id="{4446BEC9-8D0C-F5DD-0E0A-138ECCED00C8}"/>
              </a:ext>
            </a:extLst>
          </p:cNvPr>
          <p:cNvPicPr/>
          <p:nvPr/>
        </p:nvPicPr>
        <p:blipFill>
          <a:blip r:embed="rId11" cstate="print"/>
          <a:stretch>
            <a:fillRect/>
          </a:stretch>
        </p:blipFill>
        <p:spPr>
          <a:xfrm>
            <a:off x="6025234" y="4641677"/>
            <a:ext cx="221615" cy="221602"/>
          </a:xfrm>
          <a:prstGeom prst="rect">
            <a:avLst/>
          </a:prstGeom>
        </p:spPr>
      </p:pic>
      <p:pic>
        <p:nvPicPr>
          <p:cNvPr id="60" name="object 19">
            <a:extLst>
              <a:ext uri="{FF2B5EF4-FFF2-40B4-BE49-F238E27FC236}">
                <a16:creationId xmlns:a16="http://schemas.microsoft.com/office/drawing/2014/main" id="{10DCDA43-7DA5-61EE-B3B5-E52F6F4BFF98}"/>
              </a:ext>
            </a:extLst>
          </p:cNvPr>
          <p:cNvPicPr/>
          <p:nvPr/>
        </p:nvPicPr>
        <p:blipFill>
          <a:blip r:embed="rId12" cstate="print"/>
          <a:stretch>
            <a:fillRect/>
          </a:stretch>
        </p:blipFill>
        <p:spPr>
          <a:xfrm>
            <a:off x="6423125" y="4641677"/>
            <a:ext cx="221614" cy="221602"/>
          </a:xfrm>
          <a:prstGeom prst="rect">
            <a:avLst/>
          </a:prstGeom>
        </p:spPr>
      </p:pic>
      <p:sp>
        <p:nvSpPr>
          <p:cNvPr id="61" name="object 20">
            <a:extLst>
              <a:ext uri="{FF2B5EF4-FFF2-40B4-BE49-F238E27FC236}">
                <a16:creationId xmlns:a16="http://schemas.microsoft.com/office/drawing/2014/main" id="{D02AA2F8-07EA-6636-D16C-7DEF2747D731}"/>
              </a:ext>
            </a:extLst>
          </p:cNvPr>
          <p:cNvSpPr/>
          <p:nvPr/>
        </p:nvSpPr>
        <p:spPr>
          <a:xfrm>
            <a:off x="8477605" y="4427301"/>
            <a:ext cx="219075" cy="219075"/>
          </a:xfrm>
          <a:custGeom>
            <a:avLst/>
            <a:gdLst/>
            <a:ahLst/>
            <a:cxnLst/>
            <a:rect l="l" t="t" r="r" b="b"/>
            <a:pathLst>
              <a:path w="219075" h="219075">
                <a:moveTo>
                  <a:pt x="0" y="109600"/>
                </a:moveTo>
                <a:lnTo>
                  <a:pt x="8606" y="66919"/>
                </a:lnTo>
                <a:lnTo>
                  <a:pt x="32083" y="32083"/>
                </a:lnTo>
                <a:lnTo>
                  <a:pt x="66919" y="8606"/>
                </a:lnTo>
                <a:lnTo>
                  <a:pt x="109600" y="0"/>
                </a:lnTo>
                <a:lnTo>
                  <a:pt x="152209" y="8606"/>
                </a:lnTo>
                <a:lnTo>
                  <a:pt x="187007" y="32083"/>
                </a:lnTo>
                <a:lnTo>
                  <a:pt x="210470" y="66919"/>
                </a:lnTo>
                <a:lnTo>
                  <a:pt x="219075" y="109600"/>
                </a:lnTo>
                <a:lnTo>
                  <a:pt x="210470" y="152209"/>
                </a:lnTo>
                <a:lnTo>
                  <a:pt x="187007" y="187007"/>
                </a:lnTo>
                <a:lnTo>
                  <a:pt x="152209" y="210470"/>
                </a:lnTo>
                <a:lnTo>
                  <a:pt x="109600" y="219075"/>
                </a:lnTo>
                <a:lnTo>
                  <a:pt x="66919" y="210470"/>
                </a:lnTo>
                <a:lnTo>
                  <a:pt x="32083" y="187007"/>
                </a:lnTo>
                <a:lnTo>
                  <a:pt x="8606" y="152209"/>
                </a:lnTo>
                <a:lnTo>
                  <a:pt x="0" y="109600"/>
                </a:lnTo>
                <a:close/>
              </a:path>
            </a:pathLst>
          </a:custGeom>
          <a:ln w="4127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2" name="object 21">
            <a:extLst>
              <a:ext uri="{FF2B5EF4-FFF2-40B4-BE49-F238E27FC236}">
                <a16:creationId xmlns:a16="http://schemas.microsoft.com/office/drawing/2014/main" id="{F0A99ED8-7EFF-CC09-C9B4-6C87DCC5B6D5}"/>
              </a:ext>
            </a:extLst>
          </p:cNvPr>
          <p:cNvPicPr/>
          <p:nvPr/>
        </p:nvPicPr>
        <p:blipFill>
          <a:blip r:embed="rId13" cstate="print"/>
          <a:stretch>
            <a:fillRect/>
          </a:stretch>
        </p:blipFill>
        <p:spPr>
          <a:xfrm>
            <a:off x="8473668" y="4815971"/>
            <a:ext cx="221614" cy="221653"/>
          </a:xfrm>
          <a:prstGeom prst="rect">
            <a:avLst/>
          </a:prstGeom>
        </p:spPr>
      </p:pic>
      <p:sp>
        <p:nvSpPr>
          <p:cNvPr id="63" name="object 23">
            <a:extLst>
              <a:ext uri="{FF2B5EF4-FFF2-40B4-BE49-F238E27FC236}">
                <a16:creationId xmlns:a16="http://schemas.microsoft.com/office/drawing/2014/main" id="{577ADA15-1FC3-3463-C0E3-DF2A132BEF8B}"/>
              </a:ext>
            </a:extLst>
          </p:cNvPr>
          <p:cNvSpPr/>
          <p:nvPr/>
        </p:nvSpPr>
        <p:spPr>
          <a:xfrm>
            <a:off x="3400780" y="3493851"/>
            <a:ext cx="1228725" cy="228600"/>
          </a:xfrm>
          <a:custGeom>
            <a:avLst/>
            <a:gdLst/>
            <a:ahLst/>
            <a:cxnLst/>
            <a:rect l="l" t="t" r="r" b="b"/>
            <a:pathLst>
              <a:path w="1228725" h="228600">
                <a:moveTo>
                  <a:pt x="0" y="109474"/>
                </a:moveTo>
                <a:lnTo>
                  <a:pt x="8606" y="66865"/>
                </a:lnTo>
                <a:lnTo>
                  <a:pt x="32083" y="32067"/>
                </a:lnTo>
                <a:lnTo>
                  <a:pt x="66919" y="8604"/>
                </a:lnTo>
                <a:lnTo>
                  <a:pt x="109600" y="0"/>
                </a:lnTo>
                <a:lnTo>
                  <a:pt x="152209" y="8604"/>
                </a:lnTo>
                <a:lnTo>
                  <a:pt x="187007" y="32067"/>
                </a:lnTo>
                <a:lnTo>
                  <a:pt x="210470" y="66865"/>
                </a:lnTo>
                <a:lnTo>
                  <a:pt x="219075" y="109474"/>
                </a:lnTo>
                <a:lnTo>
                  <a:pt x="210470" y="152155"/>
                </a:lnTo>
                <a:lnTo>
                  <a:pt x="187007" y="186991"/>
                </a:lnTo>
                <a:lnTo>
                  <a:pt x="152209" y="210468"/>
                </a:lnTo>
                <a:lnTo>
                  <a:pt x="109600" y="219075"/>
                </a:lnTo>
                <a:lnTo>
                  <a:pt x="66919" y="210468"/>
                </a:lnTo>
                <a:lnTo>
                  <a:pt x="32083" y="186991"/>
                </a:lnTo>
                <a:lnTo>
                  <a:pt x="8606" y="152155"/>
                </a:lnTo>
                <a:lnTo>
                  <a:pt x="0" y="109474"/>
                </a:lnTo>
                <a:close/>
              </a:path>
              <a:path w="1228725" h="228600">
                <a:moveTo>
                  <a:pt x="628650" y="114300"/>
                </a:moveTo>
                <a:lnTo>
                  <a:pt x="637256" y="73497"/>
                </a:lnTo>
                <a:lnTo>
                  <a:pt x="660733" y="40195"/>
                </a:lnTo>
                <a:lnTo>
                  <a:pt x="695569" y="17752"/>
                </a:lnTo>
                <a:lnTo>
                  <a:pt x="738251" y="9525"/>
                </a:lnTo>
                <a:lnTo>
                  <a:pt x="780859" y="17752"/>
                </a:lnTo>
                <a:lnTo>
                  <a:pt x="815657" y="40195"/>
                </a:lnTo>
                <a:lnTo>
                  <a:pt x="839120" y="73497"/>
                </a:lnTo>
                <a:lnTo>
                  <a:pt x="847725" y="114300"/>
                </a:lnTo>
                <a:lnTo>
                  <a:pt x="839120" y="155102"/>
                </a:lnTo>
                <a:lnTo>
                  <a:pt x="815657" y="188404"/>
                </a:lnTo>
                <a:lnTo>
                  <a:pt x="780859" y="210847"/>
                </a:lnTo>
                <a:lnTo>
                  <a:pt x="738251" y="219075"/>
                </a:lnTo>
                <a:lnTo>
                  <a:pt x="695569" y="210847"/>
                </a:lnTo>
                <a:lnTo>
                  <a:pt x="660733" y="188404"/>
                </a:lnTo>
                <a:lnTo>
                  <a:pt x="637256" y="155102"/>
                </a:lnTo>
                <a:lnTo>
                  <a:pt x="628650" y="114300"/>
                </a:lnTo>
                <a:close/>
              </a:path>
              <a:path w="1228725" h="228600">
                <a:moveTo>
                  <a:pt x="1009650" y="118999"/>
                </a:moveTo>
                <a:lnTo>
                  <a:pt x="1018256" y="76390"/>
                </a:lnTo>
                <a:lnTo>
                  <a:pt x="1041733" y="41592"/>
                </a:lnTo>
                <a:lnTo>
                  <a:pt x="1076569" y="18129"/>
                </a:lnTo>
                <a:lnTo>
                  <a:pt x="1119251" y="9525"/>
                </a:lnTo>
                <a:lnTo>
                  <a:pt x="1161859" y="18129"/>
                </a:lnTo>
                <a:lnTo>
                  <a:pt x="1196657" y="41592"/>
                </a:lnTo>
                <a:lnTo>
                  <a:pt x="1220120" y="76390"/>
                </a:lnTo>
                <a:lnTo>
                  <a:pt x="1228725" y="118999"/>
                </a:lnTo>
                <a:lnTo>
                  <a:pt x="1220120" y="161680"/>
                </a:lnTo>
                <a:lnTo>
                  <a:pt x="1196657" y="196516"/>
                </a:lnTo>
                <a:lnTo>
                  <a:pt x="1161859" y="219993"/>
                </a:lnTo>
                <a:lnTo>
                  <a:pt x="1119251" y="228600"/>
                </a:lnTo>
                <a:lnTo>
                  <a:pt x="1076569" y="219993"/>
                </a:lnTo>
                <a:lnTo>
                  <a:pt x="1041733" y="196516"/>
                </a:lnTo>
                <a:lnTo>
                  <a:pt x="1018256" y="161680"/>
                </a:lnTo>
                <a:lnTo>
                  <a:pt x="1009650" y="118999"/>
                </a:lnTo>
                <a:close/>
              </a:path>
              <a:path w="1228725" h="228600">
                <a:moveTo>
                  <a:pt x="295275" y="109474"/>
                </a:moveTo>
                <a:lnTo>
                  <a:pt x="303881" y="66865"/>
                </a:lnTo>
                <a:lnTo>
                  <a:pt x="327358" y="32067"/>
                </a:lnTo>
                <a:lnTo>
                  <a:pt x="362194" y="8604"/>
                </a:lnTo>
                <a:lnTo>
                  <a:pt x="404875" y="0"/>
                </a:lnTo>
                <a:lnTo>
                  <a:pt x="447484" y="8604"/>
                </a:lnTo>
                <a:lnTo>
                  <a:pt x="482282" y="32067"/>
                </a:lnTo>
                <a:lnTo>
                  <a:pt x="505745" y="66865"/>
                </a:lnTo>
                <a:lnTo>
                  <a:pt x="514350" y="109474"/>
                </a:lnTo>
                <a:lnTo>
                  <a:pt x="505745" y="152155"/>
                </a:lnTo>
                <a:lnTo>
                  <a:pt x="482282" y="186991"/>
                </a:lnTo>
                <a:lnTo>
                  <a:pt x="447484" y="210468"/>
                </a:lnTo>
                <a:lnTo>
                  <a:pt x="404875" y="219075"/>
                </a:lnTo>
                <a:lnTo>
                  <a:pt x="362194" y="210468"/>
                </a:lnTo>
                <a:lnTo>
                  <a:pt x="327358" y="186991"/>
                </a:lnTo>
                <a:lnTo>
                  <a:pt x="303881" y="152155"/>
                </a:lnTo>
                <a:lnTo>
                  <a:pt x="295275" y="109474"/>
                </a:lnTo>
                <a:close/>
              </a:path>
            </a:pathLst>
          </a:custGeom>
          <a:ln w="4127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5" name="Rectangle 3">
            <a:extLst>
              <a:ext uri="{FF2B5EF4-FFF2-40B4-BE49-F238E27FC236}">
                <a16:creationId xmlns:a16="http://schemas.microsoft.com/office/drawing/2014/main" id="{D3CFA6A9-CFAF-EE9C-3FAF-95A82274653B}"/>
              </a:ext>
            </a:extLst>
          </p:cNvPr>
          <p:cNvSpPr>
            <a:spLocks noChangeArrowheads="1"/>
          </p:cNvSpPr>
          <p:nvPr/>
        </p:nvSpPr>
        <p:spPr bwMode="auto">
          <a:xfrm>
            <a:off x="260828" y="118088"/>
            <a:ext cx="362131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dirty="0" err="1">
                <a:solidFill>
                  <a:srgbClr val="0000FF"/>
                </a:solidFill>
                <a:ea typeface="Calibri" panose="020F0502020204030204" pitchFamily="34" charset="0"/>
                <a:cs typeface="Calibri" panose="020F0502020204030204" pitchFamily="34" charset="0"/>
              </a:rPr>
              <a:t>Motivations</a:t>
            </a:r>
            <a:endParaRPr lang="it-IT" altLang="it-IT" sz="4000" b="1" dirty="0">
              <a:solidFill>
                <a:srgbClr val="0000FF"/>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716251"/>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5" y="134352"/>
            <a:ext cx="1203628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Cost Function with Regularization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30</a:t>
            </a:fld>
            <a:endParaRPr lang="it-IT" altLang="it-IT"/>
          </a:p>
        </p:txBody>
      </p:sp>
      <p:grpSp>
        <p:nvGrpSpPr>
          <p:cNvPr id="3" name="object 2">
            <a:extLst>
              <a:ext uri="{FF2B5EF4-FFF2-40B4-BE49-F238E27FC236}">
                <a16:creationId xmlns:a16="http://schemas.microsoft.com/office/drawing/2014/main" id="{82B28FE9-1AB8-D864-15DC-6B7A65F23A57}"/>
              </a:ext>
            </a:extLst>
          </p:cNvPr>
          <p:cNvGrpSpPr/>
          <p:nvPr/>
        </p:nvGrpSpPr>
        <p:grpSpPr>
          <a:xfrm>
            <a:off x="4522811" y="5170777"/>
            <a:ext cx="3604049" cy="422097"/>
            <a:chOff x="3429507" y="4096765"/>
            <a:chExt cx="3604049" cy="422097"/>
          </a:xfrm>
        </p:grpSpPr>
        <p:pic>
          <p:nvPicPr>
            <p:cNvPr id="4" name="object 3">
              <a:extLst>
                <a:ext uri="{FF2B5EF4-FFF2-40B4-BE49-F238E27FC236}">
                  <a16:creationId xmlns:a16="http://schemas.microsoft.com/office/drawing/2014/main" id="{5A959BF3-8496-1109-0C0D-D0C6A09E8605}"/>
                </a:ext>
              </a:extLst>
            </p:cNvPr>
            <p:cNvPicPr/>
            <p:nvPr/>
          </p:nvPicPr>
          <p:blipFill>
            <a:blip r:embed="rId5" cstate="print"/>
            <a:stretch>
              <a:fillRect/>
            </a:stretch>
          </p:blipFill>
          <p:spPr>
            <a:xfrm>
              <a:off x="3429507" y="4250334"/>
              <a:ext cx="1375435" cy="268528"/>
            </a:xfrm>
            <a:prstGeom prst="rect">
              <a:avLst/>
            </a:prstGeom>
          </p:spPr>
        </p:pic>
        <p:pic>
          <p:nvPicPr>
            <p:cNvPr id="5" name="object 4">
              <a:extLst>
                <a:ext uri="{FF2B5EF4-FFF2-40B4-BE49-F238E27FC236}">
                  <a16:creationId xmlns:a16="http://schemas.microsoft.com/office/drawing/2014/main" id="{B5FC9B0C-6075-AEE7-6460-2CE8713E8D46}"/>
                </a:ext>
              </a:extLst>
            </p:cNvPr>
            <p:cNvPicPr/>
            <p:nvPr/>
          </p:nvPicPr>
          <p:blipFill>
            <a:blip r:embed="rId6" cstate="print"/>
            <a:stretch>
              <a:fillRect/>
            </a:stretch>
          </p:blipFill>
          <p:spPr>
            <a:xfrm>
              <a:off x="4884038" y="4224629"/>
              <a:ext cx="1115517" cy="244309"/>
            </a:xfrm>
            <a:prstGeom prst="rect">
              <a:avLst/>
            </a:prstGeom>
          </p:spPr>
        </p:pic>
        <p:pic>
          <p:nvPicPr>
            <p:cNvPr id="6" name="object 5">
              <a:extLst>
                <a:ext uri="{FF2B5EF4-FFF2-40B4-BE49-F238E27FC236}">
                  <a16:creationId xmlns:a16="http://schemas.microsoft.com/office/drawing/2014/main" id="{B9B7FBF4-C7DC-50B7-4F25-018740B22A1C}"/>
                </a:ext>
              </a:extLst>
            </p:cNvPr>
            <p:cNvPicPr/>
            <p:nvPr/>
          </p:nvPicPr>
          <p:blipFill>
            <a:blip r:embed="rId7" cstate="print"/>
            <a:stretch>
              <a:fillRect/>
            </a:stretch>
          </p:blipFill>
          <p:spPr>
            <a:xfrm>
              <a:off x="6343776" y="4096765"/>
              <a:ext cx="194818" cy="254279"/>
            </a:xfrm>
            <a:prstGeom prst="rect">
              <a:avLst/>
            </a:prstGeom>
          </p:spPr>
        </p:pic>
        <p:pic>
          <p:nvPicPr>
            <p:cNvPr id="7" name="object 6">
              <a:extLst>
                <a:ext uri="{FF2B5EF4-FFF2-40B4-BE49-F238E27FC236}">
                  <a16:creationId xmlns:a16="http://schemas.microsoft.com/office/drawing/2014/main" id="{F8833CBC-543D-BF9A-51FB-3F12CFCA6B82}"/>
                </a:ext>
              </a:extLst>
            </p:cNvPr>
            <p:cNvPicPr/>
            <p:nvPr/>
          </p:nvPicPr>
          <p:blipFill>
            <a:blip r:embed="rId8" cstate="print"/>
            <a:stretch>
              <a:fillRect/>
            </a:stretch>
          </p:blipFill>
          <p:spPr>
            <a:xfrm>
              <a:off x="6623812" y="4146448"/>
              <a:ext cx="409744" cy="221284"/>
            </a:xfrm>
            <a:prstGeom prst="rect">
              <a:avLst/>
            </a:prstGeom>
          </p:spPr>
        </p:pic>
      </p:grpSp>
      <p:sp>
        <p:nvSpPr>
          <p:cNvPr id="8" name="object 8">
            <a:extLst>
              <a:ext uri="{FF2B5EF4-FFF2-40B4-BE49-F238E27FC236}">
                <a16:creationId xmlns:a16="http://schemas.microsoft.com/office/drawing/2014/main" id="{D958B796-D2B2-6BCC-B178-E296A30F2EF0}"/>
              </a:ext>
            </a:extLst>
          </p:cNvPr>
          <p:cNvSpPr txBox="1">
            <a:spLocks/>
          </p:cNvSpPr>
          <p:nvPr/>
        </p:nvSpPr>
        <p:spPr>
          <a:xfrm>
            <a:off x="1458746" y="1219088"/>
            <a:ext cx="3585845" cy="903605"/>
          </a:xfrm>
          <a:prstGeom prst="rect">
            <a:avLst/>
          </a:prstGeom>
        </p:spPr>
        <p:txBody>
          <a:bodyPr vert="horz" wrap="square" lIns="0" tIns="127635" rIns="0" bIns="0" rtlCol="0">
            <a:spAutoFit/>
          </a:bodyPr>
          <a:lstStyle>
            <a:lvl1pPr>
              <a:defRPr sz="3000" b="0" i="0">
                <a:solidFill>
                  <a:schemeClr val="tx1"/>
                </a:solidFill>
                <a:latin typeface="Verdana"/>
                <a:ea typeface="+mj-ea"/>
                <a:cs typeface="Verdana"/>
              </a:defRPr>
            </a:lvl1pPr>
          </a:lstStyle>
          <a:p>
            <a:pPr marL="38100" marR="0" lvl="0" indent="0" defTabSz="914400" eaLnBrk="1" fontAlgn="auto" latinLnBrk="0" hangingPunct="1">
              <a:lnSpc>
                <a:spcPct val="100000"/>
              </a:lnSpc>
              <a:spcBef>
                <a:spcPts val="1005"/>
              </a:spcBef>
              <a:spcAft>
                <a:spcPts val="0"/>
              </a:spcAft>
              <a:buClrTx/>
              <a:buSzTx/>
              <a:buFontTx/>
              <a:buNone/>
              <a:tabLst/>
              <a:defRPr/>
            </a:pPr>
            <a:r>
              <a:rPr kumimoji="0" lang="en-GB" sz="2700" b="0" i="0" u="none" strike="noStrike" kern="0" cap="none" spc="-10" normalizeH="0" baseline="0" noProof="0" dirty="0">
                <a:ln>
                  <a:noFill/>
                </a:ln>
                <a:solidFill>
                  <a:srgbClr val="0000FF"/>
                </a:solidFill>
                <a:effectLst/>
                <a:uLnTx/>
                <a:uFillTx/>
                <a:latin typeface="Verdana"/>
                <a:ea typeface="+mj-ea"/>
              </a:rPr>
              <a:t>Regularization</a:t>
            </a:r>
            <a:endParaRPr kumimoji="0" lang="en-GB" sz="2700" b="0" i="0" u="none" strike="noStrike" kern="0" cap="none" spc="0" normalizeH="0" baseline="0" noProof="0" dirty="0">
              <a:ln>
                <a:noFill/>
              </a:ln>
              <a:solidFill>
                <a:srgbClr val="0000FF"/>
              </a:solidFill>
              <a:effectLst/>
              <a:uLnTx/>
              <a:uFillTx/>
              <a:latin typeface="Verdana"/>
              <a:ea typeface="+mj-ea"/>
            </a:endParaRPr>
          </a:p>
          <a:p>
            <a:pPr marL="506095" marR="0" lvl="0" indent="0" algn="ctr" defTabSz="914400" eaLnBrk="1" fontAlgn="auto" latinLnBrk="0" hangingPunct="1">
              <a:lnSpc>
                <a:spcPct val="100000"/>
              </a:lnSpc>
              <a:spcBef>
                <a:spcPts val="605"/>
              </a:spcBef>
              <a:spcAft>
                <a:spcPts val="0"/>
              </a:spcAft>
              <a:buClrTx/>
              <a:buSzTx/>
              <a:buFontTx/>
              <a:buNone/>
              <a:tabLst/>
              <a:defRPr/>
            </a:pPr>
            <a:r>
              <a:rPr kumimoji="0" lang="en-GB" sz="1800" b="0" i="0" u="none" strike="noStrike" kern="0" cap="none" spc="0" normalizeH="0" baseline="0" noProof="0" dirty="0">
                <a:ln>
                  <a:noFill/>
                </a:ln>
                <a:solidFill>
                  <a:sysClr val="windowText" lastClr="000000"/>
                </a:solidFill>
                <a:effectLst/>
                <a:uLnTx/>
                <a:uFillTx/>
                <a:latin typeface="Verdana"/>
                <a:ea typeface="+mj-ea"/>
              </a:rPr>
              <a:t>small</a:t>
            </a:r>
            <a:r>
              <a:rPr kumimoji="0" lang="en-GB" sz="1800" b="0" i="0" u="none" strike="noStrike" kern="0" cap="none" spc="-30" normalizeH="0" baseline="0" noProof="0" dirty="0">
                <a:ln>
                  <a:noFill/>
                </a:ln>
                <a:solidFill>
                  <a:sysClr val="windowText" lastClr="000000"/>
                </a:solidFill>
                <a:effectLst/>
                <a:uLnTx/>
                <a:uFillTx/>
                <a:latin typeface="Verdana"/>
                <a:ea typeface="+mj-ea"/>
              </a:rPr>
              <a:t> </a:t>
            </a:r>
            <a:r>
              <a:rPr kumimoji="0" lang="en-GB" sz="1800" b="0" i="0" u="none" strike="noStrike" kern="0" cap="none" spc="0" normalizeH="0" baseline="0" noProof="0" dirty="0">
                <a:ln>
                  <a:noFill/>
                </a:ln>
                <a:solidFill>
                  <a:sysClr val="windowText" lastClr="000000"/>
                </a:solidFill>
                <a:effectLst/>
                <a:uLnTx/>
                <a:uFillTx/>
                <a:latin typeface="Verdana"/>
                <a:ea typeface="+mj-ea"/>
              </a:rPr>
              <a:t>values</a:t>
            </a:r>
            <a:r>
              <a:rPr kumimoji="0" lang="en-GB" sz="1800" b="0" i="0" u="none" strike="noStrike" kern="0" cap="none" spc="110" normalizeH="0" baseline="0" noProof="0" dirty="0">
                <a:ln>
                  <a:noFill/>
                </a:ln>
                <a:solidFill>
                  <a:sysClr val="windowText" lastClr="000000"/>
                </a:solidFill>
                <a:effectLst/>
                <a:uLnTx/>
                <a:uFillTx/>
                <a:latin typeface="Verdana"/>
                <a:ea typeface="+mj-ea"/>
              </a:rPr>
              <a:t> </a:t>
            </a:r>
            <a:r>
              <a:rPr kumimoji="0" lang="en-GB" sz="1800" b="0" i="0" u="none" strike="noStrike" kern="0" cap="none" spc="-30" normalizeH="0" baseline="0" noProof="0" dirty="0">
                <a:ln>
                  <a:noFill/>
                </a:ln>
                <a:solidFill>
                  <a:sysClr val="windowText" lastClr="000000"/>
                </a:solidFill>
                <a:effectLst/>
                <a:uLnTx/>
                <a:uFillTx/>
                <a:latin typeface="Cambria Math"/>
                <a:ea typeface="+mj-ea"/>
                <a:cs typeface="Cambria Math"/>
              </a:rPr>
              <a:t>𝑤</a:t>
            </a:r>
            <a:r>
              <a:rPr kumimoji="0" lang="en-GB" sz="2025" b="0" i="0" u="none" strike="noStrike" kern="0" cap="none" spc="-44" normalizeH="0" baseline="-16460" noProof="0" dirty="0">
                <a:ln>
                  <a:noFill/>
                </a:ln>
                <a:solidFill>
                  <a:sysClr val="windowText" lastClr="000000"/>
                </a:solidFill>
                <a:effectLst/>
                <a:uLnTx/>
                <a:uFillTx/>
                <a:latin typeface="Cambria Math"/>
                <a:ea typeface="+mj-ea"/>
                <a:cs typeface="Cambria Math"/>
              </a:rPr>
              <a:t>1</a:t>
            </a:r>
            <a:r>
              <a:rPr kumimoji="0" lang="en-GB" sz="1800" b="0" i="0" u="none" strike="noStrike" kern="0" cap="none" spc="-30" normalizeH="0" baseline="0" noProof="0" dirty="0">
                <a:ln>
                  <a:noFill/>
                </a:ln>
                <a:solidFill>
                  <a:sysClr val="windowText" lastClr="000000"/>
                </a:solidFill>
                <a:effectLst/>
                <a:uLnTx/>
                <a:uFillTx/>
                <a:latin typeface="Cambria Math"/>
                <a:ea typeface="+mj-ea"/>
                <a:cs typeface="Cambria Math"/>
              </a:rPr>
              <a:t>,</a:t>
            </a:r>
            <a:r>
              <a:rPr kumimoji="0" lang="en-GB" sz="1800" b="0" i="0" u="none" strike="noStrike" kern="0" cap="none" spc="-95" normalizeH="0" baseline="0" noProof="0" dirty="0">
                <a:ln>
                  <a:noFill/>
                </a:ln>
                <a:solidFill>
                  <a:sysClr val="windowText" lastClr="000000"/>
                </a:solidFill>
                <a:effectLst/>
                <a:uLnTx/>
                <a:uFillTx/>
                <a:latin typeface="Cambria Math"/>
                <a:ea typeface="+mj-ea"/>
                <a:cs typeface="Cambria Math"/>
              </a:rPr>
              <a:t> </a:t>
            </a:r>
            <a:r>
              <a:rPr kumimoji="0" lang="en-GB" sz="1800" b="0" i="0" u="none" strike="noStrike" kern="0" cap="none" spc="0" normalizeH="0" baseline="0" noProof="0" dirty="0">
                <a:ln>
                  <a:noFill/>
                </a:ln>
                <a:solidFill>
                  <a:sysClr val="windowText" lastClr="000000"/>
                </a:solidFill>
                <a:effectLst/>
                <a:uLnTx/>
                <a:uFillTx/>
                <a:latin typeface="Cambria Math"/>
                <a:ea typeface="+mj-ea"/>
                <a:cs typeface="Cambria Math"/>
              </a:rPr>
              <a:t>𝑤</a:t>
            </a:r>
            <a:r>
              <a:rPr kumimoji="0" lang="en-GB" sz="2025" b="0" i="0" u="none" strike="noStrike" kern="0" cap="none" spc="0" normalizeH="0" baseline="-16460" noProof="0" dirty="0">
                <a:ln>
                  <a:noFill/>
                </a:ln>
                <a:solidFill>
                  <a:sysClr val="windowText" lastClr="000000"/>
                </a:solidFill>
                <a:effectLst/>
                <a:uLnTx/>
                <a:uFillTx/>
                <a:latin typeface="Cambria Math"/>
                <a:ea typeface="+mj-ea"/>
                <a:cs typeface="Cambria Math"/>
              </a:rPr>
              <a:t>2</a:t>
            </a:r>
            <a:r>
              <a:rPr kumimoji="0" lang="en-GB" sz="1800" b="0" i="0" u="none" strike="noStrike" kern="0" cap="none" spc="0" normalizeH="0" baseline="0" noProof="0" dirty="0">
                <a:ln>
                  <a:noFill/>
                </a:ln>
                <a:solidFill>
                  <a:sysClr val="windowText" lastClr="000000"/>
                </a:solidFill>
                <a:effectLst/>
                <a:uLnTx/>
                <a:uFillTx/>
                <a:latin typeface="Cambria Math"/>
                <a:ea typeface="+mj-ea"/>
                <a:cs typeface="Cambria Math"/>
              </a:rPr>
              <a:t>,</a:t>
            </a:r>
            <a:r>
              <a:rPr kumimoji="0" lang="en-GB" sz="1800" b="0" i="0" u="none" strike="noStrike" kern="0" cap="none" spc="-100" normalizeH="0" baseline="0" noProof="0" dirty="0">
                <a:ln>
                  <a:noFill/>
                </a:ln>
                <a:solidFill>
                  <a:sysClr val="windowText" lastClr="000000"/>
                </a:solidFill>
                <a:effectLst/>
                <a:uLnTx/>
                <a:uFillTx/>
                <a:latin typeface="Cambria Math"/>
                <a:ea typeface="+mj-ea"/>
                <a:cs typeface="Cambria Math"/>
              </a:rPr>
              <a:t> </a:t>
            </a:r>
            <a:r>
              <a:rPr kumimoji="0" lang="en-GB" sz="1800" b="0" i="0" u="none" strike="noStrike" kern="0" cap="none" spc="0" normalizeH="0" baseline="0" noProof="0" dirty="0">
                <a:ln>
                  <a:noFill/>
                </a:ln>
                <a:solidFill>
                  <a:sysClr val="windowText" lastClr="000000"/>
                </a:solidFill>
                <a:effectLst/>
                <a:uLnTx/>
                <a:uFillTx/>
                <a:latin typeface="Cambria Math"/>
                <a:ea typeface="+mj-ea"/>
                <a:cs typeface="Cambria Math"/>
              </a:rPr>
              <a:t>⋯</a:t>
            </a:r>
            <a:r>
              <a:rPr kumimoji="0" lang="en-GB" sz="1800" b="0" i="0" u="none" strike="noStrike" kern="0" cap="none" spc="-80" normalizeH="0" baseline="0" noProof="0" dirty="0">
                <a:ln>
                  <a:noFill/>
                </a:ln>
                <a:solidFill>
                  <a:sysClr val="windowText" lastClr="000000"/>
                </a:solidFill>
                <a:effectLst/>
                <a:uLnTx/>
                <a:uFillTx/>
                <a:latin typeface="Cambria Math"/>
                <a:ea typeface="+mj-ea"/>
                <a:cs typeface="Cambria Math"/>
              </a:rPr>
              <a:t> </a:t>
            </a:r>
            <a:r>
              <a:rPr kumimoji="0" lang="en-GB" sz="1800" b="0" i="0" u="none" strike="noStrike" kern="0" cap="none" spc="-10" normalizeH="0" baseline="0" noProof="0" dirty="0">
                <a:ln>
                  <a:noFill/>
                </a:ln>
                <a:solidFill>
                  <a:sysClr val="windowText" lastClr="000000"/>
                </a:solidFill>
                <a:effectLst/>
                <a:uLnTx/>
                <a:uFillTx/>
                <a:latin typeface="Cambria Math"/>
                <a:ea typeface="+mj-ea"/>
                <a:cs typeface="Cambria Math"/>
              </a:rPr>
              <a:t>,</a:t>
            </a:r>
            <a:r>
              <a:rPr kumimoji="0" lang="en-GB" sz="1800" b="0" i="0" u="none" strike="noStrike" kern="0" cap="none" spc="-95" normalizeH="0" baseline="0" noProof="0" dirty="0">
                <a:ln>
                  <a:noFill/>
                </a:ln>
                <a:solidFill>
                  <a:sysClr val="windowText" lastClr="000000"/>
                </a:solidFill>
                <a:effectLst/>
                <a:uLnTx/>
                <a:uFillTx/>
                <a:latin typeface="Cambria Math"/>
                <a:ea typeface="+mj-ea"/>
                <a:cs typeface="Cambria Math"/>
              </a:rPr>
              <a:t> </a:t>
            </a:r>
            <a:r>
              <a:rPr kumimoji="0" lang="en-GB" sz="1800" b="0" i="0" u="none" strike="noStrike" kern="0" cap="none" spc="0" normalizeH="0" baseline="0" noProof="0" dirty="0">
                <a:ln>
                  <a:noFill/>
                </a:ln>
                <a:solidFill>
                  <a:sysClr val="windowText" lastClr="000000"/>
                </a:solidFill>
                <a:effectLst/>
                <a:uLnTx/>
                <a:uFillTx/>
                <a:latin typeface="Cambria Math"/>
                <a:ea typeface="+mj-ea"/>
                <a:cs typeface="Cambria Math"/>
              </a:rPr>
              <a:t>𝑤</a:t>
            </a:r>
            <a:r>
              <a:rPr kumimoji="0" lang="en-GB" sz="2025" b="0" i="0" u="none" strike="noStrike" kern="0" cap="none" spc="0" normalizeH="0" baseline="-16460" noProof="0" dirty="0">
                <a:ln>
                  <a:noFill/>
                </a:ln>
                <a:solidFill>
                  <a:sysClr val="windowText" lastClr="000000"/>
                </a:solidFill>
                <a:effectLst/>
                <a:uLnTx/>
                <a:uFillTx/>
                <a:latin typeface="Cambria Math"/>
                <a:ea typeface="+mj-ea"/>
                <a:cs typeface="Cambria Math"/>
              </a:rPr>
              <a:t>𝑛</a:t>
            </a:r>
            <a:r>
              <a:rPr kumimoji="0" lang="en-GB" sz="1800" b="0" i="0" u="none" strike="noStrike" kern="0" cap="none" spc="0" normalizeH="0" baseline="0" noProof="0" dirty="0">
                <a:ln>
                  <a:noFill/>
                </a:ln>
                <a:solidFill>
                  <a:sysClr val="windowText" lastClr="000000"/>
                </a:solidFill>
                <a:effectLst/>
                <a:uLnTx/>
                <a:uFillTx/>
                <a:latin typeface="Cambria Math"/>
                <a:ea typeface="+mj-ea"/>
                <a:cs typeface="Cambria Math"/>
              </a:rPr>
              <a:t>,</a:t>
            </a:r>
            <a:r>
              <a:rPr kumimoji="0" lang="en-GB" sz="1800" b="0" i="0" u="none" strike="noStrike" kern="0" cap="none" spc="-170" normalizeH="0" baseline="0" noProof="0" dirty="0">
                <a:ln>
                  <a:noFill/>
                </a:ln>
                <a:solidFill>
                  <a:sysClr val="windowText" lastClr="000000"/>
                </a:solidFill>
                <a:effectLst/>
                <a:uLnTx/>
                <a:uFillTx/>
                <a:latin typeface="Cambria Math"/>
                <a:ea typeface="+mj-ea"/>
                <a:cs typeface="Cambria Math"/>
              </a:rPr>
              <a:t> </a:t>
            </a:r>
            <a:r>
              <a:rPr kumimoji="0" lang="en-GB" sz="1800" b="0" i="0" u="none" strike="noStrike" kern="0" cap="none" spc="-50" normalizeH="0" baseline="0" noProof="0" dirty="0">
                <a:ln>
                  <a:noFill/>
                </a:ln>
                <a:solidFill>
                  <a:sysClr val="windowText" lastClr="000000"/>
                </a:solidFill>
                <a:effectLst/>
                <a:uLnTx/>
                <a:uFillTx/>
                <a:latin typeface="Cambria Math"/>
                <a:ea typeface="+mj-ea"/>
                <a:cs typeface="Cambria Math"/>
              </a:rPr>
              <a:t>𝑏</a:t>
            </a:r>
            <a:endParaRPr kumimoji="0" lang="en-GB" sz="1800" b="0" i="0" u="none" strike="noStrike" kern="0" cap="none" spc="0" normalizeH="0" baseline="0" noProof="0" dirty="0">
              <a:ln>
                <a:noFill/>
              </a:ln>
              <a:solidFill>
                <a:sysClr val="windowText" lastClr="000000"/>
              </a:solidFill>
              <a:effectLst/>
              <a:uLnTx/>
              <a:uFillTx/>
              <a:latin typeface="Cambria Math"/>
              <a:ea typeface="+mj-ea"/>
              <a:cs typeface="Cambria Math"/>
            </a:endParaRPr>
          </a:p>
        </p:txBody>
      </p:sp>
      <p:sp>
        <p:nvSpPr>
          <p:cNvPr id="9" name="object 9">
            <a:extLst>
              <a:ext uri="{FF2B5EF4-FFF2-40B4-BE49-F238E27FC236}">
                <a16:creationId xmlns:a16="http://schemas.microsoft.com/office/drawing/2014/main" id="{F6D8A27D-0255-0D65-C061-4832A9B38B78}"/>
              </a:ext>
            </a:extLst>
          </p:cNvPr>
          <p:cNvSpPr txBox="1"/>
          <p:nvPr/>
        </p:nvSpPr>
        <p:spPr>
          <a:xfrm>
            <a:off x="5363679" y="1427135"/>
            <a:ext cx="2254250" cy="706120"/>
          </a:xfrm>
          <a:prstGeom prst="rect">
            <a:avLst/>
          </a:prstGeom>
        </p:spPr>
        <p:txBody>
          <a:bodyPr vert="horz" wrap="square" lIns="0" tIns="78740" rIns="0" bIns="0" rtlCol="0">
            <a:spAutoFit/>
          </a:bodyPr>
          <a:lstStyle/>
          <a:p>
            <a:pPr marL="12700" defTabSz="914400" eaLnBrk="1" fontAlgn="auto" hangingPunct="1">
              <a:spcBef>
                <a:spcPts val="620"/>
              </a:spcBef>
              <a:spcAft>
                <a:spcPts val="0"/>
              </a:spcAft>
              <a:buClrTx/>
              <a:buSzTx/>
              <a:buFontTx/>
              <a:buNone/>
            </a:pPr>
            <a:r>
              <a:rPr kern="0" dirty="0">
                <a:solidFill>
                  <a:sysClr val="windowText" lastClr="000000"/>
                </a:solidFill>
                <a:latin typeface="Verdana"/>
                <a:cs typeface="Verdana"/>
              </a:rPr>
              <a:t>simpler</a:t>
            </a:r>
            <a:r>
              <a:rPr kern="0" spc="-65" dirty="0">
                <a:solidFill>
                  <a:sysClr val="windowText" lastClr="000000"/>
                </a:solidFill>
                <a:latin typeface="Verdana"/>
                <a:cs typeface="Verdana"/>
              </a:rPr>
              <a:t> </a:t>
            </a:r>
            <a:r>
              <a:rPr kern="0" spc="-20" dirty="0">
                <a:solidFill>
                  <a:sysClr val="windowText" lastClr="000000"/>
                </a:solidFill>
                <a:latin typeface="Verdana"/>
                <a:cs typeface="Verdana"/>
              </a:rPr>
              <a:t>model</a:t>
            </a:r>
            <a:endParaRPr kern="0">
              <a:solidFill>
                <a:sysClr val="windowText" lastClr="000000"/>
              </a:solidFill>
              <a:latin typeface="Verdana"/>
              <a:cs typeface="Verdana"/>
            </a:endParaRPr>
          </a:p>
          <a:p>
            <a:pPr marL="12700" defTabSz="914400" eaLnBrk="1" fontAlgn="auto" hangingPunct="1">
              <a:spcBef>
                <a:spcPts val="520"/>
              </a:spcBef>
              <a:spcAft>
                <a:spcPts val="0"/>
              </a:spcAft>
              <a:buClrTx/>
              <a:buSzTx/>
              <a:buFontTx/>
              <a:buNone/>
            </a:pPr>
            <a:r>
              <a:rPr kern="0" dirty="0">
                <a:solidFill>
                  <a:sysClr val="windowText" lastClr="000000"/>
                </a:solidFill>
                <a:latin typeface="Verdana"/>
                <a:cs typeface="Verdana"/>
              </a:rPr>
              <a:t>less</a:t>
            </a:r>
            <a:r>
              <a:rPr kern="0" spc="-100" dirty="0">
                <a:solidFill>
                  <a:sysClr val="windowText" lastClr="000000"/>
                </a:solidFill>
                <a:latin typeface="Verdana"/>
                <a:cs typeface="Verdana"/>
              </a:rPr>
              <a:t> </a:t>
            </a:r>
            <a:r>
              <a:rPr kern="0" dirty="0">
                <a:solidFill>
                  <a:sysClr val="windowText" lastClr="000000"/>
                </a:solidFill>
                <a:latin typeface="Verdana"/>
                <a:cs typeface="Verdana"/>
              </a:rPr>
              <a:t>likely</a:t>
            </a:r>
            <a:r>
              <a:rPr kern="0" spc="110" dirty="0">
                <a:solidFill>
                  <a:sysClr val="windowText" lastClr="000000"/>
                </a:solidFill>
                <a:latin typeface="Verdana"/>
                <a:cs typeface="Verdana"/>
              </a:rPr>
              <a:t> </a:t>
            </a:r>
            <a:r>
              <a:rPr kern="0" dirty="0">
                <a:solidFill>
                  <a:sysClr val="windowText" lastClr="000000"/>
                </a:solidFill>
                <a:latin typeface="Verdana"/>
                <a:cs typeface="Verdana"/>
              </a:rPr>
              <a:t>to</a:t>
            </a:r>
            <a:r>
              <a:rPr kern="0" spc="-100" dirty="0">
                <a:solidFill>
                  <a:sysClr val="windowText" lastClr="000000"/>
                </a:solidFill>
                <a:latin typeface="Verdana"/>
                <a:cs typeface="Verdana"/>
              </a:rPr>
              <a:t> </a:t>
            </a:r>
            <a:r>
              <a:rPr kern="0" spc="-10" dirty="0">
                <a:solidFill>
                  <a:sysClr val="windowText" lastClr="000000"/>
                </a:solidFill>
                <a:latin typeface="Verdana"/>
                <a:cs typeface="Verdana"/>
              </a:rPr>
              <a:t>overfit</a:t>
            </a:r>
            <a:endParaRPr kern="0">
              <a:solidFill>
                <a:sysClr val="windowText" lastClr="000000"/>
              </a:solidFill>
              <a:latin typeface="Verdana"/>
              <a:cs typeface="Verdana"/>
            </a:endParaRPr>
          </a:p>
        </p:txBody>
      </p:sp>
      <p:sp>
        <p:nvSpPr>
          <p:cNvPr id="10" name="object 10">
            <a:extLst>
              <a:ext uri="{FF2B5EF4-FFF2-40B4-BE49-F238E27FC236}">
                <a16:creationId xmlns:a16="http://schemas.microsoft.com/office/drawing/2014/main" id="{A54BD7A4-402E-E908-408C-640D7F6ACDDD}"/>
              </a:ext>
            </a:extLst>
          </p:cNvPr>
          <p:cNvSpPr txBox="1"/>
          <p:nvPr/>
        </p:nvSpPr>
        <p:spPr>
          <a:xfrm>
            <a:off x="2122321" y="3386618"/>
            <a:ext cx="2341880"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000" kern="0" spc="-90" dirty="0">
                <a:solidFill>
                  <a:srgbClr val="0096FF"/>
                </a:solidFill>
                <a:latin typeface="Cambria Math"/>
                <a:cs typeface="Cambria Math"/>
              </a:rPr>
              <a:t>𝑤</a:t>
            </a:r>
            <a:r>
              <a:rPr sz="2250" kern="0" spc="-135" baseline="-16666" dirty="0">
                <a:solidFill>
                  <a:srgbClr val="0096FF"/>
                </a:solidFill>
                <a:latin typeface="Cambria Math"/>
                <a:cs typeface="Cambria Math"/>
              </a:rPr>
              <a:t>1</a:t>
            </a:r>
            <a:r>
              <a:rPr sz="2250" kern="0" spc="-202" baseline="-16666" dirty="0">
                <a:solidFill>
                  <a:srgbClr val="0096FF"/>
                </a:solidFill>
                <a:latin typeface="Cambria Math"/>
                <a:cs typeface="Cambria Math"/>
              </a:rPr>
              <a:t> </a:t>
            </a:r>
            <a:r>
              <a:rPr sz="2000" kern="0" dirty="0">
                <a:solidFill>
                  <a:sysClr val="windowText" lastClr="000000"/>
                </a:solidFill>
                <a:latin typeface="Cambria Math"/>
                <a:cs typeface="Cambria Math"/>
              </a:rPr>
              <a:t>,</a:t>
            </a:r>
            <a:r>
              <a:rPr sz="2000" kern="0" spc="-65" dirty="0">
                <a:solidFill>
                  <a:sysClr val="windowText" lastClr="000000"/>
                </a:solidFill>
                <a:latin typeface="Cambria Math"/>
                <a:cs typeface="Cambria Math"/>
              </a:rPr>
              <a:t> </a:t>
            </a:r>
            <a:r>
              <a:rPr sz="2000" kern="0" spc="-30" dirty="0">
                <a:solidFill>
                  <a:srgbClr val="0096FF"/>
                </a:solidFill>
                <a:latin typeface="Cambria Math"/>
                <a:cs typeface="Cambria Math"/>
              </a:rPr>
              <a:t>𝑤</a:t>
            </a:r>
            <a:r>
              <a:rPr sz="2250" kern="0" spc="-44" baseline="-16666" dirty="0">
                <a:solidFill>
                  <a:srgbClr val="0096FF"/>
                </a:solidFill>
                <a:latin typeface="Cambria Math"/>
                <a:cs typeface="Cambria Math"/>
              </a:rPr>
              <a:t>1</a:t>
            </a:r>
            <a:r>
              <a:rPr sz="2000" kern="0" spc="-30" dirty="0">
                <a:solidFill>
                  <a:sysClr val="windowText" lastClr="000000"/>
                </a:solidFill>
                <a:latin typeface="Cambria Math"/>
                <a:cs typeface="Cambria Math"/>
              </a:rPr>
              <a:t>,</a:t>
            </a:r>
            <a:r>
              <a:rPr sz="2000" kern="0" spc="-75" dirty="0">
                <a:solidFill>
                  <a:sysClr val="windowText" lastClr="000000"/>
                </a:solidFill>
                <a:latin typeface="Cambria Math"/>
                <a:cs typeface="Cambria Math"/>
              </a:rPr>
              <a:t> </a:t>
            </a:r>
            <a:r>
              <a:rPr sz="2000" kern="0" dirty="0">
                <a:solidFill>
                  <a:srgbClr val="0096FF"/>
                </a:solidFill>
                <a:latin typeface="Cambria Math"/>
                <a:cs typeface="Cambria Math"/>
              </a:rPr>
              <a:t>𝑤</a:t>
            </a:r>
            <a:r>
              <a:rPr sz="2250" kern="0" baseline="-16666" dirty="0">
                <a:solidFill>
                  <a:srgbClr val="0096FF"/>
                </a:solidFill>
                <a:latin typeface="Cambria Math"/>
                <a:cs typeface="Cambria Math"/>
              </a:rPr>
              <a:t>2</a:t>
            </a:r>
            <a:r>
              <a:rPr sz="2000" kern="0" dirty="0">
                <a:solidFill>
                  <a:sysClr val="windowText" lastClr="000000"/>
                </a:solidFill>
                <a:latin typeface="Cambria Math"/>
                <a:cs typeface="Cambria Math"/>
              </a:rPr>
              <a:t>,</a:t>
            </a:r>
            <a:r>
              <a:rPr sz="2000" kern="0" spc="-7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35"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155" dirty="0">
                <a:solidFill>
                  <a:sysClr val="windowText" lastClr="000000"/>
                </a:solidFill>
                <a:latin typeface="Cambria Math"/>
                <a:cs typeface="Cambria Math"/>
              </a:rPr>
              <a:t> </a:t>
            </a:r>
            <a:r>
              <a:rPr sz="2000" kern="0" dirty="0">
                <a:solidFill>
                  <a:srgbClr val="0096FF"/>
                </a:solidFill>
                <a:latin typeface="Cambria Math"/>
                <a:cs typeface="Cambria Math"/>
              </a:rPr>
              <a:t>𝑤</a:t>
            </a:r>
            <a:r>
              <a:rPr sz="2250" kern="0" baseline="-16666" dirty="0">
                <a:solidFill>
                  <a:srgbClr val="0096FF"/>
                </a:solidFill>
                <a:latin typeface="Cambria Math"/>
                <a:cs typeface="Cambria Math"/>
              </a:rPr>
              <a:t>100</a:t>
            </a:r>
            <a:r>
              <a:rPr sz="2000" kern="0" dirty="0">
                <a:solidFill>
                  <a:sysClr val="windowText" lastClr="000000"/>
                </a:solidFill>
                <a:latin typeface="Cambria Math"/>
                <a:cs typeface="Cambria Math"/>
              </a:rPr>
              <a:t>,</a:t>
            </a:r>
            <a:r>
              <a:rPr sz="2000" kern="0" spc="-160" dirty="0">
                <a:solidFill>
                  <a:sysClr val="windowText" lastClr="000000"/>
                </a:solidFill>
                <a:latin typeface="Cambria Math"/>
                <a:cs typeface="Cambria Math"/>
              </a:rPr>
              <a:t> </a:t>
            </a:r>
            <a:r>
              <a:rPr sz="2000" kern="0" spc="-50" dirty="0">
                <a:solidFill>
                  <a:srgbClr val="FF40FF"/>
                </a:solidFill>
                <a:latin typeface="Cambria Math"/>
                <a:cs typeface="Cambria Math"/>
              </a:rPr>
              <a:t>𝑏</a:t>
            </a:r>
            <a:endParaRPr sz="2000" kern="0">
              <a:solidFill>
                <a:sysClr val="windowText" lastClr="000000"/>
              </a:solidFill>
              <a:latin typeface="Cambria Math"/>
              <a:cs typeface="Cambria Math"/>
            </a:endParaRPr>
          </a:p>
        </p:txBody>
      </p:sp>
      <p:grpSp>
        <p:nvGrpSpPr>
          <p:cNvPr id="49" name="object 11">
            <a:extLst>
              <a:ext uri="{FF2B5EF4-FFF2-40B4-BE49-F238E27FC236}">
                <a16:creationId xmlns:a16="http://schemas.microsoft.com/office/drawing/2014/main" id="{B74D4A45-3B65-4CD6-F0BE-17AC4A1FAB33}"/>
              </a:ext>
            </a:extLst>
          </p:cNvPr>
          <p:cNvGrpSpPr/>
          <p:nvPr/>
        </p:nvGrpSpPr>
        <p:grpSpPr>
          <a:xfrm>
            <a:off x="1369236" y="4633821"/>
            <a:ext cx="755015" cy="251460"/>
            <a:chOff x="275932" y="3559809"/>
            <a:chExt cx="755015" cy="251460"/>
          </a:xfrm>
        </p:grpSpPr>
        <p:pic>
          <p:nvPicPr>
            <p:cNvPr id="50" name="object 12">
              <a:extLst>
                <a:ext uri="{FF2B5EF4-FFF2-40B4-BE49-F238E27FC236}">
                  <a16:creationId xmlns:a16="http://schemas.microsoft.com/office/drawing/2014/main" id="{7EC77EA7-C559-B2C4-FD83-AF0837AFCF85}"/>
                </a:ext>
              </a:extLst>
            </p:cNvPr>
            <p:cNvPicPr/>
            <p:nvPr/>
          </p:nvPicPr>
          <p:blipFill>
            <a:blip r:embed="rId9" cstate="print"/>
            <a:stretch>
              <a:fillRect/>
            </a:stretch>
          </p:blipFill>
          <p:spPr>
            <a:xfrm>
              <a:off x="275932" y="3590797"/>
              <a:ext cx="114147" cy="220090"/>
            </a:xfrm>
            <a:prstGeom prst="rect">
              <a:avLst/>
            </a:prstGeom>
          </p:spPr>
        </p:pic>
        <p:sp>
          <p:nvSpPr>
            <p:cNvPr id="51" name="object 13">
              <a:extLst>
                <a:ext uri="{FF2B5EF4-FFF2-40B4-BE49-F238E27FC236}">
                  <a16:creationId xmlns:a16="http://schemas.microsoft.com/office/drawing/2014/main" id="{9B42B565-58C7-0541-8A08-29E7F8C0F8DD}"/>
                </a:ext>
              </a:extLst>
            </p:cNvPr>
            <p:cNvSpPr/>
            <p:nvPr/>
          </p:nvSpPr>
          <p:spPr>
            <a:xfrm>
              <a:off x="426415" y="3559809"/>
              <a:ext cx="604520" cy="250190"/>
            </a:xfrm>
            <a:custGeom>
              <a:avLst/>
              <a:gdLst/>
              <a:ahLst/>
              <a:cxnLst/>
              <a:rect l="l" t="t" r="r" b="b"/>
              <a:pathLst>
                <a:path w="604519" h="250189">
                  <a:moveTo>
                    <a:pt x="79362" y="21082"/>
                  </a:moveTo>
                  <a:lnTo>
                    <a:pt x="75971" y="11430"/>
                  </a:lnTo>
                  <a:lnTo>
                    <a:pt x="58699" y="17691"/>
                  </a:lnTo>
                  <a:lnTo>
                    <a:pt x="43561" y="26758"/>
                  </a:lnTo>
                  <a:lnTo>
                    <a:pt x="11049" y="70078"/>
                  </a:lnTo>
                  <a:lnTo>
                    <a:pt x="1219" y="108839"/>
                  </a:lnTo>
                  <a:lnTo>
                    <a:pt x="0" y="130683"/>
                  </a:lnTo>
                  <a:lnTo>
                    <a:pt x="1219" y="152527"/>
                  </a:lnTo>
                  <a:lnTo>
                    <a:pt x="11023" y="191198"/>
                  </a:lnTo>
                  <a:lnTo>
                    <a:pt x="43472" y="234429"/>
                  </a:lnTo>
                  <a:lnTo>
                    <a:pt x="75971" y="249682"/>
                  </a:lnTo>
                  <a:lnTo>
                    <a:pt x="78994" y="240030"/>
                  </a:lnTo>
                  <a:lnTo>
                    <a:pt x="65417" y="234010"/>
                  </a:lnTo>
                  <a:lnTo>
                    <a:pt x="53695" y="225640"/>
                  </a:lnTo>
                  <a:lnTo>
                    <a:pt x="29667" y="186626"/>
                  </a:lnTo>
                  <a:lnTo>
                    <a:pt x="21729" y="129413"/>
                  </a:lnTo>
                  <a:lnTo>
                    <a:pt x="22606" y="109080"/>
                  </a:lnTo>
                  <a:lnTo>
                    <a:pt x="35852" y="58801"/>
                  </a:lnTo>
                  <a:lnTo>
                    <a:pt x="65620" y="27089"/>
                  </a:lnTo>
                  <a:lnTo>
                    <a:pt x="79362" y="21082"/>
                  </a:lnTo>
                  <a:close/>
                </a:path>
                <a:path w="604519" h="250189">
                  <a:moveTo>
                    <a:pt x="281635" y="27305"/>
                  </a:moveTo>
                  <a:lnTo>
                    <a:pt x="250113" y="0"/>
                  </a:lnTo>
                  <a:lnTo>
                    <a:pt x="243459" y="7493"/>
                  </a:lnTo>
                  <a:lnTo>
                    <a:pt x="263550" y="25019"/>
                  </a:lnTo>
                  <a:lnTo>
                    <a:pt x="82181" y="25019"/>
                  </a:lnTo>
                  <a:lnTo>
                    <a:pt x="82181" y="36830"/>
                  </a:lnTo>
                  <a:lnTo>
                    <a:pt x="263550" y="36830"/>
                  </a:lnTo>
                  <a:lnTo>
                    <a:pt x="243459" y="54229"/>
                  </a:lnTo>
                  <a:lnTo>
                    <a:pt x="250113" y="61849"/>
                  </a:lnTo>
                  <a:lnTo>
                    <a:pt x="281635" y="34544"/>
                  </a:lnTo>
                  <a:lnTo>
                    <a:pt x="281635" y="27305"/>
                  </a:lnTo>
                  <a:close/>
                </a:path>
                <a:path w="604519" h="250189">
                  <a:moveTo>
                    <a:pt x="604456" y="130683"/>
                  </a:moveTo>
                  <a:lnTo>
                    <a:pt x="599541" y="88620"/>
                  </a:lnTo>
                  <a:lnTo>
                    <a:pt x="584809" y="53213"/>
                  </a:lnTo>
                  <a:lnTo>
                    <a:pt x="545744" y="17691"/>
                  </a:lnTo>
                  <a:lnTo>
                    <a:pt x="528485" y="11430"/>
                  </a:lnTo>
                  <a:lnTo>
                    <a:pt x="525094" y="21082"/>
                  </a:lnTo>
                  <a:lnTo>
                    <a:pt x="538873" y="27089"/>
                  </a:lnTo>
                  <a:lnTo>
                    <a:pt x="550735" y="35382"/>
                  </a:lnTo>
                  <a:lnTo>
                    <a:pt x="574814" y="73787"/>
                  </a:lnTo>
                  <a:lnTo>
                    <a:pt x="582739" y="129413"/>
                  </a:lnTo>
                  <a:lnTo>
                    <a:pt x="581850" y="150393"/>
                  </a:lnTo>
                  <a:lnTo>
                    <a:pt x="568604" y="201803"/>
                  </a:lnTo>
                  <a:lnTo>
                    <a:pt x="539038" y="234010"/>
                  </a:lnTo>
                  <a:lnTo>
                    <a:pt x="525475" y="240030"/>
                  </a:lnTo>
                  <a:lnTo>
                    <a:pt x="528485" y="249682"/>
                  </a:lnTo>
                  <a:lnTo>
                    <a:pt x="574001" y="222631"/>
                  </a:lnTo>
                  <a:lnTo>
                    <a:pt x="599554" y="172694"/>
                  </a:lnTo>
                  <a:lnTo>
                    <a:pt x="603224" y="152527"/>
                  </a:lnTo>
                  <a:lnTo>
                    <a:pt x="604456" y="1306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 name="object 14">
              <a:extLst>
                <a:ext uri="{FF2B5EF4-FFF2-40B4-BE49-F238E27FC236}">
                  <a16:creationId xmlns:a16="http://schemas.microsoft.com/office/drawing/2014/main" id="{EEACDA2B-59DC-D7F1-8EB4-15CB7B4CE67B}"/>
                </a:ext>
              </a:extLst>
            </p:cNvPr>
            <p:cNvPicPr/>
            <p:nvPr/>
          </p:nvPicPr>
          <p:blipFill>
            <a:blip r:embed="rId10" cstate="print"/>
            <a:stretch>
              <a:fillRect/>
            </a:stretch>
          </p:blipFill>
          <p:spPr>
            <a:xfrm>
              <a:off x="512229" y="3642232"/>
              <a:ext cx="236943" cy="154685"/>
            </a:xfrm>
            <a:prstGeom prst="rect">
              <a:avLst/>
            </a:prstGeom>
          </p:spPr>
        </p:pic>
        <p:pic>
          <p:nvPicPr>
            <p:cNvPr id="53" name="object 15">
              <a:extLst>
                <a:ext uri="{FF2B5EF4-FFF2-40B4-BE49-F238E27FC236}">
                  <a16:creationId xmlns:a16="http://schemas.microsoft.com/office/drawing/2014/main" id="{8C23B0E2-1B51-5A49-2D35-817EB3AD2DCC}"/>
                </a:ext>
              </a:extLst>
            </p:cNvPr>
            <p:cNvPicPr/>
            <p:nvPr/>
          </p:nvPicPr>
          <p:blipFill>
            <a:blip r:embed="rId11" cstate="print"/>
            <a:stretch>
              <a:fillRect/>
            </a:stretch>
          </p:blipFill>
          <p:spPr>
            <a:xfrm>
              <a:off x="805891" y="3582669"/>
              <a:ext cx="113893" cy="181610"/>
            </a:xfrm>
            <a:prstGeom prst="rect">
              <a:avLst/>
            </a:prstGeom>
          </p:spPr>
        </p:pic>
      </p:grpSp>
      <p:sp>
        <p:nvSpPr>
          <p:cNvPr id="54" name="object 16">
            <a:extLst>
              <a:ext uri="{FF2B5EF4-FFF2-40B4-BE49-F238E27FC236}">
                <a16:creationId xmlns:a16="http://schemas.microsoft.com/office/drawing/2014/main" id="{261D077A-5E27-34DB-8E39-F5ABE811EEFB}"/>
              </a:ext>
            </a:extLst>
          </p:cNvPr>
          <p:cNvSpPr/>
          <p:nvPr/>
        </p:nvSpPr>
        <p:spPr>
          <a:xfrm>
            <a:off x="2230208" y="4728437"/>
            <a:ext cx="154940" cy="69215"/>
          </a:xfrm>
          <a:custGeom>
            <a:avLst/>
            <a:gdLst/>
            <a:ahLst/>
            <a:cxnLst/>
            <a:rect l="l" t="t" r="r" b="b"/>
            <a:pathLst>
              <a:path w="154940" h="69214">
                <a:moveTo>
                  <a:pt x="154686" y="52070"/>
                </a:moveTo>
                <a:lnTo>
                  <a:pt x="0" y="52070"/>
                </a:lnTo>
                <a:lnTo>
                  <a:pt x="0" y="68834"/>
                </a:lnTo>
                <a:lnTo>
                  <a:pt x="154686" y="68834"/>
                </a:lnTo>
                <a:lnTo>
                  <a:pt x="154686" y="52070"/>
                </a:lnTo>
                <a:close/>
              </a:path>
              <a:path w="154940" h="69214">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17">
            <a:extLst>
              <a:ext uri="{FF2B5EF4-FFF2-40B4-BE49-F238E27FC236}">
                <a16:creationId xmlns:a16="http://schemas.microsoft.com/office/drawing/2014/main" id="{BF51D73E-21B0-582B-F71E-8C0442E989AD}"/>
              </a:ext>
            </a:extLst>
          </p:cNvPr>
          <p:cNvSpPr/>
          <p:nvPr/>
        </p:nvSpPr>
        <p:spPr>
          <a:xfrm>
            <a:off x="2468714" y="4750534"/>
            <a:ext cx="361950" cy="19050"/>
          </a:xfrm>
          <a:custGeom>
            <a:avLst/>
            <a:gdLst/>
            <a:ahLst/>
            <a:cxnLst/>
            <a:rect l="l" t="t" r="r" b="b"/>
            <a:pathLst>
              <a:path w="361950" h="19050">
                <a:moveTo>
                  <a:pt x="361950" y="0"/>
                </a:moveTo>
                <a:lnTo>
                  <a:pt x="0" y="0"/>
                </a:lnTo>
                <a:lnTo>
                  <a:pt x="0" y="19049"/>
                </a:lnTo>
                <a:lnTo>
                  <a:pt x="361950" y="19049"/>
                </a:lnTo>
                <a:lnTo>
                  <a:pt x="3619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6" name="object 18">
            <a:extLst>
              <a:ext uri="{FF2B5EF4-FFF2-40B4-BE49-F238E27FC236}">
                <a16:creationId xmlns:a16="http://schemas.microsoft.com/office/drawing/2014/main" id="{7F040D90-BC47-E0C7-BAD7-F66A56062E10}"/>
              </a:ext>
            </a:extLst>
          </p:cNvPr>
          <p:cNvPicPr/>
          <p:nvPr/>
        </p:nvPicPr>
        <p:blipFill>
          <a:blip r:embed="rId12" cstate="print"/>
          <a:stretch>
            <a:fillRect/>
          </a:stretch>
        </p:blipFill>
        <p:spPr>
          <a:xfrm>
            <a:off x="2595840" y="4472404"/>
            <a:ext cx="99949" cy="173354"/>
          </a:xfrm>
          <a:prstGeom prst="rect">
            <a:avLst/>
          </a:prstGeom>
        </p:spPr>
      </p:pic>
      <p:grpSp>
        <p:nvGrpSpPr>
          <p:cNvPr id="57" name="object 19">
            <a:extLst>
              <a:ext uri="{FF2B5EF4-FFF2-40B4-BE49-F238E27FC236}">
                <a16:creationId xmlns:a16="http://schemas.microsoft.com/office/drawing/2014/main" id="{DD7EE026-AD4E-040C-3B7C-9E33B5D6FA40}"/>
              </a:ext>
            </a:extLst>
          </p:cNvPr>
          <p:cNvGrpSpPr/>
          <p:nvPr/>
        </p:nvGrpSpPr>
        <p:grpSpPr>
          <a:xfrm>
            <a:off x="2484842" y="4834354"/>
            <a:ext cx="339725" cy="175895"/>
            <a:chOff x="1391538" y="3760342"/>
            <a:chExt cx="339725" cy="175895"/>
          </a:xfrm>
        </p:grpSpPr>
        <p:pic>
          <p:nvPicPr>
            <p:cNvPr id="58" name="object 20">
              <a:extLst>
                <a:ext uri="{FF2B5EF4-FFF2-40B4-BE49-F238E27FC236}">
                  <a16:creationId xmlns:a16="http://schemas.microsoft.com/office/drawing/2014/main" id="{95E05C2D-744C-7C2E-0677-A742D1E35A6D}"/>
                </a:ext>
              </a:extLst>
            </p:cNvPr>
            <p:cNvPicPr/>
            <p:nvPr/>
          </p:nvPicPr>
          <p:blipFill>
            <a:blip r:embed="rId13" cstate="print"/>
            <a:stretch>
              <a:fillRect/>
            </a:stretch>
          </p:blipFill>
          <p:spPr>
            <a:xfrm>
              <a:off x="1391538" y="3760342"/>
              <a:ext cx="105537" cy="173354"/>
            </a:xfrm>
            <a:prstGeom prst="rect">
              <a:avLst/>
            </a:prstGeom>
          </p:spPr>
        </p:pic>
        <p:pic>
          <p:nvPicPr>
            <p:cNvPr id="59" name="object 21">
              <a:extLst>
                <a:ext uri="{FF2B5EF4-FFF2-40B4-BE49-F238E27FC236}">
                  <a16:creationId xmlns:a16="http://schemas.microsoft.com/office/drawing/2014/main" id="{1D72BAFF-2BDF-939E-9205-890C099FD081}"/>
                </a:ext>
              </a:extLst>
            </p:cNvPr>
            <p:cNvPicPr/>
            <p:nvPr/>
          </p:nvPicPr>
          <p:blipFill>
            <a:blip r:embed="rId14" cstate="print"/>
            <a:stretch>
              <a:fillRect/>
            </a:stretch>
          </p:blipFill>
          <p:spPr>
            <a:xfrm>
              <a:off x="1521205" y="3811523"/>
              <a:ext cx="209676" cy="124180"/>
            </a:xfrm>
            <a:prstGeom prst="rect">
              <a:avLst/>
            </a:prstGeom>
          </p:spPr>
        </p:pic>
      </p:grpSp>
      <p:grpSp>
        <p:nvGrpSpPr>
          <p:cNvPr id="60" name="object 22">
            <a:extLst>
              <a:ext uri="{FF2B5EF4-FFF2-40B4-BE49-F238E27FC236}">
                <a16:creationId xmlns:a16="http://schemas.microsoft.com/office/drawing/2014/main" id="{B305C5E9-61CF-8CCB-D6F7-0DE4BD88A4E3}"/>
              </a:ext>
            </a:extLst>
          </p:cNvPr>
          <p:cNvGrpSpPr/>
          <p:nvPr/>
        </p:nvGrpSpPr>
        <p:grpSpPr>
          <a:xfrm>
            <a:off x="2923374" y="3900397"/>
            <a:ext cx="3948429" cy="1338580"/>
            <a:chOff x="1830070" y="2826385"/>
            <a:chExt cx="3948429" cy="1338580"/>
          </a:xfrm>
        </p:grpSpPr>
        <p:pic>
          <p:nvPicPr>
            <p:cNvPr id="61" name="object 23">
              <a:extLst>
                <a:ext uri="{FF2B5EF4-FFF2-40B4-BE49-F238E27FC236}">
                  <a16:creationId xmlns:a16="http://schemas.microsoft.com/office/drawing/2014/main" id="{B3E3D3F7-76F5-9CDA-BEEB-99AB6F777146}"/>
                </a:ext>
              </a:extLst>
            </p:cNvPr>
            <p:cNvPicPr/>
            <p:nvPr/>
          </p:nvPicPr>
          <p:blipFill>
            <a:blip r:embed="rId15" cstate="print"/>
            <a:stretch>
              <a:fillRect/>
            </a:stretch>
          </p:blipFill>
          <p:spPr>
            <a:xfrm>
              <a:off x="2245746" y="3460877"/>
              <a:ext cx="2061331" cy="384175"/>
            </a:xfrm>
            <a:prstGeom prst="rect">
              <a:avLst/>
            </a:prstGeom>
          </p:spPr>
        </p:pic>
        <p:pic>
          <p:nvPicPr>
            <p:cNvPr id="62" name="object 24">
              <a:extLst>
                <a:ext uri="{FF2B5EF4-FFF2-40B4-BE49-F238E27FC236}">
                  <a16:creationId xmlns:a16="http://schemas.microsoft.com/office/drawing/2014/main" id="{859753AC-E9F7-C651-88F9-FB0C281AB69A}"/>
                </a:ext>
              </a:extLst>
            </p:cNvPr>
            <p:cNvPicPr/>
            <p:nvPr/>
          </p:nvPicPr>
          <p:blipFill>
            <a:blip r:embed="rId16" cstate="print"/>
            <a:stretch>
              <a:fillRect/>
            </a:stretch>
          </p:blipFill>
          <p:spPr>
            <a:xfrm>
              <a:off x="1830070" y="3219615"/>
              <a:ext cx="384175" cy="944880"/>
            </a:xfrm>
            <a:prstGeom prst="rect">
              <a:avLst/>
            </a:prstGeom>
          </p:spPr>
        </p:pic>
        <p:pic>
          <p:nvPicPr>
            <p:cNvPr id="63" name="object 25">
              <a:extLst>
                <a:ext uri="{FF2B5EF4-FFF2-40B4-BE49-F238E27FC236}">
                  <a16:creationId xmlns:a16="http://schemas.microsoft.com/office/drawing/2014/main" id="{9F58D97E-8AF3-B953-0090-E65C9B77DA72}"/>
                </a:ext>
              </a:extLst>
            </p:cNvPr>
            <p:cNvPicPr/>
            <p:nvPr/>
          </p:nvPicPr>
          <p:blipFill>
            <a:blip r:embed="rId17" cstate="print"/>
            <a:stretch>
              <a:fillRect/>
            </a:stretch>
          </p:blipFill>
          <p:spPr>
            <a:xfrm>
              <a:off x="4466262" y="3610610"/>
              <a:ext cx="129175" cy="146177"/>
            </a:xfrm>
            <a:prstGeom prst="rect">
              <a:avLst/>
            </a:prstGeom>
          </p:spPr>
        </p:pic>
        <p:pic>
          <p:nvPicPr>
            <p:cNvPr id="5120" name="object 26">
              <a:extLst>
                <a:ext uri="{FF2B5EF4-FFF2-40B4-BE49-F238E27FC236}">
                  <a16:creationId xmlns:a16="http://schemas.microsoft.com/office/drawing/2014/main" id="{E255713E-A5FD-BA2A-BC81-035A7DC69C0A}"/>
                </a:ext>
              </a:extLst>
            </p:cNvPr>
            <p:cNvPicPr/>
            <p:nvPr/>
          </p:nvPicPr>
          <p:blipFill>
            <a:blip r:embed="rId18" cstate="print"/>
            <a:stretch>
              <a:fillRect/>
            </a:stretch>
          </p:blipFill>
          <p:spPr>
            <a:xfrm>
              <a:off x="4232544" y="2826385"/>
              <a:ext cx="1481439" cy="261112"/>
            </a:xfrm>
            <a:prstGeom prst="rect">
              <a:avLst/>
            </a:prstGeom>
          </p:spPr>
        </p:pic>
        <p:pic>
          <p:nvPicPr>
            <p:cNvPr id="5124" name="object 27">
              <a:extLst>
                <a:ext uri="{FF2B5EF4-FFF2-40B4-BE49-F238E27FC236}">
                  <a16:creationId xmlns:a16="http://schemas.microsoft.com/office/drawing/2014/main" id="{6A44E073-C7AE-A68D-CF81-EE11A7A73EC8}"/>
                </a:ext>
              </a:extLst>
            </p:cNvPr>
            <p:cNvPicPr/>
            <p:nvPr/>
          </p:nvPicPr>
          <p:blipFill>
            <a:blip r:embed="rId19" cstate="print"/>
            <a:stretch>
              <a:fillRect/>
            </a:stretch>
          </p:blipFill>
          <p:spPr>
            <a:xfrm>
              <a:off x="3633089" y="3125851"/>
              <a:ext cx="2145075" cy="1034948"/>
            </a:xfrm>
            <a:prstGeom prst="rect">
              <a:avLst/>
            </a:prstGeom>
          </p:spPr>
        </p:pic>
      </p:grpSp>
      <p:pic>
        <p:nvPicPr>
          <p:cNvPr id="5125" name="object 28">
            <a:extLst>
              <a:ext uri="{FF2B5EF4-FFF2-40B4-BE49-F238E27FC236}">
                <a16:creationId xmlns:a16="http://schemas.microsoft.com/office/drawing/2014/main" id="{07FBE875-1590-BB08-0B55-3BF25E673861}"/>
              </a:ext>
            </a:extLst>
          </p:cNvPr>
          <p:cNvPicPr/>
          <p:nvPr/>
        </p:nvPicPr>
        <p:blipFill>
          <a:blip r:embed="rId20" cstate="print"/>
          <a:stretch>
            <a:fillRect/>
          </a:stretch>
        </p:blipFill>
        <p:spPr>
          <a:xfrm>
            <a:off x="7860245" y="1551405"/>
            <a:ext cx="740968" cy="266699"/>
          </a:xfrm>
          <a:prstGeom prst="rect">
            <a:avLst/>
          </a:prstGeom>
        </p:spPr>
      </p:pic>
      <p:pic>
        <p:nvPicPr>
          <p:cNvPr id="5126" name="object 29">
            <a:extLst>
              <a:ext uri="{FF2B5EF4-FFF2-40B4-BE49-F238E27FC236}">
                <a16:creationId xmlns:a16="http://schemas.microsoft.com/office/drawing/2014/main" id="{E7F4C9E7-E282-CED7-48D1-63891F42A53D}"/>
              </a:ext>
            </a:extLst>
          </p:cNvPr>
          <p:cNvPicPr/>
          <p:nvPr/>
        </p:nvPicPr>
        <p:blipFill>
          <a:blip r:embed="rId21" cstate="print"/>
          <a:stretch>
            <a:fillRect/>
          </a:stretch>
        </p:blipFill>
        <p:spPr>
          <a:xfrm>
            <a:off x="7908505" y="1910561"/>
            <a:ext cx="770980" cy="256159"/>
          </a:xfrm>
          <a:prstGeom prst="rect">
            <a:avLst/>
          </a:prstGeom>
        </p:spPr>
      </p:pic>
      <p:grpSp>
        <p:nvGrpSpPr>
          <p:cNvPr id="5127" name="object 30">
            <a:extLst>
              <a:ext uri="{FF2B5EF4-FFF2-40B4-BE49-F238E27FC236}">
                <a16:creationId xmlns:a16="http://schemas.microsoft.com/office/drawing/2014/main" id="{47503A5E-69F4-01EA-AAB9-8170DFCA14B4}"/>
              </a:ext>
            </a:extLst>
          </p:cNvPr>
          <p:cNvGrpSpPr/>
          <p:nvPr/>
        </p:nvGrpSpPr>
        <p:grpSpPr>
          <a:xfrm>
            <a:off x="8338019" y="4132298"/>
            <a:ext cx="1233805" cy="1056640"/>
            <a:chOff x="7244715" y="3058286"/>
            <a:chExt cx="1233805" cy="1056640"/>
          </a:xfrm>
        </p:grpSpPr>
        <p:pic>
          <p:nvPicPr>
            <p:cNvPr id="5128" name="object 31">
              <a:extLst>
                <a:ext uri="{FF2B5EF4-FFF2-40B4-BE49-F238E27FC236}">
                  <a16:creationId xmlns:a16="http://schemas.microsoft.com/office/drawing/2014/main" id="{B06B8A79-DF89-8BFC-61DF-D7226FA46876}"/>
                </a:ext>
              </a:extLst>
            </p:cNvPr>
            <p:cNvPicPr/>
            <p:nvPr/>
          </p:nvPicPr>
          <p:blipFill>
            <a:blip r:embed="rId22" cstate="print"/>
            <a:stretch>
              <a:fillRect/>
            </a:stretch>
          </p:blipFill>
          <p:spPr>
            <a:xfrm>
              <a:off x="7244715" y="3197453"/>
              <a:ext cx="255142" cy="916940"/>
            </a:xfrm>
            <a:prstGeom prst="rect">
              <a:avLst/>
            </a:prstGeom>
          </p:spPr>
        </p:pic>
        <p:pic>
          <p:nvPicPr>
            <p:cNvPr id="5129" name="object 32">
              <a:extLst>
                <a:ext uri="{FF2B5EF4-FFF2-40B4-BE49-F238E27FC236}">
                  <a16:creationId xmlns:a16="http://schemas.microsoft.com/office/drawing/2014/main" id="{2F84B622-2572-9D97-148E-3D2FE5956882}"/>
                </a:ext>
              </a:extLst>
            </p:cNvPr>
            <p:cNvPicPr/>
            <p:nvPr/>
          </p:nvPicPr>
          <p:blipFill>
            <a:blip r:embed="rId23" cstate="print"/>
            <a:stretch>
              <a:fillRect/>
            </a:stretch>
          </p:blipFill>
          <p:spPr>
            <a:xfrm>
              <a:off x="7478659" y="3158362"/>
              <a:ext cx="322443" cy="115569"/>
            </a:xfrm>
            <a:prstGeom prst="rect">
              <a:avLst/>
            </a:prstGeom>
          </p:spPr>
        </p:pic>
        <p:pic>
          <p:nvPicPr>
            <p:cNvPr id="5130" name="object 33">
              <a:extLst>
                <a:ext uri="{FF2B5EF4-FFF2-40B4-BE49-F238E27FC236}">
                  <a16:creationId xmlns:a16="http://schemas.microsoft.com/office/drawing/2014/main" id="{7EE5A46B-2264-333F-29BB-05FDA39F8726}"/>
                </a:ext>
              </a:extLst>
            </p:cNvPr>
            <p:cNvPicPr/>
            <p:nvPr/>
          </p:nvPicPr>
          <p:blipFill>
            <a:blip r:embed="rId24" cstate="print"/>
            <a:stretch>
              <a:fillRect/>
            </a:stretch>
          </p:blipFill>
          <p:spPr>
            <a:xfrm>
              <a:off x="7507948" y="3058286"/>
              <a:ext cx="970063" cy="443102"/>
            </a:xfrm>
            <a:prstGeom prst="rect">
              <a:avLst/>
            </a:prstGeom>
          </p:spPr>
        </p:pic>
        <p:pic>
          <p:nvPicPr>
            <p:cNvPr id="5131" name="object 34">
              <a:extLst>
                <a:ext uri="{FF2B5EF4-FFF2-40B4-BE49-F238E27FC236}">
                  <a16:creationId xmlns:a16="http://schemas.microsoft.com/office/drawing/2014/main" id="{FA4BB647-42B2-B134-8499-6726437B95D6}"/>
                </a:ext>
              </a:extLst>
            </p:cNvPr>
            <p:cNvPicPr/>
            <p:nvPr/>
          </p:nvPicPr>
          <p:blipFill>
            <a:blip r:embed="rId25" cstate="print"/>
            <a:stretch>
              <a:fillRect/>
            </a:stretch>
          </p:blipFill>
          <p:spPr>
            <a:xfrm>
              <a:off x="7594219" y="3568318"/>
              <a:ext cx="120014" cy="180340"/>
            </a:xfrm>
            <a:prstGeom prst="rect">
              <a:avLst/>
            </a:prstGeom>
          </p:spPr>
        </p:pic>
      </p:grpSp>
      <p:sp>
        <p:nvSpPr>
          <p:cNvPr id="5132" name="object 35">
            <a:extLst>
              <a:ext uri="{FF2B5EF4-FFF2-40B4-BE49-F238E27FC236}">
                <a16:creationId xmlns:a16="http://schemas.microsoft.com/office/drawing/2014/main" id="{C62AB134-8D3F-4E5D-D77E-4C78CEF02A74}"/>
              </a:ext>
            </a:extLst>
          </p:cNvPr>
          <p:cNvSpPr/>
          <p:nvPr/>
        </p:nvSpPr>
        <p:spPr>
          <a:xfrm>
            <a:off x="2070327" y="2385922"/>
            <a:ext cx="0" cy="868680"/>
          </a:xfrm>
          <a:custGeom>
            <a:avLst/>
            <a:gdLst/>
            <a:ahLst/>
            <a:cxnLst/>
            <a:rect l="l" t="t" r="r" b="b"/>
            <a:pathLst>
              <a:path h="868680">
                <a:moveTo>
                  <a:pt x="0" y="0"/>
                </a:moveTo>
                <a:lnTo>
                  <a:pt x="0" y="868679"/>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3" name="object 36">
            <a:extLst>
              <a:ext uri="{FF2B5EF4-FFF2-40B4-BE49-F238E27FC236}">
                <a16:creationId xmlns:a16="http://schemas.microsoft.com/office/drawing/2014/main" id="{A4EB6346-4681-129E-813A-A49426D9D558}"/>
              </a:ext>
            </a:extLst>
          </p:cNvPr>
          <p:cNvSpPr/>
          <p:nvPr/>
        </p:nvSpPr>
        <p:spPr>
          <a:xfrm>
            <a:off x="3165562" y="2385922"/>
            <a:ext cx="0" cy="868680"/>
          </a:xfrm>
          <a:custGeom>
            <a:avLst/>
            <a:gdLst/>
            <a:ahLst/>
            <a:cxnLst/>
            <a:rect l="l" t="t" r="r" b="b"/>
            <a:pathLst>
              <a:path h="868680">
                <a:moveTo>
                  <a:pt x="0" y="0"/>
                </a:moveTo>
                <a:lnTo>
                  <a:pt x="0" y="868679"/>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4" name="object 37">
            <a:extLst>
              <a:ext uri="{FF2B5EF4-FFF2-40B4-BE49-F238E27FC236}">
                <a16:creationId xmlns:a16="http://schemas.microsoft.com/office/drawing/2014/main" id="{67732787-FF3E-ECB3-C714-92AB5205B21E}"/>
              </a:ext>
            </a:extLst>
          </p:cNvPr>
          <p:cNvSpPr/>
          <p:nvPr/>
        </p:nvSpPr>
        <p:spPr>
          <a:xfrm>
            <a:off x="4011383" y="2385922"/>
            <a:ext cx="0" cy="868680"/>
          </a:xfrm>
          <a:custGeom>
            <a:avLst/>
            <a:gdLst/>
            <a:ahLst/>
            <a:cxnLst/>
            <a:rect l="l" t="t" r="r" b="b"/>
            <a:pathLst>
              <a:path h="868680">
                <a:moveTo>
                  <a:pt x="0" y="0"/>
                </a:moveTo>
                <a:lnTo>
                  <a:pt x="0" y="868679"/>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5" name="object 38">
            <a:extLst>
              <a:ext uri="{FF2B5EF4-FFF2-40B4-BE49-F238E27FC236}">
                <a16:creationId xmlns:a16="http://schemas.microsoft.com/office/drawing/2014/main" id="{71D72E2F-B647-08E4-4C56-004E9AD4E48D}"/>
              </a:ext>
            </a:extLst>
          </p:cNvPr>
          <p:cNvSpPr/>
          <p:nvPr/>
        </p:nvSpPr>
        <p:spPr>
          <a:xfrm>
            <a:off x="4720043" y="2385922"/>
            <a:ext cx="0" cy="868680"/>
          </a:xfrm>
          <a:custGeom>
            <a:avLst/>
            <a:gdLst/>
            <a:ahLst/>
            <a:cxnLst/>
            <a:rect l="l" t="t" r="r" b="b"/>
            <a:pathLst>
              <a:path h="868680">
                <a:moveTo>
                  <a:pt x="0" y="0"/>
                </a:moveTo>
                <a:lnTo>
                  <a:pt x="0" y="868679"/>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6" name="object 39">
            <a:extLst>
              <a:ext uri="{FF2B5EF4-FFF2-40B4-BE49-F238E27FC236}">
                <a16:creationId xmlns:a16="http://schemas.microsoft.com/office/drawing/2014/main" id="{4B2483F6-411E-BE86-27D0-63E34229F44D}"/>
              </a:ext>
            </a:extLst>
          </p:cNvPr>
          <p:cNvSpPr/>
          <p:nvPr/>
        </p:nvSpPr>
        <p:spPr>
          <a:xfrm>
            <a:off x="5680163" y="2385922"/>
            <a:ext cx="0" cy="868680"/>
          </a:xfrm>
          <a:custGeom>
            <a:avLst/>
            <a:gdLst/>
            <a:ahLst/>
            <a:cxnLst/>
            <a:rect l="l" t="t" r="r" b="b"/>
            <a:pathLst>
              <a:path h="868680">
                <a:moveTo>
                  <a:pt x="0" y="0"/>
                </a:moveTo>
                <a:lnTo>
                  <a:pt x="0" y="868679"/>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7" name="object 40">
            <a:extLst>
              <a:ext uri="{FF2B5EF4-FFF2-40B4-BE49-F238E27FC236}">
                <a16:creationId xmlns:a16="http://schemas.microsoft.com/office/drawing/2014/main" id="{8E72DDE8-9B90-046D-4FEB-A7912F9B695B}"/>
              </a:ext>
            </a:extLst>
          </p:cNvPr>
          <p:cNvSpPr/>
          <p:nvPr/>
        </p:nvSpPr>
        <p:spPr>
          <a:xfrm>
            <a:off x="6358343" y="2385922"/>
            <a:ext cx="0" cy="868680"/>
          </a:xfrm>
          <a:custGeom>
            <a:avLst/>
            <a:gdLst/>
            <a:ahLst/>
            <a:cxnLst/>
            <a:rect l="l" t="t" r="r" b="b"/>
            <a:pathLst>
              <a:path h="868680">
                <a:moveTo>
                  <a:pt x="0" y="0"/>
                </a:moveTo>
                <a:lnTo>
                  <a:pt x="0" y="868679"/>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8" name="object 41">
            <a:extLst>
              <a:ext uri="{FF2B5EF4-FFF2-40B4-BE49-F238E27FC236}">
                <a16:creationId xmlns:a16="http://schemas.microsoft.com/office/drawing/2014/main" id="{0121CDCE-3DAE-37C7-DCBA-B2FBEE3B7433}"/>
              </a:ext>
            </a:extLst>
          </p:cNvPr>
          <p:cNvSpPr/>
          <p:nvPr/>
        </p:nvSpPr>
        <p:spPr>
          <a:xfrm>
            <a:off x="7478482" y="2385922"/>
            <a:ext cx="0" cy="868680"/>
          </a:xfrm>
          <a:custGeom>
            <a:avLst/>
            <a:gdLst/>
            <a:ahLst/>
            <a:cxnLst/>
            <a:rect l="l" t="t" r="r" b="b"/>
            <a:pathLst>
              <a:path h="868680">
                <a:moveTo>
                  <a:pt x="0" y="0"/>
                </a:moveTo>
                <a:lnTo>
                  <a:pt x="0" y="868679"/>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aphicFrame>
        <p:nvGraphicFramePr>
          <p:cNvPr id="5139" name="object 42">
            <a:extLst>
              <a:ext uri="{FF2B5EF4-FFF2-40B4-BE49-F238E27FC236}">
                <a16:creationId xmlns:a16="http://schemas.microsoft.com/office/drawing/2014/main" id="{19532875-08AF-C0A4-65DC-B17CD038135B}"/>
              </a:ext>
            </a:extLst>
          </p:cNvPr>
          <p:cNvGraphicFramePr>
            <a:graphicFrameLocks noGrp="1"/>
          </p:cNvGraphicFramePr>
          <p:nvPr>
            <p:extLst>
              <p:ext uri="{D42A27DB-BD31-4B8C-83A1-F6EECF244321}">
                <p14:modId xmlns:p14="http://schemas.microsoft.com/office/powerpoint/2010/main" val="1011415588"/>
              </p:ext>
            </p:extLst>
          </p:nvPr>
        </p:nvGraphicFramePr>
        <p:xfrm>
          <a:off x="1518969" y="2385011"/>
          <a:ext cx="7041510" cy="647699"/>
        </p:xfrm>
        <a:graphic>
          <a:graphicData uri="http://schemas.openxmlformats.org/drawingml/2006/table">
            <a:tbl>
              <a:tblPr firstRow="1" bandRow="1"/>
              <a:tblGrid>
                <a:gridCol w="551180">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845819">
                  <a:extLst>
                    <a:ext uri="{9D8B030D-6E8A-4147-A177-3AD203B41FA5}">
                      <a16:colId xmlns:a16="http://schemas.microsoft.com/office/drawing/2014/main" val="20002"/>
                    </a:ext>
                  </a:extLst>
                </a:gridCol>
                <a:gridCol w="708660">
                  <a:extLst>
                    <a:ext uri="{9D8B030D-6E8A-4147-A177-3AD203B41FA5}">
                      <a16:colId xmlns:a16="http://schemas.microsoft.com/office/drawing/2014/main" val="20003"/>
                    </a:ext>
                  </a:extLst>
                </a:gridCol>
                <a:gridCol w="960119">
                  <a:extLst>
                    <a:ext uri="{9D8B030D-6E8A-4147-A177-3AD203B41FA5}">
                      <a16:colId xmlns:a16="http://schemas.microsoft.com/office/drawing/2014/main" val="20004"/>
                    </a:ext>
                  </a:extLst>
                </a:gridCol>
                <a:gridCol w="678179">
                  <a:extLst>
                    <a:ext uri="{9D8B030D-6E8A-4147-A177-3AD203B41FA5}">
                      <a16:colId xmlns:a16="http://schemas.microsoft.com/office/drawing/2014/main" val="20005"/>
                    </a:ext>
                  </a:extLst>
                </a:gridCol>
                <a:gridCol w="1120139">
                  <a:extLst>
                    <a:ext uri="{9D8B030D-6E8A-4147-A177-3AD203B41FA5}">
                      <a16:colId xmlns:a16="http://schemas.microsoft.com/office/drawing/2014/main" val="20006"/>
                    </a:ext>
                  </a:extLst>
                </a:gridCol>
                <a:gridCol w="1082039">
                  <a:extLst>
                    <a:ext uri="{9D8B030D-6E8A-4147-A177-3AD203B41FA5}">
                      <a16:colId xmlns:a16="http://schemas.microsoft.com/office/drawing/2014/main" val="20007"/>
                    </a:ext>
                  </a:extLst>
                </a:gridCol>
              </a:tblGrid>
              <a:tr h="2209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93980">
                        <a:lnSpc>
                          <a:spcPts val="1610"/>
                        </a:lnSpc>
                        <a:spcBef>
                          <a:spcPts val="35"/>
                        </a:spcBef>
                      </a:pPr>
                      <a:r>
                        <a:rPr sz="1400" spc="-20" dirty="0">
                          <a:latin typeface="Verdana"/>
                          <a:cs typeface="Verdana"/>
                        </a:rPr>
                        <a:t>size</a:t>
                      </a:r>
                      <a:endParaRPr sz="1400">
                        <a:latin typeface="Verdana"/>
                        <a:cs typeface="Verdana"/>
                      </a:endParaRPr>
                    </a:p>
                  </a:txBody>
                  <a:tcPr marL="0" marR="0" marT="4445"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94615">
                        <a:lnSpc>
                          <a:spcPts val="1605"/>
                        </a:lnSpc>
                        <a:spcBef>
                          <a:spcPts val="40"/>
                        </a:spcBef>
                      </a:pPr>
                      <a:r>
                        <a:rPr sz="1400" spc="-10" dirty="0">
                          <a:latin typeface="Verdana"/>
                          <a:cs typeface="Verdana"/>
                        </a:rPr>
                        <a:t>bedrooms</a:t>
                      </a:r>
                      <a:endParaRPr sz="1400">
                        <a:latin typeface="Verdana"/>
                        <a:cs typeface="Verdana"/>
                      </a:endParaRPr>
                    </a:p>
                  </a:txBody>
                  <a:tcPr marL="0" marR="0" marT="508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62560">
                        <a:lnSpc>
                          <a:spcPts val="1605"/>
                        </a:lnSpc>
                        <a:spcBef>
                          <a:spcPts val="40"/>
                        </a:spcBef>
                      </a:pPr>
                      <a:r>
                        <a:rPr sz="1400" spc="-10" dirty="0">
                          <a:latin typeface="Verdana"/>
                          <a:cs typeface="Verdana"/>
                        </a:rPr>
                        <a:t>floors</a:t>
                      </a:r>
                      <a:endParaRPr sz="1400">
                        <a:latin typeface="Verdana"/>
                        <a:cs typeface="Verdana"/>
                      </a:endParaRPr>
                    </a:p>
                  </a:txBody>
                  <a:tcPr marL="0" marR="0" marT="508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91770">
                        <a:lnSpc>
                          <a:spcPts val="1605"/>
                        </a:lnSpc>
                        <a:spcBef>
                          <a:spcPts val="40"/>
                        </a:spcBef>
                      </a:pPr>
                      <a:r>
                        <a:rPr sz="1400" spc="-25" dirty="0">
                          <a:latin typeface="Verdana"/>
                          <a:cs typeface="Verdana"/>
                        </a:rPr>
                        <a:t>age</a:t>
                      </a:r>
                      <a:endParaRPr sz="1400">
                        <a:latin typeface="Verdana"/>
                        <a:cs typeface="Verdana"/>
                      </a:endParaRPr>
                    </a:p>
                  </a:txBody>
                  <a:tcPr marL="0" marR="0" marT="508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ts val="1605"/>
                        </a:lnSpc>
                        <a:spcBef>
                          <a:spcPts val="40"/>
                        </a:spcBef>
                      </a:pPr>
                      <a:r>
                        <a:rPr sz="1400" spc="-25" dirty="0">
                          <a:latin typeface="Verdana"/>
                          <a:cs typeface="Verdana"/>
                        </a:rPr>
                        <a:t>avg</a:t>
                      </a:r>
                      <a:endParaRPr sz="1400">
                        <a:latin typeface="Verdana"/>
                        <a:cs typeface="Verdana"/>
                      </a:endParaRPr>
                    </a:p>
                  </a:txBody>
                  <a:tcPr marL="0" marR="0" marT="508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 algn="ctr">
                        <a:lnSpc>
                          <a:spcPts val="1605"/>
                        </a:lnSpc>
                        <a:spcBef>
                          <a:spcPts val="40"/>
                        </a:spcBef>
                      </a:pPr>
                      <a:r>
                        <a:rPr sz="1400" spc="-50" dirty="0">
                          <a:latin typeface="Cambria Math"/>
                          <a:cs typeface="Cambria Math"/>
                        </a:rPr>
                        <a:t>…</a:t>
                      </a:r>
                      <a:endParaRPr sz="1400">
                        <a:latin typeface="Cambria Math"/>
                        <a:cs typeface="Cambria Math"/>
                      </a:endParaRPr>
                    </a:p>
                  </a:txBody>
                  <a:tcPr marL="0" marR="0" marT="508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62865" algn="r">
                        <a:lnSpc>
                          <a:spcPts val="1605"/>
                        </a:lnSpc>
                        <a:spcBef>
                          <a:spcPts val="40"/>
                        </a:spcBef>
                      </a:pPr>
                      <a:r>
                        <a:rPr sz="1400" dirty="0">
                          <a:latin typeface="Verdana"/>
                          <a:cs typeface="Verdana"/>
                        </a:rPr>
                        <a:t>distance</a:t>
                      </a:r>
                      <a:r>
                        <a:rPr sz="1400" spc="-35" dirty="0">
                          <a:latin typeface="Verdana"/>
                          <a:cs typeface="Verdana"/>
                        </a:rPr>
                        <a:t> </a:t>
                      </a:r>
                      <a:r>
                        <a:rPr sz="1400" spc="-25" dirty="0">
                          <a:latin typeface="Verdana"/>
                          <a:cs typeface="Verdana"/>
                        </a:rPr>
                        <a:t>to</a:t>
                      </a:r>
                      <a:endParaRPr sz="1400">
                        <a:latin typeface="Verdana"/>
                        <a:cs typeface="Verdana"/>
                      </a:endParaRPr>
                    </a:p>
                  </a:txBody>
                  <a:tcPr marL="0" marR="0" marT="508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8770">
                        <a:lnSpc>
                          <a:spcPts val="1605"/>
                        </a:lnSpc>
                        <a:spcBef>
                          <a:spcPts val="40"/>
                        </a:spcBef>
                      </a:pPr>
                      <a:r>
                        <a:rPr sz="1400" spc="-10" dirty="0">
                          <a:latin typeface="Verdana"/>
                          <a:cs typeface="Verdana"/>
                        </a:rPr>
                        <a:t>price</a:t>
                      </a:r>
                      <a:endParaRPr sz="1400">
                        <a:latin typeface="Verdana"/>
                        <a:cs typeface="Verdana"/>
                      </a:endParaRPr>
                    </a:p>
                  </a:txBody>
                  <a:tcPr marL="0" marR="0" marT="5080"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267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8890" algn="ctr">
                        <a:lnSpc>
                          <a:spcPct val="100000"/>
                        </a:lnSpc>
                        <a:spcBef>
                          <a:spcPts val="20"/>
                        </a:spcBef>
                      </a:pPr>
                      <a:r>
                        <a:rPr sz="1400" spc="-10" dirty="0">
                          <a:latin typeface="Verdana"/>
                          <a:cs typeface="Verdana"/>
                        </a:rPr>
                        <a:t>income</a:t>
                      </a:r>
                      <a:endParaRPr sz="1400">
                        <a:latin typeface="Verdana"/>
                        <a:cs typeface="Verdana"/>
                      </a:endParaRPr>
                    </a:p>
                  </a:txBody>
                  <a:tcPr marL="0" marR="0" marT="254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32384" algn="r">
                        <a:lnSpc>
                          <a:spcPct val="100000"/>
                        </a:lnSpc>
                        <a:spcBef>
                          <a:spcPts val="20"/>
                        </a:spcBef>
                      </a:pPr>
                      <a:r>
                        <a:rPr sz="1400" dirty="0">
                          <a:latin typeface="Verdana"/>
                          <a:cs typeface="Verdana"/>
                        </a:rPr>
                        <a:t>coffee</a:t>
                      </a:r>
                      <a:r>
                        <a:rPr sz="1400" spc="-35" dirty="0">
                          <a:latin typeface="Verdana"/>
                          <a:cs typeface="Verdana"/>
                        </a:rPr>
                        <a:t> </a:t>
                      </a:r>
                      <a:r>
                        <a:rPr sz="1400" spc="-20" dirty="0">
                          <a:latin typeface="Verdana"/>
                          <a:cs typeface="Verdana"/>
                        </a:rPr>
                        <a:t>shop</a:t>
                      </a:r>
                      <a:endParaRPr sz="1400">
                        <a:latin typeface="Verdana"/>
                        <a:cs typeface="Verdana"/>
                      </a:endParaRPr>
                    </a:p>
                  </a:txBody>
                  <a:tcPr marL="0" marR="0" marT="254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700">
                        <a:latin typeface="Times New Roman"/>
                        <a:cs typeface="Times New Roman"/>
                      </a:endParaRPr>
                    </a:p>
                  </a:txBody>
                  <a:tcPr marL="0" marR="0" marT="0" marB="0">
                    <a:lnL>
                      <a:noFill/>
                    </a:lnL>
                    <a:lnR>
                      <a:noFill/>
                    </a:lnR>
                    <a:lnT>
                      <a:noFill/>
                    </a:lnT>
                    <a:lnB w="12700">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5140" name="object 43">
            <a:extLst>
              <a:ext uri="{FF2B5EF4-FFF2-40B4-BE49-F238E27FC236}">
                <a16:creationId xmlns:a16="http://schemas.microsoft.com/office/drawing/2014/main" id="{D70A8DEF-2233-6C74-421B-7BA2CEEDAAA8}"/>
              </a:ext>
            </a:extLst>
          </p:cNvPr>
          <p:cNvPicPr/>
          <p:nvPr/>
        </p:nvPicPr>
        <p:blipFill>
          <a:blip r:embed="rId26" cstate="print"/>
          <a:stretch>
            <a:fillRect/>
          </a:stretch>
        </p:blipFill>
        <p:spPr>
          <a:xfrm>
            <a:off x="1761438" y="2697961"/>
            <a:ext cx="156197" cy="224154"/>
          </a:xfrm>
          <a:prstGeom prst="rect">
            <a:avLst/>
          </a:prstGeom>
        </p:spPr>
      </p:pic>
      <p:pic>
        <p:nvPicPr>
          <p:cNvPr id="5141" name="object 44">
            <a:extLst>
              <a:ext uri="{FF2B5EF4-FFF2-40B4-BE49-F238E27FC236}">
                <a16:creationId xmlns:a16="http://schemas.microsoft.com/office/drawing/2014/main" id="{2246F359-51F4-3028-0BD5-95E3A06C5A57}"/>
              </a:ext>
            </a:extLst>
          </p:cNvPr>
          <p:cNvPicPr/>
          <p:nvPr/>
        </p:nvPicPr>
        <p:blipFill>
          <a:blip r:embed="rId27" cstate="print"/>
          <a:stretch>
            <a:fillRect/>
          </a:stretch>
        </p:blipFill>
        <p:spPr>
          <a:xfrm>
            <a:off x="2637370" y="2699484"/>
            <a:ext cx="230942" cy="225678"/>
          </a:xfrm>
          <a:prstGeom prst="rect">
            <a:avLst/>
          </a:prstGeom>
        </p:spPr>
      </p:pic>
      <p:pic>
        <p:nvPicPr>
          <p:cNvPr id="5142" name="object 45">
            <a:extLst>
              <a:ext uri="{FF2B5EF4-FFF2-40B4-BE49-F238E27FC236}">
                <a16:creationId xmlns:a16="http://schemas.microsoft.com/office/drawing/2014/main" id="{2EBF3D08-EE03-EA8B-FB51-D71A3CBBF582}"/>
              </a:ext>
            </a:extLst>
          </p:cNvPr>
          <p:cNvPicPr/>
          <p:nvPr/>
        </p:nvPicPr>
        <p:blipFill>
          <a:blip r:embed="rId28" cstate="print"/>
          <a:stretch>
            <a:fillRect/>
          </a:stretch>
        </p:blipFill>
        <p:spPr>
          <a:xfrm>
            <a:off x="3554945" y="2718026"/>
            <a:ext cx="213030" cy="250190"/>
          </a:xfrm>
          <a:prstGeom prst="rect">
            <a:avLst/>
          </a:prstGeom>
        </p:spPr>
      </p:pic>
      <p:pic>
        <p:nvPicPr>
          <p:cNvPr id="5143" name="object 46">
            <a:extLst>
              <a:ext uri="{FF2B5EF4-FFF2-40B4-BE49-F238E27FC236}">
                <a16:creationId xmlns:a16="http://schemas.microsoft.com/office/drawing/2014/main" id="{B51A69A7-76DD-1559-1494-AC9E4AE899AF}"/>
              </a:ext>
            </a:extLst>
          </p:cNvPr>
          <p:cNvPicPr/>
          <p:nvPr/>
        </p:nvPicPr>
        <p:blipFill>
          <a:blip r:embed="rId29" cstate="print"/>
          <a:stretch>
            <a:fillRect/>
          </a:stretch>
        </p:blipFill>
        <p:spPr>
          <a:xfrm>
            <a:off x="4280368" y="2734282"/>
            <a:ext cx="208534" cy="261238"/>
          </a:xfrm>
          <a:prstGeom prst="rect">
            <a:avLst/>
          </a:prstGeom>
        </p:spPr>
      </p:pic>
      <p:pic>
        <p:nvPicPr>
          <p:cNvPr id="5144" name="object 47">
            <a:extLst>
              <a:ext uri="{FF2B5EF4-FFF2-40B4-BE49-F238E27FC236}">
                <a16:creationId xmlns:a16="http://schemas.microsoft.com/office/drawing/2014/main" id="{5DE2F172-821D-7857-93CD-A82A2A4E2C2E}"/>
              </a:ext>
            </a:extLst>
          </p:cNvPr>
          <p:cNvPicPr/>
          <p:nvPr/>
        </p:nvPicPr>
        <p:blipFill>
          <a:blip r:embed="rId30" cstate="print"/>
          <a:stretch>
            <a:fillRect/>
          </a:stretch>
        </p:blipFill>
        <p:spPr>
          <a:xfrm>
            <a:off x="5077929" y="2812641"/>
            <a:ext cx="201802" cy="212090"/>
          </a:xfrm>
          <a:prstGeom prst="rect">
            <a:avLst/>
          </a:prstGeom>
        </p:spPr>
      </p:pic>
      <p:pic>
        <p:nvPicPr>
          <p:cNvPr id="5145" name="object 48">
            <a:extLst>
              <a:ext uri="{FF2B5EF4-FFF2-40B4-BE49-F238E27FC236}">
                <a16:creationId xmlns:a16="http://schemas.microsoft.com/office/drawing/2014/main" id="{F895A408-FDBC-4D41-7E35-AEB8BD5B0C3E}"/>
              </a:ext>
            </a:extLst>
          </p:cNvPr>
          <p:cNvPicPr/>
          <p:nvPr/>
        </p:nvPicPr>
        <p:blipFill>
          <a:blip r:embed="rId31" cstate="print"/>
          <a:stretch>
            <a:fillRect/>
          </a:stretch>
        </p:blipFill>
        <p:spPr>
          <a:xfrm>
            <a:off x="6704671" y="2815816"/>
            <a:ext cx="439782" cy="209804"/>
          </a:xfrm>
          <a:prstGeom prst="rect">
            <a:avLst/>
          </a:prstGeom>
        </p:spPr>
      </p:pic>
      <p:pic>
        <p:nvPicPr>
          <p:cNvPr id="5146" name="object 49">
            <a:extLst>
              <a:ext uri="{FF2B5EF4-FFF2-40B4-BE49-F238E27FC236}">
                <a16:creationId xmlns:a16="http://schemas.microsoft.com/office/drawing/2014/main" id="{5C62382B-8E1A-C526-5616-6BC5D1E4D3E0}"/>
              </a:ext>
            </a:extLst>
          </p:cNvPr>
          <p:cNvPicPr/>
          <p:nvPr/>
        </p:nvPicPr>
        <p:blipFill>
          <a:blip r:embed="rId32" cstate="print"/>
          <a:stretch>
            <a:fillRect/>
          </a:stretch>
        </p:blipFill>
        <p:spPr>
          <a:xfrm>
            <a:off x="7910424" y="2751173"/>
            <a:ext cx="145489" cy="229869"/>
          </a:xfrm>
          <a:prstGeom prst="rect">
            <a:avLst/>
          </a:prstGeom>
        </p:spPr>
      </p:pic>
      <p:pic>
        <p:nvPicPr>
          <p:cNvPr id="5147" name="object 50">
            <a:extLst>
              <a:ext uri="{FF2B5EF4-FFF2-40B4-BE49-F238E27FC236}">
                <a16:creationId xmlns:a16="http://schemas.microsoft.com/office/drawing/2014/main" id="{FF49443B-719E-FC6B-5597-D5E33581A2B7}"/>
              </a:ext>
            </a:extLst>
          </p:cNvPr>
          <p:cNvPicPr/>
          <p:nvPr/>
        </p:nvPicPr>
        <p:blipFill>
          <a:blip r:embed="rId33" cstate="print"/>
          <a:stretch>
            <a:fillRect/>
          </a:stretch>
        </p:blipFill>
        <p:spPr>
          <a:xfrm>
            <a:off x="6933907" y="3894554"/>
            <a:ext cx="561086" cy="174370"/>
          </a:xfrm>
          <a:prstGeom prst="rect">
            <a:avLst/>
          </a:prstGeom>
        </p:spPr>
      </p:pic>
      <p:pic>
        <p:nvPicPr>
          <p:cNvPr id="5148" name="object 51">
            <a:extLst>
              <a:ext uri="{FF2B5EF4-FFF2-40B4-BE49-F238E27FC236}">
                <a16:creationId xmlns:a16="http://schemas.microsoft.com/office/drawing/2014/main" id="{8A782C84-0A29-5EBF-3EB7-4940D7FD78C6}"/>
              </a:ext>
            </a:extLst>
          </p:cNvPr>
          <p:cNvPicPr/>
          <p:nvPr/>
        </p:nvPicPr>
        <p:blipFill>
          <a:blip r:embed="rId34" cstate="print"/>
          <a:stretch>
            <a:fillRect/>
          </a:stretch>
        </p:blipFill>
        <p:spPr>
          <a:xfrm>
            <a:off x="4790527" y="3413987"/>
            <a:ext cx="96520" cy="127000"/>
          </a:xfrm>
          <a:prstGeom prst="rect">
            <a:avLst/>
          </a:prstGeom>
        </p:spPr>
      </p:pic>
      <p:pic>
        <p:nvPicPr>
          <p:cNvPr id="5149" name="object 52">
            <a:extLst>
              <a:ext uri="{FF2B5EF4-FFF2-40B4-BE49-F238E27FC236}">
                <a16:creationId xmlns:a16="http://schemas.microsoft.com/office/drawing/2014/main" id="{76359AB1-29C1-8B34-B467-3D7B66F74059}"/>
              </a:ext>
            </a:extLst>
          </p:cNvPr>
          <p:cNvPicPr/>
          <p:nvPr/>
        </p:nvPicPr>
        <p:blipFill>
          <a:blip r:embed="rId35" cstate="print"/>
          <a:stretch>
            <a:fillRect/>
          </a:stretch>
        </p:blipFill>
        <p:spPr>
          <a:xfrm>
            <a:off x="5010238" y="3355439"/>
            <a:ext cx="926845" cy="192151"/>
          </a:xfrm>
          <a:prstGeom prst="rect">
            <a:avLst/>
          </a:prstGeom>
        </p:spPr>
      </p:pic>
      <p:sp>
        <p:nvSpPr>
          <p:cNvPr id="5150" name="object 53">
            <a:extLst>
              <a:ext uri="{FF2B5EF4-FFF2-40B4-BE49-F238E27FC236}">
                <a16:creationId xmlns:a16="http://schemas.microsoft.com/office/drawing/2014/main" id="{69111F6C-3475-2868-C135-D8AAD0358562}"/>
              </a:ext>
            </a:extLst>
          </p:cNvPr>
          <p:cNvSpPr/>
          <p:nvPr/>
        </p:nvSpPr>
        <p:spPr>
          <a:xfrm>
            <a:off x="6803224" y="3279112"/>
            <a:ext cx="93980" cy="93980"/>
          </a:xfrm>
          <a:custGeom>
            <a:avLst/>
            <a:gdLst/>
            <a:ahLst/>
            <a:cxnLst/>
            <a:rect l="l" t="t" r="r" b="b"/>
            <a:pathLst>
              <a:path w="93979" h="93980">
                <a:moveTo>
                  <a:pt x="83312" y="8890"/>
                </a:moveTo>
                <a:lnTo>
                  <a:pt x="81280" y="5715"/>
                </a:lnTo>
                <a:lnTo>
                  <a:pt x="69977" y="381"/>
                </a:lnTo>
                <a:lnTo>
                  <a:pt x="68199" y="0"/>
                </a:lnTo>
                <a:lnTo>
                  <a:pt x="5461" y="0"/>
                </a:lnTo>
                <a:lnTo>
                  <a:pt x="0" y="5461"/>
                </a:lnTo>
                <a:lnTo>
                  <a:pt x="0" y="19177"/>
                </a:lnTo>
                <a:lnTo>
                  <a:pt x="5461" y="24765"/>
                </a:lnTo>
                <a:lnTo>
                  <a:pt x="12319" y="24765"/>
                </a:lnTo>
                <a:lnTo>
                  <a:pt x="68199" y="24765"/>
                </a:lnTo>
                <a:lnTo>
                  <a:pt x="69977" y="24257"/>
                </a:lnTo>
                <a:lnTo>
                  <a:pt x="81280" y="19050"/>
                </a:lnTo>
                <a:lnTo>
                  <a:pt x="83312" y="15875"/>
                </a:lnTo>
                <a:lnTo>
                  <a:pt x="83312" y="8890"/>
                </a:lnTo>
                <a:close/>
              </a:path>
              <a:path w="93979" h="93980">
                <a:moveTo>
                  <a:pt x="93472" y="78613"/>
                </a:moveTo>
                <a:lnTo>
                  <a:pt x="91694" y="75438"/>
                </a:lnTo>
                <a:lnTo>
                  <a:pt x="88773" y="73787"/>
                </a:lnTo>
                <a:lnTo>
                  <a:pt x="82804" y="70485"/>
                </a:lnTo>
                <a:lnTo>
                  <a:pt x="81280" y="69596"/>
                </a:lnTo>
                <a:lnTo>
                  <a:pt x="79502" y="69088"/>
                </a:lnTo>
                <a:lnTo>
                  <a:pt x="77724" y="68961"/>
                </a:lnTo>
                <a:lnTo>
                  <a:pt x="70205" y="68326"/>
                </a:lnTo>
                <a:lnTo>
                  <a:pt x="68707" y="68199"/>
                </a:lnTo>
                <a:lnTo>
                  <a:pt x="69342" y="68326"/>
                </a:lnTo>
                <a:lnTo>
                  <a:pt x="62915" y="67437"/>
                </a:lnTo>
                <a:lnTo>
                  <a:pt x="61214" y="67208"/>
                </a:lnTo>
                <a:lnTo>
                  <a:pt x="61087" y="67183"/>
                </a:lnTo>
                <a:lnTo>
                  <a:pt x="54356" y="65659"/>
                </a:lnTo>
                <a:lnTo>
                  <a:pt x="54610" y="65659"/>
                </a:lnTo>
                <a:lnTo>
                  <a:pt x="48920" y="64262"/>
                </a:lnTo>
                <a:lnTo>
                  <a:pt x="47586" y="63944"/>
                </a:lnTo>
                <a:lnTo>
                  <a:pt x="47434" y="63881"/>
                </a:lnTo>
                <a:lnTo>
                  <a:pt x="42418" y="62103"/>
                </a:lnTo>
                <a:lnTo>
                  <a:pt x="41910" y="61849"/>
                </a:lnTo>
                <a:lnTo>
                  <a:pt x="36195" y="60071"/>
                </a:lnTo>
                <a:lnTo>
                  <a:pt x="32512" y="59563"/>
                </a:lnTo>
                <a:lnTo>
                  <a:pt x="14859" y="59563"/>
                </a:lnTo>
                <a:lnTo>
                  <a:pt x="9271" y="65024"/>
                </a:lnTo>
                <a:lnTo>
                  <a:pt x="9271" y="78740"/>
                </a:lnTo>
                <a:lnTo>
                  <a:pt x="14859" y="84328"/>
                </a:lnTo>
                <a:lnTo>
                  <a:pt x="30848" y="84328"/>
                </a:lnTo>
                <a:lnTo>
                  <a:pt x="34353" y="85420"/>
                </a:lnTo>
                <a:lnTo>
                  <a:pt x="34518" y="85471"/>
                </a:lnTo>
                <a:lnTo>
                  <a:pt x="40259" y="87503"/>
                </a:lnTo>
                <a:lnTo>
                  <a:pt x="41402" y="87884"/>
                </a:lnTo>
                <a:lnTo>
                  <a:pt x="48641" y="89662"/>
                </a:lnTo>
                <a:lnTo>
                  <a:pt x="48895" y="89789"/>
                </a:lnTo>
                <a:lnTo>
                  <a:pt x="56769" y="91567"/>
                </a:lnTo>
                <a:lnTo>
                  <a:pt x="57912" y="91694"/>
                </a:lnTo>
                <a:lnTo>
                  <a:pt x="66167" y="92837"/>
                </a:lnTo>
                <a:lnTo>
                  <a:pt x="66802" y="92837"/>
                </a:lnTo>
                <a:lnTo>
                  <a:pt x="75819" y="93599"/>
                </a:lnTo>
                <a:lnTo>
                  <a:pt x="77851" y="93726"/>
                </a:lnTo>
                <a:lnTo>
                  <a:pt x="79883" y="93472"/>
                </a:lnTo>
                <a:lnTo>
                  <a:pt x="81788" y="92583"/>
                </a:lnTo>
                <a:lnTo>
                  <a:pt x="88011" y="89916"/>
                </a:lnTo>
                <a:lnTo>
                  <a:pt x="91059" y="88519"/>
                </a:lnTo>
                <a:lnTo>
                  <a:pt x="93218" y="85471"/>
                </a:lnTo>
                <a:lnTo>
                  <a:pt x="93218" y="85344"/>
                </a:lnTo>
                <a:lnTo>
                  <a:pt x="93256" y="84328"/>
                </a:lnTo>
                <a:lnTo>
                  <a:pt x="93281" y="83693"/>
                </a:lnTo>
                <a:lnTo>
                  <a:pt x="93472" y="78613"/>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51" name="object 54">
            <a:extLst>
              <a:ext uri="{FF2B5EF4-FFF2-40B4-BE49-F238E27FC236}">
                <a16:creationId xmlns:a16="http://schemas.microsoft.com/office/drawing/2014/main" id="{BF910BB4-5C8B-CC08-8B78-0466CD210873}"/>
              </a:ext>
            </a:extLst>
          </p:cNvPr>
          <p:cNvPicPr/>
          <p:nvPr/>
        </p:nvPicPr>
        <p:blipFill>
          <a:blip r:embed="rId36" cstate="print"/>
          <a:stretch>
            <a:fillRect/>
          </a:stretch>
        </p:blipFill>
        <p:spPr>
          <a:xfrm>
            <a:off x="6993088" y="3258666"/>
            <a:ext cx="309879" cy="169418"/>
          </a:xfrm>
          <a:prstGeom prst="rect">
            <a:avLst/>
          </a:prstGeom>
        </p:spPr>
      </p:pic>
      <p:pic>
        <p:nvPicPr>
          <p:cNvPr id="5152" name="object 55">
            <a:extLst>
              <a:ext uri="{FF2B5EF4-FFF2-40B4-BE49-F238E27FC236}">
                <a16:creationId xmlns:a16="http://schemas.microsoft.com/office/drawing/2014/main" id="{E84534C4-0058-A45C-9B35-61986109BB3B}"/>
              </a:ext>
            </a:extLst>
          </p:cNvPr>
          <p:cNvPicPr/>
          <p:nvPr/>
        </p:nvPicPr>
        <p:blipFill>
          <a:blip r:embed="rId37" cstate="print"/>
          <a:stretch>
            <a:fillRect/>
          </a:stretch>
        </p:blipFill>
        <p:spPr>
          <a:xfrm>
            <a:off x="6617169" y="3276445"/>
            <a:ext cx="96496" cy="127000"/>
          </a:xfrm>
          <a:prstGeom prst="rect">
            <a:avLst/>
          </a:prstGeom>
        </p:spPr>
      </p:pic>
      <p:pic>
        <p:nvPicPr>
          <p:cNvPr id="5153" name="object 57">
            <a:extLst>
              <a:ext uri="{FF2B5EF4-FFF2-40B4-BE49-F238E27FC236}">
                <a16:creationId xmlns:a16="http://schemas.microsoft.com/office/drawing/2014/main" id="{1160CE0D-E0D1-5693-A71B-74A2D286F885}"/>
              </a:ext>
            </a:extLst>
          </p:cNvPr>
          <p:cNvPicPr/>
          <p:nvPr/>
        </p:nvPicPr>
        <p:blipFill>
          <a:blip r:embed="rId38" cstate="print"/>
          <a:stretch>
            <a:fillRect/>
          </a:stretch>
        </p:blipFill>
        <p:spPr>
          <a:xfrm>
            <a:off x="7225244" y="4180051"/>
            <a:ext cx="1003808" cy="774865"/>
          </a:xfrm>
          <a:prstGeom prst="rect">
            <a:avLst/>
          </a:prstGeom>
        </p:spPr>
      </p:pic>
    </p:spTree>
    <p:extLst>
      <p:ext uri="{BB962C8B-B14F-4D97-AF65-F5344CB8AC3E}">
        <p14:creationId xmlns:p14="http://schemas.microsoft.com/office/powerpoint/2010/main" val="4074960124"/>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5" y="134352"/>
            <a:ext cx="1203628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Cost Function with Regularization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31</a:t>
            </a:fld>
            <a:endParaRPr lang="it-IT" altLang="it-IT"/>
          </a:p>
        </p:txBody>
      </p:sp>
      <p:sp>
        <p:nvSpPr>
          <p:cNvPr id="11" name="object 2">
            <a:extLst>
              <a:ext uri="{FF2B5EF4-FFF2-40B4-BE49-F238E27FC236}">
                <a16:creationId xmlns:a16="http://schemas.microsoft.com/office/drawing/2014/main" id="{87F25F1C-68CA-910D-FEBC-5FDF7029F108}"/>
              </a:ext>
            </a:extLst>
          </p:cNvPr>
          <p:cNvSpPr txBox="1">
            <a:spLocks/>
          </p:cNvSpPr>
          <p:nvPr/>
        </p:nvSpPr>
        <p:spPr>
          <a:xfrm>
            <a:off x="1675049" y="870055"/>
            <a:ext cx="6536055" cy="652757"/>
          </a:xfrm>
          <a:prstGeom prst="rect">
            <a:avLst/>
          </a:prstGeom>
        </p:spPr>
        <p:txBody>
          <a:bodyPr vert="horz" wrap="square" lIns="0" tIns="189244" rIns="0" bIns="0" rtlCol="0">
            <a:spAutoFit/>
          </a:bodyPr>
          <a:lstStyle>
            <a:lvl1pPr>
              <a:defRPr sz="3000" b="0" i="0">
                <a:solidFill>
                  <a:schemeClr val="tx1"/>
                </a:solidFill>
                <a:latin typeface="Verdana"/>
                <a:ea typeface="+mj-ea"/>
                <a:cs typeface="Verdana"/>
              </a:defRPr>
            </a:lvl1pPr>
          </a:lstStyle>
          <a:p>
            <a:pPr marL="86995"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10" normalizeH="0" baseline="0" noProof="0" dirty="0">
                <a:ln>
                  <a:noFill/>
                </a:ln>
                <a:solidFill>
                  <a:srgbClr val="0000FF"/>
                </a:solidFill>
                <a:effectLst/>
                <a:uLnTx/>
                <a:uFillTx/>
                <a:latin typeface="Verdana"/>
                <a:ea typeface="+mj-ea"/>
              </a:rPr>
              <a:t>Regularization</a:t>
            </a:r>
          </a:p>
        </p:txBody>
      </p:sp>
      <p:grpSp>
        <p:nvGrpSpPr>
          <p:cNvPr id="12" name="object 3">
            <a:extLst>
              <a:ext uri="{FF2B5EF4-FFF2-40B4-BE49-F238E27FC236}">
                <a16:creationId xmlns:a16="http://schemas.microsoft.com/office/drawing/2014/main" id="{05BB460B-4CB6-0B74-3E6C-DFB33702A16C}"/>
              </a:ext>
            </a:extLst>
          </p:cNvPr>
          <p:cNvGrpSpPr/>
          <p:nvPr/>
        </p:nvGrpSpPr>
        <p:grpSpPr>
          <a:xfrm>
            <a:off x="2535427" y="2469736"/>
            <a:ext cx="755015" cy="251460"/>
            <a:chOff x="885532" y="1336675"/>
            <a:chExt cx="755015" cy="251460"/>
          </a:xfrm>
        </p:grpSpPr>
        <p:pic>
          <p:nvPicPr>
            <p:cNvPr id="13" name="object 4">
              <a:extLst>
                <a:ext uri="{FF2B5EF4-FFF2-40B4-BE49-F238E27FC236}">
                  <a16:creationId xmlns:a16="http://schemas.microsoft.com/office/drawing/2014/main" id="{C46AE4B3-D5DB-8F29-8F3D-6B99B7392F1A}"/>
                </a:ext>
              </a:extLst>
            </p:cNvPr>
            <p:cNvPicPr/>
            <p:nvPr/>
          </p:nvPicPr>
          <p:blipFill>
            <a:blip r:embed="rId5" cstate="print"/>
            <a:stretch>
              <a:fillRect/>
            </a:stretch>
          </p:blipFill>
          <p:spPr>
            <a:xfrm>
              <a:off x="885532" y="1367663"/>
              <a:ext cx="114147" cy="220090"/>
            </a:xfrm>
            <a:prstGeom prst="rect">
              <a:avLst/>
            </a:prstGeom>
          </p:spPr>
        </p:pic>
        <p:sp>
          <p:nvSpPr>
            <p:cNvPr id="14" name="object 5">
              <a:extLst>
                <a:ext uri="{FF2B5EF4-FFF2-40B4-BE49-F238E27FC236}">
                  <a16:creationId xmlns:a16="http://schemas.microsoft.com/office/drawing/2014/main" id="{E7D1E0A5-8903-DFB4-5E07-96C1A82F2116}"/>
                </a:ext>
              </a:extLst>
            </p:cNvPr>
            <p:cNvSpPr/>
            <p:nvPr/>
          </p:nvSpPr>
          <p:spPr>
            <a:xfrm>
              <a:off x="1036015" y="1336674"/>
              <a:ext cx="604520" cy="250190"/>
            </a:xfrm>
            <a:custGeom>
              <a:avLst/>
              <a:gdLst/>
              <a:ahLst/>
              <a:cxnLst/>
              <a:rect l="l" t="t" r="r" b="b"/>
              <a:pathLst>
                <a:path w="604519" h="250190">
                  <a:moveTo>
                    <a:pt x="79362" y="21082"/>
                  </a:moveTo>
                  <a:lnTo>
                    <a:pt x="75971" y="11430"/>
                  </a:lnTo>
                  <a:lnTo>
                    <a:pt x="58699" y="17691"/>
                  </a:lnTo>
                  <a:lnTo>
                    <a:pt x="43548" y="26758"/>
                  </a:lnTo>
                  <a:lnTo>
                    <a:pt x="11049" y="70078"/>
                  </a:lnTo>
                  <a:lnTo>
                    <a:pt x="1219" y="108839"/>
                  </a:lnTo>
                  <a:lnTo>
                    <a:pt x="0" y="130683"/>
                  </a:lnTo>
                  <a:lnTo>
                    <a:pt x="1219" y="152527"/>
                  </a:lnTo>
                  <a:lnTo>
                    <a:pt x="11010" y="191198"/>
                  </a:lnTo>
                  <a:lnTo>
                    <a:pt x="43472" y="234429"/>
                  </a:lnTo>
                  <a:lnTo>
                    <a:pt x="75971" y="249682"/>
                  </a:lnTo>
                  <a:lnTo>
                    <a:pt x="78994" y="240030"/>
                  </a:lnTo>
                  <a:lnTo>
                    <a:pt x="65417" y="234010"/>
                  </a:lnTo>
                  <a:lnTo>
                    <a:pt x="53695" y="225640"/>
                  </a:lnTo>
                  <a:lnTo>
                    <a:pt x="29667" y="186626"/>
                  </a:lnTo>
                  <a:lnTo>
                    <a:pt x="21729" y="129413"/>
                  </a:lnTo>
                  <a:lnTo>
                    <a:pt x="22606" y="109080"/>
                  </a:lnTo>
                  <a:lnTo>
                    <a:pt x="35852" y="58801"/>
                  </a:lnTo>
                  <a:lnTo>
                    <a:pt x="65620" y="27089"/>
                  </a:lnTo>
                  <a:lnTo>
                    <a:pt x="79362" y="21082"/>
                  </a:lnTo>
                  <a:close/>
                </a:path>
                <a:path w="604519" h="250190">
                  <a:moveTo>
                    <a:pt x="281609" y="27305"/>
                  </a:moveTo>
                  <a:lnTo>
                    <a:pt x="250113" y="0"/>
                  </a:lnTo>
                  <a:lnTo>
                    <a:pt x="243509" y="7493"/>
                  </a:lnTo>
                  <a:lnTo>
                    <a:pt x="263575" y="25019"/>
                  </a:lnTo>
                  <a:lnTo>
                    <a:pt x="82169" y="25019"/>
                  </a:lnTo>
                  <a:lnTo>
                    <a:pt x="82169" y="36830"/>
                  </a:lnTo>
                  <a:lnTo>
                    <a:pt x="263575" y="36830"/>
                  </a:lnTo>
                  <a:lnTo>
                    <a:pt x="243509" y="54229"/>
                  </a:lnTo>
                  <a:lnTo>
                    <a:pt x="250113" y="61849"/>
                  </a:lnTo>
                  <a:lnTo>
                    <a:pt x="281609" y="34544"/>
                  </a:lnTo>
                  <a:lnTo>
                    <a:pt x="281609" y="27305"/>
                  </a:lnTo>
                  <a:close/>
                </a:path>
                <a:path w="604519" h="250190">
                  <a:moveTo>
                    <a:pt x="604431" y="130683"/>
                  </a:moveTo>
                  <a:lnTo>
                    <a:pt x="599554" y="88620"/>
                  </a:lnTo>
                  <a:lnTo>
                    <a:pt x="584758" y="53213"/>
                  </a:lnTo>
                  <a:lnTo>
                    <a:pt x="545731" y="17691"/>
                  </a:lnTo>
                  <a:lnTo>
                    <a:pt x="528497" y="11430"/>
                  </a:lnTo>
                  <a:lnTo>
                    <a:pt x="525068" y="21082"/>
                  </a:lnTo>
                  <a:lnTo>
                    <a:pt x="538848" y="27089"/>
                  </a:lnTo>
                  <a:lnTo>
                    <a:pt x="550697" y="35369"/>
                  </a:lnTo>
                  <a:lnTo>
                    <a:pt x="574789" y="73787"/>
                  </a:lnTo>
                  <a:lnTo>
                    <a:pt x="582726" y="129413"/>
                  </a:lnTo>
                  <a:lnTo>
                    <a:pt x="581837" y="150393"/>
                  </a:lnTo>
                  <a:lnTo>
                    <a:pt x="568629" y="201803"/>
                  </a:lnTo>
                  <a:lnTo>
                    <a:pt x="539013" y="234010"/>
                  </a:lnTo>
                  <a:lnTo>
                    <a:pt x="525449" y="240030"/>
                  </a:lnTo>
                  <a:lnTo>
                    <a:pt x="528497" y="249682"/>
                  </a:lnTo>
                  <a:lnTo>
                    <a:pt x="574001" y="222631"/>
                  </a:lnTo>
                  <a:lnTo>
                    <a:pt x="599567" y="172694"/>
                  </a:lnTo>
                  <a:lnTo>
                    <a:pt x="603224" y="152527"/>
                  </a:lnTo>
                  <a:lnTo>
                    <a:pt x="604431" y="1306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5" name="object 6">
              <a:extLst>
                <a:ext uri="{FF2B5EF4-FFF2-40B4-BE49-F238E27FC236}">
                  <a16:creationId xmlns:a16="http://schemas.microsoft.com/office/drawing/2014/main" id="{F0F254DF-0F9B-808D-95A0-6CAE1083C1A8}"/>
                </a:ext>
              </a:extLst>
            </p:cNvPr>
            <p:cNvPicPr/>
            <p:nvPr/>
          </p:nvPicPr>
          <p:blipFill>
            <a:blip r:embed="rId6" cstate="print"/>
            <a:stretch>
              <a:fillRect/>
            </a:stretch>
          </p:blipFill>
          <p:spPr>
            <a:xfrm>
              <a:off x="1121829" y="1419097"/>
              <a:ext cx="236943" cy="154686"/>
            </a:xfrm>
            <a:prstGeom prst="rect">
              <a:avLst/>
            </a:prstGeom>
          </p:spPr>
        </p:pic>
        <p:pic>
          <p:nvPicPr>
            <p:cNvPr id="16" name="object 7">
              <a:extLst>
                <a:ext uri="{FF2B5EF4-FFF2-40B4-BE49-F238E27FC236}">
                  <a16:creationId xmlns:a16="http://schemas.microsoft.com/office/drawing/2014/main" id="{60F03EBF-A23C-A8BF-9BA5-93BA5329FB18}"/>
                </a:ext>
              </a:extLst>
            </p:cNvPr>
            <p:cNvPicPr/>
            <p:nvPr/>
          </p:nvPicPr>
          <p:blipFill>
            <a:blip r:embed="rId7" cstate="print"/>
            <a:stretch>
              <a:fillRect/>
            </a:stretch>
          </p:blipFill>
          <p:spPr>
            <a:xfrm>
              <a:off x="1415541" y="1359534"/>
              <a:ext cx="113792" cy="181610"/>
            </a:xfrm>
            <a:prstGeom prst="rect">
              <a:avLst/>
            </a:prstGeom>
          </p:spPr>
        </p:pic>
      </p:grpSp>
      <p:pic>
        <p:nvPicPr>
          <p:cNvPr id="17" name="object 8">
            <a:extLst>
              <a:ext uri="{FF2B5EF4-FFF2-40B4-BE49-F238E27FC236}">
                <a16:creationId xmlns:a16="http://schemas.microsoft.com/office/drawing/2014/main" id="{A5FC10B0-D91D-9835-A87E-028010A0E1D9}"/>
              </a:ext>
            </a:extLst>
          </p:cNvPr>
          <p:cNvPicPr/>
          <p:nvPr/>
        </p:nvPicPr>
        <p:blipFill>
          <a:blip r:embed="rId8" cstate="print"/>
          <a:stretch>
            <a:fillRect/>
          </a:stretch>
        </p:blipFill>
        <p:spPr>
          <a:xfrm>
            <a:off x="2154796" y="3510755"/>
            <a:ext cx="1982393" cy="1822754"/>
          </a:xfrm>
          <a:prstGeom prst="rect">
            <a:avLst/>
          </a:prstGeom>
        </p:spPr>
      </p:pic>
      <p:sp>
        <p:nvSpPr>
          <p:cNvPr id="18" name="object 9">
            <a:extLst>
              <a:ext uri="{FF2B5EF4-FFF2-40B4-BE49-F238E27FC236}">
                <a16:creationId xmlns:a16="http://schemas.microsoft.com/office/drawing/2014/main" id="{4A3DBA88-4FF8-DA67-457F-0B17E1ADD2C5}"/>
              </a:ext>
            </a:extLst>
          </p:cNvPr>
          <p:cNvSpPr txBox="1"/>
          <p:nvPr/>
        </p:nvSpPr>
        <p:spPr>
          <a:xfrm>
            <a:off x="1935523" y="4227708"/>
            <a:ext cx="268605" cy="516890"/>
          </a:xfrm>
          <a:prstGeom prst="rect">
            <a:avLst/>
          </a:prstGeom>
        </p:spPr>
        <p:txBody>
          <a:bodyPr vert="vert270" wrap="square" lIns="0" tIns="16510" rIns="0" bIns="0" rtlCol="0">
            <a:spAutoFit/>
          </a:bodyPr>
          <a:lstStyle/>
          <a:p>
            <a:pPr marL="12700" defTabSz="914400" eaLnBrk="1" fontAlgn="auto" hangingPunct="1">
              <a:spcBef>
                <a:spcPts val="130"/>
              </a:spcBef>
              <a:spcAft>
                <a:spcPts val="0"/>
              </a:spcAft>
              <a:buClrTx/>
              <a:buSzTx/>
              <a:buFontTx/>
              <a:buNone/>
            </a:pPr>
            <a:r>
              <a:rPr sz="1550" kern="0" spc="-10" dirty="0">
                <a:solidFill>
                  <a:sysClr val="windowText" lastClr="000000"/>
                </a:solidFill>
                <a:latin typeface="Verdana"/>
                <a:cs typeface="Verdana"/>
              </a:rPr>
              <a:t>price</a:t>
            </a:r>
            <a:endParaRPr sz="1550" kern="0">
              <a:solidFill>
                <a:sysClr val="windowText" lastClr="000000"/>
              </a:solidFill>
              <a:latin typeface="Verdana"/>
              <a:cs typeface="Verdana"/>
            </a:endParaRPr>
          </a:p>
        </p:txBody>
      </p:sp>
      <p:sp>
        <p:nvSpPr>
          <p:cNvPr id="19" name="object 10">
            <a:extLst>
              <a:ext uri="{FF2B5EF4-FFF2-40B4-BE49-F238E27FC236}">
                <a16:creationId xmlns:a16="http://schemas.microsoft.com/office/drawing/2014/main" id="{4F7BDD92-6CB3-E63A-ABD7-04E91BAF8AE7}"/>
              </a:ext>
            </a:extLst>
          </p:cNvPr>
          <p:cNvSpPr txBox="1"/>
          <p:nvPr/>
        </p:nvSpPr>
        <p:spPr>
          <a:xfrm>
            <a:off x="4457611" y="3878102"/>
            <a:ext cx="173545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Arial"/>
                <a:cs typeface="Arial"/>
              </a:rPr>
              <a:t>choose</a:t>
            </a:r>
            <a:r>
              <a:rPr kern="0" spc="-20" dirty="0">
                <a:solidFill>
                  <a:sysClr val="windowText" lastClr="000000"/>
                </a:solidFill>
                <a:latin typeface="Arial"/>
                <a:cs typeface="Arial"/>
              </a:rPr>
              <a:t> </a:t>
            </a:r>
            <a:r>
              <a:rPr kern="0" dirty="0">
                <a:solidFill>
                  <a:srgbClr val="7030A0"/>
                </a:solidFill>
                <a:latin typeface="Cambria Math"/>
                <a:cs typeface="Cambria Math"/>
              </a:rPr>
              <a:t>𝜆</a:t>
            </a:r>
            <a:r>
              <a:rPr kern="0" spc="150" dirty="0">
                <a:solidFill>
                  <a:srgbClr val="7030A0"/>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spc="-20" dirty="0">
                <a:solidFill>
                  <a:sysClr val="windowText" lastClr="000000"/>
                </a:solidFill>
                <a:latin typeface="Cambria Math"/>
                <a:cs typeface="Cambria Math"/>
              </a:rPr>
              <a:t>10</a:t>
            </a:r>
            <a:r>
              <a:rPr sz="2025" kern="0" spc="-30" baseline="28806" dirty="0">
                <a:solidFill>
                  <a:sysClr val="windowText" lastClr="000000"/>
                </a:solidFill>
                <a:latin typeface="Cambria Math"/>
                <a:cs typeface="Cambria Math"/>
              </a:rPr>
              <a:t>10</a:t>
            </a:r>
            <a:endParaRPr sz="2025" kern="0" baseline="28806">
              <a:solidFill>
                <a:sysClr val="windowText" lastClr="000000"/>
              </a:solidFill>
              <a:latin typeface="Cambria Math"/>
              <a:cs typeface="Cambria Math"/>
            </a:endParaRPr>
          </a:p>
        </p:txBody>
      </p:sp>
      <p:sp>
        <p:nvSpPr>
          <p:cNvPr id="20" name="object 11">
            <a:extLst>
              <a:ext uri="{FF2B5EF4-FFF2-40B4-BE49-F238E27FC236}">
                <a16:creationId xmlns:a16="http://schemas.microsoft.com/office/drawing/2014/main" id="{AC2B9FFD-C5D4-1504-5B29-51F0FD991450}"/>
              </a:ext>
            </a:extLst>
          </p:cNvPr>
          <p:cNvSpPr/>
          <p:nvPr/>
        </p:nvSpPr>
        <p:spPr>
          <a:xfrm>
            <a:off x="4619281" y="4357463"/>
            <a:ext cx="165735" cy="45720"/>
          </a:xfrm>
          <a:custGeom>
            <a:avLst/>
            <a:gdLst/>
            <a:ahLst/>
            <a:cxnLst/>
            <a:rect l="l" t="t" r="r" b="b"/>
            <a:pathLst>
              <a:path w="165735" h="45720">
                <a:moveTo>
                  <a:pt x="142112" y="0"/>
                </a:moveTo>
                <a:lnTo>
                  <a:pt x="137160" y="5588"/>
                </a:lnTo>
                <a:lnTo>
                  <a:pt x="152019" y="18542"/>
                </a:lnTo>
                <a:lnTo>
                  <a:pt x="0" y="18542"/>
                </a:lnTo>
                <a:lnTo>
                  <a:pt x="0" y="27178"/>
                </a:lnTo>
                <a:lnTo>
                  <a:pt x="152019" y="27178"/>
                </a:lnTo>
                <a:lnTo>
                  <a:pt x="137160" y="40132"/>
                </a:lnTo>
                <a:lnTo>
                  <a:pt x="142112" y="45720"/>
                </a:lnTo>
                <a:lnTo>
                  <a:pt x="165481" y="25527"/>
                </a:lnTo>
                <a:lnTo>
                  <a:pt x="165481" y="20193"/>
                </a:lnTo>
                <a:lnTo>
                  <a:pt x="14211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2">
            <a:extLst>
              <a:ext uri="{FF2B5EF4-FFF2-40B4-BE49-F238E27FC236}">
                <a16:creationId xmlns:a16="http://schemas.microsoft.com/office/drawing/2014/main" id="{BC673E9A-B419-D3BA-CB0F-09D64F360732}"/>
              </a:ext>
            </a:extLst>
          </p:cNvPr>
          <p:cNvSpPr txBox="1"/>
          <p:nvPr/>
        </p:nvSpPr>
        <p:spPr>
          <a:xfrm>
            <a:off x="4441355" y="4252815"/>
            <a:ext cx="53403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spc="-30" baseline="12500" dirty="0">
                <a:solidFill>
                  <a:sysClr val="windowText" lastClr="000000"/>
                </a:solidFill>
                <a:latin typeface="Cambria Math"/>
                <a:cs typeface="Cambria Math"/>
              </a:rPr>
              <a:t>𝑓</a:t>
            </a:r>
            <a:r>
              <a:rPr sz="1500" kern="0" spc="-20" dirty="0">
                <a:solidFill>
                  <a:sysClr val="windowText" lastClr="000000"/>
                </a:solidFill>
                <a:latin typeface="Cambria Math"/>
                <a:cs typeface="Cambria Math"/>
              </a:rPr>
              <a:t>w,𝑏</a:t>
            </a:r>
            <a:endParaRPr sz="1500" kern="0">
              <a:solidFill>
                <a:sysClr val="windowText" lastClr="000000"/>
              </a:solidFill>
              <a:latin typeface="Cambria Math"/>
              <a:cs typeface="Cambria Math"/>
            </a:endParaRPr>
          </a:p>
        </p:txBody>
      </p:sp>
      <p:sp>
        <p:nvSpPr>
          <p:cNvPr id="22" name="object 13">
            <a:extLst>
              <a:ext uri="{FF2B5EF4-FFF2-40B4-BE49-F238E27FC236}">
                <a16:creationId xmlns:a16="http://schemas.microsoft.com/office/drawing/2014/main" id="{E070845E-439B-7BBA-DF61-14783EB26164}"/>
              </a:ext>
            </a:extLst>
          </p:cNvPr>
          <p:cNvSpPr/>
          <p:nvPr/>
        </p:nvSpPr>
        <p:spPr>
          <a:xfrm>
            <a:off x="4975250" y="4257387"/>
            <a:ext cx="290830" cy="249554"/>
          </a:xfrm>
          <a:custGeom>
            <a:avLst/>
            <a:gdLst/>
            <a:ahLst/>
            <a:cxnLst/>
            <a:rect l="l" t="t" r="r" b="b"/>
            <a:pathLst>
              <a:path w="290829" h="249554">
                <a:moveTo>
                  <a:pt x="79387" y="21082"/>
                </a:moveTo>
                <a:lnTo>
                  <a:pt x="76085" y="11430"/>
                </a:lnTo>
                <a:lnTo>
                  <a:pt x="58762" y="17678"/>
                </a:lnTo>
                <a:lnTo>
                  <a:pt x="43599" y="26708"/>
                </a:lnTo>
                <a:lnTo>
                  <a:pt x="11099" y="70053"/>
                </a:lnTo>
                <a:lnTo>
                  <a:pt x="1244" y="108724"/>
                </a:lnTo>
                <a:lnTo>
                  <a:pt x="0" y="130556"/>
                </a:lnTo>
                <a:lnTo>
                  <a:pt x="1244" y="152476"/>
                </a:lnTo>
                <a:lnTo>
                  <a:pt x="11099" y="191198"/>
                </a:lnTo>
                <a:lnTo>
                  <a:pt x="43510" y="234365"/>
                </a:lnTo>
                <a:lnTo>
                  <a:pt x="76085" y="249555"/>
                </a:lnTo>
                <a:lnTo>
                  <a:pt x="79006" y="239903"/>
                </a:lnTo>
                <a:lnTo>
                  <a:pt x="65455" y="233934"/>
                </a:lnTo>
                <a:lnTo>
                  <a:pt x="53759" y="225577"/>
                </a:lnTo>
                <a:lnTo>
                  <a:pt x="29756" y="186563"/>
                </a:lnTo>
                <a:lnTo>
                  <a:pt x="21729" y="129286"/>
                </a:lnTo>
                <a:lnTo>
                  <a:pt x="22618" y="108953"/>
                </a:lnTo>
                <a:lnTo>
                  <a:pt x="35953" y="58801"/>
                </a:lnTo>
                <a:lnTo>
                  <a:pt x="65671" y="27089"/>
                </a:lnTo>
                <a:lnTo>
                  <a:pt x="79387" y="21082"/>
                </a:lnTo>
                <a:close/>
              </a:path>
              <a:path w="290829" h="249554">
                <a:moveTo>
                  <a:pt x="205498" y="27178"/>
                </a:moveTo>
                <a:lnTo>
                  <a:pt x="174002" y="0"/>
                </a:lnTo>
                <a:lnTo>
                  <a:pt x="167271" y="7493"/>
                </a:lnTo>
                <a:lnTo>
                  <a:pt x="187464" y="24892"/>
                </a:lnTo>
                <a:lnTo>
                  <a:pt x="82181" y="24892"/>
                </a:lnTo>
                <a:lnTo>
                  <a:pt x="82181" y="36703"/>
                </a:lnTo>
                <a:lnTo>
                  <a:pt x="187464" y="36703"/>
                </a:lnTo>
                <a:lnTo>
                  <a:pt x="167271" y="54229"/>
                </a:lnTo>
                <a:lnTo>
                  <a:pt x="174002" y="61722"/>
                </a:lnTo>
                <a:lnTo>
                  <a:pt x="205498" y="34544"/>
                </a:lnTo>
                <a:lnTo>
                  <a:pt x="205498" y="27178"/>
                </a:lnTo>
                <a:close/>
              </a:path>
              <a:path w="290829" h="249554">
                <a:moveTo>
                  <a:pt x="290207" y="130556"/>
                </a:moveTo>
                <a:lnTo>
                  <a:pt x="285267" y="88557"/>
                </a:lnTo>
                <a:lnTo>
                  <a:pt x="270522" y="53213"/>
                </a:lnTo>
                <a:lnTo>
                  <a:pt x="231495" y="17678"/>
                </a:lnTo>
                <a:lnTo>
                  <a:pt x="214261" y="11430"/>
                </a:lnTo>
                <a:lnTo>
                  <a:pt x="210832" y="21082"/>
                </a:lnTo>
                <a:lnTo>
                  <a:pt x="224612" y="27089"/>
                </a:lnTo>
                <a:lnTo>
                  <a:pt x="236461" y="35382"/>
                </a:lnTo>
                <a:lnTo>
                  <a:pt x="260553" y="73710"/>
                </a:lnTo>
                <a:lnTo>
                  <a:pt x="268490" y="129286"/>
                </a:lnTo>
                <a:lnTo>
                  <a:pt x="267601" y="150317"/>
                </a:lnTo>
                <a:lnTo>
                  <a:pt x="254393" y="201803"/>
                </a:lnTo>
                <a:lnTo>
                  <a:pt x="224764" y="233934"/>
                </a:lnTo>
                <a:lnTo>
                  <a:pt x="211213" y="239903"/>
                </a:lnTo>
                <a:lnTo>
                  <a:pt x="214261" y="249555"/>
                </a:lnTo>
                <a:lnTo>
                  <a:pt x="259765" y="222580"/>
                </a:lnTo>
                <a:lnTo>
                  <a:pt x="285280" y="172681"/>
                </a:lnTo>
                <a:lnTo>
                  <a:pt x="288963" y="152476"/>
                </a:lnTo>
                <a:lnTo>
                  <a:pt x="290207" y="13055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4">
            <a:extLst>
              <a:ext uri="{FF2B5EF4-FFF2-40B4-BE49-F238E27FC236}">
                <a16:creationId xmlns:a16="http://schemas.microsoft.com/office/drawing/2014/main" id="{E7AF3EE7-C6C4-59B5-B10B-30F0DE4F4372}"/>
              </a:ext>
            </a:extLst>
          </p:cNvPr>
          <p:cNvSpPr txBox="1"/>
          <p:nvPr/>
        </p:nvSpPr>
        <p:spPr>
          <a:xfrm>
            <a:off x="5023015" y="4195284"/>
            <a:ext cx="410527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tabLst>
                <a:tab pos="323850" algn="l"/>
              </a:tabLst>
            </a:pPr>
            <a:r>
              <a:rPr sz="2000" kern="0" spc="-50" dirty="0">
                <a:solidFill>
                  <a:sysClr val="windowText" lastClr="000000"/>
                </a:solidFill>
                <a:latin typeface="Cambria Math"/>
                <a:cs typeface="Cambria Math"/>
              </a:rPr>
              <a:t>x</a:t>
            </a:r>
            <a:r>
              <a:rPr sz="2000" kern="0" dirty="0">
                <a:solidFill>
                  <a:sysClr val="windowText" lastClr="000000"/>
                </a:solidFill>
                <a:latin typeface="Cambria Math"/>
                <a:cs typeface="Cambria Math"/>
              </a:rPr>
              <a:t>	=</a:t>
            </a:r>
            <a:r>
              <a:rPr sz="2000" kern="0" spc="190" dirty="0">
                <a:solidFill>
                  <a:sysClr val="windowText" lastClr="000000"/>
                </a:solidFill>
                <a:latin typeface="Cambria Math"/>
                <a:cs typeface="Cambria Math"/>
              </a:rPr>
              <a:t> </a:t>
            </a:r>
            <a:r>
              <a:rPr sz="2000" kern="0" dirty="0">
                <a:solidFill>
                  <a:srgbClr val="0096FF"/>
                </a:solidFill>
                <a:latin typeface="Cambria Math"/>
                <a:cs typeface="Cambria Math"/>
              </a:rPr>
              <a:t>𝑤</a:t>
            </a:r>
            <a:r>
              <a:rPr sz="2250" kern="0" baseline="-16666" dirty="0">
                <a:solidFill>
                  <a:srgbClr val="0096FF"/>
                </a:solidFill>
                <a:latin typeface="Cambria Math"/>
                <a:cs typeface="Cambria Math"/>
              </a:rPr>
              <a:t>1</a:t>
            </a:r>
            <a:r>
              <a:rPr sz="2000" kern="0" dirty="0">
                <a:solidFill>
                  <a:sysClr val="windowText" lastClr="000000"/>
                </a:solidFill>
                <a:latin typeface="Cambria Math"/>
                <a:cs typeface="Cambria Math"/>
              </a:rPr>
              <a:t>𝑥</a:t>
            </a:r>
            <a:r>
              <a:rPr sz="2000" kern="0" spc="105"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35" dirty="0">
                <a:solidFill>
                  <a:sysClr val="windowText" lastClr="000000"/>
                </a:solidFill>
                <a:latin typeface="Cambria Math"/>
                <a:cs typeface="Cambria Math"/>
              </a:rPr>
              <a:t> </a:t>
            </a:r>
            <a:r>
              <a:rPr sz="2000" kern="0" dirty="0">
                <a:solidFill>
                  <a:srgbClr val="0096FF"/>
                </a:solidFill>
                <a:latin typeface="Cambria Math"/>
                <a:cs typeface="Cambria Math"/>
              </a:rPr>
              <a:t>𝑤</a:t>
            </a:r>
            <a:r>
              <a:rPr sz="2250" kern="0" baseline="-16666" dirty="0">
                <a:solidFill>
                  <a:srgbClr val="0096FF"/>
                </a:solidFill>
                <a:latin typeface="Cambria Math"/>
                <a:cs typeface="Cambria Math"/>
              </a:rPr>
              <a:t>2</a:t>
            </a:r>
            <a:r>
              <a:rPr sz="2000" kern="0" dirty="0">
                <a:solidFill>
                  <a:sysClr val="windowText" lastClr="000000"/>
                </a:solidFill>
                <a:latin typeface="Cambria Math"/>
                <a:cs typeface="Cambria Math"/>
              </a:rPr>
              <a:t>𝑥</a:t>
            </a:r>
            <a:r>
              <a:rPr sz="2250" kern="0" baseline="27777" dirty="0">
                <a:solidFill>
                  <a:sysClr val="windowText" lastClr="000000"/>
                </a:solidFill>
                <a:latin typeface="Cambria Math"/>
                <a:cs typeface="Cambria Math"/>
              </a:rPr>
              <a:t>2</a:t>
            </a:r>
            <a:r>
              <a:rPr sz="2250" kern="0" spc="292" baseline="27777"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35" dirty="0">
                <a:solidFill>
                  <a:sysClr val="windowText" lastClr="000000"/>
                </a:solidFill>
                <a:latin typeface="Cambria Math"/>
                <a:cs typeface="Cambria Math"/>
              </a:rPr>
              <a:t> </a:t>
            </a:r>
            <a:r>
              <a:rPr sz="2000" kern="0" spc="-55" dirty="0">
                <a:solidFill>
                  <a:srgbClr val="0096FF"/>
                </a:solidFill>
                <a:latin typeface="Cambria Math"/>
                <a:cs typeface="Cambria Math"/>
              </a:rPr>
              <a:t>𝑤</a:t>
            </a:r>
            <a:r>
              <a:rPr sz="2250" kern="0" spc="-82" baseline="-16666" dirty="0">
                <a:solidFill>
                  <a:srgbClr val="0096FF"/>
                </a:solidFill>
                <a:latin typeface="Cambria Math"/>
                <a:cs typeface="Cambria Math"/>
              </a:rPr>
              <a:t>3</a:t>
            </a:r>
            <a:r>
              <a:rPr sz="2250" kern="0" spc="-195" baseline="-16666" dirty="0">
                <a:solidFill>
                  <a:srgbClr val="0096FF"/>
                </a:solidFill>
                <a:latin typeface="Cambria Math"/>
                <a:cs typeface="Cambria Math"/>
              </a:rPr>
              <a:t> </a:t>
            </a:r>
            <a:r>
              <a:rPr sz="2000" kern="0" spc="80" dirty="0">
                <a:solidFill>
                  <a:sysClr val="windowText" lastClr="000000"/>
                </a:solidFill>
                <a:latin typeface="Cambria Math"/>
                <a:cs typeface="Cambria Math"/>
              </a:rPr>
              <a:t>𝑥</a:t>
            </a:r>
            <a:r>
              <a:rPr sz="2250" kern="0" spc="120" baseline="27777" dirty="0">
                <a:solidFill>
                  <a:sysClr val="windowText" lastClr="000000"/>
                </a:solidFill>
                <a:latin typeface="Cambria Math"/>
                <a:cs typeface="Cambria Math"/>
              </a:rPr>
              <a:t>3</a:t>
            </a:r>
            <a:r>
              <a:rPr sz="2250" kern="0" spc="292" baseline="27777"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50" dirty="0">
                <a:solidFill>
                  <a:sysClr val="windowText" lastClr="000000"/>
                </a:solidFill>
                <a:latin typeface="Cambria Math"/>
                <a:cs typeface="Cambria Math"/>
              </a:rPr>
              <a:t> </a:t>
            </a:r>
            <a:r>
              <a:rPr sz="2000" kern="0" dirty="0">
                <a:solidFill>
                  <a:srgbClr val="0096FF"/>
                </a:solidFill>
                <a:latin typeface="Cambria Math"/>
                <a:cs typeface="Cambria Math"/>
              </a:rPr>
              <a:t>𝑤</a:t>
            </a:r>
            <a:r>
              <a:rPr sz="2250" kern="0" baseline="-16666" dirty="0">
                <a:solidFill>
                  <a:srgbClr val="0096FF"/>
                </a:solidFill>
                <a:latin typeface="Cambria Math"/>
                <a:cs typeface="Cambria Math"/>
              </a:rPr>
              <a:t>4</a:t>
            </a:r>
            <a:r>
              <a:rPr sz="2000" kern="0" dirty="0">
                <a:solidFill>
                  <a:sysClr val="windowText" lastClr="000000"/>
                </a:solidFill>
                <a:latin typeface="Cambria Math"/>
                <a:cs typeface="Cambria Math"/>
              </a:rPr>
              <a:t>𝑥</a:t>
            </a:r>
            <a:r>
              <a:rPr sz="2250" kern="0" baseline="27777" dirty="0">
                <a:solidFill>
                  <a:sysClr val="windowText" lastClr="000000"/>
                </a:solidFill>
                <a:latin typeface="Cambria Math"/>
                <a:cs typeface="Cambria Math"/>
              </a:rPr>
              <a:t>4</a:t>
            </a:r>
            <a:r>
              <a:rPr sz="2250" kern="0" spc="292" baseline="27777"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35" dirty="0">
                <a:solidFill>
                  <a:sysClr val="windowText" lastClr="000000"/>
                </a:solidFill>
                <a:latin typeface="Cambria Math"/>
                <a:cs typeface="Cambria Math"/>
              </a:rPr>
              <a:t> </a:t>
            </a:r>
            <a:r>
              <a:rPr sz="2000" kern="0" spc="-50" dirty="0">
                <a:solidFill>
                  <a:srgbClr val="FF40FF"/>
                </a:solidFill>
                <a:latin typeface="Cambria Math"/>
                <a:cs typeface="Cambria Math"/>
              </a:rPr>
              <a:t>𝑏</a:t>
            </a:r>
            <a:endParaRPr sz="2000" kern="0">
              <a:solidFill>
                <a:sysClr val="windowText" lastClr="000000"/>
              </a:solidFill>
              <a:latin typeface="Cambria Math"/>
              <a:cs typeface="Cambria Math"/>
            </a:endParaRPr>
          </a:p>
        </p:txBody>
      </p:sp>
      <p:pic>
        <p:nvPicPr>
          <p:cNvPr id="24" name="object 15">
            <a:extLst>
              <a:ext uri="{FF2B5EF4-FFF2-40B4-BE49-F238E27FC236}">
                <a16:creationId xmlns:a16="http://schemas.microsoft.com/office/drawing/2014/main" id="{E5E4C41C-0CF8-AC2E-7224-00F08C285E9F}"/>
              </a:ext>
            </a:extLst>
          </p:cNvPr>
          <p:cNvPicPr/>
          <p:nvPr/>
        </p:nvPicPr>
        <p:blipFill>
          <a:blip r:embed="rId9" cstate="print"/>
          <a:stretch>
            <a:fillRect/>
          </a:stretch>
        </p:blipFill>
        <p:spPr>
          <a:xfrm>
            <a:off x="5613056" y="4614257"/>
            <a:ext cx="293283" cy="150875"/>
          </a:xfrm>
          <a:prstGeom prst="rect">
            <a:avLst/>
          </a:prstGeom>
        </p:spPr>
      </p:pic>
      <p:sp>
        <p:nvSpPr>
          <p:cNvPr id="25" name="object 16">
            <a:extLst>
              <a:ext uri="{FF2B5EF4-FFF2-40B4-BE49-F238E27FC236}">
                <a16:creationId xmlns:a16="http://schemas.microsoft.com/office/drawing/2014/main" id="{59AC3338-D268-FD79-B8C5-0CF3A6211F91}"/>
              </a:ext>
            </a:extLst>
          </p:cNvPr>
          <p:cNvSpPr/>
          <p:nvPr/>
        </p:nvSpPr>
        <p:spPr>
          <a:xfrm>
            <a:off x="5562891" y="4307806"/>
            <a:ext cx="453390" cy="231140"/>
          </a:xfrm>
          <a:custGeom>
            <a:avLst/>
            <a:gdLst/>
            <a:ahLst/>
            <a:cxnLst/>
            <a:rect l="l" t="t" r="r" b="b"/>
            <a:pathLst>
              <a:path w="453389" h="231139">
                <a:moveTo>
                  <a:pt x="76152" y="184095"/>
                </a:moveTo>
                <a:lnTo>
                  <a:pt x="43814" y="195706"/>
                </a:lnTo>
                <a:lnTo>
                  <a:pt x="43052" y="195961"/>
                </a:lnTo>
                <a:lnTo>
                  <a:pt x="24891" y="204216"/>
                </a:lnTo>
                <a:lnTo>
                  <a:pt x="6730" y="212090"/>
                </a:lnTo>
                <a:lnTo>
                  <a:pt x="2158" y="214122"/>
                </a:lnTo>
                <a:lnTo>
                  <a:pt x="0" y="219456"/>
                </a:lnTo>
                <a:lnTo>
                  <a:pt x="3810" y="228854"/>
                </a:lnTo>
                <a:lnTo>
                  <a:pt x="9143" y="231140"/>
                </a:lnTo>
                <a:lnTo>
                  <a:pt x="13842" y="229235"/>
                </a:lnTo>
                <a:lnTo>
                  <a:pt x="32385" y="221996"/>
                </a:lnTo>
                <a:lnTo>
                  <a:pt x="51053" y="214376"/>
                </a:lnTo>
                <a:lnTo>
                  <a:pt x="51942" y="213995"/>
                </a:lnTo>
                <a:lnTo>
                  <a:pt x="82571" y="197231"/>
                </a:lnTo>
                <a:lnTo>
                  <a:pt x="96519" y="190373"/>
                </a:lnTo>
                <a:lnTo>
                  <a:pt x="96900" y="190119"/>
                </a:lnTo>
                <a:lnTo>
                  <a:pt x="106774" y="184531"/>
                </a:lnTo>
                <a:lnTo>
                  <a:pt x="75437" y="184531"/>
                </a:lnTo>
                <a:lnTo>
                  <a:pt x="76152" y="184095"/>
                </a:lnTo>
                <a:close/>
              </a:path>
              <a:path w="453389" h="231139">
                <a:moveTo>
                  <a:pt x="76707" y="183896"/>
                </a:moveTo>
                <a:lnTo>
                  <a:pt x="76152" y="184095"/>
                </a:lnTo>
                <a:lnTo>
                  <a:pt x="75437" y="184531"/>
                </a:lnTo>
                <a:lnTo>
                  <a:pt x="76707" y="183896"/>
                </a:lnTo>
                <a:close/>
              </a:path>
              <a:path w="453389" h="231139">
                <a:moveTo>
                  <a:pt x="107896" y="183896"/>
                </a:moveTo>
                <a:lnTo>
                  <a:pt x="76707" y="183896"/>
                </a:lnTo>
                <a:lnTo>
                  <a:pt x="75437" y="184531"/>
                </a:lnTo>
                <a:lnTo>
                  <a:pt x="106774" y="184531"/>
                </a:lnTo>
                <a:lnTo>
                  <a:pt x="107896" y="183896"/>
                </a:lnTo>
                <a:close/>
              </a:path>
              <a:path w="453389" h="231139">
                <a:moveTo>
                  <a:pt x="164527" y="152400"/>
                </a:moveTo>
                <a:lnTo>
                  <a:pt x="131825" y="152400"/>
                </a:lnTo>
                <a:lnTo>
                  <a:pt x="112140" y="162560"/>
                </a:lnTo>
                <a:lnTo>
                  <a:pt x="111760" y="162687"/>
                </a:lnTo>
                <a:lnTo>
                  <a:pt x="88900" y="176276"/>
                </a:lnTo>
                <a:lnTo>
                  <a:pt x="76152" y="184095"/>
                </a:lnTo>
                <a:lnTo>
                  <a:pt x="76707" y="183896"/>
                </a:lnTo>
                <a:lnTo>
                  <a:pt x="107896" y="183896"/>
                </a:lnTo>
                <a:lnTo>
                  <a:pt x="120014" y="177037"/>
                </a:lnTo>
                <a:lnTo>
                  <a:pt x="139318" y="166370"/>
                </a:lnTo>
                <a:lnTo>
                  <a:pt x="164527" y="152400"/>
                </a:lnTo>
                <a:close/>
              </a:path>
              <a:path w="453389" h="231139">
                <a:moveTo>
                  <a:pt x="252306" y="107187"/>
                </a:moveTo>
                <a:lnTo>
                  <a:pt x="214249" y="107187"/>
                </a:lnTo>
                <a:lnTo>
                  <a:pt x="195961" y="116331"/>
                </a:lnTo>
                <a:lnTo>
                  <a:pt x="179577" y="125349"/>
                </a:lnTo>
                <a:lnTo>
                  <a:pt x="158368" y="137160"/>
                </a:lnTo>
                <a:lnTo>
                  <a:pt x="131444" y="152527"/>
                </a:lnTo>
                <a:lnTo>
                  <a:pt x="131825" y="152400"/>
                </a:lnTo>
                <a:lnTo>
                  <a:pt x="164527" y="152400"/>
                </a:lnTo>
                <a:lnTo>
                  <a:pt x="166139" y="151511"/>
                </a:lnTo>
                <a:lnTo>
                  <a:pt x="187578" y="140335"/>
                </a:lnTo>
                <a:lnTo>
                  <a:pt x="204088" y="132080"/>
                </a:lnTo>
                <a:lnTo>
                  <a:pt x="222123" y="123062"/>
                </a:lnTo>
                <a:lnTo>
                  <a:pt x="222376" y="123062"/>
                </a:lnTo>
                <a:lnTo>
                  <a:pt x="252306" y="107187"/>
                </a:lnTo>
                <a:close/>
              </a:path>
              <a:path w="453389" h="231139">
                <a:moveTo>
                  <a:pt x="444245" y="0"/>
                </a:moveTo>
                <a:lnTo>
                  <a:pt x="441578" y="1143"/>
                </a:lnTo>
                <a:lnTo>
                  <a:pt x="414274" y="12318"/>
                </a:lnTo>
                <a:lnTo>
                  <a:pt x="414019" y="12446"/>
                </a:lnTo>
                <a:lnTo>
                  <a:pt x="344169" y="43053"/>
                </a:lnTo>
                <a:lnTo>
                  <a:pt x="324230" y="52451"/>
                </a:lnTo>
                <a:lnTo>
                  <a:pt x="294231" y="66929"/>
                </a:lnTo>
                <a:lnTo>
                  <a:pt x="278891" y="74295"/>
                </a:lnTo>
                <a:lnTo>
                  <a:pt x="253618" y="86741"/>
                </a:lnTo>
                <a:lnTo>
                  <a:pt x="233299" y="97155"/>
                </a:lnTo>
                <a:lnTo>
                  <a:pt x="213994" y="107315"/>
                </a:lnTo>
                <a:lnTo>
                  <a:pt x="214249" y="107187"/>
                </a:lnTo>
                <a:lnTo>
                  <a:pt x="252306" y="107187"/>
                </a:lnTo>
                <a:lnTo>
                  <a:pt x="261492" y="102362"/>
                </a:lnTo>
                <a:lnTo>
                  <a:pt x="311912" y="76835"/>
                </a:lnTo>
                <a:lnTo>
                  <a:pt x="331098" y="66929"/>
                </a:lnTo>
                <a:lnTo>
                  <a:pt x="350900" y="57531"/>
                </a:lnTo>
                <a:lnTo>
                  <a:pt x="378460" y="45466"/>
                </a:lnTo>
                <a:lnTo>
                  <a:pt x="378332" y="45466"/>
                </a:lnTo>
                <a:lnTo>
                  <a:pt x="420497" y="27051"/>
                </a:lnTo>
                <a:lnTo>
                  <a:pt x="420680" y="27051"/>
                </a:lnTo>
                <a:lnTo>
                  <a:pt x="447675" y="16002"/>
                </a:lnTo>
                <a:lnTo>
                  <a:pt x="450341" y="14986"/>
                </a:lnTo>
                <a:lnTo>
                  <a:pt x="452247" y="12446"/>
                </a:lnTo>
                <a:lnTo>
                  <a:pt x="453008" y="6858"/>
                </a:lnTo>
                <a:lnTo>
                  <a:pt x="451865" y="3937"/>
                </a:lnTo>
                <a:lnTo>
                  <a:pt x="449579" y="2286"/>
                </a:lnTo>
                <a:lnTo>
                  <a:pt x="447293" y="508"/>
                </a:lnTo>
                <a:lnTo>
                  <a:pt x="444245" y="0"/>
                </a:lnTo>
                <a:close/>
              </a:path>
              <a:path w="453389" h="231139">
                <a:moveTo>
                  <a:pt x="350936" y="57531"/>
                </a:moveTo>
                <a:lnTo>
                  <a:pt x="350647" y="57658"/>
                </a:lnTo>
                <a:lnTo>
                  <a:pt x="350936" y="57531"/>
                </a:lnTo>
                <a:close/>
              </a:path>
              <a:path w="453389" h="231139">
                <a:moveTo>
                  <a:pt x="420680" y="27051"/>
                </a:moveTo>
                <a:lnTo>
                  <a:pt x="420497" y="27051"/>
                </a:lnTo>
                <a:lnTo>
                  <a:pt x="420369" y="27178"/>
                </a:lnTo>
                <a:lnTo>
                  <a:pt x="420680" y="27051"/>
                </a:lnTo>
                <a:close/>
              </a:path>
            </a:pathLst>
          </a:custGeom>
          <a:solidFill>
            <a:srgbClr val="5B2D9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6" name="object 17">
            <a:extLst>
              <a:ext uri="{FF2B5EF4-FFF2-40B4-BE49-F238E27FC236}">
                <a16:creationId xmlns:a16="http://schemas.microsoft.com/office/drawing/2014/main" id="{F6D8841C-27D5-7310-499F-0B7DCC8C330D}"/>
              </a:ext>
            </a:extLst>
          </p:cNvPr>
          <p:cNvPicPr/>
          <p:nvPr/>
        </p:nvPicPr>
        <p:blipFill>
          <a:blip r:embed="rId10" cstate="print"/>
          <a:stretch>
            <a:fillRect/>
          </a:stretch>
        </p:blipFill>
        <p:spPr>
          <a:xfrm>
            <a:off x="6393875" y="4621370"/>
            <a:ext cx="284481" cy="137287"/>
          </a:xfrm>
          <a:prstGeom prst="rect">
            <a:avLst/>
          </a:prstGeom>
        </p:spPr>
      </p:pic>
      <p:sp>
        <p:nvSpPr>
          <p:cNvPr id="27" name="object 18">
            <a:extLst>
              <a:ext uri="{FF2B5EF4-FFF2-40B4-BE49-F238E27FC236}">
                <a16:creationId xmlns:a16="http://schemas.microsoft.com/office/drawing/2014/main" id="{126D0D95-7250-B7FD-56E1-35B7F884A200}"/>
              </a:ext>
            </a:extLst>
          </p:cNvPr>
          <p:cNvSpPr/>
          <p:nvPr/>
        </p:nvSpPr>
        <p:spPr>
          <a:xfrm>
            <a:off x="6355296" y="4298536"/>
            <a:ext cx="570230" cy="220345"/>
          </a:xfrm>
          <a:custGeom>
            <a:avLst/>
            <a:gdLst/>
            <a:ahLst/>
            <a:cxnLst/>
            <a:rect l="l" t="t" r="r" b="b"/>
            <a:pathLst>
              <a:path w="570229" h="220345">
                <a:moveTo>
                  <a:pt x="14606" y="194192"/>
                </a:moveTo>
                <a:lnTo>
                  <a:pt x="7335" y="195304"/>
                </a:lnTo>
                <a:lnTo>
                  <a:pt x="1040" y="201599"/>
                </a:lnTo>
                <a:lnTo>
                  <a:pt x="837" y="206375"/>
                </a:lnTo>
                <a:lnTo>
                  <a:pt x="781" y="208938"/>
                </a:lnTo>
                <a:lnTo>
                  <a:pt x="1952" y="211836"/>
                </a:lnTo>
                <a:lnTo>
                  <a:pt x="3631" y="216154"/>
                </a:lnTo>
                <a:lnTo>
                  <a:pt x="6266" y="217910"/>
                </a:lnTo>
                <a:lnTo>
                  <a:pt x="10362" y="218820"/>
                </a:lnTo>
                <a:lnTo>
                  <a:pt x="16204" y="220218"/>
                </a:lnTo>
                <a:lnTo>
                  <a:pt x="18236" y="219201"/>
                </a:lnTo>
                <a:lnTo>
                  <a:pt x="22046" y="217297"/>
                </a:lnTo>
                <a:lnTo>
                  <a:pt x="25602" y="209295"/>
                </a:lnTo>
                <a:lnTo>
                  <a:pt x="26745" y="207010"/>
                </a:lnTo>
                <a:lnTo>
                  <a:pt x="26745" y="204216"/>
                </a:lnTo>
                <a:lnTo>
                  <a:pt x="25770" y="201599"/>
                </a:lnTo>
                <a:lnTo>
                  <a:pt x="24840" y="199389"/>
                </a:lnTo>
                <a:lnTo>
                  <a:pt x="22935" y="197485"/>
                </a:lnTo>
                <a:lnTo>
                  <a:pt x="20522" y="196469"/>
                </a:lnTo>
                <a:lnTo>
                  <a:pt x="17855" y="195452"/>
                </a:lnTo>
                <a:lnTo>
                  <a:pt x="15417" y="194437"/>
                </a:lnTo>
                <a:lnTo>
                  <a:pt x="13918" y="194437"/>
                </a:lnTo>
                <a:lnTo>
                  <a:pt x="14606" y="194192"/>
                </a:lnTo>
                <a:close/>
              </a:path>
              <a:path w="570229" h="220345">
                <a:moveTo>
                  <a:pt x="6266" y="217910"/>
                </a:moveTo>
                <a:lnTo>
                  <a:pt x="8203" y="219201"/>
                </a:lnTo>
                <a:lnTo>
                  <a:pt x="11955" y="219201"/>
                </a:lnTo>
                <a:lnTo>
                  <a:pt x="10362" y="218820"/>
                </a:lnTo>
                <a:lnTo>
                  <a:pt x="6266" y="217910"/>
                </a:lnTo>
                <a:close/>
              </a:path>
              <a:path w="570229" h="220345">
                <a:moveTo>
                  <a:pt x="94376" y="193929"/>
                </a:moveTo>
                <a:lnTo>
                  <a:pt x="16331" y="193929"/>
                </a:lnTo>
                <a:lnTo>
                  <a:pt x="14914" y="194227"/>
                </a:lnTo>
                <a:lnTo>
                  <a:pt x="17855" y="195452"/>
                </a:lnTo>
                <a:lnTo>
                  <a:pt x="20522" y="196469"/>
                </a:lnTo>
                <a:lnTo>
                  <a:pt x="22935" y="197485"/>
                </a:lnTo>
                <a:lnTo>
                  <a:pt x="24840" y="199389"/>
                </a:lnTo>
                <a:lnTo>
                  <a:pt x="25856" y="201802"/>
                </a:lnTo>
                <a:lnTo>
                  <a:pt x="26745" y="204216"/>
                </a:lnTo>
                <a:lnTo>
                  <a:pt x="26745" y="207010"/>
                </a:lnTo>
                <a:lnTo>
                  <a:pt x="25602" y="209295"/>
                </a:lnTo>
                <a:lnTo>
                  <a:pt x="22046" y="217297"/>
                </a:lnTo>
                <a:lnTo>
                  <a:pt x="18250" y="219194"/>
                </a:lnTo>
                <a:lnTo>
                  <a:pt x="20649" y="219075"/>
                </a:lnTo>
                <a:lnTo>
                  <a:pt x="24713" y="218312"/>
                </a:lnTo>
                <a:lnTo>
                  <a:pt x="24459" y="218312"/>
                </a:lnTo>
                <a:lnTo>
                  <a:pt x="33476" y="216788"/>
                </a:lnTo>
                <a:lnTo>
                  <a:pt x="35127" y="216407"/>
                </a:lnTo>
                <a:lnTo>
                  <a:pt x="42747" y="213994"/>
                </a:lnTo>
                <a:lnTo>
                  <a:pt x="43001" y="213868"/>
                </a:lnTo>
                <a:lnTo>
                  <a:pt x="51764" y="211074"/>
                </a:lnTo>
                <a:lnTo>
                  <a:pt x="68655" y="204597"/>
                </a:lnTo>
                <a:lnTo>
                  <a:pt x="69036" y="204469"/>
                </a:lnTo>
                <a:lnTo>
                  <a:pt x="90372" y="195580"/>
                </a:lnTo>
                <a:lnTo>
                  <a:pt x="90626" y="195580"/>
                </a:lnTo>
                <a:lnTo>
                  <a:pt x="94376" y="193929"/>
                </a:lnTo>
                <a:close/>
              </a:path>
              <a:path w="570229" h="220345">
                <a:moveTo>
                  <a:pt x="781" y="208938"/>
                </a:moveTo>
                <a:lnTo>
                  <a:pt x="710" y="212217"/>
                </a:lnTo>
                <a:lnTo>
                  <a:pt x="4647" y="217550"/>
                </a:lnTo>
                <a:lnTo>
                  <a:pt x="6266" y="217910"/>
                </a:lnTo>
                <a:lnTo>
                  <a:pt x="3631" y="216154"/>
                </a:lnTo>
                <a:lnTo>
                  <a:pt x="1853" y="211581"/>
                </a:lnTo>
                <a:lnTo>
                  <a:pt x="781" y="208938"/>
                </a:lnTo>
                <a:close/>
              </a:path>
              <a:path w="570229" h="220345">
                <a:moveTo>
                  <a:pt x="1040" y="201599"/>
                </a:moveTo>
                <a:lnTo>
                  <a:pt x="939" y="201802"/>
                </a:lnTo>
                <a:lnTo>
                  <a:pt x="47" y="206375"/>
                </a:lnTo>
                <a:lnTo>
                  <a:pt x="0" y="207010"/>
                </a:lnTo>
                <a:lnTo>
                  <a:pt x="781" y="208938"/>
                </a:lnTo>
                <a:lnTo>
                  <a:pt x="837" y="206375"/>
                </a:lnTo>
                <a:lnTo>
                  <a:pt x="1040" y="201599"/>
                </a:lnTo>
                <a:close/>
              </a:path>
              <a:path w="570229" h="220345">
                <a:moveTo>
                  <a:pt x="7335" y="195304"/>
                </a:moveTo>
                <a:lnTo>
                  <a:pt x="5536" y="195580"/>
                </a:lnTo>
                <a:lnTo>
                  <a:pt x="1091" y="200406"/>
                </a:lnTo>
                <a:lnTo>
                  <a:pt x="1040" y="201599"/>
                </a:lnTo>
                <a:lnTo>
                  <a:pt x="7335" y="195304"/>
                </a:lnTo>
                <a:close/>
              </a:path>
              <a:path w="570229" h="220345">
                <a:moveTo>
                  <a:pt x="13283" y="193548"/>
                </a:moveTo>
                <a:lnTo>
                  <a:pt x="8076" y="194563"/>
                </a:lnTo>
                <a:lnTo>
                  <a:pt x="7335" y="195304"/>
                </a:lnTo>
                <a:lnTo>
                  <a:pt x="14606" y="194192"/>
                </a:lnTo>
                <a:lnTo>
                  <a:pt x="13283" y="193548"/>
                </a:lnTo>
                <a:close/>
              </a:path>
              <a:path w="570229" h="220345">
                <a:moveTo>
                  <a:pt x="14770" y="194167"/>
                </a:moveTo>
                <a:lnTo>
                  <a:pt x="14509" y="194227"/>
                </a:lnTo>
                <a:lnTo>
                  <a:pt x="13918" y="194437"/>
                </a:lnTo>
                <a:lnTo>
                  <a:pt x="14914" y="194227"/>
                </a:lnTo>
                <a:lnTo>
                  <a:pt x="14770" y="194167"/>
                </a:lnTo>
                <a:close/>
              </a:path>
              <a:path w="570229" h="220345">
                <a:moveTo>
                  <a:pt x="14914" y="194227"/>
                </a:moveTo>
                <a:lnTo>
                  <a:pt x="13918" y="194437"/>
                </a:lnTo>
                <a:lnTo>
                  <a:pt x="15417" y="194437"/>
                </a:lnTo>
                <a:lnTo>
                  <a:pt x="14914" y="194227"/>
                </a:lnTo>
                <a:close/>
              </a:path>
              <a:path w="570229" h="220345">
                <a:moveTo>
                  <a:pt x="16331" y="193929"/>
                </a:moveTo>
                <a:lnTo>
                  <a:pt x="14887" y="194149"/>
                </a:lnTo>
                <a:lnTo>
                  <a:pt x="16331" y="193929"/>
                </a:lnTo>
                <a:close/>
              </a:path>
              <a:path w="570229" h="220345">
                <a:moveTo>
                  <a:pt x="27033" y="190905"/>
                </a:moveTo>
                <a:lnTo>
                  <a:pt x="19252" y="192658"/>
                </a:lnTo>
                <a:lnTo>
                  <a:pt x="17855" y="193039"/>
                </a:lnTo>
                <a:lnTo>
                  <a:pt x="14727" y="194149"/>
                </a:lnTo>
                <a:lnTo>
                  <a:pt x="16331" y="193929"/>
                </a:lnTo>
                <a:lnTo>
                  <a:pt x="94376" y="193929"/>
                </a:lnTo>
                <a:lnTo>
                  <a:pt x="101011" y="191007"/>
                </a:lnTo>
                <a:lnTo>
                  <a:pt x="26745" y="191007"/>
                </a:lnTo>
                <a:lnTo>
                  <a:pt x="27033" y="190905"/>
                </a:lnTo>
                <a:close/>
              </a:path>
              <a:path w="570229" h="220345">
                <a:moveTo>
                  <a:pt x="28269" y="190626"/>
                </a:moveTo>
                <a:lnTo>
                  <a:pt x="27033" y="190905"/>
                </a:lnTo>
                <a:lnTo>
                  <a:pt x="26745" y="191007"/>
                </a:lnTo>
                <a:lnTo>
                  <a:pt x="28269" y="190626"/>
                </a:lnTo>
                <a:close/>
              </a:path>
              <a:path w="570229" h="220345">
                <a:moveTo>
                  <a:pt x="101876" y="190626"/>
                </a:moveTo>
                <a:lnTo>
                  <a:pt x="28269" y="190626"/>
                </a:lnTo>
                <a:lnTo>
                  <a:pt x="26745" y="191007"/>
                </a:lnTo>
                <a:lnTo>
                  <a:pt x="101011" y="191007"/>
                </a:lnTo>
                <a:lnTo>
                  <a:pt x="101876" y="190626"/>
                </a:lnTo>
                <a:close/>
              </a:path>
              <a:path w="570229" h="220345">
                <a:moveTo>
                  <a:pt x="107069" y="188341"/>
                </a:moveTo>
                <a:lnTo>
                  <a:pt x="34238" y="188341"/>
                </a:lnTo>
                <a:lnTo>
                  <a:pt x="33603" y="188594"/>
                </a:lnTo>
                <a:lnTo>
                  <a:pt x="27033" y="190905"/>
                </a:lnTo>
                <a:lnTo>
                  <a:pt x="28269" y="190626"/>
                </a:lnTo>
                <a:lnTo>
                  <a:pt x="101876" y="190626"/>
                </a:lnTo>
                <a:lnTo>
                  <a:pt x="107069" y="188341"/>
                </a:lnTo>
                <a:close/>
              </a:path>
              <a:path w="570229" h="220345">
                <a:moveTo>
                  <a:pt x="34055" y="188406"/>
                </a:moveTo>
                <a:lnTo>
                  <a:pt x="33524" y="188594"/>
                </a:lnTo>
                <a:lnTo>
                  <a:pt x="34055" y="188406"/>
                </a:lnTo>
                <a:close/>
              </a:path>
              <a:path w="570229" h="220345">
                <a:moveTo>
                  <a:pt x="253440" y="97408"/>
                </a:moveTo>
                <a:lnTo>
                  <a:pt x="220420" y="110489"/>
                </a:lnTo>
                <a:lnTo>
                  <a:pt x="198703" y="119125"/>
                </a:lnTo>
                <a:lnTo>
                  <a:pt x="174700" y="128905"/>
                </a:lnTo>
                <a:lnTo>
                  <a:pt x="153110" y="137541"/>
                </a:lnTo>
                <a:lnTo>
                  <a:pt x="121106" y="150494"/>
                </a:lnTo>
                <a:lnTo>
                  <a:pt x="120852" y="150622"/>
                </a:lnTo>
                <a:lnTo>
                  <a:pt x="99262" y="160019"/>
                </a:lnTo>
                <a:lnTo>
                  <a:pt x="78942" y="169291"/>
                </a:lnTo>
                <a:lnTo>
                  <a:pt x="57987" y="178307"/>
                </a:lnTo>
                <a:lnTo>
                  <a:pt x="41985" y="185038"/>
                </a:lnTo>
                <a:lnTo>
                  <a:pt x="34055" y="188406"/>
                </a:lnTo>
                <a:lnTo>
                  <a:pt x="34238" y="188341"/>
                </a:lnTo>
                <a:lnTo>
                  <a:pt x="107069" y="188341"/>
                </a:lnTo>
                <a:lnTo>
                  <a:pt x="110819" y="186689"/>
                </a:lnTo>
                <a:lnTo>
                  <a:pt x="163905" y="163702"/>
                </a:lnTo>
                <a:lnTo>
                  <a:pt x="185368" y="154305"/>
                </a:lnTo>
                <a:lnTo>
                  <a:pt x="208829" y="144018"/>
                </a:lnTo>
                <a:lnTo>
                  <a:pt x="208609" y="144018"/>
                </a:lnTo>
                <a:lnTo>
                  <a:pt x="295350" y="109981"/>
                </a:lnTo>
                <a:lnTo>
                  <a:pt x="326468" y="97536"/>
                </a:lnTo>
                <a:lnTo>
                  <a:pt x="253440" y="97536"/>
                </a:lnTo>
                <a:lnTo>
                  <a:pt x="253440" y="97408"/>
                </a:lnTo>
                <a:close/>
              </a:path>
              <a:path w="570229" h="220345">
                <a:moveTo>
                  <a:pt x="79196" y="169163"/>
                </a:moveTo>
                <a:lnTo>
                  <a:pt x="78901" y="169291"/>
                </a:lnTo>
                <a:lnTo>
                  <a:pt x="79196" y="169163"/>
                </a:lnTo>
                <a:close/>
              </a:path>
              <a:path w="570229" h="220345">
                <a:moveTo>
                  <a:pt x="209117" y="143891"/>
                </a:moveTo>
                <a:lnTo>
                  <a:pt x="208609" y="144018"/>
                </a:lnTo>
                <a:lnTo>
                  <a:pt x="208829" y="144018"/>
                </a:lnTo>
                <a:lnTo>
                  <a:pt x="209117" y="143891"/>
                </a:lnTo>
                <a:close/>
              </a:path>
              <a:path w="570229" h="220345">
                <a:moveTo>
                  <a:pt x="440511" y="29463"/>
                </a:moveTo>
                <a:lnTo>
                  <a:pt x="412317" y="37973"/>
                </a:lnTo>
                <a:lnTo>
                  <a:pt x="411809" y="38226"/>
                </a:lnTo>
                <a:lnTo>
                  <a:pt x="380059" y="49275"/>
                </a:lnTo>
                <a:lnTo>
                  <a:pt x="347166" y="60832"/>
                </a:lnTo>
                <a:lnTo>
                  <a:pt x="317321" y="72262"/>
                </a:lnTo>
                <a:lnTo>
                  <a:pt x="253440" y="97536"/>
                </a:lnTo>
                <a:lnTo>
                  <a:pt x="326468" y="97536"/>
                </a:lnTo>
                <a:lnTo>
                  <a:pt x="327100" y="97281"/>
                </a:lnTo>
                <a:lnTo>
                  <a:pt x="356490" y="85851"/>
                </a:lnTo>
                <a:lnTo>
                  <a:pt x="420445" y="62992"/>
                </a:lnTo>
                <a:lnTo>
                  <a:pt x="448258" y="53593"/>
                </a:lnTo>
                <a:lnTo>
                  <a:pt x="477595" y="43306"/>
                </a:lnTo>
                <a:lnTo>
                  <a:pt x="505408" y="33908"/>
                </a:lnTo>
                <a:lnTo>
                  <a:pt x="515137" y="29591"/>
                </a:lnTo>
                <a:lnTo>
                  <a:pt x="440384" y="29591"/>
                </a:lnTo>
                <a:lnTo>
                  <a:pt x="440511" y="29463"/>
                </a:lnTo>
                <a:close/>
              </a:path>
              <a:path w="570229" h="220345">
                <a:moveTo>
                  <a:pt x="356818" y="85725"/>
                </a:moveTo>
                <a:lnTo>
                  <a:pt x="356437" y="85851"/>
                </a:lnTo>
                <a:lnTo>
                  <a:pt x="356818" y="85725"/>
                </a:lnTo>
                <a:close/>
              </a:path>
              <a:path w="570229" h="220345">
                <a:moveTo>
                  <a:pt x="516622" y="10460"/>
                </a:moveTo>
                <a:lnTo>
                  <a:pt x="500582" y="12064"/>
                </a:lnTo>
                <a:lnTo>
                  <a:pt x="498804" y="12445"/>
                </a:lnTo>
                <a:lnTo>
                  <a:pt x="470483" y="20193"/>
                </a:lnTo>
                <a:lnTo>
                  <a:pt x="440384" y="29591"/>
                </a:lnTo>
                <a:lnTo>
                  <a:pt x="515137" y="29591"/>
                </a:lnTo>
                <a:lnTo>
                  <a:pt x="520269" y="27305"/>
                </a:lnTo>
                <a:lnTo>
                  <a:pt x="520013" y="27305"/>
                </a:lnTo>
                <a:lnTo>
                  <a:pt x="521410" y="26797"/>
                </a:lnTo>
                <a:lnTo>
                  <a:pt x="522025" y="26797"/>
                </a:lnTo>
                <a:lnTo>
                  <a:pt x="545667" y="20827"/>
                </a:lnTo>
                <a:lnTo>
                  <a:pt x="545286" y="20827"/>
                </a:lnTo>
                <a:lnTo>
                  <a:pt x="553668" y="19050"/>
                </a:lnTo>
                <a:lnTo>
                  <a:pt x="553922" y="19050"/>
                </a:lnTo>
                <a:lnTo>
                  <a:pt x="566876" y="16891"/>
                </a:lnTo>
                <a:lnTo>
                  <a:pt x="570051" y="12445"/>
                </a:lnTo>
                <a:lnTo>
                  <a:pt x="569759" y="10668"/>
                </a:lnTo>
                <a:lnTo>
                  <a:pt x="515822" y="10668"/>
                </a:lnTo>
                <a:lnTo>
                  <a:pt x="516622" y="10460"/>
                </a:lnTo>
                <a:close/>
              </a:path>
              <a:path w="570229" h="220345">
                <a:moveTo>
                  <a:pt x="521410" y="26797"/>
                </a:moveTo>
                <a:lnTo>
                  <a:pt x="520013" y="27305"/>
                </a:lnTo>
                <a:lnTo>
                  <a:pt x="520605" y="27155"/>
                </a:lnTo>
                <a:lnTo>
                  <a:pt x="521410" y="26797"/>
                </a:lnTo>
                <a:close/>
              </a:path>
              <a:path w="570229" h="220345">
                <a:moveTo>
                  <a:pt x="520605" y="27155"/>
                </a:moveTo>
                <a:lnTo>
                  <a:pt x="520013" y="27305"/>
                </a:lnTo>
                <a:lnTo>
                  <a:pt x="520269" y="27305"/>
                </a:lnTo>
                <a:lnTo>
                  <a:pt x="520605" y="27155"/>
                </a:lnTo>
                <a:close/>
              </a:path>
              <a:path w="570229" h="220345">
                <a:moveTo>
                  <a:pt x="522025" y="26797"/>
                </a:moveTo>
                <a:lnTo>
                  <a:pt x="521410" y="26797"/>
                </a:lnTo>
                <a:lnTo>
                  <a:pt x="520605" y="27155"/>
                </a:lnTo>
                <a:lnTo>
                  <a:pt x="522025" y="26797"/>
                </a:lnTo>
                <a:close/>
              </a:path>
              <a:path w="570229" h="220345">
                <a:moveTo>
                  <a:pt x="553922" y="19050"/>
                </a:moveTo>
                <a:lnTo>
                  <a:pt x="553668" y="19050"/>
                </a:lnTo>
                <a:lnTo>
                  <a:pt x="553160" y="19176"/>
                </a:lnTo>
                <a:lnTo>
                  <a:pt x="553922" y="19050"/>
                </a:lnTo>
                <a:close/>
              </a:path>
              <a:path w="570229" h="220345">
                <a:moveTo>
                  <a:pt x="517092" y="10413"/>
                </a:moveTo>
                <a:lnTo>
                  <a:pt x="516622" y="10460"/>
                </a:lnTo>
                <a:lnTo>
                  <a:pt x="515822" y="10668"/>
                </a:lnTo>
                <a:lnTo>
                  <a:pt x="517092" y="10413"/>
                </a:lnTo>
                <a:close/>
              </a:path>
              <a:path w="570229" h="220345">
                <a:moveTo>
                  <a:pt x="569717" y="10413"/>
                </a:moveTo>
                <a:lnTo>
                  <a:pt x="517092" y="10413"/>
                </a:lnTo>
                <a:lnTo>
                  <a:pt x="515822" y="10668"/>
                </a:lnTo>
                <a:lnTo>
                  <a:pt x="569759" y="10668"/>
                </a:lnTo>
                <a:lnTo>
                  <a:pt x="569717" y="10413"/>
                </a:lnTo>
                <a:close/>
              </a:path>
              <a:path w="570229" h="220345">
                <a:moveTo>
                  <a:pt x="564082" y="0"/>
                </a:moveTo>
                <a:lnTo>
                  <a:pt x="559383" y="762"/>
                </a:lnTo>
                <a:lnTo>
                  <a:pt x="557224" y="1143"/>
                </a:lnTo>
                <a:lnTo>
                  <a:pt x="550493" y="2158"/>
                </a:lnTo>
                <a:lnTo>
                  <a:pt x="549985" y="2286"/>
                </a:lnTo>
                <a:lnTo>
                  <a:pt x="541730" y="4063"/>
                </a:lnTo>
                <a:lnTo>
                  <a:pt x="541349" y="4063"/>
                </a:lnTo>
                <a:lnTo>
                  <a:pt x="516622" y="10460"/>
                </a:lnTo>
                <a:lnTo>
                  <a:pt x="517092" y="10413"/>
                </a:lnTo>
                <a:lnTo>
                  <a:pt x="569717" y="10413"/>
                </a:lnTo>
                <a:lnTo>
                  <a:pt x="568527" y="3175"/>
                </a:lnTo>
                <a:lnTo>
                  <a:pt x="564082" y="0"/>
                </a:lnTo>
                <a:close/>
              </a:path>
            </a:pathLst>
          </a:custGeom>
          <a:solidFill>
            <a:srgbClr val="5B2D9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8" name="object 19">
            <a:extLst>
              <a:ext uri="{FF2B5EF4-FFF2-40B4-BE49-F238E27FC236}">
                <a16:creationId xmlns:a16="http://schemas.microsoft.com/office/drawing/2014/main" id="{C244E5BD-C5C9-4551-B9D5-8CC0376E77B3}"/>
              </a:ext>
            </a:extLst>
          </p:cNvPr>
          <p:cNvPicPr/>
          <p:nvPr/>
        </p:nvPicPr>
        <p:blipFill>
          <a:blip r:embed="rId11" cstate="print"/>
          <a:stretch>
            <a:fillRect/>
          </a:stretch>
        </p:blipFill>
        <p:spPr>
          <a:xfrm>
            <a:off x="7210326" y="4606891"/>
            <a:ext cx="286839" cy="124713"/>
          </a:xfrm>
          <a:prstGeom prst="rect">
            <a:avLst/>
          </a:prstGeom>
        </p:spPr>
      </p:pic>
      <p:sp>
        <p:nvSpPr>
          <p:cNvPr id="29" name="object 20">
            <a:extLst>
              <a:ext uri="{FF2B5EF4-FFF2-40B4-BE49-F238E27FC236}">
                <a16:creationId xmlns:a16="http://schemas.microsoft.com/office/drawing/2014/main" id="{D6BDCCF7-370D-9B80-3851-45DB4ABDAA53}"/>
              </a:ext>
            </a:extLst>
          </p:cNvPr>
          <p:cNvSpPr/>
          <p:nvPr/>
        </p:nvSpPr>
        <p:spPr>
          <a:xfrm>
            <a:off x="7152042" y="4227924"/>
            <a:ext cx="624205" cy="317500"/>
          </a:xfrm>
          <a:custGeom>
            <a:avLst/>
            <a:gdLst/>
            <a:ahLst/>
            <a:cxnLst/>
            <a:rect l="l" t="t" r="r" b="b"/>
            <a:pathLst>
              <a:path w="624204" h="317500">
                <a:moveTo>
                  <a:pt x="82257" y="251255"/>
                </a:moveTo>
                <a:lnTo>
                  <a:pt x="69850" y="255778"/>
                </a:lnTo>
                <a:lnTo>
                  <a:pt x="67563" y="256920"/>
                </a:lnTo>
                <a:lnTo>
                  <a:pt x="38988" y="274574"/>
                </a:lnTo>
                <a:lnTo>
                  <a:pt x="22605" y="284861"/>
                </a:lnTo>
                <a:lnTo>
                  <a:pt x="1650" y="298576"/>
                </a:lnTo>
                <a:lnTo>
                  <a:pt x="0" y="305307"/>
                </a:lnTo>
                <a:lnTo>
                  <a:pt x="6350" y="315722"/>
                </a:lnTo>
                <a:lnTo>
                  <a:pt x="12953" y="317500"/>
                </a:lnTo>
                <a:lnTo>
                  <a:pt x="51562" y="296291"/>
                </a:lnTo>
                <a:lnTo>
                  <a:pt x="51942" y="296163"/>
                </a:lnTo>
                <a:lnTo>
                  <a:pt x="80899" y="279273"/>
                </a:lnTo>
                <a:lnTo>
                  <a:pt x="83057" y="277749"/>
                </a:lnTo>
                <a:lnTo>
                  <a:pt x="92574" y="269239"/>
                </a:lnTo>
                <a:lnTo>
                  <a:pt x="92201" y="269239"/>
                </a:lnTo>
                <a:lnTo>
                  <a:pt x="93852" y="268097"/>
                </a:lnTo>
                <a:lnTo>
                  <a:pt x="94164" y="268097"/>
                </a:lnTo>
                <a:lnTo>
                  <a:pt x="105282" y="261619"/>
                </a:lnTo>
                <a:lnTo>
                  <a:pt x="105410" y="261493"/>
                </a:lnTo>
                <a:lnTo>
                  <a:pt x="119379" y="253111"/>
                </a:lnTo>
                <a:lnTo>
                  <a:pt x="121983" y="251713"/>
                </a:lnTo>
                <a:lnTo>
                  <a:pt x="81534" y="251713"/>
                </a:lnTo>
                <a:lnTo>
                  <a:pt x="82257" y="251255"/>
                </a:lnTo>
                <a:close/>
              </a:path>
              <a:path w="624204" h="317500">
                <a:moveTo>
                  <a:pt x="93852" y="268097"/>
                </a:moveTo>
                <a:lnTo>
                  <a:pt x="92201" y="269239"/>
                </a:lnTo>
                <a:lnTo>
                  <a:pt x="93271" y="268617"/>
                </a:lnTo>
                <a:lnTo>
                  <a:pt x="93852" y="268097"/>
                </a:lnTo>
                <a:close/>
              </a:path>
              <a:path w="624204" h="317500">
                <a:moveTo>
                  <a:pt x="93271" y="268617"/>
                </a:moveTo>
                <a:lnTo>
                  <a:pt x="92201" y="269239"/>
                </a:lnTo>
                <a:lnTo>
                  <a:pt x="92574" y="269239"/>
                </a:lnTo>
                <a:lnTo>
                  <a:pt x="93271" y="268617"/>
                </a:lnTo>
                <a:close/>
              </a:path>
              <a:path w="624204" h="317500">
                <a:moveTo>
                  <a:pt x="94164" y="268097"/>
                </a:moveTo>
                <a:lnTo>
                  <a:pt x="93852" y="268097"/>
                </a:lnTo>
                <a:lnTo>
                  <a:pt x="93271" y="268617"/>
                </a:lnTo>
                <a:lnTo>
                  <a:pt x="94164" y="268097"/>
                </a:lnTo>
                <a:close/>
              </a:path>
              <a:path w="624204" h="317500">
                <a:moveTo>
                  <a:pt x="120014" y="252730"/>
                </a:moveTo>
                <a:lnTo>
                  <a:pt x="119252" y="253111"/>
                </a:lnTo>
                <a:lnTo>
                  <a:pt x="120014" y="252730"/>
                </a:lnTo>
                <a:close/>
              </a:path>
              <a:path w="624204" h="317500">
                <a:moveTo>
                  <a:pt x="83438" y="250825"/>
                </a:moveTo>
                <a:lnTo>
                  <a:pt x="82257" y="251255"/>
                </a:lnTo>
                <a:lnTo>
                  <a:pt x="81534" y="251713"/>
                </a:lnTo>
                <a:lnTo>
                  <a:pt x="83438" y="250825"/>
                </a:lnTo>
                <a:close/>
              </a:path>
              <a:path w="624204" h="317500">
                <a:moveTo>
                  <a:pt x="123721" y="250825"/>
                </a:moveTo>
                <a:lnTo>
                  <a:pt x="83438" y="250825"/>
                </a:lnTo>
                <a:lnTo>
                  <a:pt x="81534" y="251713"/>
                </a:lnTo>
                <a:lnTo>
                  <a:pt x="121983" y="251713"/>
                </a:lnTo>
                <a:lnTo>
                  <a:pt x="123721" y="250825"/>
                </a:lnTo>
                <a:close/>
              </a:path>
              <a:path w="624204" h="317500">
                <a:moveTo>
                  <a:pt x="328549" y="122809"/>
                </a:moveTo>
                <a:lnTo>
                  <a:pt x="309244" y="131572"/>
                </a:lnTo>
                <a:lnTo>
                  <a:pt x="266826" y="150875"/>
                </a:lnTo>
                <a:lnTo>
                  <a:pt x="243204" y="162051"/>
                </a:lnTo>
                <a:lnTo>
                  <a:pt x="220599" y="172466"/>
                </a:lnTo>
                <a:lnTo>
                  <a:pt x="220217" y="172719"/>
                </a:lnTo>
                <a:lnTo>
                  <a:pt x="199136" y="183261"/>
                </a:lnTo>
                <a:lnTo>
                  <a:pt x="167512" y="199389"/>
                </a:lnTo>
                <a:lnTo>
                  <a:pt x="167131" y="199517"/>
                </a:lnTo>
                <a:lnTo>
                  <a:pt x="140588" y="214249"/>
                </a:lnTo>
                <a:lnTo>
                  <a:pt x="140080" y="214503"/>
                </a:lnTo>
                <a:lnTo>
                  <a:pt x="123698" y="224409"/>
                </a:lnTo>
                <a:lnTo>
                  <a:pt x="108457" y="234569"/>
                </a:lnTo>
                <a:lnTo>
                  <a:pt x="94234" y="243712"/>
                </a:lnTo>
                <a:lnTo>
                  <a:pt x="82257" y="251255"/>
                </a:lnTo>
                <a:lnTo>
                  <a:pt x="83438" y="250825"/>
                </a:lnTo>
                <a:lnTo>
                  <a:pt x="123721" y="250825"/>
                </a:lnTo>
                <a:lnTo>
                  <a:pt x="135636" y="244729"/>
                </a:lnTo>
                <a:lnTo>
                  <a:pt x="152173" y="235457"/>
                </a:lnTo>
                <a:lnTo>
                  <a:pt x="152018" y="235457"/>
                </a:lnTo>
                <a:lnTo>
                  <a:pt x="178574" y="221487"/>
                </a:lnTo>
                <a:lnTo>
                  <a:pt x="210312" y="205867"/>
                </a:lnTo>
                <a:lnTo>
                  <a:pt x="231521" y="195580"/>
                </a:lnTo>
                <a:lnTo>
                  <a:pt x="254000" y="185419"/>
                </a:lnTo>
                <a:lnTo>
                  <a:pt x="277875" y="174244"/>
                </a:lnTo>
                <a:lnTo>
                  <a:pt x="300736" y="163830"/>
                </a:lnTo>
                <a:lnTo>
                  <a:pt x="301018" y="163830"/>
                </a:lnTo>
                <a:lnTo>
                  <a:pt x="319913" y="155320"/>
                </a:lnTo>
                <a:lnTo>
                  <a:pt x="339216" y="146812"/>
                </a:lnTo>
                <a:lnTo>
                  <a:pt x="392098" y="122936"/>
                </a:lnTo>
                <a:lnTo>
                  <a:pt x="328549" y="122936"/>
                </a:lnTo>
                <a:close/>
              </a:path>
              <a:path w="624204" h="317500">
                <a:moveTo>
                  <a:pt x="94361" y="243586"/>
                </a:moveTo>
                <a:lnTo>
                  <a:pt x="94160" y="243712"/>
                </a:lnTo>
                <a:lnTo>
                  <a:pt x="94361" y="243586"/>
                </a:lnTo>
                <a:close/>
              </a:path>
              <a:path w="624204" h="317500">
                <a:moveTo>
                  <a:pt x="152400" y="235331"/>
                </a:moveTo>
                <a:lnTo>
                  <a:pt x="152018" y="235457"/>
                </a:lnTo>
                <a:lnTo>
                  <a:pt x="152173" y="235457"/>
                </a:lnTo>
                <a:lnTo>
                  <a:pt x="152400" y="235331"/>
                </a:lnTo>
                <a:close/>
              </a:path>
              <a:path w="624204" h="317500">
                <a:moveTo>
                  <a:pt x="108585" y="234442"/>
                </a:moveTo>
                <a:lnTo>
                  <a:pt x="108388" y="234569"/>
                </a:lnTo>
                <a:lnTo>
                  <a:pt x="108585" y="234442"/>
                </a:lnTo>
                <a:close/>
              </a:path>
              <a:path w="624204" h="317500">
                <a:moveTo>
                  <a:pt x="301018" y="163830"/>
                </a:moveTo>
                <a:lnTo>
                  <a:pt x="300736" y="163830"/>
                </a:lnTo>
                <a:lnTo>
                  <a:pt x="301018" y="163830"/>
                </a:lnTo>
                <a:close/>
              </a:path>
              <a:path w="624204" h="317500">
                <a:moveTo>
                  <a:pt x="536066" y="27305"/>
                </a:moveTo>
                <a:lnTo>
                  <a:pt x="518794" y="34925"/>
                </a:lnTo>
                <a:lnTo>
                  <a:pt x="499237" y="43687"/>
                </a:lnTo>
                <a:lnTo>
                  <a:pt x="479043" y="53339"/>
                </a:lnTo>
                <a:lnTo>
                  <a:pt x="479298" y="53339"/>
                </a:lnTo>
                <a:lnTo>
                  <a:pt x="424306" y="78612"/>
                </a:lnTo>
                <a:lnTo>
                  <a:pt x="404875" y="87884"/>
                </a:lnTo>
                <a:lnTo>
                  <a:pt x="385572" y="96900"/>
                </a:lnTo>
                <a:lnTo>
                  <a:pt x="356997" y="109728"/>
                </a:lnTo>
                <a:lnTo>
                  <a:pt x="356869" y="109855"/>
                </a:lnTo>
                <a:lnTo>
                  <a:pt x="328549" y="122936"/>
                </a:lnTo>
                <a:lnTo>
                  <a:pt x="392098" y="122936"/>
                </a:lnTo>
                <a:lnTo>
                  <a:pt x="396621" y="120904"/>
                </a:lnTo>
                <a:lnTo>
                  <a:pt x="416178" y="111887"/>
                </a:lnTo>
                <a:lnTo>
                  <a:pt x="416432" y="111887"/>
                </a:lnTo>
                <a:lnTo>
                  <a:pt x="435863" y="102488"/>
                </a:lnTo>
                <a:lnTo>
                  <a:pt x="490600" y="77216"/>
                </a:lnTo>
                <a:lnTo>
                  <a:pt x="510666" y="67437"/>
                </a:lnTo>
                <a:lnTo>
                  <a:pt x="510965" y="67437"/>
                </a:lnTo>
                <a:lnTo>
                  <a:pt x="529463" y="58928"/>
                </a:lnTo>
                <a:lnTo>
                  <a:pt x="529623" y="58928"/>
                </a:lnTo>
                <a:lnTo>
                  <a:pt x="546607" y="51435"/>
                </a:lnTo>
                <a:lnTo>
                  <a:pt x="561782" y="44450"/>
                </a:lnTo>
                <a:lnTo>
                  <a:pt x="561593" y="44450"/>
                </a:lnTo>
                <a:lnTo>
                  <a:pt x="584580" y="36068"/>
                </a:lnTo>
                <a:lnTo>
                  <a:pt x="601835" y="28320"/>
                </a:lnTo>
                <a:lnTo>
                  <a:pt x="603250" y="27686"/>
                </a:lnTo>
                <a:lnTo>
                  <a:pt x="603903" y="27686"/>
                </a:lnTo>
                <a:lnTo>
                  <a:pt x="604774" y="27431"/>
                </a:lnTo>
                <a:lnTo>
                  <a:pt x="535939" y="27431"/>
                </a:lnTo>
                <a:close/>
              </a:path>
              <a:path w="624204" h="317500">
                <a:moveTo>
                  <a:pt x="510965" y="67437"/>
                </a:moveTo>
                <a:lnTo>
                  <a:pt x="510666" y="67437"/>
                </a:lnTo>
                <a:lnTo>
                  <a:pt x="510413" y="67691"/>
                </a:lnTo>
                <a:lnTo>
                  <a:pt x="510965" y="67437"/>
                </a:lnTo>
                <a:close/>
              </a:path>
              <a:path w="624204" h="317500">
                <a:moveTo>
                  <a:pt x="529623" y="58928"/>
                </a:moveTo>
                <a:lnTo>
                  <a:pt x="529463" y="58928"/>
                </a:lnTo>
                <a:lnTo>
                  <a:pt x="529623" y="58928"/>
                </a:lnTo>
                <a:close/>
              </a:path>
              <a:path w="624204" h="317500">
                <a:moveTo>
                  <a:pt x="562499" y="44119"/>
                </a:moveTo>
                <a:lnTo>
                  <a:pt x="561593" y="44450"/>
                </a:lnTo>
                <a:lnTo>
                  <a:pt x="561782" y="44450"/>
                </a:lnTo>
                <a:lnTo>
                  <a:pt x="562499" y="44119"/>
                </a:lnTo>
                <a:close/>
              </a:path>
              <a:path w="624204" h="317500">
                <a:moveTo>
                  <a:pt x="603250" y="27686"/>
                </a:moveTo>
                <a:lnTo>
                  <a:pt x="601726" y="28320"/>
                </a:lnTo>
                <a:lnTo>
                  <a:pt x="602039" y="28229"/>
                </a:lnTo>
                <a:lnTo>
                  <a:pt x="603250" y="27686"/>
                </a:lnTo>
                <a:close/>
              </a:path>
              <a:path w="624204" h="317500">
                <a:moveTo>
                  <a:pt x="602039" y="28229"/>
                </a:moveTo>
                <a:lnTo>
                  <a:pt x="601726" y="28320"/>
                </a:lnTo>
                <a:lnTo>
                  <a:pt x="602039" y="28229"/>
                </a:lnTo>
                <a:close/>
              </a:path>
              <a:path w="624204" h="317500">
                <a:moveTo>
                  <a:pt x="603903" y="27686"/>
                </a:moveTo>
                <a:lnTo>
                  <a:pt x="603250" y="27686"/>
                </a:lnTo>
                <a:lnTo>
                  <a:pt x="602039" y="28229"/>
                </a:lnTo>
                <a:lnTo>
                  <a:pt x="603903" y="27686"/>
                </a:lnTo>
                <a:close/>
              </a:path>
              <a:path w="624204" h="317500">
                <a:moveTo>
                  <a:pt x="616434" y="25042"/>
                </a:moveTo>
                <a:lnTo>
                  <a:pt x="612648" y="25781"/>
                </a:lnTo>
                <a:lnTo>
                  <a:pt x="607483" y="26641"/>
                </a:lnTo>
                <a:lnTo>
                  <a:pt x="605265" y="27288"/>
                </a:lnTo>
                <a:lnTo>
                  <a:pt x="605789" y="27812"/>
                </a:lnTo>
                <a:lnTo>
                  <a:pt x="613663" y="27812"/>
                </a:lnTo>
                <a:lnTo>
                  <a:pt x="616434" y="25042"/>
                </a:lnTo>
                <a:close/>
              </a:path>
              <a:path w="624204" h="317500">
                <a:moveTo>
                  <a:pt x="604383" y="1914"/>
                </a:moveTo>
                <a:lnTo>
                  <a:pt x="602106" y="2286"/>
                </a:lnTo>
                <a:lnTo>
                  <a:pt x="594740" y="4444"/>
                </a:lnTo>
                <a:lnTo>
                  <a:pt x="575182" y="9525"/>
                </a:lnTo>
                <a:lnTo>
                  <a:pt x="572769" y="10413"/>
                </a:lnTo>
                <a:lnTo>
                  <a:pt x="551561" y="20319"/>
                </a:lnTo>
                <a:lnTo>
                  <a:pt x="551814" y="20319"/>
                </a:lnTo>
                <a:lnTo>
                  <a:pt x="535939" y="27431"/>
                </a:lnTo>
                <a:lnTo>
                  <a:pt x="604774" y="27431"/>
                </a:lnTo>
                <a:lnTo>
                  <a:pt x="605265" y="27288"/>
                </a:lnTo>
                <a:lnTo>
                  <a:pt x="600963" y="22987"/>
                </a:lnTo>
                <a:lnTo>
                  <a:pt x="596011" y="18161"/>
                </a:lnTo>
                <a:lnTo>
                  <a:pt x="596011" y="10287"/>
                </a:lnTo>
                <a:lnTo>
                  <a:pt x="604383" y="1914"/>
                </a:lnTo>
                <a:close/>
              </a:path>
              <a:path w="624204" h="317500">
                <a:moveTo>
                  <a:pt x="612284" y="516"/>
                </a:moveTo>
                <a:lnTo>
                  <a:pt x="608329" y="1269"/>
                </a:lnTo>
                <a:lnTo>
                  <a:pt x="604383" y="1914"/>
                </a:lnTo>
                <a:lnTo>
                  <a:pt x="596011" y="10287"/>
                </a:lnTo>
                <a:lnTo>
                  <a:pt x="596011" y="18161"/>
                </a:lnTo>
                <a:lnTo>
                  <a:pt x="600963" y="22987"/>
                </a:lnTo>
                <a:lnTo>
                  <a:pt x="605265" y="27288"/>
                </a:lnTo>
                <a:lnTo>
                  <a:pt x="606951" y="26797"/>
                </a:lnTo>
                <a:lnTo>
                  <a:pt x="606551" y="26797"/>
                </a:lnTo>
                <a:lnTo>
                  <a:pt x="607822" y="26543"/>
                </a:lnTo>
                <a:lnTo>
                  <a:pt x="608076" y="26543"/>
                </a:lnTo>
                <a:lnTo>
                  <a:pt x="612648" y="25781"/>
                </a:lnTo>
                <a:lnTo>
                  <a:pt x="616434" y="25042"/>
                </a:lnTo>
                <a:lnTo>
                  <a:pt x="622122" y="19354"/>
                </a:lnTo>
                <a:lnTo>
                  <a:pt x="622807" y="15239"/>
                </a:lnTo>
                <a:lnTo>
                  <a:pt x="623358" y="11387"/>
                </a:lnTo>
                <a:lnTo>
                  <a:pt x="621538" y="7747"/>
                </a:lnTo>
                <a:lnTo>
                  <a:pt x="619643" y="4148"/>
                </a:lnTo>
                <a:lnTo>
                  <a:pt x="616076" y="2412"/>
                </a:lnTo>
                <a:lnTo>
                  <a:pt x="612284" y="516"/>
                </a:lnTo>
                <a:close/>
              </a:path>
              <a:path w="624204" h="317500">
                <a:moveTo>
                  <a:pt x="607822" y="26543"/>
                </a:moveTo>
                <a:lnTo>
                  <a:pt x="606551" y="26797"/>
                </a:lnTo>
                <a:lnTo>
                  <a:pt x="607483" y="26641"/>
                </a:lnTo>
                <a:lnTo>
                  <a:pt x="607822" y="26543"/>
                </a:lnTo>
                <a:close/>
              </a:path>
              <a:path w="624204" h="317500">
                <a:moveTo>
                  <a:pt x="607483" y="26641"/>
                </a:moveTo>
                <a:lnTo>
                  <a:pt x="606551" y="26797"/>
                </a:lnTo>
                <a:lnTo>
                  <a:pt x="606951" y="26797"/>
                </a:lnTo>
                <a:lnTo>
                  <a:pt x="607483" y="26641"/>
                </a:lnTo>
                <a:close/>
              </a:path>
              <a:path w="624204" h="317500">
                <a:moveTo>
                  <a:pt x="608076" y="26543"/>
                </a:moveTo>
                <a:lnTo>
                  <a:pt x="607822" y="26543"/>
                </a:lnTo>
                <a:lnTo>
                  <a:pt x="607483" y="26641"/>
                </a:lnTo>
                <a:lnTo>
                  <a:pt x="608076" y="26543"/>
                </a:lnTo>
                <a:close/>
              </a:path>
              <a:path w="624204" h="317500">
                <a:moveTo>
                  <a:pt x="622122" y="19354"/>
                </a:moveTo>
                <a:lnTo>
                  <a:pt x="616434" y="25042"/>
                </a:lnTo>
                <a:lnTo>
                  <a:pt x="617854" y="24764"/>
                </a:lnTo>
                <a:lnTo>
                  <a:pt x="621918" y="20574"/>
                </a:lnTo>
                <a:lnTo>
                  <a:pt x="622122" y="19354"/>
                </a:lnTo>
                <a:close/>
              </a:path>
              <a:path w="624204" h="317500">
                <a:moveTo>
                  <a:pt x="623358" y="11387"/>
                </a:moveTo>
                <a:lnTo>
                  <a:pt x="622807" y="15239"/>
                </a:lnTo>
                <a:lnTo>
                  <a:pt x="622122" y="19354"/>
                </a:lnTo>
                <a:lnTo>
                  <a:pt x="623062" y="18414"/>
                </a:lnTo>
                <a:lnTo>
                  <a:pt x="623951" y="12573"/>
                </a:lnTo>
                <a:lnTo>
                  <a:pt x="623358" y="11387"/>
                </a:lnTo>
                <a:close/>
              </a:path>
              <a:path w="624204" h="317500">
                <a:moveTo>
                  <a:pt x="619643" y="4148"/>
                </a:moveTo>
                <a:lnTo>
                  <a:pt x="621538" y="7747"/>
                </a:lnTo>
                <a:lnTo>
                  <a:pt x="623358" y="11387"/>
                </a:lnTo>
                <a:lnTo>
                  <a:pt x="623569" y="9906"/>
                </a:lnTo>
                <a:lnTo>
                  <a:pt x="620776" y="4699"/>
                </a:lnTo>
                <a:lnTo>
                  <a:pt x="619643" y="4148"/>
                </a:lnTo>
                <a:close/>
              </a:path>
              <a:path w="624204" h="317500">
                <a:moveTo>
                  <a:pt x="595122" y="4318"/>
                </a:moveTo>
                <a:lnTo>
                  <a:pt x="594635" y="4444"/>
                </a:lnTo>
                <a:lnTo>
                  <a:pt x="595122" y="4318"/>
                </a:lnTo>
                <a:close/>
              </a:path>
              <a:path w="624204" h="317500">
                <a:moveTo>
                  <a:pt x="613663" y="254"/>
                </a:moveTo>
                <a:lnTo>
                  <a:pt x="612284" y="516"/>
                </a:lnTo>
                <a:lnTo>
                  <a:pt x="616076" y="2412"/>
                </a:lnTo>
                <a:lnTo>
                  <a:pt x="619643" y="4148"/>
                </a:lnTo>
                <a:lnTo>
                  <a:pt x="618998" y="2920"/>
                </a:lnTo>
                <a:lnTo>
                  <a:pt x="613663" y="254"/>
                </a:lnTo>
                <a:close/>
              </a:path>
              <a:path w="624204" h="317500">
                <a:moveTo>
                  <a:pt x="611251" y="0"/>
                </a:moveTo>
                <a:lnTo>
                  <a:pt x="605409" y="888"/>
                </a:lnTo>
                <a:lnTo>
                  <a:pt x="604383" y="1914"/>
                </a:lnTo>
                <a:lnTo>
                  <a:pt x="608329" y="1269"/>
                </a:lnTo>
                <a:lnTo>
                  <a:pt x="612284" y="516"/>
                </a:lnTo>
                <a:lnTo>
                  <a:pt x="611251" y="0"/>
                </a:lnTo>
                <a:close/>
              </a:path>
            </a:pathLst>
          </a:custGeom>
          <a:solidFill>
            <a:srgbClr val="5B2D9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0" name="object 21">
            <a:extLst>
              <a:ext uri="{FF2B5EF4-FFF2-40B4-BE49-F238E27FC236}">
                <a16:creationId xmlns:a16="http://schemas.microsoft.com/office/drawing/2014/main" id="{18A07308-DB24-077D-B490-C7EC9BB92C3C}"/>
              </a:ext>
            </a:extLst>
          </p:cNvPr>
          <p:cNvPicPr/>
          <p:nvPr/>
        </p:nvPicPr>
        <p:blipFill>
          <a:blip r:embed="rId12" cstate="print"/>
          <a:stretch>
            <a:fillRect/>
          </a:stretch>
        </p:blipFill>
        <p:spPr>
          <a:xfrm>
            <a:off x="8104136" y="4601812"/>
            <a:ext cx="291617" cy="136017"/>
          </a:xfrm>
          <a:prstGeom prst="rect">
            <a:avLst/>
          </a:prstGeom>
        </p:spPr>
      </p:pic>
      <p:sp>
        <p:nvSpPr>
          <p:cNvPr id="31" name="object 22">
            <a:extLst>
              <a:ext uri="{FF2B5EF4-FFF2-40B4-BE49-F238E27FC236}">
                <a16:creationId xmlns:a16="http://schemas.microsoft.com/office/drawing/2014/main" id="{47955F8F-D646-E09F-6D4A-9898B441C098}"/>
              </a:ext>
            </a:extLst>
          </p:cNvPr>
          <p:cNvSpPr/>
          <p:nvPr/>
        </p:nvSpPr>
        <p:spPr>
          <a:xfrm>
            <a:off x="7998371" y="4231099"/>
            <a:ext cx="779145" cy="314960"/>
          </a:xfrm>
          <a:custGeom>
            <a:avLst/>
            <a:gdLst/>
            <a:ahLst/>
            <a:cxnLst/>
            <a:rect l="l" t="t" r="r" b="b"/>
            <a:pathLst>
              <a:path w="779145" h="314960">
                <a:moveTo>
                  <a:pt x="57701" y="267080"/>
                </a:moveTo>
                <a:lnTo>
                  <a:pt x="34544" y="277494"/>
                </a:lnTo>
                <a:lnTo>
                  <a:pt x="2412" y="293624"/>
                </a:lnTo>
                <a:lnTo>
                  <a:pt x="0" y="300355"/>
                </a:lnTo>
                <a:lnTo>
                  <a:pt x="2539" y="306197"/>
                </a:lnTo>
                <a:lnTo>
                  <a:pt x="5079" y="311912"/>
                </a:lnTo>
                <a:lnTo>
                  <a:pt x="11811" y="314706"/>
                </a:lnTo>
                <a:lnTo>
                  <a:pt x="44831" y="301751"/>
                </a:lnTo>
                <a:lnTo>
                  <a:pt x="45085" y="301625"/>
                </a:lnTo>
                <a:lnTo>
                  <a:pt x="69341" y="291592"/>
                </a:lnTo>
                <a:lnTo>
                  <a:pt x="70358" y="291084"/>
                </a:lnTo>
                <a:lnTo>
                  <a:pt x="80899" y="285623"/>
                </a:lnTo>
                <a:lnTo>
                  <a:pt x="92963" y="279400"/>
                </a:lnTo>
                <a:lnTo>
                  <a:pt x="93345" y="279273"/>
                </a:lnTo>
                <a:lnTo>
                  <a:pt x="105942" y="272288"/>
                </a:lnTo>
                <a:lnTo>
                  <a:pt x="105790" y="272288"/>
                </a:lnTo>
                <a:lnTo>
                  <a:pt x="115453" y="267335"/>
                </a:lnTo>
                <a:lnTo>
                  <a:pt x="57276" y="267335"/>
                </a:lnTo>
                <a:lnTo>
                  <a:pt x="57701" y="267080"/>
                </a:lnTo>
                <a:close/>
              </a:path>
              <a:path w="779145" h="314960">
                <a:moveTo>
                  <a:pt x="106172" y="272161"/>
                </a:moveTo>
                <a:lnTo>
                  <a:pt x="105790" y="272288"/>
                </a:lnTo>
                <a:lnTo>
                  <a:pt x="105942" y="272288"/>
                </a:lnTo>
                <a:lnTo>
                  <a:pt x="106172" y="272161"/>
                </a:lnTo>
                <a:close/>
              </a:path>
              <a:path w="779145" h="314960">
                <a:moveTo>
                  <a:pt x="58547" y="266700"/>
                </a:moveTo>
                <a:lnTo>
                  <a:pt x="57701" y="267080"/>
                </a:lnTo>
                <a:lnTo>
                  <a:pt x="57276" y="267335"/>
                </a:lnTo>
                <a:lnTo>
                  <a:pt x="58547" y="266700"/>
                </a:lnTo>
                <a:close/>
              </a:path>
              <a:path w="779145" h="314960">
                <a:moveTo>
                  <a:pt x="116692" y="266700"/>
                </a:moveTo>
                <a:lnTo>
                  <a:pt x="58547" y="266700"/>
                </a:lnTo>
                <a:lnTo>
                  <a:pt x="57276" y="267335"/>
                </a:lnTo>
                <a:lnTo>
                  <a:pt x="115453" y="267335"/>
                </a:lnTo>
                <a:lnTo>
                  <a:pt x="116692" y="266700"/>
                </a:lnTo>
                <a:close/>
              </a:path>
              <a:path w="779145" h="314960">
                <a:moveTo>
                  <a:pt x="150178" y="247523"/>
                </a:moveTo>
                <a:lnTo>
                  <a:pt x="93090" y="247523"/>
                </a:lnTo>
                <a:lnTo>
                  <a:pt x="80010" y="254126"/>
                </a:lnTo>
                <a:lnTo>
                  <a:pt x="67690" y="261238"/>
                </a:lnTo>
                <a:lnTo>
                  <a:pt x="67437" y="261238"/>
                </a:lnTo>
                <a:lnTo>
                  <a:pt x="57701" y="267080"/>
                </a:lnTo>
                <a:lnTo>
                  <a:pt x="58547" y="266700"/>
                </a:lnTo>
                <a:lnTo>
                  <a:pt x="116692" y="266700"/>
                </a:lnTo>
                <a:lnTo>
                  <a:pt x="120903" y="264541"/>
                </a:lnTo>
                <a:lnTo>
                  <a:pt x="122300" y="263779"/>
                </a:lnTo>
                <a:lnTo>
                  <a:pt x="136266" y="254507"/>
                </a:lnTo>
                <a:lnTo>
                  <a:pt x="136016" y="254507"/>
                </a:lnTo>
                <a:lnTo>
                  <a:pt x="137413" y="253745"/>
                </a:lnTo>
                <a:lnTo>
                  <a:pt x="137561" y="253745"/>
                </a:lnTo>
                <a:lnTo>
                  <a:pt x="150178" y="247523"/>
                </a:lnTo>
                <a:close/>
              </a:path>
              <a:path w="779145" h="314960">
                <a:moveTo>
                  <a:pt x="137413" y="253745"/>
                </a:moveTo>
                <a:lnTo>
                  <a:pt x="136016" y="254507"/>
                </a:lnTo>
                <a:lnTo>
                  <a:pt x="136986" y="254029"/>
                </a:lnTo>
                <a:lnTo>
                  <a:pt x="137413" y="253745"/>
                </a:lnTo>
                <a:close/>
              </a:path>
              <a:path w="779145" h="314960">
                <a:moveTo>
                  <a:pt x="136986" y="254029"/>
                </a:moveTo>
                <a:lnTo>
                  <a:pt x="136016" y="254507"/>
                </a:lnTo>
                <a:lnTo>
                  <a:pt x="136266" y="254507"/>
                </a:lnTo>
                <a:lnTo>
                  <a:pt x="136986" y="254029"/>
                </a:lnTo>
                <a:close/>
              </a:path>
              <a:path w="779145" h="314960">
                <a:moveTo>
                  <a:pt x="137561" y="253745"/>
                </a:moveTo>
                <a:lnTo>
                  <a:pt x="137413" y="253745"/>
                </a:lnTo>
                <a:lnTo>
                  <a:pt x="136986" y="254029"/>
                </a:lnTo>
                <a:lnTo>
                  <a:pt x="137561" y="253745"/>
                </a:lnTo>
                <a:close/>
              </a:path>
              <a:path w="779145" h="314960">
                <a:moveTo>
                  <a:pt x="125963" y="232735"/>
                </a:moveTo>
                <a:lnTo>
                  <a:pt x="109600" y="238887"/>
                </a:lnTo>
                <a:lnTo>
                  <a:pt x="107823" y="239649"/>
                </a:lnTo>
                <a:lnTo>
                  <a:pt x="92837" y="247650"/>
                </a:lnTo>
                <a:lnTo>
                  <a:pt x="93090" y="247523"/>
                </a:lnTo>
                <a:lnTo>
                  <a:pt x="150178" y="247523"/>
                </a:lnTo>
                <a:lnTo>
                  <a:pt x="154813" y="245237"/>
                </a:lnTo>
                <a:lnTo>
                  <a:pt x="180854" y="233044"/>
                </a:lnTo>
                <a:lnTo>
                  <a:pt x="125349" y="233044"/>
                </a:lnTo>
                <a:lnTo>
                  <a:pt x="125963" y="232735"/>
                </a:lnTo>
                <a:close/>
              </a:path>
              <a:path w="779145" h="314960">
                <a:moveTo>
                  <a:pt x="126491" y="232537"/>
                </a:moveTo>
                <a:lnTo>
                  <a:pt x="125963" y="232735"/>
                </a:lnTo>
                <a:lnTo>
                  <a:pt x="125349" y="233044"/>
                </a:lnTo>
                <a:lnTo>
                  <a:pt x="126491" y="232537"/>
                </a:lnTo>
                <a:close/>
              </a:path>
              <a:path w="779145" h="314960">
                <a:moveTo>
                  <a:pt x="181943" y="232537"/>
                </a:moveTo>
                <a:lnTo>
                  <a:pt x="126491" y="232537"/>
                </a:lnTo>
                <a:lnTo>
                  <a:pt x="125349" y="233044"/>
                </a:lnTo>
                <a:lnTo>
                  <a:pt x="180854" y="233044"/>
                </a:lnTo>
                <a:lnTo>
                  <a:pt x="181943" y="232537"/>
                </a:lnTo>
                <a:close/>
              </a:path>
              <a:path w="779145" h="314960">
                <a:moveTo>
                  <a:pt x="418338" y="109981"/>
                </a:moveTo>
                <a:lnTo>
                  <a:pt x="390525" y="120142"/>
                </a:lnTo>
                <a:lnTo>
                  <a:pt x="358775" y="132206"/>
                </a:lnTo>
                <a:lnTo>
                  <a:pt x="294258" y="157225"/>
                </a:lnTo>
                <a:lnTo>
                  <a:pt x="294004" y="157353"/>
                </a:lnTo>
                <a:lnTo>
                  <a:pt x="248284" y="176403"/>
                </a:lnTo>
                <a:lnTo>
                  <a:pt x="227329" y="185547"/>
                </a:lnTo>
                <a:lnTo>
                  <a:pt x="199135" y="197738"/>
                </a:lnTo>
                <a:lnTo>
                  <a:pt x="199008" y="197866"/>
                </a:lnTo>
                <a:lnTo>
                  <a:pt x="181864" y="205612"/>
                </a:lnTo>
                <a:lnTo>
                  <a:pt x="164846" y="213741"/>
                </a:lnTo>
                <a:lnTo>
                  <a:pt x="144018" y="223647"/>
                </a:lnTo>
                <a:lnTo>
                  <a:pt x="125963" y="232735"/>
                </a:lnTo>
                <a:lnTo>
                  <a:pt x="126491" y="232537"/>
                </a:lnTo>
                <a:lnTo>
                  <a:pt x="181943" y="232537"/>
                </a:lnTo>
                <a:lnTo>
                  <a:pt x="191751" y="227964"/>
                </a:lnTo>
                <a:lnTo>
                  <a:pt x="209042" y="220725"/>
                </a:lnTo>
                <a:lnTo>
                  <a:pt x="237235" y="208406"/>
                </a:lnTo>
                <a:lnTo>
                  <a:pt x="258064" y="199389"/>
                </a:lnTo>
                <a:lnTo>
                  <a:pt x="258238" y="199389"/>
                </a:lnTo>
                <a:lnTo>
                  <a:pt x="303656" y="180467"/>
                </a:lnTo>
                <a:lnTo>
                  <a:pt x="303402" y="180467"/>
                </a:lnTo>
                <a:lnTo>
                  <a:pt x="321818" y="173355"/>
                </a:lnTo>
                <a:lnTo>
                  <a:pt x="367792" y="155956"/>
                </a:lnTo>
                <a:lnTo>
                  <a:pt x="399415" y="144144"/>
                </a:lnTo>
                <a:lnTo>
                  <a:pt x="446531" y="127000"/>
                </a:lnTo>
                <a:lnTo>
                  <a:pt x="446277" y="127000"/>
                </a:lnTo>
                <a:lnTo>
                  <a:pt x="465327" y="120650"/>
                </a:lnTo>
                <a:lnTo>
                  <a:pt x="496843" y="110109"/>
                </a:lnTo>
                <a:lnTo>
                  <a:pt x="418210" y="110109"/>
                </a:lnTo>
                <a:lnTo>
                  <a:pt x="418338" y="109981"/>
                </a:lnTo>
                <a:close/>
              </a:path>
              <a:path w="779145" h="314960">
                <a:moveTo>
                  <a:pt x="192024" y="227837"/>
                </a:moveTo>
                <a:lnTo>
                  <a:pt x="191643" y="227964"/>
                </a:lnTo>
                <a:lnTo>
                  <a:pt x="192024" y="227837"/>
                </a:lnTo>
                <a:close/>
              </a:path>
              <a:path w="779145" h="314960">
                <a:moveTo>
                  <a:pt x="258238" y="199389"/>
                </a:moveTo>
                <a:lnTo>
                  <a:pt x="258064" y="199389"/>
                </a:lnTo>
                <a:lnTo>
                  <a:pt x="257937" y="199517"/>
                </a:lnTo>
                <a:lnTo>
                  <a:pt x="258238" y="199389"/>
                </a:lnTo>
                <a:close/>
              </a:path>
              <a:path w="779145" h="314960">
                <a:moveTo>
                  <a:pt x="717169" y="16129"/>
                </a:moveTo>
                <a:lnTo>
                  <a:pt x="694308" y="21970"/>
                </a:lnTo>
                <a:lnTo>
                  <a:pt x="669417" y="28575"/>
                </a:lnTo>
                <a:lnTo>
                  <a:pt x="643508" y="35941"/>
                </a:lnTo>
                <a:lnTo>
                  <a:pt x="643254" y="35941"/>
                </a:lnTo>
                <a:lnTo>
                  <a:pt x="609726" y="46228"/>
                </a:lnTo>
                <a:lnTo>
                  <a:pt x="540512" y="68072"/>
                </a:lnTo>
                <a:lnTo>
                  <a:pt x="514223" y="77088"/>
                </a:lnTo>
                <a:lnTo>
                  <a:pt x="457073" y="96138"/>
                </a:lnTo>
                <a:lnTo>
                  <a:pt x="457073" y="96266"/>
                </a:lnTo>
                <a:lnTo>
                  <a:pt x="437642" y="102869"/>
                </a:lnTo>
                <a:lnTo>
                  <a:pt x="418210" y="110109"/>
                </a:lnTo>
                <a:lnTo>
                  <a:pt x="496843" y="110109"/>
                </a:lnTo>
                <a:lnTo>
                  <a:pt x="522477" y="101600"/>
                </a:lnTo>
                <a:lnTo>
                  <a:pt x="548894" y="92582"/>
                </a:lnTo>
                <a:lnTo>
                  <a:pt x="548640" y="92582"/>
                </a:lnTo>
                <a:lnTo>
                  <a:pt x="650748" y="59817"/>
                </a:lnTo>
                <a:lnTo>
                  <a:pt x="651001" y="59689"/>
                </a:lnTo>
                <a:lnTo>
                  <a:pt x="676275" y="51181"/>
                </a:lnTo>
                <a:lnTo>
                  <a:pt x="676539" y="51181"/>
                </a:lnTo>
                <a:lnTo>
                  <a:pt x="700404" y="43434"/>
                </a:lnTo>
                <a:lnTo>
                  <a:pt x="700658" y="43306"/>
                </a:lnTo>
                <a:lnTo>
                  <a:pt x="722650" y="35560"/>
                </a:lnTo>
                <a:lnTo>
                  <a:pt x="760856" y="23749"/>
                </a:lnTo>
                <a:lnTo>
                  <a:pt x="765428" y="22225"/>
                </a:lnTo>
                <a:lnTo>
                  <a:pt x="765659" y="22225"/>
                </a:lnTo>
                <a:lnTo>
                  <a:pt x="770508" y="20955"/>
                </a:lnTo>
                <a:lnTo>
                  <a:pt x="775843" y="19431"/>
                </a:lnTo>
                <a:lnTo>
                  <a:pt x="777615" y="16382"/>
                </a:lnTo>
                <a:lnTo>
                  <a:pt x="716660" y="16382"/>
                </a:lnTo>
                <a:lnTo>
                  <a:pt x="717169" y="16129"/>
                </a:lnTo>
                <a:close/>
              </a:path>
              <a:path w="779145" h="314960">
                <a:moveTo>
                  <a:pt x="676539" y="51181"/>
                </a:moveTo>
                <a:lnTo>
                  <a:pt x="676275" y="51181"/>
                </a:lnTo>
                <a:lnTo>
                  <a:pt x="676539" y="51181"/>
                </a:lnTo>
                <a:close/>
              </a:path>
              <a:path w="779145" h="314960">
                <a:moveTo>
                  <a:pt x="765659" y="22225"/>
                </a:moveTo>
                <a:lnTo>
                  <a:pt x="765428" y="22225"/>
                </a:lnTo>
                <a:lnTo>
                  <a:pt x="765175" y="22351"/>
                </a:lnTo>
                <a:lnTo>
                  <a:pt x="765659" y="22225"/>
                </a:lnTo>
                <a:close/>
              </a:path>
              <a:path w="779145" h="314960">
                <a:moveTo>
                  <a:pt x="770635" y="0"/>
                </a:moveTo>
                <a:lnTo>
                  <a:pt x="765301" y="1524"/>
                </a:lnTo>
                <a:lnTo>
                  <a:pt x="759968" y="2920"/>
                </a:lnTo>
                <a:lnTo>
                  <a:pt x="754888" y="4444"/>
                </a:lnTo>
                <a:lnTo>
                  <a:pt x="716660" y="16382"/>
                </a:lnTo>
                <a:lnTo>
                  <a:pt x="777615" y="16382"/>
                </a:lnTo>
                <a:lnTo>
                  <a:pt x="779018" y="13969"/>
                </a:lnTo>
                <a:lnTo>
                  <a:pt x="777621" y="8636"/>
                </a:lnTo>
                <a:lnTo>
                  <a:pt x="776224" y="3175"/>
                </a:lnTo>
                <a:lnTo>
                  <a:pt x="770635" y="0"/>
                </a:lnTo>
                <a:close/>
              </a:path>
            </a:pathLst>
          </a:custGeom>
          <a:solidFill>
            <a:srgbClr val="5B2D9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2" name="object 23">
            <a:extLst>
              <a:ext uri="{FF2B5EF4-FFF2-40B4-BE49-F238E27FC236}">
                <a16:creationId xmlns:a16="http://schemas.microsoft.com/office/drawing/2014/main" id="{D81AFBFA-A79E-D85B-68B3-818086905A5F}"/>
              </a:ext>
            </a:extLst>
          </p:cNvPr>
          <p:cNvPicPr/>
          <p:nvPr/>
        </p:nvPicPr>
        <p:blipFill>
          <a:blip r:embed="rId13" cstate="print"/>
          <a:stretch>
            <a:fillRect/>
          </a:stretch>
        </p:blipFill>
        <p:spPr>
          <a:xfrm>
            <a:off x="5049685" y="4915057"/>
            <a:ext cx="428625" cy="254990"/>
          </a:xfrm>
          <a:prstGeom prst="rect">
            <a:avLst/>
          </a:prstGeom>
        </p:spPr>
      </p:pic>
      <p:pic>
        <p:nvPicPr>
          <p:cNvPr id="33" name="object 24">
            <a:extLst>
              <a:ext uri="{FF2B5EF4-FFF2-40B4-BE49-F238E27FC236}">
                <a16:creationId xmlns:a16="http://schemas.microsoft.com/office/drawing/2014/main" id="{40A9D04A-FB90-5C38-C627-0F3D099FBF97}"/>
              </a:ext>
            </a:extLst>
          </p:cNvPr>
          <p:cNvPicPr/>
          <p:nvPr/>
        </p:nvPicPr>
        <p:blipFill>
          <a:blip r:embed="rId14" cstate="print"/>
          <a:stretch>
            <a:fillRect/>
          </a:stretch>
        </p:blipFill>
        <p:spPr>
          <a:xfrm>
            <a:off x="5560860" y="5006307"/>
            <a:ext cx="139573" cy="104165"/>
          </a:xfrm>
          <a:prstGeom prst="rect">
            <a:avLst/>
          </a:prstGeom>
        </p:spPr>
      </p:pic>
      <p:pic>
        <p:nvPicPr>
          <p:cNvPr id="34" name="object 25">
            <a:extLst>
              <a:ext uri="{FF2B5EF4-FFF2-40B4-BE49-F238E27FC236}">
                <a16:creationId xmlns:a16="http://schemas.microsoft.com/office/drawing/2014/main" id="{B7A06725-3264-5AD4-3FB2-C6143B8DEE67}"/>
              </a:ext>
            </a:extLst>
          </p:cNvPr>
          <p:cNvPicPr/>
          <p:nvPr/>
        </p:nvPicPr>
        <p:blipFill>
          <a:blip r:embed="rId15" cstate="print"/>
          <a:stretch>
            <a:fillRect/>
          </a:stretch>
        </p:blipFill>
        <p:spPr>
          <a:xfrm>
            <a:off x="5791110" y="4923388"/>
            <a:ext cx="144018" cy="222250"/>
          </a:xfrm>
          <a:prstGeom prst="rect">
            <a:avLst/>
          </a:prstGeom>
        </p:spPr>
      </p:pic>
      <p:pic>
        <p:nvPicPr>
          <p:cNvPr id="35" name="object 26">
            <a:extLst>
              <a:ext uri="{FF2B5EF4-FFF2-40B4-BE49-F238E27FC236}">
                <a16:creationId xmlns:a16="http://schemas.microsoft.com/office/drawing/2014/main" id="{FFE67744-56FC-850C-BAE5-978264801901}"/>
              </a:ext>
            </a:extLst>
          </p:cNvPr>
          <p:cNvPicPr/>
          <p:nvPr/>
        </p:nvPicPr>
        <p:blipFill>
          <a:blip r:embed="rId16" cstate="print"/>
          <a:stretch>
            <a:fillRect/>
          </a:stretch>
        </p:blipFill>
        <p:spPr>
          <a:xfrm>
            <a:off x="6996595" y="1454624"/>
            <a:ext cx="1749932" cy="488061"/>
          </a:xfrm>
          <a:prstGeom prst="rect">
            <a:avLst/>
          </a:prstGeom>
        </p:spPr>
      </p:pic>
      <p:pic>
        <p:nvPicPr>
          <p:cNvPr id="36" name="object 27">
            <a:extLst>
              <a:ext uri="{FF2B5EF4-FFF2-40B4-BE49-F238E27FC236}">
                <a16:creationId xmlns:a16="http://schemas.microsoft.com/office/drawing/2014/main" id="{5117D1F5-CA9F-BE07-6DA4-E0D286CE7642}"/>
              </a:ext>
            </a:extLst>
          </p:cNvPr>
          <p:cNvPicPr/>
          <p:nvPr/>
        </p:nvPicPr>
        <p:blipFill>
          <a:blip r:embed="rId17" cstate="print"/>
          <a:stretch>
            <a:fillRect/>
          </a:stretch>
        </p:blipFill>
        <p:spPr>
          <a:xfrm>
            <a:off x="5321084" y="3516850"/>
            <a:ext cx="151002" cy="253619"/>
          </a:xfrm>
          <a:prstGeom prst="rect">
            <a:avLst/>
          </a:prstGeom>
        </p:spPr>
      </p:pic>
      <p:pic>
        <p:nvPicPr>
          <p:cNvPr id="37" name="object 28">
            <a:extLst>
              <a:ext uri="{FF2B5EF4-FFF2-40B4-BE49-F238E27FC236}">
                <a16:creationId xmlns:a16="http://schemas.microsoft.com/office/drawing/2014/main" id="{BFFFD2F2-1EA8-A973-6492-19ABAB4E4F23}"/>
              </a:ext>
            </a:extLst>
          </p:cNvPr>
          <p:cNvPicPr/>
          <p:nvPr/>
        </p:nvPicPr>
        <p:blipFill>
          <a:blip r:embed="rId18" cstate="print"/>
          <a:stretch>
            <a:fillRect/>
          </a:stretch>
        </p:blipFill>
        <p:spPr>
          <a:xfrm>
            <a:off x="6554635" y="5056281"/>
            <a:ext cx="530105" cy="276390"/>
          </a:xfrm>
          <a:prstGeom prst="rect">
            <a:avLst/>
          </a:prstGeom>
        </p:spPr>
      </p:pic>
      <p:pic>
        <p:nvPicPr>
          <p:cNvPr id="38" name="object 29">
            <a:extLst>
              <a:ext uri="{FF2B5EF4-FFF2-40B4-BE49-F238E27FC236}">
                <a16:creationId xmlns:a16="http://schemas.microsoft.com/office/drawing/2014/main" id="{6C95DFCF-057C-C698-F93D-4FC021F79A73}"/>
              </a:ext>
            </a:extLst>
          </p:cNvPr>
          <p:cNvPicPr/>
          <p:nvPr/>
        </p:nvPicPr>
        <p:blipFill>
          <a:blip r:embed="rId19" cstate="print"/>
          <a:stretch>
            <a:fillRect/>
          </a:stretch>
        </p:blipFill>
        <p:spPr>
          <a:xfrm>
            <a:off x="7148253" y="5173184"/>
            <a:ext cx="311510" cy="145808"/>
          </a:xfrm>
          <a:prstGeom prst="rect">
            <a:avLst/>
          </a:prstGeom>
        </p:spPr>
      </p:pic>
      <p:pic>
        <p:nvPicPr>
          <p:cNvPr id="39" name="object 30">
            <a:extLst>
              <a:ext uri="{FF2B5EF4-FFF2-40B4-BE49-F238E27FC236}">
                <a16:creationId xmlns:a16="http://schemas.microsoft.com/office/drawing/2014/main" id="{9803FD02-3AB3-22B8-D185-88FB3EB69CDC}"/>
              </a:ext>
            </a:extLst>
          </p:cNvPr>
          <p:cNvPicPr/>
          <p:nvPr/>
        </p:nvPicPr>
        <p:blipFill>
          <a:blip r:embed="rId20" cstate="print"/>
          <a:stretch>
            <a:fillRect/>
          </a:stretch>
        </p:blipFill>
        <p:spPr>
          <a:xfrm>
            <a:off x="7619153" y="5049550"/>
            <a:ext cx="205799" cy="254368"/>
          </a:xfrm>
          <a:prstGeom prst="rect">
            <a:avLst/>
          </a:prstGeom>
        </p:spPr>
      </p:pic>
      <p:pic>
        <p:nvPicPr>
          <p:cNvPr id="40" name="object 31">
            <a:extLst>
              <a:ext uri="{FF2B5EF4-FFF2-40B4-BE49-F238E27FC236}">
                <a16:creationId xmlns:a16="http://schemas.microsoft.com/office/drawing/2014/main" id="{DE780777-6D73-7AD5-090D-D44C7384CDA7}"/>
              </a:ext>
            </a:extLst>
          </p:cNvPr>
          <p:cNvPicPr/>
          <p:nvPr/>
        </p:nvPicPr>
        <p:blipFill>
          <a:blip r:embed="rId21" cstate="print"/>
          <a:stretch>
            <a:fillRect/>
          </a:stretch>
        </p:blipFill>
        <p:spPr>
          <a:xfrm>
            <a:off x="7843478" y="3214083"/>
            <a:ext cx="227790" cy="225933"/>
          </a:xfrm>
          <a:prstGeom prst="rect">
            <a:avLst/>
          </a:prstGeom>
        </p:spPr>
      </p:pic>
      <p:grpSp>
        <p:nvGrpSpPr>
          <p:cNvPr id="41" name="object 32">
            <a:extLst>
              <a:ext uri="{FF2B5EF4-FFF2-40B4-BE49-F238E27FC236}">
                <a16:creationId xmlns:a16="http://schemas.microsoft.com/office/drawing/2014/main" id="{F6B50495-4EEE-FA96-B741-D4557920CF53}"/>
              </a:ext>
            </a:extLst>
          </p:cNvPr>
          <p:cNvGrpSpPr/>
          <p:nvPr/>
        </p:nvGrpSpPr>
        <p:grpSpPr>
          <a:xfrm>
            <a:off x="6975495" y="2076163"/>
            <a:ext cx="1767095" cy="1360043"/>
            <a:chOff x="5325600" y="943102"/>
            <a:chExt cx="1767095" cy="1360043"/>
          </a:xfrm>
        </p:grpSpPr>
        <p:sp>
          <p:nvSpPr>
            <p:cNvPr id="42" name="object 33">
              <a:extLst>
                <a:ext uri="{FF2B5EF4-FFF2-40B4-BE49-F238E27FC236}">
                  <a16:creationId xmlns:a16="http://schemas.microsoft.com/office/drawing/2014/main" id="{1C7C9360-410D-FF83-735E-70AC1A79BDEE}"/>
                </a:ext>
              </a:extLst>
            </p:cNvPr>
            <p:cNvSpPr/>
            <p:nvPr/>
          </p:nvSpPr>
          <p:spPr>
            <a:xfrm>
              <a:off x="5346954" y="1385569"/>
              <a:ext cx="591185" cy="161290"/>
            </a:xfrm>
            <a:custGeom>
              <a:avLst/>
              <a:gdLst/>
              <a:ahLst/>
              <a:cxnLst/>
              <a:rect l="l" t="t" r="r" b="b"/>
              <a:pathLst>
                <a:path w="591185" h="161290">
                  <a:moveTo>
                    <a:pt x="154686" y="71120"/>
                  </a:moveTo>
                  <a:lnTo>
                    <a:pt x="86233" y="71120"/>
                  </a:lnTo>
                  <a:lnTo>
                    <a:pt x="86233" y="0"/>
                  </a:lnTo>
                  <a:lnTo>
                    <a:pt x="68453" y="0"/>
                  </a:lnTo>
                  <a:lnTo>
                    <a:pt x="68453" y="71120"/>
                  </a:lnTo>
                  <a:lnTo>
                    <a:pt x="0" y="71120"/>
                  </a:lnTo>
                  <a:lnTo>
                    <a:pt x="0" y="88900"/>
                  </a:lnTo>
                  <a:lnTo>
                    <a:pt x="68453" y="88900"/>
                  </a:lnTo>
                  <a:lnTo>
                    <a:pt x="68453" y="161290"/>
                  </a:lnTo>
                  <a:lnTo>
                    <a:pt x="86233" y="161290"/>
                  </a:lnTo>
                  <a:lnTo>
                    <a:pt x="86233" y="88900"/>
                  </a:lnTo>
                  <a:lnTo>
                    <a:pt x="154686" y="88900"/>
                  </a:lnTo>
                  <a:lnTo>
                    <a:pt x="154686" y="71120"/>
                  </a:lnTo>
                  <a:close/>
                </a:path>
                <a:path w="591185" h="161290">
                  <a:moveTo>
                    <a:pt x="590931" y="67818"/>
                  </a:moveTo>
                  <a:lnTo>
                    <a:pt x="228981" y="67818"/>
                  </a:lnTo>
                  <a:lnTo>
                    <a:pt x="228981" y="86868"/>
                  </a:lnTo>
                  <a:lnTo>
                    <a:pt x="590931" y="86868"/>
                  </a:lnTo>
                  <a:lnTo>
                    <a:pt x="590931" y="678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3" name="object 34">
              <a:extLst>
                <a:ext uri="{FF2B5EF4-FFF2-40B4-BE49-F238E27FC236}">
                  <a16:creationId xmlns:a16="http://schemas.microsoft.com/office/drawing/2014/main" id="{BC209607-DE03-E802-D1A6-0236349A9736}"/>
                </a:ext>
              </a:extLst>
            </p:cNvPr>
            <p:cNvPicPr/>
            <p:nvPr/>
          </p:nvPicPr>
          <p:blipFill>
            <a:blip r:embed="rId22" cstate="print"/>
            <a:stretch>
              <a:fillRect/>
            </a:stretch>
          </p:blipFill>
          <p:spPr>
            <a:xfrm>
              <a:off x="5692012" y="1168908"/>
              <a:ext cx="129412" cy="181737"/>
            </a:xfrm>
            <a:prstGeom prst="rect">
              <a:avLst/>
            </a:prstGeom>
          </p:spPr>
        </p:pic>
        <p:pic>
          <p:nvPicPr>
            <p:cNvPr id="44" name="object 35">
              <a:extLst>
                <a:ext uri="{FF2B5EF4-FFF2-40B4-BE49-F238E27FC236}">
                  <a16:creationId xmlns:a16="http://schemas.microsoft.com/office/drawing/2014/main" id="{7E2F72D9-746E-C600-0F57-D174E27F8C2F}"/>
                </a:ext>
              </a:extLst>
            </p:cNvPr>
            <p:cNvPicPr/>
            <p:nvPr/>
          </p:nvPicPr>
          <p:blipFill>
            <a:blip r:embed="rId23" cstate="print"/>
            <a:stretch>
              <a:fillRect/>
            </a:stretch>
          </p:blipFill>
          <p:spPr>
            <a:xfrm>
              <a:off x="5325600" y="943102"/>
              <a:ext cx="1560973" cy="1043813"/>
            </a:xfrm>
            <a:prstGeom prst="rect">
              <a:avLst/>
            </a:prstGeom>
          </p:spPr>
        </p:pic>
        <p:pic>
          <p:nvPicPr>
            <p:cNvPr id="45" name="object 36">
              <a:extLst>
                <a:ext uri="{FF2B5EF4-FFF2-40B4-BE49-F238E27FC236}">
                  <a16:creationId xmlns:a16="http://schemas.microsoft.com/office/drawing/2014/main" id="{65597D2E-DF78-E0E6-D369-4E50D0AAD792}"/>
                </a:ext>
              </a:extLst>
            </p:cNvPr>
            <p:cNvPicPr/>
            <p:nvPr/>
          </p:nvPicPr>
          <p:blipFill>
            <a:blip r:embed="rId24" cstate="print"/>
            <a:stretch>
              <a:fillRect/>
            </a:stretch>
          </p:blipFill>
          <p:spPr>
            <a:xfrm>
              <a:off x="6526021" y="2025650"/>
              <a:ext cx="566674" cy="191516"/>
            </a:xfrm>
            <a:prstGeom prst="rect">
              <a:avLst/>
            </a:prstGeom>
          </p:spPr>
        </p:pic>
        <p:pic>
          <p:nvPicPr>
            <p:cNvPr id="46" name="object 37">
              <a:extLst>
                <a:ext uri="{FF2B5EF4-FFF2-40B4-BE49-F238E27FC236}">
                  <a16:creationId xmlns:a16="http://schemas.microsoft.com/office/drawing/2014/main" id="{A6C402EB-EE16-22F4-CE65-0900E490B94E}"/>
                </a:ext>
              </a:extLst>
            </p:cNvPr>
            <p:cNvPicPr/>
            <p:nvPr/>
          </p:nvPicPr>
          <p:blipFill>
            <a:blip r:embed="rId25" cstate="print"/>
            <a:stretch>
              <a:fillRect/>
            </a:stretch>
          </p:blipFill>
          <p:spPr>
            <a:xfrm>
              <a:off x="5383237" y="2076196"/>
              <a:ext cx="690651" cy="226949"/>
            </a:xfrm>
            <a:prstGeom prst="rect">
              <a:avLst/>
            </a:prstGeom>
          </p:spPr>
        </p:pic>
      </p:grpSp>
      <p:pic>
        <p:nvPicPr>
          <p:cNvPr id="47" name="object 38">
            <a:extLst>
              <a:ext uri="{FF2B5EF4-FFF2-40B4-BE49-F238E27FC236}">
                <a16:creationId xmlns:a16="http://schemas.microsoft.com/office/drawing/2014/main" id="{3FA85866-7D10-6737-31ED-ACC530348426}"/>
              </a:ext>
            </a:extLst>
          </p:cNvPr>
          <p:cNvPicPr/>
          <p:nvPr/>
        </p:nvPicPr>
        <p:blipFill>
          <a:blip r:embed="rId26" cstate="print"/>
          <a:stretch>
            <a:fillRect/>
          </a:stretch>
        </p:blipFill>
        <p:spPr>
          <a:xfrm>
            <a:off x="5625884" y="3552411"/>
            <a:ext cx="924940" cy="177164"/>
          </a:xfrm>
          <a:prstGeom prst="rect">
            <a:avLst/>
          </a:prstGeom>
        </p:spPr>
      </p:pic>
      <p:grpSp>
        <p:nvGrpSpPr>
          <p:cNvPr id="48" name="object 39">
            <a:extLst>
              <a:ext uri="{FF2B5EF4-FFF2-40B4-BE49-F238E27FC236}">
                <a16:creationId xmlns:a16="http://schemas.microsoft.com/office/drawing/2014/main" id="{6835957D-4083-223B-87C1-B37203B6A79F}"/>
              </a:ext>
            </a:extLst>
          </p:cNvPr>
          <p:cNvGrpSpPr/>
          <p:nvPr/>
        </p:nvGrpSpPr>
        <p:grpSpPr>
          <a:xfrm>
            <a:off x="5958242" y="3247356"/>
            <a:ext cx="1070610" cy="469265"/>
            <a:chOff x="4308347" y="2114295"/>
            <a:chExt cx="1070610" cy="469265"/>
          </a:xfrm>
        </p:grpSpPr>
        <p:pic>
          <p:nvPicPr>
            <p:cNvPr id="5154" name="object 40">
              <a:extLst>
                <a:ext uri="{FF2B5EF4-FFF2-40B4-BE49-F238E27FC236}">
                  <a16:creationId xmlns:a16="http://schemas.microsoft.com/office/drawing/2014/main" id="{647BACC0-896E-91D5-2278-735C7E872E2B}"/>
                </a:ext>
              </a:extLst>
            </p:cNvPr>
            <p:cNvPicPr/>
            <p:nvPr/>
          </p:nvPicPr>
          <p:blipFill>
            <a:blip r:embed="rId27" cstate="print"/>
            <a:stretch>
              <a:fillRect/>
            </a:stretch>
          </p:blipFill>
          <p:spPr>
            <a:xfrm>
              <a:off x="4977510" y="2400172"/>
              <a:ext cx="401447" cy="183133"/>
            </a:xfrm>
            <a:prstGeom prst="rect">
              <a:avLst/>
            </a:prstGeom>
          </p:spPr>
        </p:pic>
        <p:pic>
          <p:nvPicPr>
            <p:cNvPr id="5155" name="object 41">
              <a:extLst>
                <a:ext uri="{FF2B5EF4-FFF2-40B4-BE49-F238E27FC236}">
                  <a16:creationId xmlns:a16="http://schemas.microsoft.com/office/drawing/2014/main" id="{25FED9DC-6584-BFC0-8A3B-0DC51A543898}"/>
                </a:ext>
              </a:extLst>
            </p:cNvPr>
            <p:cNvPicPr/>
            <p:nvPr/>
          </p:nvPicPr>
          <p:blipFill>
            <a:blip r:embed="rId28" cstate="print"/>
            <a:stretch>
              <a:fillRect/>
            </a:stretch>
          </p:blipFill>
          <p:spPr>
            <a:xfrm>
              <a:off x="4308347" y="2114295"/>
              <a:ext cx="695705" cy="242569"/>
            </a:xfrm>
            <a:prstGeom prst="rect">
              <a:avLst/>
            </a:prstGeom>
          </p:spPr>
        </p:pic>
      </p:grpSp>
      <p:grpSp>
        <p:nvGrpSpPr>
          <p:cNvPr id="5156" name="object 42">
            <a:extLst>
              <a:ext uri="{FF2B5EF4-FFF2-40B4-BE49-F238E27FC236}">
                <a16:creationId xmlns:a16="http://schemas.microsoft.com/office/drawing/2014/main" id="{F28FDDF6-497E-AD31-F594-CD4284986246}"/>
              </a:ext>
            </a:extLst>
          </p:cNvPr>
          <p:cNvGrpSpPr/>
          <p:nvPr/>
        </p:nvGrpSpPr>
        <p:grpSpPr>
          <a:xfrm>
            <a:off x="3396399" y="1791809"/>
            <a:ext cx="3503929" cy="1520190"/>
            <a:chOff x="1746504" y="658748"/>
            <a:chExt cx="3503929" cy="1520190"/>
          </a:xfrm>
        </p:grpSpPr>
        <p:sp>
          <p:nvSpPr>
            <p:cNvPr id="5157" name="object 43">
              <a:extLst>
                <a:ext uri="{FF2B5EF4-FFF2-40B4-BE49-F238E27FC236}">
                  <a16:creationId xmlns:a16="http://schemas.microsoft.com/office/drawing/2014/main" id="{16C1DE58-DC4B-166B-6F2D-7604F6C31DED}"/>
                </a:ext>
              </a:extLst>
            </p:cNvPr>
            <p:cNvSpPr/>
            <p:nvPr/>
          </p:nvSpPr>
          <p:spPr>
            <a:xfrm>
              <a:off x="1746504" y="1431289"/>
              <a:ext cx="154940" cy="69215"/>
            </a:xfrm>
            <a:custGeom>
              <a:avLst/>
              <a:gdLst/>
              <a:ahLst/>
              <a:cxnLst/>
              <a:rect l="l" t="t" r="r" b="b"/>
              <a:pathLst>
                <a:path w="154939" h="69215">
                  <a:moveTo>
                    <a:pt x="154686" y="52070"/>
                  </a:moveTo>
                  <a:lnTo>
                    <a:pt x="0" y="52070"/>
                  </a:lnTo>
                  <a:lnTo>
                    <a:pt x="0" y="68707"/>
                  </a:lnTo>
                  <a:lnTo>
                    <a:pt x="154686" y="68707"/>
                  </a:lnTo>
                  <a:lnTo>
                    <a:pt x="154686" y="52070"/>
                  </a:lnTo>
                  <a:close/>
                </a:path>
                <a:path w="154939" h="69215">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58" name="object 44">
              <a:extLst>
                <a:ext uri="{FF2B5EF4-FFF2-40B4-BE49-F238E27FC236}">
                  <a16:creationId xmlns:a16="http://schemas.microsoft.com/office/drawing/2014/main" id="{BF05482E-89AB-DA57-EFDB-0AC7D17F25A3}"/>
                </a:ext>
              </a:extLst>
            </p:cNvPr>
            <p:cNvPicPr/>
            <p:nvPr/>
          </p:nvPicPr>
          <p:blipFill>
            <a:blip r:embed="rId29" cstate="print"/>
            <a:stretch>
              <a:fillRect/>
            </a:stretch>
          </p:blipFill>
          <p:spPr>
            <a:xfrm>
              <a:off x="2559812" y="1175130"/>
              <a:ext cx="99949" cy="173482"/>
            </a:xfrm>
            <a:prstGeom prst="rect">
              <a:avLst/>
            </a:prstGeom>
          </p:spPr>
        </p:pic>
        <p:sp>
          <p:nvSpPr>
            <p:cNvPr id="5159" name="object 45">
              <a:extLst>
                <a:ext uri="{FF2B5EF4-FFF2-40B4-BE49-F238E27FC236}">
                  <a16:creationId xmlns:a16="http://schemas.microsoft.com/office/drawing/2014/main" id="{9209D512-A262-F702-9D7E-9DB65B74ED06}"/>
                </a:ext>
              </a:extLst>
            </p:cNvPr>
            <p:cNvSpPr/>
            <p:nvPr/>
          </p:nvSpPr>
          <p:spPr>
            <a:xfrm>
              <a:off x="2835910" y="1220215"/>
              <a:ext cx="315595" cy="491490"/>
            </a:xfrm>
            <a:custGeom>
              <a:avLst/>
              <a:gdLst/>
              <a:ahLst/>
              <a:cxnLst/>
              <a:rect l="l" t="t" r="r" b="b"/>
              <a:pathLst>
                <a:path w="315594" h="491489">
                  <a:moveTo>
                    <a:pt x="308482" y="0"/>
                  </a:moveTo>
                  <a:lnTo>
                    <a:pt x="5206" y="0"/>
                  </a:lnTo>
                  <a:lnTo>
                    <a:pt x="5206" y="11811"/>
                  </a:lnTo>
                  <a:lnTo>
                    <a:pt x="176021" y="240030"/>
                  </a:lnTo>
                  <a:lnTo>
                    <a:pt x="0" y="478536"/>
                  </a:lnTo>
                  <a:lnTo>
                    <a:pt x="0" y="490982"/>
                  </a:lnTo>
                  <a:lnTo>
                    <a:pt x="308863" y="490982"/>
                  </a:lnTo>
                  <a:lnTo>
                    <a:pt x="315213" y="398907"/>
                  </a:lnTo>
                  <a:lnTo>
                    <a:pt x="296671" y="398907"/>
                  </a:lnTo>
                  <a:lnTo>
                    <a:pt x="293768" y="414958"/>
                  </a:lnTo>
                  <a:lnTo>
                    <a:pt x="290591" y="427878"/>
                  </a:lnTo>
                  <a:lnTo>
                    <a:pt x="287152" y="437679"/>
                  </a:lnTo>
                  <a:lnTo>
                    <a:pt x="283463" y="444373"/>
                  </a:lnTo>
                  <a:lnTo>
                    <a:pt x="278383" y="451104"/>
                  </a:lnTo>
                  <a:lnTo>
                    <a:pt x="271017" y="454533"/>
                  </a:lnTo>
                  <a:lnTo>
                    <a:pt x="43433" y="454533"/>
                  </a:lnTo>
                  <a:lnTo>
                    <a:pt x="205231" y="234950"/>
                  </a:lnTo>
                  <a:lnTo>
                    <a:pt x="205231" y="219837"/>
                  </a:lnTo>
                  <a:lnTo>
                    <a:pt x="55371" y="16383"/>
                  </a:lnTo>
                  <a:lnTo>
                    <a:pt x="253619" y="16383"/>
                  </a:lnTo>
                  <a:lnTo>
                    <a:pt x="284184" y="40433"/>
                  </a:lnTo>
                  <a:lnTo>
                    <a:pt x="291845" y="74295"/>
                  </a:lnTo>
                  <a:lnTo>
                    <a:pt x="308482" y="74295"/>
                  </a:lnTo>
                  <a:lnTo>
                    <a:pt x="30848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0" name="object 46">
              <a:extLst>
                <a:ext uri="{FF2B5EF4-FFF2-40B4-BE49-F238E27FC236}">
                  <a16:creationId xmlns:a16="http://schemas.microsoft.com/office/drawing/2014/main" id="{75F107C0-443C-5623-A3CF-296E7FDCD716}"/>
                </a:ext>
              </a:extLst>
            </p:cNvPr>
            <p:cNvSpPr/>
            <p:nvPr/>
          </p:nvSpPr>
          <p:spPr>
            <a:xfrm>
              <a:off x="2857703" y="1731390"/>
              <a:ext cx="184150" cy="133350"/>
            </a:xfrm>
            <a:custGeom>
              <a:avLst/>
              <a:gdLst/>
              <a:ahLst/>
              <a:cxnLst/>
              <a:rect l="l" t="t" r="r" b="b"/>
              <a:pathLst>
                <a:path w="184150" h="133350">
                  <a:moveTo>
                    <a:pt x="42341" y="0"/>
                  </a:moveTo>
                  <a:lnTo>
                    <a:pt x="23799" y="0"/>
                  </a:lnTo>
                  <a:lnTo>
                    <a:pt x="19354" y="20066"/>
                  </a:lnTo>
                  <a:lnTo>
                    <a:pt x="37769" y="20066"/>
                  </a:lnTo>
                  <a:lnTo>
                    <a:pt x="42341" y="0"/>
                  </a:lnTo>
                  <a:close/>
                </a:path>
                <a:path w="184150" h="133350">
                  <a:moveTo>
                    <a:pt x="45897" y="115455"/>
                  </a:moveTo>
                  <a:lnTo>
                    <a:pt x="39547" y="109220"/>
                  </a:lnTo>
                  <a:lnTo>
                    <a:pt x="37769" y="111252"/>
                  </a:lnTo>
                  <a:lnTo>
                    <a:pt x="34467" y="114566"/>
                  </a:lnTo>
                  <a:lnTo>
                    <a:pt x="24561" y="120777"/>
                  </a:lnTo>
                  <a:lnTo>
                    <a:pt x="21513" y="120777"/>
                  </a:lnTo>
                  <a:lnTo>
                    <a:pt x="19989" y="120269"/>
                  </a:lnTo>
                  <a:lnTo>
                    <a:pt x="18084" y="118110"/>
                  </a:lnTo>
                  <a:lnTo>
                    <a:pt x="17576" y="116459"/>
                  </a:lnTo>
                  <a:lnTo>
                    <a:pt x="17703" y="111252"/>
                  </a:lnTo>
                  <a:lnTo>
                    <a:pt x="18084" y="108216"/>
                  </a:lnTo>
                  <a:lnTo>
                    <a:pt x="18465" y="106045"/>
                  </a:lnTo>
                  <a:lnTo>
                    <a:pt x="19100" y="103124"/>
                  </a:lnTo>
                  <a:lnTo>
                    <a:pt x="19989" y="99453"/>
                  </a:lnTo>
                  <a:lnTo>
                    <a:pt x="33705" y="37592"/>
                  </a:lnTo>
                  <a:lnTo>
                    <a:pt x="29133" y="37592"/>
                  </a:lnTo>
                  <a:lnTo>
                    <a:pt x="2209" y="38608"/>
                  </a:lnTo>
                  <a:lnTo>
                    <a:pt x="1066" y="44831"/>
                  </a:lnTo>
                  <a:lnTo>
                    <a:pt x="5130" y="44958"/>
                  </a:lnTo>
                  <a:lnTo>
                    <a:pt x="7924" y="45593"/>
                  </a:lnTo>
                  <a:lnTo>
                    <a:pt x="9448" y="46736"/>
                  </a:lnTo>
                  <a:lnTo>
                    <a:pt x="11099" y="47879"/>
                  </a:lnTo>
                  <a:lnTo>
                    <a:pt x="11861" y="49657"/>
                  </a:lnTo>
                  <a:lnTo>
                    <a:pt x="11988" y="52070"/>
                  </a:lnTo>
                  <a:lnTo>
                    <a:pt x="11988" y="54229"/>
                  </a:lnTo>
                  <a:lnTo>
                    <a:pt x="11861" y="54737"/>
                  </a:lnTo>
                  <a:lnTo>
                    <a:pt x="11607" y="57658"/>
                  </a:lnTo>
                  <a:lnTo>
                    <a:pt x="11099" y="60833"/>
                  </a:lnTo>
                  <a:lnTo>
                    <a:pt x="10337" y="64516"/>
                  </a:lnTo>
                  <a:lnTo>
                    <a:pt x="9575" y="68072"/>
                  </a:lnTo>
                  <a:lnTo>
                    <a:pt x="8813" y="71755"/>
                  </a:lnTo>
                  <a:lnTo>
                    <a:pt x="7035" y="79375"/>
                  </a:lnTo>
                  <a:lnTo>
                    <a:pt x="6146" y="83312"/>
                  </a:lnTo>
                  <a:lnTo>
                    <a:pt x="5130" y="87249"/>
                  </a:lnTo>
                  <a:lnTo>
                    <a:pt x="0" y="118999"/>
                  </a:lnTo>
                  <a:lnTo>
                    <a:pt x="304" y="120777"/>
                  </a:lnTo>
                  <a:lnTo>
                    <a:pt x="13131" y="133223"/>
                  </a:lnTo>
                  <a:lnTo>
                    <a:pt x="18084" y="133223"/>
                  </a:lnTo>
                  <a:lnTo>
                    <a:pt x="40462" y="120777"/>
                  </a:lnTo>
                  <a:lnTo>
                    <a:pt x="42849" y="118503"/>
                  </a:lnTo>
                  <a:lnTo>
                    <a:pt x="45897" y="115455"/>
                  </a:lnTo>
                  <a:close/>
                </a:path>
                <a:path w="184150" h="133350">
                  <a:moveTo>
                    <a:pt x="183565" y="90297"/>
                  </a:moveTo>
                  <a:lnTo>
                    <a:pt x="76377" y="90297"/>
                  </a:lnTo>
                  <a:lnTo>
                    <a:pt x="76377" y="104521"/>
                  </a:lnTo>
                  <a:lnTo>
                    <a:pt x="183565" y="104521"/>
                  </a:lnTo>
                  <a:lnTo>
                    <a:pt x="183565" y="90297"/>
                  </a:lnTo>
                  <a:close/>
                </a:path>
                <a:path w="184150" h="133350">
                  <a:moveTo>
                    <a:pt x="183565" y="49784"/>
                  </a:moveTo>
                  <a:lnTo>
                    <a:pt x="76377" y="49784"/>
                  </a:lnTo>
                  <a:lnTo>
                    <a:pt x="76377" y="64008"/>
                  </a:lnTo>
                  <a:lnTo>
                    <a:pt x="183565" y="64008"/>
                  </a:lnTo>
                  <a:lnTo>
                    <a:pt x="183565" y="49784"/>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1" name="object 47">
              <a:extLst>
                <a:ext uri="{FF2B5EF4-FFF2-40B4-BE49-F238E27FC236}">
                  <a16:creationId xmlns:a16="http://schemas.microsoft.com/office/drawing/2014/main" id="{4208A2BD-AA73-7390-3C31-742311ED81F9}"/>
                </a:ext>
              </a:extLst>
            </p:cNvPr>
            <p:cNvPicPr/>
            <p:nvPr/>
          </p:nvPicPr>
          <p:blipFill>
            <a:blip r:embed="rId30" cstate="print"/>
            <a:stretch>
              <a:fillRect/>
            </a:stretch>
          </p:blipFill>
          <p:spPr>
            <a:xfrm>
              <a:off x="3078353" y="1743201"/>
              <a:ext cx="78867" cy="119761"/>
            </a:xfrm>
            <a:prstGeom prst="rect">
              <a:avLst/>
            </a:prstGeom>
          </p:spPr>
        </p:pic>
        <p:pic>
          <p:nvPicPr>
            <p:cNvPr id="5162" name="object 48">
              <a:extLst>
                <a:ext uri="{FF2B5EF4-FFF2-40B4-BE49-F238E27FC236}">
                  <a16:creationId xmlns:a16="http://schemas.microsoft.com/office/drawing/2014/main" id="{A22F665F-632B-CBAA-10AD-98870C35A6CB}"/>
                </a:ext>
              </a:extLst>
            </p:cNvPr>
            <p:cNvPicPr/>
            <p:nvPr/>
          </p:nvPicPr>
          <p:blipFill>
            <a:blip r:embed="rId31" cstate="print"/>
            <a:stretch>
              <a:fillRect/>
            </a:stretch>
          </p:blipFill>
          <p:spPr>
            <a:xfrm>
              <a:off x="3188721" y="1237741"/>
              <a:ext cx="2061331" cy="384175"/>
            </a:xfrm>
            <a:prstGeom prst="rect">
              <a:avLst/>
            </a:prstGeom>
          </p:spPr>
        </p:pic>
        <p:pic>
          <p:nvPicPr>
            <p:cNvPr id="5163" name="object 49">
              <a:extLst>
                <a:ext uri="{FF2B5EF4-FFF2-40B4-BE49-F238E27FC236}">
                  <a16:creationId xmlns:a16="http://schemas.microsoft.com/office/drawing/2014/main" id="{7FD5244D-3FF1-C938-E768-722111056C03}"/>
                </a:ext>
              </a:extLst>
            </p:cNvPr>
            <p:cNvPicPr/>
            <p:nvPr/>
          </p:nvPicPr>
          <p:blipFill>
            <a:blip r:embed="rId32" cstate="print"/>
            <a:stretch>
              <a:fillRect/>
            </a:stretch>
          </p:blipFill>
          <p:spPr>
            <a:xfrm>
              <a:off x="3108724" y="1961260"/>
              <a:ext cx="368916" cy="217677"/>
            </a:xfrm>
            <a:prstGeom prst="rect">
              <a:avLst/>
            </a:prstGeom>
          </p:spPr>
        </p:pic>
        <p:pic>
          <p:nvPicPr>
            <p:cNvPr id="5164" name="object 50">
              <a:extLst>
                <a:ext uri="{FF2B5EF4-FFF2-40B4-BE49-F238E27FC236}">
                  <a16:creationId xmlns:a16="http://schemas.microsoft.com/office/drawing/2014/main" id="{062E9A93-A1E1-8127-F4C8-2060642ACB3D}"/>
                </a:ext>
              </a:extLst>
            </p:cNvPr>
            <p:cNvPicPr/>
            <p:nvPr/>
          </p:nvPicPr>
          <p:blipFill>
            <a:blip r:embed="rId33" cstate="print"/>
            <a:stretch>
              <a:fillRect/>
            </a:stretch>
          </p:blipFill>
          <p:spPr>
            <a:xfrm>
              <a:off x="3601997" y="1970151"/>
              <a:ext cx="491085" cy="191769"/>
            </a:xfrm>
            <a:prstGeom prst="rect">
              <a:avLst/>
            </a:prstGeom>
          </p:spPr>
        </p:pic>
        <p:pic>
          <p:nvPicPr>
            <p:cNvPr id="5165" name="object 51">
              <a:extLst>
                <a:ext uri="{FF2B5EF4-FFF2-40B4-BE49-F238E27FC236}">
                  <a16:creationId xmlns:a16="http://schemas.microsoft.com/office/drawing/2014/main" id="{4E7144F6-BDBF-FEA3-60B4-B8667589E226}"/>
                </a:ext>
              </a:extLst>
            </p:cNvPr>
            <p:cNvPicPr/>
            <p:nvPr/>
          </p:nvPicPr>
          <p:blipFill>
            <a:blip r:embed="rId34" cstate="print"/>
            <a:stretch>
              <a:fillRect/>
            </a:stretch>
          </p:blipFill>
          <p:spPr>
            <a:xfrm>
              <a:off x="1917012" y="658748"/>
              <a:ext cx="3261158" cy="1398015"/>
            </a:xfrm>
            <a:prstGeom prst="rect">
              <a:avLst/>
            </a:prstGeom>
          </p:spPr>
        </p:pic>
      </p:grpSp>
      <p:pic>
        <p:nvPicPr>
          <p:cNvPr id="5166" name="object 52">
            <a:extLst>
              <a:ext uri="{FF2B5EF4-FFF2-40B4-BE49-F238E27FC236}">
                <a16:creationId xmlns:a16="http://schemas.microsoft.com/office/drawing/2014/main" id="{8A69A507-58DF-9CF9-9F88-39AEEA344A05}"/>
              </a:ext>
            </a:extLst>
          </p:cNvPr>
          <p:cNvPicPr/>
          <p:nvPr/>
        </p:nvPicPr>
        <p:blipFill>
          <a:blip r:embed="rId35" cstate="print"/>
          <a:stretch>
            <a:fillRect/>
          </a:stretch>
        </p:blipFill>
        <p:spPr>
          <a:xfrm>
            <a:off x="7124229" y="3526503"/>
            <a:ext cx="573913" cy="256666"/>
          </a:xfrm>
          <a:prstGeom prst="rect">
            <a:avLst/>
          </a:prstGeom>
        </p:spPr>
      </p:pic>
      <p:pic>
        <p:nvPicPr>
          <p:cNvPr id="5167" name="object 53">
            <a:extLst>
              <a:ext uri="{FF2B5EF4-FFF2-40B4-BE49-F238E27FC236}">
                <a16:creationId xmlns:a16="http://schemas.microsoft.com/office/drawing/2014/main" id="{C041AADB-73FB-2B68-2222-032308EEB6AC}"/>
              </a:ext>
            </a:extLst>
          </p:cNvPr>
          <p:cNvPicPr/>
          <p:nvPr/>
        </p:nvPicPr>
        <p:blipFill>
          <a:blip r:embed="rId36" cstate="print"/>
          <a:stretch>
            <a:fillRect/>
          </a:stretch>
        </p:blipFill>
        <p:spPr>
          <a:xfrm>
            <a:off x="2001655" y="2501866"/>
            <a:ext cx="402937" cy="466852"/>
          </a:xfrm>
          <a:prstGeom prst="rect">
            <a:avLst/>
          </a:prstGeom>
        </p:spPr>
      </p:pic>
      <p:sp>
        <p:nvSpPr>
          <p:cNvPr id="5168" name="object 54">
            <a:extLst>
              <a:ext uri="{FF2B5EF4-FFF2-40B4-BE49-F238E27FC236}">
                <a16:creationId xmlns:a16="http://schemas.microsoft.com/office/drawing/2014/main" id="{7B036FD3-9981-C9E2-EEC0-486896AA79F3}"/>
              </a:ext>
            </a:extLst>
          </p:cNvPr>
          <p:cNvSpPr/>
          <p:nvPr/>
        </p:nvSpPr>
        <p:spPr>
          <a:xfrm>
            <a:off x="6284252" y="5400413"/>
            <a:ext cx="1951989" cy="104775"/>
          </a:xfrm>
          <a:custGeom>
            <a:avLst/>
            <a:gdLst/>
            <a:ahLst/>
            <a:cxnLst/>
            <a:rect l="l" t="t" r="r" b="b"/>
            <a:pathLst>
              <a:path w="1951990" h="104775">
                <a:moveTo>
                  <a:pt x="183641" y="69837"/>
                </a:moveTo>
                <a:lnTo>
                  <a:pt x="7873" y="69837"/>
                </a:lnTo>
                <a:lnTo>
                  <a:pt x="0" y="77660"/>
                </a:lnTo>
                <a:lnTo>
                  <a:pt x="0" y="96951"/>
                </a:lnTo>
                <a:lnTo>
                  <a:pt x="7873" y="104762"/>
                </a:lnTo>
                <a:lnTo>
                  <a:pt x="183641" y="104762"/>
                </a:lnTo>
                <a:lnTo>
                  <a:pt x="226059" y="104317"/>
                </a:lnTo>
                <a:lnTo>
                  <a:pt x="410209" y="104317"/>
                </a:lnTo>
                <a:lnTo>
                  <a:pt x="411606" y="104267"/>
                </a:lnTo>
                <a:lnTo>
                  <a:pt x="430275" y="102831"/>
                </a:lnTo>
                <a:lnTo>
                  <a:pt x="447879" y="101803"/>
                </a:lnTo>
                <a:lnTo>
                  <a:pt x="447675" y="101803"/>
                </a:lnTo>
                <a:lnTo>
                  <a:pt x="448309" y="101777"/>
                </a:lnTo>
                <a:lnTo>
                  <a:pt x="449127" y="101777"/>
                </a:lnTo>
                <a:lnTo>
                  <a:pt x="489076" y="101079"/>
                </a:lnTo>
                <a:lnTo>
                  <a:pt x="489965" y="101041"/>
                </a:lnTo>
                <a:lnTo>
                  <a:pt x="509804" y="99618"/>
                </a:lnTo>
                <a:lnTo>
                  <a:pt x="530115" y="98564"/>
                </a:lnTo>
                <a:lnTo>
                  <a:pt x="530605" y="98539"/>
                </a:lnTo>
                <a:lnTo>
                  <a:pt x="531657" y="98539"/>
                </a:lnTo>
                <a:lnTo>
                  <a:pt x="552449" y="98200"/>
                </a:lnTo>
                <a:lnTo>
                  <a:pt x="552195" y="98196"/>
                </a:lnTo>
                <a:lnTo>
                  <a:pt x="705240" y="98196"/>
                </a:lnTo>
                <a:lnTo>
                  <a:pt x="731265" y="97726"/>
                </a:lnTo>
                <a:lnTo>
                  <a:pt x="1168780" y="97726"/>
                </a:lnTo>
                <a:lnTo>
                  <a:pt x="1200022" y="96253"/>
                </a:lnTo>
                <a:lnTo>
                  <a:pt x="1229867" y="94449"/>
                </a:lnTo>
                <a:lnTo>
                  <a:pt x="1256538" y="92989"/>
                </a:lnTo>
                <a:lnTo>
                  <a:pt x="1282827" y="90792"/>
                </a:lnTo>
                <a:lnTo>
                  <a:pt x="1310893" y="87871"/>
                </a:lnTo>
                <a:lnTo>
                  <a:pt x="1338579" y="84264"/>
                </a:lnTo>
                <a:lnTo>
                  <a:pt x="1361820" y="81368"/>
                </a:lnTo>
                <a:lnTo>
                  <a:pt x="1385442" y="78104"/>
                </a:lnTo>
                <a:lnTo>
                  <a:pt x="1413724" y="73799"/>
                </a:lnTo>
                <a:lnTo>
                  <a:pt x="1438213" y="70332"/>
                </a:lnTo>
                <a:lnTo>
                  <a:pt x="408939" y="70332"/>
                </a:lnTo>
                <a:lnTo>
                  <a:pt x="409600" y="70281"/>
                </a:lnTo>
                <a:lnTo>
                  <a:pt x="226059" y="70281"/>
                </a:lnTo>
                <a:lnTo>
                  <a:pt x="183641" y="69837"/>
                </a:lnTo>
                <a:close/>
              </a:path>
              <a:path w="1951990" h="104775">
                <a:moveTo>
                  <a:pt x="449127" y="101777"/>
                </a:moveTo>
                <a:lnTo>
                  <a:pt x="448309" y="101777"/>
                </a:lnTo>
                <a:lnTo>
                  <a:pt x="447965" y="101798"/>
                </a:lnTo>
                <a:lnTo>
                  <a:pt x="449127" y="101777"/>
                </a:lnTo>
                <a:close/>
              </a:path>
              <a:path w="1951990" h="104775">
                <a:moveTo>
                  <a:pt x="705240" y="98196"/>
                </a:moveTo>
                <a:lnTo>
                  <a:pt x="552449" y="98200"/>
                </a:lnTo>
                <a:lnTo>
                  <a:pt x="574801" y="98564"/>
                </a:lnTo>
                <a:lnTo>
                  <a:pt x="685545" y="98551"/>
                </a:lnTo>
                <a:lnTo>
                  <a:pt x="705240" y="98196"/>
                </a:lnTo>
                <a:close/>
              </a:path>
              <a:path w="1951990" h="104775">
                <a:moveTo>
                  <a:pt x="531657" y="98539"/>
                </a:moveTo>
                <a:lnTo>
                  <a:pt x="530605" y="98539"/>
                </a:lnTo>
                <a:lnTo>
                  <a:pt x="530124" y="98564"/>
                </a:lnTo>
                <a:lnTo>
                  <a:pt x="531657" y="98539"/>
                </a:lnTo>
                <a:close/>
              </a:path>
              <a:path w="1951990" h="104775">
                <a:moveTo>
                  <a:pt x="1338681" y="84264"/>
                </a:moveTo>
                <a:close/>
              </a:path>
              <a:path w="1951990" h="104775">
                <a:moveTo>
                  <a:pt x="487965" y="67064"/>
                </a:moveTo>
                <a:lnTo>
                  <a:pt x="446277" y="67792"/>
                </a:lnTo>
                <a:lnTo>
                  <a:pt x="427608" y="68897"/>
                </a:lnTo>
                <a:lnTo>
                  <a:pt x="408939" y="70332"/>
                </a:lnTo>
                <a:lnTo>
                  <a:pt x="410209" y="70281"/>
                </a:lnTo>
                <a:lnTo>
                  <a:pt x="1438574" y="70281"/>
                </a:lnTo>
                <a:lnTo>
                  <a:pt x="1442084" y="69786"/>
                </a:lnTo>
                <a:lnTo>
                  <a:pt x="1458543" y="67094"/>
                </a:lnTo>
                <a:lnTo>
                  <a:pt x="487552" y="67094"/>
                </a:lnTo>
                <a:lnTo>
                  <a:pt x="487965" y="67064"/>
                </a:lnTo>
                <a:close/>
              </a:path>
              <a:path w="1951990" h="104775">
                <a:moveTo>
                  <a:pt x="1438574" y="70281"/>
                </a:moveTo>
                <a:lnTo>
                  <a:pt x="410209" y="70281"/>
                </a:lnTo>
                <a:lnTo>
                  <a:pt x="408939" y="70332"/>
                </a:lnTo>
                <a:lnTo>
                  <a:pt x="1438213" y="70332"/>
                </a:lnTo>
                <a:lnTo>
                  <a:pt x="1438574" y="70281"/>
                </a:lnTo>
                <a:close/>
              </a:path>
              <a:path w="1951990" h="104775">
                <a:moveTo>
                  <a:pt x="1458776" y="67056"/>
                </a:moveTo>
                <a:lnTo>
                  <a:pt x="488441" y="67056"/>
                </a:lnTo>
                <a:lnTo>
                  <a:pt x="487552" y="67094"/>
                </a:lnTo>
                <a:lnTo>
                  <a:pt x="1458543" y="67094"/>
                </a:lnTo>
                <a:lnTo>
                  <a:pt x="1458776" y="67056"/>
                </a:lnTo>
                <a:close/>
              </a:path>
              <a:path w="1951990" h="104775">
                <a:moveTo>
                  <a:pt x="552703" y="64173"/>
                </a:moveTo>
                <a:lnTo>
                  <a:pt x="529463" y="64528"/>
                </a:lnTo>
                <a:lnTo>
                  <a:pt x="507618" y="65646"/>
                </a:lnTo>
                <a:lnTo>
                  <a:pt x="487965" y="67064"/>
                </a:lnTo>
                <a:lnTo>
                  <a:pt x="488441" y="67056"/>
                </a:lnTo>
                <a:lnTo>
                  <a:pt x="1458776" y="67056"/>
                </a:lnTo>
                <a:lnTo>
                  <a:pt x="1463745" y="66243"/>
                </a:lnTo>
                <a:lnTo>
                  <a:pt x="1469792" y="65379"/>
                </a:lnTo>
                <a:lnTo>
                  <a:pt x="1168018" y="65379"/>
                </a:lnTo>
                <a:lnTo>
                  <a:pt x="1168286" y="65366"/>
                </a:lnTo>
                <a:lnTo>
                  <a:pt x="731265" y="65366"/>
                </a:lnTo>
                <a:lnTo>
                  <a:pt x="685545" y="64528"/>
                </a:lnTo>
                <a:lnTo>
                  <a:pt x="575437" y="64528"/>
                </a:lnTo>
                <a:lnTo>
                  <a:pt x="552703" y="64173"/>
                </a:lnTo>
                <a:close/>
              </a:path>
              <a:path w="1951990" h="104775">
                <a:moveTo>
                  <a:pt x="1479957" y="63944"/>
                </a:moveTo>
                <a:lnTo>
                  <a:pt x="1197990" y="63957"/>
                </a:lnTo>
                <a:lnTo>
                  <a:pt x="1168018" y="65379"/>
                </a:lnTo>
                <a:lnTo>
                  <a:pt x="1168780" y="65366"/>
                </a:lnTo>
                <a:lnTo>
                  <a:pt x="1469882" y="65366"/>
                </a:lnTo>
                <a:lnTo>
                  <a:pt x="1479957" y="63944"/>
                </a:lnTo>
                <a:close/>
              </a:path>
              <a:path w="1951990" h="104775">
                <a:moveTo>
                  <a:pt x="1254252" y="60706"/>
                </a:moveTo>
                <a:lnTo>
                  <a:pt x="1198041" y="63954"/>
                </a:lnTo>
                <a:lnTo>
                  <a:pt x="1198244" y="63944"/>
                </a:lnTo>
                <a:lnTo>
                  <a:pt x="1479957" y="63944"/>
                </a:lnTo>
                <a:lnTo>
                  <a:pt x="1485264" y="63195"/>
                </a:lnTo>
                <a:lnTo>
                  <a:pt x="1505199" y="60744"/>
                </a:lnTo>
                <a:lnTo>
                  <a:pt x="1253870" y="60744"/>
                </a:lnTo>
                <a:lnTo>
                  <a:pt x="1254252" y="60706"/>
                </a:lnTo>
                <a:close/>
              </a:path>
              <a:path w="1951990" h="104775">
                <a:moveTo>
                  <a:pt x="1522709" y="58585"/>
                </a:moveTo>
                <a:lnTo>
                  <a:pt x="1279778" y="58585"/>
                </a:lnTo>
                <a:lnTo>
                  <a:pt x="1253870" y="60744"/>
                </a:lnTo>
                <a:lnTo>
                  <a:pt x="1505199" y="60744"/>
                </a:lnTo>
                <a:lnTo>
                  <a:pt x="1522709" y="58585"/>
                </a:lnTo>
                <a:close/>
              </a:path>
              <a:path w="1951990" h="104775">
                <a:moveTo>
                  <a:pt x="1614864" y="49288"/>
                </a:moveTo>
                <a:lnTo>
                  <a:pt x="1357629" y="49288"/>
                </a:lnTo>
                <a:lnTo>
                  <a:pt x="1330182" y="52730"/>
                </a:lnTo>
                <a:lnTo>
                  <a:pt x="1306702" y="55778"/>
                </a:lnTo>
                <a:lnTo>
                  <a:pt x="1279397" y="58610"/>
                </a:lnTo>
                <a:lnTo>
                  <a:pt x="1279778" y="58585"/>
                </a:lnTo>
                <a:lnTo>
                  <a:pt x="1522709" y="58585"/>
                </a:lnTo>
                <a:lnTo>
                  <a:pt x="1533525" y="57251"/>
                </a:lnTo>
                <a:lnTo>
                  <a:pt x="1565591" y="52730"/>
                </a:lnTo>
                <a:lnTo>
                  <a:pt x="1564639" y="52730"/>
                </a:lnTo>
                <a:lnTo>
                  <a:pt x="1566671" y="52578"/>
                </a:lnTo>
                <a:lnTo>
                  <a:pt x="1575395" y="52578"/>
                </a:lnTo>
                <a:lnTo>
                  <a:pt x="1596008" y="52285"/>
                </a:lnTo>
                <a:lnTo>
                  <a:pt x="1598421" y="52069"/>
                </a:lnTo>
                <a:lnTo>
                  <a:pt x="1614864" y="49288"/>
                </a:lnTo>
                <a:close/>
              </a:path>
              <a:path w="1951990" h="104775">
                <a:moveTo>
                  <a:pt x="1566671" y="52578"/>
                </a:moveTo>
                <a:lnTo>
                  <a:pt x="1564639" y="52730"/>
                </a:lnTo>
                <a:lnTo>
                  <a:pt x="1565697" y="52715"/>
                </a:lnTo>
                <a:lnTo>
                  <a:pt x="1566671" y="52578"/>
                </a:lnTo>
                <a:close/>
              </a:path>
              <a:path w="1951990" h="104775">
                <a:moveTo>
                  <a:pt x="1565697" y="52715"/>
                </a:moveTo>
                <a:lnTo>
                  <a:pt x="1564639" y="52730"/>
                </a:lnTo>
                <a:lnTo>
                  <a:pt x="1565591" y="52730"/>
                </a:lnTo>
                <a:close/>
              </a:path>
              <a:path w="1951990" h="104775">
                <a:moveTo>
                  <a:pt x="1575395" y="52578"/>
                </a:moveTo>
                <a:lnTo>
                  <a:pt x="1566671" y="52578"/>
                </a:lnTo>
                <a:lnTo>
                  <a:pt x="1565697" y="52715"/>
                </a:lnTo>
                <a:lnTo>
                  <a:pt x="1575395" y="52578"/>
                </a:lnTo>
                <a:close/>
              </a:path>
              <a:path w="1951990" h="104775">
                <a:moveTo>
                  <a:pt x="1876001" y="46075"/>
                </a:moveTo>
                <a:lnTo>
                  <a:pt x="1380705" y="46081"/>
                </a:lnTo>
                <a:lnTo>
                  <a:pt x="1357376" y="49314"/>
                </a:lnTo>
                <a:lnTo>
                  <a:pt x="1357629" y="49288"/>
                </a:lnTo>
                <a:lnTo>
                  <a:pt x="1614864" y="49288"/>
                </a:lnTo>
                <a:lnTo>
                  <a:pt x="1622524" y="47992"/>
                </a:lnTo>
                <a:lnTo>
                  <a:pt x="1621027" y="47967"/>
                </a:lnTo>
                <a:lnTo>
                  <a:pt x="1623948" y="47752"/>
                </a:lnTo>
                <a:lnTo>
                  <a:pt x="1657131" y="47752"/>
                </a:lnTo>
                <a:lnTo>
                  <a:pt x="1671950" y="46278"/>
                </a:lnTo>
                <a:lnTo>
                  <a:pt x="1670939" y="46278"/>
                </a:lnTo>
                <a:lnTo>
                  <a:pt x="1672716" y="46202"/>
                </a:lnTo>
                <a:lnTo>
                  <a:pt x="1874956" y="46202"/>
                </a:lnTo>
                <a:lnTo>
                  <a:pt x="1876001" y="46075"/>
                </a:lnTo>
                <a:close/>
              </a:path>
              <a:path w="1951990" h="104775">
                <a:moveTo>
                  <a:pt x="1657131" y="47752"/>
                </a:moveTo>
                <a:lnTo>
                  <a:pt x="1623948" y="47752"/>
                </a:lnTo>
                <a:lnTo>
                  <a:pt x="1622524" y="47992"/>
                </a:lnTo>
                <a:lnTo>
                  <a:pt x="1649094" y="48437"/>
                </a:lnTo>
                <a:lnTo>
                  <a:pt x="1651000" y="48361"/>
                </a:lnTo>
                <a:lnTo>
                  <a:pt x="1657131" y="47752"/>
                </a:lnTo>
                <a:close/>
              </a:path>
              <a:path w="1951990" h="104775">
                <a:moveTo>
                  <a:pt x="1623948" y="47752"/>
                </a:moveTo>
                <a:lnTo>
                  <a:pt x="1621027" y="47967"/>
                </a:lnTo>
                <a:lnTo>
                  <a:pt x="1622524" y="47992"/>
                </a:lnTo>
                <a:lnTo>
                  <a:pt x="1623948" y="47752"/>
                </a:lnTo>
                <a:close/>
              </a:path>
              <a:path w="1951990" h="104775">
                <a:moveTo>
                  <a:pt x="1874956" y="46202"/>
                </a:moveTo>
                <a:lnTo>
                  <a:pt x="1672716" y="46202"/>
                </a:lnTo>
                <a:lnTo>
                  <a:pt x="1671950" y="46278"/>
                </a:lnTo>
                <a:lnTo>
                  <a:pt x="1709419" y="46278"/>
                </a:lnTo>
                <a:lnTo>
                  <a:pt x="1724914" y="46672"/>
                </a:lnTo>
                <a:lnTo>
                  <a:pt x="1742439" y="46672"/>
                </a:lnTo>
                <a:lnTo>
                  <a:pt x="1755013" y="46812"/>
                </a:lnTo>
                <a:lnTo>
                  <a:pt x="1868932" y="46812"/>
                </a:lnTo>
                <a:lnTo>
                  <a:pt x="1871090" y="46672"/>
                </a:lnTo>
                <a:lnTo>
                  <a:pt x="1874956" y="46202"/>
                </a:lnTo>
                <a:close/>
              </a:path>
              <a:path w="1951990" h="104775">
                <a:moveTo>
                  <a:pt x="1672716" y="46202"/>
                </a:moveTo>
                <a:lnTo>
                  <a:pt x="1670939" y="46278"/>
                </a:lnTo>
                <a:lnTo>
                  <a:pt x="1671950" y="46278"/>
                </a:lnTo>
                <a:lnTo>
                  <a:pt x="1672716" y="46202"/>
                </a:lnTo>
                <a:close/>
              </a:path>
              <a:path w="1951990" h="104775">
                <a:moveTo>
                  <a:pt x="1915567" y="37807"/>
                </a:moveTo>
                <a:lnTo>
                  <a:pt x="1437258" y="37807"/>
                </a:lnTo>
                <a:lnTo>
                  <a:pt x="1408938" y="41783"/>
                </a:lnTo>
                <a:lnTo>
                  <a:pt x="1380702" y="46081"/>
                </a:lnTo>
                <a:lnTo>
                  <a:pt x="1876001" y="46075"/>
                </a:lnTo>
                <a:lnTo>
                  <a:pt x="1911095" y="39369"/>
                </a:lnTo>
                <a:lnTo>
                  <a:pt x="1915567" y="37807"/>
                </a:lnTo>
                <a:close/>
              </a:path>
              <a:path w="1951990" h="104775">
                <a:moveTo>
                  <a:pt x="1949982" y="28727"/>
                </a:moveTo>
                <a:lnTo>
                  <a:pt x="1506219" y="28727"/>
                </a:lnTo>
                <a:lnTo>
                  <a:pt x="1481073" y="31470"/>
                </a:lnTo>
                <a:lnTo>
                  <a:pt x="1458848" y="34251"/>
                </a:lnTo>
                <a:lnTo>
                  <a:pt x="1436877" y="37858"/>
                </a:lnTo>
                <a:lnTo>
                  <a:pt x="1437258" y="37807"/>
                </a:lnTo>
                <a:lnTo>
                  <a:pt x="1915567" y="37807"/>
                </a:lnTo>
                <a:lnTo>
                  <a:pt x="1917749" y="37045"/>
                </a:lnTo>
                <a:lnTo>
                  <a:pt x="1915794" y="37045"/>
                </a:lnTo>
                <a:lnTo>
                  <a:pt x="1920366" y="36131"/>
                </a:lnTo>
                <a:lnTo>
                  <a:pt x="1924419" y="36131"/>
                </a:lnTo>
                <a:lnTo>
                  <a:pt x="1925065" y="36017"/>
                </a:lnTo>
                <a:lnTo>
                  <a:pt x="1928757" y="34925"/>
                </a:lnTo>
                <a:lnTo>
                  <a:pt x="1926209" y="34925"/>
                </a:lnTo>
                <a:lnTo>
                  <a:pt x="1931162" y="34213"/>
                </a:lnTo>
                <a:lnTo>
                  <a:pt x="1944451" y="34213"/>
                </a:lnTo>
                <a:lnTo>
                  <a:pt x="1949982" y="28727"/>
                </a:lnTo>
                <a:close/>
              </a:path>
              <a:path w="1951990" h="104775">
                <a:moveTo>
                  <a:pt x="1920366" y="36131"/>
                </a:moveTo>
                <a:lnTo>
                  <a:pt x="1915794" y="37045"/>
                </a:lnTo>
                <a:lnTo>
                  <a:pt x="1918197" y="36889"/>
                </a:lnTo>
                <a:lnTo>
                  <a:pt x="1920366" y="36131"/>
                </a:lnTo>
                <a:close/>
              </a:path>
              <a:path w="1951990" h="104775">
                <a:moveTo>
                  <a:pt x="1918197" y="36889"/>
                </a:moveTo>
                <a:lnTo>
                  <a:pt x="1915794" y="37045"/>
                </a:lnTo>
                <a:lnTo>
                  <a:pt x="1917749" y="37045"/>
                </a:lnTo>
                <a:lnTo>
                  <a:pt x="1918197" y="36889"/>
                </a:lnTo>
                <a:close/>
              </a:path>
              <a:path w="1951990" h="104775">
                <a:moveTo>
                  <a:pt x="1924419" y="36131"/>
                </a:moveTo>
                <a:lnTo>
                  <a:pt x="1920366" y="36131"/>
                </a:lnTo>
                <a:lnTo>
                  <a:pt x="1918197" y="36889"/>
                </a:lnTo>
                <a:lnTo>
                  <a:pt x="1921256" y="36690"/>
                </a:lnTo>
                <a:lnTo>
                  <a:pt x="1924419" y="36131"/>
                </a:lnTo>
                <a:close/>
              </a:path>
              <a:path w="1951990" h="104775">
                <a:moveTo>
                  <a:pt x="1931162" y="34213"/>
                </a:moveTo>
                <a:lnTo>
                  <a:pt x="1926209" y="34925"/>
                </a:lnTo>
                <a:lnTo>
                  <a:pt x="1928757" y="34925"/>
                </a:lnTo>
                <a:lnTo>
                  <a:pt x="1931162" y="34213"/>
                </a:lnTo>
                <a:close/>
              </a:path>
              <a:path w="1951990" h="104775">
                <a:moveTo>
                  <a:pt x="1944451" y="34213"/>
                </a:moveTo>
                <a:lnTo>
                  <a:pt x="1931162" y="34213"/>
                </a:lnTo>
                <a:lnTo>
                  <a:pt x="1928757" y="34925"/>
                </a:lnTo>
                <a:lnTo>
                  <a:pt x="1943735" y="34925"/>
                </a:lnTo>
                <a:lnTo>
                  <a:pt x="1944451" y="34213"/>
                </a:lnTo>
                <a:close/>
              </a:path>
              <a:path w="1951990" h="104775">
                <a:moveTo>
                  <a:pt x="1594246" y="20110"/>
                </a:moveTo>
                <a:lnTo>
                  <a:pt x="1563877" y="21081"/>
                </a:lnTo>
                <a:lnTo>
                  <a:pt x="1562227" y="21234"/>
                </a:lnTo>
                <a:lnTo>
                  <a:pt x="1529079" y="25908"/>
                </a:lnTo>
                <a:lnTo>
                  <a:pt x="1505965" y="28752"/>
                </a:lnTo>
                <a:lnTo>
                  <a:pt x="1506219" y="28727"/>
                </a:lnTo>
                <a:lnTo>
                  <a:pt x="1949982" y="28727"/>
                </a:lnTo>
                <a:lnTo>
                  <a:pt x="1951609" y="27114"/>
                </a:lnTo>
                <a:lnTo>
                  <a:pt x="1951609" y="20307"/>
                </a:lnTo>
                <a:lnTo>
                  <a:pt x="1593088" y="20307"/>
                </a:lnTo>
                <a:lnTo>
                  <a:pt x="1594246" y="20110"/>
                </a:lnTo>
                <a:close/>
              </a:path>
              <a:path w="1951990" h="104775">
                <a:moveTo>
                  <a:pt x="1595246" y="20078"/>
                </a:moveTo>
                <a:lnTo>
                  <a:pt x="1594246" y="20110"/>
                </a:lnTo>
                <a:lnTo>
                  <a:pt x="1593088" y="20307"/>
                </a:lnTo>
                <a:lnTo>
                  <a:pt x="1595246" y="20078"/>
                </a:lnTo>
                <a:close/>
              </a:path>
              <a:path w="1951990" h="104775">
                <a:moveTo>
                  <a:pt x="1951609" y="20078"/>
                </a:moveTo>
                <a:lnTo>
                  <a:pt x="1595246" y="20078"/>
                </a:lnTo>
                <a:lnTo>
                  <a:pt x="1593088" y="20307"/>
                </a:lnTo>
                <a:lnTo>
                  <a:pt x="1951609" y="20307"/>
                </a:lnTo>
                <a:lnTo>
                  <a:pt x="1951609" y="20078"/>
                </a:lnTo>
                <a:close/>
              </a:path>
              <a:path w="1951990" h="104775">
                <a:moveTo>
                  <a:pt x="1648051" y="14607"/>
                </a:moveTo>
                <a:lnTo>
                  <a:pt x="1620646" y="15773"/>
                </a:lnTo>
                <a:lnTo>
                  <a:pt x="1618614" y="15976"/>
                </a:lnTo>
                <a:lnTo>
                  <a:pt x="1594246" y="20110"/>
                </a:lnTo>
                <a:lnTo>
                  <a:pt x="1595246" y="20078"/>
                </a:lnTo>
                <a:lnTo>
                  <a:pt x="1951609" y="20078"/>
                </a:lnTo>
                <a:lnTo>
                  <a:pt x="1951609" y="14643"/>
                </a:lnTo>
                <a:lnTo>
                  <a:pt x="1647697" y="14643"/>
                </a:lnTo>
                <a:lnTo>
                  <a:pt x="1648051" y="14607"/>
                </a:lnTo>
                <a:close/>
              </a:path>
              <a:path w="1951990" h="104775">
                <a:moveTo>
                  <a:pt x="1648714" y="14579"/>
                </a:moveTo>
                <a:lnTo>
                  <a:pt x="1648051" y="14607"/>
                </a:lnTo>
                <a:lnTo>
                  <a:pt x="1647697" y="14643"/>
                </a:lnTo>
                <a:lnTo>
                  <a:pt x="1648714" y="14579"/>
                </a:lnTo>
                <a:close/>
              </a:path>
              <a:path w="1951990" h="104775">
                <a:moveTo>
                  <a:pt x="1951609" y="14579"/>
                </a:moveTo>
                <a:lnTo>
                  <a:pt x="1648714" y="14579"/>
                </a:lnTo>
                <a:lnTo>
                  <a:pt x="1647697" y="14643"/>
                </a:lnTo>
                <a:lnTo>
                  <a:pt x="1951609" y="14643"/>
                </a:lnTo>
                <a:close/>
              </a:path>
              <a:path w="1951990" h="104775">
                <a:moveTo>
                  <a:pt x="1951609" y="11874"/>
                </a:moveTo>
                <a:lnTo>
                  <a:pt x="1868930" y="11874"/>
                </a:lnTo>
                <a:lnTo>
                  <a:pt x="1866900" y="12014"/>
                </a:lnTo>
                <a:lnTo>
                  <a:pt x="1724914" y="12014"/>
                </a:lnTo>
                <a:lnTo>
                  <a:pt x="1709419" y="12407"/>
                </a:lnTo>
                <a:lnTo>
                  <a:pt x="1670939" y="12407"/>
                </a:lnTo>
                <a:lnTo>
                  <a:pt x="1669288" y="12484"/>
                </a:lnTo>
                <a:lnTo>
                  <a:pt x="1648051" y="14607"/>
                </a:lnTo>
                <a:lnTo>
                  <a:pt x="1648714" y="14579"/>
                </a:lnTo>
                <a:lnTo>
                  <a:pt x="1951609" y="14579"/>
                </a:lnTo>
                <a:lnTo>
                  <a:pt x="1951609" y="11874"/>
                </a:lnTo>
                <a:close/>
              </a:path>
              <a:path w="1951990" h="104775">
                <a:moveTo>
                  <a:pt x="1868040" y="11874"/>
                </a:moveTo>
                <a:lnTo>
                  <a:pt x="1742439" y="12014"/>
                </a:lnTo>
                <a:lnTo>
                  <a:pt x="1866900" y="12014"/>
                </a:lnTo>
                <a:lnTo>
                  <a:pt x="1868040" y="11874"/>
                </a:lnTo>
                <a:close/>
              </a:path>
              <a:path w="1951990" h="104775">
                <a:moveTo>
                  <a:pt x="1868932" y="11874"/>
                </a:moveTo>
                <a:lnTo>
                  <a:pt x="1867937" y="11887"/>
                </a:lnTo>
                <a:lnTo>
                  <a:pt x="1866900" y="12014"/>
                </a:lnTo>
                <a:lnTo>
                  <a:pt x="1868932" y="11874"/>
                </a:lnTo>
                <a:close/>
              </a:path>
              <a:path w="1951990" h="104775">
                <a:moveTo>
                  <a:pt x="1880863" y="10304"/>
                </a:moveTo>
                <a:lnTo>
                  <a:pt x="1868040" y="11874"/>
                </a:lnTo>
                <a:lnTo>
                  <a:pt x="1951609" y="11874"/>
                </a:lnTo>
                <a:lnTo>
                  <a:pt x="1951609" y="10464"/>
                </a:lnTo>
                <a:lnTo>
                  <a:pt x="1880108" y="10464"/>
                </a:lnTo>
                <a:lnTo>
                  <a:pt x="1880863" y="10304"/>
                </a:lnTo>
                <a:close/>
              </a:path>
              <a:path w="1951990" h="104775">
                <a:moveTo>
                  <a:pt x="1881632" y="10210"/>
                </a:moveTo>
                <a:lnTo>
                  <a:pt x="1880863" y="10304"/>
                </a:lnTo>
                <a:lnTo>
                  <a:pt x="1880108" y="10464"/>
                </a:lnTo>
                <a:lnTo>
                  <a:pt x="1881632" y="10210"/>
                </a:lnTo>
                <a:close/>
              </a:path>
              <a:path w="1951990" h="104775">
                <a:moveTo>
                  <a:pt x="1951609" y="10210"/>
                </a:moveTo>
                <a:lnTo>
                  <a:pt x="1881632" y="10210"/>
                </a:lnTo>
                <a:lnTo>
                  <a:pt x="1880108" y="10464"/>
                </a:lnTo>
                <a:lnTo>
                  <a:pt x="1951609" y="10464"/>
                </a:lnTo>
                <a:lnTo>
                  <a:pt x="1951609" y="10210"/>
                </a:lnTo>
                <a:close/>
              </a:path>
              <a:path w="1951990" h="104775">
                <a:moveTo>
                  <a:pt x="1951609" y="7937"/>
                </a:moveTo>
                <a:lnTo>
                  <a:pt x="1892045" y="7937"/>
                </a:lnTo>
                <a:lnTo>
                  <a:pt x="1880863" y="10304"/>
                </a:lnTo>
                <a:lnTo>
                  <a:pt x="1881632" y="10210"/>
                </a:lnTo>
                <a:lnTo>
                  <a:pt x="1951609" y="10210"/>
                </a:lnTo>
                <a:lnTo>
                  <a:pt x="1951609" y="7937"/>
                </a:lnTo>
                <a:close/>
              </a:path>
              <a:path w="1951990" h="104775">
                <a:moveTo>
                  <a:pt x="1900642" y="6021"/>
                </a:moveTo>
                <a:lnTo>
                  <a:pt x="1891791" y="7975"/>
                </a:lnTo>
                <a:lnTo>
                  <a:pt x="1892045" y="7937"/>
                </a:lnTo>
                <a:lnTo>
                  <a:pt x="1951609" y="7937"/>
                </a:lnTo>
                <a:lnTo>
                  <a:pt x="1950139" y="6362"/>
                </a:lnTo>
                <a:lnTo>
                  <a:pt x="1899665" y="6362"/>
                </a:lnTo>
                <a:lnTo>
                  <a:pt x="1900642" y="6021"/>
                </a:lnTo>
                <a:close/>
              </a:path>
              <a:path w="1951990" h="104775">
                <a:moveTo>
                  <a:pt x="1901570" y="5816"/>
                </a:moveTo>
                <a:lnTo>
                  <a:pt x="1900642" y="6021"/>
                </a:lnTo>
                <a:lnTo>
                  <a:pt x="1899665" y="6362"/>
                </a:lnTo>
                <a:lnTo>
                  <a:pt x="1901570" y="5816"/>
                </a:lnTo>
                <a:close/>
              </a:path>
              <a:path w="1951990" h="104775">
                <a:moveTo>
                  <a:pt x="1949589" y="5816"/>
                </a:moveTo>
                <a:lnTo>
                  <a:pt x="1901570" y="5816"/>
                </a:lnTo>
                <a:lnTo>
                  <a:pt x="1899665" y="6362"/>
                </a:lnTo>
                <a:lnTo>
                  <a:pt x="1950139" y="6362"/>
                </a:lnTo>
                <a:lnTo>
                  <a:pt x="1949589" y="5816"/>
                </a:lnTo>
                <a:close/>
              </a:path>
              <a:path w="1951990" h="104775">
                <a:moveTo>
                  <a:pt x="1917002" y="1969"/>
                </a:moveTo>
                <a:lnTo>
                  <a:pt x="1913509" y="2197"/>
                </a:lnTo>
                <a:lnTo>
                  <a:pt x="1908937" y="3124"/>
                </a:lnTo>
                <a:lnTo>
                  <a:pt x="1900642" y="6021"/>
                </a:lnTo>
                <a:lnTo>
                  <a:pt x="1901570" y="5816"/>
                </a:lnTo>
                <a:lnTo>
                  <a:pt x="1949589" y="5816"/>
                </a:lnTo>
                <a:lnTo>
                  <a:pt x="1946265" y="2514"/>
                </a:lnTo>
                <a:lnTo>
                  <a:pt x="1915160" y="2514"/>
                </a:lnTo>
                <a:lnTo>
                  <a:pt x="1917002" y="1969"/>
                </a:lnTo>
                <a:close/>
              </a:path>
              <a:path w="1951990" h="104775">
                <a:moveTo>
                  <a:pt x="1918969" y="1841"/>
                </a:moveTo>
                <a:lnTo>
                  <a:pt x="1917002" y="1969"/>
                </a:lnTo>
                <a:lnTo>
                  <a:pt x="1915160" y="2514"/>
                </a:lnTo>
                <a:lnTo>
                  <a:pt x="1918969" y="1841"/>
                </a:lnTo>
                <a:close/>
              </a:path>
              <a:path w="1951990" h="104775">
                <a:moveTo>
                  <a:pt x="1945588" y="1841"/>
                </a:moveTo>
                <a:lnTo>
                  <a:pt x="1918969" y="1841"/>
                </a:lnTo>
                <a:lnTo>
                  <a:pt x="1915160" y="2514"/>
                </a:lnTo>
                <a:lnTo>
                  <a:pt x="1946265" y="2514"/>
                </a:lnTo>
                <a:lnTo>
                  <a:pt x="1945588" y="1841"/>
                </a:lnTo>
                <a:close/>
              </a:path>
              <a:path w="1951990" h="104775">
                <a:moveTo>
                  <a:pt x="1943735" y="0"/>
                </a:moveTo>
                <a:lnTo>
                  <a:pt x="1926209" y="0"/>
                </a:lnTo>
                <a:lnTo>
                  <a:pt x="1921256" y="711"/>
                </a:lnTo>
                <a:lnTo>
                  <a:pt x="1917002" y="1969"/>
                </a:lnTo>
                <a:lnTo>
                  <a:pt x="1918969" y="1841"/>
                </a:lnTo>
                <a:lnTo>
                  <a:pt x="1945588" y="1841"/>
                </a:lnTo>
                <a:lnTo>
                  <a:pt x="1943735" y="0"/>
                </a:lnTo>
                <a:close/>
              </a:path>
            </a:pathLst>
          </a:custGeom>
          <a:solidFill>
            <a:srgbClr val="5B2D9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48705834"/>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5" y="134352"/>
            <a:ext cx="11400182"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Regularized Linear Regression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32</a:t>
            </a:fld>
            <a:endParaRPr lang="it-IT" altLang="it-IT"/>
          </a:p>
        </p:txBody>
      </p:sp>
      <p:sp>
        <p:nvSpPr>
          <p:cNvPr id="5191" name="object 2">
            <a:extLst>
              <a:ext uri="{FF2B5EF4-FFF2-40B4-BE49-F238E27FC236}">
                <a16:creationId xmlns:a16="http://schemas.microsoft.com/office/drawing/2014/main" id="{0AA57A65-2A8A-C760-7E4A-F09DB59AFD90}"/>
              </a:ext>
            </a:extLst>
          </p:cNvPr>
          <p:cNvSpPr txBox="1"/>
          <p:nvPr/>
        </p:nvSpPr>
        <p:spPr>
          <a:xfrm>
            <a:off x="1520135" y="3628391"/>
            <a:ext cx="1384935"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𝑤</a:t>
            </a:r>
            <a:r>
              <a:rPr sz="2250" kern="0" baseline="-16666" dirty="0">
                <a:solidFill>
                  <a:sysClr val="windowText" lastClr="000000"/>
                </a:solidFill>
                <a:latin typeface="Cambria Math"/>
                <a:cs typeface="Cambria Math"/>
              </a:rPr>
              <a:t>𝑗</a:t>
            </a:r>
            <a:r>
              <a:rPr sz="2250" kern="0" spc="419" baseline="-16666"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45" dirty="0">
                <a:solidFill>
                  <a:sysClr val="windowText" lastClr="000000"/>
                </a:solidFill>
                <a:latin typeface="Cambria Math"/>
                <a:cs typeface="Cambria Math"/>
              </a:rPr>
              <a:t> </a:t>
            </a:r>
            <a:r>
              <a:rPr sz="2000" kern="0" dirty="0">
                <a:solidFill>
                  <a:srgbClr val="0096FF"/>
                </a:solidFill>
                <a:latin typeface="Cambria Math"/>
                <a:cs typeface="Cambria Math"/>
              </a:rPr>
              <a:t>𝑤</a:t>
            </a:r>
            <a:r>
              <a:rPr sz="2250" kern="0" baseline="-16666" dirty="0">
                <a:solidFill>
                  <a:srgbClr val="FF9300"/>
                </a:solidFill>
                <a:latin typeface="Cambria Math"/>
                <a:cs typeface="Cambria Math"/>
              </a:rPr>
              <a:t>𝑗</a:t>
            </a:r>
            <a:r>
              <a:rPr sz="2250" kern="0" spc="209" baseline="-16666" dirty="0">
                <a:solidFill>
                  <a:srgbClr val="FF9300"/>
                </a:solidFill>
                <a:latin typeface="Cambria Math"/>
                <a:cs typeface="Cambria Math"/>
              </a:rPr>
              <a:t> </a:t>
            </a:r>
            <a:r>
              <a:rPr sz="2000" kern="0" dirty="0">
                <a:solidFill>
                  <a:sysClr val="windowText" lastClr="000000"/>
                </a:solidFill>
                <a:latin typeface="Cambria Math"/>
                <a:cs typeface="Cambria Math"/>
              </a:rPr>
              <a:t>−</a:t>
            </a:r>
            <a:r>
              <a:rPr sz="2000" kern="0" spc="-25" dirty="0">
                <a:solidFill>
                  <a:sysClr val="windowText" lastClr="000000"/>
                </a:solidFill>
                <a:latin typeface="Cambria Math"/>
                <a:cs typeface="Cambria Math"/>
              </a:rPr>
              <a:t> </a:t>
            </a:r>
            <a:r>
              <a:rPr sz="2000" kern="0" spc="-50" dirty="0">
                <a:solidFill>
                  <a:srgbClr val="C00000"/>
                </a:solidFill>
                <a:latin typeface="Cambria Math"/>
                <a:cs typeface="Cambria Math"/>
              </a:rPr>
              <a:t>𝛼</a:t>
            </a:r>
            <a:endParaRPr sz="2000" kern="0">
              <a:solidFill>
                <a:sysClr val="windowText" lastClr="000000"/>
              </a:solidFill>
              <a:latin typeface="Cambria Math"/>
              <a:cs typeface="Cambria Math"/>
            </a:endParaRPr>
          </a:p>
        </p:txBody>
      </p:sp>
      <p:sp>
        <p:nvSpPr>
          <p:cNvPr id="5192" name="object 3">
            <a:extLst>
              <a:ext uri="{FF2B5EF4-FFF2-40B4-BE49-F238E27FC236}">
                <a16:creationId xmlns:a16="http://schemas.microsoft.com/office/drawing/2014/main" id="{4F87EDA3-C859-D286-5967-AC23DF3495F2}"/>
              </a:ext>
            </a:extLst>
          </p:cNvPr>
          <p:cNvSpPr/>
          <p:nvPr/>
        </p:nvSpPr>
        <p:spPr>
          <a:xfrm>
            <a:off x="2919929" y="3807271"/>
            <a:ext cx="409575" cy="19050"/>
          </a:xfrm>
          <a:custGeom>
            <a:avLst/>
            <a:gdLst/>
            <a:ahLst/>
            <a:cxnLst/>
            <a:rect l="l" t="t" r="r" b="b"/>
            <a:pathLst>
              <a:path w="409575" h="19050">
                <a:moveTo>
                  <a:pt x="409575" y="0"/>
                </a:moveTo>
                <a:lnTo>
                  <a:pt x="0" y="0"/>
                </a:lnTo>
                <a:lnTo>
                  <a:pt x="0" y="19050"/>
                </a:lnTo>
                <a:lnTo>
                  <a:pt x="409575" y="19050"/>
                </a:lnTo>
                <a:lnTo>
                  <a:pt x="4095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3" name="object 4">
            <a:extLst>
              <a:ext uri="{FF2B5EF4-FFF2-40B4-BE49-F238E27FC236}">
                <a16:creationId xmlns:a16="http://schemas.microsoft.com/office/drawing/2014/main" id="{5DBCE02C-653A-22F5-1C33-064750D17502}"/>
              </a:ext>
            </a:extLst>
          </p:cNvPr>
          <p:cNvSpPr txBox="1"/>
          <p:nvPr/>
        </p:nvSpPr>
        <p:spPr>
          <a:xfrm>
            <a:off x="3033086" y="3437637"/>
            <a:ext cx="16891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sp>
        <p:nvSpPr>
          <p:cNvPr id="5194" name="object 5">
            <a:extLst>
              <a:ext uri="{FF2B5EF4-FFF2-40B4-BE49-F238E27FC236}">
                <a16:creationId xmlns:a16="http://schemas.microsoft.com/office/drawing/2014/main" id="{A37A0744-3522-11F2-006E-0BA98F7B7A58}"/>
              </a:ext>
            </a:extLst>
          </p:cNvPr>
          <p:cNvSpPr txBox="1"/>
          <p:nvPr/>
        </p:nvSpPr>
        <p:spPr>
          <a:xfrm>
            <a:off x="2909261" y="3800222"/>
            <a:ext cx="35877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25" dirty="0">
                <a:solidFill>
                  <a:sysClr val="windowText" lastClr="000000"/>
                </a:solidFill>
                <a:latin typeface="Cambria Math"/>
                <a:cs typeface="Cambria Math"/>
              </a:rPr>
              <a:t>𝜕</a:t>
            </a:r>
            <a:r>
              <a:rPr sz="2000" kern="0" spc="-25" dirty="0">
                <a:solidFill>
                  <a:srgbClr val="0096FF"/>
                </a:solidFill>
                <a:latin typeface="Cambria Math"/>
                <a:cs typeface="Cambria Math"/>
              </a:rPr>
              <a:t>𝑤</a:t>
            </a:r>
            <a:endParaRPr sz="2000" kern="0">
              <a:solidFill>
                <a:sysClr val="windowText" lastClr="000000"/>
              </a:solidFill>
              <a:latin typeface="Cambria Math"/>
              <a:cs typeface="Cambria Math"/>
            </a:endParaRPr>
          </a:p>
        </p:txBody>
      </p:sp>
      <p:sp>
        <p:nvSpPr>
          <p:cNvPr id="5195" name="object 6">
            <a:extLst>
              <a:ext uri="{FF2B5EF4-FFF2-40B4-BE49-F238E27FC236}">
                <a16:creationId xmlns:a16="http://schemas.microsoft.com/office/drawing/2014/main" id="{90403165-13D7-A366-C5D5-32E0E70A1D8C}"/>
              </a:ext>
            </a:extLst>
          </p:cNvPr>
          <p:cNvSpPr txBox="1"/>
          <p:nvPr/>
        </p:nvSpPr>
        <p:spPr>
          <a:xfrm>
            <a:off x="3214314" y="3924047"/>
            <a:ext cx="114935" cy="25463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500" kern="0" spc="114" dirty="0">
                <a:solidFill>
                  <a:srgbClr val="FF9300"/>
                </a:solidFill>
                <a:latin typeface="Cambria Math"/>
                <a:cs typeface="Cambria Math"/>
              </a:rPr>
              <a:t>𝑗</a:t>
            </a:r>
            <a:endParaRPr sz="1500" kern="0">
              <a:solidFill>
                <a:sysClr val="windowText" lastClr="000000"/>
              </a:solidFill>
              <a:latin typeface="Cambria Math"/>
              <a:cs typeface="Cambria Math"/>
            </a:endParaRPr>
          </a:p>
        </p:txBody>
      </p:sp>
      <p:sp>
        <p:nvSpPr>
          <p:cNvPr id="5196" name="object 7">
            <a:extLst>
              <a:ext uri="{FF2B5EF4-FFF2-40B4-BE49-F238E27FC236}">
                <a16:creationId xmlns:a16="http://schemas.microsoft.com/office/drawing/2014/main" id="{CE2A2EBE-0A50-A4CB-4EC2-25A5CA608CD3}"/>
              </a:ext>
            </a:extLst>
          </p:cNvPr>
          <p:cNvSpPr/>
          <p:nvPr/>
        </p:nvSpPr>
        <p:spPr>
          <a:xfrm>
            <a:off x="3494985" y="3690557"/>
            <a:ext cx="604520" cy="250190"/>
          </a:xfrm>
          <a:custGeom>
            <a:avLst/>
            <a:gdLst/>
            <a:ahLst/>
            <a:cxnLst/>
            <a:rect l="l" t="t" r="r" b="b"/>
            <a:pathLst>
              <a:path w="604519" h="250189">
                <a:moveTo>
                  <a:pt x="79375" y="21082"/>
                </a:moveTo>
                <a:lnTo>
                  <a:pt x="75946" y="11430"/>
                </a:lnTo>
                <a:lnTo>
                  <a:pt x="58699" y="17691"/>
                </a:lnTo>
                <a:lnTo>
                  <a:pt x="43573" y="26758"/>
                </a:lnTo>
                <a:lnTo>
                  <a:pt x="11087" y="70129"/>
                </a:lnTo>
                <a:lnTo>
                  <a:pt x="1231" y="108851"/>
                </a:lnTo>
                <a:lnTo>
                  <a:pt x="0" y="130683"/>
                </a:lnTo>
                <a:lnTo>
                  <a:pt x="1231" y="152539"/>
                </a:lnTo>
                <a:lnTo>
                  <a:pt x="11087" y="191249"/>
                </a:lnTo>
                <a:lnTo>
                  <a:pt x="43472" y="234429"/>
                </a:lnTo>
                <a:lnTo>
                  <a:pt x="75946" y="249682"/>
                </a:lnTo>
                <a:lnTo>
                  <a:pt x="78994" y="240030"/>
                </a:lnTo>
                <a:lnTo>
                  <a:pt x="65443" y="234010"/>
                </a:lnTo>
                <a:lnTo>
                  <a:pt x="53746" y="225640"/>
                </a:lnTo>
                <a:lnTo>
                  <a:pt x="29692" y="186639"/>
                </a:lnTo>
                <a:lnTo>
                  <a:pt x="21717" y="129413"/>
                </a:lnTo>
                <a:lnTo>
                  <a:pt x="22593" y="109080"/>
                </a:lnTo>
                <a:lnTo>
                  <a:pt x="35941" y="58928"/>
                </a:lnTo>
                <a:lnTo>
                  <a:pt x="65659" y="27089"/>
                </a:lnTo>
                <a:lnTo>
                  <a:pt x="79375" y="21082"/>
                </a:lnTo>
                <a:close/>
              </a:path>
              <a:path w="604519" h="250189">
                <a:moveTo>
                  <a:pt x="281686" y="27305"/>
                </a:moveTo>
                <a:lnTo>
                  <a:pt x="250190" y="0"/>
                </a:lnTo>
                <a:lnTo>
                  <a:pt x="243459" y="7620"/>
                </a:lnTo>
                <a:lnTo>
                  <a:pt x="263525" y="25019"/>
                </a:lnTo>
                <a:lnTo>
                  <a:pt x="82169" y="25019"/>
                </a:lnTo>
                <a:lnTo>
                  <a:pt x="82169" y="36830"/>
                </a:lnTo>
                <a:lnTo>
                  <a:pt x="263525" y="36830"/>
                </a:lnTo>
                <a:lnTo>
                  <a:pt x="243459" y="54229"/>
                </a:lnTo>
                <a:lnTo>
                  <a:pt x="250190" y="61849"/>
                </a:lnTo>
                <a:lnTo>
                  <a:pt x="281686" y="34544"/>
                </a:lnTo>
                <a:lnTo>
                  <a:pt x="281686" y="27305"/>
                </a:lnTo>
                <a:close/>
              </a:path>
              <a:path w="604519" h="250189">
                <a:moveTo>
                  <a:pt x="604520" y="130683"/>
                </a:moveTo>
                <a:lnTo>
                  <a:pt x="599579" y="88671"/>
                </a:lnTo>
                <a:lnTo>
                  <a:pt x="584835" y="53213"/>
                </a:lnTo>
                <a:lnTo>
                  <a:pt x="545807" y="17691"/>
                </a:lnTo>
                <a:lnTo>
                  <a:pt x="528574" y="11430"/>
                </a:lnTo>
                <a:lnTo>
                  <a:pt x="525145" y="21082"/>
                </a:lnTo>
                <a:lnTo>
                  <a:pt x="538924" y="27089"/>
                </a:lnTo>
                <a:lnTo>
                  <a:pt x="550773" y="35394"/>
                </a:lnTo>
                <a:lnTo>
                  <a:pt x="574865" y="73837"/>
                </a:lnTo>
                <a:lnTo>
                  <a:pt x="582803" y="129413"/>
                </a:lnTo>
                <a:lnTo>
                  <a:pt x="581914" y="150444"/>
                </a:lnTo>
                <a:lnTo>
                  <a:pt x="568579" y="201803"/>
                </a:lnTo>
                <a:lnTo>
                  <a:pt x="539064" y="234010"/>
                </a:lnTo>
                <a:lnTo>
                  <a:pt x="525526" y="240030"/>
                </a:lnTo>
                <a:lnTo>
                  <a:pt x="528574" y="249682"/>
                </a:lnTo>
                <a:lnTo>
                  <a:pt x="574078" y="222631"/>
                </a:lnTo>
                <a:lnTo>
                  <a:pt x="599592" y="172745"/>
                </a:lnTo>
                <a:lnTo>
                  <a:pt x="603275" y="152539"/>
                </a:lnTo>
                <a:lnTo>
                  <a:pt x="604520" y="1306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7" name="object 8">
            <a:extLst>
              <a:ext uri="{FF2B5EF4-FFF2-40B4-BE49-F238E27FC236}">
                <a16:creationId xmlns:a16="http://schemas.microsoft.com/office/drawing/2014/main" id="{B2038B2F-C40F-CC1A-D3DD-1B9678B48967}"/>
              </a:ext>
            </a:extLst>
          </p:cNvPr>
          <p:cNvSpPr txBox="1"/>
          <p:nvPr/>
        </p:nvSpPr>
        <p:spPr>
          <a:xfrm>
            <a:off x="3357189" y="3628391"/>
            <a:ext cx="66040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𝐽</a:t>
            </a:r>
            <a:r>
              <a:rPr sz="2000" kern="0" spc="45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w,</a:t>
            </a:r>
            <a:r>
              <a:rPr sz="2000" kern="0" spc="-180"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𝑏</a:t>
            </a:r>
            <a:endParaRPr sz="2000" kern="0">
              <a:solidFill>
                <a:sysClr val="windowText" lastClr="000000"/>
              </a:solidFill>
              <a:latin typeface="Cambria Math"/>
              <a:cs typeface="Cambria Math"/>
            </a:endParaRPr>
          </a:p>
        </p:txBody>
      </p:sp>
      <p:sp>
        <p:nvSpPr>
          <p:cNvPr id="5198" name="object 9">
            <a:extLst>
              <a:ext uri="{FF2B5EF4-FFF2-40B4-BE49-F238E27FC236}">
                <a16:creationId xmlns:a16="http://schemas.microsoft.com/office/drawing/2014/main" id="{418E0B26-427E-14E9-1749-38074135C1AC}"/>
              </a:ext>
            </a:extLst>
          </p:cNvPr>
          <p:cNvSpPr txBox="1"/>
          <p:nvPr/>
        </p:nvSpPr>
        <p:spPr>
          <a:xfrm>
            <a:off x="1581094" y="4433952"/>
            <a:ext cx="110490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𝑏</a:t>
            </a:r>
            <a:r>
              <a:rPr sz="2000" kern="0" spc="12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150" dirty="0">
                <a:solidFill>
                  <a:sysClr val="windowText" lastClr="000000"/>
                </a:solidFill>
                <a:latin typeface="Cambria Math"/>
                <a:cs typeface="Cambria Math"/>
              </a:rPr>
              <a:t> </a:t>
            </a:r>
            <a:r>
              <a:rPr sz="2000" kern="0" dirty="0">
                <a:solidFill>
                  <a:srgbClr val="0096FF"/>
                </a:solidFill>
                <a:latin typeface="Cambria Math"/>
                <a:cs typeface="Cambria Math"/>
              </a:rPr>
              <a:t>𝑏</a:t>
            </a:r>
            <a:r>
              <a:rPr sz="2000" kern="0" spc="45" dirty="0">
                <a:solidFill>
                  <a:srgbClr val="0096FF"/>
                </a:solidFill>
                <a:latin typeface="Cambria Math"/>
                <a:cs typeface="Cambria Math"/>
              </a:rPr>
              <a:t> </a:t>
            </a:r>
            <a:r>
              <a:rPr sz="2000" kern="0" dirty="0">
                <a:solidFill>
                  <a:sysClr val="windowText" lastClr="000000"/>
                </a:solidFill>
                <a:latin typeface="Cambria Math"/>
                <a:cs typeface="Cambria Math"/>
              </a:rPr>
              <a:t>− </a:t>
            </a:r>
            <a:r>
              <a:rPr sz="2000" kern="0" spc="-50" dirty="0">
                <a:solidFill>
                  <a:srgbClr val="C00000"/>
                </a:solidFill>
                <a:latin typeface="Cambria Math"/>
                <a:cs typeface="Cambria Math"/>
              </a:rPr>
              <a:t>𝛼</a:t>
            </a:r>
            <a:endParaRPr sz="2000" kern="0">
              <a:solidFill>
                <a:sysClr val="windowText" lastClr="000000"/>
              </a:solidFill>
              <a:latin typeface="Cambria Math"/>
              <a:cs typeface="Cambria Math"/>
            </a:endParaRPr>
          </a:p>
        </p:txBody>
      </p:sp>
      <p:sp>
        <p:nvSpPr>
          <p:cNvPr id="5199" name="object 10">
            <a:extLst>
              <a:ext uri="{FF2B5EF4-FFF2-40B4-BE49-F238E27FC236}">
                <a16:creationId xmlns:a16="http://schemas.microsoft.com/office/drawing/2014/main" id="{E97B84D1-D764-B192-8E85-ED407F0B2643}"/>
              </a:ext>
            </a:extLst>
          </p:cNvPr>
          <p:cNvSpPr/>
          <p:nvPr/>
        </p:nvSpPr>
        <p:spPr>
          <a:xfrm>
            <a:off x="2717236" y="4611308"/>
            <a:ext cx="285750" cy="19050"/>
          </a:xfrm>
          <a:custGeom>
            <a:avLst/>
            <a:gdLst/>
            <a:ahLst/>
            <a:cxnLst/>
            <a:rect l="l" t="t" r="r" b="b"/>
            <a:pathLst>
              <a:path w="285750" h="19050">
                <a:moveTo>
                  <a:pt x="285750" y="0"/>
                </a:moveTo>
                <a:lnTo>
                  <a:pt x="0" y="0"/>
                </a:lnTo>
                <a:lnTo>
                  <a:pt x="0" y="19050"/>
                </a:lnTo>
                <a:lnTo>
                  <a:pt x="285750" y="19050"/>
                </a:lnTo>
                <a:lnTo>
                  <a:pt x="2857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0" name="object 11">
            <a:extLst>
              <a:ext uri="{FF2B5EF4-FFF2-40B4-BE49-F238E27FC236}">
                <a16:creationId xmlns:a16="http://schemas.microsoft.com/office/drawing/2014/main" id="{2D13AF67-904F-FF69-63C8-7A5E43EF9FE0}"/>
              </a:ext>
            </a:extLst>
          </p:cNvPr>
          <p:cNvSpPr txBox="1"/>
          <p:nvPr/>
        </p:nvSpPr>
        <p:spPr>
          <a:xfrm>
            <a:off x="2772989" y="4243198"/>
            <a:ext cx="16891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sp>
        <p:nvSpPr>
          <p:cNvPr id="5201" name="object 12">
            <a:extLst>
              <a:ext uri="{FF2B5EF4-FFF2-40B4-BE49-F238E27FC236}">
                <a16:creationId xmlns:a16="http://schemas.microsoft.com/office/drawing/2014/main" id="{B10F3D40-24B8-EB9B-1AC0-65FA7CE68445}"/>
              </a:ext>
            </a:extLst>
          </p:cNvPr>
          <p:cNvSpPr txBox="1"/>
          <p:nvPr/>
        </p:nvSpPr>
        <p:spPr>
          <a:xfrm>
            <a:off x="2706315" y="4605720"/>
            <a:ext cx="30734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25" dirty="0">
                <a:solidFill>
                  <a:sysClr val="windowText" lastClr="000000"/>
                </a:solidFill>
                <a:latin typeface="Cambria Math"/>
                <a:cs typeface="Cambria Math"/>
              </a:rPr>
              <a:t>𝜕</a:t>
            </a:r>
            <a:r>
              <a:rPr sz="2000" kern="0" spc="-25" dirty="0">
                <a:solidFill>
                  <a:srgbClr val="0096FF"/>
                </a:solidFill>
                <a:latin typeface="Cambria Math"/>
                <a:cs typeface="Cambria Math"/>
              </a:rPr>
              <a:t>𝑏</a:t>
            </a:r>
            <a:endParaRPr sz="2000" kern="0">
              <a:solidFill>
                <a:sysClr val="windowText" lastClr="000000"/>
              </a:solidFill>
              <a:latin typeface="Cambria Math"/>
              <a:cs typeface="Cambria Math"/>
            </a:endParaRPr>
          </a:p>
        </p:txBody>
      </p:sp>
      <p:sp>
        <p:nvSpPr>
          <p:cNvPr id="5202" name="object 13">
            <a:extLst>
              <a:ext uri="{FF2B5EF4-FFF2-40B4-BE49-F238E27FC236}">
                <a16:creationId xmlns:a16="http://schemas.microsoft.com/office/drawing/2014/main" id="{64BAD605-427B-85C2-CF7E-B7CA7D699F05}"/>
              </a:ext>
            </a:extLst>
          </p:cNvPr>
          <p:cNvSpPr/>
          <p:nvPr/>
        </p:nvSpPr>
        <p:spPr>
          <a:xfrm>
            <a:off x="3168468" y="4494595"/>
            <a:ext cx="604520" cy="250190"/>
          </a:xfrm>
          <a:custGeom>
            <a:avLst/>
            <a:gdLst/>
            <a:ahLst/>
            <a:cxnLst/>
            <a:rect l="l" t="t" r="r" b="b"/>
            <a:pathLst>
              <a:path w="604519" h="250189">
                <a:moveTo>
                  <a:pt x="79375" y="21082"/>
                </a:moveTo>
                <a:lnTo>
                  <a:pt x="76073" y="11430"/>
                </a:lnTo>
                <a:lnTo>
                  <a:pt x="58750" y="17678"/>
                </a:lnTo>
                <a:lnTo>
                  <a:pt x="43586" y="26708"/>
                </a:lnTo>
                <a:lnTo>
                  <a:pt x="11087" y="70053"/>
                </a:lnTo>
                <a:lnTo>
                  <a:pt x="1231" y="108724"/>
                </a:lnTo>
                <a:lnTo>
                  <a:pt x="0" y="130556"/>
                </a:lnTo>
                <a:lnTo>
                  <a:pt x="1231" y="152476"/>
                </a:lnTo>
                <a:lnTo>
                  <a:pt x="11087" y="191198"/>
                </a:lnTo>
                <a:lnTo>
                  <a:pt x="43497" y="234429"/>
                </a:lnTo>
                <a:lnTo>
                  <a:pt x="76073" y="249682"/>
                </a:lnTo>
                <a:lnTo>
                  <a:pt x="78994" y="240030"/>
                </a:lnTo>
                <a:lnTo>
                  <a:pt x="65443" y="234010"/>
                </a:lnTo>
                <a:lnTo>
                  <a:pt x="53746" y="225640"/>
                </a:lnTo>
                <a:lnTo>
                  <a:pt x="29692" y="186563"/>
                </a:lnTo>
                <a:lnTo>
                  <a:pt x="21717" y="129286"/>
                </a:lnTo>
                <a:lnTo>
                  <a:pt x="22593" y="109029"/>
                </a:lnTo>
                <a:lnTo>
                  <a:pt x="35941" y="58801"/>
                </a:lnTo>
                <a:lnTo>
                  <a:pt x="65659" y="27089"/>
                </a:lnTo>
                <a:lnTo>
                  <a:pt x="79375" y="21082"/>
                </a:lnTo>
                <a:close/>
              </a:path>
              <a:path w="604519" h="250189">
                <a:moveTo>
                  <a:pt x="281686" y="27178"/>
                </a:moveTo>
                <a:lnTo>
                  <a:pt x="250190" y="0"/>
                </a:lnTo>
                <a:lnTo>
                  <a:pt x="243459" y="7493"/>
                </a:lnTo>
                <a:lnTo>
                  <a:pt x="263652" y="25019"/>
                </a:lnTo>
                <a:lnTo>
                  <a:pt x="82169" y="25019"/>
                </a:lnTo>
                <a:lnTo>
                  <a:pt x="82169" y="36830"/>
                </a:lnTo>
                <a:lnTo>
                  <a:pt x="263652" y="36830"/>
                </a:lnTo>
                <a:lnTo>
                  <a:pt x="243459" y="54229"/>
                </a:lnTo>
                <a:lnTo>
                  <a:pt x="250190" y="61722"/>
                </a:lnTo>
                <a:lnTo>
                  <a:pt x="281686" y="34544"/>
                </a:lnTo>
                <a:lnTo>
                  <a:pt x="281686" y="27178"/>
                </a:lnTo>
                <a:close/>
              </a:path>
              <a:path w="604519" h="250189">
                <a:moveTo>
                  <a:pt x="604520" y="130556"/>
                </a:moveTo>
                <a:lnTo>
                  <a:pt x="599579" y="88557"/>
                </a:lnTo>
                <a:lnTo>
                  <a:pt x="584835" y="53213"/>
                </a:lnTo>
                <a:lnTo>
                  <a:pt x="545807" y="17678"/>
                </a:lnTo>
                <a:lnTo>
                  <a:pt x="528574" y="11430"/>
                </a:lnTo>
                <a:lnTo>
                  <a:pt x="525145" y="21082"/>
                </a:lnTo>
                <a:lnTo>
                  <a:pt x="538924" y="27089"/>
                </a:lnTo>
                <a:lnTo>
                  <a:pt x="550773" y="35369"/>
                </a:lnTo>
                <a:lnTo>
                  <a:pt x="574865" y="73787"/>
                </a:lnTo>
                <a:lnTo>
                  <a:pt x="582803" y="129286"/>
                </a:lnTo>
                <a:lnTo>
                  <a:pt x="581914" y="150317"/>
                </a:lnTo>
                <a:lnTo>
                  <a:pt x="568706" y="201803"/>
                </a:lnTo>
                <a:lnTo>
                  <a:pt x="539076" y="234010"/>
                </a:lnTo>
                <a:lnTo>
                  <a:pt x="525526" y="240030"/>
                </a:lnTo>
                <a:lnTo>
                  <a:pt x="528574" y="249682"/>
                </a:lnTo>
                <a:lnTo>
                  <a:pt x="574078" y="222631"/>
                </a:lnTo>
                <a:lnTo>
                  <a:pt x="599592" y="172681"/>
                </a:lnTo>
                <a:lnTo>
                  <a:pt x="603275" y="152476"/>
                </a:lnTo>
                <a:lnTo>
                  <a:pt x="604520" y="13055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3" name="object 14">
            <a:extLst>
              <a:ext uri="{FF2B5EF4-FFF2-40B4-BE49-F238E27FC236}">
                <a16:creationId xmlns:a16="http://schemas.microsoft.com/office/drawing/2014/main" id="{35AC0212-012C-6BA0-48BA-E9A8E37F7F4B}"/>
              </a:ext>
            </a:extLst>
          </p:cNvPr>
          <p:cNvSpPr txBox="1"/>
          <p:nvPr/>
        </p:nvSpPr>
        <p:spPr>
          <a:xfrm>
            <a:off x="3030545" y="4433952"/>
            <a:ext cx="66040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𝐽</a:t>
            </a:r>
            <a:r>
              <a:rPr sz="2000" kern="0" spc="445" dirty="0">
                <a:solidFill>
                  <a:sysClr val="windowText" lastClr="000000"/>
                </a:solidFill>
                <a:latin typeface="Cambria Math"/>
                <a:cs typeface="Cambria Math"/>
              </a:rPr>
              <a:t> </a:t>
            </a:r>
            <a:r>
              <a:rPr sz="2000" kern="0" dirty="0">
                <a:solidFill>
                  <a:sysClr val="windowText" lastClr="000000"/>
                </a:solidFill>
                <a:latin typeface="Cambria Math"/>
                <a:cs typeface="Cambria Math"/>
              </a:rPr>
              <a:t>w,</a:t>
            </a:r>
            <a:r>
              <a:rPr sz="2000" kern="0" spc="-175"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𝑏</a:t>
            </a:r>
            <a:endParaRPr sz="2000" kern="0">
              <a:solidFill>
                <a:sysClr val="windowText" lastClr="000000"/>
              </a:solidFill>
              <a:latin typeface="Cambria Math"/>
              <a:cs typeface="Cambria Math"/>
            </a:endParaRPr>
          </a:p>
        </p:txBody>
      </p:sp>
      <p:sp>
        <p:nvSpPr>
          <p:cNvPr id="5204" name="object 15">
            <a:extLst>
              <a:ext uri="{FF2B5EF4-FFF2-40B4-BE49-F238E27FC236}">
                <a16:creationId xmlns:a16="http://schemas.microsoft.com/office/drawing/2014/main" id="{18B12DC8-18B8-2796-E754-03D295B5599C}"/>
              </a:ext>
            </a:extLst>
          </p:cNvPr>
          <p:cNvSpPr txBox="1"/>
          <p:nvPr/>
        </p:nvSpPr>
        <p:spPr>
          <a:xfrm>
            <a:off x="1427425" y="2744260"/>
            <a:ext cx="2391410" cy="760730"/>
          </a:xfrm>
          <a:prstGeom prst="rect">
            <a:avLst/>
          </a:prstGeom>
        </p:spPr>
        <p:txBody>
          <a:bodyPr vert="horz" wrap="square" lIns="0" tIns="64769" rIns="0" bIns="0" rtlCol="0">
            <a:spAutoFit/>
          </a:bodyPr>
          <a:lstStyle/>
          <a:p>
            <a:pPr marL="12700" defTabSz="914400" eaLnBrk="1" fontAlgn="auto" hangingPunct="1">
              <a:spcBef>
                <a:spcPts val="509"/>
              </a:spcBef>
              <a:spcAft>
                <a:spcPts val="0"/>
              </a:spcAft>
              <a:buClrTx/>
              <a:buSzTx/>
              <a:buFontTx/>
              <a:buNone/>
            </a:pPr>
            <a:r>
              <a:rPr sz="2150" kern="0" dirty="0">
                <a:solidFill>
                  <a:sysClr val="windowText" lastClr="000000"/>
                </a:solidFill>
                <a:latin typeface="Verdana"/>
                <a:cs typeface="Verdana"/>
              </a:rPr>
              <a:t>Gradient</a:t>
            </a:r>
            <a:r>
              <a:rPr sz="2150" kern="0" spc="165" dirty="0">
                <a:solidFill>
                  <a:sysClr val="windowText" lastClr="000000"/>
                </a:solidFill>
                <a:latin typeface="Verdana"/>
                <a:cs typeface="Verdana"/>
              </a:rPr>
              <a:t> </a:t>
            </a:r>
            <a:r>
              <a:rPr sz="2150" kern="0" spc="-10" dirty="0">
                <a:solidFill>
                  <a:sysClr val="windowText" lastClr="000000"/>
                </a:solidFill>
                <a:latin typeface="Verdana"/>
                <a:cs typeface="Verdana"/>
              </a:rPr>
              <a:t>descent</a:t>
            </a:r>
            <a:endParaRPr sz="2150" kern="0">
              <a:solidFill>
                <a:sysClr val="windowText" lastClr="000000"/>
              </a:solidFill>
              <a:latin typeface="Verdana"/>
              <a:cs typeface="Verdana"/>
            </a:endParaRPr>
          </a:p>
          <a:p>
            <a:pPr marL="15240" defTabSz="914400" eaLnBrk="1" fontAlgn="auto" hangingPunct="1">
              <a:spcBef>
                <a:spcPts val="390"/>
              </a:spcBef>
              <a:spcAft>
                <a:spcPts val="0"/>
              </a:spcAft>
              <a:buClrTx/>
              <a:buSzTx/>
              <a:buFontTx/>
              <a:buNone/>
            </a:pPr>
            <a:r>
              <a:rPr kern="0" dirty="0">
                <a:solidFill>
                  <a:sysClr val="windowText" lastClr="000000"/>
                </a:solidFill>
                <a:latin typeface="Verdana"/>
                <a:cs typeface="Verdana"/>
              </a:rPr>
              <a:t>repeat</a:t>
            </a:r>
            <a:r>
              <a:rPr kern="0" spc="25" dirty="0">
                <a:solidFill>
                  <a:sysClr val="windowText" lastClr="000000"/>
                </a:solidFill>
                <a:latin typeface="Verdana"/>
                <a:cs typeface="Verdana"/>
              </a:rPr>
              <a:t> </a:t>
            </a:r>
            <a:r>
              <a:rPr sz="2000" kern="0" spc="-50" dirty="0">
                <a:solidFill>
                  <a:sysClr val="windowText" lastClr="000000"/>
                </a:solidFill>
                <a:latin typeface="Verdana"/>
                <a:cs typeface="Verdana"/>
              </a:rPr>
              <a:t>{</a:t>
            </a:r>
            <a:endParaRPr sz="2000" kern="0">
              <a:solidFill>
                <a:sysClr val="windowText" lastClr="000000"/>
              </a:solidFill>
              <a:latin typeface="Verdana"/>
              <a:cs typeface="Verdana"/>
            </a:endParaRPr>
          </a:p>
        </p:txBody>
      </p:sp>
      <p:sp>
        <p:nvSpPr>
          <p:cNvPr id="5205" name="object 16">
            <a:extLst>
              <a:ext uri="{FF2B5EF4-FFF2-40B4-BE49-F238E27FC236}">
                <a16:creationId xmlns:a16="http://schemas.microsoft.com/office/drawing/2014/main" id="{B05A0296-56B1-4627-691A-B969BE7B9BD3}"/>
              </a:ext>
            </a:extLst>
          </p:cNvPr>
          <p:cNvSpPr txBox="1">
            <a:spLocks/>
          </p:cNvSpPr>
          <p:nvPr/>
        </p:nvSpPr>
        <p:spPr>
          <a:xfrm>
            <a:off x="1391864" y="990015"/>
            <a:ext cx="6536055" cy="665966"/>
          </a:xfrm>
          <a:prstGeom prst="rect">
            <a:avLst/>
          </a:prstGeom>
        </p:spPr>
        <p:txBody>
          <a:bodyPr vert="horz" wrap="square" lIns="0" tIns="202325" rIns="0" bIns="0" rtlCol="0">
            <a:spAutoFit/>
          </a:bodyPr>
          <a:lstStyle>
            <a:lvl1pPr>
              <a:defRPr sz="3000" b="0" i="0">
                <a:solidFill>
                  <a:schemeClr val="tx1"/>
                </a:solidFill>
                <a:latin typeface="Verdana"/>
                <a:ea typeface="+mj-ea"/>
                <a:cs typeface="Verdana"/>
              </a:defRPr>
            </a:lvl1pPr>
          </a:lstStyle>
          <a:p>
            <a:pPr marL="99695"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0" normalizeH="0" baseline="0" noProof="0" dirty="0">
                <a:ln>
                  <a:noFill/>
                </a:ln>
                <a:solidFill>
                  <a:srgbClr val="0000FF"/>
                </a:solidFill>
                <a:effectLst/>
                <a:uLnTx/>
                <a:uFillTx/>
                <a:latin typeface="Verdana"/>
                <a:ea typeface="+mj-ea"/>
              </a:rPr>
              <a:t>Regularized</a:t>
            </a:r>
            <a:r>
              <a:rPr kumimoji="0" lang="en-GB" sz="3000" b="0" i="0" u="none" strike="noStrike" kern="0" cap="none" spc="-7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linear</a:t>
            </a:r>
            <a:r>
              <a:rPr kumimoji="0" lang="en-GB" sz="3000" b="0" i="0" u="none" strike="noStrike" kern="0" cap="none" spc="-85" normalizeH="0" baseline="0" noProof="0" dirty="0">
                <a:ln>
                  <a:noFill/>
                </a:ln>
                <a:solidFill>
                  <a:srgbClr val="0000FF"/>
                </a:solidFill>
                <a:effectLst/>
                <a:uLnTx/>
                <a:uFillTx/>
                <a:latin typeface="Verdana"/>
                <a:ea typeface="+mj-ea"/>
              </a:rPr>
              <a:t> </a:t>
            </a:r>
            <a:r>
              <a:rPr kumimoji="0" lang="en-GB" sz="3000" b="0" i="0" u="none" strike="noStrike" kern="0" cap="none" spc="-10" normalizeH="0" baseline="0" noProof="0" dirty="0">
                <a:ln>
                  <a:noFill/>
                </a:ln>
                <a:solidFill>
                  <a:srgbClr val="0000FF"/>
                </a:solidFill>
                <a:effectLst/>
                <a:uLnTx/>
                <a:uFillTx/>
                <a:latin typeface="Verdana"/>
                <a:ea typeface="+mj-ea"/>
              </a:rPr>
              <a:t>regression</a:t>
            </a:r>
          </a:p>
        </p:txBody>
      </p:sp>
      <p:grpSp>
        <p:nvGrpSpPr>
          <p:cNvPr id="5206" name="object 17">
            <a:extLst>
              <a:ext uri="{FF2B5EF4-FFF2-40B4-BE49-F238E27FC236}">
                <a16:creationId xmlns:a16="http://schemas.microsoft.com/office/drawing/2014/main" id="{46C360B8-125C-50DE-3C96-3173D9C90008}"/>
              </a:ext>
            </a:extLst>
          </p:cNvPr>
          <p:cNvGrpSpPr/>
          <p:nvPr/>
        </p:nvGrpSpPr>
        <p:grpSpPr>
          <a:xfrm>
            <a:off x="2377257" y="2148650"/>
            <a:ext cx="755015" cy="251460"/>
            <a:chOff x="1288922" y="1229105"/>
            <a:chExt cx="755015" cy="251460"/>
          </a:xfrm>
        </p:grpSpPr>
        <p:pic>
          <p:nvPicPr>
            <p:cNvPr id="5207" name="object 18">
              <a:extLst>
                <a:ext uri="{FF2B5EF4-FFF2-40B4-BE49-F238E27FC236}">
                  <a16:creationId xmlns:a16="http://schemas.microsoft.com/office/drawing/2014/main" id="{3E7F64E6-4B8F-5437-33FE-795C6EB608EF}"/>
                </a:ext>
              </a:extLst>
            </p:cNvPr>
            <p:cNvPicPr/>
            <p:nvPr/>
          </p:nvPicPr>
          <p:blipFill>
            <a:blip r:embed="rId5" cstate="print"/>
            <a:stretch>
              <a:fillRect/>
            </a:stretch>
          </p:blipFill>
          <p:spPr>
            <a:xfrm>
              <a:off x="1288922" y="1260093"/>
              <a:ext cx="114173" cy="220090"/>
            </a:xfrm>
            <a:prstGeom prst="rect">
              <a:avLst/>
            </a:prstGeom>
          </p:spPr>
        </p:pic>
        <p:sp>
          <p:nvSpPr>
            <p:cNvPr id="5208" name="object 19">
              <a:extLst>
                <a:ext uri="{FF2B5EF4-FFF2-40B4-BE49-F238E27FC236}">
                  <a16:creationId xmlns:a16="http://schemas.microsoft.com/office/drawing/2014/main" id="{B340349D-A0A5-CB51-8A12-389183EFB44E}"/>
                </a:ext>
              </a:extLst>
            </p:cNvPr>
            <p:cNvSpPr/>
            <p:nvPr/>
          </p:nvSpPr>
          <p:spPr>
            <a:xfrm>
              <a:off x="1439418" y="1229105"/>
              <a:ext cx="604520" cy="250190"/>
            </a:xfrm>
            <a:custGeom>
              <a:avLst/>
              <a:gdLst/>
              <a:ahLst/>
              <a:cxnLst/>
              <a:rect l="l" t="t" r="r" b="b"/>
              <a:pathLst>
                <a:path w="604519" h="250190">
                  <a:moveTo>
                    <a:pt x="79375" y="21082"/>
                  </a:moveTo>
                  <a:lnTo>
                    <a:pt x="75946" y="11430"/>
                  </a:lnTo>
                  <a:lnTo>
                    <a:pt x="58699" y="17691"/>
                  </a:lnTo>
                  <a:lnTo>
                    <a:pt x="43573" y="26758"/>
                  </a:lnTo>
                  <a:lnTo>
                    <a:pt x="11087" y="70078"/>
                  </a:lnTo>
                  <a:lnTo>
                    <a:pt x="1231" y="108839"/>
                  </a:lnTo>
                  <a:lnTo>
                    <a:pt x="0" y="130683"/>
                  </a:lnTo>
                  <a:lnTo>
                    <a:pt x="1206" y="152527"/>
                  </a:lnTo>
                  <a:lnTo>
                    <a:pt x="10972" y="191198"/>
                  </a:lnTo>
                  <a:lnTo>
                    <a:pt x="43459" y="234429"/>
                  </a:lnTo>
                  <a:lnTo>
                    <a:pt x="75946" y="249682"/>
                  </a:lnTo>
                  <a:lnTo>
                    <a:pt x="78994" y="240030"/>
                  </a:lnTo>
                  <a:lnTo>
                    <a:pt x="65430" y="234010"/>
                  </a:lnTo>
                  <a:lnTo>
                    <a:pt x="53733" y="225640"/>
                  </a:lnTo>
                  <a:lnTo>
                    <a:pt x="29641" y="186626"/>
                  </a:lnTo>
                  <a:lnTo>
                    <a:pt x="21717" y="129413"/>
                  </a:lnTo>
                  <a:lnTo>
                    <a:pt x="22593" y="109080"/>
                  </a:lnTo>
                  <a:lnTo>
                    <a:pt x="35814" y="58801"/>
                  </a:lnTo>
                  <a:lnTo>
                    <a:pt x="65646" y="27089"/>
                  </a:lnTo>
                  <a:lnTo>
                    <a:pt x="79375" y="21082"/>
                  </a:lnTo>
                  <a:close/>
                </a:path>
                <a:path w="604519" h="250190">
                  <a:moveTo>
                    <a:pt x="281686" y="27305"/>
                  </a:moveTo>
                  <a:lnTo>
                    <a:pt x="250063" y="0"/>
                  </a:lnTo>
                  <a:lnTo>
                    <a:pt x="243459" y="7493"/>
                  </a:lnTo>
                  <a:lnTo>
                    <a:pt x="263525" y="25019"/>
                  </a:lnTo>
                  <a:lnTo>
                    <a:pt x="82169" y="25019"/>
                  </a:lnTo>
                  <a:lnTo>
                    <a:pt x="82169" y="36830"/>
                  </a:lnTo>
                  <a:lnTo>
                    <a:pt x="263525" y="36830"/>
                  </a:lnTo>
                  <a:lnTo>
                    <a:pt x="243459" y="54229"/>
                  </a:lnTo>
                  <a:lnTo>
                    <a:pt x="250063" y="61849"/>
                  </a:lnTo>
                  <a:lnTo>
                    <a:pt x="281686" y="34544"/>
                  </a:lnTo>
                  <a:lnTo>
                    <a:pt x="281686" y="27305"/>
                  </a:lnTo>
                  <a:close/>
                </a:path>
                <a:path w="604519" h="250190">
                  <a:moveTo>
                    <a:pt x="604520" y="130683"/>
                  </a:moveTo>
                  <a:lnTo>
                    <a:pt x="599579" y="88620"/>
                  </a:lnTo>
                  <a:lnTo>
                    <a:pt x="584835" y="53213"/>
                  </a:lnTo>
                  <a:lnTo>
                    <a:pt x="545757" y="17691"/>
                  </a:lnTo>
                  <a:lnTo>
                    <a:pt x="528447" y="11430"/>
                  </a:lnTo>
                  <a:lnTo>
                    <a:pt x="525145" y="21082"/>
                  </a:lnTo>
                  <a:lnTo>
                    <a:pt x="538924" y="27089"/>
                  </a:lnTo>
                  <a:lnTo>
                    <a:pt x="550773" y="35382"/>
                  </a:lnTo>
                  <a:lnTo>
                    <a:pt x="574865" y="73787"/>
                  </a:lnTo>
                  <a:lnTo>
                    <a:pt x="582803" y="129413"/>
                  </a:lnTo>
                  <a:lnTo>
                    <a:pt x="581901" y="150393"/>
                  </a:lnTo>
                  <a:lnTo>
                    <a:pt x="568579" y="201803"/>
                  </a:lnTo>
                  <a:lnTo>
                    <a:pt x="539064" y="234010"/>
                  </a:lnTo>
                  <a:lnTo>
                    <a:pt x="525526" y="240030"/>
                  </a:lnTo>
                  <a:lnTo>
                    <a:pt x="528447" y="249682"/>
                  </a:lnTo>
                  <a:lnTo>
                    <a:pt x="573963" y="222631"/>
                  </a:lnTo>
                  <a:lnTo>
                    <a:pt x="599579" y="172694"/>
                  </a:lnTo>
                  <a:lnTo>
                    <a:pt x="603275" y="152527"/>
                  </a:lnTo>
                  <a:lnTo>
                    <a:pt x="604520" y="1306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09" name="object 20">
              <a:extLst>
                <a:ext uri="{FF2B5EF4-FFF2-40B4-BE49-F238E27FC236}">
                  <a16:creationId xmlns:a16="http://schemas.microsoft.com/office/drawing/2014/main" id="{4F0A7749-08CF-6944-6B36-E8C5009C4166}"/>
                </a:ext>
              </a:extLst>
            </p:cNvPr>
            <p:cNvPicPr/>
            <p:nvPr/>
          </p:nvPicPr>
          <p:blipFill>
            <a:blip r:embed="rId6" cstate="print"/>
            <a:stretch>
              <a:fillRect/>
            </a:stretch>
          </p:blipFill>
          <p:spPr>
            <a:xfrm>
              <a:off x="1525269" y="1311528"/>
              <a:ext cx="236855" cy="154686"/>
            </a:xfrm>
            <a:prstGeom prst="rect">
              <a:avLst/>
            </a:prstGeom>
          </p:spPr>
        </p:pic>
        <p:pic>
          <p:nvPicPr>
            <p:cNvPr id="5210" name="object 21">
              <a:extLst>
                <a:ext uri="{FF2B5EF4-FFF2-40B4-BE49-F238E27FC236}">
                  <a16:creationId xmlns:a16="http://schemas.microsoft.com/office/drawing/2014/main" id="{DBD5D3C7-F5F2-7F52-6928-D6117A994A10}"/>
                </a:ext>
              </a:extLst>
            </p:cNvPr>
            <p:cNvPicPr/>
            <p:nvPr/>
          </p:nvPicPr>
          <p:blipFill>
            <a:blip r:embed="rId7" cstate="print"/>
            <a:stretch>
              <a:fillRect/>
            </a:stretch>
          </p:blipFill>
          <p:spPr>
            <a:xfrm>
              <a:off x="1818893" y="1251965"/>
              <a:ext cx="113918" cy="181610"/>
            </a:xfrm>
            <a:prstGeom prst="rect">
              <a:avLst/>
            </a:prstGeom>
          </p:spPr>
        </p:pic>
      </p:grpSp>
      <p:sp>
        <p:nvSpPr>
          <p:cNvPr id="5211" name="object 22">
            <a:extLst>
              <a:ext uri="{FF2B5EF4-FFF2-40B4-BE49-F238E27FC236}">
                <a16:creationId xmlns:a16="http://schemas.microsoft.com/office/drawing/2014/main" id="{EA46D2D3-F7F4-B786-3C62-823CE3681822}"/>
              </a:ext>
            </a:extLst>
          </p:cNvPr>
          <p:cNvSpPr/>
          <p:nvPr/>
        </p:nvSpPr>
        <p:spPr>
          <a:xfrm>
            <a:off x="3238191" y="2243265"/>
            <a:ext cx="154940" cy="69215"/>
          </a:xfrm>
          <a:custGeom>
            <a:avLst/>
            <a:gdLst/>
            <a:ahLst/>
            <a:cxnLst/>
            <a:rect l="l" t="t" r="r" b="b"/>
            <a:pathLst>
              <a:path w="154939" h="69215">
                <a:moveTo>
                  <a:pt x="154813" y="52070"/>
                </a:moveTo>
                <a:lnTo>
                  <a:pt x="0" y="52070"/>
                </a:lnTo>
                <a:lnTo>
                  <a:pt x="0" y="68707"/>
                </a:lnTo>
                <a:lnTo>
                  <a:pt x="154813" y="68707"/>
                </a:lnTo>
                <a:lnTo>
                  <a:pt x="154813" y="52070"/>
                </a:lnTo>
                <a:close/>
              </a:path>
              <a:path w="154939" h="69215">
                <a:moveTo>
                  <a:pt x="154813" y="0"/>
                </a:moveTo>
                <a:lnTo>
                  <a:pt x="0" y="0"/>
                </a:lnTo>
                <a:lnTo>
                  <a:pt x="0" y="16637"/>
                </a:lnTo>
                <a:lnTo>
                  <a:pt x="154813" y="16637"/>
                </a:lnTo>
                <a:lnTo>
                  <a:pt x="15481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12" name="object 23">
            <a:extLst>
              <a:ext uri="{FF2B5EF4-FFF2-40B4-BE49-F238E27FC236}">
                <a16:creationId xmlns:a16="http://schemas.microsoft.com/office/drawing/2014/main" id="{E3D295A6-F270-EF86-593F-14ED8B35C2AC}"/>
              </a:ext>
            </a:extLst>
          </p:cNvPr>
          <p:cNvPicPr/>
          <p:nvPr/>
        </p:nvPicPr>
        <p:blipFill>
          <a:blip r:embed="rId8" cstate="print"/>
          <a:stretch>
            <a:fillRect/>
          </a:stretch>
        </p:blipFill>
        <p:spPr>
          <a:xfrm>
            <a:off x="4404431" y="1865567"/>
            <a:ext cx="170941" cy="96647"/>
          </a:xfrm>
          <a:prstGeom prst="rect">
            <a:avLst/>
          </a:prstGeom>
        </p:spPr>
      </p:pic>
      <p:sp>
        <p:nvSpPr>
          <p:cNvPr id="5213" name="object 24">
            <a:extLst>
              <a:ext uri="{FF2B5EF4-FFF2-40B4-BE49-F238E27FC236}">
                <a16:creationId xmlns:a16="http://schemas.microsoft.com/office/drawing/2014/main" id="{CEB848F7-8F18-E2E1-B791-C0B0216A7459}"/>
              </a:ext>
            </a:extLst>
          </p:cNvPr>
          <p:cNvSpPr/>
          <p:nvPr/>
        </p:nvSpPr>
        <p:spPr>
          <a:xfrm>
            <a:off x="6838641" y="2197164"/>
            <a:ext cx="154940" cy="161290"/>
          </a:xfrm>
          <a:custGeom>
            <a:avLst/>
            <a:gdLst/>
            <a:ahLst/>
            <a:cxnLst/>
            <a:rect l="l" t="t" r="r" b="b"/>
            <a:pathLst>
              <a:path w="154939" h="161290">
                <a:moveTo>
                  <a:pt x="154813" y="72390"/>
                </a:moveTo>
                <a:lnTo>
                  <a:pt x="86360" y="72390"/>
                </a:lnTo>
                <a:lnTo>
                  <a:pt x="86360" y="0"/>
                </a:lnTo>
                <a:lnTo>
                  <a:pt x="68453" y="0"/>
                </a:lnTo>
                <a:lnTo>
                  <a:pt x="68453" y="72390"/>
                </a:lnTo>
                <a:lnTo>
                  <a:pt x="0" y="72390"/>
                </a:lnTo>
                <a:lnTo>
                  <a:pt x="0" y="88900"/>
                </a:lnTo>
                <a:lnTo>
                  <a:pt x="68453" y="88900"/>
                </a:lnTo>
                <a:lnTo>
                  <a:pt x="68453" y="161290"/>
                </a:lnTo>
                <a:lnTo>
                  <a:pt x="86360" y="161290"/>
                </a:lnTo>
                <a:lnTo>
                  <a:pt x="86360" y="88900"/>
                </a:lnTo>
                <a:lnTo>
                  <a:pt x="154813" y="88900"/>
                </a:lnTo>
                <a:lnTo>
                  <a:pt x="154813" y="7239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214" name="object 25">
            <a:extLst>
              <a:ext uri="{FF2B5EF4-FFF2-40B4-BE49-F238E27FC236}">
                <a16:creationId xmlns:a16="http://schemas.microsoft.com/office/drawing/2014/main" id="{507A30F2-E975-187E-FAFB-E18475EB2320}"/>
              </a:ext>
            </a:extLst>
          </p:cNvPr>
          <p:cNvGrpSpPr/>
          <p:nvPr/>
        </p:nvGrpSpPr>
        <p:grpSpPr>
          <a:xfrm>
            <a:off x="7067621" y="2032064"/>
            <a:ext cx="734060" cy="680085"/>
            <a:chOff x="5979286" y="1112519"/>
            <a:chExt cx="734060" cy="680085"/>
          </a:xfrm>
        </p:grpSpPr>
        <p:sp>
          <p:nvSpPr>
            <p:cNvPr id="5215" name="object 26">
              <a:extLst>
                <a:ext uri="{FF2B5EF4-FFF2-40B4-BE49-F238E27FC236}">
                  <a16:creationId xmlns:a16="http://schemas.microsoft.com/office/drawing/2014/main" id="{4B01ABF7-B43F-BE31-A353-494FDCB61572}"/>
                </a:ext>
              </a:extLst>
            </p:cNvPr>
            <p:cNvSpPr/>
            <p:nvPr/>
          </p:nvSpPr>
          <p:spPr>
            <a:xfrm>
              <a:off x="5979287" y="1112519"/>
              <a:ext cx="718820" cy="491490"/>
            </a:xfrm>
            <a:custGeom>
              <a:avLst/>
              <a:gdLst/>
              <a:ahLst/>
              <a:cxnLst/>
              <a:rect l="l" t="t" r="r" b="b"/>
              <a:pathLst>
                <a:path w="718820" h="491490">
                  <a:moveTo>
                    <a:pt x="361950" y="233299"/>
                  </a:moveTo>
                  <a:lnTo>
                    <a:pt x="0" y="233299"/>
                  </a:lnTo>
                  <a:lnTo>
                    <a:pt x="0" y="252349"/>
                  </a:lnTo>
                  <a:lnTo>
                    <a:pt x="361950" y="252349"/>
                  </a:lnTo>
                  <a:lnTo>
                    <a:pt x="361950" y="233299"/>
                  </a:lnTo>
                  <a:close/>
                </a:path>
                <a:path w="718820" h="491490">
                  <a:moveTo>
                    <a:pt x="718566" y="399034"/>
                  </a:moveTo>
                  <a:lnTo>
                    <a:pt x="699897" y="399034"/>
                  </a:lnTo>
                  <a:lnTo>
                    <a:pt x="697001" y="415086"/>
                  </a:lnTo>
                  <a:lnTo>
                    <a:pt x="693864" y="428015"/>
                  </a:lnTo>
                  <a:lnTo>
                    <a:pt x="690422" y="437807"/>
                  </a:lnTo>
                  <a:lnTo>
                    <a:pt x="686689" y="444500"/>
                  </a:lnTo>
                  <a:lnTo>
                    <a:pt x="681609" y="451231"/>
                  </a:lnTo>
                  <a:lnTo>
                    <a:pt x="674243" y="454660"/>
                  </a:lnTo>
                  <a:lnTo>
                    <a:pt x="446786" y="454660"/>
                  </a:lnTo>
                  <a:lnTo>
                    <a:pt x="608457" y="235077"/>
                  </a:lnTo>
                  <a:lnTo>
                    <a:pt x="608457" y="219964"/>
                  </a:lnTo>
                  <a:lnTo>
                    <a:pt x="458724" y="16510"/>
                  </a:lnTo>
                  <a:lnTo>
                    <a:pt x="656844" y="16510"/>
                  </a:lnTo>
                  <a:lnTo>
                    <a:pt x="687527" y="40563"/>
                  </a:lnTo>
                  <a:lnTo>
                    <a:pt x="695198" y="74422"/>
                  </a:lnTo>
                  <a:lnTo>
                    <a:pt x="711708" y="74422"/>
                  </a:lnTo>
                  <a:lnTo>
                    <a:pt x="711708" y="0"/>
                  </a:lnTo>
                  <a:lnTo>
                    <a:pt x="408432" y="0"/>
                  </a:lnTo>
                  <a:lnTo>
                    <a:pt x="408432" y="11938"/>
                  </a:lnTo>
                  <a:lnTo>
                    <a:pt x="579234" y="240157"/>
                  </a:lnTo>
                  <a:lnTo>
                    <a:pt x="403352" y="478663"/>
                  </a:lnTo>
                  <a:lnTo>
                    <a:pt x="403352" y="491109"/>
                  </a:lnTo>
                  <a:lnTo>
                    <a:pt x="712089" y="491109"/>
                  </a:lnTo>
                  <a:lnTo>
                    <a:pt x="718566" y="39903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16" name="object 27">
              <a:extLst>
                <a:ext uri="{FF2B5EF4-FFF2-40B4-BE49-F238E27FC236}">
                  <a16:creationId xmlns:a16="http://schemas.microsoft.com/office/drawing/2014/main" id="{6D58AF6D-88C4-E811-A7D2-5AC4638B4396}"/>
                </a:ext>
              </a:extLst>
            </p:cNvPr>
            <p:cNvPicPr/>
            <p:nvPr/>
          </p:nvPicPr>
          <p:blipFill>
            <a:blip r:embed="rId9" cstate="print"/>
            <a:stretch>
              <a:fillRect/>
            </a:stretch>
          </p:blipFill>
          <p:spPr>
            <a:xfrm>
              <a:off x="6381622" y="1623821"/>
              <a:ext cx="80390" cy="168655"/>
            </a:xfrm>
            <a:prstGeom prst="rect">
              <a:avLst/>
            </a:prstGeom>
          </p:spPr>
        </p:pic>
        <p:sp>
          <p:nvSpPr>
            <p:cNvPr id="5217" name="object 28">
              <a:extLst>
                <a:ext uri="{FF2B5EF4-FFF2-40B4-BE49-F238E27FC236}">
                  <a16:creationId xmlns:a16="http://schemas.microsoft.com/office/drawing/2014/main" id="{3BB62B77-9061-CF2E-B6A8-A1C4E2C2DCC8}"/>
                </a:ext>
              </a:extLst>
            </p:cNvPr>
            <p:cNvSpPr/>
            <p:nvPr/>
          </p:nvSpPr>
          <p:spPr>
            <a:xfrm>
              <a:off x="6490335" y="1673605"/>
              <a:ext cx="107314" cy="55244"/>
            </a:xfrm>
            <a:custGeom>
              <a:avLst/>
              <a:gdLst/>
              <a:ahLst/>
              <a:cxnLst/>
              <a:rect l="l" t="t" r="r" b="b"/>
              <a:pathLst>
                <a:path w="107315" h="55244">
                  <a:moveTo>
                    <a:pt x="107188" y="40513"/>
                  </a:moveTo>
                  <a:lnTo>
                    <a:pt x="0" y="40513"/>
                  </a:lnTo>
                  <a:lnTo>
                    <a:pt x="0" y="54737"/>
                  </a:lnTo>
                  <a:lnTo>
                    <a:pt x="107188" y="54737"/>
                  </a:lnTo>
                  <a:lnTo>
                    <a:pt x="107188" y="40513"/>
                  </a:lnTo>
                  <a:close/>
                </a:path>
                <a:path w="107315" h="55244">
                  <a:moveTo>
                    <a:pt x="107188" y="0"/>
                  </a:moveTo>
                  <a:lnTo>
                    <a:pt x="0" y="0"/>
                  </a:lnTo>
                  <a:lnTo>
                    <a:pt x="0" y="14224"/>
                  </a:lnTo>
                  <a:lnTo>
                    <a:pt x="107188" y="14224"/>
                  </a:lnTo>
                  <a:lnTo>
                    <a:pt x="107188"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18" name="object 29">
              <a:extLst>
                <a:ext uri="{FF2B5EF4-FFF2-40B4-BE49-F238E27FC236}">
                  <a16:creationId xmlns:a16="http://schemas.microsoft.com/office/drawing/2014/main" id="{7DB82B5E-7504-FA5F-6913-7E9E8EE08B30}"/>
                </a:ext>
              </a:extLst>
            </p:cNvPr>
            <p:cNvPicPr/>
            <p:nvPr/>
          </p:nvPicPr>
          <p:blipFill>
            <a:blip r:embed="rId10" cstate="print"/>
            <a:stretch>
              <a:fillRect/>
            </a:stretch>
          </p:blipFill>
          <p:spPr>
            <a:xfrm>
              <a:off x="6634479" y="1635632"/>
              <a:ext cx="78867" cy="119761"/>
            </a:xfrm>
            <a:prstGeom prst="rect">
              <a:avLst/>
            </a:prstGeom>
          </p:spPr>
        </p:pic>
      </p:grpSp>
      <p:pic>
        <p:nvPicPr>
          <p:cNvPr id="5219" name="object 30">
            <a:extLst>
              <a:ext uri="{FF2B5EF4-FFF2-40B4-BE49-F238E27FC236}">
                <a16:creationId xmlns:a16="http://schemas.microsoft.com/office/drawing/2014/main" id="{DDC71D6F-BFAC-EFFE-C665-0E9F375B5226}"/>
              </a:ext>
            </a:extLst>
          </p:cNvPr>
          <p:cNvPicPr/>
          <p:nvPr/>
        </p:nvPicPr>
        <p:blipFill>
          <a:blip r:embed="rId11" cstate="print"/>
          <a:stretch>
            <a:fillRect/>
          </a:stretch>
        </p:blipFill>
        <p:spPr>
          <a:xfrm>
            <a:off x="7183826" y="1980883"/>
            <a:ext cx="129286" cy="181737"/>
          </a:xfrm>
          <a:prstGeom prst="rect">
            <a:avLst/>
          </a:prstGeom>
        </p:spPr>
      </p:pic>
      <p:grpSp>
        <p:nvGrpSpPr>
          <p:cNvPr id="5220" name="object 31">
            <a:extLst>
              <a:ext uri="{FF2B5EF4-FFF2-40B4-BE49-F238E27FC236}">
                <a16:creationId xmlns:a16="http://schemas.microsoft.com/office/drawing/2014/main" id="{8F153E38-1CAC-9750-88FF-76F85950B965}"/>
              </a:ext>
            </a:extLst>
          </p:cNvPr>
          <p:cNvGrpSpPr/>
          <p:nvPr/>
        </p:nvGrpSpPr>
        <p:grpSpPr>
          <a:xfrm>
            <a:off x="7083877" y="2349056"/>
            <a:ext cx="339725" cy="175895"/>
            <a:chOff x="5995542" y="1429511"/>
            <a:chExt cx="339725" cy="175895"/>
          </a:xfrm>
        </p:grpSpPr>
        <p:pic>
          <p:nvPicPr>
            <p:cNvPr id="5221" name="object 32">
              <a:extLst>
                <a:ext uri="{FF2B5EF4-FFF2-40B4-BE49-F238E27FC236}">
                  <a16:creationId xmlns:a16="http://schemas.microsoft.com/office/drawing/2014/main" id="{910820C9-3752-18A6-1E33-093EFA11163F}"/>
                </a:ext>
              </a:extLst>
            </p:cNvPr>
            <p:cNvPicPr/>
            <p:nvPr/>
          </p:nvPicPr>
          <p:blipFill>
            <a:blip r:embed="rId12" cstate="print"/>
            <a:stretch>
              <a:fillRect/>
            </a:stretch>
          </p:blipFill>
          <p:spPr>
            <a:xfrm>
              <a:off x="5995542" y="1429511"/>
              <a:ext cx="105410" cy="173482"/>
            </a:xfrm>
            <a:prstGeom prst="rect">
              <a:avLst/>
            </a:prstGeom>
          </p:spPr>
        </p:pic>
        <p:pic>
          <p:nvPicPr>
            <p:cNvPr id="5222" name="object 33">
              <a:extLst>
                <a:ext uri="{FF2B5EF4-FFF2-40B4-BE49-F238E27FC236}">
                  <a16:creationId xmlns:a16="http://schemas.microsoft.com/office/drawing/2014/main" id="{530914D4-06C7-C59D-D4A6-CFB73F6A3145}"/>
                </a:ext>
              </a:extLst>
            </p:cNvPr>
            <p:cNvPicPr/>
            <p:nvPr/>
          </p:nvPicPr>
          <p:blipFill>
            <a:blip r:embed="rId13" cstate="print"/>
            <a:stretch>
              <a:fillRect/>
            </a:stretch>
          </p:blipFill>
          <p:spPr>
            <a:xfrm>
              <a:off x="6125209" y="1480819"/>
              <a:ext cx="209550" cy="124205"/>
            </a:xfrm>
            <a:prstGeom prst="rect">
              <a:avLst/>
            </a:prstGeom>
          </p:spPr>
        </p:pic>
      </p:grpSp>
      <p:pic>
        <p:nvPicPr>
          <p:cNvPr id="5223" name="object 34">
            <a:extLst>
              <a:ext uri="{FF2B5EF4-FFF2-40B4-BE49-F238E27FC236}">
                <a16:creationId xmlns:a16="http://schemas.microsoft.com/office/drawing/2014/main" id="{35612DFD-4713-688C-E08D-31EE72B3C4C5}"/>
              </a:ext>
            </a:extLst>
          </p:cNvPr>
          <p:cNvPicPr/>
          <p:nvPr/>
        </p:nvPicPr>
        <p:blipFill>
          <a:blip r:embed="rId14" cstate="print"/>
          <a:stretch>
            <a:fillRect/>
          </a:stretch>
        </p:blipFill>
        <p:spPr>
          <a:xfrm>
            <a:off x="7576256" y="1865567"/>
            <a:ext cx="116458" cy="96647"/>
          </a:xfrm>
          <a:prstGeom prst="rect">
            <a:avLst/>
          </a:prstGeom>
        </p:spPr>
      </p:pic>
      <p:grpSp>
        <p:nvGrpSpPr>
          <p:cNvPr id="5224" name="object 35">
            <a:extLst>
              <a:ext uri="{FF2B5EF4-FFF2-40B4-BE49-F238E27FC236}">
                <a16:creationId xmlns:a16="http://schemas.microsoft.com/office/drawing/2014/main" id="{E93366AC-7054-488D-AB4B-642359AFDED8}"/>
              </a:ext>
            </a:extLst>
          </p:cNvPr>
          <p:cNvGrpSpPr/>
          <p:nvPr/>
        </p:nvGrpSpPr>
        <p:grpSpPr>
          <a:xfrm>
            <a:off x="7855529" y="1827975"/>
            <a:ext cx="494030" cy="963930"/>
            <a:chOff x="6767194" y="908430"/>
            <a:chExt cx="494030" cy="963930"/>
          </a:xfrm>
        </p:grpSpPr>
        <p:pic>
          <p:nvPicPr>
            <p:cNvPr id="5225" name="object 36">
              <a:extLst>
                <a:ext uri="{FF2B5EF4-FFF2-40B4-BE49-F238E27FC236}">
                  <a16:creationId xmlns:a16="http://schemas.microsoft.com/office/drawing/2014/main" id="{2699BA04-677F-BC82-3516-535A97FCF9CC}"/>
                </a:ext>
              </a:extLst>
            </p:cNvPr>
            <p:cNvPicPr/>
            <p:nvPr/>
          </p:nvPicPr>
          <p:blipFill>
            <a:blip r:embed="rId15" cstate="print"/>
            <a:stretch>
              <a:fillRect/>
            </a:stretch>
          </p:blipFill>
          <p:spPr>
            <a:xfrm>
              <a:off x="6767194" y="1206245"/>
              <a:ext cx="295909" cy="329056"/>
            </a:xfrm>
            <a:prstGeom prst="rect">
              <a:avLst/>
            </a:prstGeom>
          </p:spPr>
        </p:pic>
        <p:pic>
          <p:nvPicPr>
            <p:cNvPr id="5226" name="object 37">
              <a:extLst>
                <a:ext uri="{FF2B5EF4-FFF2-40B4-BE49-F238E27FC236}">
                  <a16:creationId xmlns:a16="http://schemas.microsoft.com/office/drawing/2014/main" id="{CAEC380C-5927-53A6-6BF2-C36113ED53A6}"/>
                </a:ext>
              </a:extLst>
            </p:cNvPr>
            <p:cNvPicPr/>
            <p:nvPr/>
          </p:nvPicPr>
          <p:blipFill>
            <a:blip r:embed="rId16" cstate="print"/>
            <a:stretch>
              <a:fillRect/>
            </a:stretch>
          </p:blipFill>
          <p:spPr>
            <a:xfrm>
              <a:off x="7079741" y="908430"/>
              <a:ext cx="180975" cy="963930"/>
            </a:xfrm>
            <a:prstGeom prst="rect">
              <a:avLst/>
            </a:prstGeom>
          </p:spPr>
        </p:pic>
      </p:grpSp>
      <p:pic>
        <p:nvPicPr>
          <p:cNvPr id="5227" name="object 38">
            <a:extLst>
              <a:ext uri="{FF2B5EF4-FFF2-40B4-BE49-F238E27FC236}">
                <a16:creationId xmlns:a16="http://schemas.microsoft.com/office/drawing/2014/main" id="{3B389FDA-71FE-FF36-74BD-2F61DC01B493}"/>
              </a:ext>
            </a:extLst>
          </p:cNvPr>
          <p:cNvPicPr/>
          <p:nvPr/>
        </p:nvPicPr>
        <p:blipFill>
          <a:blip r:embed="rId17" cstate="print"/>
          <a:stretch>
            <a:fillRect/>
          </a:stretch>
        </p:blipFill>
        <p:spPr>
          <a:xfrm>
            <a:off x="8650474" y="3456496"/>
            <a:ext cx="843001" cy="536320"/>
          </a:xfrm>
          <a:prstGeom prst="rect">
            <a:avLst/>
          </a:prstGeom>
        </p:spPr>
      </p:pic>
      <p:pic>
        <p:nvPicPr>
          <p:cNvPr id="5228" name="object 39">
            <a:extLst>
              <a:ext uri="{FF2B5EF4-FFF2-40B4-BE49-F238E27FC236}">
                <a16:creationId xmlns:a16="http://schemas.microsoft.com/office/drawing/2014/main" id="{65384194-4700-0C3D-68D9-DAC0162AD807}"/>
              </a:ext>
            </a:extLst>
          </p:cNvPr>
          <p:cNvPicPr/>
          <p:nvPr/>
        </p:nvPicPr>
        <p:blipFill>
          <a:blip r:embed="rId18" cstate="print"/>
          <a:stretch>
            <a:fillRect/>
          </a:stretch>
        </p:blipFill>
        <p:spPr>
          <a:xfrm>
            <a:off x="5469835" y="3556065"/>
            <a:ext cx="99949" cy="173355"/>
          </a:xfrm>
          <a:prstGeom prst="rect">
            <a:avLst/>
          </a:prstGeom>
        </p:spPr>
      </p:pic>
      <p:pic>
        <p:nvPicPr>
          <p:cNvPr id="5229" name="object 40">
            <a:extLst>
              <a:ext uri="{FF2B5EF4-FFF2-40B4-BE49-F238E27FC236}">
                <a16:creationId xmlns:a16="http://schemas.microsoft.com/office/drawing/2014/main" id="{47F343B5-DDB9-45B3-F46F-DAA7CAC3A39B}"/>
              </a:ext>
            </a:extLst>
          </p:cNvPr>
          <p:cNvPicPr/>
          <p:nvPr/>
        </p:nvPicPr>
        <p:blipFill>
          <a:blip r:embed="rId19" cstate="print"/>
          <a:stretch>
            <a:fillRect/>
          </a:stretch>
        </p:blipFill>
        <p:spPr>
          <a:xfrm>
            <a:off x="5746568" y="3434399"/>
            <a:ext cx="170941" cy="96646"/>
          </a:xfrm>
          <a:prstGeom prst="rect">
            <a:avLst/>
          </a:prstGeom>
        </p:spPr>
      </p:pic>
      <p:pic>
        <p:nvPicPr>
          <p:cNvPr id="5230" name="object 41">
            <a:extLst>
              <a:ext uri="{FF2B5EF4-FFF2-40B4-BE49-F238E27FC236}">
                <a16:creationId xmlns:a16="http://schemas.microsoft.com/office/drawing/2014/main" id="{30FD5CA3-EA0B-8750-B155-767CA47AFEBE}"/>
              </a:ext>
            </a:extLst>
          </p:cNvPr>
          <p:cNvPicPr/>
          <p:nvPr/>
        </p:nvPicPr>
        <p:blipFill>
          <a:blip r:embed="rId20" cstate="print"/>
          <a:stretch>
            <a:fillRect/>
          </a:stretch>
        </p:blipFill>
        <p:spPr>
          <a:xfrm>
            <a:off x="5458786" y="4893044"/>
            <a:ext cx="209550" cy="124193"/>
          </a:xfrm>
          <a:prstGeom prst="rect">
            <a:avLst/>
          </a:prstGeom>
        </p:spPr>
      </p:pic>
      <p:pic>
        <p:nvPicPr>
          <p:cNvPr id="5231" name="object 42">
            <a:extLst>
              <a:ext uri="{FF2B5EF4-FFF2-40B4-BE49-F238E27FC236}">
                <a16:creationId xmlns:a16="http://schemas.microsoft.com/office/drawing/2014/main" id="{13133207-2EE2-EE33-BE71-7E5F8135061E}"/>
              </a:ext>
            </a:extLst>
          </p:cNvPr>
          <p:cNvPicPr/>
          <p:nvPr/>
        </p:nvPicPr>
        <p:blipFill>
          <a:blip r:embed="rId21" cstate="print"/>
          <a:stretch>
            <a:fillRect/>
          </a:stretch>
        </p:blipFill>
        <p:spPr>
          <a:xfrm>
            <a:off x="5516189" y="4479862"/>
            <a:ext cx="99949" cy="173354"/>
          </a:xfrm>
          <a:prstGeom prst="rect">
            <a:avLst/>
          </a:prstGeom>
        </p:spPr>
      </p:pic>
      <p:pic>
        <p:nvPicPr>
          <p:cNvPr id="5232" name="object 43">
            <a:extLst>
              <a:ext uri="{FF2B5EF4-FFF2-40B4-BE49-F238E27FC236}">
                <a16:creationId xmlns:a16="http://schemas.microsoft.com/office/drawing/2014/main" id="{FE5937D4-AACF-57F1-E67C-2340AA5DA106}"/>
              </a:ext>
            </a:extLst>
          </p:cNvPr>
          <p:cNvPicPr/>
          <p:nvPr/>
        </p:nvPicPr>
        <p:blipFill>
          <a:blip r:embed="rId22" cstate="print"/>
          <a:stretch>
            <a:fillRect/>
          </a:stretch>
        </p:blipFill>
        <p:spPr>
          <a:xfrm>
            <a:off x="5792923" y="4358323"/>
            <a:ext cx="171069" cy="96646"/>
          </a:xfrm>
          <a:prstGeom prst="rect">
            <a:avLst/>
          </a:prstGeom>
        </p:spPr>
      </p:pic>
      <p:grpSp>
        <p:nvGrpSpPr>
          <p:cNvPr id="5233" name="object 44">
            <a:extLst>
              <a:ext uri="{FF2B5EF4-FFF2-40B4-BE49-F238E27FC236}">
                <a16:creationId xmlns:a16="http://schemas.microsoft.com/office/drawing/2014/main" id="{AB4C3C5C-2D04-F402-80B7-19D35D5D664E}"/>
              </a:ext>
            </a:extLst>
          </p:cNvPr>
          <p:cNvGrpSpPr/>
          <p:nvPr/>
        </p:nvGrpSpPr>
        <p:grpSpPr>
          <a:xfrm>
            <a:off x="5455738" y="4524821"/>
            <a:ext cx="2560320" cy="644525"/>
            <a:chOff x="4367403" y="3605276"/>
            <a:chExt cx="2560320" cy="644525"/>
          </a:xfrm>
        </p:grpSpPr>
        <p:sp>
          <p:nvSpPr>
            <p:cNvPr id="5234" name="object 45">
              <a:extLst>
                <a:ext uri="{FF2B5EF4-FFF2-40B4-BE49-F238E27FC236}">
                  <a16:creationId xmlns:a16="http://schemas.microsoft.com/office/drawing/2014/main" id="{0E318E7A-9481-0A76-DC6F-D057BEEA1A22}"/>
                </a:ext>
              </a:extLst>
            </p:cNvPr>
            <p:cNvSpPr/>
            <p:nvPr/>
          </p:nvSpPr>
          <p:spPr>
            <a:xfrm>
              <a:off x="4367403" y="3605275"/>
              <a:ext cx="575945" cy="491490"/>
            </a:xfrm>
            <a:custGeom>
              <a:avLst/>
              <a:gdLst/>
              <a:ahLst/>
              <a:cxnLst/>
              <a:rect l="l" t="t" r="r" b="b"/>
              <a:pathLst>
                <a:path w="575945" h="491489">
                  <a:moveTo>
                    <a:pt x="219075" y="233172"/>
                  </a:moveTo>
                  <a:lnTo>
                    <a:pt x="0" y="233172"/>
                  </a:lnTo>
                  <a:lnTo>
                    <a:pt x="0" y="252222"/>
                  </a:lnTo>
                  <a:lnTo>
                    <a:pt x="219075" y="252222"/>
                  </a:lnTo>
                  <a:lnTo>
                    <a:pt x="219075" y="233172"/>
                  </a:lnTo>
                  <a:close/>
                </a:path>
                <a:path w="575945" h="491489">
                  <a:moveTo>
                    <a:pt x="575691" y="398945"/>
                  </a:moveTo>
                  <a:lnTo>
                    <a:pt x="557149" y="398945"/>
                  </a:lnTo>
                  <a:lnTo>
                    <a:pt x="554240" y="415023"/>
                  </a:lnTo>
                  <a:lnTo>
                    <a:pt x="551065" y="427951"/>
                  </a:lnTo>
                  <a:lnTo>
                    <a:pt x="547624" y="437743"/>
                  </a:lnTo>
                  <a:lnTo>
                    <a:pt x="543941" y="444398"/>
                  </a:lnTo>
                  <a:lnTo>
                    <a:pt x="538861" y="451180"/>
                  </a:lnTo>
                  <a:lnTo>
                    <a:pt x="531368" y="454571"/>
                  </a:lnTo>
                  <a:lnTo>
                    <a:pt x="303911" y="454571"/>
                  </a:lnTo>
                  <a:lnTo>
                    <a:pt x="465709" y="235077"/>
                  </a:lnTo>
                  <a:lnTo>
                    <a:pt x="465709" y="219837"/>
                  </a:lnTo>
                  <a:lnTo>
                    <a:pt x="315849" y="16510"/>
                  </a:lnTo>
                  <a:lnTo>
                    <a:pt x="513969" y="16510"/>
                  </a:lnTo>
                  <a:lnTo>
                    <a:pt x="544652" y="40513"/>
                  </a:lnTo>
                  <a:lnTo>
                    <a:pt x="552323" y="74295"/>
                  </a:lnTo>
                  <a:lnTo>
                    <a:pt x="568833" y="74295"/>
                  </a:lnTo>
                  <a:lnTo>
                    <a:pt x="568833" y="0"/>
                  </a:lnTo>
                  <a:lnTo>
                    <a:pt x="265684" y="0"/>
                  </a:lnTo>
                  <a:lnTo>
                    <a:pt x="265684" y="11938"/>
                  </a:lnTo>
                  <a:lnTo>
                    <a:pt x="436372" y="240157"/>
                  </a:lnTo>
                  <a:lnTo>
                    <a:pt x="260477" y="478561"/>
                  </a:lnTo>
                  <a:lnTo>
                    <a:pt x="260477" y="490994"/>
                  </a:lnTo>
                  <a:lnTo>
                    <a:pt x="569214" y="490994"/>
                  </a:lnTo>
                  <a:lnTo>
                    <a:pt x="575691" y="39894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35" name="object 46">
              <a:extLst>
                <a:ext uri="{FF2B5EF4-FFF2-40B4-BE49-F238E27FC236}">
                  <a16:creationId xmlns:a16="http://schemas.microsoft.com/office/drawing/2014/main" id="{3EEFA2A0-5CAF-C5A7-BF88-08EA03FC30AC}"/>
                </a:ext>
              </a:extLst>
            </p:cNvPr>
            <p:cNvSpPr/>
            <p:nvPr/>
          </p:nvSpPr>
          <p:spPr>
            <a:xfrm>
              <a:off x="4649673" y="4116552"/>
              <a:ext cx="184150" cy="133350"/>
            </a:xfrm>
            <a:custGeom>
              <a:avLst/>
              <a:gdLst/>
              <a:ahLst/>
              <a:cxnLst/>
              <a:rect l="l" t="t" r="r" b="b"/>
              <a:pathLst>
                <a:path w="184150" h="133350">
                  <a:moveTo>
                    <a:pt x="42341" y="0"/>
                  </a:moveTo>
                  <a:lnTo>
                    <a:pt x="23672" y="0"/>
                  </a:lnTo>
                  <a:lnTo>
                    <a:pt x="19354" y="20002"/>
                  </a:lnTo>
                  <a:lnTo>
                    <a:pt x="37769" y="20002"/>
                  </a:lnTo>
                  <a:lnTo>
                    <a:pt x="42341" y="0"/>
                  </a:lnTo>
                  <a:close/>
                </a:path>
                <a:path w="184150" h="133350">
                  <a:moveTo>
                    <a:pt x="45897" y="115341"/>
                  </a:moveTo>
                  <a:lnTo>
                    <a:pt x="39547" y="109207"/>
                  </a:lnTo>
                  <a:lnTo>
                    <a:pt x="35991" y="113004"/>
                  </a:lnTo>
                  <a:lnTo>
                    <a:pt x="32943" y="115912"/>
                  </a:lnTo>
                  <a:lnTo>
                    <a:pt x="24434" y="120738"/>
                  </a:lnTo>
                  <a:lnTo>
                    <a:pt x="21386" y="120738"/>
                  </a:lnTo>
                  <a:lnTo>
                    <a:pt x="19989" y="120205"/>
                  </a:lnTo>
                  <a:lnTo>
                    <a:pt x="18973" y="119151"/>
                  </a:lnTo>
                  <a:lnTo>
                    <a:pt x="18084" y="118097"/>
                  </a:lnTo>
                  <a:lnTo>
                    <a:pt x="17576" y="116395"/>
                  </a:lnTo>
                  <a:lnTo>
                    <a:pt x="17703" y="110350"/>
                  </a:lnTo>
                  <a:lnTo>
                    <a:pt x="18465" y="106006"/>
                  </a:lnTo>
                  <a:lnTo>
                    <a:pt x="19100" y="103098"/>
                  </a:lnTo>
                  <a:lnTo>
                    <a:pt x="19862" y="99441"/>
                  </a:lnTo>
                  <a:lnTo>
                    <a:pt x="33705" y="37490"/>
                  </a:lnTo>
                  <a:lnTo>
                    <a:pt x="29133" y="37490"/>
                  </a:lnTo>
                  <a:lnTo>
                    <a:pt x="2209" y="38506"/>
                  </a:lnTo>
                  <a:lnTo>
                    <a:pt x="1066" y="44831"/>
                  </a:lnTo>
                  <a:lnTo>
                    <a:pt x="5003" y="44958"/>
                  </a:lnTo>
                  <a:lnTo>
                    <a:pt x="7924" y="45580"/>
                  </a:lnTo>
                  <a:lnTo>
                    <a:pt x="10972" y="47815"/>
                  </a:lnTo>
                  <a:lnTo>
                    <a:pt x="11861" y="49580"/>
                  </a:lnTo>
                  <a:lnTo>
                    <a:pt x="11861" y="54698"/>
                  </a:lnTo>
                  <a:lnTo>
                    <a:pt x="11480" y="57607"/>
                  </a:lnTo>
                  <a:lnTo>
                    <a:pt x="10972" y="60845"/>
                  </a:lnTo>
                  <a:lnTo>
                    <a:pt x="10337" y="64414"/>
                  </a:lnTo>
                  <a:lnTo>
                    <a:pt x="9575" y="67983"/>
                  </a:lnTo>
                  <a:lnTo>
                    <a:pt x="8813" y="71691"/>
                  </a:lnTo>
                  <a:lnTo>
                    <a:pt x="7924" y="75526"/>
                  </a:lnTo>
                  <a:lnTo>
                    <a:pt x="6908" y="79375"/>
                  </a:lnTo>
                  <a:lnTo>
                    <a:pt x="4241" y="91071"/>
                  </a:lnTo>
                  <a:lnTo>
                    <a:pt x="0" y="118973"/>
                  </a:lnTo>
                  <a:lnTo>
                    <a:pt x="304" y="120764"/>
                  </a:lnTo>
                  <a:lnTo>
                    <a:pt x="1828" y="124980"/>
                  </a:lnTo>
                  <a:lnTo>
                    <a:pt x="2844" y="126796"/>
                  </a:lnTo>
                  <a:lnTo>
                    <a:pt x="4241" y="128320"/>
                  </a:lnTo>
                  <a:lnTo>
                    <a:pt x="5511" y="129844"/>
                  </a:lnTo>
                  <a:lnTo>
                    <a:pt x="7162" y="131038"/>
                  </a:lnTo>
                  <a:lnTo>
                    <a:pt x="10972" y="132765"/>
                  </a:lnTo>
                  <a:lnTo>
                    <a:pt x="13131" y="133197"/>
                  </a:lnTo>
                  <a:lnTo>
                    <a:pt x="17957" y="133197"/>
                  </a:lnTo>
                  <a:lnTo>
                    <a:pt x="40360" y="120738"/>
                  </a:lnTo>
                  <a:lnTo>
                    <a:pt x="42595" y="118630"/>
                  </a:lnTo>
                  <a:lnTo>
                    <a:pt x="45897" y="115341"/>
                  </a:lnTo>
                  <a:close/>
                </a:path>
                <a:path w="184150" h="133350">
                  <a:moveTo>
                    <a:pt x="183565" y="90233"/>
                  </a:moveTo>
                  <a:lnTo>
                    <a:pt x="76377" y="90233"/>
                  </a:lnTo>
                  <a:lnTo>
                    <a:pt x="76377" y="104457"/>
                  </a:lnTo>
                  <a:lnTo>
                    <a:pt x="183565" y="104457"/>
                  </a:lnTo>
                  <a:lnTo>
                    <a:pt x="183565" y="90233"/>
                  </a:lnTo>
                  <a:close/>
                </a:path>
                <a:path w="184150" h="133350">
                  <a:moveTo>
                    <a:pt x="183565" y="49771"/>
                  </a:moveTo>
                  <a:lnTo>
                    <a:pt x="76377" y="49771"/>
                  </a:lnTo>
                  <a:lnTo>
                    <a:pt x="76377" y="63995"/>
                  </a:lnTo>
                  <a:lnTo>
                    <a:pt x="183565" y="63995"/>
                  </a:lnTo>
                  <a:lnTo>
                    <a:pt x="183565" y="49771"/>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36" name="object 47">
              <a:extLst>
                <a:ext uri="{FF2B5EF4-FFF2-40B4-BE49-F238E27FC236}">
                  <a16:creationId xmlns:a16="http://schemas.microsoft.com/office/drawing/2014/main" id="{F0EDAADD-A7CD-0450-46AF-5D79BF913415}"/>
                </a:ext>
              </a:extLst>
            </p:cNvPr>
            <p:cNvPicPr/>
            <p:nvPr/>
          </p:nvPicPr>
          <p:blipFill>
            <a:blip r:embed="rId23" cstate="print"/>
            <a:stretch>
              <a:fillRect/>
            </a:stretch>
          </p:blipFill>
          <p:spPr>
            <a:xfrm>
              <a:off x="4870196" y="4128274"/>
              <a:ext cx="78866" cy="119811"/>
            </a:xfrm>
            <a:prstGeom prst="rect">
              <a:avLst/>
            </a:prstGeom>
          </p:spPr>
        </p:pic>
        <p:pic>
          <p:nvPicPr>
            <p:cNvPr id="5237" name="object 48">
              <a:extLst>
                <a:ext uri="{FF2B5EF4-FFF2-40B4-BE49-F238E27FC236}">
                  <a16:creationId xmlns:a16="http://schemas.microsoft.com/office/drawing/2014/main" id="{71DF50CB-7CD4-6905-F67C-F1AB68DAF701}"/>
                </a:ext>
              </a:extLst>
            </p:cNvPr>
            <p:cNvPicPr/>
            <p:nvPr/>
          </p:nvPicPr>
          <p:blipFill>
            <a:blip r:embed="rId24" cstate="print"/>
            <a:stretch>
              <a:fillRect/>
            </a:stretch>
          </p:blipFill>
          <p:spPr>
            <a:xfrm>
              <a:off x="4980565" y="3685032"/>
              <a:ext cx="1946777" cy="322021"/>
            </a:xfrm>
            <a:prstGeom prst="rect">
              <a:avLst/>
            </a:prstGeom>
          </p:spPr>
        </p:pic>
      </p:grpSp>
      <p:grpSp>
        <p:nvGrpSpPr>
          <p:cNvPr id="5238" name="object 49">
            <a:extLst>
              <a:ext uri="{FF2B5EF4-FFF2-40B4-BE49-F238E27FC236}">
                <a16:creationId xmlns:a16="http://schemas.microsoft.com/office/drawing/2014/main" id="{E8D4DBEA-C4D2-8A04-26D6-593BD2E18CF7}"/>
              </a:ext>
            </a:extLst>
          </p:cNvPr>
          <p:cNvGrpSpPr/>
          <p:nvPr/>
        </p:nvGrpSpPr>
        <p:grpSpPr>
          <a:xfrm>
            <a:off x="8229758" y="4748722"/>
            <a:ext cx="1369060" cy="525145"/>
            <a:chOff x="7141423" y="3829177"/>
            <a:chExt cx="1369060" cy="525145"/>
          </a:xfrm>
        </p:grpSpPr>
        <p:pic>
          <p:nvPicPr>
            <p:cNvPr id="5239" name="object 50">
              <a:extLst>
                <a:ext uri="{FF2B5EF4-FFF2-40B4-BE49-F238E27FC236}">
                  <a16:creationId xmlns:a16="http://schemas.microsoft.com/office/drawing/2014/main" id="{52C3C120-23FC-1AEB-22CB-3D266B4C33F6}"/>
                </a:ext>
              </a:extLst>
            </p:cNvPr>
            <p:cNvPicPr/>
            <p:nvPr/>
          </p:nvPicPr>
          <p:blipFill>
            <a:blip r:embed="rId25" cstate="print"/>
            <a:stretch>
              <a:fillRect/>
            </a:stretch>
          </p:blipFill>
          <p:spPr>
            <a:xfrm>
              <a:off x="7761478" y="3829177"/>
              <a:ext cx="403351" cy="181254"/>
            </a:xfrm>
            <a:prstGeom prst="rect">
              <a:avLst/>
            </a:prstGeom>
          </p:spPr>
        </p:pic>
        <p:pic>
          <p:nvPicPr>
            <p:cNvPr id="5240" name="object 51">
              <a:extLst>
                <a:ext uri="{FF2B5EF4-FFF2-40B4-BE49-F238E27FC236}">
                  <a16:creationId xmlns:a16="http://schemas.microsoft.com/office/drawing/2014/main" id="{E3BAD1AA-5BA3-3DAC-D1D5-07800D8B2C84}"/>
                </a:ext>
              </a:extLst>
            </p:cNvPr>
            <p:cNvPicPr/>
            <p:nvPr/>
          </p:nvPicPr>
          <p:blipFill>
            <a:blip r:embed="rId26" cstate="print"/>
            <a:stretch>
              <a:fillRect/>
            </a:stretch>
          </p:blipFill>
          <p:spPr>
            <a:xfrm>
              <a:off x="8266176" y="3850513"/>
              <a:ext cx="213502" cy="164655"/>
            </a:xfrm>
            <a:prstGeom prst="rect">
              <a:avLst/>
            </a:prstGeom>
          </p:spPr>
        </p:pic>
        <p:pic>
          <p:nvPicPr>
            <p:cNvPr id="5241" name="object 52">
              <a:extLst>
                <a:ext uri="{FF2B5EF4-FFF2-40B4-BE49-F238E27FC236}">
                  <a16:creationId xmlns:a16="http://schemas.microsoft.com/office/drawing/2014/main" id="{FDD3E3DB-DC6C-9504-6365-7789ECBE9ED2}"/>
                </a:ext>
              </a:extLst>
            </p:cNvPr>
            <p:cNvPicPr/>
            <p:nvPr/>
          </p:nvPicPr>
          <p:blipFill>
            <a:blip r:embed="rId27" cstate="print"/>
            <a:stretch>
              <a:fillRect/>
            </a:stretch>
          </p:blipFill>
          <p:spPr>
            <a:xfrm>
              <a:off x="7141423" y="3843274"/>
              <a:ext cx="1104560" cy="510781"/>
            </a:xfrm>
            <a:prstGeom prst="rect">
              <a:avLst/>
            </a:prstGeom>
          </p:spPr>
        </p:pic>
        <p:pic>
          <p:nvPicPr>
            <p:cNvPr id="5242" name="object 53">
              <a:extLst>
                <a:ext uri="{FF2B5EF4-FFF2-40B4-BE49-F238E27FC236}">
                  <a16:creationId xmlns:a16="http://schemas.microsoft.com/office/drawing/2014/main" id="{7496D417-9BD8-E1D5-F18A-E3C5F61DE3B0}"/>
                </a:ext>
              </a:extLst>
            </p:cNvPr>
            <p:cNvPicPr/>
            <p:nvPr/>
          </p:nvPicPr>
          <p:blipFill>
            <a:blip r:embed="rId28" cstate="print"/>
            <a:stretch>
              <a:fillRect/>
            </a:stretch>
          </p:blipFill>
          <p:spPr>
            <a:xfrm>
              <a:off x="8372856" y="4096220"/>
              <a:ext cx="137033" cy="218440"/>
            </a:xfrm>
            <a:prstGeom prst="rect">
              <a:avLst/>
            </a:prstGeom>
          </p:spPr>
        </p:pic>
      </p:grpSp>
      <p:sp>
        <p:nvSpPr>
          <p:cNvPr id="5244" name="object 55">
            <a:extLst>
              <a:ext uri="{FF2B5EF4-FFF2-40B4-BE49-F238E27FC236}">
                <a16:creationId xmlns:a16="http://schemas.microsoft.com/office/drawing/2014/main" id="{916AB560-E857-5F3F-FB81-E224DE8E4086}"/>
              </a:ext>
            </a:extLst>
          </p:cNvPr>
          <p:cNvSpPr/>
          <p:nvPr/>
        </p:nvSpPr>
        <p:spPr>
          <a:xfrm>
            <a:off x="3924372" y="2265364"/>
            <a:ext cx="361950" cy="19050"/>
          </a:xfrm>
          <a:custGeom>
            <a:avLst/>
            <a:gdLst/>
            <a:ahLst/>
            <a:cxnLst/>
            <a:rect l="l" t="t" r="r" b="b"/>
            <a:pathLst>
              <a:path w="361950" h="19050">
                <a:moveTo>
                  <a:pt x="361950" y="0"/>
                </a:moveTo>
                <a:lnTo>
                  <a:pt x="0" y="0"/>
                </a:lnTo>
                <a:lnTo>
                  <a:pt x="0" y="19050"/>
                </a:lnTo>
                <a:lnTo>
                  <a:pt x="361950" y="19050"/>
                </a:lnTo>
                <a:lnTo>
                  <a:pt x="3619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45" name="object 56">
            <a:extLst>
              <a:ext uri="{FF2B5EF4-FFF2-40B4-BE49-F238E27FC236}">
                <a16:creationId xmlns:a16="http://schemas.microsoft.com/office/drawing/2014/main" id="{5D6441FD-D670-2BCF-B873-9B096752C6EE}"/>
              </a:ext>
            </a:extLst>
          </p:cNvPr>
          <p:cNvPicPr/>
          <p:nvPr/>
        </p:nvPicPr>
        <p:blipFill>
          <a:blip r:embed="rId29" cstate="print"/>
          <a:stretch>
            <a:fillRect/>
          </a:stretch>
        </p:blipFill>
        <p:spPr>
          <a:xfrm>
            <a:off x="4051499" y="1987107"/>
            <a:ext cx="99949" cy="173482"/>
          </a:xfrm>
          <a:prstGeom prst="rect">
            <a:avLst/>
          </a:prstGeom>
        </p:spPr>
      </p:pic>
      <p:pic>
        <p:nvPicPr>
          <p:cNvPr id="5246" name="object 57">
            <a:extLst>
              <a:ext uri="{FF2B5EF4-FFF2-40B4-BE49-F238E27FC236}">
                <a16:creationId xmlns:a16="http://schemas.microsoft.com/office/drawing/2014/main" id="{EFB17E48-8311-9DF9-3C98-E92EAE86A959}"/>
              </a:ext>
            </a:extLst>
          </p:cNvPr>
          <p:cNvPicPr/>
          <p:nvPr/>
        </p:nvPicPr>
        <p:blipFill>
          <a:blip r:embed="rId12" cstate="print"/>
          <a:stretch>
            <a:fillRect/>
          </a:stretch>
        </p:blipFill>
        <p:spPr>
          <a:xfrm>
            <a:off x="3940628" y="2349057"/>
            <a:ext cx="105409" cy="173482"/>
          </a:xfrm>
          <a:prstGeom prst="rect">
            <a:avLst/>
          </a:prstGeom>
        </p:spPr>
      </p:pic>
      <p:pic>
        <p:nvPicPr>
          <p:cNvPr id="5247" name="object 58">
            <a:extLst>
              <a:ext uri="{FF2B5EF4-FFF2-40B4-BE49-F238E27FC236}">
                <a16:creationId xmlns:a16="http://schemas.microsoft.com/office/drawing/2014/main" id="{A3880DDE-657E-53A2-C8D7-788A66E61D59}"/>
              </a:ext>
            </a:extLst>
          </p:cNvPr>
          <p:cNvPicPr/>
          <p:nvPr/>
        </p:nvPicPr>
        <p:blipFill>
          <a:blip r:embed="rId30" cstate="print"/>
          <a:stretch>
            <a:fillRect/>
          </a:stretch>
        </p:blipFill>
        <p:spPr>
          <a:xfrm>
            <a:off x="4070295" y="2400365"/>
            <a:ext cx="209550" cy="124205"/>
          </a:xfrm>
          <a:prstGeom prst="rect">
            <a:avLst/>
          </a:prstGeom>
        </p:spPr>
      </p:pic>
      <p:sp>
        <p:nvSpPr>
          <p:cNvPr id="5248" name="object 59">
            <a:extLst>
              <a:ext uri="{FF2B5EF4-FFF2-40B4-BE49-F238E27FC236}">
                <a16:creationId xmlns:a16="http://schemas.microsoft.com/office/drawing/2014/main" id="{B0E1FEFC-7F1E-0311-23D3-CFA044C92FC9}"/>
              </a:ext>
            </a:extLst>
          </p:cNvPr>
          <p:cNvSpPr/>
          <p:nvPr/>
        </p:nvSpPr>
        <p:spPr>
          <a:xfrm>
            <a:off x="4327724" y="2032065"/>
            <a:ext cx="315595" cy="491490"/>
          </a:xfrm>
          <a:custGeom>
            <a:avLst/>
            <a:gdLst/>
            <a:ahLst/>
            <a:cxnLst/>
            <a:rect l="l" t="t" r="r" b="b"/>
            <a:pathLst>
              <a:path w="315595" h="491490">
                <a:moveTo>
                  <a:pt x="308356" y="0"/>
                </a:moveTo>
                <a:lnTo>
                  <a:pt x="5080" y="0"/>
                </a:lnTo>
                <a:lnTo>
                  <a:pt x="5080" y="11937"/>
                </a:lnTo>
                <a:lnTo>
                  <a:pt x="175895" y="240156"/>
                </a:lnTo>
                <a:lnTo>
                  <a:pt x="0" y="478663"/>
                </a:lnTo>
                <a:lnTo>
                  <a:pt x="0" y="491108"/>
                </a:lnTo>
                <a:lnTo>
                  <a:pt x="308737" y="491108"/>
                </a:lnTo>
                <a:lnTo>
                  <a:pt x="315213" y="399033"/>
                </a:lnTo>
                <a:lnTo>
                  <a:pt x="296545" y="399033"/>
                </a:lnTo>
                <a:lnTo>
                  <a:pt x="293659" y="415085"/>
                </a:lnTo>
                <a:lnTo>
                  <a:pt x="290512" y="428005"/>
                </a:lnTo>
                <a:lnTo>
                  <a:pt x="287079" y="437806"/>
                </a:lnTo>
                <a:lnTo>
                  <a:pt x="283337" y="444500"/>
                </a:lnTo>
                <a:lnTo>
                  <a:pt x="278257" y="451230"/>
                </a:lnTo>
                <a:lnTo>
                  <a:pt x="270890" y="454659"/>
                </a:lnTo>
                <a:lnTo>
                  <a:pt x="43434" y="454659"/>
                </a:lnTo>
                <a:lnTo>
                  <a:pt x="205105" y="235076"/>
                </a:lnTo>
                <a:lnTo>
                  <a:pt x="205105" y="219963"/>
                </a:lnTo>
                <a:lnTo>
                  <a:pt x="55372" y="16509"/>
                </a:lnTo>
                <a:lnTo>
                  <a:pt x="253491" y="16509"/>
                </a:lnTo>
                <a:lnTo>
                  <a:pt x="284184" y="40560"/>
                </a:lnTo>
                <a:lnTo>
                  <a:pt x="291846" y="74421"/>
                </a:lnTo>
                <a:lnTo>
                  <a:pt x="308356" y="74421"/>
                </a:lnTo>
                <a:lnTo>
                  <a:pt x="30835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49" name="object 60">
            <a:extLst>
              <a:ext uri="{FF2B5EF4-FFF2-40B4-BE49-F238E27FC236}">
                <a16:creationId xmlns:a16="http://schemas.microsoft.com/office/drawing/2014/main" id="{6AD4904C-76C4-24E7-DDAE-CE1A9D6F0781}"/>
              </a:ext>
            </a:extLst>
          </p:cNvPr>
          <p:cNvSpPr/>
          <p:nvPr/>
        </p:nvSpPr>
        <p:spPr>
          <a:xfrm>
            <a:off x="4349555" y="2543366"/>
            <a:ext cx="184150" cy="133350"/>
          </a:xfrm>
          <a:custGeom>
            <a:avLst/>
            <a:gdLst/>
            <a:ahLst/>
            <a:cxnLst/>
            <a:rect l="l" t="t" r="r" b="b"/>
            <a:pathLst>
              <a:path w="184150" h="133350">
                <a:moveTo>
                  <a:pt x="42303" y="0"/>
                </a:moveTo>
                <a:lnTo>
                  <a:pt x="23622" y="0"/>
                </a:lnTo>
                <a:lnTo>
                  <a:pt x="19316" y="20066"/>
                </a:lnTo>
                <a:lnTo>
                  <a:pt x="37731" y="20066"/>
                </a:lnTo>
                <a:lnTo>
                  <a:pt x="42303" y="0"/>
                </a:lnTo>
                <a:close/>
              </a:path>
              <a:path w="184150" h="133350">
                <a:moveTo>
                  <a:pt x="45732" y="115316"/>
                </a:moveTo>
                <a:lnTo>
                  <a:pt x="39497" y="109220"/>
                </a:lnTo>
                <a:lnTo>
                  <a:pt x="35953" y="113030"/>
                </a:lnTo>
                <a:lnTo>
                  <a:pt x="34429" y="114554"/>
                </a:lnTo>
                <a:lnTo>
                  <a:pt x="24384" y="120777"/>
                </a:lnTo>
                <a:lnTo>
                  <a:pt x="21348" y="120777"/>
                </a:lnTo>
                <a:lnTo>
                  <a:pt x="19951" y="120269"/>
                </a:lnTo>
                <a:lnTo>
                  <a:pt x="18923" y="119253"/>
                </a:lnTo>
                <a:lnTo>
                  <a:pt x="18034" y="118110"/>
                </a:lnTo>
                <a:lnTo>
                  <a:pt x="17538" y="116459"/>
                </a:lnTo>
                <a:lnTo>
                  <a:pt x="17665" y="110363"/>
                </a:lnTo>
                <a:lnTo>
                  <a:pt x="18923" y="103124"/>
                </a:lnTo>
                <a:lnTo>
                  <a:pt x="19824" y="99441"/>
                </a:lnTo>
                <a:lnTo>
                  <a:pt x="33667" y="37465"/>
                </a:lnTo>
                <a:lnTo>
                  <a:pt x="29083" y="37465"/>
                </a:lnTo>
                <a:lnTo>
                  <a:pt x="2044" y="38608"/>
                </a:lnTo>
                <a:lnTo>
                  <a:pt x="901" y="44831"/>
                </a:lnTo>
                <a:lnTo>
                  <a:pt x="4965" y="44958"/>
                </a:lnTo>
                <a:lnTo>
                  <a:pt x="7747" y="45593"/>
                </a:lnTo>
                <a:lnTo>
                  <a:pt x="9398" y="46736"/>
                </a:lnTo>
                <a:lnTo>
                  <a:pt x="10922" y="47879"/>
                </a:lnTo>
                <a:lnTo>
                  <a:pt x="11823" y="49657"/>
                </a:lnTo>
                <a:lnTo>
                  <a:pt x="11950" y="53721"/>
                </a:lnTo>
                <a:lnTo>
                  <a:pt x="11684" y="54737"/>
                </a:lnTo>
                <a:lnTo>
                  <a:pt x="11442" y="57658"/>
                </a:lnTo>
                <a:lnTo>
                  <a:pt x="10922" y="60833"/>
                </a:lnTo>
                <a:lnTo>
                  <a:pt x="10160" y="64389"/>
                </a:lnTo>
                <a:lnTo>
                  <a:pt x="9537" y="68072"/>
                </a:lnTo>
                <a:lnTo>
                  <a:pt x="8648" y="71755"/>
                </a:lnTo>
                <a:lnTo>
                  <a:pt x="6858" y="79375"/>
                </a:lnTo>
                <a:lnTo>
                  <a:pt x="5092" y="87249"/>
                </a:lnTo>
                <a:lnTo>
                  <a:pt x="4076" y="91059"/>
                </a:lnTo>
                <a:lnTo>
                  <a:pt x="3314" y="94869"/>
                </a:lnTo>
                <a:lnTo>
                  <a:pt x="2552" y="98425"/>
                </a:lnTo>
                <a:lnTo>
                  <a:pt x="1663" y="101981"/>
                </a:lnTo>
                <a:lnTo>
                  <a:pt x="1028" y="105283"/>
                </a:lnTo>
                <a:lnTo>
                  <a:pt x="635" y="108331"/>
                </a:lnTo>
                <a:lnTo>
                  <a:pt x="139" y="111379"/>
                </a:lnTo>
                <a:lnTo>
                  <a:pt x="25" y="112395"/>
                </a:lnTo>
                <a:lnTo>
                  <a:pt x="12966" y="133223"/>
                </a:lnTo>
                <a:lnTo>
                  <a:pt x="17919" y="133223"/>
                </a:lnTo>
                <a:lnTo>
                  <a:pt x="36969" y="123698"/>
                </a:lnTo>
                <a:lnTo>
                  <a:pt x="39636" y="121412"/>
                </a:lnTo>
                <a:lnTo>
                  <a:pt x="40297" y="120777"/>
                </a:lnTo>
                <a:lnTo>
                  <a:pt x="42672" y="118491"/>
                </a:lnTo>
                <a:lnTo>
                  <a:pt x="45732" y="115316"/>
                </a:lnTo>
                <a:close/>
              </a:path>
              <a:path w="184150" h="133350">
                <a:moveTo>
                  <a:pt x="183527" y="90297"/>
                </a:moveTo>
                <a:lnTo>
                  <a:pt x="76339" y="90297"/>
                </a:lnTo>
                <a:lnTo>
                  <a:pt x="76339" y="104521"/>
                </a:lnTo>
                <a:lnTo>
                  <a:pt x="183527" y="104521"/>
                </a:lnTo>
                <a:lnTo>
                  <a:pt x="183527" y="90297"/>
                </a:lnTo>
                <a:close/>
              </a:path>
              <a:path w="184150" h="133350">
                <a:moveTo>
                  <a:pt x="183527" y="49784"/>
                </a:moveTo>
                <a:lnTo>
                  <a:pt x="76339" y="49784"/>
                </a:lnTo>
                <a:lnTo>
                  <a:pt x="76339" y="64008"/>
                </a:lnTo>
                <a:lnTo>
                  <a:pt x="183527" y="64008"/>
                </a:lnTo>
                <a:lnTo>
                  <a:pt x="183527" y="49784"/>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50" name="object 61">
            <a:extLst>
              <a:ext uri="{FF2B5EF4-FFF2-40B4-BE49-F238E27FC236}">
                <a16:creationId xmlns:a16="http://schemas.microsoft.com/office/drawing/2014/main" id="{7AD32054-6372-3536-6927-13B56865F7FB}"/>
              </a:ext>
            </a:extLst>
          </p:cNvPr>
          <p:cNvPicPr/>
          <p:nvPr/>
        </p:nvPicPr>
        <p:blipFill>
          <a:blip r:embed="rId31" cstate="print"/>
          <a:stretch>
            <a:fillRect/>
          </a:stretch>
        </p:blipFill>
        <p:spPr>
          <a:xfrm>
            <a:off x="4570040" y="2555178"/>
            <a:ext cx="78867" cy="119761"/>
          </a:xfrm>
          <a:prstGeom prst="rect">
            <a:avLst/>
          </a:prstGeom>
        </p:spPr>
      </p:pic>
      <p:pic>
        <p:nvPicPr>
          <p:cNvPr id="5251" name="object 62">
            <a:extLst>
              <a:ext uri="{FF2B5EF4-FFF2-40B4-BE49-F238E27FC236}">
                <a16:creationId xmlns:a16="http://schemas.microsoft.com/office/drawing/2014/main" id="{F0B16AA3-26E5-4B83-4BC4-A7888A2F3AE1}"/>
              </a:ext>
            </a:extLst>
          </p:cNvPr>
          <p:cNvPicPr/>
          <p:nvPr/>
        </p:nvPicPr>
        <p:blipFill>
          <a:blip r:embed="rId32" cstate="print"/>
          <a:stretch>
            <a:fillRect/>
          </a:stretch>
        </p:blipFill>
        <p:spPr>
          <a:xfrm>
            <a:off x="4680403" y="2049591"/>
            <a:ext cx="2061337" cy="384301"/>
          </a:xfrm>
          <a:prstGeom prst="rect">
            <a:avLst/>
          </a:prstGeom>
        </p:spPr>
      </p:pic>
      <p:pic>
        <p:nvPicPr>
          <p:cNvPr id="5252" name="object 63">
            <a:extLst>
              <a:ext uri="{FF2B5EF4-FFF2-40B4-BE49-F238E27FC236}">
                <a16:creationId xmlns:a16="http://schemas.microsoft.com/office/drawing/2014/main" id="{6EAC6BAA-7B65-D709-7090-50ECF36656A4}"/>
              </a:ext>
            </a:extLst>
          </p:cNvPr>
          <p:cNvPicPr/>
          <p:nvPr/>
        </p:nvPicPr>
        <p:blipFill>
          <a:blip r:embed="rId33" cstate="print"/>
          <a:stretch>
            <a:fillRect/>
          </a:stretch>
        </p:blipFill>
        <p:spPr>
          <a:xfrm>
            <a:off x="3469294" y="2064577"/>
            <a:ext cx="362404" cy="431926"/>
          </a:xfrm>
          <a:prstGeom prst="rect">
            <a:avLst/>
          </a:prstGeom>
        </p:spPr>
      </p:pic>
      <p:pic>
        <p:nvPicPr>
          <p:cNvPr id="5253" name="object 64">
            <a:extLst>
              <a:ext uri="{FF2B5EF4-FFF2-40B4-BE49-F238E27FC236}">
                <a16:creationId xmlns:a16="http://schemas.microsoft.com/office/drawing/2014/main" id="{9C8ED4A2-C6DB-4D53-2690-0ABF7910C3B9}"/>
              </a:ext>
            </a:extLst>
          </p:cNvPr>
          <p:cNvPicPr/>
          <p:nvPr/>
        </p:nvPicPr>
        <p:blipFill>
          <a:blip r:embed="rId34" cstate="print"/>
          <a:stretch>
            <a:fillRect/>
          </a:stretch>
        </p:blipFill>
        <p:spPr>
          <a:xfrm>
            <a:off x="3871032" y="1866330"/>
            <a:ext cx="265302" cy="977264"/>
          </a:xfrm>
          <a:prstGeom prst="rect">
            <a:avLst/>
          </a:prstGeom>
        </p:spPr>
      </p:pic>
      <p:sp>
        <p:nvSpPr>
          <p:cNvPr id="5254" name="object 66">
            <a:extLst>
              <a:ext uri="{FF2B5EF4-FFF2-40B4-BE49-F238E27FC236}">
                <a16:creationId xmlns:a16="http://schemas.microsoft.com/office/drawing/2014/main" id="{1FCB62B0-6E8E-DD89-FD21-69AE8BB1EECC}"/>
              </a:ext>
            </a:extLst>
          </p:cNvPr>
          <p:cNvSpPr/>
          <p:nvPr/>
        </p:nvSpPr>
        <p:spPr>
          <a:xfrm>
            <a:off x="5170877" y="3812096"/>
            <a:ext cx="457834" cy="69215"/>
          </a:xfrm>
          <a:custGeom>
            <a:avLst/>
            <a:gdLst/>
            <a:ahLst/>
            <a:cxnLst/>
            <a:rect l="l" t="t" r="r" b="b"/>
            <a:pathLst>
              <a:path w="457835" h="69214">
                <a:moveTo>
                  <a:pt x="154813" y="52070"/>
                </a:moveTo>
                <a:lnTo>
                  <a:pt x="0" y="52070"/>
                </a:lnTo>
                <a:lnTo>
                  <a:pt x="0" y="68834"/>
                </a:lnTo>
                <a:lnTo>
                  <a:pt x="154813" y="68834"/>
                </a:lnTo>
                <a:lnTo>
                  <a:pt x="154813" y="52070"/>
                </a:lnTo>
                <a:close/>
              </a:path>
              <a:path w="457835" h="69214">
                <a:moveTo>
                  <a:pt x="154813" y="0"/>
                </a:moveTo>
                <a:lnTo>
                  <a:pt x="0" y="0"/>
                </a:lnTo>
                <a:lnTo>
                  <a:pt x="0" y="16637"/>
                </a:lnTo>
                <a:lnTo>
                  <a:pt x="154813" y="16637"/>
                </a:lnTo>
                <a:lnTo>
                  <a:pt x="154813" y="0"/>
                </a:lnTo>
                <a:close/>
              </a:path>
              <a:path w="457835" h="69214">
                <a:moveTo>
                  <a:pt x="457581" y="22098"/>
                </a:moveTo>
                <a:lnTo>
                  <a:pt x="238506" y="22098"/>
                </a:lnTo>
                <a:lnTo>
                  <a:pt x="238506" y="41148"/>
                </a:lnTo>
                <a:lnTo>
                  <a:pt x="457581" y="41148"/>
                </a:lnTo>
                <a:lnTo>
                  <a:pt x="457581" y="2209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55" name="object 67">
            <a:extLst>
              <a:ext uri="{FF2B5EF4-FFF2-40B4-BE49-F238E27FC236}">
                <a16:creationId xmlns:a16="http://schemas.microsoft.com/office/drawing/2014/main" id="{FF6D3E69-064E-1051-68C2-AA0E25672ECE}"/>
              </a:ext>
            </a:extLst>
          </p:cNvPr>
          <p:cNvPicPr/>
          <p:nvPr/>
        </p:nvPicPr>
        <p:blipFill>
          <a:blip r:embed="rId35" cstate="print"/>
          <a:stretch>
            <a:fillRect/>
          </a:stretch>
        </p:blipFill>
        <p:spPr>
          <a:xfrm>
            <a:off x="5412430" y="3969196"/>
            <a:ext cx="209550" cy="124206"/>
          </a:xfrm>
          <a:prstGeom prst="rect">
            <a:avLst/>
          </a:prstGeom>
        </p:spPr>
      </p:pic>
      <p:sp>
        <p:nvSpPr>
          <p:cNvPr id="5256" name="object 68">
            <a:extLst>
              <a:ext uri="{FF2B5EF4-FFF2-40B4-BE49-F238E27FC236}">
                <a16:creationId xmlns:a16="http://schemas.microsoft.com/office/drawing/2014/main" id="{F4FF1288-F6C6-4AA5-4AAF-EECA6F103F0E}"/>
              </a:ext>
            </a:extLst>
          </p:cNvPr>
          <p:cNvSpPr/>
          <p:nvPr/>
        </p:nvSpPr>
        <p:spPr>
          <a:xfrm>
            <a:off x="5669860" y="3601023"/>
            <a:ext cx="315595" cy="491490"/>
          </a:xfrm>
          <a:custGeom>
            <a:avLst/>
            <a:gdLst/>
            <a:ahLst/>
            <a:cxnLst/>
            <a:rect l="l" t="t" r="r" b="b"/>
            <a:pathLst>
              <a:path w="315595" h="491489">
                <a:moveTo>
                  <a:pt x="308355" y="0"/>
                </a:moveTo>
                <a:lnTo>
                  <a:pt x="5079" y="0"/>
                </a:lnTo>
                <a:lnTo>
                  <a:pt x="5079" y="11938"/>
                </a:lnTo>
                <a:lnTo>
                  <a:pt x="175895" y="240030"/>
                </a:lnTo>
                <a:lnTo>
                  <a:pt x="0" y="478536"/>
                </a:lnTo>
                <a:lnTo>
                  <a:pt x="0" y="490982"/>
                </a:lnTo>
                <a:lnTo>
                  <a:pt x="308737" y="490982"/>
                </a:lnTo>
                <a:lnTo>
                  <a:pt x="315213" y="398907"/>
                </a:lnTo>
                <a:lnTo>
                  <a:pt x="296545" y="398907"/>
                </a:lnTo>
                <a:lnTo>
                  <a:pt x="293659" y="414976"/>
                </a:lnTo>
                <a:lnTo>
                  <a:pt x="290512" y="427926"/>
                </a:lnTo>
                <a:lnTo>
                  <a:pt x="287079" y="437733"/>
                </a:lnTo>
                <a:lnTo>
                  <a:pt x="283337" y="444373"/>
                </a:lnTo>
                <a:lnTo>
                  <a:pt x="278257" y="451104"/>
                </a:lnTo>
                <a:lnTo>
                  <a:pt x="270890" y="454533"/>
                </a:lnTo>
                <a:lnTo>
                  <a:pt x="43434" y="454533"/>
                </a:lnTo>
                <a:lnTo>
                  <a:pt x="205104" y="235077"/>
                </a:lnTo>
                <a:lnTo>
                  <a:pt x="205104" y="219837"/>
                </a:lnTo>
                <a:lnTo>
                  <a:pt x="55372" y="16383"/>
                </a:lnTo>
                <a:lnTo>
                  <a:pt x="253491" y="16383"/>
                </a:lnTo>
                <a:lnTo>
                  <a:pt x="284184" y="40505"/>
                </a:lnTo>
                <a:lnTo>
                  <a:pt x="291846" y="74295"/>
                </a:lnTo>
                <a:lnTo>
                  <a:pt x="308355" y="74295"/>
                </a:lnTo>
                <a:lnTo>
                  <a:pt x="30835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57" name="object 69">
            <a:extLst>
              <a:ext uri="{FF2B5EF4-FFF2-40B4-BE49-F238E27FC236}">
                <a16:creationId xmlns:a16="http://schemas.microsoft.com/office/drawing/2014/main" id="{C0412120-E14C-1DA6-9166-07EF0BE02AB2}"/>
              </a:ext>
            </a:extLst>
          </p:cNvPr>
          <p:cNvSpPr/>
          <p:nvPr/>
        </p:nvSpPr>
        <p:spPr>
          <a:xfrm>
            <a:off x="5691653" y="4112324"/>
            <a:ext cx="184150" cy="133350"/>
          </a:xfrm>
          <a:custGeom>
            <a:avLst/>
            <a:gdLst/>
            <a:ahLst/>
            <a:cxnLst/>
            <a:rect l="l" t="t" r="r" b="b"/>
            <a:pathLst>
              <a:path w="184150" h="133350">
                <a:moveTo>
                  <a:pt x="42341" y="0"/>
                </a:moveTo>
                <a:lnTo>
                  <a:pt x="23672" y="0"/>
                </a:lnTo>
                <a:lnTo>
                  <a:pt x="19354" y="19939"/>
                </a:lnTo>
                <a:lnTo>
                  <a:pt x="37769" y="19939"/>
                </a:lnTo>
                <a:lnTo>
                  <a:pt x="42341" y="0"/>
                </a:lnTo>
                <a:close/>
              </a:path>
              <a:path w="184150" h="133350">
                <a:moveTo>
                  <a:pt x="45897" y="115316"/>
                </a:moveTo>
                <a:lnTo>
                  <a:pt x="39547" y="109220"/>
                </a:lnTo>
                <a:lnTo>
                  <a:pt x="37642" y="111252"/>
                </a:lnTo>
                <a:lnTo>
                  <a:pt x="34467" y="114427"/>
                </a:lnTo>
                <a:lnTo>
                  <a:pt x="31546" y="117094"/>
                </a:lnTo>
                <a:lnTo>
                  <a:pt x="29006" y="118872"/>
                </a:lnTo>
                <a:lnTo>
                  <a:pt x="27736" y="119634"/>
                </a:lnTo>
                <a:lnTo>
                  <a:pt x="26720" y="120015"/>
                </a:lnTo>
                <a:lnTo>
                  <a:pt x="25577" y="120523"/>
                </a:lnTo>
                <a:lnTo>
                  <a:pt x="24434" y="120650"/>
                </a:lnTo>
                <a:lnTo>
                  <a:pt x="21386" y="120650"/>
                </a:lnTo>
                <a:lnTo>
                  <a:pt x="19989" y="120142"/>
                </a:lnTo>
                <a:lnTo>
                  <a:pt x="18973" y="119126"/>
                </a:lnTo>
                <a:lnTo>
                  <a:pt x="18084" y="118110"/>
                </a:lnTo>
                <a:lnTo>
                  <a:pt x="17576" y="116332"/>
                </a:lnTo>
                <a:lnTo>
                  <a:pt x="17703" y="110363"/>
                </a:lnTo>
                <a:lnTo>
                  <a:pt x="18084" y="108077"/>
                </a:lnTo>
                <a:lnTo>
                  <a:pt x="18973" y="102997"/>
                </a:lnTo>
                <a:lnTo>
                  <a:pt x="19862" y="99441"/>
                </a:lnTo>
                <a:lnTo>
                  <a:pt x="33705" y="37465"/>
                </a:lnTo>
                <a:lnTo>
                  <a:pt x="29133" y="37465"/>
                </a:lnTo>
                <a:lnTo>
                  <a:pt x="2082" y="38481"/>
                </a:lnTo>
                <a:lnTo>
                  <a:pt x="939" y="44831"/>
                </a:lnTo>
                <a:lnTo>
                  <a:pt x="5003" y="44958"/>
                </a:lnTo>
                <a:lnTo>
                  <a:pt x="7797" y="45593"/>
                </a:lnTo>
                <a:lnTo>
                  <a:pt x="9448" y="46609"/>
                </a:lnTo>
                <a:lnTo>
                  <a:pt x="10972" y="47752"/>
                </a:lnTo>
                <a:lnTo>
                  <a:pt x="11861" y="49530"/>
                </a:lnTo>
                <a:lnTo>
                  <a:pt x="11988" y="51943"/>
                </a:lnTo>
                <a:lnTo>
                  <a:pt x="11988" y="53721"/>
                </a:lnTo>
                <a:lnTo>
                  <a:pt x="11861" y="54102"/>
                </a:lnTo>
                <a:lnTo>
                  <a:pt x="11734" y="54610"/>
                </a:lnTo>
                <a:lnTo>
                  <a:pt x="11480" y="57531"/>
                </a:lnTo>
                <a:lnTo>
                  <a:pt x="10972" y="60833"/>
                </a:lnTo>
                <a:lnTo>
                  <a:pt x="10210" y="64389"/>
                </a:lnTo>
                <a:lnTo>
                  <a:pt x="9575" y="67945"/>
                </a:lnTo>
                <a:lnTo>
                  <a:pt x="8686" y="71628"/>
                </a:lnTo>
                <a:lnTo>
                  <a:pt x="7797" y="75438"/>
                </a:lnTo>
                <a:lnTo>
                  <a:pt x="6908" y="79375"/>
                </a:lnTo>
                <a:lnTo>
                  <a:pt x="6019" y="83185"/>
                </a:lnTo>
                <a:lnTo>
                  <a:pt x="5130" y="87122"/>
                </a:lnTo>
                <a:lnTo>
                  <a:pt x="4114" y="91059"/>
                </a:lnTo>
                <a:lnTo>
                  <a:pt x="3352" y="94742"/>
                </a:lnTo>
                <a:lnTo>
                  <a:pt x="2590" y="98298"/>
                </a:lnTo>
                <a:lnTo>
                  <a:pt x="1701" y="101854"/>
                </a:lnTo>
                <a:lnTo>
                  <a:pt x="1066" y="105156"/>
                </a:lnTo>
                <a:lnTo>
                  <a:pt x="685" y="108204"/>
                </a:lnTo>
                <a:lnTo>
                  <a:pt x="177" y="111252"/>
                </a:lnTo>
                <a:lnTo>
                  <a:pt x="76" y="112268"/>
                </a:lnTo>
                <a:lnTo>
                  <a:pt x="13004" y="133096"/>
                </a:lnTo>
                <a:lnTo>
                  <a:pt x="17957" y="133096"/>
                </a:lnTo>
                <a:lnTo>
                  <a:pt x="20370" y="132842"/>
                </a:lnTo>
                <a:lnTo>
                  <a:pt x="24942" y="131572"/>
                </a:lnTo>
                <a:lnTo>
                  <a:pt x="27228" y="130556"/>
                </a:lnTo>
                <a:lnTo>
                  <a:pt x="29514" y="129159"/>
                </a:lnTo>
                <a:lnTo>
                  <a:pt x="31927" y="127762"/>
                </a:lnTo>
                <a:lnTo>
                  <a:pt x="34467" y="125857"/>
                </a:lnTo>
                <a:lnTo>
                  <a:pt x="37007" y="123571"/>
                </a:lnTo>
                <a:lnTo>
                  <a:pt x="39674" y="121412"/>
                </a:lnTo>
                <a:lnTo>
                  <a:pt x="40462" y="120650"/>
                </a:lnTo>
                <a:lnTo>
                  <a:pt x="42595" y="118618"/>
                </a:lnTo>
                <a:lnTo>
                  <a:pt x="45897" y="115316"/>
                </a:lnTo>
                <a:close/>
              </a:path>
              <a:path w="184150" h="133350">
                <a:moveTo>
                  <a:pt x="183565" y="90170"/>
                </a:moveTo>
                <a:lnTo>
                  <a:pt x="76377" y="90170"/>
                </a:lnTo>
                <a:lnTo>
                  <a:pt x="76377" y="104394"/>
                </a:lnTo>
                <a:lnTo>
                  <a:pt x="183565" y="104394"/>
                </a:lnTo>
                <a:lnTo>
                  <a:pt x="183565" y="90170"/>
                </a:lnTo>
                <a:close/>
              </a:path>
              <a:path w="184150" h="133350">
                <a:moveTo>
                  <a:pt x="183565" y="49657"/>
                </a:moveTo>
                <a:lnTo>
                  <a:pt x="76377" y="49657"/>
                </a:lnTo>
                <a:lnTo>
                  <a:pt x="76377" y="64008"/>
                </a:lnTo>
                <a:lnTo>
                  <a:pt x="183565" y="64008"/>
                </a:lnTo>
                <a:lnTo>
                  <a:pt x="183565" y="49657"/>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58" name="object 70">
            <a:extLst>
              <a:ext uri="{FF2B5EF4-FFF2-40B4-BE49-F238E27FC236}">
                <a16:creationId xmlns:a16="http://schemas.microsoft.com/office/drawing/2014/main" id="{9CECC9EB-0FAC-532B-4473-B2FC61DEEE67}"/>
              </a:ext>
            </a:extLst>
          </p:cNvPr>
          <p:cNvPicPr/>
          <p:nvPr/>
        </p:nvPicPr>
        <p:blipFill>
          <a:blip r:embed="rId36" cstate="print"/>
          <a:stretch>
            <a:fillRect/>
          </a:stretch>
        </p:blipFill>
        <p:spPr>
          <a:xfrm>
            <a:off x="5912176" y="4124009"/>
            <a:ext cx="78867" cy="119761"/>
          </a:xfrm>
          <a:prstGeom prst="rect">
            <a:avLst/>
          </a:prstGeom>
        </p:spPr>
      </p:pic>
      <p:pic>
        <p:nvPicPr>
          <p:cNvPr id="5259" name="object 71">
            <a:extLst>
              <a:ext uri="{FF2B5EF4-FFF2-40B4-BE49-F238E27FC236}">
                <a16:creationId xmlns:a16="http://schemas.microsoft.com/office/drawing/2014/main" id="{243C7679-1C5F-1B4A-6ED1-1CEFCB4115B1}"/>
              </a:ext>
            </a:extLst>
          </p:cNvPr>
          <p:cNvPicPr/>
          <p:nvPr/>
        </p:nvPicPr>
        <p:blipFill>
          <a:blip r:embed="rId37" cstate="print"/>
          <a:stretch>
            <a:fillRect/>
          </a:stretch>
        </p:blipFill>
        <p:spPr>
          <a:xfrm>
            <a:off x="6032069" y="3652204"/>
            <a:ext cx="2363845" cy="390652"/>
          </a:xfrm>
          <a:prstGeom prst="rect">
            <a:avLst/>
          </a:prstGeom>
        </p:spPr>
      </p:pic>
      <p:sp>
        <p:nvSpPr>
          <p:cNvPr id="5260" name="object 72">
            <a:extLst>
              <a:ext uri="{FF2B5EF4-FFF2-40B4-BE49-F238E27FC236}">
                <a16:creationId xmlns:a16="http://schemas.microsoft.com/office/drawing/2014/main" id="{2FEB63AF-35B4-6143-EF20-7C7199555218}"/>
              </a:ext>
            </a:extLst>
          </p:cNvPr>
          <p:cNvSpPr/>
          <p:nvPr/>
        </p:nvSpPr>
        <p:spPr>
          <a:xfrm>
            <a:off x="5207834" y="4735895"/>
            <a:ext cx="154940" cy="69215"/>
          </a:xfrm>
          <a:custGeom>
            <a:avLst/>
            <a:gdLst/>
            <a:ahLst/>
            <a:cxnLst/>
            <a:rect l="l" t="t" r="r" b="b"/>
            <a:pathLst>
              <a:path w="154939" h="69214">
                <a:moveTo>
                  <a:pt x="154686" y="52070"/>
                </a:moveTo>
                <a:lnTo>
                  <a:pt x="0" y="52070"/>
                </a:lnTo>
                <a:lnTo>
                  <a:pt x="0" y="68821"/>
                </a:lnTo>
                <a:lnTo>
                  <a:pt x="154686" y="68821"/>
                </a:lnTo>
                <a:lnTo>
                  <a:pt x="154686" y="52070"/>
                </a:lnTo>
                <a:close/>
              </a:path>
              <a:path w="154939" h="69214">
                <a:moveTo>
                  <a:pt x="154686" y="0"/>
                </a:moveTo>
                <a:lnTo>
                  <a:pt x="0" y="0"/>
                </a:lnTo>
                <a:lnTo>
                  <a:pt x="0" y="16764"/>
                </a:lnTo>
                <a:lnTo>
                  <a:pt x="154686" y="16764"/>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61" name="object 73">
            <a:extLst>
              <a:ext uri="{FF2B5EF4-FFF2-40B4-BE49-F238E27FC236}">
                <a16:creationId xmlns:a16="http://schemas.microsoft.com/office/drawing/2014/main" id="{96F7C825-FD64-3D80-9011-B06A2C4271C4}"/>
              </a:ext>
            </a:extLst>
          </p:cNvPr>
          <p:cNvSpPr/>
          <p:nvPr/>
        </p:nvSpPr>
        <p:spPr>
          <a:xfrm>
            <a:off x="4626936" y="3181796"/>
            <a:ext cx="0" cy="2091689"/>
          </a:xfrm>
          <a:custGeom>
            <a:avLst/>
            <a:gdLst/>
            <a:ahLst/>
            <a:cxnLst/>
            <a:rect l="l" t="t" r="r" b="b"/>
            <a:pathLst>
              <a:path h="2091689">
                <a:moveTo>
                  <a:pt x="0" y="0"/>
                </a:moveTo>
                <a:lnTo>
                  <a:pt x="0" y="2091283"/>
                </a:lnTo>
              </a:path>
            </a:pathLst>
          </a:custGeom>
          <a:ln w="25400">
            <a:solidFill>
              <a:srgbClr val="585858"/>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62" name="object 74">
            <a:extLst>
              <a:ext uri="{FF2B5EF4-FFF2-40B4-BE49-F238E27FC236}">
                <a16:creationId xmlns:a16="http://schemas.microsoft.com/office/drawing/2014/main" id="{FEB58D5F-F6A0-28E0-697E-F39D47D64AA1}"/>
              </a:ext>
            </a:extLst>
          </p:cNvPr>
          <p:cNvPicPr/>
          <p:nvPr/>
        </p:nvPicPr>
        <p:blipFill>
          <a:blip r:embed="rId38" cstate="print"/>
          <a:stretch>
            <a:fillRect/>
          </a:stretch>
        </p:blipFill>
        <p:spPr>
          <a:xfrm>
            <a:off x="1964939" y="3361374"/>
            <a:ext cx="3233301" cy="1658848"/>
          </a:xfrm>
          <a:prstGeom prst="rect">
            <a:avLst/>
          </a:prstGeom>
        </p:spPr>
      </p:pic>
      <p:sp>
        <p:nvSpPr>
          <p:cNvPr id="5263" name="object 75">
            <a:extLst>
              <a:ext uri="{FF2B5EF4-FFF2-40B4-BE49-F238E27FC236}">
                <a16:creationId xmlns:a16="http://schemas.microsoft.com/office/drawing/2014/main" id="{F5BD718E-0605-3B35-FF34-D96D854F8CBA}"/>
              </a:ext>
            </a:extLst>
          </p:cNvPr>
          <p:cNvSpPr txBox="1"/>
          <p:nvPr/>
        </p:nvSpPr>
        <p:spPr>
          <a:xfrm>
            <a:off x="1516960" y="4927665"/>
            <a:ext cx="2373630"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2000" kern="0" dirty="0">
                <a:solidFill>
                  <a:sysClr val="windowText" lastClr="000000"/>
                </a:solidFill>
                <a:latin typeface="Verdana"/>
                <a:cs typeface="Verdana"/>
              </a:rPr>
              <a:t>}</a:t>
            </a:r>
            <a:r>
              <a:rPr sz="2000" kern="0" spc="-185" dirty="0">
                <a:solidFill>
                  <a:sysClr val="windowText" lastClr="000000"/>
                </a:solidFill>
                <a:latin typeface="Verdana"/>
                <a:cs typeface="Verdana"/>
              </a:rPr>
              <a:t> </a:t>
            </a:r>
            <a:r>
              <a:rPr sz="2325" kern="0" baseline="1792" dirty="0">
                <a:solidFill>
                  <a:sysClr val="windowText" lastClr="000000"/>
                </a:solidFill>
                <a:latin typeface="Verdana"/>
                <a:cs typeface="Verdana"/>
              </a:rPr>
              <a:t>simultaneous</a:t>
            </a:r>
            <a:r>
              <a:rPr sz="2325" kern="0" spc="442" baseline="1792" dirty="0">
                <a:solidFill>
                  <a:sysClr val="windowText" lastClr="000000"/>
                </a:solidFill>
                <a:latin typeface="Verdana"/>
                <a:cs typeface="Verdana"/>
              </a:rPr>
              <a:t> </a:t>
            </a:r>
            <a:r>
              <a:rPr sz="2325" kern="0" spc="-15" baseline="1792" dirty="0">
                <a:solidFill>
                  <a:sysClr val="windowText" lastClr="000000"/>
                </a:solidFill>
                <a:latin typeface="Verdana"/>
                <a:cs typeface="Verdana"/>
              </a:rPr>
              <a:t>update</a:t>
            </a:r>
            <a:endParaRPr sz="2325" kern="0" baseline="1792">
              <a:solidFill>
                <a:sysClr val="windowText" lastClr="000000"/>
              </a:solidFill>
              <a:latin typeface="Verdana"/>
              <a:cs typeface="Verdana"/>
            </a:endParaRPr>
          </a:p>
        </p:txBody>
      </p:sp>
      <p:pic>
        <p:nvPicPr>
          <p:cNvPr id="5264" name="object 76">
            <a:extLst>
              <a:ext uri="{FF2B5EF4-FFF2-40B4-BE49-F238E27FC236}">
                <a16:creationId xmlns:a16="http://schemas.microsoft.com/office/drawing/2014/main" id="{0F590D67-0D51-2C5F-3618-7D199779AD96}"/>
              </a:ext>
            </a:extLst>
          </p:cNvPr>
          <p:cNvPicPr/>
          <p:nvPr/>
        </p:nvPicPr>
        <p:blipFill>
          <a:blip r:embed="rId39" cstate="print"/>
          <a:stretch>
            <a:fillRect/>
          </a:stretch>
        </p:blipFill>
        <p:spPr>
          <a:xfrm>
            <a:off x="1847934" y="2071561"/>
            <a:ext cx="423330" cy="483997"/>
          </a:xfrm>
          <a:prstGeom prst="rect">
            <a:avLst/>
          </a:prstGeom>
        </p:spPr>
      </p:pic>
      <p:pic>
        <p:nvPicPr>
          <p:cNvPr id="5265" name="object 77">
            <a:extLst>
              <a:ext uri="{FF2B5EF4-FFF2-40B4-BE49-F238E27FC236}">
                <a16:creationId xmlns:a16="http://schemas.microsoft.com/office/drawing/2014/main" id="{94ACF74C-0DA7-5F0D-8466-EF99079BA85E}"/>
              </a:ext>
            </a:extLst>
          </p:cNvPr>
          <p:cNvPicPr/>
          <p:nvPr/>
        </p:nvPicPr>
        <p:blipFill>
          <a:blip r:embed="rId40" cstate="print"/>
          <a:stretch>
            <a:fillRect/>
          </a:stretch>
        </p:blipFill>
        <p:spPr>
          <a:xfrm>
            <a:off x="1795356" y="4157790"/>
            <a:ext cx="91605" cy="182118"/>
          </a:xfrm>
          <a:prstGeom prst="rect">
            <a:avLst/>
          </a:prstGeom>
        </p:spPr>
      </p:pic>
      <p:sp>
        <p:nvSpPr>
          <p:cNvPr id="5266" name="object 78">
            <a:extLst>
              <a:ext uri="{FF2B5EF4-FFF2-40B4-BE49-F238E27FC236}">
                <a16:creationId xmlns:a16="http://schemas.microsoft.com/office/drawing/2014/main" id="{0B29A78F-60EE-B64C-454D-9FC3ED52AC9F}"/>
              </a:ext>
            </a:extLst>
          </p:cNvPr>
          <p:cNvSpPr/>
          <p:nvPr/>
        </p:nvSpPr>
        <p:spPr>
          <a:xfrm>
            <a:off x="1840238" y="4063175"/>
            <a:ext cx="19685" cy="19685"/>
          </a:xfrm>
          <a:custGeom>
            <a:avLst/>
            <a:gdLst/>
            <a:ahLst/>
            <a:cxnLst/>
            <a:rect l="l" t="t" r="r" b="b"/>
            <a:pathLst>
              <a:path w="19684" h="19685">
                <a:moveTo>
                  <a:pt x="14960" y="0"/>
                </a:moveTo>
                <a:lnTo>
                  <a:pt x="4318" y="0"/>
                </a:lnTo>
                <a:lnTo>
                  <a:pt x="0" y="4191"/>
                </a:lnTo>
                <a:lnTo>
                  <a:pt x="0" y="14858"/>
                </a:lnTo>
                <a:lnTo>
                  <a:pt x="4318" y="19176"/>
                </a:lnTo>
                <a:lnTo>
                  <a:pt x="14960" y="19176"/>
                </a:lnTo>
                <a:lnTo>
                  <a:pt x="19278" y="14858"/>
                </a:lnTo>
                <a:lnTo>
                  <a:pt x="19278" y="9525"/>
                </a:lnTo>
                <a:lnTo>
                  <a:pt x="19278" y="4191"/>
                </a:lnTo>
                <a:lnTo>
                  <a:pt x="1496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79411229"/>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5" y="134352"/>
            <a:ext cx="11400182"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Regularized Linear Regression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33</a:t>
            </a:fld>
            <a:endParaRPr lang="it-IT" altLang="it-IT"/>
          </a:p>
        </p:txBody>
      </p:sp>
      <p:pic>
        <p:nvPicPr>
          <p:cNvPr id="3" name="object 2">
            <a:extLst>
              <a:ext uri="{FF2B5EF4-FFF2-40B4-BE49-F238E27FC236}">
                <a16:creationId xmlns:a16="http://schemas.microsoft.com/office/drawing/2014/main" id="{6044810E-24E9-77C5-0AE8-5CD3B5C580AD}"/>
              </a:ext>
            </a:extLst>
          </p:cNvPr>
          <p:cNvPicPr/>
          <p:nvPr/>
        </p:nvPicPr>
        <p:blipFill>
          <a:blip r:embed="rId5" cstate="print"/>
          <a:stretch>
            <a:fillRect/>
          </a:stretch>
        </p:blipFill>
        <p:spPr>
          <a:xfrm>
            <a:off x="2445199" y="2412173"/>
            <a:ext cx="237718" cy="214375"/>
          </a:xfrm>
          <a:prstGeom prst="rect">
            <a:avLst/>
          </a:prstGeom>
        </p:spPr>
      </p:pic>
      <p:sp>
        <p:nvSpPr>
          <p:cNvPr id="4" name="object 3">
            <a:extLst>
              <a:ext uri="{FF2B5EF4-FFF2-40B4-BE49-F238E27FC236}">
                <a16:creationId xmlns:a16="http://schemas.microsoft.com/office/drawing/2014/main" id="{C32C2FAB-7DFE-4F54-1F26-DED1DD770F9B}"/>
              </a:ext>
            </a:extLst>
          </p:cNvPr>
          <p:cNvSpPr/>
          <p:nvPr/>
        </p:nvSpPr>
        <p:spPr>
          <a:xfrm>
            <a:off x="2790385" y="2424365"/>
            <a:ext cx="154940" cy="69215"/>
          </a:xfrm>
          <a:custGeom>
            <a:avLst/>
            <a:gdLst/>
            <a:ahLst/>
            <a:cxnLst/>
            <a:rect l="l" t="t" r="r" b="b"/>
            <a:pathLst>
              <a:path w="154940" h="69215">
                <a:moveTo>
                  <a:pt x="154711" y="52070"/>
                </a:moveTo>
                <a:lnTo>
                  <a:pt x="0" y="52070"/>
                </a:lnTo>
                <a:lnTo>
                  <a:pt x="0" y="68834"/>
                </a:lnTo>
                <a:lnTo>
                  <a:pt x="154711" y="68834"/>
                </a:lnTo>
                <a:lnTo>
                  <a:pt x="154711" y="52070"/>
                </a:lnTo>
                <a:close/>
              </a:path>
              <a:path w="154940" h="69215">
                <a:moveTo>
                  <a:pt x="154711" y="0"/>
                </a:moveTo>
                <a:lnTo>
                  <a:pt x="0" y="0"/>
                </a:lnTo>
                <a:lnTo>
                  <a:pt x="0" y="16764"/>
                </a:lnTo>
                <a:lnTo>
                  <a:pt x="154711" y="16764"/>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 name="object 4">
            <a:extLst>
              <a:ext uri="{FF2B5EF4-FFF2-40B4-BE49-F238E27FC236}">
                <a16:creationId xmlns:a16="http://schemas.microsoft.com/office/drawing/2014/main" id="{A84E1ABE-269B-9362-8A29-2423AE7DF41E}"/>
              </a:ext>
            </a:extLst>
          </p:cNvPr>
          <p:cNvPicPr/>
          <p:nvPr/>
        </p:nvPicPr>
        <p:blipFill>
          <a:blip r:embed="rId6" cstate="print"/>
          <a:stretch>
            <a:fillRect/>
          </a:stretch>
        </p:blipFill>
        <p:spPr>
          <a:xfrm>
            <a:off x="3035774" y="2412173"/>
            <a:ext cx="237744" cy="214375"/>
          </a:xfrm>
          <a:prstGeom prst="rect">
            <a:avLst/>
          </a:prstGeom>
        </p:spPr>
      </p:pic>
      <p:sp>
        <p:nvSpPr>
          <p:cNvPr id="6" name="object 5">
            <a:extLst>
              <a:ext uri="{FF2B5EF4-FFF2-40B4-BE49-F238E27FC236}">
                <a16:creationId xmlns:a16="http://schemas.microsoft.com/office/drawing/2014/main" id="{D52F3404-A56E-A7EF-51F0-9CAC98AD724F}"/>
              </a:ext>
            </a:extLst>
          </p:cNvPr>
          <p:cNvSpPr/>
          <p:nvPr/>
        </p:nvSpPr>
        <p:spPr>
          <a:xfrm>
            <a:off x="3361911" y="2450336"/>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7" name="object 6">
            <a:extLst>
              <a:ext uri="{FF2B5EF4-FFF2-40B4-BE49-F238E27FC236}">
                <a16:creationId xmlns:a16="http://schemas.microsoft.com/office/drawing/2014/main" id="{81A192D6-0512-4ED6-1834-31BBE8433F18}"/>
              </a:ext>
            </a:extLst>
          </p:cNvPr>
          <p:cNvPicPr/>
          <p:nvPr/>
        </p:nvPicPr>
        <p:blipFill>
          <a:blip r:embed="rId7" cstate="print"/>
          <a:stretch>
            <a:fillRect/>
          </a:stretch>
        </p:blipFill>
        <p:spPr>
          <a:xfrm>
            <a:off x="3603972" y="2410142"/>
            <a:ext cx="136651" cy="124078"/>
          </a:xfrm>
          <a:prstGeom prst="rect">
            <a:avLst/>
          </a:prstGeom>
        </p:spPr>
      </p:pic>
      <p:grpSp>
        <p:nvGrpSpPr>
          <p:cNvPr id="8" name="object 7">
            <a:extLst>
              <a:ext uri="{FF2B5EF4-FFF2-40B4-BE49-F238E27FC236}">
                <a16:creationId xmlns:a16="http://schemas.microsoft.com/office/drawing/2014/main" id="{2F582364-0139-92B4-5B0E-8E7757EB36C6}"/>
              </a:ext>
            </a:extLst>
          </p:cNvPr>
          <p:cNvGrpSpPr/>
          <p:nvPr/>
        </p:nvGrpSpPr>
        <p:grpSpPr>
          <a:xfrm>
            <a:off x="7664925" y="2077656"/>
            <a:ext cx="334010" cy="762000"/>
            <a:chOff x="5960364" y="956310"/>
            <a:chExt cx="334010" cy="762000"/>
          </a:xfrm>
        </p:grpSpPr>
        <p:sp>
          <p:nvSpPr>
            <p:cNvPr id="9" name="object 8">
              <a:extLst>
                <a:ext uri="{FF2B5EF4-FFF2-40B4-BE49-F238E27FC236}">
                  <a16:creationId xmlns:a16="http://schemas.microsoft.com/office/drawing/2014/main" id="{B56A8249-BD67-E425-B920-359DB968F3BE}"/>
                </a:ext>
              </a:extLst>
            </p:cNvPr>
            <p:cNvSpPr/>
            <p:nvPr/>
          </p:nvSpPr>
          <p:spPr>
            <a:xfrm>
              <a:off x="6225794" y="956309"/>
              <a:ext cx="68580" cy="762000"/>
            </a:xfrm>
            <a:custGeom>
              <a:avLst/>
              <a:gdLst/>
              <a:ahLst/>
              <a:cxnLst/>
              <a:rect l="l" t="t" r="r" b="b"/>
              <a:pathLst>
                <a:path w="68579" h="762000">
                  <a:moveTo>
                    <a:pt x="68326" y="0"/>
                  </a:moveTo>
                  <a:lnTo>
                    <a:pt x="0" y="0"/>
                  </a:lnTo>
                  <a:lnTo>
                    <a:pt x="0" y="12700"/>
                  </a:lnTo>
                  <a:lnTo>
                    <a:pt x="42418" y="12700"/>
                  </a:lnTo>
                  <a:lnTo>
                    <a:pt x="42418" y="750570"/>
                  </a:lnTo>
                  <a:lnTo>
                    <a:pt x="0" y="750570"/>
                  </a:lnTo>
                  <a:lnTo>
                    <a:pt x="0" y="762000"/>
                  </a:lnTo>
                  <a:lnTo>
                    <a:pt x="68326" y="762000"/>
                  </a:lnTo>
                  <a:lnTo>
                    <a:pt x="68326" y="750570"/>
                  </a:lnTo>
                  <a:lnTo>
                    <a:pt x="68326" y="12700"/>
                  </a:lnTo>
                  <a:lnTo>
                    <a:pt x="68326" y="0"/>
                  </a:lnTo>
                  <a:close/>
                </a:path>
              </a:pathLst>
            </a:custGeom>
            <a:solidFill>
              <a:srgbClr val="C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9">
              <a:extLst>
                <a:ext uri="{FF2B5EF4-FFF2-40B4-BE49-F238E27FC236}">
                  <a16:creationId xmlns:a16="http://schemas.microsoft.com/office/drawing/2014/main" id="{30E381EF-2FAE-1CDA-14BD-4C5E3A1C8CFA}"/>
                </a:ext>
              </a:extLst>
            </p:cNvPr>
            <p:cNvPicPr/>
            <p:nvPr/>
          </p:nvPicPr>
          <p:blipFill>
            <a:blip r:embed="rId8" cstate="print"/>
            <a:stretch>
              <a:fillRect/>
            </a:stretch>
          </p:blipFill>
          <p:spPr>
            <a:xfrm>
              <a:off x="5960364" y="1290828"/>
              <a:ext cx="237744" cy="214375"/>
            </a:xfrm>
            <a:prstGeom prst="rect">
              <a:avLst/>
            </a:prstGeom>
          </p:spPr>
        </p:pic>
      </p:grpSp>
      <p:grpSp>
        <p:nvGrpSpPr>
          <p:cNvPr id="11" name="object 10">
            <a:extLst>
              <a:ext uri="{FF2B5EF4-FFF2-40B4-BE49-F238E27FC236}">
                <a16:creationId xmlns:a16="http://schemas.microsoft.com/office/drawing/2014/main" id="{D950D1B7-1D22-81DC-8868-656E3719CDCF}"/>
              </a:ext>
            </a:extLst>
          </p:cNvPr>
          <p:cNvGrpSpPr/>
          <p:nvPr/>
        </p:nvGrpSpPr>
        <p:grpSpPr>
          <a:xfrm>
            <a:off x="3829016" y="2046795"/>
            <a:ext cx="648335" cy="811530"/>
            <a:chOff x="2124455" y="925449"/>
            <a:chExt cx="648335" cy="811530"/>
          </a:xfrm>
        </p:grpSpPr>
        <p:sp>
          <p:nvSpPr>
            <p:cNvPr id="12" name="object 11">
              <a:extLst>
                <a:ext uri="{FF2B5EF4-FFF2-40B4-BE49-F238E27FC236}">
                  <a16:creationId xmlns:a16="http://schemas.microsoft.com/office/drawing/2014/main" id="{6915F0B3-F615-7278-3418-ACF66DE59334}"/>
                </a:ext>
              </a:extLst>
            </p:cNvPr>
            <p:cNvSpPr/>
            <p:nvPr/>
          </p:nvSpPr>
          <p:spPr>
            <a:xfrm>
              <a:off x="2124456" y="956309"/>
              <a:ext cx="68580" cy="762000"/>
            </a:xfrm>
            <a:custGeom>
              <a:avLst/>
              <a:gdLst/>
              <a:ahLst/>
              <a:cxnLst/>
              <a:rect l="l" t="t" r="r" b="b"/>
              <a:pathLst>
                <a:path w="68580" h="762000">
                  <a:moveTo>
                    <a:pt x="68326" y="0"/>
                  </a:moveTo>
                  <a:lnTo>
                    <a:pt x="0" y="0"/>
                  </a:lnTo>
                  <a:lnTo>
                    <a:pt x="0" y="12700"/>
                  </a:lnTo>
                  <a:lnTo>
                    <a:pt x="0" y="750570"/>
                  </a:lnTo>
                  <a:lnTo>
                    <a:pt x="0" y="762000"/>
                  </a:lnTo>
                  <a:lnTo>
                    <a:pt x="68326" y="762000"/>
                  </a:lnTo>
                  <a:lnTo>
                    <a:pt x="68326" y="750570"/>
                  </a:lnTo>
                  <a:lnTo>
                    <a:pt x="25908" y="750570"/>
                  </a:lnTo>
                  <a:lnTo>
                    <a:pt x="25908" y="12700"/>
                  </a:lnTo>
                  <a:lnTo>
                    <a:pt x="68326" y="12700"/>
                  </a:lnTo>
                  <a:lnTo>
                    <a:pt x="68326" y="0"/>
                  </a:lnTo>
                  <a:close/>
                </a:path>
              </a:pathLst>
            </a:custGeom>
            <a:solidFill>
              <a:srgbClr val="C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2F569173-2C36-B1C3-230F-70DAAD4342A2}"/>
                </a:ext>
              </a:extLst>
            </p:cNvPr>
            <p:cNvSpPr/>
            <p:nvPr/>
          </p:nvSpPr>
          <p:spPr>
            <a:xfrm>
              <a:off x="2200528" y="1325118"/>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4" name="object 13">
              <a:extLst>
                <a:ext uri="{FF2B5EF4-FFF2-40B4-BE49-F238E27FC236}">
                  <a16:creationId xmlns:a16="http://schemas.microsoft.com/office/drawing/2014/main" id="{1A0B95E3-FB4C-E3A0-5507-1D7570921BEE}"/>
                </a:ext>
              </a:extLst>
            </p:cNvPr>
            <p:cNvPicPr/>
            <p:nvPr/>
          </p:nvPicPr>
          <p:blipFill>
            <a:blip r:embed="rId9" cstate="print"/>
            <a:stretch>
              <a:fillRect/>
            </a:stretch>
          </p:blipFill>
          <p:spPr>
            <a:xfrm>
              <a:off x="2260980" y="1046988"/>
              <a:ext cx="100075" cy="173354"/>
            </a:xfrm>
            <a:prstGeom prst="rect">
              <a:avLst/>
            </a:prstGeom>
          </p:spPr>
        </p:pic>
        <p:pic>
          <p:nvPicPr>
            <p:cNvPr id="15" name="object 14">
              <a:extLst>
                <a:ext uri="{FF2B5EF4-FFF2-40B4-BE49-F238E27FC236}">
                  <a16:creationId xmlns:a16="http://schemas.microsoft.com/office/drawing/2014/main" id="{E1FE58FD-6947-732B-55F0-259F758C3EB5}"/>
                </a:ext>
              </a:extLst>
            </p:cNvPr>
            <p:cNvPicPr/>
            <p:nvPr/>
          </p:nvPicPr>
          <p:blipFill>
            <a:blip r:embed="rId10" cstate="print"/>
            <a:stretch>
              <a:fillRect/>
            </a:stretch>
          </p:blipFill>
          <p:spPr>
            <a:xfrm>
              <a:off x="2203576" y="1460119"/>
              <a:ext cx="209550" cy="124205"/>
            </a:xfrm>
            <a:prstGeom prst="rect">
              <a:avLst/>
            </a:prstGeom>
          </p:spPr>
        </p:pic>
        <p:sp>
          <p:nvSpPr>
            <p:cNvPr id="16" name="object 15">
              <a:extLst>
                <a:ext uri="{FF2B5EF4-FFF2-40B4-BE49-F238E27FC236}">
                  <a16:creationId xmlns:a16="http://schemas.microsoft.com/office/drawing/2014/main" id="{D74DD675-E1F6-5D2F-9964-6C24B5DCBDF3}"/>
                </a:ext>
              </a:extLst>
            </p:cNvPr>
            <p:cNvSpPr/>
            <p:nvPr/>
          </p:nvSpPr>
          <p:spPr>
            <a:xfrm>
              <a:off x="2451480" y="1091946"/>
              <a:ext cx="315595" cy="491490"/>
            </a:xfrm>
            <a:custGeom>
              <a:avLst/>
              <a:gdLst/>
              <a:ahLst/>
              <a:cxnLst/>
              <a:rect l="l" t="t" r="r" b="b"/>
              <a:pathLst>
                <a:path w="315594" h="491490">
                  <a:moveTo>
                    <a:pt x="308482" y="0"/>
                  </a:moveTo>
                  <a:lnTo>
                    <a:pt x="5206" y="0"/>
                  </a:lnTo>
                  <a:lnTo>
                    <a:pt x="5206" y="11937"/>
                  </a:lnTo>
                  <a:lnTo>
                    <a:pt x="175894" y="240029"/>
                  </a:lnTo>
                  <a:lnTo>
                    <a:pt x="0" y="478536"/>
                  </a:lnTo>
                  <a:lnTo>
                    <a:pt x="0" y="490981"/>
                  </a:lnTo>
                  <a:lnTo>
                    <a:pt x="308863" y="490981"/>
                  </a:lnTo>
                  <a:lnTo>
                    <a:pt x="315213" y="398906"/>
                  </a:lnTo>
                  <a:lnTo>
                    <a:pt x="296671" y="398906"/>
                  </a:lnTo>
                  <a:lnTo>
                    <a:pt x="293768" y="414976"/>
                  </a:lnTo>
                  <a:lnTo>
                    <a:pt x="290591" y="427926"/>
                  </a:lnTo>
                  <a:lnTo>
                    <a:pt x="287152" y="437733"/>
                  </a:lnTo>
                  <a:lnTo>
                    <a:pt x="283463" y="444373"/>
                  </a:lnTo>
                  <a:lnTo>
                    <a:pt x="278383" y="451230"/>
                  </a:lnTo>
                  <a:lnTo>
                    <a:pt x="271018" y="454532"/>
                  </a:lnTo>
                  <a:lnTo>
                    <a:pt x="43433" y="454532"/>
                  </a:lnTo>
                  <a:lnTo>
                    <a:pt x="205231" y="235076"/>
                  </a:lnTo>
                  <a:lnTo>
                    <a:pt x="205231" y="219837"/>
                  </a:lnTo>
                  <a:lnTo>
                    <a:pt x="55371" y="16382"/>
                  </a:lnTo>
                  <a:lnTo>
                    <a:pt x="253492" y="16382"/>
                  </a:lnTo>
                  <a:lnTo>
                    <a:pt x="284184" y="40505"/>
                  </a:lnTo>
                  <a:lnTo>
                    <a:pt x="291845" y="74294"/>
                  </a:lnTo>
                  <a:lnTo>
                    <a:pt x="308482" y="74294"/>
                  </a:lnTo>
                  <a:lnTo>
                    <a:pt x="30848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135A783-7CE8-CC92-A8EB-046EE44641B3}"/>
                </a:ext>
              </a:extLst>
            </p:cNvPr>
            <p:cNvSpPr/>
            <p:nvPr/>
          </p:nvSpPr>
          <p:spPr>
            <a:xfrm>
              <a:off x="2473286" y="1603247"/>
              <a:ext cx="184150" cy="133350"/>
            </a:xfrm>
            <a:custGeom>
              <a:avLst/>
              <a:gdLst/>
              <a:ahLst/>
              <a:cxnLst/>
              <a:rect l="l" t="t" r="r" b="b"/>
              <a:pathLst>
                <a:path w="184150" h="133350">
                  <a:moveTo>
                    <a:pt x="42329" y="0"/>
                  </a:moveTo>
                  <a:lnTo>
                    <a:pt x="23787" y="0"/>
                  </a:lnTo>
                  <a:lnTo>
                    <a:pt x="19342" y="19939"/>
                  </a:lnTo>
                  <a:lnTo>
                    <a:pt x="37757" y="19939"/>
                  </a:lnTo>
                  <a:lnTo>
                    <a:pt x="42329" y="0"/>
                  </a:lnTo>
                  <a:close/>
                </a:path>
                <a:path w="184150" h="133350">
                  <a:moveTo>
                    <a:pt x="45885" y="115316"/>
                  </a:moveTo>
                  <a:lnTo>
                    <a:pt x="39535" y="109220"/>
                  </a:lnTo>
                  <a:lnTo>
                    <a:pt x="35979" y="113030"/>
                  </a:lnTo>
                  <a:lnTo>
                    <a:pt x="31534" y="117094"/>
                  </a:lnTo>
                  <a:lnTo>
                    <a:pt x="30264" y="117983"/>
                  </a:lnTo>
                  <a:lnTo>
                    <a:pt x="28994" y="118999"/>
                  </a:lnTo>
                  <a:lnTo>
                    <a:pt x="27851" y="119634"/>
                  </a:lnTo>
                  <a:lnTo>
                    <a:pt x="26708" y="120015"/>
                  </a:lnTo>
                  <a:lnTo>
                    <a:pt x="25565" y="120523"/>
                  </a:lnTo>
                  <a:lnTo>
                    <a:pt x="24422" y="120650"/>
                  </a:lnTo>
                  <a:lnTo>
                    <a:pt x="21374" y="120650"/>
                  </a:lnTo>
                  <a:lnTo>
                    <a:pt x="19977" y="120142"/>
                  </a:lnTo>
                  <a:lnTo>
                    <a:pt x="18961" y="118999"/>
                  </a:lnTo>
                  <a:lnTo>
                    <a:pt x="18072" y="118110"/>
                  </a:lnTo>
                  <a:lnTo>
                    <a:pt x="17564" y="116332"/>
                  </a:lnTo>
                  <a:lnTo>
                    <a:pt x="17564" y="112268"/>
                  </a:lnTo>
                  <a:lnTo>
                    <a:pt x="18072" y="108204"/>
                  </a:lnTo>
                  <a:lnTo>
                    <a:pt x="18453" y="105918"/>
                  </a:lnTo>
                  <a:lnTo>
                    <a:pt x="19088" y="103124"/>
                  </a:lnTo>
                  <a:lnTo>
                    <a:pt x="19977" y="99441"/>
                  </a:lnTo>
                  <a:lnTo>
                    <a:pt x="33693" y="37465"/>
                  </a:lnTo>
                  <a:lnTo>
                    <a:pt x="29121" y="37465"/>
                  </a:lnTo>
                  <a:lnTo>
                    <a:pt x="2197" y="38481"/>
                  </a:lnTo>
                  <a:lnTo>
                    <a:pt x="1054" y="44831"/>
                  </a:lnTo>
                  <a:lnTo>
                    <a:pt x="5118" y="44958"/>
                  </a:lnTo>
                  <a:lnTo>
                    <a:pt x="7912" y="45593"/>
                  </a:lnTo>
                  <a:lnTo>
                    <a:pt x="9436" y="46609"/>
                  </a:lnTo>
                  <a:lnTo>
                    <a:pt x="11087" y="47752"/>
                  </a:lnTo>
                  <a:lnTo>
                    <a:pt x="11849" y="49530"/>
                  </a:lnTo>
                  <a:lnTo>
                    <a:pt x="11849" y="54610"/>
                  </a:lnTo>
                  <a:lnTo>
                    <a:pt x="11468" y="57531"/>
                  </a:lnTo>
                  <a:lnTo>
                    <a:pt x="10960" y="60833"/>
                  </a:lnTo>
                  <a:lnTo>
                    <a:pt x="10325" y="64389"/>
                  </a:lnTo>
                  <a:lnTo>
                    <a:pt x="9563" y="67945"/>
                  </a:lnTo>
                  <a:lnTo>
                    <a:pt x="8801" y="71628"/>
                  </a:lnTo>
                  <a:lnTo>
                    <a:pt x="7912" y="75565"/>
                  </a:lnTo>
                  <a:lnTo>
                    <a:pt x="7023" y="79375"/>
                  </a:lnTo>
                  <a:lnTo>
                    <a:pt x="6007" y="83185"/>
                  </a:lnTo>
                  <a:lnTo>
                    <a:pt x="4229" y="91059"/>
                  </a:lnTo>
                  <a:lnTo>
                    <a:pt x="0" y="118999"/>
                  </a:lnTo>
                  <a:lnTo>
                    <a:pt x="292" y="120777"/>
                  </a:lnTo>
                  <a:lnTo>
                    <a:pt x="1054" y="122809"/>
                  </a:lnTo>
                  <a:lnTo>
                    <a:pt x="1816" y="124968"/>
                  </a:lnTo>
                  <a:lnTo>
                    <a:pt x="2832" y="126746"/>
                  </a:lnTo>
                  <a:lnTo>
                    <a:pt x="4229" y="128270"/>
                  </a:lnTo>
                  <a:lnTo>
                    <a:pt x="5499" y="129794"/>
                  </a:lnTo>
                  <a:lnTo>
                    <a:pt x="7150" y="131064"/>
                  </a:lnTo>
                  <a:lnTo>
                    <a:pt x="9055" y="131826"/>
                  </a:lnTo>
                  <a:lnTo>
                    <a:pt x="10960" y="132715"/>
                  </a:lnTo>
                  <a:lnTo>
                    <a:pt x="13119" y="133223"/>
                  </a:lnTo>
                  <a:lnTo>
                    <a:pt x="17945" y="133223"/>
                  </a:lnTo>
                  <a:lnTo>
                    <a:pt x="40449" y="120650"/>
                  </a:lnTo>
                  <a:lnTo>
                    <a:pt x="42583" y="118618"/>
                  </a:lnTo>
                  <a:lnTo>
                    <a:pt x="45885" y="115316"/>
                  </a:lnTo>
                  <a:close/>
                </a:path>
                <a:path w="184150" h="133350">
                  <a:moveTo>
                    <a:pt x="183553" y="90170"/>
                  </a:moveTo>
                  <a:lnTo>
                    <a:pt x="76365" y="90170"/>
                  </a:lnTo>
                  <a:lnTo>
                    <a:pt x="76365" y="104394"/>
                  </a:lnTo>
                  <a:lnTo>
                    <a:pt x="183553" y="104394"/>
                  </a:lnTo>
                  <a:lnTo>
                    <a:pt x="183553" y="90170"/>
                  </a:lnTo>
                  <a:close/>
                </a:path>
                <a:path w="184150" h="133350">
                  <a:moveTo>
                    <a:pt x="183553" y="49784"/>
                  </a:moveTo>
                  <a:lnTo>
                    <a:pt x="76365" y="49784"/>
                  </a:lnTo>
                  <a:lnTo>
                    <a:pt x="76365" y="64008"/>
                  </a:lnTo>
                  <a:lnTo>
                    <a:pt x="183553" y="64008"/>
                  </a:lnTo>
                  <a:lnTo>
                    <a:pt x="183553" y="49784"/>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8" name="object 17">
              <a:extLst>
                <a:ext uri="{FF2B5EF4-FFF2-40B4-BE49-F238E27FC236}">
                  <a16:creationId xmlns:a16="http://schemas.microsoft.com/office/drawing/2014/main" id="{A8228CC2-91A8-B731-6496-373E368E121E}"/>
                </a:ext>
              </a:extLst>
            </p:cNvPr>
            <p:cNvPicPr/>
            <p:nvPr/>
          </p:nvPicPr>
          <p:blipFill>
            <a:blip r:embed="rId11" cstate="print"/>
            <a:stretch>
              <a:fillRect/>
            </a:stretch>
          </p:blipFill>
          <p:spPr>
            <a:xfrm>
              <a:off x="2693797" y="1614932"/>
              <a:ext cx="78993" cy="119760"/>
            </a:xfrm>
            <a:prstGeom prst="rect">
              <a:avLst/>
            </a:prstGeom>
          </p:spPr>
        </p:pic>
        <p:pic>
          <p:nvPicPr>
            <p:cNvPr id="19" name="object 18">
              <a:extLst>
                <a:ext uri="{FF2B5EF4-FFF2-40B4-BE49-F238E27FC236}">
                  <a16:creationId xmlns:a16="http://schemas.microsoft.com/office/drawing/2014/main" id="{40BEC742-91E8-B875-B6C7-F62657C1EF23}"/>
                </a:ext>
              </a:extLst>
            </p:cNvPr>
            <p:cNvPicPr/>
            <p:nvPr/>
          </p:nvPicPr>
          <p:blipFill>
            <a:blip r:embed="rId12" cstate="print"/>
            <a:stretch>
              <a:fillRect/>
            </a:stretch>
          </p:blipFill>
          <p:spPr>
            <a:xfrm>
              <a:off x="2528188" y="925449"/>
              <a:ext cx="171069" cy="96647"/>
            </a:xfrm>
            <a:prstGeom prst="rect">
              <a:avLst/>
            </a:prstGeom>
          </p:spPr>
        </p:pic>
      </p:grpSp>
      <p:grpSp>
        <p:nvGrpSpPr>
          <p:cNvPr id="20" name="object 19">
            <a:extLst>
              <a:ext uri="{FF2B5EF4-FFF2-40B4-BE49-F238E27FC236}">
                <a16:creationId xmlns:a16="http://schemas.microsoft.com/office/drawing/2014/main" id="{47BF47C1-F6F9-CB67-31EE-B01DDF4E0FFD}"/>
              </a:ext>
            </a:extLst>
          </p:cNvPr>
          <p:cNvGrpSpPr/>
          <p:nvPr/>
        </p:nvGrpSpPr>
        <p:grpSpPr>
          <a:xfrm>
            <a:off x="4562315" y="2247835"/>
            <a:ext cx="2513965" cy="421640"/>
            <a:chOff x="2857754" y="1126489"/>
            <a:chExt cx="2513965" cy="421640"/>
          </a:xfrm>
        </p:grpSpPr>
        <p:sp>
          <p:nvSpPr>
            <p:cNvPr id="21" name="object 20">
              <a:extLst>
                <a:ext uri="{FF2B5EF4-FFF2-40B4-BE49-F238E27FC236}">
                  <a16:creationId xmlns:a16="http://schemas.microsoft.com/office/drawing/2014/main" id="{A3E39C92-97EE-E6F0-D855-B899A454BB7E}"/>
                </a:ext>
              </a:extLst>
            </p:cNvPr>
            <p:cNvSpPr/>
            <p:nvPr/>
          </p:nvSpPr>
          <p:spPr>
            <a:xfrm>
              <a:off x="2857754" y="1126489"/>
              <a:ext cx="60325" cy="421640"/>
            </a:xfrm>
            <a:custGeom>
              <a:avLst/>
              <a:gdLst/>
              <a:ahLst/>
              <a:cxnLst/>
              <a:rect l="l" t="t" r="r" b="b"/>
              <a:pathLst>
                <a:path w="60325" h="421640">
                  <a:moveTo>
                    <a:pt x="59817" y="0"/>
                  </a:moveTo>
                  <a:lnTo>
                    <a:pt x="0" y="0"/>
                  </a:lnTo>
                  <a:lnTo>
                    <a:pt x="0" y="11430"/>
                  </a:lnTo>
                  <a:lnTo>
                    <a:pt x="0" y="411480"/>
                  </a:lnTo>
                  <a:lnTo>
                    <a:pt x="0" y="421640"/>
                  </a:lnTo>
                  <a:lnTo>
                    <a:pt x="59817" y="421640"/>
                  </a:lnTo>
                  <a:lnTo>
                    <a:pt x="59817" y="411480"/>
                  </a:lnTo>
                  <a:lnTo>
                    <a:pt x="23241" y="411480"/>
                  </a:lnTo>
                  <a:lnTo>
                    <a:pt x="23241" y="11430"/>
                  </a:lnTo>
                  <a:lnTo>
                    <a:pt x="59817" y="11430"/>
                  </a:lnTo>
                  <a:lnTo>
                    <a:pt x="59817" y="0"/>
                  </a:lnTo>
                  <a:close/>
                </a:path>
              </a:pathLst>
            </a:custGeom>
            <a:solidFill>
              <a:srgbClr val="FF4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2" name="object 21">
              <a:extLst>
                <a:ext uri="{FF2B5EF4-FFF2-40B4-BE49-F238E27FC236}">
                  <a16:creationId xmlns:a16="http://schemas.microsoft.com/office/drawing/2014/main" id="{A1766B3A-464D-9955-5DAA-940934342025}"/>
                </a:ext>
              </a:extLst>
            </p:cNvPr>
            <p:cNvPicPr/>
            <p:nvPr/>
          </p:nvPicPr>
          <p:blipFill>
            <a:blip r:embed="rId13" cstate="print"/>
            <a:stretch>
              <a:fillRect/>
            </a:stretch>
          </p:blipFill>
          <p:spPr>
            <a:xfrm>
              <a:off x="2947041" y="1126489"/>
              <a:ext cx="2424170" cy="421639"/>
            </a:xfrm>
            <a:prstGeom prst="rect">
              <a:avLst/>
            </a:prstGeom>
          </p:spPr>
        </p:pic>
      </p:grpSp>
      <p:sp>
        <p:nvSpPr>
          <p:cNvPr id="23" name="object 22">
            <a:extLst>
              <a:ext uri="{FF2B5EF4-FFF2-40B4-BE49-F238E27FC236}">
                <a16:creationId xmlns:a16="http://schemas.microsoft.com/office/drawing/2014/main" id="{B4F35E26-1C9A-DDBF-FB94-85C478176BBA}"/>
              </a:ext>
            </a:extLst>
          </p:cNvPr>
          <p:cNvSpPr/>
          <p:nvPr/>
        </p:nvSpPr>
        <p:spPr>
          <a:xfrm>
            <a:off x="7171911" y="2378645"/>
            <a:ext cx="154940" cy="161290"/>
          </a:xfrm>
          <a:custGeom>
            <a:avLst/>
            <a:gdLst/>
            <a:ahLst/>
            <a:cxnLst/>
            <a:rect l="l" t="t" r="r" b="b"/>
            <a:pathLst>
              <a:path w="154939" h="161290">
                <a:moveTo>
                  <a:pt x="154686" y="72390"/>
                </a:moveTo>
                <a:lnTo>
                  <a:pt x="86233" y="72390"/>
                </a:lnTo>
                <a:lnTo>
                  <a:pt x="86233" y="0"/>
                </a:lnTo>
                <a:lnTo>
                  <a:pt x="68453" y="0"/>
                </a:lnTo>
                <a:lnTo>
                  <a:pt x="68453" y="72390"/>
                </a:lnTo>
                <a:lnTo>
                  <a:pt x="0" y="72390"/>
                </a:lnTo>
                <a:lnTo>
                  <a:pt x="0" y="88900"/>
                </a:lnTo>
                <a:lnTo>
                  <a:pt x="68453" y="88900"/>
                </a:lnTo>
                <a:lnTo>
                  <a:pt x="68453" y="161290"/>
                </a:lnTo>
                <a:lnTo>
                  <a:pt x="86233" y="161290"/>
                </a:lnTo>
                <a:lnTo>
                  <a:pt x="86233" y="88900"/>
                </a:lnTo>
                <a:lnTo>
                  <a:pt x="154686" y="88900"/>
                </a:lnTo>
                <a:lnTo>
                  <a:pt x="154686" y="7239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F36F8D0-D539-1474-65C9-24106ADC9110}"/>
              </a:ext>
            </a:extLst>
          </p:cNvPr>
          <p:cNvSpPr/>
          <p:nvPr/>
        </p:nvSpPr>
        <p:spPr>
          <a:xfrm>
            <a:off x="7391239" y="2446463"/>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5" name="object 24">
            <a:extLst>
              <a:ext uri="{FF2B5EF4-FFF2-40B4-BE49-F238E27FC236}">
                <a16:creationId xmlns:a16="http://schemas.microsoft.com/office/drawing/2014/main" id="{A3F31083-162B-3790-61CA-1D3D9009CF8A}"/>
              </a:ext>
            </a:extLst>
          </p:cNvPr>
          <p:cNvPicPr/>
          <p:nvPr/>
        </p:nvPicPr>
        <p:blipFill>
          <a:blip r:embed="rId14" cstate="print"/>
          <a:stretch>
            <a:fillRect/>
          </a:stretch>
        </p:blipFill>
        <p:spPr>
          <a:xfrm>
            <a:off x="7431245" y="2161984"/>
            <a:ext cx="129412" cy="181737"/>
          </a:xfrm>
          <a:prstGeom prst="rect">
            <a:avLst/>
          </a:prstGeom>
        </p:spPr>
      </p:pic>
      <p:pic>
        <p:nvPicPr>
          <p:cNvPr id="26" name="object 25">
            <a:extLst>
              <a:ext uri="{FF2B5EF4-FFF2-40B4-BE49-F238E27FC236}">
                <a16:creationId xmlns:a16="http://schemas.microsoft.com/office/drawing/2014/main" id="{D6C78828-9861-B4E7-D836-DD5F50DE9199}"/>
              </a:ext>
            </a:extLst>
          </p:cNvPr>
          <p:cNvPicPr/>
          <p:nvPr/>
        </p:nvPicPr>
        <p:blipFill>
          <a:blip r:embed="rId15" cstate="print"/>
          <a:stretch>
            <a:fillRect/>
          </a:stretch>
        </p:blipFill>
        <p:spPr>
          <a:xfrm>
            <a:off x="7394288" y="2581465"/>
            <a:ext cx="209550" cy="124205"/>
          </a:xfrm>
          <a:prstGeom prst="rect">
            <a:avLst/>
          </a:prstGeom>
        </p:spPr>
      </p:pic>
      <p:pic>
        <p:nvPicPr>
          <p:cNvPr id="27" name="object 26">
            <a:extLst>
              <a:ext uri="{FF2B5EF4-FFF2-40B4-BE49-F238E27FC236}">
                <a16:creationId xmlns:a16="http://schemas.microsoft.com/office/drawing/2014/main" id="{2E117495-D892-678C-A05E-670AD8780139}"/>
              </a:ext>
            </a:extLst>
          </p:cNvPr>
          <p:cNvPicPr/>
          <p:nvPr/>
        </p:nvPicPr>
        <p:blipFill>
          <a:blip r:embed="rId16" cstate="print"/>
          <a:stretch>
            <a:fillRect/>
          </a:stretch>
        </p:blipFill>
        <p:spPr>
          <a:xfrm>
            <a:off x="2496139" y="3246056"/>
            <a:ext cx="113893" cy="181609"/>
          </a:xfrm>
          <a:prstGeom prst="rect">
            <a:avLst/>
          </a:prstGeom>
        </p:spPr>
      </p:pic>
      <p:sp>
        <p:nvSpPr>
          <p:cNvPr id="28" name="object 27">
            <a:extLst>
              <a:ext uri="{FF2B5EF4-FFF2-40B4-BE49-F238E27FC236}">
                <a16:creationId xmlns:a16="http://schemas.microsoft.com/office/drawing/2014/main" id="{E9362224-72BF-05DC-223B-A6D52D53EB6A}"/>
              </a:ext>
            </a:extLst>
          </p:cNvPr>
          <p:cNvSpPr/>
          <p:nvPr/>
        </p:nvSpPr>
        <p:spPr>
          <a:xfrm>
            <a:off x="2712839" y="3317810"/>
            <a:ext cx="154940" cy="69215"/>
          </a:xfrm>
          <a:custGeom>
            <a:avLst/>
            <a:gdLst/>
            <a:ahLst/>
            <a:cxnLst/>
            <a:rect l="l" t="t" r="r" b="b"/>
            <a:pathLst>
              <a:path w="154940" h="69214">
                <a:moveTo>
                  <a:pt x="154711" y="52070"/>
                </a:moveTo>
                <a:lnTo>
                  <a:pt x="0" y="52070"/>
                </a:lnTo>
                <a:lnTo>
                  <a:pt x="0" y="68834"/>
                </a:lnTo>
                <a:lnTo>
                  <a:pt x="154711" y="68834"/>
                </a:lnTo>
                <a:lnTo>
                  <a:pt x="154711" y="52070"/>
                </a:lnTo>
                <a:close/>
              </a:path>
              <a:path w="154940" h="69214">
                <a:moveTo>
                  <a:pt x="154711" y="0"/>
                </a:moveTo>
                <a:lnTo>
                  <a:pt x="0" y="0"/>
                </a:lnTo>
                <a:lnTo>
                  <a:pt x="0" y="16637"/>
                </a:lnTo>
                <a:lnTo>
                  <a:pt x="154711" y="16637"/>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9" name="object 28">
            <a:extLst>
              <a:ext uri="{FF2B5EF4-FFF2-40B4-BE49-F238E27FC236}">
                <a16:creationId xmlns:a16="http://schemas.microsoft.com/office/drawing/2014/main" id="{626A546C-E109-6969-C959-2408EC509C9D}"/>
              </a:ext>
            </a:extLst>
          </p:cNvPr>
          <p:cNvPicPr/>
          <p:nvPr/>
        </p:nvPicPr>
        <p:blipFill>
          <a:blip r:embed="rId17" cstate="print"/>
          <a:stretch>
            <a:fillRect/>
          </a:stretch>
        </p:blipFill>
        <p:spPr>
          <a:xfrm>
            <a:off x="2972389" y="3246056"/>
            <a:ext cx="113931" cy="181609"/>
          </a:xfrm>
          <a:prstGeom prst="rect">
            <a:avLst/>
          </a:prstGeom>
        </p:spPr>
      </p:pic>
      <p:sp>
        <p:nvSpPr>
          <p:cNvPr id="30" name="object 29">
            <a:extLst>
              <a:ext uri="{FF2B5EF4-FFF2-40B4-BE49-F238E27FC236}">
                <a16:creationId xmlns:a16="http://schemas.microsoft.com/office/drawing/2014/main" id="{80AB46A8-22D3-AE28-BBBD-DBE3FA987306}"/>
              </a:ext>
            </a:extLst>
          </p:cNvPr>
          <p:cNvSpPr/>
          <p:nvPr/>
        </p:nvSpPr>
        <p:spPr>
          <a:xfrm>
            <a:off x="3179538" y="3343781"/>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1" name="object 30">
            <a:extLst>
              <a:ext uri="{FF2B5EF4-FFF2-40B4-BE49-F238E27FC236}">
                <a16:creationId xmlns:a16="http://schemas.microsoft.com/office/drawing/2014/main" id="{B37B1A01-CC74-6518-0A02-BBB47C6DA5DD}"/>
              </a:ext>
            </a:extLst>
          </p:cNvPr>
          <p:cNvPicPr/>
          <p:nvPr/>
        </p:nvPicPr>
        <p:blipFill>
          <a:blip r:embed="rId18" cstate="print"/>
          <a:stretch>
            <a:fillRect/>
          </a:stretch>
        </p:blipFill>
        <p:spPr>
          <a:xfrm>
            <a:off x="3421728" y="3303587"/>
            <a:ext cx="136525" cy="124078"/>
          </a:xfrm>
          <a:prstGeom prst="rect">
            <a:avLst/>
          </a:prstGeom>
        </p:spPr>
      </p:pic>
      <p:grpSp>
        <p:nvGrpSpPr>
          <p:cNvPr id="32" name="object 31">
            <a:extLst>
              <a:ext uri="{FF2B5EF4-FFF2-40B4-BE49-F238E27FC236}">
                <a16:creationId xmlns:a16="http://schemas.microsoft.com/office/drawing/2014/main" id="{39A7C308-A3DF-75A9-BBB5-9BB44EF475F8}"/>
              </a:ext>
            </a:extLst>
          </p:cNvPr>
          <p:cNvGrpSpPr/>
          <p:nvPr/>
        </p:nvGrpSpPr>
        <p:grpSpPr>
          <a:xfrm>
            <a:off x="3608544" y="3106737"/>
            <a:ext cx="2560320" cy="644525"/>
            <a:chOff x="1903983" y="1985391"/>
            <a:chExt cx="2560320" cy="644525"/>
          </a:xfrm>
        </p:grpSpPr>
        <p:sp>
          <p:nvSpPr>
            <p:cNvPr id="33" name="object 32">
              <a:extLst>
                <a:ext uri="{FF2B5EF4-FFF2-40B4-BE49-F238E27FC236}">
                  <a16:creationId xmlns:a16="http://schemas.microsoft.com/office/drawing/2014/main" id="{9452FB18-B407-734A-E94F-1A24F7C0902D}"/>
                </a:ext>
              </a:extLst>
            </p:cNvPr>
            <p:cNvSpPr/>
            <p:nvPr/>
          </p:nvSpPr>
          <p:spPr>
            <a:xfrm>
              <a:off x="1903984" y="1985390"/>
              <a:ext cx="575945" cy="491490"/>
            </a:xfrm>
            <a:custGeom>
              <a:avLst/>
              <a:gdLst/>
              <a:ahLst/>
              <a:cxnLst/>
              <a:rect l="l" t="t" r="r" b="b"/>
              <a:pathLst>
                <a:path w="575944" h="491489">
                  <a:moveTo>
                    <a:pt x="219075" y="233172"/>
                  </a:moveTo>
                  <a:lnTo>
                    <a:pt x="0" y="233172"/>
                  </a:lnTo>
                  <a:lnTo>
                    <a:pt x="0" y="252222"/>
                  </a:lnTo>
                  <a:lnTo>
                    <a:pt x="219075" y="252222"/>
                  </a:lnTo>
                  <a:lnTo>
                    <a:pt x="219075" y="233172"/>
                  </a:lnTo>
                  <a:close/>
                </a:path>
                <a:path w="575944" h="491489">
                  <a:moveTo>
                    <a:pt x="575564" y="398907"/>
                  </a:moveTo>
                  <a:lnTo>
                    <a:pt x="557022" y="398907"/>
                  </a:lnTo>
                  <a:lnTo>
                    <a:pt x="554113" y="414985"/>
                  </a:lnTo>
                  <a:lnTo>
                    <a:pt x="550938" y="427926"/>
                  </a:lnTo>
                  <a:lnTo>
                    <a:pt x="547497" y="437743"/>
                  </a:lnTo>
                  <a:lnTo>
                    <a:pt x="543814" y="444373"/>
                  </a:lnTo>
                  <a:lnTo>
                    <a:pt x="538734" y="451104"/>
                  </a:lnTo>
                  <a:lnTo>
                    <a:pt x="531368" y="454533"/>
                  </a:lnTo>
                  <a:lnTo>
                    <a:pt x="303911" y="454533"/>
                  </a:lnTo>
                  <a:lnTo>
                    <a:pt x="465582" y="235077"/>
                  </a:lnTo>
                  <a:lnTo>
                    <a:pt x="465582" y="219837"/>
                  </a:lnTo>
                  <a:lnTo>
                    <a:pt x="315849" y="16383"/>
                  </a:lnTo>
                  <a:lnTo>
                    <a:pt x="513969" y="16383"/>
                  </a:lnTo>
                  <a:lnTo>
                    <a:pt x="544639" y="40513"/>
                  </a:lnTo>
                  <a:lnTo>
                    <a:pt x="552196" y="74295"/>
                  </a:lnTo>
                  <a:lnTo>
                    <a:pt x="568833" y="74295"/>
                  </a:lnTo>
                  <a:lnTo>
                    <a:pt x="568833" y="0"/>
                  </a:lnTo>
                  <a:lnTo>
                    <a:pt x="265557" y="0"/>
                  </a:lnTo>
                  <a:lnTo>
                    <a:pt x="265557" y="11938"/>
                  </a:lnTo>
                  <a:lnTo>
                    <a:pt x="436372" y="240030"/>
                  </a:lnTo>
                  <a:lnTo>
                    <a:pt x="260477" y="478536"/>
                  </a:lnTo>
                  <a:lnTo>
                    <a:pt x="260477" y="490982"/>
                  </a:lnTo>
                  <a:lnTo>
                    <a:pt x="569214" y="490982"/>
                  </a:lnTo>
                  <a:lnTo>
                    <a:pt x="575564" y="39890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86E580D4-4E98-D275-90ED-B342FB36C80E}"/>
                </a:ext>
              </a:extLst>
            </p:cNvPr>
            <p:cNvSpPr/>
            <p:nvPr/>
          </p:nvSpPr>
          <p:spPr>
            <a:xfrm>
              <a:off x="2186127" y="2496692"/>
              <a:ext cx="184150" cy="133350"/>
            </a:xfrm>
            <a:custGeom>
              <a:avLst/>
              <a:gdLst/>
              <a:ahLst/>
              <a:cxnLst/>
              <a:rect l="l" t="t" r="r" b="b"/>
              <a:pathLst>
                <a:path w="184150" h="133350">
                  <a:moveTo>
                    <a:pt x="42341" y="0"/>
                  </a:moveTo>
                  <a:lnTo>
                    <a:pt x="23799" y="0"/>
                  </a:lnTo>
                  <a:lnTo>
                    <a:pt x="19481" y="19939"/>
                  </a:lnTo>
                  <a:lnTo>
                    <a:pt x="37896" y="19939"/>
                  </a:lnTo>
                  <a:lnTo>
                    <a:pt x="42341" y="0"/>
                  </a:lnTo>
                  <a:close/>
                </a:path>
                <a:path w="184150" h="133350">
                  <a:moveTo>
                    <a:pt x="45897" y="115316"/>
                  </a:moveTo>
                  <a:lnTo>
                    <a:pt x="39547" y="109093"/>
                  </a:lnTo>
                  <a:lnTo>
                    <a:pt x="37769" y="111252"/>
                  </a:lnTo>
                  <a:lnTo>
                    <a:pt x="34594" y="114427"/>
                  </a:lnTo>
                  <a:lnTo>
                    <a:pt x="31673" y="117094"/>
                  </a:lnTo>
                  <a:lnTo>
                    <a:pt x="29133" y="118872"/>
                  </a:lnTo>
                  <a:lnTo>
                    <a:pt x="27863" y="119634"/>
                  </a:lnTo>
                  <a:lnTo>
                    <a:pt x="26720" y="120015"/>
                  </a:lnTo>
                  <a:lnTo>
                    <a:pt x="25704" y="120523"/>
                  </a:lnTo>
                  <a:lnTo>
                    <a:pt x="24561" y="120650"/>
                  </a:lnTo>
                  <a:lnTo>
                    <a:pt x="21513" y="120650"/>
                  </a:lnTo>
                  <a:lnTo>
                    <a:pt x="20116" y="120142"/>
                  </a:lnTo>
                  <a:lnTo>
                    <a:pt x="19100" y="119126"/>
                  </a:lnTo>
                  <a:lnTo>
                    <a:pt x="18084" y="117983"/>
                  </a:lnTo>
                  <a:lnTo>
                    <a:pt x="17703" y="116332"/>
                  </a:lnTo>
                  <a:lnTo>
                    <a:pt x="17830" y="110236"/>
                  </a:lnTo>
                  <a:lnTo>
                    <a:pt x="18211" y="108077"/>
                  </a:lnTo>
                  <a:lnTo>
                    <a:pt x="18465" y="105918"/>
                  </a:lnTo>
                  <a:lnTo>
                    <a:pt x="19100" y="102997"/>
                  </a:lnTo>
                  <a:lnTo>
                    <a:pt x="19989" y="99441"/>
                  </a:lnTo>
                  <a:lnTo>
                    <a:pt x="33705" y="37465"/>
                  </a:lnTo>
                  <a:lnTo>
                    <a:pt x="29133" y="37465"/>
                  </a:lnTo>
                  <a:lnTo>
                    <a:pt x="2209" y="38481"/>
                  </a:lnTo>
                  <a:lnTo>
                    <a:pt x="1066" y="44831"/>
                  </a:lnTo>
                  <a:lnTo>
                    <a:pt x="5130" y="44958"/>
                  </a:lnTo>
                  <a:lnTo>
                    <a:pt x="7924" y="45466"/>
                  </a:lnTo>
                  <a:lnTo>
                    <a:pt x="9575" y="46609"/>
                  </a:lnTo>
                  <a:lnTo>
                    <a:pt x="11099" y="47752"/>
                  </a:lnTo>
                  <a:lnTo>
                    <a:pt x="11988" y="49530"/>
                  </a:lnTo>
                  <a:lnTo>
                    <a:pt x="11988" y="54102"/>
                  </a:lnTo>
                  <a:lnTo>
                    <a:pt x="11861" y="54610"/>
                  </a:lnTo>
                  <a:lnTo>
                    <a:pt x="11607" y="57531"/>
                  </a:lnTo>
                  <a:lnTo>
                    <a:pt x="11099" y="60833"/>
                  </a:lnTo>
                  <a:lnTo>
                    <a:pt x="10337" y="64389"/>
                  </a:lnTo>
                  <a:lnTo>
                    <a:pt x="9702" y="67945"/>
                  </a:lnTo>
                  <a:lnTo>
                    <a:pt x="8813" y="71628"/>
                  </a:lnTo>
                  <a:lnTo>
                    <a:pt x="7924" y="75438"/>
                  </a:lnTo>
                  <a:lnTo>
                    <a:pt x="7035" y="79375"/>
                  </a:lnTo>
                  <a:lnTo>
                    <a:pt x="6146" y="83185"/>
                  </a:lnTo>
                  <a:lnTo>
                    <a:pt x="5130" y="87122"/>
                  </a:lnTo>
                  <a:lnTo>
                    <a:pt x="4241" y="91059"/>
                  </a:lnTo>
                  <a:lnTo>
                    <a:pt x="3352" y="94742"/>
                  </a:lnTo>
                  <a:lnTo>
                    <a:pt x="0" y="118872"/>
                  </a:lnTo>
                  <a:lnTo>
                    <a:pt x="304" y="120650"/>
                  </a:lnTo>
                  <a:lnTo>
                    <a:pt x="13131" y="133096"/>
                  </a:lnTo>
                  <a:lnTo>
                    <a:pt x="18084" y="133096"/>
                  </a:lnTo>
                  <a:lnTo>
                    <a:pt x="29641" y="129159"/>
                  </a:lnTo>
                  <a:lnTo>
                    <a:pt x="32054" y="127762"/>
                  </a:lnTo>
                  <a:lnTo>
                    <a:pt x="34467" y="125857"/>
                  </a:lnTo>
                  <a:lnTo>
                    <a:pt x="39801" y="121285"/>
                  </a:lnTo>
                  <a:lnTo>
                    <a:pt x="40487" y="120650"/>
                  </a:lnTo>
                  <a:lnTo>
                    <a:pt x="42722" y="118618"/>
                  </a:lnTo>
                  <a:lnTo>
                    <a:pt x="45897" y="115316"/>
                  </a:lnTo>
                  <a:close/>
                </a:path>
                <a:path w="184150" h="133350">
                  <a:moveTo>
                    <a:pt x="183565" y="90170"/>
                  </a:moveTo>
                  <a:lnTo>
                    <a:pt x="76504" y="90170"/>
                  </a:lnTo>
                  <a:lnTo>
                    <a:pt x="76504" y="104394"/>
                  </a:lnTo>
                  <a:lnTo>
                    <a:pt x="183565" y="104394"/>
                  </a:lnTo>
                  <a:lnTo>
                    <a:pt x="183565" y="90170"/>
                  </a:lnTo>
                  <a:close/>
                </a:path>
                <a:path w="184150" h="133350">
                  <a:moveTo>
                    <a:pt x="183565" y="49657"/>
                  </a:moveTo>
                  <a:lnTo>
                    <a:pt x="76504" y="49657"/>
                  </a:lnTo>
                  <a:lnTo>
                    <a:pt x="76504" y="63881"/>
                  </a:lnTo>
                  <a:lnTo>
                    <a:pt x="183565" y="63881"/>
                  </a:lnTo>
                  <a:lnTo>
                    <a:pt x="183565" y="49657"/>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5" name="object 34">
              <a:extLst>
                <a:ext uri="{FF2B5EF4-FFF2-40B4-BE49-F238E27FC236}">
                  <a16:creationId xmlns:a16="http://schemas.microsoft.com/office/drawing/2014/main" id="{2E30B266-0E69-A546-6D73-7BA41AE70DCD}"/>
                </a:ext>
              </a:extLst>
            </p:cNvPr>
            <p:cNvPicPr/>
            <p:nvPr/>
          </p:nvPicPr>
          <p:blipFill>
            <a:blip r:embed="rId19" cstate="print"/>
            <a:stretch>
              <a:fillRect/>
            </a:stretch>
          </p:blipFill>
          <p:spPr>
            <a:xfrm>
              <a:off x="2406776" y="2508377"/>
              <a:ext cx="78867" cy="119761"/>
            </a:xfrm>
            <a:prstGeom prst="rect">
              <a:avLst/>
            </a:prstGeom>
          </p:spPr>
        </p:pic>
        <p:pic>
          <p:nvPicPr>
            <p:cNvPr id="36" name="object 35">
              <a:extLst>
                <a:ext uri="{FF2B5EF4-FFF2-40B4-BE49-F238E27FC236}">
                  <a16:creationId xmlns:a16="http://schemas.microsoft.com/office/drawing/2014/main" id="{E55423B4-97CB-41EF-5B22-5C74AE78A951}"/>
                </a:ext>
              </a:extLst>
            </p:cNvPr>
            <p:cNvPicPr/>
            <p:nvPr/>
          </p:nvPicPr>
          <p:blipFill>
            <a:blip r:embed="rId20" cstate="print"/>
            <a:stretch>
              <a:fillRect/>
            </a:stretch>
          </p:blipFill>
          <p:spPr>
            <a:xfrm>
              <a:off x="2517145" y="2065147"/>
              <a:ext cx="1946777" cy="321944"/>
            </a:xfrm>
            <a:prstGeom prst="rect">
              <a:avLst/>
            </a:prstGeom>
          </p:spPr>
        </p:pic>
      </p:grpSp>
      <p:pic>
        <p:nvPicPr>
          <p:cNvPr id="37" name="object 36">
            <a:extLst>
              <a:ext uri="{FF2B5EF4-FFF2-40B4-BE49-F238E27FC236}">
                <a16:creationId xmlns:a16="http://schemas.microsoft.com/office/drawing/2014/main" id="{D2D5C10F-76DE-C81F-4702-949254228120}"/>
              </a:ext>
            </a:extLst>
          </p:cNvPr>
          <p:cNvPicPr/>
          <p:nvPr/>
        </p:nvPicPr>
        <p:blipFill>
          <a:blip r:embed="rId21" cstate="print"/>
          <a:stretch>
            <a:fillRect/>
          </a:stretch>
        </p:blipFill>
        <p:spPr>
          <a:xfrm>
            <a:off x="3668996" y="3061778"/>
            <a:ext cx="99949" cy="173355"/>
          </a:xfrm>
          <a:prstGeom prst="rect">
            <a:avLst/>
          </a:prstGeom>
        </p:spPr>
      </p:pic>
      <p:pic>
        <p:nvPicPr>
          <p:cNvPr id="38" name="object 37">
            <a:extLst>
              <a:ext uri="{FF2B5EF4-FFF2-40B4-BE49-F238E27FC236}">
                <a16:creationId xmlns:a16="http://schemas.microsoft.com/office/drawing/2014/main" id="{1F6580DA-85FB-9B46-33ED-A889139D62E5}"/>
              </a:ext>
            </a:extLst>
          </p:cNvPr>
          <p:cNvPicPr/>
          <p:nvPr/>
        </p:nvPicPr>
        <p:blipFill>
          <a:blip r:embed="rId22" cstate="print"/>
          <a:stretch>
            <a:fillRect/>
          </a:stretch>
        </p:blipFill>
        <p:spPr>
          <a:xfrm>
            <a:off x="3611593" y="3474910"/>
            <a:ext cx="209550" cy="124206"/>
          </a:xfrm>
          <a:prstGeom prst="rect">
            <a:avLst/>
          </a:prstGeom>
        </p:spPr>
      </p:pic>
      <p:pic>
        <p:nvPicPr>
          <p:cNvPr id="39" name="object 38">
            <a:extLst>
              <a:ext uri="{FF2B5EF4-FFF2-40B4-BE49-F238E27FC236}">
                <a16:creationId xmlns:a16="http://schemas.microsoft.com/office/drawing/2014/main" id="{81E2403A-2831-CF0D-B844-1C7794478CF0}"/>
              </a:ext>
            </a:extLst>
          </p:cNvPr>
          <p:cNvPicPr/>
          <p:nvPr/>
        </p:nvPicPr>
        <p:blipFill>
          <a:blip r:embed="rId23" cstate="print"/>
          <a:stretch>
            <a:fillRect/>
          </a:stretch>
        </p:blipFill>
        <p:spPr>
          <a:xfrm>
            <a:off x="3945730" y="2940113"/>
            <a:ext cx="170942" cy="96647"/>
          </a:xfrm>
          <a:prstGeom prst="rect">
            <a:avLst/>
          </a:prstGeom>
        </p:spPr>
      </p:pic>
      <p:sp>
        <p:nvSpPr>
          <p:cNvPr id="40" name="object 39">
            <a:extLst>
              <a:ext uri="{FF2B5EF4-FFF2-40B4-BE49-F238E27FC236}">
                <a16:creationId xmlns:a16="http://schemas.microsoft.com/office/drawing/2014/main" id="{7E04C8AB-BA1B-CBEE-38C4-1D5F6C97BD41}"/>
              </a:ext>
            </a:extLst>
          </p:cNvPr>
          <p:cNvSpPr txBox="1"/>
          <p:nvPr/>
        </p:nvSpPr>
        <p:spPr>
          <a:xfrm>
            <a:off x="2310668" y="1818893"/>
            <a:ext cx="101854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kern="0" dirty="0">
                <a:solidFill>
                  <a:sysClr val="windowText" lastClr="000000"/>
                </a:solidFill>
                <a:latin typeface="Verdana"/>
                <a:cs typeface="Verdana"/>
              </a:rPr>
              <a:t>repeat</a:t>
            </a:r>
            <a:r>
              <a:rPr kern="0" spc="15" dirty="0">
                <a:solidFill>
                  <a:sysClr val="windowText" lastClr="000000"/>
                </a:solidFill>
                <a:latin typeface="Verdana"/>
                <a:cs typeface="Verdana"/>
              </a:rPr>
              <a:t> </a:t>
            </a:r>
            <a:r>
              <a:rPr sz="2000" kern="0" spc="-50" dirty="0">
                <a:solidFill>
                  <a:sysClr val="windowText" lastClr="000000"/>
                </a:solidFill>
                <a:latin typeface="Verdana"/>
                <a:cs typeface="Verdana"/>
              </a:rPr>
              <a:t>{</a:t>
            </a:r>
            <a:endParaRPr sz="2000" kern="0">
              <a:solidFill>
                <a:sysClr val="windowText" lastClr="000000"/>
              </a:solidFill>
              <a:latin typeface="Verdana"/>
              <a:cs typeface="Verdana"/>
            </a:endParaRPr>
          </a:p>
        </p:txBody>
      </p:sp>
      <p:sp>
        <p:nvSpPr>
          <p:cNvPr id="41" name="object 40">
            <a:extLst>
              <a:ext uri="{FF2B5EF4-FFF2-40B4-BE49-F238E27FC236}">
                <a16:creationId xmlns:a16="http://schemas.microsoft.com/office/drawing/2014/main" id="{96655FB4-DDFC-6FED-E1F5-A222D00265E0}"/>
              </a:ext>
            </a:extLst>
          </p:cNvPr>
          <p:cNvSpPr txBox="1"/>
          <p:nvPr/>
        </p:nvSpPr>
        <p:spPr>
          <a:xfrm>
            <a:off x="2415126" y="3678173"/>
            <a:ext cx="233489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Verdana"/>
                <a:cs typeface="Verdana"/>
              </a:rPr>
              <a:t>}</a:t>
            </a:r>
            <a:r>
              <a:rPr sz="2000" kern="0" spc="-465" dirty="0">
                <a:solidFill>
                  <a:sysClr val="windowText" lastClr="000000"/>
                </a:solidFill>
                <a:latin typeface="Verdana"/>
                <a:cs typeface="Verdana"/>
              </a:rPr>
              <a:t> </a:t>
            </a:r>
            <a:r>
              <a:rPr sz="1550" kern="0" dirty="0">
                <a:solidFill>
                  <a:sysClr val="windowText" lastClr="000000"/>
                </a:solidFill>
                <a:latin typeface="Verdana"/>
                <a:cs typeface="Verdana"/>
              </a:rPr>
              <a:t>simultaneous</a:t>
            </a:r>
            <a:r>
              <a:rPr sz="1550" kern="0" spc="295" dirty="0">
                <a:solidFill>
                  <a:sysClr val="windowText" lastClr="000000"/>
                </a:solidFill>
                <a:latin typeface="Verdana"/>
                <a:cs typeface="Verdana"/>
              </a:rPr>
              <a:t> </a:t>
            </a:r>
            <a:r>
              <a:rPr sz="1550" kern="0" spc="-10" dirty="0">
                <a:solidFill>
                  <a:sysClr val="windowText" lastClr="000000"/>
                </a:solidFill>
                <a:latin typeface="Verdana"/>
                <a:cs typeface="Verdana"/>
              </a:rPr>
              <a:t>update</a:t>
            </a:r>
            <a:endParaRPr sz="1550" kern="0">
              <a:solidFill>
                <a:sysClr val="windowText" lastClr="000000"/>
              </a:solidFill>
              <a:latin typeface="Verdana"/>
              <a:cs typeface="Verdana"/>
            </a:endParaRPr>
          </a:p>
        </p:txBody>
      </p:sp>
      <p:sp>
        <p:nvSpPr>
          <p:cNvPr id="42" name="object 41">
            <a:extLst>
              <a:ext uri="{FF2B5EF4-FFF2-40B4-BE49-F238E27FC236}">
                <a16:creationId xmlns:a16="http://schemas.microsoft.com/office/drawing/2014/main" id="{C8F386EE-58EB-3A15-7729-344DAE275B53}"/>
              </a:ext>
            </a:extLst>
          </p:cNvPr>
          <p:cNvSpPr txBox="1">
            <a:spLocks/>
          </p:cNvSpPr>
          <p:nvPr/>
        </p:nvSpPr>
        <p:spPr>
          <a:xfrm>
            <a:off x="1859374" y="1067879"/>
            <a:ext cx="6043295" cy="483870"/>
          </a:xfrm>
          <a:prstGeom prst="rect">
            <a:avLst/>
          </a:prstGeom>
        </p:spPr>
        <p:txBody>
          <a:bodyPr vert="horz" wrap="square" lIns="0" tIns="1333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0" normalizeH="0" baseline="0" noProof="0" dirty="0">
                <a:ln>
                  <a:noFill/>
                </a:ln>
                <a:solidFill>
                  <a:srgbClr val="0000FF"/>
                </a:solidFill>
                <a:effectLst/>
                <a:uLnTx/>
                <a:uFillTx/>
                <a:latin typeface="Verdana"/>
                <a:ea typeface="+mj-ea"/>
              </a:rPr>
              <a:t>Implementing</a:t>
            </a:r>
            <a:r>
              <a:rPr kumimoji="0" lang="en-GB" sz="3000" b="0" i="0" u="none" strike="noStrike" kern="0" cap="none" spc="-7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gradient</a:t>
            </a:r>
            <a:r>
              <a:rPr kumimoji="0" lang="en-GB" sz="3000" b="0" i="0" u="none" strike="noStrike" kern="0" cap="none" spc="-60" normalizeH="0" baseline="0" noProof="0" dirty="0">
                <a:ln>
                  <a:noFill/>
                </a:ln>
                <a:solidFill>
                  <a:srgbClr val="0000FF"/>
                </a:solidFill>
                <a:effectLst/>
                <a:uLnTx/>
                <a:uFillTx/>
                <a:latin typeface="Verdana"/>
                <a:ea typeface="+mj-ea"/>
              </a:rPr>
              <a:t> </a:t>
            </a:r>
            <a:r>
              <a:rPr kumimoji="0" lang="en-GB" sz="3000" b="0" i="0" u="none" strike="noStrike" kern="0" cap="none" spc="-10" normalizeH="0" baseline="0" noProof="0" dirty="0">
                <a:ln>
                  <a:noFill/>
                </a:ln>
                <a:solidFill>
                  <a:srgbClr val="0000FF"/>
                </a:solidFill>
                <a:effectLst/>
                <a:uLnTx/>
                <a:uFillTx/>
                <a:latin typeface="Verdana"/>
                <a:ea typeface="+mj-ea"/>
              </a:rPr>
              <a:t>descent</a:t>
            </a:r>
          </a:p>
        </p:txBody>
      </p:sp>
      <p:grpSp>
        <p:nvGrpSpPr>
          <p:cNvPr id="43" name="object 42">
            <a:extLst>
              <a:ext uri="{FF2B5EF4-FFF2-40B4-BE49-F238E27FC236}">
                <a16:creationId xmlns:a16="http://schemas.microsoft.com/office/drawing/2014/main" id="{7DAA3FF4-2002-2D9B-DE88-762D43D0F394}"/>
              </a:ext>
            </a:extLst>
          </p:cNvPr>
          <p:cNvGrpSpPr/>
          <p:nvPr/>
        </p:nvGrpSpPr>
        <p:grpSpPr>
          <a:xfrm>
            <a:off x="4858733" y="3751769"/>
            <a:ext cx="697230" cy="237490"/>
            <a:chOff x="3154172" y="2630423"/>
            <a:chExt cx="697230" cy="237490"/>
          </a:xfrm>
        </p:grpSpPr>
        <p:pic>
          <p:nvPicPr>
            <p:cNvPr id="44" name="object 43">
              <a:extLst>
                <a:ext uri="{FF2B5EF4-FFF2-40B4-BE49-F238E27FC236}">
                  <a16:creationId xmlns:a16="http://schemas.microsoft.com/office/drawing/2014/main" id="{98E590F7-990A-B2A0-222A-9EB70D8364FD}"/>
                </a:ext>
              </a:extLst>
            </p:cNvPr>
            <p:cNvPicPr/>
            <p:nvPr/>
          </p:nvPicPr>
          <p:blipFill>
            <a:blip r:embed="rId24" cstate="print"/>
            <a:stretch>
              <a:fillRect/>
            </a:stretch>
          </p:blipFill>
          <p:spPr>
            <a:xfrm>
              <a:off x="3154172" y="2630423"/>
              <a:ext cx="78866" cy="236981"/>
            </a:xfrm>
            <a:prstGeom prst="rect">
              <a:avLst/>
            </a:prstGeom>
          </p:spPr>
        </p:pic>
        <p:pic>
          <p:nvPicPr>
            <p:cNvPr id="45" name="object 44">
              <a:extLst>
                <a:ext uri="{FF2B5EF4-FFF2-40B4-BE49-F238E27FC236}">
                  <a16:creationId xmlns:a16="http://schemas.microsoft.com/office/drawing/2014/main" id="{816D199C-C132-E858-6DF7-F78927E3CB94}"/>
                </a:ext>
              </a:extLst>
            </p:cNvPr>
            <p:cNvPicPr/>
            <p:nvPr/>
          </p:nvPicPr>
          <p:blipFill>
            <a:blip r:embed="rId25" cstate="print"/>
            <a:stretch>
              <a:fillRect/>
            </a:stretch>
          </p:blipFill>
          <p:spPr>
            <a:xfrm>
              <a:off x="3300349" y="2653283"/>
              <a:ext cx="550678" cy="159131"/>
            </a:xfrm>
            <a:prstGeom prst="rect">
              <a:avLst/>
            </a:prstGeom>
          </p:spPr>
        </p:pic>
      </p:grpSp>
    </p:spTree>
    <p:extLst>
      <p:ext uri="{BB962C8B-B14F-4D97-AF65-F5344CB8AC3E}">
        <p14:creationId xmlns:p14="http://schemas.microsoft.com/office/powerpoint/2010/main" val="249779288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5" y="134352"/>
            <a:ext cx="11400182"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Regularized Linear Regression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34</a:t>
            </a:fld>
            <a:endParaRPr lang="it-IT" altLang="it-IT"/>
          </a:p>
        </p:txBody>
      </p:sp>
      <p:pic>
        <p:nvPicPr>
          <p:cNvPr id="46" name="object 2">
            <a:extLst>
              <a:ext uri="{FF2B5EF4-FFF2-40B4-BE49-F238E27FC236}">
                <a16:creationId xmlns:a16="http://schemas.microsoft.com/office/drawing/2014/main" id="{0A3B96CA-0A5A-1606-E2A3-BFA7BE725370}"/>
              </a:ext>
            </a:extLst>
          </p:cNvPr>
          <p:cNvPicPr/>
          <p:nvPr/>
        </p:nvPicPr>
        <p:blipFill>
          <a:blip r:embed="rId5" cstate="print"/>
          <a:stretch>
            <a:fillRect/>
          </a:stretch>
        </p:blipFill>
        <p:spPr>
          <a:xfrm>
            <a:off x="2082420" y="2428857"/>
            <a:ext cx="237718" cy="214375"/>
          </a:xfrm>
          <a:prstGeom prst="rect">
            <a:avLst/>
          </a:prstGeom>
        </p:spPr>
      </p:pic>
      <p:sp>
        <p:nvSpPr>
          <p:cNvPr id="47" name="object 3">
            <a:extLst>
              <a:ext uri="{FF2B5EF4-FFF2-40B4-BE49-F238E27FC236}">
                <a16:creationId xmlns:a16="http://schemas.microsoft.com/office/drawing/2014/main" id="{107C35A6-1C97-63A2-71E1-2085FC6E1903}"/>
              </a:ext>
            </a:extLst>
          </p:cNvPr>
          <p:cNvSpPr/>
          <p:nvPr/>
        </p:nvSpPr>
        <p:spPr>
          <a:xfrm>
            <a:off x="2427606" y="2441049"/>
            <a:ext cx="154940" cy="69215"/>
          </a:xfrm>
          <a:custGeom>
            <a:avLst/>
            <a:gdLst/>
            <a:ahLst/>
            <a:cxnLst/>
            <a:rect l="l" t="t" r="r" b="b"/>
            <a:pathLst>
              <a:path w="154940" h="69215">
                <a:moveTo>
                  <a:pt x="154711" y="52070"/>
                </a:moveTo>
                <a:lnTo>
                  <a:pt x="0" y="52070"/>
                </a:lnTo>
                <a:lnTo>
                  <a:pt x="0" y="68834"/>
                </a:lnTo>
                <a:lnTo>
                  <a:pt x="154711" y="68834"/>
                </a:lnTo>
                <a:lnTo>
                  <a:pt x="154711" y="52070"/>
                </a:lnTo>
                <a:close/>
              </a:path>
              <a:path w="154940" h="69215">
                <a:moveTo>
                  <a:pt x="154711" y="0"/>
                </a:moveTo>
                <a:lnTo>
                  <a:pt x="0" y="0"/>
                </a:lnTo>
                <a:lnTo>
                  <a:pt x="0" y="16764"/>
                </a:lnTo>
                <a:lnTo>
                  <a:pt x="154711" y="16764"/>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8" name="object 4">
            <a:extLst>
              <a:ext uri="{FF2B5EF4-FFF2-40B4-BE49-F238E27FC236}">
                <a16:creationId xmlns:a16="http://schemas.microsoft.com/office/drawing/2014/main" id="{E1AF5679-7768-472D-5419-ECE1583BB4ED}"/>
              </a:ext>
            </a:extLst>
          </p:cNvPr>
          <p:cNvPicPr/>
          <p:nvPr/>
        </p:nvPicPr>
        <p:blipFill>
          <a:blip r:embed="rId6" cstate="print"/>
          <a:stretch>
            <a:fillRect/>
          </a:stretch>
        </p:blipFill>
        <p:spPr>
          <a:xfrm>
            <a:off x="2672995" y="2428857"/>
            <a:ext cx="237744" cy="214375"/>
          </a:xfrm>
          <a:prstGeom prst="rect">
            <a:avLst/>
          </a:prstGeom>
        </p:spPr>
      </p:pic>
      <p:sp>
        <p:nvSpPr>
          <p:cNvPr id="49" name="object 5">
            <a:extLst>
              <a:ext uri="{FF2B5EF4-FFF2-40B4-BE49-F238E27FC236}">
                <a16:creationId xmlns:a16="http://schemas.microsoft.com/office/drawing/2014/main" id="{7F955846-30BB-3AE7-EE23-77AD00B57140}"/>
              </a:ext>
            </a:extLst>
          </p:cNvPr>
          <p:cNvSpPr/>
          <p:nvPr/>
        </p:nvSpPr>
        <p:spPr>
          <a:xfrm>
            <a:off x="2999132" y="2467020"/>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0" name="object 6">
            <a:extLst>
              <a:ext uri="{FF2B5EF4-FFF2-40B4-BE49-F238E27FC236}">
                <a16:creationId xmlns:a16="http://schemas.microsoft.com/office/drawing/2014/main" id="{8F36B739-36E3-9C76-453B-2E97B2EAE903}"/>
              </a:ext>
            </a:extLst>
          </p:cNvPr>
          <p:cNvPicPr/>
          <p:nvPr/>
        </p:nvPicPr>
        <p:blipFill>
          <a:blip r:embed="rId7" cstate="print"/>
          <a:stretch>
            <a:fillRect/>
          </a:stretch>
        </p:blipFill>
        <p:spPr>
          <a:xfrm>
            <a:off x="3241193" y="2426826"/>
            <a:ext cx="136651" cy="124078"/>
          </a:xfrm>
          <a:prstGeom prst="rect">
            <a:avLst/>
          </a:prstGeom>
        </p:spPr>
      </p:pic>
      <p:grpSp>
        <p:nvGrpSpPr>
          <p:cNvPr id="51" name="object 7">
            <a:extLst>
              <a:ext uri="{FF2B5EF4-FFF2-40B4-BE49-F238E27FC236}">
                <a16:creationId xmlns:a16="http://schemas.microsoft.com/office/drawing/2014/main" id="{D40DCBC7-CC9B-C87C-686D-1AA6226F1D10}"/>
              </a:ext>
            </a:extLst>
          </p:cNvPr>
          <p:cNvGrpSpPr/>
          <p:nvPr/>
        </p:nvGrpSpPr>
        <p:grpSpPr>
          <a:xfrm>
            <a:off x="7302146" y="2094340"/>
            <a:ext cx="334010" cy="762000"/>
            <a:chOff x="5960364" y="956310"/>
            <a:chExt cx="334010" cy="762000"/>
          </a:xfrm>
        </p:grpSpPr>
        <p:sp>
          <p:nvSpPr>
            <p:cNvPr id="52" name="object 8">
              <a:extLst>
                <a:ext uri="{FF2B5EF4-FFF2-40B4-BE49-F238E27FC236}">
                  <a16:creationId xmlns:a16="http://schemas.microsoft.com/office/drawing/2014/main" id="{65FC8388-2758-0A9A-D559-E4B21C9E490D}"/>
                </a:ext>
              </a:extLst>
            </p:cNvPr>
            <p:cNvSpPr/>
            <p:nvPr/>
          </p:nvSpPr>
          <p:spPr>
            <a:xfrm>
              <a:off x="6225794" y="956309"/>
              <a:ext cx="68580" cy="762000"/>
            </a:xfrm>
            <a:custGeom>
              <a:avLst/>
              <a:gdLst/>
              <a:ahLst/>
              <a:cxnLst/>
              <a:rect l="l" t="t" r="r" b="b"/>
              <a:pathLst>
                <a:path w="68579" h="762000">
                  <a:moveTo>
                    <a:pt x="68326" y="0"/>
                  </a:moveTo>
                  <a:lnTo>
                    <a:pt x="0" y="0"/>
                  </a:lnTo>
                  <a:lnTo>
                    <a:pt x="0" y="12700"/>
                  </a:lnTo>
                  <a:lnTo>
                    <a:pt x="42418" y="12700"/>
                  </a:lnTo>
                  <a:lnTo>
                    <a:pt x="42418" y="750570"/>
                  </a:lnTo>
                  <a:lnTo>
                    <a:pt x="0" y="750570"/>
                  </a:lnTo>
                  <a:lnTo>
                    <a:pt x="0" y="762000"/>
                  </a:lnTo>
                  <a:lnTo>
                    <a:pt x="68326" y="762000"/>
                  </a:lnTo>
                  <a:lnTo>
                    <a:pt x="68326" y="750570"/>
                  </a:lnTo>
                  <a:lnTo>
                    <a:pt x="68326" y="12700"/>
                  </a:lnTo>
                  <a:lnTo>
                    <a:pt x="68326" y="0"/>
                  </a:lnTo>
                  <a:close/>
                </a:path>
              </a:pathLst>
            </a:custGeom>
            <a:solidFill>
              <a:srgbClr val="C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3" name="object 9">
              <a:extLst>
                <a:ext uri="{FF2B5EF4-FFF2-40B4-BE49-F238E27FC236}">
                  <a16:creationId xmlns:a16="http://schemas.microsoft.com/office/drawing/2014/main" id="{720515C7-CAAF-1136-DB22-6E58CF6F87B7}"/>
                </a:ext>
              </a:extLst>
            </p:cNvPr>
            <p:cNvPicPr/>
            <p:nvPr/>
          </p:nvPicPr>
          <p:blipFill>
            <a:blip r:embed="rId8" cstate="print"/>
            <a:stretch>
              <a:fillRect/>
            </a:stretch>
          </p:blipFill>
          <p:spPr>
            <a:xfrm>
              <a:off x="5960364" y="1290828"/>
              <a:ext cx="237744" cy="214375"/>
            </a:xfrm>
            <a:prstGeom prst="rect">
              <a:avLst/>
            </a:prstGeom>
          </p:spPr>
        </p:pic>
      </p:grpSp>
      <p:grpSp>
        <p:nvGrpSpPr>
          <p:cNvPr id="54" name="object 10">
            <a:extLst>
              <a:ext uri="{FF2B5EF4-FFF2-40B4-BE49-F238E27FC236}">
                <a16:creationId xmlns:a16="http://schemas.microsoft.com/office/drawing/2014/main" id="{C88EF5A7-9383-802E-B507-99611833D9D2}"/>
              </a:ext>
            </a:extLst>
          </p:cNvPr>
          <p:cNvGrpSpPr/>
          <p:nvPr/>
        </p:nvGrpSpPr>
        <p:grpSpPr>
          <a:xfrm>
            <a:off x="3466237" y="2063479"/>
            <a:ext cx="648335" cy="811530"/>
            <a:chOff x="2124455" y="925449"/>
            <a:chExt cx="648335" cy="811530"/>
          </a:xfrm>
        </p:grpSpPr>
        <p:sp>
          <p:nvSpPr>
            <p:cNvPr id="55" name="object 11">
              <a:extLst>
                <a:ext uri="{FF2B5EF4-FFF2-40B4-BE49-F238E27FC236}">
                  <a16:creationId xmlns:a16="http://schemas.microsoft.com/office/drawing/2014/main" id="{59E36979-0FFE-A98F-5051-9B106F62E5B2}"/>
                </a:ext>
              </a:extLst>
            </p:cNvPr>
            <p:cNvSpPr/>
            <p:nvPr/>
          </p:nvSpPr>
          <p:spPr>
            <a:xfrm>
              <a:off x="2124456" y="956309"/>
              <a:ext cx="68580" cy="762000"/>
            </a:xfrm>
            <a:custGeom>
              <a:avLst/>
              <a:gdLst/>
              <a:ahLst/>
              <a:cxnLst/>
              <a:rect l="l" t="t" r="r" b="b"/>
              <a:pathLst>
                <a:path w="68580" h="762000">
                  <a:moveTo>
                    <a:pt x="68326" y="0"/>
                  </a:moveTo>
                  <a:lnTo>
                    <a:pt x="0" y="0"/>
                  </a:lnTo>
                  <a:lnTo>
                    <a:pt x="0" y="12700"/>
                  </a:lnTo>
                  <a:lnTo>
                    <a:pt x="0" y="750570"/>
                  </a:lnTo>
                  <a:lnTo>
                    <a:pt x="0" y="762000"/>
                  </a:lnTo>
                  <a:lnTo>
                    <a:pt x="68326" y="762000"/>
                  </a:lnTo>
                  <a:lnTo>
                    <a:pt x="68326" y="750570"/>
                  </a:lnTo>
                  <a:lnTo>
                    <a:pt x="25908" y="750570"/>
                  </a:lnTo>
                  <a:lnTo>
                    <a:pt x="25908" y="12700"/>
                  </a:lnTo>
                  <a:lnTo>
                    <a:pt x="68326" y="12700"/>
                  </a:lnTo>
                  <a:lnTo>
                    <a:pt x="68326" y="0"/>
                  </a:lnTo>
                  <a:close/>
                </a:path>
              </a:pathLst>
            </a:custGeom>
            <a:solidFill>
              <a:srgbClr val="C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12">
              <a:extLst>
                <a:ext uri="{FF2B5EF4-FFF2-40B4-BE49-F238E27FC236}">
                  <a16:creationId xmlns:a16="http://schemas.microsoft.com/office/drawing/2014/main" id="{99B1B241-8BC8-86FA-E67E-347EAEC7AA11}"/>
                </a:ext>
              </a:extLst>
            </p:cNvPr>
            <p:cNvSpPr/>
            <p:nvPr/>
          </p:nvSpPr>
          <p:spPr>
            <a:xfrm>
              <a:off x="2200528" y="1325118"/>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7" name="object 13">
              <a:extLst>
                <a:ext uri="{FF2B5EF4-FFF2-40B4-BE49-F238E27FC236}">
                  <a16:creationId xmlns:a16="http://schemas.microsoft.com/office/drawing/2014/main" id="{D0C315DB-872F-444F-A269-F7D8A482119C}"/>
                </a:ext>
              </a:extLst>
            </p:cNvPr>
            <p:cNvPicPr/>
            <p:nvPr/>
          </p:nvPicPr>
          <p:blipFill>
            <a:blip r:embed="rId9" cstate="print"/>
            <a:stretch>
              <a:fillRect/>
            </a:stretch>
          </p:blipFill>
          <p:spPr>
            <a:xfrm>
              <a:off x="2260980" y="1046988"/>
              <a:ext cx="100075" cy="173354"/>
            </a:xfrm>
            <a:prstGeom prst="rect">
              <a:avLst/>
            </a:prstGeom>
          </p:spPr>
        </p:pic>
        <p:pic>
          <p:nvPicPr>
            <p:cNvPr id="58" name="object 14">
              <a:extLst>
                <a:ext uri="{FF2B5EF4-FFF2-40B4-BE49-F238E27FC236}">
                  <a16:creationId xmlns:a16="http://schemas.microsoft.com/office/drawing/2014/main" id="{BF6B19F5-CC45-D807-06D4-83C4790E240A}"/>
                </a:ext>
              </a:extLst>
            </p:cNvPr>
            <p:cNvPicPr/>
            <p:nvPr/>
          </p:nvPicPr>
          <p:blipFill>
            <a:blip r:embed="rId10" cstate="print"/>
            <a:stretch>
              <a:fillRect/>
            </a:stretch>
          </p:blipFill>
          <p:spPr>
            <a:xfrm>
              <a:off x="2203576" y="1460119"/>
              <a:ext cx="209550" cy="124205"/>
            </a:xfrm>
            <a:prstGeom prst="rect">
              <a:avLst/>
            </a:prstGeom>
          </p:spPr>
        </p:pic>
        <p:sp>
          <p:nvSpPr>
            <p:cNvPr id="59" name="object 15">
              <a:extLst>
                <a:ext uri="{FF2B5EF4-FFF2-40B4-BE49-F238E27FC236}">
                  <a16:creationId xmlns:a16="http://schemas.microsoft.com/office/drawing/2014/main" id="{16CE6345-1420-ADEA-05FA-449B6153FF13}"/>
                </a:ext>
              </a:extLst>
            </p:cNvPr>
            <p:cNvSpPr/>
            <p:nvPr/>
          </p:nvSpPr>
          <p:spPr>
            <a:xfrm>
              <a:off x="2451480" y="1091946"/>
              <a:ext cx="315595" cy="491490"/>
            </a:xfrm>
            <a:custGeom>
              <a:avLst/>
              <a:gdLst/>
              <a:ahLst/>
              <a:cxnLst/>
              <a:rect l="l" t="t" r="r" b="b"/>
              <a:pathLst>
                <a:path w="315594" h="491490">
                  <a:moveTo>
                    <a:pt x="308482" y="0"/>
                  </a:moveTo>
                  <a:lnTo>
                    <a:pt x="5206" y="0"/>
                  </a:lnTo>
                  <a:lnTo>
                    <a:pt x="5206" y="11937"/>
                  </a:lnTo>
                  <a:lnTo>
                    <a:pt x="175894" y="240029"/>
                  </a:lnTo>
                  <a:lnTo>
                    <a:pt x="0" y="478536"/>
                  </a:lnTo>
                  <a:lnTo>
                    <a:pt x="0" y="490981"/>
                  </a:lnTo>
                  <a:lnTo>
                    <a:pt x="308863" y="490981"/>
                  </a:lnTo>
                  <a:lnTo>
                    <a:pt x="315213" y="398906"/>
                  </a:lnTo>
                  <a:lnTo>
                    <a:pt x="296671" y="398906"/>
                  </a:lnTo>
                  <a:lnTo>
                    <a:pt x="293768" y="414976"/>
                  </a:lnTo>
                  <a:lnTo>
                    <a:pt x="290591" y="427926"/>
                  </a:lnTo>
                  <a:lnTo>
                    <a:pt x="287152" y="437733"/>
                  </a:lnTo>
                  <a:lnTo>
                    <a:pt x="283463" y="444373"/>
                  </a:lnTo>
                  <a:lnTo>
                    <a:pt x="278383" y="451230"/>
                  </a:lnTo>
                  <a:lnTo>
                    <a:pt x="271018" y="454532"/>
                  </a:lnTo>
                  <a:lnTo>
                    <a:pt x="43433" y="454532"/>
                  </a:lnTo>
                  <a:lnTo>
                    <a:pt x="205231" y="235076"/>
                  </a:lnTo>
                  <a:lnTo>
                    <a:pt x="205231" y="219837"/>
                  </a:lnTo>
                  <a:lnTo>
                    <a:pt x="55371" y="16382"/>
                  </a:lnTo>
                  <a:lnTo>
                    <a:pt x="253492" y="16382"/>
                  </a:lnTo>
                  <a:lnTo>
                    <a:pt x="284184" y="40505"/>
                  </a:lnTo>
                  <a:lnTo>
                    <a:pt x="291845" y="74294"/>
                  </a:lnTo>
                  <a:lnTo>
                    <a:pt x="308482" y="74294"/>
                  </a:lnTo>
                  <a:lnTo>
                    <a:pt x="30848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16">
              <a:extLst>
                <a:ext uri="{FF2B5EF4-FFF2-40B4-BE49-F238E27FC236}">
                  <a16:creationId xmlns:a16="http://schemas.microsoft.com/office/drawing/2014/main" id="{B201D229-207C-7542-490C-582CC0CAEC58}"/>
                </a:ext>
              </a:extLst>
            </p:cNvPr>
            <p:cNvSpPr/>
            <p:nvPr/>
          </p:nvSpPr>
          <p:spPr>
            <a:xfrm>
              <a:off x="2473286" y="1603247"/>
              <a:ext cx="184150" cy="133350"/>
            </a:xfrm>
            <a:custGeom>
              <a:avLst/>
              <a:gdLst/>
              <a:ahLst/>
              <a:cxnLst/>
              <a:rect l="l" t="t" r="r" b="b"/>
              <a:pathLst>
                <a:path w="184150" h="133350">
                  <a:moveTo>
                    <a:pt x="42329" y="0"/>
                  </a:moveTo>
                  <a:lnTo>
                    <a:pt x="23787" y="0"/>
                  </a:lnTo>
                  <a:lnTo>
                    <a:pt x="19342" y="19939"/>
                  </a:lnTo>
                  <a:lnTo>
                    <a:pt x="37757" y="19939"/>
                  </a:lnTo>
                  <a:lnTo>
                    <a:pt x="42329" y="0"/>
                  </a:lnTo>
                  <a:close/>
                </a:path>
                <a:path w="184150" h="133350">
                  <a:moveTo>
                    <a:pt x="45885" y="115316"/>
                  </a:moveTo>
                  <a:lnTo>
                    <a:pt x="39535" y="109220"/>
                  </a:lnTo>
                  <a:lnTo>
                    <a:pt x="35979" y="113030"/>
                  </a:lnTo>
                  <a:lnTo>
                    <a:pt x="31534" y="117094"/>
                  </a:lnTo>
                  <a:lnTo>
                    <a:pt x="30264" y="117983"/>
                  </a:lnTo>
                  <a:lnTo>
                    <a:pt x="28994" y="118999"/>
                  </a:lnTo>
                  <a:lnTo>
                    <a:pt x="27851" y="119634"/>
                  </a:lnTo>
                  <a:lnTo>
                    <a:pt x="26708" y="120015"/>
                  </a:lnTo>
                  <a:lnTo>
                    <a:pt x="25565" y="120523"/>
                  </a:lnTo>
                  <a:lnTo>
                    <a:pt x="24422" y="120650"/>
                  </a:lnTo>
                  <a:lnTo>
                    <a:pt x="21374" y="120650"/>
                  </a:lnTo>
                  <a:lnTo>
                    <a:pt x="19977" y="120142"/>
                  </a:lnTo>
                  <a:lnTo>
                    <a:pt x="18961" y="118999"/>
                  </a:lnTo>
                  <a:lnTo>
                    <a:pt x="18072" y="118110"/>
                  </a:lnTo>
                  <a:lnTo>
                    <a:pt x="17564" y="116332"/>
                  </a:lnTo>
                  <a:lnTo>
                    <a:pt x="17564" y="112268"/>
                  </a:lnTo>
                  <a:lnTo>
                    <a:pt x="18072" y="108204"/>
                  </a:lnTo>
                  <a:lnTo>
                    <a:pt x="18453" y="105918"/>
                  </a:lnTo>
                  <a:lnTo>
                    <a:pt x="19088" y="103124"/>
                  </a:lnTo>
                  <a:lnTo>
                    <a:pt x="19977" y="99441"/>
                  </a:lnTo>
                  <a:lnTo>
                    <a:pt x="33693" y="37465"/>
                  </a:lnTo>
                  <a:lnTo>
                    <a:pt x="29121" y="37465"/>
                  </a:lnTo>
                  <a:lnTo>
                    <a:pt x="2197" y="38481"/>
                  </a:lnTo>
                  <a:lnTo>
                    <a:pt x="1054" y="44831"/>
                  </a:lnTo>
                  <a:lnTo>
                    <a:pt x="5118" y="44958"/>
                  </a:lnTo>
                  <a:lnTo>
                    <a:pt x="7912" y="45593"/>
                  </a:lnTo>
                  <a:lnTo>
                    <a:pt x="9436" y="46609"/>
                  </a:lnTo>
                  <a:lnTo>
                    <a:pt x="11087" y="47752"/>
                  </a:lnTo>
                  <a:lnTo>
                    <a:pt x="11849" y="49530"/>
                  </a:lnTo>
                  <a:lnTo>
                    <a:pt x="11849" y="54610"/>
                  </a:lnTo>
                  <a:lnTo>
                    <a:pt x="11468" y="57531"/>
                  </a:lnTo>
                  <a:lnTo>
                    <a:pt x="10960" y="60833"/>
                  </a:lnTo>
                  <a:lnTo>
                    <a:pt x="10325" y="64389"/>
                  </a:lnTo>
                  <a:lnTo>
                    <a:pt x="9563" y="67945"/>
                  </a:lnTo>
                  <a:lnTo>
                    <a:pt x="8801" y="71628"/>
                  </a:lnTo>
                  <a:lnTo>
                    <a:pt x="7912" y="75565"/>
                  </a:lnTo>
                  <a:lnTo>
                    <a:pt x="7023" y="79375"/>
                  </a:lnTo>
                  <a:lnTo>
                    <a:pt x="6007" y="83185"/>
                  </a:lnTo>
                  <a:lnTo>
                    <a:pt x="4229" y="91059"/>
                  </a:lnTo>
                  <a:lnTo>
                    <a:pt x="0" y="118999"/>
                  </a:lnTo>
                  <a:lnTo>
                    <a:pt x="292" y="120777"/>
                  </a:lnTo>
                  <a:lnTo>
                    <a:pt x="1054" y="122809"/>
                  </a:lnTo>
                  <a:lnTo>
                    <a:pt x="1816" y="124968"/>
                  </a:lnTo>
                  <a:lnTo>
                    <a:pt x="2832" y="126746"/>
                  </a:lnTo>
                  <a:lnTo>
                    <a:pt x="4229" y="128270"/>
                  </a:lnTo>
                  <a:lnTo>
                    <a:pt x="5499" y="129794"/>
                  </a:lnTo>
                  <a:lnTo>
                    <a:pt x="7150" y="131064"/>
                  </a:lnTo>
                  <a:lnTo>
                    <a:pt x="9055" y="131826"/>
                  </a:lnTo>
                  <a:lnTo>
                    <a:pt x="10960" y="132715"/>
                  </a:lnTo>
                  <a:lnTo>
                    <a:pt x="13119" y="133223"/>
                  </a:lnTo>
                  <a:lnTo>
                    <a:pt x="17945" y="133223"/>
                  </a:lnTo>
                  <a:lnTo>
                    <a:pt x="40449" y="120650"/>
                  </a:lnTo>
                  <a:lnTo>
                    <a:pt x="42583" y="118618"/>
                  </a:lnTo>
                  <a:lnTo>
                    <a:pt x="45885" y="115316"/>
                  </a:lnTo>
                  <a:close/>
                </a:path>
                <a:path w="184150" h="133350">
                  <a:moveTo>
                    <a:pt x="183553" y="90170"/>
                  </a:moveTo>
                  <a:lnTo>
                    <a:pt x="76365" y="90170"/>
                  </a:lnTo>
                  <a:lnTo>
                    <a:pt x="76365" y="104394"/>
                  </a:lnTo>
                  <a:lnTo>
                    <a:pt x="183553" y="104394"/>
                  </a:lnTo>
                  <a:lnTo>
                    <a:pt x="183553" y="90170"/>
                  </a:lnTo>
                  <a:close/>
                </a:path>
                <a:path w="184150" h="133350">
                  <a:moveTo>
                    <a:pt x="183553" y="49784"/>
                  </a:moveTo>
                  <a:lnTo>
                    <a:pt x="76365" y="49784"/>
                  </a:lnTo>
                  <a:lnTo>
                    <a:pt x="76365" y="64008"/>
                  </a:lnTo>
                  <a:lnTo>
                    <a:pt x="183553" y="64008"/>
                  </a:lnTo>
                  <a:lnTo>
                    <a:pt x="183553" y="49784"/>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1" name="object 17">
              <a:extLst>
                <a:ext uri="{FF2B5EF4-FFF2-40B4-BE49-F238E27FC236}">
                  <a16:creationId xmlns:a16="http://schemas.microsoft.com/office/drawing/2014/main" id="{20720474-1F4F-AF51-5A8A-6BC8A3C20CF3}"/>
                </a:ext>
              </a:extLst>
            </p:cNvPr>
            <p:cNvPicPr/>
            <p:nvPr/>
          </p:nvPicPr>
          <p:blipFill>
            <a:blip r:embed="rId11" cstate="print"/>
            <a:stretch>
              <a:fillRect/>
            </a:stretch>
          </p:blipFill>
          <p:spPr>
            <a:xfrm>
              <a:off x="2693797" y="1614932"/>
              <a:ext cx="78993" cy="119760"/>
            </a:xfrm>
            <a:prstGeom prst="rect">
              <a:avLst/>
            </a:prstGeom>
          </p:spPr>
        </p:pic>
        <p:pic>
          <p:nvPicPr>
            <p:cNvPr id="62" name="object 18">
              <a:extLst>
                <a:ext uri="{FF2B5EF4-FFF2-40B4-BE49-F238E27FC236}">
                  <a16:creationId xmlns:a16="http://schemas.microsoft.com/office/drawing/2014/main" id="{1BF80CCB-ECCA-19B2-F21F-8851C9E9C811}"/>
                </a:ext>
              </a:extLst>
            </p:cNvPr>
            <p:cNvPicPr/>
            <p:nvPr/>
          </p:nvPicPr>
          <p:blipFill>
            <a:blip r:embed="rId12" cstate="print"/>
            <a:stretch>
              <a:fillRect/>
            </a:stretch>
          </p:blipFill>
          <p:spPr>
            <a:xfrm>
              <a:off x="2528188" y="925449"/>
              <a:ext cx="171069" cy="96647"/>
            </a:xfrm>
            <a:prstGeom prst="rect">
              <a:avLst/>
            </a:prstGeom>
          </p:spPr>
        </p:pic>
      </p:grpSp>
      <p:grpSp>
        <p:nvGrpSpPr>
          <p:cNvPr id="63" name="object 19">
            <a:extLst>
              <a:ext uri="{FF2B5EF4-FFF2-40B4-BE49-F238E27FC236}">
                <a16:creationId xmlns:a16="http://schemas.microsoft.com/office/drawing/2014/main" id="{14E18EE0-B9BB-0D4F-560F-38EA085556C7}"/>
              </a:ext>
            </a:extLst>
          </p:cNvPr>
          <p:cNvGrpSpPr/>
          <p:nvPr/>
        </p:nvGrpSpPr>
        <p:grpSpPr>
          <a:xfrm>
            <a:off x="4199536" y="2264519"/>
            <a:ext cx="2513965" cy="421640"/>
            <a:chOff x="2857754" y="1126489"/>
            <a:chExt cx="2513965" cy="421640"/>
          </a:xfrm>
        </p:grpSpPr>
        <p:sp>
          <p:nvSpPr>
            <p:cNvPr id="5120" name="object 20">
              <a:extLst>
                <a:ext uri="{FF2B5EF4-FFF2-40B4-BE49-F238E27FC236}">
                  <a16:creationId xmlns:a16="http://schemas.microsoft.com/office/drawing/2014/main" id="{51D305A2-24FF-3590-E84B-0F4A050FB038}"/>
                </a:ext>
              </a:extLst>
            </p:cNvPr>
            <p:cNvSpPr/>
            <p:nvPr/>
          </p:nvSpPr>
          <p:spPr>
            <a:xfrm>
              <a:off x="2857754" y="1126489"/>
              <a:ext cx="60325" cy="421640"/>
            </a:xfrm>
            <a:custGeom>
              <a:avLst/>
              <a:gdLst/>
              <a:ahLst/>
              <a:cxnLst/>
              <a:rect l="l" t="t" r="r" b="b"/>
              <a:pathLst>
                <a:path w="60325" h="421640">
                  <a:moveTo>
                    <a:pt x="59817" y="0"/>
                  </a:moveTo>
                  <a:lnTo>
                    <a:pt x="0" y="0"/>
                  </a:lnTo>
                  <a:lnTo>
                    <a:pt x="0" y="11430"/>
                  </a:lnTo>
                  <a:lnTo>
                    <a:pt x="0" y="411480"/>
                  </a:lnTo>
                  <a:lnTo>
                    <a:pt x="0" y="421640"/>
                  </a:lnTo>
                  <a:lnTo>
                    <a:pt x="59817" y="421640"/>
                  </a:lnTo>
                  <a:lnTo>
                    <a:pt x="59817" y="411480"/>
                  </a:lnTo>
                  <a:lnTo>
                    <a:pt x="23241" y="411480"/>
                  </a:lnTo>
                  <a:lnTo>
                    <a:pt x="23241" y="11430"/>
                  </a:lnTo>
                  <a:lnTo>
                    <a:pt x="59817" y="11430"/>
                  </a:lnTo>
                  <a:lnTo>
                    <a:pt x="59817" y="0"/>
                  </a:lnTo>
                  <a:close/>
                </a:path>
              </a:pathLst>
            </a:custGeom>
            <a:solidFill>
              <a:srgbClr val="FF4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24" name="object 21">
              <a:extLst>
                <a:ext uri="{FF2B5EF4-FFF2-40B4-BE49-F238E27FC236}">
                  <a16:creationId xmlns:a16="http://schemas.microsoft.com/office/drawing/2014/main" id="{865E44F4-BED4-9070-3626-80E0C0C49C0B}"/>
                </a:ext>
              </a:extLst>
            </p:cNvPr>
            <p:cNvPicPr/>
            <p:nvPr/>
          </p:nvPicPr>
          <p:blipFill>
            <a:blip r:embed="rId13" cstate="print"/>
            <a:stretch>
              <a:fillRect/>
            </a:stretch>
          </p:blipFill>
          <p:spPr>
            <a:xfrm>
              <a:off x="2947041" y="1126489"/>
              <a:ext cx="2424170" cy="421639"/>
            </a:xfrm>
            <a:prstGeom prst="rect">
              <a:avLst/>
            </a:prstGeom>
          </p:spPr>
        </p:pic>
      </p:grpSp>
      <p:sp>
        <p:nvSpPr>
          <p:cNvPr id="5125" name="object 22">
            <a:extLst>
              <a:ext uri="{FF2B5EF4-FFF2-40B4-BE49-F238E27FC236}">
                <a16:creationId xmlns:a16="http://schemas.microsoft.com/office/drawing/2014/main" id="{7942F872-C96D-10D7-E203-1BABD01B3DE6}"/>
              </a:ext>
            </a:extLst>
          </p:cNvPr>
          <p:cNvSpPr/>
          <p:nvPr/>
        </p:nvSpPr>
        <p:spPr>
          <a:xfrm>
            <a:off x="6809132" y="2395329"/>
            <a:ext cx="154940" cy="161290"/>
          </a:xfrm>
          <a:custGeom>
            <a:avLst/>
            <a:gdLst/>
            <a:ahLst/>
            <a:cxnLst/>
            <a:rect l="l" t="t" r="r" b="b"/>
            <a:pathLst>
              <a:path w="154939" h="161290">
                <a:moveTo>
                  <a:pt x="154686" y="72390"/>
                </a:moveTo>
                <a:lnTo>
                  <a:pt x="86233" y="72390"/>
                </a:lnTo>
                <a:lnTo>
                  <a:pt x="86233" y="0"/>
                </a:lnTo>
                <a:lnTo>
                  <a:pt x="68453" y="0"/>
                </a:lnTo>
                <a:lnTo>
                  <a:pt x="68453" y="72390"/>
                </a:lnTo>
                <a:lnTo>
                  <a:pt x="0" y="72390"/>
                </a:lnTo>
                <a:lnTo>
                  <a:pt x="0" y="88900"/>
                </a:lnTo>
                <a:lnTo>
                  <a:pt x="68453" y="88900"/>
                </a:lnTo>
                <a:lnTo>
                  <a:pt x="68453" y="161290"/>
                </a:lnTo>
                <a:lnTo>
                  <a:pt x="86233" y="161290"/>
                </a:lnTo>
                <a:lnTo>
                  <a:pt x="86233" y="88900"/>
                </a:lnTo>
                <a:lnTo>
                  <a:pt x="154686" y="88900"/>
                </a:lnTo>
                <a:lnTo>
                  <a:pt x="154686" y="7239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6" name="object 23">
            <a:extLst>
              <a:ext uri="{FF2B5EF4-FFF2-40B4-BE49-F238E27FC236}">
                <a16:creationId xmlns:a16="http://schemas.microsoft.com/office/drawing/2014/main" id="{88AC58B4-00E1-C492-2994-F682C3204584}"/>
              </a:ext>
            </a:extLst>
          </p:cNvPr>
          <p:cNvSpPr/>
          <p:nvPr/>
        </p:nvSpPr>
        <p:spPr>
          <a:xfrm>
            <a:off x="7028460" y="2463147"/>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27" name="object 24">
            <a:extLst>
              <a:ext uri="{FF2B5EF4-FFF2-40B4-BE49-F238E27FC236}">
                <a16:creationId xmlns:a16="http://schemas.microsoft.com/office/drawing/2014/main" id="{EF56F935-1292-C190-5ED4-ABAC4BD8242B}"/>
              </a:ext>
            </a:extLst>
          </p:cNvPr>
          <p:cNvPicPr/>
          <p:nvPr/>
        </p:nvPicPr>
        <p:blipFill>
          <a:blip r:embed="rId14" cstate="print"/>
          <a:stretch>
            <a:fillRect/>
          </a:stretch>
        </p:blipFill>
        <p:spPr>
          <a:xfrm>
            <a:off x="7068466" y="2178668"/>
            <a:ext cx="129412" cy="181737"/>
          </a:xfrm>
          <a:prstGeom prst="rect">
            <a:avLst/>
          </a:prstGeom>
        </p:spPr>
      </p:pic>
      <p:pic>
        <p:nvPicPr>
          <p:cNvPr id="5128" name="object 25">
            <a:extLst>
              <a:ext uri="{FF2B5EF4-FFF2-40B4-BE49-F238E27FC236}">
                <a16:creationId xmlns:a16="http://schemas.microsoft.com/office/drawing/2014/main" id="{39A8FC0B-E263-F490-1AAC-CE6A392CE638}"/>
              </a:ext>
            </a:extLst>
          </p:cNvPr>
          <p:cNvPicPr/>
          <p:nvPr/>
        </p:nvPicPr>
        <p:blipFill>
          <a:blip r:embed="rId15" cstate="print"/>
          <a:stretch>
            <a:fillRect/>
          </a:stretch>
        </p:blipFill>
        <p:spPr>
          <a:xfrm>
            <a:off x="7031509" y="2598149"/>
            <a:ext cx="209550" cy="124205"/>
          </a:xfrm>
          <a:prstGeom prst="rect">
            <a:avLst/>
          </a:prstGeom>
        </p:spPr>
      </p:pic>
      <p:pic>
        <p:nvPicPr>
          <p:cNvPr id="5129" name="object 26">
            <a:extLst>
              <a:ext uri="{FF2B5EF4-FFF2-40B4-BE49-F238E27FC236}">
                <a16:creationId xmlns:a16="http://schemas.microsoft.com/office/drawing/2014/main" id="{7F7AAEAA-9D0D-A63C-845D-A798BDFEC9BE}"/>
              </a:ext>
            </a:extLst>
          </p:cNvPr>
          <p:cNvPicPr/>
          <p:nvPr/>
        </p:nvPicPr>
        <p:blipFill>
          <a:blip r:embed="rId16" cstate="print"/>
          <a:stretch>
            <a:fillRect/>
          </a:stretch>
        </p:blipFill>
        <p:spPr>
          <a:xfrm>
            <a:off x="2133360" y="3262740"/>
            <a:ext cx="113893" cy="181609"/>
          </a:xfrm>
          <a:prstGeom prst="rect">
            <a:avLst/>
          </a:prstGeom>
        </p:spPr>
      </p:pic>
      <p:sp>
        <p:nvSpPr>
          <p:cNvPr id="5130" name="object 27">
            <a:extLst>
              <a:ext uri="{FF2B5EF4-FFF2-40B4-BE49-F238E27FC236}">
                <a16:creationId xmlns:a16="http://schemas.microsoft.com/office/drawing/2014/main" id="{F187609F-7883-52CA-C634-5023A9524EFD}"/>
              </a:ext>
            </a:extLst>
          </p:cNvPr>
          <p:cNvSpPr/>
          <p:nvPr/>
        </p:nvSpPr>
        <p:spPr>
          <a:xfrm>
            <a:off x="2350060" y="3334494"/>
            <a:ext cx="154940" cy="69215"/>
          </a:xfrm>
          <a:custGeom>
            <a:avLst/>
            <a:gdLst/>
            <a:ahLst/>
            <a:cxnLst/>
            <a:rect l="l" t="t" r="r" b="b"/>
            <a:pathLst>
              <a:path w="154940" h="69214">
                <a:moveTo>
                  <a:pt x="154711" y="52070"/>
                </a:moveTo>
                <a:lnTo>
                  <a:pt x="0" y="52070"/>
                </a:lnTo>
                <a:lnTo>
                  <a:pt x="0" y="68834"/>
                </a:lnTo>
                <a:lnTo>
                  <a:pt x="154711" y="68834"/>
                </a:lnTo>
                <a:lnTo>
                  <a:pt x="154711" y="52070"/>
                </a:lnTo>
                <a:close/>
              </a:path>
              <a:path w="154940" h="69214">
                <a:moveTo>
                  <a:pt x="154711" y="0"/>
                </a:moveTo>
                <a:lnTo>
                  <a:pt x="0" y="0"/>
                </a:lnTo>
                <a:lnTo>
                  <a:pt x="0" y="16637"/>
                </a:lnTo>
                <a:lnTo>
                  <a:pt x="154711" y="16637"/>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1" name="object 28">
            <a:extLst>
              <a:ext uri="{FF2B5EF4-FFF2-40B4-BE49-F238E27FC236}">
                <a16:creationId xmlns:a16="http://schemas.microsoft.com/office/drawing/2014/main" id="{44E81869-3AE6-7FD9-EA82-5A590037F1DD}"/>
              </a:ext>
            </a:extLst>
          </p:cNvPr>
          <p:cNvPicPr/>
          <p:nvPr/>
        </p:nvPicPr>
        <p:blipFill>
          <a:blip r:embed="rId17" cstate="print"/>
          <a:stretch>
            <a:fillRect/>
          </a:stretch>
        </p:blipFill>
        <p:spPr>
          <a:xfrm>
            <a:off x="2609610" y="3262740"/>
            <a:ext cx="113931" cy="181609"/>
          </a:xfrm>
          <a:prstGeom prst="rect">
            <a:avLst/>
          </a:prstGeom>
        </p:spPr>
      </p:pic>
      <p:sp>
        <p:nvSpPr>
          <p:cNvPr id="5132" name="object 29">
            <a:extLst>
              <a:ext uri="{FF2B5EF4-FFF2-40B4-BE49-F238E27FC236}">
                <a16:creationId xmlns:a16="http://schemas.microsoft.com/office/drawing/2014/main" id="{781CF8A8-7E16-71B3-FE1A-B6C4E6E0EFCA}"/>
              </a:ext>
            </a:extLst>
          </p:cNvPr>
          <p:cNvSpPr/>
          <p:nvPr/>
        </p:nvSpPr>
        <p:spPr>
          <a:xfrm>
            <a:off x="2816759" y="3360465"/>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3" name="object 30">
            <a:extLst>
              <a:ext uri="{FF2B5EF4-FFF2-40B4-BE49-F238E27FC236}">
                <a16:creationId xmlns:a16="http://schemas.microsoft.com/office/drawing/2014/main" id="{7D4514D7-A5E7-3C5E-40E6-C9CBC65BB8FF}"/>
              </a:ext>
            </a:extLst>
          </p:cNvPr>
          <p:cNvPicPr/>
          <p:nvPr/>
        </p:nvPicPr>
        <p:blipFill>
          <a:blip r:embed="rId18" cstate="print"/>
          <a:stretch>
            <a:fillRect/>
          </a:stretch>
        </p:blipFill>
        <p:spPr>
          <a:xfrm>
            <a:off x="3058949" y="3320271"/>
            <a:ext cx="136525" cy="124078"/>
          </a:xfrm>
          <a:prstGeom prst="rect">
            <a:avLst/>
          </a:prstGeom>
        </p:spPr>
      </p:pic>
      <p:grpSp>
        <p:nvGrpSpPr>
          <p:cNvPr id="5134" name="object 31">
            <a:extLst>
              <a:ext uri="{FF2B5EF4-FFF2-40B4-BE49-F238E27FC236}">
                <a16:creationId xmlns:a16="http://schemas.microsoft.com/office/drawing/2014/main" id="{169280DD-5FD0-CC6A-EF23-D50AC21EF7A7}"/>
              </a:ext>
            </a:extLst>
          </p:cNvPr>
          <p:cNvGrpSpPr/>
          <p:nvPr/>
        </p:nvGrpSpPr>
        <p:grpSpPr>
          <a:xfrm>
            <a:off x="3245765" y="3123421"/>
            <a:ext cx="4711700" cy="2045335"/>
            <a:chOff x="1903983" y="1985391"/>
            <a:chExt cx="4711700" cy="2045335"/>
          </a:xfrm>
        </p:grpSpPr>
        <p:sp>
          <p:nvSpPr>
            <p:cNvPr id="5135" name="object 32">
              <a:extLst>
                <a:ext uri="{FF2B5EF4-FFF2-40B4-BE49-F238E27FC236}">
                  <a16:creationId xmlns:a16="http://schemas.microsoft.com/office/drawing/2014/main" id="{1DFFCC68-54AF-C02F-4479-1711048E8140}"/>
                </a:ext>
              </a:extLst>
            </p:cNvPr>
            <p:cNvSpPr/>
            <p:nvPr/>
          </p:nvSpPr>
          <p:spPr>
            <a:xfrm>
              <a:off x="1903984" y="1985390"/>
              <a:ext cx="575945" cy="491490"/>
            </a:xfrm>
            <a:custGeom>
              <a:avLst/>
              <a:gdLst/>
              <a:ahLst/>
              <a:cxnLst/>
              <a:rect l="l" t="t" r="r" b="b"/>
              <a:pathLst>
                <a:path w="575944" h="491489">
                  <a:moveTo>
                    <a:pt x="219075" y="233172"/>
                  </a:moveTo>
                  <a:lnTo>
                    <a:pt x="0" y="233172"/>
                  </a:lnTo>
                  <a:lnTo>
                    <a:pt x="0" y="252222"/>
                  </a:lnTo>
                  <a:lnTo>
                    <a:pt x="219075" y="252222"/>
                  </a:lnTo>
                  <a:lnTo>
                    <a:pt x="219075" y="233172"/>
                  </a:lnTo>
                  <a:close/>
                </a:path>
                <a:path w="575944" h="491489">
                  <a:moveTo>
                    <a:pt x="575564" y="398907"/>
                  </a:moveTo>
                  <a:lnTo>
                    <a:pt x="557022" y="398907"/>
                  </a:lnTo>
                  <a:lnTo>
                    <a:pt x="554113" y="414985"/>
                  </a:lnTo>
                  <a:lnTo>
                    <a:pt x="550938" y="427926"/>
                  </a:lnTo>
                  <a:lnTo>
                    <a:pt x="547497" y="437743"/>
                  </a:lnTo>
                  <a:lnTo>
                    <a:pt x="543814" y="444373"/>
                  </a:lnTo>
                  <a:lnTo>
                    <a:pt x="538734" y="451104"/>
                  </a:lnTo>
                  <a:lnTo>
                    <a:pt x="531368" y="454533"/>
                  </a:lnTo>
                  <a:lnTo>
                    <a:pt x="303911" y="454533"/>
                  </a:lnTo>
                  <a:lnTo>
                    <a:pt x="465582" y="235077"/>
                  </a:lnTo>
                  <a:lnTo>
                    <a:pt x="465582" y="219837"/>
                  </a:lnTo>
                  <a:lnTo>
                    <a:pt x="315849" y="16383"/>
                  </a:lnTo>
                  <a:lnTo>
                    <a:pt x="513969" y="16383"/>
                  </a:lnTo>
                  <a:lnTo>
                    <a:pt x="544639" y="40513"/>
                  </a:lnTo>
                  <a:lnTo>
                    <a:pt x="552196" y="74295"/>
                  </a:lnTo>
                  <a:lnTo>
                    <a:pt x="568833" y="74295"/>
                  </a:lnTo>
                  <a:lnTo>
                    <a:pt x="568833" y="0"/>
                  </a:lnTo>
                  <a:lnTo>
                    <a:pt x="265557" y="0"/>
                  </a:lnTo>
                  <a:lnTo>
                    <a:pt x="265557" y="11938"/>
                  </a:lnTo>
                  <a:lnTo>
                    <a:pt x="436372" y="240030"/>
                  </a:lnTo>
                  <a:lnTo>
                    <a:pt x="260477" y="478536"/>
                  </a:lnTo>
                  <a:lnTo>
                    <a:pt x="260477" y="490982"/>
                  </a:lnTo>
                  <a:lnTo>
                    <a:pt x="569214" y="490982"/>
                  </a:lnTo>
                  <a:lnTo>
                    <a:pt x="575564" y="39890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6" name="object 33">
              <a:extLst>
                <a:ext uri="{FF2B5EF4-FFF2-40B4-BE49-F238E27FC236}">
                  <a16:creationId xmlns:a16="http://schemas.microsoft.com/office/drawing/2014/main" id="{4B3161D2-27E6-5F3A-343A-6C7E1968B013}"/>
                </a:ext>
              </a:extLst>
            </p:cNvPr>
            <p:cNvSpPr/>
            <p:nvPr/>
          </p:nvSpPr>
          <p:spPr>
            <a:xfrm>
              <a:off x="2186127" y="2496692"/>
              <a:ext cx="184150" cy="133350"/>
            </a:xfrm>
            <a:custGeom>
              <a:avLst/>
              <a:gdLst/>
              <a:ahLst/>
              <a:cxnLst/>
              <a:rect l="l" t="t" r="r" b="b"/>
              <a:pathLst>
                <a:path w="184150" h="133350">
                  <a:moveTo>
                    <a:pt x="42341" y="0"/>
                  </a:moveTo>
                  <a:lnTo>
                    <a:pt x="23799" y="0"/>
                  </a:lnTo>
                  <a:lnTo>
                    <a:pt x="19481" y="19939"/>
                  </a:lnTo>
                  <a:lnTo>
                    <a:pt x="37896" y="19939"/>
                  </a:lnTo>
                  <a:lnTo>
                    <a:pt x="42341" y="0"/>
                  </a:lnTo>
                  <a:close/>
                </a:path>
                <a:path w="184150" h="133350">
                  <a:moveTo>
                    <a:pt x="45897" y="115316"/>
                  </a:moveTo>
                  <a:lnTo>
                    <a:pt x="39547" y="109093"/>
                  </a:lnTo>
                  <a:lnTo>
                    <a:pt x="37769" y="111252"/>
                  </a:lnTo>
                  <a:lnTo>
                    <a:pt x="34594" y="114427"/>
                  </a:lnTo>
                  <a:lnTo>
                    <a:pt x="31673" y="117094"/>
                  </a:lnTo>
                  <a:lnTo>
                    <a:pt x="29133" y="118872"/>
                  </a:lnTo>
                  <a:lnTo>
                    <a:pt x="27863" y="119634"/>
                  </a:lnTo>
                  <a:lnTo>
                    <a:pt x="26720" y="120015"/>
                  </a:lnTo>
                  <a:lnTo>
                    <a:pt x="25704" y="120523"/>
                  </a:lnTo>
                  <a:lnTo>
                    <a:pt x="24561" y="120650"/>
                  </a:lnTo>
                  <a:lnTo>
                    <a:pt x="21513" y="120650"/>
                  </a:lnTo>
                  <a:lnTo>
                    <a:pt x="20116" y="120142"/>
                  </a:lnTo>
                  <a:lnTo>
                    <a:pt x="19100" y="119126"/>
                  </a:lnTo>
                  <a:lnTo>
                    <a:pt x="18084" y="117983"/>
                  </a:lnTo>
                  <a:lnTo>
                    <a:pt x="17703" y="116332"/>
                  </a:lnTo>
                  <a:lnTo>
                    <a:pt x="17830" y="110236"/>
                  </a:lnTo>
                  <a:lnTo>
                    <a:pt x="18211" y="108077"/>
                  </a:lnTo>
                  <a:lnTo>
                    <a:pt x="18465" y="105918"/>
                  </a:lnTo>
                  <a:lnTo>
                    <a:pt x="19100" y="102997"/>
                  </a:lnTo>
                  <a:lnTo>
                    <a:pt x="19989" y="99441"/>
                  </a:lnTo>
                  <a:lnTo>
                    <a:pt x="33705" y="37465"/>
                  </a:lnTo>
                  <a:lnTo>
                    <a:pt x="29133" y="37465"/>
                  </a:lnTo>
                  <a:lnTo>
                    <a:pt x="2209" y="38481"/>
                  </a:lnTo>
                  <a:lnTo>
                    <a:pt x="1066" y="44831"/>
                  </a:lnTo>
                  <a:lnTo>
                    <a:pt x="5130" y="44958"/>
                  </a:lnTo>
                  <a:lnTo>
                    <a:pt x="7924" y="45466"/>
                  </a:lnTo>
                  <a:lnTo>
                    <a:pt x="9575" y="46609"/>
                  </a:lnTo>
                  <a:lnTo>
                    <a:pt x="11099" y="47752"/>
                  </a:lnTo>
                  <a:lnTo>
                    <a:pt x="11988" y="49530"/>
                  </a:lnTo>
                  <a:lnTo>
                    <a:pt x="11988" y="54102"/>
                  </a:lnTo>
                  <a:lnTo>
                    <a:pt x="11861" y="54610"/>
                  </a:lnTo>
                  <a:lnTo>
                    <a:pt x="11607" y="57531"/>
                  </a:lnTo>
                  <a:lnTo>
                    <a:pt x="11099" y="60833"/>
                  </a:lnTo>
                  <a:lnTo>
                    <a:pt x="10337" y="64389"/>
                  </a:lnTo>
                  <a:lnTo>
                    <a:pt x="9702" y="67945"/>
                  </a:lnTo>
                  <a:lnTo>
                    <a:pt x="8813" y="71628"/>
                  </a:lnTo>
                  <a:lnTo>
                    <a:pt x="7924" y="75438"/>
                  </a:lnTo>
                  <a:lnTo>
                    <a:pt x="7035" y="79375"/>
                  </a:lnTo>
                  <a:lnTo>
                    <a:pt x="6146" y="83185"/>
                  </a:lnTo>
                  <a:lnTo>
                    <a:pt x="5130" y="87122"/>
                  </a:lnTo>
                  <a:lnTo>
                    <a:pt x="4241" y="91059"/>
                  </a:lnTo>
                  <a:lnTo>
                    <a:pt x="3352" y="94742"/>
                  </a:lnTo>
                  <a:lnTo>
                    <a:pt x="0" y="118872"/>
                  </a:lnTo>
                  <a:lnTo>
                    <a:pt x="304" y="120650"/>
                  </a:lnTo>
                  <a:lnTo>
                    <a:pt x="13131" y="133096"/>
                  </a:lnTo>
                  <a:lnTo>
                    <a:pt x="18084" y="133096"/>
                  </a:lnTo>
                  <a:lnTo>
                    <a:pt x="29641" y="129159"/>
                  </a:lnTo>
                  <a:lnTo>
                    <a:pt x="32054" y="127762"/>
                  </a:lnTo>
                  <a:lnTo>
                    <a:pt x="34467" y="125857"/>
                  </a:lnTo>
                  <a:lnTo>
                    <a:pt x="39801" y="121285"/>
                  </a:lnTo>
                  <a:lnTo>
                    <a:pt x="40487" y="120650"/>
                  </a:lnTo>
                  <a:lnTo>
                    <a:pt x="42722" y="118618"/>
                  </a:lnTo>
                  <a:lnTo>
                    <a:pt x="45897" y="115316"/>
                  </a:lnTo>
                  <a:close/>
                </a:path>
                <a:path w="184150" h="133350">
                  <a:moveTo>
                    <a:pt x="183565" y="90170"/>
                  </a:moveTo>
                  <a:lnTo>
                    <a:pt x="76504" y="90170"/>
                  </a:lnTo>
                  <a:lnTo>
                    <a:pt x="76504" y="104394"/>
                  </a:lnTo>
                  <a:lnTo>
                    <a:pt x="183565" y="104394"/>
                  </a:lnTo>
                  <a:lnTo>
                    <a:pt x="183565" y="90170"/>
                  </a:lnTo>
                  <a:close/>
                </a:path>
                <a:path w="184150" h="133350">
                  <a:moveTo>
                    <a:pt x="183565" y="49657"/>
                  </a:moveTo>
                  <a:lnTo>
                    <a:pt x="76504" y="49657"/>
                  </a:lnTo>
                  <a:lnTo>
                    <a:pt x="76504" y="63881"/>
                  </a:lnTo>
                  <a:lnTo>
                    <a:pt x="183565" y="63881"/>
                  </a:lnTo>
                  <a:lnTo>
                    <a:pt x="183565" y="49657"/>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37" name="object 34">
              <a:extLst>
                <a:ext uri="{FF2B5EF4-FFF2-40B4-BE49-F238E27FC236}">
                  <a16:creationId xmlns:a16="http://schemas.microsoft.com/office/drawing/2014/main" id="{F2BAD247-3D8A-0399-9FC3-B1BB881C36EB}"/>
                </a:ext>
              </a:extLst>
            </p:cNvPr>
            <p:cNvPicPr/>
            <p:nvPr/>
          </p:nvPicPr>
          <p:blipFill>
            <a:blip r:embed="rId19" cstate="print"/>
            <a:stretch>
              <a:fillRect/>
            </a:stretch>
          </p:blipFill>
          <p:spPr>
            <a:xfrm>
              <a:off x="2406776" y="2508377"/>
              <a:ext cx="78867" cy="119761"/>
            </a:xfrm>
            <a:prstGeom prst="rect">
              <a:avLst/>
            </a:prstGeom>
          </p:spPr>
        </p:pic>
        <p:pic>
          <p:nvPicPr>
            <p:cNvPr id="5138" name="object 35">
              <a:extLst>
                <a:ext uri="{FF2B5EF4-FFF2-40B4-BE49-F238E27FC236}">
                  <a16:creationId xmlns:a16="http://schemas.microsoft.com/office/drawing/2014/main" id="{C3398F77-BEA4-CFB8-189F-4EEFD76BCABD}"/>
                </a:ext>
              </a:extLst>
            </p:cNvPr>
            <p:cNvPicPr/>
            <p:nvPr/>
          </p:nvPicPr>
          <p:blipFill>
            <a:blip r:embed="rId20" cstate="print"/>
            <a:stretch>
              <a:fillRect/>
            </a:stretch>
          </p:blipFill>
          <p:spPr>
            <a:xfrm>
              <a:off x="2517145" y="2065147"/>
              <a:ext cx="1946777" cy="321944"/>
            </a:xfrm>
            <a:prstGeom prst="rect">
              <a:avLst/>
            </a:prstGeom>
          </p:spPr>
        </p:pic>
        <p:pic>
          <p:nvPicPr>
            <p:cNvPr id="5139" name="object 36">
              <a:extLst>
                <a:ext uri="{FF2B5EF4-FFF2-40B4-BE49-F238E27FC236}">
                  <a16:creationId xmlns:a16="http://schemas.microsoft.com/office/drawing/2014/main" id="{21B07DD9-4D8C-FC52-762C-CEBF9BA602E4}"/>
                </a:ext>
              </a:extLst>
            </p:cNvPr>
            <p:cNvPicPr/>
            <p:nvPr/>
          </p:nvPicPr>
          <p:blipFill>
            <a:blip r:embed="rId21" cstate="print"/>
            <a:stretch>
              <a:fillRect/>
            </a:stretch>
          </p:blipFill>
          <p:spPr>
            <a:xfrm>
              <a:off x="3453002" y="2933191"/>
              <a:ext cx="489076" cy="384428"/>
            </a:xfrm>
            <a:prstGeom prst="rect">
              <a:avLst/>
            </a:prstGeom>
          </p:spPr>
        </p:pic>
        <p:pic>
          <p:nvPicPr>
            <p:cNvPr id="5140" name="object 37">
              <a:extLst>
                <a:ext uri="{FF2B5EF4-FFF2-40B4-BE49-F238E27FC236}">
                  <a16:creationId xmlns:a16="http://schemas.microsoft.com/office/drawing/2014/main" id="{97DE7F46-B8D7-803C-4C94-FD29AD834DA7}"/>
                </a:ext>
              </a:extLst>
            </p:cNvPr>
            <p:cNvPicPr/>
            <p:nvPr/>
          </p:nvPicPr>
          <p:blipFill>
            <a:blip r:embed="rId22" cstate="print"/>
            <a:stretch>
              <a:fillRect/>
            </a:stretch>
          </p:blipFill>
          <p:spPr>
            <a:xfrm>
              <a:off x="4338066" y="2948558"/>
              <a:ext cx="1030478" cy="425450"/>
            </a:xfrm>
            <a:prstGeom prst="rect">
              <a:avLst/>
            </a:prstGeom>
          </p:spPr>
        </p:pic>
        <p:pic>
          <p:nvPicPr>
            <p:cNvPr id="5141" name="object 38">
              <a:extLst>
                <a:ext uri="{FF2B5EF4-FFF2-40B4-BE49-F238E27FC236}">
                  <a16:creationId xmlns:a16="http://schemas.microsoft.com/office/drawing/2014/main" id="{A9717600-EFCB-CC31-0835-C909BD15DE1B}"/>
                </a:ext>
              </a:extLst>
            </p:cNvPr>
            <p:cNvPicPr/>
            <p:nvPr/>
          </p:nvPicPr>
          <p:blipFill>
            <a:blip r:embed="rId23" cstate="print"/>
            <a:stretch>
              <a:fillRect/>
            </a:stretch>
          </p:blipFill>
          <p:spPr>
            <a:xfrm>
              <a:off x="5458968" y="2904998"/>
              <a:ext cx="1156589" cy="486918"/>
            </a:xfrm>
            <a:prstGeom prst="rect">
              <a:avLst/>
            </a:prstGeom>
          </p:spPr>
        </p:pic>
        <p:pic>
          <p:nvPicPr>
            <p:cNvPr id="5142" name="object 39">
              <a:extLst>
                <a:ext uri="{FF2B5EF4-FFF2-40B4-BE49-F238E27FC236}">
                  <a16:creationId xmlns:a16="http://schemas.microsoft.com/office/drawing/2014/main" id="{90AF732B-8DF6-A6F9-E7BB-63D158DE7191}"/>
                </a:ext>
              </a:extLst>
            </p:cNvPr>
            <p:cNvPicPr/>
            <p:nvPr/>
          </p:nvPicPr>
          <p:blipFill>
            <a:blip r:embed="rId24" cstate="print"/>
            <a:stretch>
              <a:fillRect/>
            </a:stretch>
          </p:blipFill>
          <p:spPr>
            <a:xfrm>
              <a:off x="3410286" y="2835275"/>
              <a:ext cx="3062014" cy="1195247"/>
            </a:xfrm>
            <a:prstGeom prst="rect">
              <a:avLst/>
            </a:prstGeom>
          </p:spPr>
        </p:pic>
      </p:grpSp>
      <p:pic>
        <p:nvPicPr>
          <p:cNvPr id="5143" name="object 40">
            <a:extLst>
              <a:ext uri="{FF2B5EF4-FFF2-40B4-BE49-F238E27FC236}">
                <a16:creationId xmlns:a16="http://schemas.microsoft.com/office/drawing/2014/main" id="{B84B14A9-1DEE-556A-9475-FEEAA2B7DED2}"/>
              </a:ext>
            </a:extLst>
          </p:cNvPr>
          <p:cNvPicPr/>
          <p:nvPr/>
        </p:nvPicPr>
        <p:blipFill>
          <a:blip r:embed="rId25" cstate="print"/>
          <a:stretch>
            <a:fillRect/>
          </a:stretch>
        </p:blipFill>
        <p:spPr>
          <a:xfrm>
            <a:off x="3306217" y="3078462"/>
            <a:ext cx="99949" cy="173355"/>
          </a:xfrm>
          <a:prstGeom prst="rect">
            <a:avLst/>
          </a:prstGeom>
        </p:spPr>
      </p:pic>
      <p:pic>
        <p:nvPicPr>
          <p:cNvPr id="5144" name="object 41">
            <a:extLst>
              <a:ext uri="{FF2B5EF4-FFF2-40B4-BE49-F238E27FC236}">
                <a16:creationId xmlns:a16="http://schemas.microsoft.com/office/drawing/2014/main" id="{5D448BD5-3952-21D1-EA5D-F8A817D60CF2}"/>
              </a:ext>
            </a:extLst>
          </p:cNvPr>
          <p:cNvPicPr/>
          <p:nvPr/>
        </p:nvPicPr>
        <p:blipFill>
          <a:blip r:embed="rId26" cstate="print"/>
          <a:stretch>
            <a:fillRect/>
          </a:stretch>
        </p:blipFill>
        <p:spPr>
          <a:xfrm>
            <a:off x="3248814" y="3491594"/>
            <a:ext cx="209550" cy="124206"/>
          </a:xfrm>
          <a:prstGeom prst="rect">
            <a:avLst/>
          </a:prstGeom>
        </p:spPr>
      </p:pic>
      <p:pic>
        <p:nvPicPr>
          <p:cNvPr id="5145" name="object 42">
            <a:extLst>
              <a:ext uri="{FF2B5EF4-FFF2-40B4-BE49-F238E27FC236}">
                <a16:creationId xmlns:a16="http://schemas.microsoft.com/office/drawing/2014/main" id="{6DAC14D2-8720-DC57-199E-3CFE57BD72DA}"/>
              </a:ext>
            </a:extLst>
          </p:cNvPr>
          <p:cNvPicPr/>
          <p:nvPr/>
        </p:nvPicPr>
        <p:blipFill>
          <a:blip r:embed="rId27" cstate="print"/>
          <a:stretch>
            <a:fillRect/>
          </a:stretch>
        </p:blipFill>
        <p:spPr>
          <a:xfrm>
            <a:off x="3582951" y="2956797"/>
            <a:ext cx="170942" cy="96647"/>
          </a:xfrm>
          <a:prstGeom prst="rect">
            <a:avLst/>
          </a:prstGeom>
        </p:spPr>
      </p:pic>
      <p:sp>
        <p:nvSpPr>
          <p:cNvPr id="5146" name="object 43">
            <a:extLst>
              <a:ext uri="{FF2B5EF4-FFF2-40B4-BE49-F238E27FC236}">
                <a16:creationId xmlns:a16="http://schemas.microsoft.com/office/drawing/2014/main" id="{439A719F-06FD-3211-3B69-AB18EB6E94F4}"/>
              </a:ext>
            </a:extLst>
          </p:cNvPr>
          <p:cNvSpPr txBox="1"/>
          <p:nvPr/>
        </p:nvSpPr>
        <p:spPr>
          <a:xfrm>
            <a:off x="1947889" y="1835577"/>
            <a:ext cx="101854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kern="0" dirty="0">
                <a:solidFill>
                  <a:sysClr val="windowText" lastClr="000000"/>
                </a:solidFill>
                <a:latin typeface="Verdana"/>
                <a:cs typeface="Verdana"/>
              </a:rPr>
              <a:t>repeat</a:t>
            </a:r>
            <a:r>
              <a:rPr kern="0" spc="15" dirty="0">
                <a:solidFill>
                  <a:sysClr val="windowText" lastClr="000000"/>
                </a:solidFill>
                <a:latin typeface="Verdana"/>
                <a:cs typeface="Verdana"/>
              </a:rPr>
              <a:t> </a:t>
            </a:r>
            <a:r>
              <a:rPr sz="2000" kern="0" spc="-50" dirty="0">
                <a:solidFill>
                  <a:sysClr val="windowText" lastClr="000000"/>
                </a:solidFill>
                <a:latin typeface="Verdana"/>
                <a:cs typeface="Verdana"/>
              </a:rPr>
              <a:t>{</a:t>
            </a:r>
            <a:endParaRPr sz="2000" kern="0">
              <a:solidFill>
                <a:sysClr val="windowText" lastClr="000000"/>
              </a:solidFill>
              <a:latin typeface="Verdana"/>
              <a:cs typeface="Verdana"/>
            </a:endParaRPr>
          </a:p>
        </p:txBody>
      </p:sp>
      <p:pic>
        <p:nvPicPr>
          <p:cNvPr id="5147" name="object 44">
            <a:extLst>
              <a:ext uri="{FF2B5EF4-FFF2-40B4-BE49-F238E27FC236}">
                <a16:creationId xmlns:a16="http://schemas.microsoft.com/office/drawing/2014/main" id="{9EE37268-5EE4-6430-53F2-DCC8F8A8FA87}"/>
              </a:ext>
            </a:extLst>
          </p:cNvPr>
          <p:cNvPicPr/>
          <p:nvPr/>
        </p:nvPicPr>
        <p:blipFill>
          <a:blip r:embed="rId28" cstate="print"/>
          <a:stretch>
            <a:fillRect/>
          </a:stretch>
        </p:blipFill>
        <p:spPr>
          <a:xfrm>
            <a:off x="2757323" y="4074524"/>
            <a:ext cx="1794637" cy="1575384"/>
          </a:xfrm>
          <a:prstGeom prst="rect">
            <a:avLst/>
          </a:prstGeom>
        </p:spPr>
      </p:pic>
      <p:sp>
        <p:nvSpPr>
          <p:cNvPr id="5148" name="object 45">
            <a:extLst>
              <a:ext uri="{FF2B5EF4-FFF2-40B4-BE49-F238E27FC236}">
                <a16:creationId xmlns:a16="http://schemas.microsoft.com/office/drawing/2014/main" id="{956918BD-6227-F061-7046-AAEDAC2B11A1}"/>
              </a:ext>
            </a:extLst>
          </p:cNvPr>
          <p:cNvSpPr txBox="1"/>
          <p:nvPr/>
        </p:nvSpPr>
        <p:spPr>
          <a:xfrm>
            <a:off x="2871496" y="4643547"/>
            <a:ext cx="1401445" cy="525780"/>
          </a:xfrm>
          <a:prstGeom prst="rect">
            <a:avLst/>
          </a:prstGeom>
        </p:spPr>
        <p:txBody>
          <a:bodyPr vert="horz" wrap="square" lIns="0" tIns="15875" rIns="0" bIns="0" rtlCol="0">
            <a:spAutoFit/>
          </a:bodyPr>
          <a:lstStyle/>
          <a:p>
            <a:pPr marR="74930" algn="r" defTabSz="914400" eaLnBrk="1" fontAlgn="auto" hangingPunct="1">
              <a:lnSpc>
                <a:spcPts val="1950"/>
              </a:lnSpc>
              <a:spcBef>
                <a:spcPts val="125"/>
              </a:spcBef>
              <a:spcAft>
                <a:spcPts val="0"/>
              </a:spcAft>
              <a:buClrTx/>
              <a:buSzTx/>
              <a:buFontTx/>
              <a:buNone/>
            </a:pPr>
            <a:r>
              <a:rPr sz="2000" kern="0" spc="-50" dirty="0">
                <a:solidFill>
                  <a:srgbClr val="7030A0"/>
                </a:solidFill>
                <a:latin typeface="Cambria Math"/>
                <a:cs typeface="Cambria Math"/>
              </a:rPr>
              <a:t>𝜆</a:t>
            </a:r>
            <a:endParaRPr sz="2000" kern="0">
              <a:solidFill>
                <a:sysClr val="windowText" lastClr="000000"/>
              </a:solidFill>
              <a:latin typeface="Cambria Math"/>
              <a:cs typeface="Cambria Math"/>
            </a:endParaRPr>
          </a:p>
          <a:p>
            <a:pPr marL="50800" defTabSz="914400" eaLnBrk="1" fontAlgn="auto" hangingPunct="1">
              <a:lnSpc>
                <a:spcPts val="1950"/>
              </a:lnSpc>
              <a:spcBef>
                <a:spcPts val="0"/>
              </a:spcBef>
              <a:spcAft>
                <a:spcPts val="0"/>
              </a:spcAft>
              <a:buClrTx/>
              <a:buSzTx/>
              <a:buFontTx/>
              <a:buNone/>
              <a:tabLst>
                <a:tab pos="498475" algn="l"/>
              </a:tabLst>
            </a:pPr>
            <a:r>
              <a:rPr sz="2000" kern="0" spc="-25" dirty="0">
                <a:solidFill>
                  <a:srgbClr val="0096FF"/>
                </a:solidFill>
                <a:latin typeface="Cambria Math"/>
                <a:cs typeface="Cambria Math"/>
              </a:rPr>
              <a:t>𝑤</a:t>
            </a:r>
            <a:r>
              <a:rPr sz="2250" kern="0" spc="-37" baseline="-16666" dirty="0">
                <a:solidFill>
                  <a:srgbClr val="FF9300"/>
                </a:solidFill>
                <a:latin typeface="Cambria Math"/>
                <a:cs typeface="Cambria Math"/>
              </a:rPr>
              <a:t>𝑗</a:t>
            </a:r>
            <a:r>
              <a:rPr sz="2250" kern="0" baseline="-16666" dirty="0">
                <a:solidFill>
                  <a:srgbClr val="FF9300"/>
                </a:solidFill>
                <a:latin typeface="Cambria Math"/>
                <a:cs typeface="Cambria Math"/>
              </a:rPr>
              <a:t>	</a:t>
            </a:r>
            <a:r>
              <a:rPr sz="2000" kern="0" dirty="0">
                <a:solidFill>
                  <a:sysClr val="windowText" lastClr="000000"/>
                </a:solidFill>
                <a:latin typeface="Cambria Math"/>
                <a:cs typeface="Cambria Math"/>
              </a:rPr>
              <a:t>1</a:t>
            </a:r>
            <a:r>
              <a:rPr sz="2000" kern="0" spc="1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 </a:t>
            </a:r>
            <a:r>
              <a:rPr sz="2000" kern="0" dirty="0">
                <a:solidFill>
                  <a:srgbClr val="C00000"/>
                </a:solidFill>
                <a:latin typeface="Cambria Math"/>
                <a:cs typeface="Cambria Math"/>
              </a:rPr>
              <a:t>𝛼</a:t>
            </a:r>
            <a:r>
              <a:rPr sz="2000" kern="0" spc="-75" dirty="0">
                <a:solidFill>
                  <a:srgbClr val="C00000"/>
                </a:solidFill>
                <a:latin typeface="Cambria Math"/>
                <a:cs typeface="Cambria Math"/>
              </a:rPr>
              <a:t> </a:t>
            </a:r>
            <a:r>
              <a:rPr sz="3000" kern="0" spc="-75" baseline="-37500" dirty="0">
                <a:solidFill>
                  <a:srgbClr val="0096FF"/>
                </a:solidFill>
                <a:latin typeface="Cambria Math"/>
                <a:cs typeface="Cambria Math"/>
              </a:rPr>
              <a:t>𝑚</a:t>
            </a:r>
            <a:endParaRPr sz="3000" kern="0" baseline="-37500">
              <a:solidFill>
                <a:sysClr val="windowText" lastClr="000000"/>
              </a:solidFill>
              <a:latin typeface="Cambria Math"/>
              <a:cs typeface="Cambria Math"/>
            </a:endParaRPr>
          </a:p>
        </p:txBody>
      </p:sp>
      <p:pic>
        <p:nvPicPr>
          <p:cNvPr id="5149" name="object 46">
            <a:extLst>
              <a:ext uri="{FF2B5EF4-FFF2-40B4-BE49-F238E27FC236}">
                <a16:creationId xmlns:a16="http://schemas.microsoft.com/office/drawing/2014/main" id="{E79ACA03-E992-BDB2-7C76-E50D6D580C7E}"/>
              </a:ext>
            </a:extLst>
          </p:cNvPr>
          <p:cNvPicPr/>
          <p:nvPr/>
        </p:nvPicPr>
        <p:blipFill>
          <a:blip r:embed="rId29" cstate="print"/>
          <a:stretch>
            <a:fillRect/>
          </a:stretch>
        </p:blipFill>
        <p:spPr>
          <a:xfrm>
            <a:off x="2027899" y="4217272"/>
            <a:ext cx="347970" cy="263144"/>
          </a:xfrm>
          <a:prstGeom prst="rect">
            <a:avLst/>
          </a:prstGeom>
        </p:spPr>
      </p:pic>
      <p:pic>
        <p:nvPicPr>
          <p:cNvPr id="5150" name="object 47">
            <a:extLst>
              <a:ext uri="{FF2B5EF4-FFF2-40B4-BE49-F238E27FC236}">
                <a16:creationId xmlns:a16="http://schemas.microsoft.com/office/drawing/2014/main" id="{C04516AD-643B-49E1-290F-FFB9285E952E}"/>
              </a:ext>
            </a:extLst>
          </p:cNvPr>
          <p:cNvPicPr/>
          <p:nvPr/>
        </p:nvPicPr>
        <p:blipFill>
          <a:blip r:embed="rId30" cstate="print"/>
          <a:stretch>
            <a:fillRect/>
          </a:stretch>
        </p:blipFill>
        <p:spPr>
          <a:xfrm>
            <a:off x="2511043" y="4246228"/>
            <a:ext cx="125884" cy="109093"/>
          </a:xfrm>
          <a:prstGeom prst="rect">
            <a:avLst/>
          </a:prstGeom>
        </p:spPr>
      </p:pic>
      <p:pic>
        <p:nvPicPr>
          <p:cNvPr id="5151" name="object 48">
            <a:extLst>
              <a:ext uri="{FF2B5EF4-FFF2-40B4-BE49-F238E27FC236}">
                <a16:creationId xmlns:a16="http://schemas.microsoft.com/office/drawing/2014/main" id="{0EA4A23D-8491-2923-673E-B415A961A958}"/>
              </a:ext>
            </a:extLst>
          </p:cNvPr>
          <p:cNvPicPr/>
          <p:nvPr/>
        </p:nvPicPr>
        <p:blipFill>
          <a:blip r:embed="rId31" cstate="print"/>
          <a:stretch>
            <a:fillRect/>
          </a:stretch>
        </p:blipFill>
        <p:spPr>
          <a:xfrm>
            <a:off x="4606190" y="4266294"/>
            <a:ext cx="87756" cy="26416"/>
          </a:xfrm>
          <a:prstGeom prst="rect">
            <a:avLst/>
          </a:prstGeom>
        </p:spPr>
      </p:pic>
      <p:grpSp>
        <p:nvGrpSpPr>
          <p:cNvPr id="5152" name="object 49">
            <a:extLst>
              <a:ext uri="{FF2B5EF4-FFF2-40B4-BE49-F238E27FC236}">
                <a16:creationId xmlns:a16="http://schemas.microsoft.com/office/drawing/2014/main" id="{E300B7DA-4E51-BC8D-1D1F-F06AE59CB44A}"/>
              </a:ext>
            </a:extLst>
          </p:cNvPr>
          <p:cNvGrpSpPr/>
          <p:nvPr/>
        </p:nvGrpSpPr>
        <p:grpSpPr>
          <a:xfrm>
            <a:off x="2769134" y="4165709"/>
            <a:ext cx="664083" cy="295020"/>
            <a:chOff x="1427352" y="3027679"/>
            <a:chExt cx="664083" cy="295020"/>
          </a:xfrm>
        </p:grpSpPr>
        <p:pic>
          <p:nvPicPr>
            <p:cNvPr id="5153" name="object 50">
              <a:extLst>
                <a:ext uri="{FF2B5EF4-FFF2-40B4-BE49-F238E27FC236}">
                  <a16:creationId xmlns:a16="http://schemas.microsoft.com/office/drawing/2014/main" id="{E9C7EBC0-414B-1EFE-3202-F13B6E3B35D1}"/>
                </a:ext>
              </a:extLst>
            </p:cNvPr>
            <p:cNvPicPr/>
            <p:nvPr/>
          </p:nvPicPr>
          <p:blipFill>
            <a:blip r:embed="rId32" cstate="print"/>
            <a:stretch>
              <a:fillRect/>
            </a:stretch>
          </p:blipFill>
          <p:spPr>
            <a:xfrm>
              <a:off x="1427352" y="3027679"/>
              <a:ext cx="408893" cy="295020"/>
            </a:xfrm>
            <a:prstGeom prst="rect">
              <a:avLst/>
            </a:prstGeom>
          </p:spPr>
        </p:pic>
        <p:pic>
          <p:nvPicPr>
            <p:cNvPr id="5154" name="object 51">
              <a:extLst>
                <a:ext uri="{FF2B5EF4-FFF2-40B4-BE49-F238E27FC236}">
                  <a16:creationId xmlns:a16="http://schemas.microsoft.com/office/drawing/2014/main" id="{4FFFACC4-BF7D-7161-95CA-06560D0B9EA6}"/>
                </a:ext>
              </a:extLst>
            </p:cNvPr>
            <p:cNvPicPr/>
            <p:nvPr/>
          </p:nvPicPr>
          <p:blipFill>
            <a:blip r:embed="rId33" cstate="print"/>
            <a:stretch>
              <a:fillRect/>
            </a:stretch>
          </p:blipFill>
          <p:spPr>
            <a:xfrm>
              <a:off x="1938063" y="3113785"/>
              <a:ext cx="153372" cy="33400"/>
            </a:xfrm>
            <a:prstGeom prst="rect">
              <a:avLst/>
            </a:prstGeom>
          </p:spPr>
        </p:pic>
      </p:grpSp>
      <p:sp>
        <p:nvSpPr>
          <p:cNvPr id="5155" name="object 53">
            <a:extLst>
              <a:ext uri="{FF2B5EF4-FFF2-40B4-BE49-F238E27FC236}">
                <a16:creationId xmlns:a16="http://schemas.microsoft.com/office/drawing/2014/main" id="{C434BDB3-7B8D-8117-125C-C2961A4E1220}"/>
              </a:ext>
            </a:extLst>
          </p:cNvPr>
          <p:cNvSpPr txBox="1"/>
          <p:nvPr/>
        </p:nvSpPr>
        <p:spPr>
          <a:xfrm>
            <a:off x="2052347" y="3694857"/>
            <a:ext cx="233489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Verdana"/>
                <a:cs typeface="Verdana"/>
              </a:rPr>
              <a:t>}</a:t>
            </a:r>
            <a:r>
              <a:rPr sz="2000" kern="0" spc="-465" dirty="0">
                <a:solidFill>
                  <a:sysClr val="windowText" lastClr="000000"/>
                </a:solidFill>
                <a:latin typeface="Verdana"/>
                <a:cs typeface="Verdana"/>
              </a:rPr>
              <a:t> </a:t>
            </a:r>
            <a:r>
              <a:rPr sz="1550" kern="0" dirty="0">
                <a:solidFill>
                  <a:sysClr val="windowText" lastClr="000000"/>
                </a:solidFill>
                <a:latin typeface="Verdana"/>
                <a:cs typeface="Verdana"/>
              </a:rPr>
              <a:t>simultaneous</a:t>
            </a:r>
            <a:r>
              <a:rPr sz="1550" kern="0" spc="295" dirty="0">
                <a:solidFill>
                  <a:sysClr val="windowText" lastClr="000000"/>
                </a:solidFill>
                <a:latin typeface="Verdana"/>
                <a:cs typeface="Verdana"/>
              </a:rPr>
              <a:t> </a:t>
            </a:r>
            <a:r>
              <a:rPr sz="1550" kern="0" spc="-10" dirty="0">
                <a:solidFill>
                  <a:sysClr val="windowText" lastClr="000000"/>
                </a:solidFill>
                <a:latin typeface="Verdana"/>
                <a:cs typeface="Verdana"/>
              </a:rPr>
              <a:t>update</a:t>
            </a:r>
            <a:endParaRPr sz="1550" kern="0">
              <a:solidFill>
                <a:sysClr val="windowText" lastClr="000000"/>
              </a:solidFill>
              <a:latin typeface="Verdana"/>
              <a:cs typeface="Verdana"/>
            </a:endParaRPr>
          </a:p>
        </p:txBody>
      </p:sp>
      <p:sp>
        <p:nvSpPr>
          <p:cNvPr id="5156" name="object 54">
            <a:extLst>
              <a:ext uri="{FF2B5EF4-FFF2-40B4-BE49-F238E27FC236}">
                <a16:creationId xmlns:a16="http://schemas.microsoft.com/office/drawing/2014/main" id="{1D672A35-395A-C31A-D2C5-BF6D3938C680}"/>
              </a:ext>
            </a:extLst>
          </p:cNvPr>
          <p:cNvSpPr/>
          <p:nvPr/>
        </p:nvSpPr>
        <p:spPr>
          <a:xfrm>
            <a:off x="8176033" y="3562206"/>
            <a:ext cx="0" cy="1978025"/>
          </a:xfrm>
          <a:custGeom>
            <a:avLst/>
            <a:gdLst/>
            <a:ahLst/>
            <a:cxnLst/>
            <a:rect l="l" t="t" r="r" b="b"/>
            <a:pathLst>
              <a:path h="1978025">
                <a:moveTo>
                  <a:pt x="0" y="0"/>
                </a:moveTo>
                <a:lnTo>
                  <a:pt x="0" y="1977402"/>
                </a:lnTo>
              </a:path>
            </a:pathLst>
          </a:custGeom>
          <a:ln w="25400">
            <a:solidFill>
              <a:srgbClr val="585858"/>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7" name="object 55">
            <a:extLst>
              <a:ext uri="{FF2B5EF4-FFF2-40B4-BE49-F238E27FC236}">
                <a16:creationId xmlns:a16="http://schemas.microsoft.com/office/drawing/2014/main" id="{4FB80170-3B40-D3B1-6BA6-A7FFA20BAE6A}"/>
              </a:ext>
            </a:extLst>
          </p:cNvPr>
          <p:cNvSpPr txBox="1">
            <a:spLocks/>
          </p:cNvSpPr>
          <p:nvPr/>
        </p:nvSpPr>
        <p:spPr>
          <a:xfrm>
            <a:off x="1734211" y="1351643"/>
            <a:ext cx="6043295" cy="483870"/>
          </a:xfrm>
          <a:prstGeom prst="rect">
            <a:avLst/>
          </a:prstGeom>
        </p:spPr>
        <p:txBody>
          <a:bodyPr vert="horz" wrap="square" lIns="0" tIns="1333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0" normalizeH="0" baseline="0" noProof="0" dirty="0">
                <a:ln>
                  <a:noFill/>
                </a:ln>
                <a:solidFill>
                  <a:srgbClr val="0000FF"/>
                </a:solidFill>
                <a:effectLst/>
                <a:uLnTx/>
                <a:uFillTx/>
                <a:latin typeface="Verdana"/>
                <a:ea typeface="+mj-ea"/>
              </a:rPr>
              <a:t>Implementing</a:t>
            </a:r>
            <a:r>
              <a:rPr kumimoji="0" lang="en-GB" sz="3000" b="0" i="0" u="none" strike="noStrike" kern="0" cap="none" spc="-7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gradient</a:t>
            </a:r>
            <a:r>
              <a:rPr kumimoji="0" lang="en-GB" sz="3000" b="0" i="0" u="none" strike="noStrike" kern="0" cap="none" spc="-60" normalizeH="0" baseline="0" noProof="0" dirty="0">
                <a:ln>
                  <a:noFill/>
                </a:ln>
                <a:solidFill>
                  <a:srgbClr val="0000FF"/>
                </a:solidFill>
                <a:effectLst/>
                <a:uLnTx/>
                <a:uFillTx/>
                <a:latin typeface="Verdana"/>
                <a:ea typeface="+mj-ea"/>
              </a:rPr>
              <a:t> </a:t>
            </a:r>
            <a:r>
              <a:rPr kumimoji="0" lang="en-GB" sz="3000" b="0" i="0" u="none" strike="noStrike" kern="0" cap="none" spc="-10" normalizeH="0" baseline="0" noProof="0" dirty="0">
                <a:ln>
                  <a:noFill/>
                </a:ln>
                <a:solidFill>
                  <a:srgbClr val="0000FF"/>
                </a:solidFill>
                <a:effectLst/>
                <a:uLnTx/>
                <a:uFillTx/>
                <a:latin typeface="Verdana"/>
                <a:ea typeface="+mj-ea"/>
              </a:rPr>
              <a:t>descent</a:t>
            </a:r>
          </a:p>
        </p:txBody>
      </p:sp>
      <p:grpSp>
        <p:nvGrpSpPr>
          <p:cNvPr id="5158" name="object 56">
            <a:extLst>
              <a:ext uri="{FF2B5EF4-FFF2-40B4-BE49-F238E27FC236}">
                <a16:creationId xmlns:a16="http://schemas.microsoft.com/office/drawing/2014/main" id="{07CDFC9E-C061-67E7-8563-74AAF0E229DC}"/>
              </a:ext>
            </a:extLst>
          </p:cNvPr>
          <p:cNvGrpSpPr/>
          <p:nvPr/>
        </p:nvGrpSpPr>
        <p:grpSpPr>
          <a:xfrm>
            <a:off x="8474825" y="3522709"/>
            <a:ext cx="984885" cy="810895"/>
            <a:chOff x="7133043" y="2384679"/>
            <a:chExt cx="984885" cy="810895"/>
          </a:xfrm>
        </p:grpSpPr>
        <p:pic>
          <p:nvPicPr>
            <p:cNvPr id="5159" name="object 57">
              <a:extLst>
                <a:ext uri="{FF2B5EF4-FFF2-40B4-BE49-F238E27FC236}">
                  <a16:creationId xmlns:a16="http://schemas.microsoft.com/office/drawing/2014/main" id="{12A13981-FC94-E719-29BE-CA6DF27EB05D}"/>
                </a:ext>
              </a:extLst>
            </p:cNvPr>
            <p:cNvPicPr/>
            <p:nvPr/>
          </p:nvPicPr>
          <p:blipFill>
            <a:blip r:embed="rId34" cstate="print"/>
            <a:stretch>
              <a:fillRect/>
            </a:stretch>
          </p:blipFill>
          <p:spPr>
            <a:xfrm>
              <a:off x="7460233" y="2384679"/>
              <a:ext cx="657225" cy="810768"/>
            </a:xfrm>
            <a:prstGeom prst="rect">
              <a:avLst/>
            </a:prstGeom>
          </p:spPr>
        </p:pic>
        <p:pic>
          <p:nvPicPr>
            <p:cNvPr id="5160" name="object 58">
              <a:extLst>
                <a:ext uri="{FF2B5EF4-FFF2-40B4-BE49-F238E27FC236}">
                  <a16:creationId xmlns:a16="http://schemas.microsoft.com/office/drawing/2014/main" id="{C2F24864-15B8-56AC-1355-96EF324B6AD9}"/>
                </a:ext>
              </a:extLst>
            </p:cNvPr>
            <p:cNvPicPr/>
            <p:nvPr/>
          </p:nvPicPr>
          <p:blipFill>
            <a:blip r:embed="rId35" cstate="print"/>
            <a:stretch>
              <a:fillRect/>
            </a:stretch>
          </p:blipFill>
          <p:spPr>
            <a:xfrm>
              <a:off x="7133043" y="2932811"/>
              <a:ext cx="382816" cy="142494"/>
            </a:xfrm>
            <a:prstGeom prst="rect">
              <a:avLst/>
            </a:prstGeom>
          </p:spPr>
        </p:pic>
      </p:grpSp>
      <p:pic>
        <p:nvPicPr>
          <p:cNvPr id="5161" name="object 59">
            <a:extLst>
              <a:ext uri="{FF2B5EF4-FFF2-40B4-BE49-F238E27FC236}">
                <a16:creationId xmlns:a16="http://schemas.microsoft.com/office/drawing/2014/main" id="{C68FC1BA-BD63-0B55-3392-804B36F50677}"/>
              </a:ext>
            </a:extLst>
          </p:cNvPr>
          <p:cNvPicPr/>
          <p:nvPr/>
        </p:nvPicPr>
        <p:blipFill>
          <a:blip r:embed="rId36" cstate="print"/>
          <a:stretch>
            <a:fillRect/>
          </a:stretch>
        </p:blipFill>
        <p:spPr>
          <a:xfrm>
            <a:off x="9527380" y="4063728"/>
            <a:ext cx="666683" cy="138049"/>
          </a:xfrm>
          <a:prstGeom prst="rect">
            <a:avLst/>
          </a:prstGeom>
        </p:spPr>
      </p:pic>
      <p:pic>
        <p:nvPicPr>
          <p:cNvPr id="5162" name="object 60">
            <a:extLst>
              <a:ext uri="{FF2B5EF4-FFF2-40B4-BE49-F238E27FC236}">
                <a16:creationId xmlns:a16="http://schemas.microsoft.com/office/drawing/2014/main" id="{3658978B-9ECC-6AD9-0108-FD7128D99F98}"/>
              </a:ext>
            </a:extLst>
          </p:cNvPr>
          <p:cNvPicPr/>
          <p:nvPr/>
        </p:nvPicPr>
        <p:blipFill>
          <a:blip r:embed="rId37" cstate="print"/>
          <a:stretch>
            <a:fillRect/>
          </a:stretch>
        </p:blipFill>
        <p:spPr>
          <a:xfrm>
            <a:off x="8359516" y="4656183"/>
            <a:ext cx="268255" cy="199771"/>
          </a:xfrm>
          <a:prstGeom prst="rect">
            <a:avLst/>
          </a:prstGeom>
        </p:spPr>
      </p:pic>
      <p:pic>
        <p:nvPicPr>
          <p:cNvPr id="5163" name="object 61">
            <a:extLst>
              <a:ext uri="{FF2B5EF4-FFF2-40B4-BE49-F238E27FC236}">
                <a16:creationId xmlns:a16="http://schemas.microsoft.com/office/drawing/2014/main" id="{7B10F804-068C-B32D-EBF5-7B8CC17166B5}"/>
              </a:ext>
            </a:extLst>
          </p:cNvPr>
          <p:cNvPicPr/>
          <p:nvPr/>
        </p:nvPicPr>
        <p:blipFill>
          <a:blip r:embed="rId38" cstate="print"/>
          <a:stretch>
            <a:fillRect/>
          </a:stretch>
        </p:blipFill>
        <p:spPr>
          <a:xfrm>
            <a:off x="9007628" y="4995769"/>
            <a:ext cx="599058" cy="228003"/>
          </a:xfrm>
          <a:prstGeom prst="rect">
            <a:avLst/>
          </a:prstGeom>
        </p:spPr>
      </p:pic>
      <p:pic>
        <p:nvPicPr>
          <p:cNvPr id="5164" name="object 62">
            <a:extLst>
              <a:ext uri="{FF2B5EF4-FFF2-40B4-BE49-F238E27FC236}">
                <a16:creationId xmlns:a16="http://schemas.microsoft.com/office/drawing/2014/main" id="{EC8F8BFD-E319-2691-2C52-D7A3391675B6}"/>
              </a:ext>
            </a:extLst>
          </p:cNvPr>
          <p:cNvPicPr/>
          <p:nvPr/>
        </p:nvPicPr>
        <p:blipFill>
          <a:blip r:embed="rId39" cstate="print"/>
          <a:stretch>
            <a:fillRect/>
          </a:stretch>
        </p:blipFill>
        <p:spPr>
          <a:xfrm>
            <a:off x="9677903" y="4999376"/>
            <a:ext cx="82962" cy="187959"/>
          </a:xfrm>
          <a:prstGeom prst="rect">
            <a:avLst/>
          </a:prstGeom>
        </p:spPr>
      </p:pic>
      <p:pic>
        <p:nvPicPr>
          <p:cNvPr id="5165" name="object 63">
            <a:extLst>
              <a:ext uri="{FF2B5EF4-FFF2-40B4-BE49-F238E27FC236}">
                <a16:creationId xmlns:a16="http://schemas.microsoft.com/office/drawing/2014/main" id="{B94DAD1B-A7C5-16C3-BAF4-5AA800445615}"/>
              </a:ext>
            </a:extLst>
          </p:cNvPr>
          <p:cNvPicPr/>
          <p:nvPr/>
        </p:nvPicPr>
        <p:blipFill>
          <a:blip r:embed="rId40" cstate="print"/>
          <a:stretch>
            <a:fillRect/>
          </a:stretch>
        </p:blipFill>
        <p:spPr>
          <a:xfrm>
            <a:off x="8710195" y="4557377"/>
            <a:ext cx="1299209" cy="320039"/>
          </a:xfrm>
          <a:prstGeom prst="rect">
            <a:avLst/>
          </a:prstGeom>
        </p:spPr>
      </p:pic>
      <p:grpSp>
        <p:nvGrpSpPr>
          <p:cNvPr id="5166" name="object 65">
            <a:extLst>
              <a:ext uri="{FF2B5EF4-FFF2-40B4-BE49-F238E27FC236}">
                <a16:creationId xmlns:a16="http://schemas.microsoft.com/office/drawing/2014/main" id="{1C1F605A-EF6D-2441-306C-423A69A797AC}"/>
              </a:ext>
            </a:extLst>
          </p:cNvPr>
          <p:cNvGrpSpPr/>
          <p:nvPr/>
        </p:nvGrpSpPr>
        <p:grpSpPr>
          <a:xfrm>
            <a:off x="4495954" y="3768453"/>
            <a:ext cx="696855" cy="236981"/>
            <a:chOff x="3154172" y="2630423"/>
            <a:chExt cx="696855" cy="236981"/>
          </a:xfrm>
        </p:grpSpPr>
        <p:pic>
          <p:nvPicPr>
            <p:cNvPr id="5167" name="object 66">
              <a:extLst>
                <a:ext uri="{FF2B5EF4-FFF2-40B4-BE49-F238E27FC236}">
                  <a16:creationId xmlns:a16="http://schemas.microsoft.com/office/drawing/2014/main" id="{1624BF05-E578-F279-C081-599AED1D2C09}"/>
                </a:ext>
              </a:extLst>
            </p:cNvPr>
            <p:cNvPicPr/>
            <p:nvPr/>
          </p:nvPicPr>
          <p:blipFill>
            <a:blip r:embed="rId41" cstate="print"/>
            <a:stretch>
              <a:fillRect/>
            </a:stretch>
          </p:blipFill>
          <p:spPr>
            <a:xfrm>
              <a:off x="3154172" y="2630423"/>
              <a:ext cx="78866" cy="236981"/>
            </a:xfrm>
            <a:prstGeom prst="rect">
              <a:avLst/>
            </a:prstGeom>
          </p:spPr>
        </p:pic>
        <p:pic>
          <p:nvPicPr>
            <p:cNvPr id="5168" name="object 67">
              <a:extLst>
                <a:ext uri="{FF2B5EF4-FFF2-40B4-BE49-F238E27FC236}">
                  <a16:creationId xmlns:a16="http://schemas.microsoft.com/office/drawing/2014/main" id="{0DDA00E1-4916-8149-D050-0F07AACB6725}"/>
                </a:ext>
              </a:extLst>
            </p:cNvPr>
            <p:cNvPicPr/>
            <p:nvPr/>
          </p:nvPicPr>
          <p:blipFill>
            <a:blip r:embed="rId42" cstate="print"/>
            <a:stretch>
              <a:fillRect/>
            </a:stretch>
          </p:blipFill>
          <p:spPr>
            <a:xfrm>
              <a:off x="3300349" y="2653283"/>
              <a:ext cx="550678" cy="159131"/>
            </a:xfrm>
            <a:prstGeom prst="rect">
              <a:avLst/>
            </a:prstGeom>
          </p:spPr>
        </p:pic>
      </p:grpSp>
    </p:spTree>
    <p:extLst>
      <p:ext uri="{BB962C8B-B14F-4D97-AF65-F5344CB8AC3E}">
        <p14:creationId xmlns:p14="http://schemas.microsoft.com/office/powerpoint/2010/main" val="1236928309"/>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5" y="134352"/>
            <a:ext cx="11400182"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Regularized Linear Regression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35</a:t>
            </a:fld>
            <a:endParaRPr lang="it-IT" altLang="it-IT"/>
          </a:p>
        </p:txBody>
      </p:sp>
      <p:sp>
        <p:nvSpPr>
          <p:cNvPr id="3" name="object 2">
            <a:extLst>
              <a:ext uri="{FF2B5EF4-FFF2-40B4-BE49-F238E27FC236}">
                <a16:creationId xmlns:a16="http://schemas.microsoft.com/office/drawing/2014/main" id="{56C4AAD3-A246-F6E1-FF20-F31A550360A7}"/>
              </a:ext>
            </a:extLst>
          </p:cNvPr>
          <p:cNvSpPr txBox="1">
            <a:spLocks/>
          </p:cNvSpPr>
          <p:nvPr/>
        </p:nvSpPr>
        <p:spPr>
          <a:xfrm>
            <a:off x="1314916" y="1011086"/>
            <a:ext cx="8110855" cy="483870"/>
          </a:xfrm>
          <a:prstGeom prst="rect">
            <a:avLst/>
          </a:prstGeom>
        </p:spPr>
        <p:txBody>
          <a:bodyPr vert="horz" wrap="square" lIns="0" tIns="1333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0" normalizeH="0" baseline="0" noProof="0" dirty="0">
                <a:ln>
                  <a:noFill/>
                </a:ln>
                <a:solidFill>
                  <a:srgbClr val="0000FF"/>
                </a:solidFill>
                <a:effectLst/>
                <a:uLnTx/>
                <a:uFillTx/>
                <a:latin typeface="Verdana"/>
                <a:ea typeface="+mj-ea"/>
              </a:rPr>
              <a:t>How</a:t>
            </a:r>
            <a:r>
              <a:rPr kumimoji="0" lang="en-GB" sz="3000" b="0" i="0" u="none" strike="noStrike" kern="0" cap="none" spc="2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we</a:t>
            </a:r>
            <a:r>
              <a:rPr kumimoji="0" lang="en-GB" sz="3000" b="0" i="0" u="none" strike="noStrike" kern="0" cap="none" spc="-5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get</a:t>
            </a:r>
            <a:r>
              <a:rPr kumimoji="0" lang="en-GB" sz="3000" b="0" i="0" u="none" strike="noStrike" kern="0" cap="none" spc="3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the</a:t>
            </a:r>
            <a:r>
              <a:rPr kumimoji="0" lang="en-GB" sz="3000" b="0" i="0" u="none" strike="noStrike" kern="0" cap="none" spc="1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derivative</a:t>
            </a:r>
            <a:r>
              <a:rPr kumimoji="0" lang="en-GB" sz="3000" b="0" i="0" u="none" strike="noStrike" kern="0" cap="none" spc="-215" normalizeH="0" baseline="0" noProof="0" dirty="0">
                <a:ln>
                  <a:noFill/>
                </a:ln>
                <a:solidFill>
                  <a:srgbClr val="0000FF"/>
                </a:solidFill>
                <a:effectLst/>
                <a:uLnTx/>
                <a:uFillTx/>
                <a:latin typeface="Verdana"/>
                <a:ea typeface="+mj-ea"/>
              </a:rPr>
              <a:t> </a:t>
            </a:r>
            <a:r>
              <a:rPr kumimoji="0" lang="en-GB" sz="3000" b="0" i="0" u="none" strike="noStrike" kern="0" cap="none" spc="0" normalizeH="0" baseline="0" noProof="0" dirty="0">
                <a:ln>
                  <a:noFill/>
                </a:ln>
                <a:solidFill>
                  <a:srgbClr val="0000FF"/>
                </a:solidFill>
                <a:effectLst/>
                <a:uLnTx/>
                <a:uFillTx/>
                <a:latin typeface="Verdana"/>
                <a:ea typeface="+mj-ea"/>
              </a:rPr>
              <a:t>term</a:t>
            </a:r>
            <a:r>
              <a:rPr kumimoji="0" lang="en-GB" sz="3000" b="0" i="0" u="none" strike="noStrike" kern="0" cap="none" spc="-65" normalizeH="0" baseline="0" noProof="0" dirty="0">
                <a:ln>
                  <a:noFill/>
                </a:ln>
                <a:solidFill>
                  <a:srgbClr val="0000FF"/>
                </a:solidFill>
                <a:effectLst/>
                <a:uLnTx/>
                <a:uFillTx/>
                <a:latin typeface="Verdana"/>
                <a:ea typeface="+mj-ea"/>
              </a:rPr>
              <a:t> </a:t>
            </a:r>
            <a:r>
              <a:rPr kumimoji="0" lang="en-GB" sz="3000" b="0" i="0" u="none" strike="noStrike" kern="0" cap="none" spc="-10" normalizeH="0" baseline="0" noProof="0" dirty="0">
                <a:ln>
                  <a:noFill/>
                </a:ln>
                <a:solidFill>
                  <a:srgbClr val="0000FF"/>
                </a:solidFill>
                <a:effectLst/>
                <a:uLnTx/>
                <a:uFillTx/>
                <a:latin typeface="Verdana"/>
                <a:ea typeface="+mj-ea"/>
              </a:rPr>
              <a:t>(optional)</a:t>
            </a:r>
          </a:p>
        </p:txBody>
      </p:sp>
      <p:sp>
        <p:nvSpPr>
          <p:cNvPr id="4" name="object 3">
            <a:extLst>
              <a:ext uri="{FF2B5EF4-FFF2-40B4-BE49-F238E27FC236}">
                <a16:creationId xmlns:a16="http://schemas.microsoft.com/office/drawing/2014/main" id="{2D35DC1C-D2D3-6E1C-954F-12F478E178CF}"/>
              </a:ext>
            </a:extLst>
          </p:cNvPr>
          <p:cNvSpPr/>
          <p:nvPr/>
        </p:nvSpPr>
        <p:spPr>
          <a:xfrm>
            <a:off x="1914306" y="2473534"/>
            <a:ext cx="409575" cy="19050"/>
          </a:xfrm>
          <a:custGeom>
            <a:avLst/>
            <a:gdLst/>
            <a:ahLst/>
            <a:cxnLst/>
            <a:rect l="l" t="t" r="r" b="b"/>
            <a:pathLst>
              <a:path w="409575" h="19050">
                <a:moveTo>
                  <a:pt x="409574" y="0"/>
                </a:moveTo>
                <a:lnTo>
                  <a:pt x="0" y="0"/>
                </a:lnTo>
                <a:lnTo>
                  <a:pt x="0" y="19050"/>
                </a:lnTo>
                <a:lnTo>
                  <a:pt x="409574" y="19050"/>
                </a:lnTo>
                <a:lnTo>
                  <a:pt x="40957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4">
            <a:extLst>
              <a:ext uri="{FF2B5EF4-FFF2-40B4-BE49-F238E27FC236}">
                <a16:creationId xmlns:a16="http://schemas.microsoft.com/office/drawing/2014/main" id="{B3B4B53E-236F-FC48-FA20-16B377972644}"/>
              </a:ext>
            </a:extLst>
          </p:cNvPr>
          <p:cNvSpPr txBox="1"/>
          <p:nvPr/>
        </p:nvSpPr>
        <p:spPr>
          <a:xfrm>
            <a:off x="2026244" y="2100028"/>
            <a:ext cx="168910"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sp>
        <p:nvSpPr>
          <p:cNvPr id="6" name="object 5">
            <a:extLst>
              <a:ext uri="{FF2B5EF4-FFF2-40B4-BE49-F238E27FC236}">
                <a16:creationId xmlns:a16="http://schemas.microsoft.com/office/drawing/2014/main" id="{DC430D83-FA8D-B51A-B7EF-6E5E045A89C8}"/>
              </a:ext>
            </a:extLst>
          </p:cNvPr>
          <p:cNvSpPr txBox="1"/>
          <p:nvPr/>
        </p:nvSpPr>
        <p:spPr>
          <a:xfrm>
            <a:off x="1877019" y="2463184"/>
            <a:ext cx="480695"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000" kern="0" spc="-25" dirty="0">
                <a:solidFill>
                  <a:sysClr val="windowText" lastClr="000000"/>
                </a:solidFill>
                <a:latin typeface="Cambria Math"/>
                <a:cs typeface="Cambria Math"/>
              </a:rPr>
              <a:t>𝜕</a:t>
            </a:r>
            <a:r>
              <a:rPr sz="2000" kern="0" spc="-25" dirty="0">
                <a:solidFill>
                  <a:srgbClr val="0096FF"/>
                </a:solidFill>
                <a:latin typeface="Cambria Math"/>
                <a:cs typeface="Cambria Math"/>
              </a:rPr>
              <a:t>𝑤</a:t>
            </a:r>
            <a:r>
              <a:rPr sz="2250" kern="0" spc="-37" baseline="-16666" dirty="0">
                <a:solidFill>
                  <a:srgbClr val="FF9300"/>
                </a:solidFill>
                <a:latin typeface="Cambria Math"/>
                <a:cs typeface="Cambria Math"/>
              </a:rPr>
              <a:t>𝑗</a:t>
            </a:r>
            <a:endParaRPr sz="2250" kern="0" baseline="-16666">
              <a:solidFill>
                <a:sysClr val="windowText" lastClr="000000"/>
              </a:solidFill>
              <a:latin typeface="Cambria Math"/>
              <a:cs typeface="Cambria Math"/>
            </a:endParaRPr>
          </a:p>
        </p:txBody>
      </p:sp>
      <p:sp>
        <p:nvSpPr>
          <p:cNvPr id="7" name="object 6">
            <a:extLst>
              <a:ext uri="{FF2B5EF4-FFF2-40B4-BE49-F238E27FC236}">
                <a16:creationId xmlns:a16="http://schemas.microsoft.com/office/drawing/2014/main" id="{9878F292-FE62-2019-3A30-4D1C75663077}"/>
              </a:ext>
            </a:extLst>
          </p:cNvPr>
          <p:cNvSpPr/>
          <p:nvPr/>
        </p:nvSpPr>
        <p:spPr>
          <a:xfrm>
            <a:off x="2489350" y="2356821"/>
            <a:ext cx="614045" cy="250190"/>
          </a:xfrm>
          <a:custGeom>
            <a:avLst/>
            <a:gdLst/>
            <a:ahLst/>
            <a:cxnLst/>
            <a:rect l="l" t="t" r="r" b="b"/>
            <a:pathLst>
              <a:path w="614044" h="250190">
                <a:moveTo>
                  <a:pt x="79375" y="21082"/>
                </a:moveTo>
                <a:lnTo>
                  <a:pt x="75946" y="11430"/>
                </a:lnTo>
                <a:lnTo>
                  <a:pt x="58699" y="17678"/>
                </a:lnTo>
                <a:lnTo>
                  <a:pt x="43573" y="26708"/>
                </a:lnTo>
                <a:lnTo>
                  <a:pt x="11087" y="70053"/>
                </a:lnTo>
                <a:lnTo>
                  <a:pt x="1231" y="108724"/>
                </a:lnTo>
                <a:lnTo>
                  <a:pt x="0" y="130556"/>
                </a:lnTo>
                <a:lnTo>
                  <a:pt x="1231" y="152476"/>
                </a:lnTo>
                <a:lnTo>
                  <a:pt x="11036" y="191198"/>
                </a:lnTo>
                <a:lnTo>
                  <a:pt x="43459" y="234429"/>
                </a:lnTo>
                <a:lnTo>
                  <a:pt x="75946" y="249682"/>
                </a:lnTo>
                <a:lnTo>
                  <a:pt x="78994" y="239903"/>
                </a:lnTo>
                <a:lnTo>
                  <a:pt x="65430" y="233959"/>
                </a:lnTo>
                <a:lnTo>
                  <a:pt x="53733" y="225615"/>
                </a:lnTo>
                <a:lnTo>
                  <a:pt x="29641" y="186563"/>
                </a:lnTo>
                <a:lnTo>
                  <a:pt x="21717" y="129286"/>
                </a:lnTo>
                <a:lnTo>
                  <a:pt x="22593" y="109029"/>
                </a:lnTo>
                <a:lnTo>
                  <a:pt x="35814" y="58801"/>
                </a:lnTo>
                <a:lnTo>
                  <a:pt x="65646" y="27089"/>
                </a:lnTo>
                <a:lnTo>
                  <a:pt x="79375" y="21082"/>
                </a:lnTo>
                <a:close/>
              </a:path>
              <a:path w="614044" h="250190">
                <a:moveTo>
                  <a:pt x="281686" y="27178"/>
                </a:moveTo>
                <a:lnTo>
                  <a:pt x="250063" y="0"/>
                </a:lnTo>
                <a:lnTo>
                  <a:pt x="243459" y="7493"/>
                </a:lnTo>
                <a:lnTo>
                  <a:pt x="263512" y="25019"/>
                </a:lnTo>
                <a:lnTo>
                  <a:pt x="82169" y="25019"/>
                </a:lnTo>
                <a:lnTo>
                  <a:pt x="82169" y="36830"/>
                </a:lnTo>
                <a:lnTo>
                  <a:pt x="263512" y="36830"/>
                </a:lnTo>
                <a:lnTo>
                  <a:pt x="243459" y="54229"/>
                </a:lnTo>
                <a:lnTo>
                  <a:pt x="250063" y="61722"/>
                </a:lnTo>
                <a:lnTo>
                  <a:pt x="281686" y="34544"/>
                </a:lnTo>
                <a:lnTo>
                  <a:pt x="281686" y="27178"/>
                </a:lnTo>
                <a:close/>
              </a:path>
              <a:path w="614044" h="250190">
                <a:moveTo>
                  <a:pt x="614045" y="130556"/>
                </a:moveTo>
                <a:lnTo>
                  <a:pt x="609104" y="88557"/>
                </a:lnTo>
                <a:lnTo>
                  <a:pt x="594360" y="53213"/>
                </a:lnTo>
                <a:lnTo>
                  <a:pt x="555282" y="17678"/>
                </a:lnTo>
                <a:lnTo>
                  <a:pt x="537972" y="11430"/>
                </a:lnTo>
                <a:lnTo>
                  <a:pt x="534670" y="21082"/>
                </a:lnTo>
                <a:lnTo>
                  <a:pt x="548449" y="27089"/>
                </a:lnTo>
                <a:lnTo>
                  <a:pt x="560298" y="35382"/>
                </a:lnTo>
                <a:lnTo>
                  <a:pt x="584390" y="73787"/>
                </a:lnTo>
                <a:lnTo>
                  <a:pt x="592328" y="129286"/>
                </a:lnTo>
                <a:lnTo>
                  <a:pt x="591426" y="150317"/>
                </a:lnTo>
                <a:lnTo>
                  <a:pt x="578104" y="201803"/>
                </a:lnTo>
                <a:lnTo>
                  <a:pt x="548589" y="233959"/>
                </a:lnTo>
                <a:lnTo>
                  <a:pt x="535051" y="239903"/>
                </a:lnTo>
                <a:lnTo>
                  <a:pt x="537972" y="249682"/>
                </a:lnTo>
                <a:lnTo>
                  <a:pt x="583539" y="222631"/>
                </a:lnTo>
                <a:lnTo>
                  <a:pt x="609104" y="172681"/>
                </a:lnTo>
                <a:lnTo>
                  <a:pt x="612800" y="152476"/>
                </a:lnTo>
                <a:lnTo>
                  <a:pt x="614045" y="13055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4992D68-879E-F5C4-EB25-C5585DC1715C}"/>
              </a:ext>
            </a:extLst>
          </p:cNvPr>
          <p:cNvSpPr txBox="1"/>
          <p:nvPr/>
        </p:nvSpPr>
        <p:spPr>
          <a:xfrm>
            <a:off x="2360254" y="2291480"/>
            <a:ext cx="102806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tabLst>
                <a:tab pos="822325" algn="l"/>
              </a:tabLst>
            </a:pPr>
            <a:r>
              <a:rPr sz="2000" kern="0" dirty="0">
                <a:solidFill>
                  <a:sysClr val="windowText" lastClr="000000"/>
                </a:solidFill>
                <a:latin typeface="Cambria Math"/>
                <a:cs typeface="Cambria Math"/>
              </a:rPr>
              <a:t>𝐽</a:t>
            </a:r>
            <a:r>
              <a:rPr sz="2000" kern="0" spc="365" dirty="0">
                <a:solidFill>
                  <a:sysClr val="windowText" lastClr="000000"/>
                </a:solidFill>
                <a:latin typeface="Cambria Math"/>
                <a:cs typeface="Cambria Math"/>
              </a:rPr>
              <a:t> </a:t>
            </a:r>
            <a:r>
              <a:rPr sz="2000" kern="0" dirty="0">
                <a:solidFill>
                  <a:sysClr val="windowText" lastClr="000000"/>
                </a:solidFill>
                <a:latin typeface="Cambria Math"/>
                <a:cs typeface="Cambria Math"/>
              </a:rPr>
              <a:t>w,</a:t>
            </a:r>
            <a:r>
              <a:rPr sz="2000" kern="0" spc="-100"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𝑏</a:t>
            </a:r>
            <a:r>
              <a:rPr sz="2000" kern="0"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sp>
        <p:nvSpPr>
          <p:cNvPr id="9" name="object 8">
            <a:extLst>
              <a:ext uri="{FF2B5EF4-FFF2-40B4-BE49-F238E27FC236}">
                <a16:creationId xmlns:a16="http://schemas.microsoft.com/office/drawing/2014/main" id="{11B4682D-8AB0-B77C-0877-F7F5BCCB75F8}"/>
              </a:ext>
            </a:extLst>
          </p:cNvPr>
          <p:cNvSpPr/>
          <p:nvPr/>
        </p:nvSpPr>
        <p:spPr>
          <a:xfrm>
            <a:off x="3246270" y="5352523"/>
            <a:ext cx="154940" cy="69215"/>
          </a:xfrm>
          <a:custGeom>
            <a:avLst/>
            <a:gdLst/>
            <a:ahLst/>
            <a:cxnLst/>
            <a:rect l="l" t="t" r="r" b="b"/>
            <a:pathLst>
              <a:path w="154939" h="69214">
                <a:moveTo>
                  <a:pt x="154686" y="52108"/>
                </a:moveTo>
                <a:lnTo>
                  <a:pt x="0" y="52108"/>
                </a:lnTo>
                <a:lnTo>
                  <a:pt x="0" y="68808"/>
                </a:lnTo>
                <a:lnTo>
                  <a:pt x="154686" y="68808"/>
                </a:lnTo>
                <a:lnTo>
                  <a:pt x="154686" y="52108"/>
                </a:lnTo>
                <a:close/>
              </a:path>
              <a:path w="154939" h="69214">
                <a:moveTo>
                  <a:pt x="154686" y="0"/>
                </a:moveTo>
                <a:lnTo>
                  <a:pt x="0" y="0"/>
                </a:lnTo>
                <a:lnTo>
                  <a:pt x="0" y="16700"/>
                </a:lnTo>
                <a:lnTo>
                  <a:pt x="154686" y="16700"/>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F8C37EF7-1106-777D-D72F-770CA2B7A8E4}"/>
              </a:ext>
            </a:extLst>
          </p:cNvPr>
          <p:cNvSpPr/>
          <p:nvPr/>
        </p:nvSpPr>
        <p:spPr>
          <a:xfrm>
            <a:off x="3484776" y="5141423"/>
            <a:ext cx="575945" cy="491490"/>
          </a:xfrm>
          <a:custGeom>
            <a:avLst/>
            <a:gdLst/>
            <a:ahLst/>
            <a:cxnLst/>
            <a:rect l="l" t="t" r="r" b="b"/>
            <a:pathLst>
              <a:path w="575944" h="491489">
                <a:moveTo>
                  <a:pt x="219075" y="233235"/>
                </a:moveTo>
                <a:lnTo>
                  <a:pt x="0" y="233235"/>
                </a:lnTo>
                <a:lnTo>
                  <a:pt x="0" y="252285"/>
                </a:lnTo>
                <a:lnTo>
                  <a:pt x="219075" y="252285"/>
                </a:lnTo>
                <a:lnTo>
                  <a:pt x="219075" y="233235"/>
                </a:lnTo>
                <a:close/>
              </a:path>
              <a:path w="575944" h="491489">
                <a:moveTo>
                  <a:pt x="575564" y="398957"/>
                </a:moveTo>
                <a:lnTo>
                  <a:pt x="557022" y="398957"/>
                </a:lnTo>
                <a:lnTo>
                  <a:pt x="554113" y="415036"/>
                </a:lnTo>
                <a:lnTo>
                  <a:pt x="550938" y="427964"/>
                </a:lnTo>
                <a:lnTo>
                  <a:pt x="547497" y="437756"/>
                </a:lnTo>
                <a:lnTo>
                  <a:pt x="543814" y="444411"/>
                </a:lnTo>
                <a:lnTo>
                  <a:pt x="538734" y="451192"/>
                </a:lnTo>
                <a:lnTo>
                  <a:pt x="531368" y="454583"/>
                </a:lnTo>
                <a:lnTo>
                  <a:pt x="303911" y="454583"/>
                </a:lnTo>
                <a:lnTo>
                  <a:pt x="465582" y="235077"/>
                </a:lnTo>
                <a:lnTo>
                  <a:pt x="465582" y="219887"/>
                </a:lnTo>
                <a:lnTo>
                  <a:pt x="315722" y="16510"/>
                </a:lnTo>
                <a:lnTo>
                  <a:pt x="513969" y="16510"/>
                </a:lnTo>
                <a:lnTo>
                  <a:pt x="544525" y="40513"/>
                </a:lnTo>
                <a:lnTo>
                  <a:pt x="552196" y="74345"/>
                </a:lnTo>
                <a:lnTo>
                  <a:pt x="568833" y="74345"/>
                </a:lnTo>
                <a:lnTo>
                  <a:pt x="568833" y="0"/>
                </a:lnTo>
                <a:lnTo>
                  <a:pt x="265557" y="0"/>
                </a:lnTo>
                <a:lnTo>
                  <a:pt x="265557" y="11938"/>
                </a:lnTo>
                <a:lnTo>
                  <a:pt x="436372" y="240106"/>
                </a:lnTo>
                <a:lnTo>
                  <a:pt x="260350" y="478561"/>
                </a:lnTo>
                <a:lnTo>
                  <a:pt x="260350" y="490994"/>
                </a:lnTo>
                <a:lnTo>
                  <a:pt x="569214" y="490994"/>
                </a:lnTo>
                <a:lnTo>
                  <a:pt x="575564" y="39895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C67122A6-70A7-5E1C-AB13-9DE8150F19F7}"/>
              </a:ext>
            </a:extLst>
          </p:cNvPr>
          <p:cNvSpPr/>
          <p:nvPr/>
        </p:nvSpPr>
        <p:spPr>
          <a:xfrm>
            <a:off x="3766919" y="5652713"/>
            <a:ext cx="184150" cy="133350"/>
          </a:xfrm>
          <a:custGeom>
            <a:avLst/>
            <a:gdLst/>
            <a:ahLst/>
            <a:cxnLst/>
            <a:rect l="l" t="t" r="r" b="b"/>
            <a:pathLst>
              <a:path w="184150" h="133350">
                <a:moveTo>
                  <a:pt x="42341" y="0"/>
                </a:moveTo>
                <a:lnTo>
                  <a:pt x="23799" y="0"/>
                </a:lnTo>
                <a:lnTo>
                  <a:pt x="19354" y="19989"/>
                </a:lnTo>
                <a:lnTo>
                  <a:pt x="37769" y="19989"/>
                </a:lnTo>
                <a:lnTo>
                  <a:pt x="42341" y="0"/>
                </a:lnTo>
                <a:close/>
              </a:path>
              <a:path w="184150" h="133350">
                <a:moveTo>
                  <a:pt x="45897" y="115341"/>
                </a:moveTo>
                <a:lnTo>
                  <a:pt x="39547" y="109194"/>
                </a:lnTo>
                <a:lnTo>
                  <a:pt x="37693" y="111302"/>
                </a:lnTo>
                <a:lnTo>
                  <a:pt x="35991" y="112991"/>
                </a:lnTo>
                <a:lnTo>
                  <a:pt x="24561" y="120738"/>
                </a:lnTo>
                <a:lnTo>
                  <a:pt x="21513" y="120738"/>
                </a:lnTo>
                <a:lnTo>
                  <a:pt x="19989" y="120205"/>
                </a:lnTo>
                <a:lnTo>
                  <a:pt x="19100" y="119151"/>
                </a:lnTo>
                <a:lnTo>
                  <a:pt x="18084" y="118097"/>
                </a:lnTo>
                <a:lnTo>
                  <a:pt x="17576" y="116395"/>
                </a:lnTo>
                <a:lnTo>
                  <a:pt x="17576" y="112306"/>
                </a:lnTo>
                <a:lnTo>
                  <a:pt x="18084" y="108178"/>
                </a:lnTo>
                <a:lnTo>
                  <a:pt x="18465" y="106006"/>
                </a:lnTo>
                <a:lnTo>
                  <a:pt x="19100" y="103085"/>
                </a:lnTo>
                <a:lnTo>
                  <a:pt x="19989" y="99428"/>
                </a:lnTo>
                <a:lnTo>
                  <a:pt x="33705" y="37477"/>
                </a:lnTo>
                <a:lnTo>
                  <a:pt x="29133" y="37477"/>
                </a:lnTo>
                <a:lnTo>
                  <a:pt x="2209" y="38506"/>
                </a:lnTo>
                <a:lnTo>
                  <a:pt x="1066" y="44831"/>
                </a:lnTo>
                <a:lnTo>
                  <a:pt x="5130" y="44958"/>
                </a:lnTo>
                <a:lnTo>
                  <a:pt x="7924" y="45580"/>
                </a:lnTo>
                <a:lnTo>
                  <a:pt x="9448" y="46685"/>
                </a:lnTo>
                <a:lnTo>
                  <a:pt x="11099" y="47802"/>
                </a:lnTo>
                <a:lnTo>
                  <a:pt x="11988" y="49580"/>
                </a:lnTo>
                <a:lnTo>
                  <a:pt x="11988" y="54190"/>
                </a:lnTo>
                <a:lnTo>
                  <a:pt x="11861" y="54686"/>
                </a:lnTo>
                <a:lnTo>
                  <a:pt x="11607" y="57607"/>
                </a:lnTo>
                <a:lnTo>
                  <a:pt x="11099" y="60845"/>
                </a:lnTo>
                <a:lnTo>
                  <a:pt x="9575" y="67983"/>
                </a:lnTo>
                <a:lnTo>
                  <a:pt x="8813" y="71678"/>
                </a:lnTo>
                <a:lnTo>
                  <a:pt x="6146" y="83248"/>
                </a:lnTo>
                <a:lnTo>
                  <a:pt x="5130" y="87160"/>
                </a:lnTo>
                <a:lnTo>
                  <a:pt x="4241" y="91059"/>
                </a:lnTo>
                <a:lnTo>
                  <a:pt x="0" y="118960"/>
                </a:lnTo>
                <a:lnTo>
                  <a:pt x="304" y="120764"/>
                </a:lnTo>
                <a:lnTo>
                  <a:pt x="13131" y="133197"/>
                </a:lnTo>
                <a:lnTo>
                  <a:pt x="18084" y="133197"/>
                </a:lnTo>
                <a:lnTo>
                  <a:pt x="20497" y="132892"/>
                </a:lnTo>
                <a:lnTo>
                  <a:pt x="22656" y="132270"/>
                </a:lnTo>
                <a:lnTo>
                  <a:pt x="24942" y="131648"/>
                </a:lnTo>
                <a:lnTo>
                  <a:pt x="40487" y="120738"/>
                </a:lnTo>
                <a:lnTo>
                  <a:pt x="42722" y="118630"/>
                </a:lnTo>
                <a:lnTo>
                  <a:pt x="45897" y="115341"/>
                </a:lnTo>
                <a:close/>
              </a:path>
              <a:path w="184150" h="133350">
                <a:moveTo>
                  <a:pt x="183565" y="90220"/>
                </a:moveTo>
                <a:lnTo>
                  <a:pt x="76377" y="90220"/>
                </a:lnTo>
                <a:lnTo>
                  <a:pt x="76377" y="104457"/>
                </a:lnTo>
                <a:lnTo>
                  <a:pt x="183565" y="104457"/>
                </a:lnTo>
                <a:lnTo>
                  <a:pt x="183565" y="90220"/>
                </a:lnTo>
                <a:close/>
              </a:path>
              <a:path w="184150" h="133350">
                <a:moveTo>
                  <a:pt x="183565" y="49758"/>
                </a:moveTo>
                <a:lnTo>
                  <a:pt x="76377" y="49758"/>
                </a:lnTo>
                <a:lnTo>
                  <a:pt x="76377" y="63995"/>
                </a:lnTo>
                <a:lnTo>
                  <a:pt x="183565" y="63995"/>
                </a:lnTo>
                <a:lnTo>
                  <a:pt x="183565" y="49758"/>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3" name="object 12">
            <a:extLst>
              <a:ext uri="{FF2B5EF4-FFF2-40B4-BE49-F238E27FC236}">
                <a16:creationId xmlns:a16="http://schemas.microsoft.com/office/drawing/2014/main" id="{D80B8DD9-1B3A-45FB-762F-EF12F4C7FD71}"/>
              </a:ext>
            </a:extLst>
          </p:cNvPr>
          <p:cNvPicPr/>
          <p:nvPr/>
        </p:nvPicPr>
        <p:blipFill>
          <a:blip r:embed="rId5" cstate="print"/>
          <a:stretch>
            <a:fillRect/>
          </a:stretch>
        </p:blipFill>
        <p:spPr>
          <a:xfrm>
            <a:off x="3987569" y="5664435"/>
            <a:ext cx="78866" cy="119799"/>
          </a:xfrm>
          <a:prstGeom prst="rect">
            <a:avLst/>
          </a:prstGeom>
        </p:spPr>
      </p:pic>
      <p:pic>
        <p:nvPicPr>
          <p:cNvPr id="15" name="object 14">
            <a:extLst>
              <a:ext uri="{FF2B5EF4-FFF2-40B4-BE49-F238E27FC236}">
                <a16:creationId xmlns:a16="http://schemas.microsoft.com/office/drawing/2014/main" id="{CE809E65-E7BF-0DAB-9F52-CFAB3ED1E452}"/>
              </a:ext>
            </a:extLst>
          </p:cNvPr>
          <p:cNvPicPr/>
          <p:nvPr/>
        </p:nvPicPr>
        <p:blipFill>
          <a:blip r:embed="rId6" cstate="print"/>
          <a:stretch>
            <a:fillRect/>
          </a:stretch>
        </p:blipFill>
        <p:spPr>
          <a:xfrm>
            <a:off x="3545227" y="5096465"/>
            <a:ext cx="99949" cy="173418"/>
          </a:xfrm>
          <a:prstGeom prst="rect">
            <a:avLst/>
          </a:prstGeom>
        </p:spPr>
      </p:pic>
      <p:pic>
        <p:nvPicPr>
          <p:cNvPr id="16" name="object 15">
            <a:extLst>
              <a:ext uri="{FF2B5EF4-FFF2-40B4-BE49-F238E27FC236}">
                <a16:creationId xmlns:a16="http://schemas.microsoft.com/office/drawing/2014/main" id="{E4C599DF-B10F-8962-4157-DEE768A1F573}"/>
              </a:ext>
            </a:extLst>
          </p:cNvPr>
          <p:cNvPicPr/>
          <p:nvPr/>
        </p:nvPicPr>
        <p:blipFill>
          <a:blip r:embed="rId7" cstate="print"/>
          <a:stretch>
            <a:fillRect/>
          </a:stretch>
        </p:blipFill>
        <p:spPr>
          <a:xfrm>
            <a:off x="3487697" y="5509647"/>
            <a:ext cx="209676" cy="124193"/>
          </a:xfrm>
          <a:prstGeom prst="rect">
            <a:avLst/>
          </a:prstGeom>
        </p:spPr>
      </p:pic>
      <p:pic>
        <p:nvPicPr>
          <p:cNvPr id="17" name="object 16">
            <a:extLst>
              <a:ext uri="{FF2B5EF4-FFF2-40B4-BE49-F238E27FC236}">
                <a16:creationId xmlns:a16="http://schemas.microsoft.com/office/drawing/2014/main" id="{C7552048-641B-00C9-DF22-A2314C272FFD}"/>
              </a:ext>
            </a:extLst>
          </p:cNvPr>
          <p:cNvPicPr/>
          <p:nvPr/>
        </p:nvPicPr>
        <p:blipFill>
          <a:blip r:embed="rId8" cstate="print"/>
          <a:stretch>
            <a:fillRect/>
          </a:stretch>
        </p:blipFill>
        <p:spPr>
          <a:xfrm>
            <a:off x="3821961" y="4974926"/>
            <a:ext cx="170942" cy="96647"/>
          </a:xfrm>
          <a:prstGeom prst="rect">
            <a:avLst/>
          </a:prstGeom>
        </p:spPr>
      </p:pic>
      <p:grpSp>
        <p:nvGrpSpPr>
          <p:cNvPr id="18" name="object 17">
            <a:extLst>
              <a:ext uri="{FF2B5EF4-FFF2-40B4-BE49-F238E27FC236}">
                <a16:creationId xmlns:a16="http://schemas.microsoft.com/office/drawing/2014/main" id="{87ED700C-B072-0335-DA7F-E58B5F68FA74}"/>
              </a:ext>
            </a:extLst>
          </p:cNvPr>
          <p:cNvGrpSpPr/>
          <p:nvPr/>
        </p:nvGrpSpPr>
        <p:grpSpPr>
          <a:xfrm>
            <a:off x="4151398" y="5175968"/>
            <a:ext cx="2513965" cy="421640"/>
            <a:chOff x="3032251" y="3855720"/>
            <a:chExt cx="2513965" cy="421640"/>
          </a:xfrm>
        </p:grpSpPr>
        <p:sp>
          <p:nvSpPr>
            <p:cNvPr id="19" name="object 18">
              <a:extLst>
                <a:ext uri="{FF2B5EF4-FFF2-40B4-BE49-F238E27FC236}">
                  <a16:creationId xmlns:a16="http://schemas.microsoft.com/office/drawing/2014/main" id="{1096AB04-5A15-EB46-1B96-9BF57ABD5BD0}"/>
                </a:ext>
              </a:extLst>
            </p:cNvPr>
            <p:cNvSpPr/>
            <p:nvPr/>
          </p:nvSpPr>
          <p:spPr>
            <a:xfrm>
              <a:off x="3032252" y="3855720"/>
              <a:ext cx="60325" cy="421640"/>
            </a:xfrm>
            <a:custGeom>
              <a:avLst/>
              <a:gdLst/>
              <a:ahLst/>
              <a:cxnLst/>
              <a:rect l="l" t="t" r="r" b="b"/>
              <a:pathLst>
                <a:path w="60325" h="421639">
                  <a:moveTo>
                    <a:pt x="59817" y="0"/>
                  </a:moveTo>
                  <a:lnTo>
                    <a:pt x="0" y="0"/>
                  </a:lnTo>
                  <a:lnTo>
                    <a:pt x="0" y="11430"/>
                  </a:lnTo>
                  <a:lnTo>
                    <a:pt x="0" y="411480"/>
                  </a:lnTo>
                  <a:lnTo>
                    <a:pt x="0" y="421640"/>
                  </a:lnTo>
                  <a:lnTo>
                    <a:pt x="59817" y="421640"/>
                  </a:lnTo>
                  <a:lnTo>
                    <a:pt x="59817" y="411480"/>
                  </a:lnTo>
                  <a:lnTo>
                    <a:pt x="23241" y="411480"/>
                  </a:lnTo>
                  <a:lnTo>
                    <a:pt x="23241" y="11430"/>
                  </a:lnTo>
                  <a:lnTo>
                    <a:pt x="59817" y="11430"/>
                  </a:lnTo>
                  <a:lnTo>
                    <a:pt x="59817" y="0"/>
                  </a:lnTo>
                  <a:close/>
                </a:path>
              </a:pathLst>
            </a:custGeom>
            <a:solidFill>
              <a:srgbClr val="FF4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0" name="object 19">
              <a:extLst>
                <a:ext uri="{FF2B5EF4-FFF2-40B4-BE49-F238E27FC236}">
                  <a16:creationId xmlns:a16="http://schemas.microsoft.com/office/drawing/2014/main" id="{82957BCF-20B1-23F8-3ED6-ADAF8DDCA3EC}"/>
                </a:ext>
              </a:extLst>
            </p:cNvPr>
            <p:cNvPicPr/>
            <p:nvPr/>
          </p:nvPicPr>
          <p:blipFill>
            <a:blip r:embed="rId9" cstate="print"/>
            <a:stretch>
              <a:fillRect/>
            </a:stretch>
          </p:blipFill>
          <p:spPr>
            <a:xfrm>
              <a:off x="3121665" y="3855720"/>
              <a:ext cx="2424043" cy="421640"/>
            </a:xfrm>
            <a:prstGeom prst="rect">
              <a:avLst/>
            </a:prstGeom>
          </p:spPr>
        </p:pic>
      </p:grpSp>
      <p:sp>
        <p:nvSpPr>
          <p:cNvPr id="21" name="object 20">
            <a:extLst>
              <a:ext uri="{FF2B5EF4-FFF2-40B4-BE49-F238E27FC236}">
                <a16:creationId xmlns:a16="http://schemas.microsoft.com/office/drawing/2014/main" id="{45FC0026-6042-33BE-1CF2-D67F9D4F9A58}"/>
              </a:ext>
            </a:extLst>
          </p:cNvPr>
          <p:cNvSpPr/>
          <p:nvPr/>
        </p:nvSpPr>
        <p:spPr>
          <a:xfrm>
            <a:off x="6760995" y="5306777"/>
            <a:ext cx="154940" cy="161290"/>
          </a:xfrm>
          <a:custGeom>
            <a:avLst/>
            <a:gdLst/>
            <a:ahLst/>
            <a:cxnLst/>
            <a:rect l="l" t="t" r="r" b="b"/>
            <a:pathLst>
              <a:path w="154939" h="161289">
                <a:moveTo>
                  <a:pt x="154686" y="71120"/>
                </a:moveTo>
                <a:lnTo>
                  <a:pt x="86233" y="71120"/>
                </a:lnTo>
                <a:lnTo>
                  <a:pt x="86233" y="0"/>
                </a:lnTo>
                <a:lnTo>
                  <a:pt x="68453" y="0"/>
                </a:lnTo>
                <a:lnTo>
                  <a:pt x="68453" y="71120"/>
                </a:lnTo>
                <a:lnTo>
                  <a:pt x="0" y="71120"/>
                </a:lnTo>
                <a:lnTo>
                  <a:pt x="0" y="88900"/>
                </a:lnTo>
                <a:lnTo>
                  <a:pt x="68453" y="88900"/>
                </a:lnTo>
                <a:lnTo>
                  <a:pt x="68453" y="161290"/>
                </a:lnTo>
                <a:lnTo>
                  <a:pt x="86233" y="161290"/>
                </a:lnTo>
                <a:lnTo>
                  <a:pt x="86233" y="88900"/>
                </a:lnTo>
                <a:lnTo>
                  <a:pt x="154686" y="88900"/>
                </a:lnTo>
                <a:lnTo>
                  <a:pt x="154686" y="7112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45C4A57E-79D3-9962-AFE6-D843B951274F}"/>
              </a:ext>
            </a:extLst>
          </p:cNvPr>
          <p:cNvSpPr/>
          <p:nvPr/>
        </p:nvSpPr>
        <p:spPr>
          <a:xfrm>
            <a:off x="6980450" y="5374659"/>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3" name="object 22">
            <a:extLst>
              <a:ext uri="{FF2B5EF4-FFF2-40B4-BE49-F238E27FC236}">
                <a16:creationId xmlns:a16="http://schemas.microsoft.com/office/drawing/2014/main" id="{EC7C9243-2E64-3FED-C097-CBBF502BB4C3}"/>
              </a:ext>
            </a:extLst>
          </p:cNvPr>
          <p:cNvPicPr/>
          <p:nvPr/>
        </p:nvPicPr>
        <p:blipFill>
          <a:blip r:embed="rId10" cstate="print"/>
          <a:stretch>
            <a:fillRect/>
          </a:stretch>
        </p:blipFill>
        <p:spPr>
          <a:xfrm>
            <a:off x="7020456" y="5090243"/>
            <a:ext cx="129286" cy="181648"/>
          </a:xfrm>
          <a:prstGeom prst="rect">
            <a:avLst/>
          </a:prstGeom>
        </p:spPr>
      </p:pic>
      <p:pic>
        <p:nvPicPr>
          <p:cNvPr id="24" name="object 23">
            <a:extLst>
              <a:ext uri="{FF2B5EF4-FFF2-40B4-BE49-F238E27FC236}">
                <a16:creationId xmlns:a16="http://schemas.microsoft.com/office/drawing/2014/main" id="{9C1009C3-8E44-7124-2B22-E8F6E8ECB86E}"/>
              </a:ext>
            </a:extLst>
          </p:cNvPr>
          <p:cNvPicPr/>
          <p:nvPr/>
        </p:nvPicPr>
        <p:blipFill>
          <a:blip r:embed="rId7" cstate="print"/>
          <a:stretch>
            <a:fillRect/>
          </a:stretch>
        </p:blipFill>
        <p:spPr>
          <a:xfrm>
            <a:off x="6983372" y="5509647"/>
            <a:ext cx="209676" cy="124193"/>
          </a:xfrm>
          <a:prstGeom prst="rect">
            <a:avLst/>
          </a:prstGeom>
        </p:spPr>
      </p:pic>
      <p:pic>
        <p:nvPicPr>
          <p:cNvPr id="25" name="object 24">
            <a:extLst>
              <a:ext uri="{FF2B5EF4-FFF2-40B4-BE49-F238E27FC236}">
                <a16:creationId xmlns:a16="http://schemas.microsoft.com/office/drawing/2014/main" id="{3C35CCF4-44D1-D94A-3C04-14B5646FF6D3}"/>
              </a:ext>
            </a:extLst>
          </p:cNvPr>
          <p:cNvPicPr/>
          <p:nvPr/>
        </p:nvPicPr>
        <p:blipFill>
          <a:blip r:embed="rId11" cstate="print"/>
          <a:stretch>
            <a:fillRect/>
          </a:stretch>
        </p:blipFill>
        <p:spPr>
          <a:xfrm>
            <a:off x="7254008" y="5340344"/>
            <a:ext cx="237743" cy="214312"/>
          </a:xfrm>
          <a:prstGeom prst="rect">
            <a:avLst/>
          </a:prstGeom>
        </p:spPr>
      </p:pic>
      <p:pic>
        <p:nvPicPr>
          <p:cNvPr id="26" name="object 25">
            <a:extLst>
              <a:ext uri="{FF2B5EF4-FFF2-40B4-BE49-F238E27FC236}">
                <a16:creationId xmlns:a16="http://schemas.microsoft.com/office/drawing/2014/main" id="{D249EA4A-6F31-D9DB-2437-E10154155AB2}"/>
              </a:ext>
            </a:extLst>
          </p:cNvPr>
          <p:cNvPicPr/>
          <p:nvPr/>
        </p:nvPicPr>
        <p:blipFill>
          <a:blip r:embed="rId12" cstate="print"/>
          <a:stretch>
            <a:fillRect/>
          </a:stretch>
        </p:blipFill>
        <p:spPr>
          <a:xfrm>
            <a:off x="3177563" y="4421461"/>
            <a:ext cx="162686" cy="107442"/>
          </a:xfrm>
          <a:prstGeom prst="rect">
            <a:avLst/>
          </a:prstGeom>
        </p:spPr>
      </p:pic>
      <p:pic>
        <p:nvPicPr>
          <p:cNvPr id="27" name="object 26">
            <a:extLst>
              <a:ext uri="{FF2B5EF4-FFF2-40B4-BE49-F238E27FC236}">
                <a16:creationId xmlns:a16="http://schemas.microsoft.com/office/drawing/2014/main" id="{DD22E8F2-9B1B-AF92-3818-8CDAB355BAE5}"/>
              </a:ext>
            </a:extLst>
          </p:cNvPr>
          <p:cNvPicPr/>
          <p:nvPr/>
        </p:nvPicPr>
        <p:blipFill>
          <a:blip r:embed="rId13" cstate="print"/>
          <a:stretch>
            <a:fillRect/>
          </a:stretch>
        </p:blipFill>
        <p:spPr>
          <a:xfrm>
            <a:off x="3663338" y="4260678"/>
            <a:ext cx="264032" cy="365760"/>
          </a:xfrm>
          <a:prstGeom prst="rect">
            <a:avLst/>
          </a:prstGeom>
        </p:spPr>
      </p:pic>
      <p:pic>
        <p:nvPicPr>
          <p:cNvPr id="28" name="object 27">
            <a:extLst>
              <a:ext uri="{FF2B5EF4-FFF2-40B4-BE49-F238E27FC236}">
                <a16:creationId xmlns:a16="http://schemas.microsoft.com/office/drawing/2014/main" id="{357C1518-7EC9-5D2A-143E-584DBE1A3D83}"/>
              </a:ext>
            </a:extLst>
          </p:cNvPr>
          <p:cNvPicPr/>
          <p:nvPr/>
        </p:nvPicPr>
        <p:blipFill>
          <a:blip r:embed="rId14" cstate="print"/>
          <a:stretch>
            <a:fillRect/>
          </a:stretch>
        </p:blipFill>
        <p:spPr>
          <a:xfrm>
            <a:off x="7109800" y="4110692"/>
            <a:ext cx="368363" cy="510413"/>
          </a:xfrm>
          <a:prstGeom prst="rect">
            <a:avLst/>
          </a:prstGeom>
        </p:spPr>
      </p:pic>
      <p:pic>
        <p:nvPicPr>
          <p:cNvPr id="29" name="object 28">
            <a:extLst>
              <a:ext uri="{FF2B5EF4-FFF2-40B4-BE49-F238E27FC236}">
                <a16:creationId xmlns:a16="http://schemas.microsoft.com/office/drawing/2014/main" id="{AF6C40DE-812B-AE61-B089-EB9823F53362}"/>
              </a:ext>
            </a:extLst>
          </p:cNvPr>
          <p:cNvPicPr/>
          <p:nvPr/>
        </p:nvPicPr>
        <p:blipFill>
          <a:blip r:embed="rId15" cstate="print"/>
          <a:stretch>
            <a:fillRect/>
          </a:stretch>
        </p:blipFill>
        <p:spPr>
          <a:xfrm>
            <a:off x="7552331" y="4287221"/>
            <a:ext cx="265938" cy="235076"/>
          </a:xfrm>
          <a:prstGeom prst="rect">
            <a:avLst/>
          </a:prstGeom>
        </p:spPr>
      </p:pic>
      <p:pic>
        <p:nvPicPr>
          <p:cNvPr id="30" name="object 29">
            <a:extLst>
              <a:ext uri="{FF2B5EF4-FFF2-40B4-BE49-F238E27FC236}">
                <a16:creationId xmlns:a16="http://schemas.microsoft.com/office/drawing/2014/main" id="{F151CD1C-6BC0-F9F9-2F0C-8CFEA198D7BF}"/>
              </a:ext>
            </a:extLst>
          </p:cNvPr>
          <p:cNvPicPr/>
          <p:nvPr/>
        </p:nvPicPr>
        <p:blipFill>
          <a:blip r:embed="rId16" cstate="print"/>
          <a:stretch>
            <a:fillRect/>
          </a:stretch>
        </p:blipFill>
        <p:spPr>
          <a:xfrm>
            <a:off x="6391298" y="4030555"/>
            <a:ext cx="641520" cy="607059"/>
          </a:xfrm>
          <a:prstGeom prst="rect">
            <a:avLst/>
          </a:prstGeom>
        </p:spPr>
      </p:pic>
      <p:grpSp>
        <p:nvGrpSpPr>
          <p:cNvPr id="31" name="object 30">
            <a:extLst>
              <a:ext uri="{FF2B5EF4-FFF2-40B4-BE49-F238E27FC236}">
                <a16:creationId xmlns:a16="http://schemas.microsoft.com/office/drawing/2014/main" id="{E8F1090D-0D3B-97FD-69A7-AA0941687E4C}"/>
              </a:ext>
            </a:extLst>
          </p:cNvPr>
          <p:cNvGrpSpPr/>
          <p:nvPr/>
        </p:nvGrpSpPr>
        <p:grpSpPr>
          <a:xfrm>
            <a:off x="3991088" y="4097230"/>
            <a:ext cx="1592580" cy="819785"/>
            <a:chOff x="2871941" y="2776982"/>
            <a:chExt cx="1592580" cy="819785"/>
          </a:xfrm>
        </p:grpSpPr>
        <p:pic>
          <p:nvPicPr>
            <p:cNvPr id="32" name="object 31">
              <a:extLst>
                <a:ext uri="{FF2B5EF4-FFF2-40B4-BE49-F238E27FC236}">
                  <a16:creationId xmlns:a16="http://schemas.microsoft.com/office/drawing/2014/main" id="{DBD80D8A-18F9-CAEB-614C-0F3CC6E44636}"/>
                </a:ext>
              </a:extLst>
            </p:cNvPr>
            <p:cNvPicPr/>
            <p:nvPr/>
          </p:nvPicPr>
          <p:blipFill>
            <a:blip r:embed="rId17" cstate="print"/>
            <a:stretch>
              <a:fillRect/>
            </a:stretch>
          </p:blipFill>
          <p:spPr>
            <a:xfrm>
              <a:off x="4155368" y="2978150"/>
              <a:ext cx="105481" cy="128524"/>
            </a:xfrm>
            <a:prstGeom prst="rect">
              <a:avLst/>
            </a:prstGeom>
          </p:spPr>
        </p:pic>
        <p:pic>
          <p:nvPicPr>
            <p:cNvPr id="33" name="object 32">
              <a:extLst>
                <a:ext uri="{FF2B5EF4-FFF2-40B4-BE49-F238E27FC236}">
                  <a16:creationId xmlns:a16="http://schemas.microsoft.com/office/drawing/2014/main" id="{23E23965-3048-BCCB-F29E-655CE2619682}"/>
                </a:ext>
              </a:extLst>
            </p:cNvPr>
            <p:cNvPicPr/>
            <p:nvPr/>
          </p:nvPicPr>
          <p:blipFill>
            <a:blip r:embed="rId18" cstate="print"/>
            <a:stretch>
              <a:fillRect/>
            </a:stretch>
          </p:blipFill>
          <p:spPr>
            <a:xfrm>
              <a:off x="4348861" y="2903474"/>
              <a:ext cx="115315" cy="259080"/>
            </a:xfrm>
            <a:prstGeom prst="rect">
              <a:avLst/>
            </a:prstGeom>
          </p:spPr>
        </p:pic>
        <p:pic>
          <p:nvPicPr>
            <p:cNvPr id="34" name="object 33">
              <a:extLst>
                <a:ext uri="{FF2B5EF4-FFF2-40B4-BE49-F238E27FC236}">
                  <a16:creationId xmlns:a16="http://schemas.microsoft.com/office/drawing/2014/main" id="{7A9B2897-E4D8-6227-0C82-220BE1A7F9C2}"/>
                </a:ext>
              </a:extLst>
            </p:cNvPr>
            <p:cNvPicPr/>
            <p:nvPr/>
          </p:nvPicPr>
          <p:blipFill>
            <a:blip r:embed="rId19" cstate="print"/>
            <a:stretch>
              <a:fillRect/>
            </a:stretch>
          </p:blipFill>
          <p:spPr>
            <a:xfrm>
              <a:off x="2871941" y="2776982"/>
              <a:ext cx="1527084" cy="819277"/>
            </a:xfrm>
            <a:prstGeom prst="rect">
              <a:avLst/>
            </a:prstGeom>
          </p:spPr>
        </p:pic>
      </p:grpSp>
      <p:pic>
        <p:nvPicPr>
          <p:cNvPr id="35" name="object 34">
            <a:extLst>
              <a:ext uri="{FF2B5EF4-FFF2-40B4-BE49-F238E27FC236}">
                <a16:creationId xmlns:a16="http://schemas.microsoft.com/office/drawing/2014/main" id="{04F0D03B-64B9-C49C-9C02-89504E086220}"/>
              </a:ext>
            </a:extLst>
          </p:cNvPr>
          <p:cNvPicPr/>
          <p:nvPr/>
        </p:nvPicPr>
        <p:blipFill>
          <a:blip r:embed="rId20" cstate="print"/>
          <a:stretch>
            <a:fillRect/>
          </a:stretch>
        </p:blipFill>
        <p:spPr>
          <a:xfrm>
            <a:off x="5688559" y="4367486"/>
            <a:ext cx="121078" cy="28701"/>
          </a:xfrm>
          <a:prstGeom prst="rect">
            <a:avLst/>
          </a:prstGeom>
        </p:spPr>
      </p:pic>
      <p:pic>
        <p:nvPicPr>
          <p:cNvPr id="36" name="object 35">
            <a:extLst>
              <a:ext uri="{FF2B5EF4-FFF2-40B4-BE49-F238E27FC236}">
                <a16:creationId xmlns:a16="http://schemas.microsoft.com/office/drawing/2014/main" id="{F81AC247-D23E-3DDB-FDF0-D882D3B6FE82}"/>
              </a:ext>
            </a:extLst>
          </p:cNvPr>
          <p:cNvPicPr/>
          <p:nvPr/>
        </p:nvPicPr>
        <p:blipFill>
          <a:blip r:embed="rId21" cstate="print"/>
          <a:stretch>
            <a:fillRect/>
          </a:stretch>
        </p:blipFill>
        <p:spPr>
          <a:xfrm>
            <a:off x="5887235" y="4181558"/>
            <a:ext cx="383666" cy="377189"/>
          </a:xfrm>
          <a:prstGeom prst="rect">
            <a:avLst/>
          </a:prstGeom>
        </p:spPr>
      </p:pic>
      <p:pic>
        <p:nvPicPr>
          <p:cNvPr id="37" name="object 36">
            <a:extLst>
              <a:ext uri="{FF2B5EF4-FFF2-40B4-BE49-F238E27FC236}">
                <a16:creationId xmlns:a16="http://schemas.microsoft.com/office/drawing/2014/main" id="{E18FCFCD-8B93-1913-53BA-7C715E954D69}"/>
              </a:ext>
            </a:extLst>
          </p:cNvPr>
          <p:cNvPicPr/>
          <p:nvPr/>
        </p:nvPicPr>
        <p:blipFill>
          <a:blip r:embed="rId22" cstate="print"/>
          <a:stretch>
            <a:fillRect/>
          </a:stretch>
        </p:blipFill>
        <p:spPr>
          <a:xfrm>
            <a:off x="8428124" y="3015571"/>
            <a:ext cx="360045" cy="245237"/>
          </a:xfrm>
          <a:prstGeom prst="rect">
            <a:avLst/>
          </a:prstGeom>
        </p:spPr>
      </p:pic>
      <p:pic>
        <p:nvPicPr>
          <p:cNvPr id="38" name="object 37">
            <a:extLst>
              <a:ext uri="{FF2B5EF4-FFF2-40B4-BE49-F238E27FC236}">
                <a16:creationId xmlns:a16="http://schemas.microsoft.com/office/drawing/2014/main" id="{37020B0E-E512-4DB1-CED0-BC56983DC871}"/>
              </a:ext>
            </a:extLst>
          </p:cNvPr>
          <p:cNvPicPr/>
          <p:nvPr/>
        </p:nvPicPr>
        <p:blipFill>
          <a:blip r:embed="rId23" cstate="print"/>
          <a:stretch>
            <a:fillRect/>
          </a:stretch>
        </p:blipFill>
        <p:spPr>
          <a:xfrm>
            <a:off x="8938028" y="2909398"/>
            <a:ext cx="258572" cy="562229"/>
          </a:xfrm>
          <a:prstGeom prst="rect">
            <a:avLst/>
          </a:prstGeom>
        </p:spPr>
      </p:pic>
      <p:grpSp>
        <p:nvGrpSpPr>
          <p:cNvPr id="39" name="object 38">
            <a:extLst>
              <a:ext uri="{FF2B5EF4-FFF2-40B4-BE49-F238E27FC236}">
                <a16:creationId xmlns:a16="http://schemas.microsoft.com/office/drawing/2014/main" id="{C499E9CB-8E71-FAC5-D1D2-8EF0B0DE1923}"/>
              </a:ext>
            </a:extLst>
          </p:cNvPr>
          <p:cNvGrpSpPr/>
          <p:nvPr/>
        </p:nvGrpSpPr>
        <p:grpSpPr>
          <a:xfrm>
            <a:off x="7379738" y="2069293"/>
            <a:ext cx="343535" cy="935355"/>
            <a:chOff x="6260591" y="749045"/>
            <a:chExt cx="343535" cy="935355"/>
          </a:xfrm>
        </p:grpSpPr>
        <p:pic>
          <p:nvPicPr>
            <p:cNvPr id="40" name="object 39">
              <a:extLst>
                <a:ext uri="{FF2B5EF4-FFF2-40B4-BE49-F238E27FC236}">
                  <a16:creationId xmlns:a16="http://schemas.microsoft.com/office/drawing/2014/main" id="{EE36A805-DB54-0545-3D5E-E6A448287848}"/>
                </a:ext>
              </a:extLst>
            </p:cNvPr>
            <p:cNvPicPr/>
            <p:nvPr/>
          </p:nvPicPr>
          <p:blipFill>
            <a:blip r:embed="rId24" cstate="print"/>
            <a:stretch>
              <a:fillRect/>
            </a:stretch>
          </p:blipFill>
          <p:spPr>
            <a:xfrm>
              <a:off x="6319646" y="1459611"/>
              <a:ext cx="284225" cy="224789"/>
            </a:xfrm>
            <a:prstGeom prst="rect">
              <a:avLst/>
            </a:prstGeom>
          </p:spPr>
        </p:pic>
        <p:pic>
          <p:nvPicPr>
            <p:cNvPr id="41" name="object 40">
              <a:extLst>
                <a:ext uri="{FF2B5EF4-FFF2-40B4-BE49-F238E27FC236}">
                  <a16:creationId xmlns:a16="http://schemas.microsoft.com/office/drawing/2014/main" id="{FF1D2B99-B5D5-453A-E4CD-6E6C05CE66DA}"/>
                </a:ext>
              </a:extLst>
            </p:cNvPr>
            <p:cNvPicPr/>
            <p:nvPr/>
          </p:nvPicPr>
          <p:blipFill>
            <a:blip r:embed="rId25" cstate="print"/>
            <a:stretch>
              <a:fillRect/>
            </a:stretch>
          </p:blipFill>
          <p:spPr>
            <a:xfrm>
              <a:off x="6260591" y="749045"/>
              <a:ext cx="341757" cy="667004"/>
            </a:xfrm>
            <a:prstGeom prst="rect">
              <a:avLst/>
            </a:prstGeom>
          </p:spPr>
        </p:pic>
      </p:grpSp>
      <p:pic>
        <p:nvPicPr>
          <p:cNvPr id="42" name="object 41">
            <a:extLst>
              <a:ext uri="{FF2B5EF4-FFF2-40B4-BE49-F238E27FC236}">
                <a16:creationId xmlns:a16="http://schemas.microsoft.com/office/drawing/2014/main" id="{C97738F7-FAB2-5461-DF4A-1E0E43DADD8A}"/>
              </a:ext>
            </a:extLst>
          </p:cNvPr>
          <p:cNvPicPr/>
          <p:nvPr/>
        </p:nvPicPr>
        <p:blipFill>
          <a:blip r:embed="rId26" cstate="print"/>
          <a:stretch>
            <a:fillRect/>
          </a:stretch>
        </p:blipFill>
        <p:spPr>
          <a:xfrm>
            <a:off x="7793631" y="2053418"/>
            <a:ext cx="595630" cy="855979"/>
          </a:xfrm>
          <a:prstGeom prst="rect">
            <a:avLst/>
          </a:prstGeom>
        </p:spPr>
      </p:pic>
      <p:pic>
        <p:nvPicPr>
          <p:cNvPr id="43" name="object 42">
            <a:extLst>
              <a:ext uri="{FF2B5EF4-FFF2-40B4-BE49-F238E27FC236}">
                <a16:creationId xmlns:a16="http://schemas.microsoft.com/office/drawing/2014/main" id="{9CEFB246-F4DD-0B93-4AA1-5485D6C2E92A}"/>
              </a:ext>
            </a:extLst>
          </p:cNvPr>
          <p:cNvPicPr/>
          <p:nvPr/>
        </p:nvPicPr>
        <p:blipFill>
          <a:blip r:embed="rId27" cstate="print"/>
          <a:stretch>
            <a:fillRect/>
          </a:stretch>
        </p:blipFill>
        <p:spPr>
          <a:xfrm>
            <a:off x="6693050" y="2194389"/>
            <a:ext cx="623443" cy="565276"/>
          </a:xfrm>
          <a:prstGeom prst="rect">
            <a:avLst/>
          </a:prstGeom>
        </p:spPr>
      </p:pic>
      <p:pic>
        <p:nvPicPr>
          <p:cNvPr id="44" name="object 43">
            <a:extLst>
              <a:ext uri="{FF2B5EF4-FFF2-40B4-BE49-F238E27FC236}">
                <a16:creationId xmlns:a16="http://schemas.microsoft.com/office/drawing/2014/main" id="{B7EFDD34-FE4E-608A-9046-90EA8AF6E2D3}"/>
              </a:ext>
            </a:extLst>
          </p:cNvPr>
          <p:cNvPicPr/>
          <p:nvPr/>
        </p:nvPicPr>
        <p:blipFill>
          <a:blip r:embed="rId28" cstate="print"/>
          <a:stretch>
            <a:fillRect/>
          </a:stretch>
        </p:blipFill>
        <p:spPr>
          <a:xfrm>
            <a:off x="5644664" y="3145237"/>
            <a:ext cx="2687192" cy="640080"/>
          </a:xfrm>
          <a:prstGeom prst="rect">
            <a:avLst/>
          </a:prstGeom>
        </p:spPr>
      </p:pic>
      <p:pic>
        <p:nvPicPr>
          <p:cNvPr id="45" name="object 44">
            <a:extLst>
              <a:ext uri="{FF2B5EF4-FFF2-40B4-BE49-F238E27FC236}">
                <a16:creationId xmlns:a16="http://schemas.microsoft.com/office/drawing/2014/main" id="{1DD23903-BA15-67C6-A72D-30AEC1DB3750}"/>
              </a:ext>
            </a:extLst>
          </p:cNvPr>
          <p:cNvPicPr/>
          <p:nvPr/>
        </p:nvPicPr>
        <p:blipFill>
          <a:blip r:embed="rId29" cstate="print"/>
          <a:stretch>
            <a:fillRect/>
          </a:stretch>
        </p:blipFill>
        <p:spPr>
          <a:xfrm>
            <a:off x="5745806" y="2459945"/>
            <a:ext cx="113234" cy="37084"/>
          </a:xfrm>
          <a:prstGeom prst="rect">
            <a:avLst/>
          </a:prstGeom>
        </p:spPr>
      </p:pic>
      <p:grpSp>
        <p:nvGrpSpPr>
          <p:cNvPr id="5170" name="object 45">
            <a:extLst>
              <a:ext uri="{FF2B5EF4-FFF2-40B4-BE49-F238E27FC236}">
                <a16:creationId xmlns:a16="http://schemas.microsoft.com/office/drawing/2014/main" id="{153420E3-E7CC-963E-4942-9B2D9CE22A47}"/>
              </a:ext>
            </a:extLst>
          </p:cNvPr>
          <p:cNvGrpSpPr/>
          <p:nvPr/>
        </p:nvGrpSpPr>
        <p:grpSpPr>
          <a:xfrm>
            <a:off x="3608982" y="2095582"/>
            <a:ext cx="3001010" cy="1000125"/>
            <a:chOff x="2489835" y="775334"/>
            <a:chExt cx="3001010" cy="1000125"/>
          </a:xfrm>
        </p:grpSpPr>
        <p:pic>
          <p:nvPicPr>
            <p:cNvPr id="5171" name="object 46">
              <a:extLst>
                <a:ext uri="{FF2B5EF4-FFF2-40B4-BE49-F238E27FC236}">
                  <a16:creationId xmlns:a16="http://schemas.microsoft.com/office/drawing/2014/main" id="{7C64E873-A35E-CDDA-7004-04BC6E08C51F}"/>
                </a:ext>
              </a:extLst>
            </p:cNvPr>
            <p:cNvPicPr/>
            <p:nvPr/>
          </p:nvPicPr>
          <p:blipFill>
            <a:blip r:embed="rId30" cstate="print"/>
            <a:stretch>
              <a:fillRect/>
            </a:stretch>
          </p:blipFill>
          <p:spPr>
            <a:xfrm>
              <a:off x="2489835" y="775334"/>
              <a:ext cx="1218691" cy="848613"/>
            </a:xfrm>
            <a:prstGeom prst="rect">
              <a:avLst/>
            </a:prstGeom>
          </p:spPr>
        </p:pic>
        <p:pic>
          <p:nvPicPr>
            <p:cNvPr id="5172" name="object 47">
              <a:extLst>
                <a:ext uri="{FF2B5EF4-FFF2-40B4-BE49-F238E27FC236}">
                  <a16:creationId xmlns:a16="http://schemas.microsoft.com/office/drawing/2014/main" id="{4B04BF5E-0E38-3DFE-4DB1-12EFC7E75389}"/>
                </a:ext>
              </a:extLst>
            </p:cNvPr>
            <p:cNvPicPr/>
            <p:nvPr/>
          </p:nvPicPr>
          <p:blipFill>
            <a:blip r:embed="rId31" cstate="print"/>
            <a:stretch>
              <a:fillRect/>
            </a:stretch>
          </p:blipFill>
          <p:spPr>
            <a:xfrm>
              <a:off x="4845860" y="842009"/>
              <a:ext cx="644476" cy="521335"/>
            </a:xfrm>
            <a:prstGeom prst="rect">
              <a:avLst/>
            </a:prstGeom>
          </p:spPr>
        </p:pic>
        <p:pic>
          <p:nvPicPr>
            <p:cNvPr id="5173" name="object 48">
              <a:extLst>
                <a:ext uri="{FF2B5EF4-FFF2-40B4-BE49-F238E27FC236}">
                  <a16:creationId xmlns:a16="http://schemas.microsoft.com/office/drawing/2014/main" id="{181F15F8-36BB-D379-8037-712AA2826DB0}"/>
                </a:ext>
              </a:extLst>
            </p:cNvPr>
            <p:cNvPicPr/>
            <p:nvPr/>
          </p:nvPicPr>
          <p:blipFill>
            <a:blip r:embed="rId32" cstate="print"/>
            <a:stretch>
              <a:fillRect/>
            </a:stretch>
          </p:blipFill>
          <p:spPr>
            <a:xfrm>
              <a:off x="3725545" y="984884"/>
              <a:ext cx="807846" cy="356870"/>
            </a:xfrm>
            <a:prstGeom prst="rect">
              <a:avLst/>
            </a:prstGeom>
          </p:spPr>
        </p:pic>
        <p:pic>
          <p:nvPicPr>
            <p:cNvPr id="5174" name="object 49">
              <a:extLst>
                <a:ext uri="{FF2B5EF4-FFF2-40B4-BE49-F238E27FC236}">
                  <a16:creationId xmlns:a16="http://schemas.microsoft.com/office/drawing/2014/main" id="{6FD533C6-0E2F-BE2D-2567-54063E39B2A1}"/>
                </a:ext>
              </a:extLst>
            </p:cNvPr>
            <p:cNvPicPr/>
            <p:nvPr/>
          </p:nvPicPr>
          <p:blipFill>
            <a:blip r:embed="rId33" cstate="print"/>
            <a:stretch>
              <a:fillRect/>
            </a:stretch>
          </p:blipFill>
          <p:spPr>
            <a:xfrm>
              <a:off x="3850096" y="1375536"/>
              <a:ext cx="1113698" cy="399796"/>
            </a:xfrm>
            <a:prstGeom prst="rect">
              <a:avLst/>
            </a:prstGeom>
          </p:spPr>
        </p:pic>
      </p:grpSp>
      <p:pic>
        <p:nvPicPr>
          <p:cNvPr id="5175" name="object 50">
            <a:extLst>
              <a:ext uri="{FF2B5EF4-FFF2-40B4-BE49-F238E27FC236}">
                <a16:creationId xmlns:a16="http://schemas.microsoft.com/office/drawing/2014/main" id="{6F8FE0FC-36A0-47EB-72A2-AB60D46DE3EE}"/>
              </a:ext>
            </a:extLst>
          </p:cNvPr>
          <p:cNvPicPr/>
          <p:nvPr/>
        </p:nvPicPr>
        <p:blipFill>
          <a:blip r:embed="rId34" cstate="print"/>
          <a:stretch>
            <a:fillRect/>
          </a:stretch>
        </p:blipFill>
        <p:spPr>
          <a:xfrm>
            <a:off x="3188914" y="3426162"/>
            <a:ext cx="147906" cy="122555"/>
          </a:xfrm>
          <a:prstGeom prst="rect">
            <a:avLst/>
          </a:prstGeom>
        </p:spPr>
      </p:pic>
      <p:pic>
        <p:nvPicPr>
          <p:cNvPr id="5176" name="object 51">
            <a:extLst>
              <a:ext uri="{FF2B5EF4-FFF2-40B4-BE49-F238E27FC236}">
                <a16:creationId xmlns:a16="http://schemas.microsoft.com/office/drawing/2014/main" id="{C7FD85CF-AF54-2AC1-3F6C-AD28C371AE6E}"/>
              </a:ext>
            </a:extLst>
          </p:cNvPr>
          <p:cNvPicPr/>
          <p:nvPr/>
        </p:nvPicPr>
        <p:blipFill>
          <a:blip r:embed="rId35" cstate="print"/>
          <a:stretch>
            <a:fillRect/>
          </a:stretch>
        </p:blipFill>
        <p:spPr>
          <a:xfrm>
            <a:off x="3486935" y="3190196"/>
            <a:ext cx="1507489" cy="712215"/>
          </a:xfrm>
          <a:prstGeom prst="rect">
            <a:avLst/>
          </a:prstGeom>
        </p:spPr>
      </p:pic>
      <p:pic>
        <p:nvPicPr>
          <p:cNvPr id="5177" name="object 52">
            <a:extLst>
              <a:ext uri="{FF2B5EF4-FFF2-40B4-BE49-F238E27FC236}">
                <a16:creationId xmlns:a16="http://schemas.microsoft.com/office/drawing/2014/main" id="{3B16DCF4-3BC7-4D82-CDE0-9A27147C0573}"/>
              </a:ext>
            </a:extLst>
          </p:cNvPr>
          <p:cNvPicPr/>
          <p:nvPr/>
        </p:nvPicPr>
        <p:blipFill>
          <a:blip r:embed="rId36" cstate="print"/>
          <a:stretch>
            <a:fillRect/>
          </a:stretch>
        </p:blipFill>
        <p:spPr>
          <a:xfrm>
            <a:off x="5186194" y="3426162"/>
            <a:ext cx="123698" cy="168656"/>
          </a:xfrm>
          <a:prstGeom prst="rect">
            <a:avLst/>
          </a:prstGeom>
        </p:spPr>
      </p:pic>
      <p:pic>
        <p:nvPicPr>
          <p:cNvPr id="5178" name="object 53">
            <a:extLst>
              <a:ext uri="{FF2B5EF4-FFF2-40B4-BE49-F238E27FC236}">
                <a16:creationId xmlns:a16="http://schemas.microsoft.com/office/drawing/2014/main" id="{660D4685-5FCA-50A8-AE72-70D8ABEB335D}"/>
              </a:ext>
            </a:extLst>
          </p:cNvPr>
          <p:cNvPicPr/>
          <p:nvPr/>
        </p:nvPicPr>
        <p:blipFill>
          <a:blip r:embed="rId37" cstate="print"/>
          <a:stretch>
            <a:fillRect/>
          </a:stretch>
        </p:blipFill>
        <p:spPr>
          <a:xfrm>
            <a:off x="5400951" y="3364693"/>
            <a:ext cx="169925" cy="243839"/>
          </a:xfrm>
          <a:prstGeom prst="rect">
            <a:avLst/>
          </a:prstGeom>
        </p:spPr>
      </p:pic>
    </p:spTree>
    <p:extLst>
      <p:ext uri="{BB962C8B-B14F-4D97-AF65-F5344CB8AC3E}">
        <p14:creationId xmlns:p14="http://schemas.microsoft.com/office/powerpoint/2010/main" val="2874951105"/>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4" y="134352"/>
            <a:ext cx="12031317"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Regularized Logistic Regression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36</a:t>
            </a:fld>
            <a:endParaRPr lang="it-IT" altLang="it-IT"/>
          </a:p>
        </p:txBody>
      </p:sp>
      <p:sp>
        <p:nvSpPr>
          <p:cNvPr id="10" name="object 5">
            <a:extLst>
              <a:ext uri="{FF2B5EF4-FFF2-40B4-BE49-F238E27FC236}">
                <a16:creationId xmlns:a16="http://schemas.microsoft.com/office/drawing/2014/main" id="{8E9BC930-45DA-F393-3603-1E5D01EA28EB}"/>
              </a:ext>
            </a:extLst>
          </p:cNvPr>
          <p:cNvSpPr txBox="1">
            <a:spLocks/>
          </p:cNvSpPr>
          <p:nvPr/>
        </p:nvSpPr>
        <p:spPr>
          <a:xfrm>
            <a:off x="1528873" y="1198709"/>
            <a:ext cx="5870575" cy="483870"/>
          </a:xfrm>
          <a:prstGeom prst="rect">
            <a:avLst/>
          </a:prstGeom>
        </p:spPr>
        <p:txBody>
          <a:bodyPr vert="horz" wrap="square" lIns="0" tIns="1333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0" normalizeH="0" baseline="0" noProof="0">
                <a:ln>
                  <a:noFill/>
                </a:ln>
                <a:solidFill>
                  <a:sysClr val="windowText" lastClr="000000"/>
                </a:solidFill>
                <a:effectLst/>
                <a:uLnTx/>
                <a:uFillTx/>
                <a:latin typeface="Verdana"/>
                <a:ea typeface="+mj-ea"/>
              </a:rPr>
              <a:t>Regularized</a:t>
            </a:r>
            <a:r>
              <a:rPr kumimoji="0" lang="en-GB" sz="3000" b="0" i="0" u="none" strike="noStrike" kern="0" cap="none" spc="-60" normalizeH="0" baseline="0" noProof="0">
                <a:ln>
                  <a:noFill/>
                </a:ln>
                <a:solidFill>
                  <a:sysClr val="windowText" lastClr="000000"/>
                </a:solidFill>
                <a:effectLst/>
                <a:uLnTx/>
                <a:uFillTx/>
                <a:latin typeface="Verdana"/>
                <a:ea typeface="+mj-ea"/>
              </a:rPr>
              <a:t> </a:t>
            </a:r>
            <a:r>
              <a:rPr kumimoji="0" lang="en-GB" sz="3000" b="0" i="0" u="none" strike="noStrike" kern="0" cap="none" spc="0" normalizeH="0" baseline="0" noProof="0">
                <a:ln>
                  <a:noFill/>
                </a:ln>
                <a:solidFill>
                  <a:sysClr val="windowText" lastClr="000000"/>
                </a:solidFill>
                <a:effectLst/>
                <a:uLnTx/>
                <a:uFillTx/>
                <a:latin typeface="Verdana"/>
                <a:ea typeface="+mj-ea"/>
              </a:rPr>
              <a:t>logistic</a:t>
            </a:r>
            <a:r>
              <a:rPr kumimoji="0" lang="en-GB" sz="3000" b="0" i="0" u="none" strike="noStrike" kern="0" cap="none" spc="-135" normalizeH="0" baseline="0" noProof="0">
                <a:ln>
                  <a:noFill/>
                </a:ln>
                <a:solidFill>
                  <a:sysClr val="windowText" lastClr="000000"/>
                </a:solidFill>
                <a:effectLst/>
                <a:uLnTx/>
                <a:uFillTx/>
                <a:latin typeface="Verdana"/>
                <a:ea typeface="+mj-ea"/>
              </a:rPr>
              <a:t> </a:t>
            </a:r>
            <a:r>
              <a:rPr kumimoji="0" lang="en-GB" sz="3000" b="0" i="0" u="none" strike="noStrike" kern="0" cap="none" spc="-10" normalizeH="0" baseline="0" noProof="0">
                <a:ln>
                  <a:noFill/>
                </a:ln>
                <a:solidFill>
                  <a:sysClr val="windowText" lastClr="000000"/>
                </a:solidFill>
                <a:effectLst/>
                <a:uLnTx/>
                <a:uFillTx/>
                <a:latin typeface="Verdana"/>
                <a:ea typeface="+mj-ea"/>
              </a:rPr>
              <a:t>regression</a:t>
            </a:r>
            <a:endParaRPr kumimoji="0" lang="en-GB" sz="3000" b="0" i="0" u="none" strike="noStrike" kern="0" cap="none" spc="-10" normalizeH="0" baseline="0" noProof="0" dirty="0">
              <a:ln>
                <a:noFill/>
              </a:ln>
              <a:solidFill>
                <a:sysClr val="windowText" lastClr="000000"/>
              </a:solidFill>
              <a:effectLst/>
              <a:uLnTx/>
              <a:uFillTx/>
              <a:latin typeface="Verdana"/>
              <a:ea typeface="+mj-ea"/>
            </a:endParaRPr>
          </a:p>
        </p:txBody>
      </p:sp>
      <p:sp>
        <p:nvSpPr>
          <p:cNvPr id="14" name="object 6">
            <a:extLst>
              <a:ext uri="{FF2B5EF4-FFF2-40B4-BE49-F238E27FC236}">
                <a16:creationId xmlns:a16="http://schemas.microsoft.com/office/drawing/2014/main" id="{3D8270FA-A7EA-A713-7D1A-87E5350EB16C}"/>
              </a:ext>
            </a:extLst>
          </p:cNvPr>
          <p:cNvSpPr txBox="1"/>
          <p:nvPr/>
        </p:nvSpPr>
        <p:spPr>
          <a:xfrm>
            <a:off x="2018141" y="2661685"/>
            <a:ext cx="320040"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000" kern="0" spc="-25" dirty="0">
                <a:solidFill>
                  <a:sysClr val="windowText" lastClr="000000"/>
                </a:solidFill>
                <a:latin typeface="Cambria Math"/>
                <a:cs typeface="Cambria Math"/>
              </a:rPr>
              <a:t>𝑥</a:t>
            </a:r>
            <a:r>
              <a:rPr sz="2250" kern="0" spc="-37" baseline="-16666" dirty="0">
                <a:solidFill>
                  <a:sysClr val="windowText" lastClr="000000"/>
                </a:solidFill>
                <a:latin typeface="Cambria Math"/>
                <a:cs typeface="Cambria Math"/>
              </a:rPr>
              <a:t>2</a:t>
            </a:r>
            <a:endParaRPr sz="2250" kern="0" baseline="-16666">
              <a:solidFill>
                <a:sysClr val="windowText" lastClr="000000"/>
              </a:solidFill>
              <a:latin typeface="Cambria Math"/>
              <a:cs typeface="Cambria Math"/>
            </a:endParaRPr>
          </a:p>
        </p:txBody>
      </p:sp>
      <p:sp>
        <p:nvSpPr>
          <p:cNvPr id="46" name="object 7">
            <a:extLst>
              <a:ext uri="{FF2B5EF4-FFF2-40B4-BE49-F238E27FC236}">
                <a16:creationId xmlns:a16="http://schemas.microsoft.com/office/drawing/2014/main" id="{F5CA4855-79C5-785B-DAB0-B6BB667206F7}"/>
              </a:ext>
            </a:extLst>
          </p:cNvPr>
          <p:cNvSpPr txBox="1"/>
          <p:nvPr/>
        </p:nvSpPr>
        <p:spPr>
          <a:xfrm>
            <a:off x="3247247" y="3752996"/>
            <a:ext cx="311150"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000" kern="0" spc="-25" dirty="0">
                <a:solidFill>
                  <a:sysClr val="windowText" lastClr="000000"/>
                </a:solidFill>
                <a:latin typeface="Cambria Math"/>
                <a:cs typeface="Cambria Math"/>
              </a:rPr>
              <a:t>𝑥</a:t>
            </a:r>
            <a:r>
              <a:rPr sz="2250" kern="0" spc="-37" baseline="-16666" dirty="0">
                <a:solidFill>
                  <a:sysClr val="windowText" lastClr="000000"/>
                </a:solidFill>
                <a:latin typeface="Cambria Math"/>
                <a:cs typeface="Cambria Math"/>
              </a:rPr>
              <a:t>1</a:t>
            </a:r>
            <a:endParaRPr sz="2250" kern="0" baseline="-16666">
              <a:solidFill>
                <a:sysClr val="windowText" lastClr="000000"/>
              </a:solidFill>
              <a:latin typeface="Cambria Math"/>
              <a:cs typeface="Cambria Math"/>
            </a:endParaRPr>
          </a:p>
        </p:txBody>
      </p:sp>
      <p:sp>
        <p:nvSpPr>
          <p:cNvPr id="47" name="object 8">
            <a:extLst>
              <a:ext uri="{FF2B5EF4-FFF2-40B4-BE49-F238E27FC236}">
                <a16:creationId xmlns:a16="http://schemas.microsoft.com/office/drawing/2014/main" id="{1AA2AD64-5B50-8CE6-E1D2-537851A132EE}"/>
              </a:ext>
            </a:extLst>
          </p:cNvPr>
          <p:cNvSpPr/>
          <p:nvPr/>
        </p:nvSpPr>
        <p:spPr>
          <a:xfrm>
            <a:off x="1437014" y="4394282"/>
            <a:ext cx="541020" cy="220979"/>
          </a:xfrm>
          <a:custGeom>
            <a:avLst/>
            <a:gdLst/>
            <a:ahLst/>
            <a:cxnLst/>
            <a:rect l="l" t="t" r="r" b="b"/>
            <a:pathLst>
              <a:path w="541019" h="220979">
                <a:moveTo>
                  <a:pt x="70535" y="17780"/>
                </a:moveTo>
                <a:lnTo>
                  <a:pt x="67525" y="9144"/>
                </a:lnTo>
                <a:lnTo>
                  <a:pt x="52171" y="14681"/>
                </a:lnTo>
                <a:lnTo>
                  <a:pt x="38709" y="22694"/>
                </a:lnTo>
                <a:lnTo>
                  <a:pt x="9817" y="61239"/>
                </a:lnTo>
                <a:lnTo>
                  <a:pt x="0" y="115062"/>
                </a:lnTo>
                <a:lnTo>
                  <a:pt x="1079" y="134518"/>
                </a:lnTo>
                <a:lnTo>
                  <a:pt x="17411" y="183896"/>
                </a:lnTo>
                <a:lnTo>
                  <a:pt x="52120" y="215328"/>
                </a:lnTo>
                <a:lnTo>
                  <a:pt x="67525" y="220853"/>
                </a:lnTo>
                <a:lnTo>
                  <a:pt x="70205" y="212344"/>
                </a:lnTo>
                <a:lnTo>
                  <a:pt x="58140" y="206946"/>
                </a:lnTo>
                <a:lnTo>
                  <a:pt x="47726" y="199478"/>
                </a:lnTo>
                <a:lnTo>
                  <a:pt x="26365" y="164782"/>
                </a:lnTo>
                <a:lnTo>
                  <a:pt x="19304" y="113919"/>
                </a:lnTo>
                <a:lnTo>
                  <a:pt x="20078" y="95872"/>
                </a:lnTo>
                <a:lnTo>
                  <a:pt x="31864" y="51308"/>
                </a:lnTo>
                <a:lnTo>
                  <a:pt x="58318" y="23101"/>
                </a:lnTo>
                <a:lnTo>
                  <a:pt x="70535" y="17780"/>
                </a:lnTo>
                <a:close/>
              </a:path>
              <a:path w="541019" h="220979">
                <a:moveTo>
                  <a:pt x="254571" y="24269"/>
                </a:moveTo>
                <a:lnTo>
                  <a:pt x="226555" y="0"/>
                </a:lnTo>
                <a:lnTo>
                  <a:pt x="220637" y="6731"/>
                </a:lnTo>
                <a:lnTo>
                  <a:pt x="238493" y="22225"/>
                </a:lnTo>
                <a:lnTo>
                  <a:pt x="75158" y="22225"/>
                </a:lnTo>
                <a:lnTo>
                  <a:pt x="75158" y="32766"/>
                </a:lnTo>
                <a:lnTo>
                  <a:pt x="238493" y="32766"/>
                </a:lnTo>
                <a:lnTo>
                  <a:pt x="220637" y="48260"/>
                </a:lnTo>
                <a:lnTo>
                  <a:pt x="226555" y="54991"/>
                </a:lnTo>
                <a:lnTo>
                  <a:pt x="254571" y="30734"/>
                </a:lnTo>
                <a:lnTo>
                  <a:pt x="254571" y="24269"/>
                </a:lnTo>
                <a:close/>
              </a:path>
              <a:path w="541019" h="220979">
                <a:moveTo>
                  <a:pt x="540461" y="115062"/>
                </a:moveTo>
                <a:lnTo>
                  <a:pt x="530631" y="61239"/>
                </a:lnTo>
                <a:lnTo>
                  <a:pt x="501738" y="22694"/>
                </a:lnTo>
                <a:lnTo>
                  <a:pt x="472935" y="9144"/>
                </a:lnTo>
                <a:lnTo>
                  <a:pt x="469925" y="17780"/>
                </a:lnTo>
                <a:lnTo>
                  <a:pt x="482180" y="23101"/>
                </a:lnTo>
                <a:lnTo>
                  <a:pt x="492709" y="30454"/>
                </a:lnTo>
                <a:lnTo>
                  <a:pt x="514121" y="64579"/>
                </a:lnTo>
                <a:lnTo>
                  <a:pt x="521157" y="113919"/>
                </a:lnTo>
                <a:lnTo>
                  <a:pt x="520369" y="132588"/>
                </a:lnTo>
                <a:lnTo>
                  <a:pt x="508596" y="178308"/>
                </a:lnTo>
                <a:lnTo>
                  <a:pt x="482320" y="206946"/>
                </a:lnTo>
                <a:lnTo>
                  <a:pt x="470255" y="212344"/>
                </a:lnTo>
                <a:lnTo>
                  <a:pt x="472935" y="220853"/>
                </a:lnTo>
                <a:lnTo>
                  <a:pt x="513384" y="196850"/>
                </a:lnTo>
                <a:lnTo>
                  <a:pt x="536105" y="152488"/>
                </a:lnTo>
                <a:lnTo>
                  <a:pt x="539369" y="134518"/>
                </a:lnTo>
                <a:lnTo>
                  <a:pt x="540461" y="115062"/>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9">
            <a:extLst>
              <a:ext uri="{FF2B5EF4-FFF2-40B4-BE49-F238E27FC236}">
                <a16:creationId xmlns:a16="http://schemas.microsoft.com/office/drawing/2014/main" id="{EB0BBC61-B46F-B316-C125-B7681E7727F7}"/>
              </a:ext>
            </a:extLst>
          </p:cNvPr>
          <p:cNvSpPr/>
          <p:nvPr/>
        </p:nvSpPr>
        <p:spPr>
          <a:xfrm>
            <a:off x="2502772" y="4507567"/>
            <a:ext cx="200025" cy="9525"/>
          </a:xfrm>
          <a:custGeom>
            <a:avLst/>
            <a:gdLst/>
            <a:ahLst/>
            <a:cxnLst/>
            <a:rect l="l" t="t" r="r" b="b"/>
            <a:pathLst>
              <a:path w="200025" h="9525">
                <a:moveTo>
                  <a:pt x="200025" y="0"/>
                </a:moveTo>
                <a:lnTo>
                  <a:pt x="0" y="0"/>
                </a:lnTo>
                <a:lnTo>
                  <a:pt x="0" y="9524"/>
                </a:lnTo>
                <a:lnTo>
                  <a:pt x="200025" y="9524"/>
                </a:lnTo>
                <a:lnTo>
                  <a:pt x="2000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10">
            <a:extLst>
              <a:ext uri="{FF2B5EF4-FFF2-40B4-BE49-F238E27FC236}">
                <a16:creationId xmlns:a16="http://schemas.microsoft.com/office/drawing/2014/main" id="{7A6637E9-F7D5-B6B4-11C4-F67E571006BA}"/>
              </a:ext>
            </a:extLst>
          </p:cNvPr>
          <p:cNvSpPr txBox="1"/>
          <p:nvPr/>
        </p:nvSpPr>
        <p:spPr>
          <a:xfrm>
            <a:off x="2491469" y="4492136"/>
            <a:ext cx="217804"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rgbClr val="0096FF"/>
                </a:solidFill>
                <a:latin typeface="Cambria Math"/>
                <a:cs typeface="Cambria Math"/>
              </a:rPr>
              <a:t>𝑚</a:t>
            </a:r>
            <a:endParaRPr kern="0">
              <a:solidFill>
                <a:sysClr val="windowText" lastClr="000000"/>
              </a:solidFill>
              <a:latin typeface="Cambria Math"/>
              <a:cs typeface="Cambria Math"/>
            </a:endParaRPr>
          </a:p>
        </p:txBody>
      </p:sp>
      <p:sp>
        <p:nvSpPr>
          <p:cNvPr id="50" name="object 11">
            <a:extLst>
              <a:ext uri="{FF2B5EF4-FFF2-40B4-BE49-F238E27FC236}">
                <a16:creationId xmlns:a16="http://schemas.microsoft.com/office/drawing/2014/main" id="{33BE3976-908E-B31A-D3B6-D0D24F7334B5}"/>
              </a:ext>
            </a:extLst>
          </p:cNvPr>
          <p:cNvSpPr txBox="1"/>
          <p:nvPr/>
        </p:nvSpPr>
        <p:spPr>
          <a:xfrm>
            <a:off x="2739500" y="4692415"/>
            <a:ext cx="31559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25" dirty="0">
                <a:solidFill>
                  <a:srgbClr val="0096FF"/>
                </a:solidFill>
                <a:latin typeface="Cambria Math"/>
                <a:cs typeface="Cambria Math"/>
              </a:rPr>
              <a:t>𝑖=1</a:t>
            </a:r>
            <a:endParaRPr sz="1350" kern="0">
              <a:solidFill>
                <a:sysClr val="windowText" lastClr="000000"/>
              </a:solidFill>
              <a:latin typeface="Cambria Math"/>
              <a:cs typeface="Cambria Math"/>
            </a:endParaRPr>
          </a:p>
        </p:txBody>
      </p:sp>
      <p:sp>
        <p:nvSpPr>
          <p:cNvPr id="51" name="object 12">
            <a:extLst>
              <a:ext uri="{FF2B5EF4-FFF2-40B4-BE49-F238E27FC236}">
                <a16:creationId xmlns:a16="http://schemas.microsoft.com/office/drawing/2014/main" id="{0F2E7835-F463-44B8-274B-AA7469A61F2C}"/>
              </a:ext>
            </a:extLst>
          </p:cNvPr>
          <p:cNvSpPr txBox="1"/>
          <p:nvPr/>
        </p:nvSpPr>
        <p:spPr>
          <a:xfrm>
            <a:off x="2796651" y="4043445"/>
            <a:ext cx="18605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75" dirty="0">
                <a:solidFill>
                  <a:srgbClr val="0096FF"/>
                </a:solidFill>
                <a:latin typeface="Cambria Math"/>
                <a:cs typeface="Cambria Math"/>
              </a:rPr>
              <a:t>𝑚</a:t>
            </a:r>
            <a:endParaRPr sz="1350" kern="0">
              <a:solidFill>
                <a:sysClr val="windowText" lastClr="000000"/>
              </a:solidFill>
              <a:latin typeface="Cambria Math"/>
              <a:cs typeface="Cambria Math"/>
            </a:endParaRPr>
          </a:p>
        </p:txBody>
      </p:sp>
      <p:sp>
        <p:nvSpPr>
          <p:cNvPr id="52" name="object 13">
            <a:extLst>
              <a:ext uri="{FF2B5EF4-FFF2-40B4-BE49-F238E27FC236}">
                <a16:creationId xmlns:a16="http://schemas.microsoft.com/office/drawing/2014/main" id="{62AD8A47-38F3-5837-3B36-4922E82FED23}"/>
              </a:ext>
            </a:extLst>
          </p:cNvPr>
          <p:cNvSpPr/>
          <p:nvPr/>
        </p:nvSpPr>
        <p:spPr>
          <a:xfrm>
            <a:off x="6608683" y="4320242"/>
            <a:ext cx="1629410" cy="377190"/>
          </a:xfrm>
          <a:custGeom>
            <a:avLst/>
            <a:gdLst/>
            <a:ahLst/>
            <a:cxnLst/>
            <a:rect l="l" t="t" r="r" b="b"/>
            <a:pathLst>
              <a:path w="1629409" h="377189">
                <a:moveTo>
                  <a:pt x="84963" y="9017"/>
                </a:moveTo>
                <a:lnTo>
                  <a:pt x="47853" y="26962"/>
                </a:lnTo>
                <a:lnTo>
                  <a:pt x="21971" y="69723"/>
                </a:lnTo>
                <a:lnTo>
                  <a:pt x="5499" y="124764"/>
                </a:lnTo>
                <a:lnTo>
                  <a:pt x="0" y="188468"/>
                </a:lnTo>
                <a:lnTo>
                  <a:pt x="1371" y="221259"/>
                </a:lnTo>
                <a:lnTo>
                  <a:pt x="12369" y="280644"/>
                </a:lnTo>
                <a:lnTo>
                  <a:pt x="33959" y="330796"/>
                </a:lnTo>
                <a:lnTo>
                  <a:pt x="63627" y="365709"/>
                </a:lnTo>
                <a:lnTo>
                  <a:pt x="81280" y="377063"/>
                </a:lnTo>
                <a:lnTo>
                  <a:pt x="84963" y="368173"/>
                </a:lnTo>
                <a:lnTo>
                  <a:pt x="70815" y="356717"/>
                </a:lnTo>
                <a:lnTo>
                  <a:pt x="58280" y="341782"/>
                </a:lnTo>
                <a:lnTo>
                  <a:pt x="38100" y="301371"/>
                </a:lnTo>
                <a:lnTo>
                  <a:pt x="25527" y="249580"/>
                </a:lnTo>
                <a:lnTo>
                  <a:pt x="21336" y="188722"/>
                </a:lnTo>
                <a:lnTo>
                  <a:pt x="22377" y="156629"/>
                </a:lnTo>
                <a:lnTo>
                  <a:pt x="30861" y="99860"/>
                </a:lnTo>
                <a:lnTo>
                  <a:pt x="47625" y="53543"/>
                </a:lnTo>
                <a:lnTo>
                  <a:pt x="70954" y="20447"/>
                </a:lnTo>
                <a:lnTo>
                  <a:pt x="84963" y="9017"/>
                </a:lnTo>
                <a:close/>
              </a:path>
              <a:path w="1629409" h="377189">
                <a:moveTo>
                  <a:pt x="767334" y="175260"/>
                </a:moveTo>
                <a:lnTo>
                  <a:pt x="746379" y="157099"/>
                </a:lnTo>
                <a:lnTo>
                  <a:pt x="741934" y="162179"/>
                </a:lnTo>
                <a:lnTo>
                  <a:pt x="755269" y="173863"/>
                </a:lnTo>
                <a:lnTo>
                  <a:pt x="618490" y="173863"/>
                </a:lnTo>
                <a:lnTo>
                  <a:pt x="618490" y="181610"/>
                </a:lnTo>
                <a:lnTo>
                  <a:pt x="755269" y="181610"/>
                </a:lnTo>
                <a:lnTo>
                  <a:pt x="741934" y="193294"/>
                </a:lnTo>
                <a:lnTo>
                  <a:pt x="746379" y="198374"/>
                </a:lnTo>
                <a:lnTo>
                  <a:pt x="767334" y="180213"/>
                </a:lnTo>
                <a:lnTo>
                  <a:pt x="767334" y="175260"/>
                </a:lnTo>
                <a:close/>
              </a:path>
              <a:path w="1629409" h="377189">
                <a:moveTo>
                  <a:pt x="1558671" y="188468"/>
                </a:moveTo>
                <a:lnTo>
                  <a:pt x="1553146" y="124764"/>
                </a:lnTo>
                <a:lnTo>
                  <a:pt x="1536573" y="69723"/>
                </a:lnTo>
                <a:lnTo>
                  <a:pt x="1510665" y="26962"/>
                </a:lnTo>
                <a:lnTo>
                  <a:pt x="1477137" y="0"/>
                </a:lnTo>
                <a:lnTo>
                  <a:pt x="1473581" y="9017"/>
                </a:lnTo>
                <a:lnTo>
                  <a:pt x="1487627" y="20447"/>
                </a:lnTo>
                <a:lnTo>
                  <a:pt x="1500085" y="35293"/>
                </a:lnTo>
                <a:lnTo>
                  <a:pt x="1520317" y="75184"/>
                </a:lnTo>
                <a:lnTo>
                  <a:pt x="1533055" y="127000"/>
                </a:lnTo>
                <a:lnTo>
                  <a:pt x="1537335" y="188722"/>
                </a:lnTo>
                <a:lnTo>
                  <a:pt x="1536255" y="220281"/>
                </a:lnTo>
                <a:lnTo>
                  <a:pt x="1527797" y="276618"/>
                </a:lnTo>
                <a:lnTo>
                  <a:pt x="1511147" y="323329"/>
                </a:lnTo>
                <a:lnTo>
                  <a:pt x="1487716" y="356717"/>
                </a:lnTo>
                <a:lnTo>
                  <a:pt x="1473581" y="368173"/>
                </a:lnTo>
                <a:lnTo>
                  <a:pt x="1477137" y="377063"/>
                </a:lnTo>
                <a:lnTo>
                  <a:pt x="1510665" y="350291"/>
                </a:lnTo>
                <a:lnTo>
                  <a:pt x="1536573" y="307213"/>
                </a:lnTo>
                <a:lnTo>
                  <a:pt x="1553146" y="251993"/>
                </a:lnTo>
                <a:lnTo>
                  <a:pt x="1557286" y="221259"/>
                </a:lnTo>
                <a:lnTo>
                  <a:pt x="1558671" y="188468"/>
                </a:lnTo>
                <a:close/>
              </a:path>
              <a:path w="1629409" h="377189">
                <a:moveTo>
                  <a:pt x="1629156" y="1016"/>
                </a:moveTo>
                <a:lnTo>
                  <a:pt x="1576070" y="1016"/>
                </a:lnTo>
                <a:lnTo>
                  <a:pt x="1576070" y="11176"/>
                </a:lnTo>
                <a:lnTo>
                  <a:pt x="1608455" y="11176"/>
                </a:lnTo>
                <a:lnTo>
                  <a:pt x="1608455" y="366776"/>
                </a:lnTo>
                <a:lnTo>
                  <a:pt x="1576070" y="366776"/>
                </a:lnTo>
                <a:lnTo>
                  <a:pt x="1576070" y="375666"/>
                </a:lnTo>
                <a:lnTo>
                  <a:pt x="1629156" y="375666"/>
                </a:lnTo>
                <a:lnTo>
                  <a:pt x="1629156" y="366776"/>
                </a:lnTo>
                <a:lnTo>
                  <a:pt x="1629156" y="11176"/>
                </a:lnTo>
                <a:lnTo>
                  <a:pt x="1629156" y="10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14">
            <a:extLst>
              <a:ext uri="{FF2B5EF4-FFF2-40B4-BE49-F238E27FC236}">
                <a16:creationId xmlns:a16="http://schemas.microsoft.com/office/drawing/2014/main" id="{ACE93302-B229-B004-50FA-9D99523905CD}"/>
              </a:ext>
            </a:extLst>
          </p:cNvPr>
          <p:cNvSpPr/>
          <p:nvPr/>
        </p:nvSpPr>
        <p:spPr>
          <a:xfrm>
            <a:off x="3099546" y="4321257"/>
            <a:ext cx="53340" cy="374650"/>
          </a:xfrm>
          <a:custGeom>
            <a:avLst/>
            <a:gdLst/>
            <a:ahLst/>
            <a:cxnLst/>
            <a:rect l="l" t="t" r="r" b="b"/>
            <a:pathLst>
              <a:path w="53339" h="374650">
                <a:moveTo>
                  <a:pt x="53213" y="0"/>
                </a:moveTo>
                <a:lnTo>
                  <a:pt x="0" y="0"/>
                </a:lnTo>
                <a:lnTo>
                  <a:pt x="0" y="10160"/>
                </a:lnTo>
                <a:lnTo>
                  <a:pt x="0" y="365760"/>
                </a:lnTo>
                <a:lnTo>
                  <a:pt x="0" y="374650"/>
                </a:lnTo>
                <a:lnTo>
                  <a:pt x="53213" y="374650"/>
                </a:lnTo>
                <a:lnTo>
                  <a:pt x="53213" y="365760"/>
                </a:lnTo>
                <a:lnTo>
                  <a:pt x="20701" y="365760"/>
                </a:lnTo>
                <a:lnTo>
                  <a:pt x="20701" y="10160"/>
                </a:lnTo>
                <a:lnTo>
                  <a:pt x="53213" y="10160"/>
                </a:lnTo>
                <a:lnTo>
                  <a:pt x="5321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4" name="object 15">
            <a:extLst>
              <a:ext uri="{FF2B5EF4-FFF2-40B4-BE49-F238E27FC236}">
                <a16:creationId xmlns:a16="http://schemas.microsoft.com/office/drawing/2014/main" id="{4EAEF08B-21B7-4E7A-CA6F-4F8196044669}"/>
              </a:ext>
            </a:extLst>
          </p:cNvPr>
          <p:cNvPicPr/>
          <p:nvPr/>
        </p:nvPicPr>
        <p:blipFill>
          <a:blip r:embed="rId5" cstate="print"/>
          <a:stretch>
            <a:fillRect/>
          </a:stretch>
        </p:blipFill>
        <p:spPr>
          <a:xfrm>
            <a:off x="3317985" y="4367486"/>
            <a:ext cx="174370" cy="158877"/>
          </a:xfrm>
          <a:prstGeom prst="rect">
            <a:avLst/>
          </a:prstGeom>
        </p:spPr>
      </p:pic>
      <p:sp>
        <p:nvSpPr>
          <p:cNvPr id="55" name="object 16">
            <a:extLst>
              <a:ext uri="{FF2B5EF4-FFF2-40B4-BE49-F238E27FC236}">
                <a16:creationId xmlns:a16="http://schemas.microsoft.com/office/drawing/2014/main" id="{4B5C4288-6DB1-373F-6E37-B59FE6F8E578}"/>
              </a:ext>
            </a:extLst>
          </p:cNvPr>
          <p:cNvSpPr/>
          <p:nvPr/>
        </p:nvSpPr>
        <p:spPr>
          <a:xfrm>
            <a:off x="3865482" y="4320242"/>
            <a:ext cx="1149350" cy="377190"/>
          </a:xfrm>
          <a:custGeom>
            <a:avLst/>
            <a:gdLst/>
            <a:ahLst/>
            <a:cxnLst/>
            <a:rect l="l" t="t" r="r" b="b"/>
            <a:pathLst>
              <a:path w="1149350" h="377189">
                <a:moveTo>
                  <a:pt x="1067562" y="0"/>
                </a:moveTo>
                <a:lnTo>
                  <a:pt x="1064006" y="9016"/>
                </a:lnTo>
                <a:lnTo>
                  <a:pt x="1078059" y="20445"/>
                </a:lnTo>
                <a:lnTo>
                  <a:pt x="1090517" y="35290"/>
                </a:lnTo>
                <a:lnTo>
                  <a:pt x="1110742" y="75183"/>
                </a:lnTo>
                <a:lnTo>
                  <a:pt x="1123489" y="126999"/>
                </a:lnTo>
                <a:lnTo>
                  <a:pt x="1127760" y="188721"/>
                </a:lnTo>
                <a:lnTo>
                  <a:pt x="1126692" y="220271"/>
                </a:lnTo>
                <a:lnTo>
                  <a:pt x="1118223" y="276607"/>
                </a:lnTo>
                <a:lnTo>
                  <a:pt x="1101582" y="323328"/>
                </a:lnTo>
                <a:lnTo>
                  <a:pt x="1078150" y="356717"/>
                </a:lnTo>
                <a:lnTo>
                  <a:pt x="1064006" y="368172"/>
                </a:lnTo>
                <a:lnTo>
                  <a:pt x="1067562" y="377062"/>
                </a:lnTo>
                <a:lnTo>
                  <a:pt x="1101089" y="350281"/>
                </a:lnTo>
                <a:lnTo>
                  <a:pt x="1126998" y="307212"/>
                </a:lnTo>
                <a:lnTo>
                  <a:pt x="1143571" y="251983"/>
                </a:lnTo>
                <a:lnTo>
                  <a:pt x="1149096" y="188467"/>
                </a:lnTo>
                <a:lnTo>
                  <a:pt x="1147714" y="155537"/>
                </a:lnTo>
                <a:lnTo>
                  <a:pt x="1136665" y="96152"/>
                </a:lnTo>
                <a:lnTo>
                  <a:pt x="1114996" y="46362"/>
                </a:lnTo>
                <a:lnTo>
                  <a:pt x="1085278" y="11501"/>
                </a:lnTo>
                <a:lnTo>
                  <a:pt x="1067562" y="0"/>
                </a:lnTo>
                <a:close/>
              </a:path>
              <a:path w="1149350" h="377189">
                <a:moveTo>
                  <a:pt x="81280" y="0"/>
                </a:moveTo>
                <a:lnTo>
                  <a:pt x="47863" y="26955"/>
                </a:lnTo>
                <a:lnTo>
                  <a:pt x="21971" y="69722"/>
                </a:lnTo>
                <a:lnTo>
                  <a:pt x="5508" y="124761"/>
                </a:lnTo>
                <a:lnTo>
                  <a:pt x="0" y="188467"/>
                </a:lnTo>
                <a:lnTo>
                  <a:pt x="1379" y="221255"/>
                </a:lnTo>
                <a:lnTo>
                  <a:pt x="12376" y="280640"/>
                </a:lnTo>
                <a:lnTo>
                  <a:pt x="33970" y="330789"/>
                </a:lnTo>
                <a:lnTo>
                  <a:pt x="63636" y="365702"/>
                </a:lnTo>
                <a:lnTo>
                  <a:pt x="81280" y="377062"/>
                </a:lnTo>
                <a:lnTo>
                  <a:pt x="84962" y="368172"/>
                </a:lnTo>
                <a:lnTo>
                  <a:pt x="70818" y="356717"/>
                </a:lnTo>
                <a:lnTo>
                  <a:pt x="58293" y="341772"/>
                </a:lnTo>
                <a:lnTo>
                  <a:pt x="38100" y="301370"/>
                </a:lnTo>
                <a:lnTo>
                  <a:pt x="25527" y="249570"/>
                </a:lnTo>
                <a:lnTo>
                  <a:pt x="21336" y="188721"/>
                </a:lnTo>
                <a:lnTo>
                  <a:pt x="22387" y="156622"/>
                </a:lnTo>
                <a:lnTo>
                  <a:pt x="30872" y="99853"/>
                </a:lnTo>
                <a:lnTo>
                  <a:pt x="47636" y="53540"/>
                </a:lnTo>
                <a:lnTo>
                  <a:pt x="70965" y="20445"/>
                </a:lnTo>
                <a:lnTo>
                  <a:pt x="84962" y="9016"/>
                </a:lnTo>
                <a:lnTo>
                  <a:pt x="8128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17">
            <a:extLst>
              <a:ext uri="{FF2B5EF4-FFF2-40B4-BE49-F238E27FC236}">
                <a16:creationId xmlns:a16="http://schemas.microsoft.com/office/drawing/2014/main" id="{2F841AD8-1230-CA65-46FD-F26AC6B1FB4C}"/>
              </a:ext>
            </a:extLst>
          </p:cNvPr>
          <p:cNvSpPr txBox="1"/>
          <p:nvPr/>
        </p:nvSpPr>
        <p:spPr>
          <a:xfrm>
            <a:off x="1283763" y="4167651"/>
            <a:ext cx="2843530" cy="471805"/>
          </a:xfrm>
          <a:prstGeom prst="rect">
            <a:avLst/>
          </a:prstGeom>
        </p:spPr>
        <p:txBody>
          <a:bodyPr vert="horz" wrap="square" lIns="0" tIns="12700" rIns="0" bIns="0" rtlCol="0">
            <a:spAutoFit/>
          </a:bodyPr>
          <a:lstStyle/>
          <a:p>
            <a:pPr marR="191770" algn="ctr" defTabSz="914400" eaLnBrk="1" fontAlgn="auto" hangingPunct="1">
              <a:lnSpc>
                <a:spcPts val="1755"/>
              </a:lnSpc>
              <a:spcBef>
                <a:spcPts val="100"/>
              </a:spcBef>
              <a:spcAft>
                <a:spcPts val="0"/>
              </a:spcAft>
              <a:buClrTx/>
              <a:buSzTx/>
              <a:buFontTx/>
              <a:buNone/>
            </a:pPr>
            <a:r>
              <a:rPr kern="0" spc="-50" dirty="0">
                <a:solidFill>
                  <a:sysClr val="windowText" lastClr="000000"/>
                </a:solidFill>
                <a:latin typeface="Cambria Math"/>
                <a:cs typeface="Cambria Math"/>
              </a:rPr>
              <a:t>1</a:t>
            </a:r>
            <a:endParaRPr kern="0" dirty="0">
              <a:solidFill>
                <a:sysClr val="windowText" lastClr="000000"/>
              </a:solidFill>
              <a:latin typeface="Cambria Math"/>
              <a:cs typeface="Cambria Math"/>
            </a:endParaRPr>
          </a:p>
          <a:p>
            <a:pPr algn="ctr" defTabSz="914400" eaLnBrk="1" fontAlgn="auto" hangingPunct="1">
              <a:lnSpc>
                <a:spcPts val="1755"/>
              </a:lnSpc>
              <a:spcBef>
                <a:spcPts val="0"/>
              </a:spcBef>
              <a:spcAft>
                <a:spcPts val="0"/>
              </a:spcAft>
              <a:buClrTx/>
              <a:buSzTx/>
              <a:buFontTx/>
              <a:buNone/>
              <a:tabLst>
                <a:tab pos="733425" algn="l"/>
                <a:tab pos="1420495" algn="l"/>
                <a:tab pos="2640965" algn="l"/>
              </a:tabLst>
            </a:pPr>
            <a:r>
              <a:rPr kern="0" dirty="0">
                <a:solidFill>
                  <a:sysClr val="windowText" lastClr="000000"/>
                </a:solidFill>
                <a:latin typeface="Cambria Math"/>
                <a:cs typeface="Cambria Math"/>
              </a:rPr>
              <a:t>𝐽</a:t>
            </a:r>
            <a:r>
              <a:rPr kern="0" spc="420" dirty="0">
                <a:solidFill>
                  <a:sysClr val="windowText" lastClr="000000"/>
                </a:solidFill>
                <a:latin typeface="Cambria Math"/>
                <a:cs typeface="Cambria Math"/>
              </a:rPr>
              <a:t> </a:t>
            </a:r>
            <a:r>
              <a:rPr kern="0" dirty="0">
                <a:solidFill>
                  <a:sysClr val="windowText" lastClr="000000"/>
                </a:solidFill>
                <a:latin typeface="Cambria Math"/>
                <a:cs typeface="Cambria Math"/>
              </a:rPr>
              <a:t>w,</a:t>
            </a:r>
            <a:r>
              <a:rPr kern="0" spc="-170" dirty="0">
                <a:solidFill>
                  <a:sysClr val="windowText" lastClr="000000"/>
                </a:solidFill>
                <a:latin typeface="Cambria Math"/>
                <a:cs typeface="Cambria Math"/>
              </a:rPr>
              <a:t> </a:t>
            </a:r>
            <a:r>
              <a:rPr kern="0" spc="-10" dirty="0">
                <a:solidFill>
                  <a:sysClr val="windowText" lastClr="000000"/>
                </a:solidFill>
                <a:latin typeface="Cambria Math"/>
                <a:cs typeface="Cambria Math"/>
              </a:rPr>
              <a:t>𝑏</a:t>
            </a:r>
            <a:r>
              <a:rPr kern="0" dirty="0">
                <a:solidFill>
                  <a:sysClr val="windowText" lastClr="000000"/>
                </a:solidFill>
                <a:latin typeface="Cambria Math"/>
                <a:cs typeface="Cambria Math"/>
              </a:rPr>
              <a:t>	</a:t>
            </a:r>
            <a:r>
              <a:rPr kern="0" spc="-15" dirty="0">
                <a:solidFill>
                  <a:sysClr val="windowText" lastClr="000000"/>
                </a:solidFill>
                <a:latin typeface="Cambria Math"/>
                <a:cs typeface="Cambria Math"/>
              </a:rPr>
              <a:t>=</a:t>
            </a:r>
            <a:r>
              <a:rPr kern="0" spc="130" dirty="0">
                <a:solidFill>
                  <a:sysClr val="windowText" lastClr="000000"/>
                </a:solidFill>
                <a:latin typeface="Cambria Math"/>
                <a:cs typeface="Cambria Math"/>
              </a:rPr>
              <a:t> </a:t>
            </a:r>
            <a:r>
              <a:rPr kern="0" spc="-15" dirty="0">
                <a:solidFill>
                  <a:sysClr val="windowText" lastClr="000000"/>
                </a:solidFill>
                <a:latin typeface="Cambria Math"/>
                <a:cs typeface="Cambria Math"/>
              </a:rPr>
              <a:t>−</a:t>
            </a:r>
            <a:r>
              <a:rPr kern="0" dirty="0">
                <a:solidFill>
                  <a:sysClr val="windowText" lastClr="000000"/>
                </a:solidFill>
                <a:latin typeface="Cambria Math"/>
                <a:cs typeface="Cambria Math"/>
              </a:rPr>
              <a:t>	</a:t>
            </a:r>
            <a:r>
              <a:rPr lang="it-IT" kern="0" dirty="0">
                <a:solidFill>
                  <a:sysClr val="windowText" lastClr="000000"/>
                </a:solidFill>
                <a:latin typeface="Cambria Math"/>
                <a:cs typeface="Cambria Math"/>
              </a:rPr>
              <a:t>      </a:t>
            </a:r>
            <a:r>
              <a:rPr kern="0" spc="520" dirty="0">
                <a:solidFill>
                  <a:sysClr val="windowText" lastClr="000000"/>
                </a:solidFill>
                <a:latin typeface="Cambria Math"/>
                <a:cs typeface="Cambria Math"/>
              </a:rPr>
              <a:t> </a:t>
            </a:r>
            <a:r>
              <a:rPr kern="0" spc="-15" dirty="0">
                <a:solidFill>
                  <a:srgbClr val="C00000"/>
                </a:solidFill>
                <a:latin typeface="Cambria Math"/>
                <a:cs typeface="Cambria Math"/>
              </a:rPr>
              <a:t>𝑦</a:t>
            </a:r>
            <a:r>
              <a:rPr kern="0" spc="250" dirty="0">
                <a:solidFill>
                  <a:srgbClr val="C00000"/>
                </a:solidFill>
                <a:latin typeface="Cambria Math"/>
                <a:cs typeface="Cambria Math"/>
              </a:rPr>
              <a:t> </a:t>
            </a:r>
            <a:r>
              <a:rPr sz="2025" kern="0" spc="67" baseline="26748" dirty="0">
                <a:solidFill>
                  <a:sysClr val="windowText" lastClr="000000"/>
                </a:solidFill>
                <a:latin typeface="Cambria Math"/>
                <a:cs typeface="Cambria Math"/>
              </a:rPr>
              <a:t>𝑖</a:t>
            </a:r>
            <a:r>
              <a:rPr sz="2025" kern="0" spc="532" baseline="26748" dirty="0">
                <a:solidFill>
                  <a:sysClr val="windowText" lastClr="000000"/>
                </a:solidFill>
                <a:latin typeface="Cambria Math"/>
                <a:cs typeface="Cambria Math"/>
              </a:rPr>
              <a:t> </a:t>
            </a:r>
            <a:r>
              <a:rPr kern="0" spc="30" dirty="0">
                <a:solidFill>
                  <a:sysClr val="windowText" lastClr="000000"/>
                </a:solidFill>
                <a:latin typeface="Cambria Math"/>
                <a:cs typeface="Cambria Math"/>
              </a:rPr>
              <a:t>l</a:t>
            </a:r>
            <a:r>
              <a:rPr kern="0" spc="15" dirty="0">
                <a:solidFill>
                  <a:sysClr val="windowText" lastClr="000000"/>
                </a:solidFill>
                <a:latin typeface="Cambria Math"/>
                <a:cs typeface="Cambria Math"/>
              </a:rPr>
              <a:t>o</a:t>
            </a:r>
            <a:r>
              <a:rPr kern="0" dirty="0">
                <a:solidFill>
                  <a:sysClr val="windowText" lastClr="000000"/>
                </a:solidFill>
                <a:latin typeface="Cambria Math"/>
                <a:cs typeface="Cambria Math"/>
              </a:rPr>
              <a:t>g	</a:t>
            </a:r>
            <a:r>
              <a:rPr kern="0" dirty="0">
                <a:solidFill>
                  <a:srgbClr val="FF40FF"/>
                </a:solidFill>
                <a:latin typeface="Cambria Math"/>
                <a:cs typeface="Cambria Math"/>
              </a:rPr>
              <a:t>𝑓</a:t>
            </a:r>
            <a:endParaRPr kern="0" dirty="0">
              <a:solidFill>
                <a:sysClr val="windowText" lastClr="000000"/>
              </a:solidFill>
              <a:latin typeface="Cambria Math"/>
              <a:cs typeface="Cambria Math"/>
            </a:endParaRPr>
          </a:p>
        </p:txBody>
      </p:sp>
      <p:sp>
        <p:nvSpPr>
          <p:cNvPr id="57" name="object 18">
            <a:extLst>
              <a:ext uri="{FF2B5EF4-FFF2-40B4-BE49-F238E27FC236}">
                <a16:creationId xmlns:a16="http://schemas.microsoft.com/office/drawing/2014/main" id="{E09CE7D5-AA0E-F875-ACC1-F3F451340445}"/>
              </a:ext>
            </a:extLst>
          </p:cNvPr>
          <p:cNvSpPr/>
          <p:nvPr/>
        </p:nvSpPr>
        <p:spPr>
          <a:xfrm>
            <a:off x="4083923" y="4477340"/>
            <a:ext cx="149225" cy="41275"/>
          </a:xfrm>
          <a:custGeom>
            <a:avLst/>
            <a:gdLst/>
            <a:ahLst/>
            <a:cxnLst/>
            <a:rect l="l" t="t" r="r" b="b"/>
            <a:pathLst>
              <a:path w="149225" h="41275">
                <a:moveTo>
                  <a:pt x="127888" y="0"/>
                </a:moveTo>
                <a:lnTo>
                  <a:pt x="123443" y="5079"/>
                </a:lnTo>
                <a:lnTo>
                  <a:pt x="136778" y="16763"/>
                </a:lnTo>
                <a:lnTo>
                  <a:pt x="0" y="16763"/>
                </a:lnTo>
                <a:lnTo>
                  <a:pt x="0" y="24510"/>
                </a:lnTo>
                <a:lnTo>
                  <a:pt x="136778" y="24510"/>
                </a:lnTo>
                <a:lnTo>
                  <a:pt x="123443" y="36194"/>
                </a:lnTo>
                <a:lnTo>
                  <a:pt x="127888" y="41274"/>
                </a:lnTo>
                <a:lnTo>
                  <a:pt x="148844" y="23113"/>
                </a:lnTo>
                <a:lnTo>
                  <a:pt x="148844" y="18160"/>
                </a:lnTo>
                <a:lnTo>
                  <a:pt x="12788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19">
            <a:extLst>
              <a:ext uri="{FF2B5EF4-FFF2-40B4-BE49-F238E27FC236}">
                <a16:creationId xmlns:a16="http://schemas.microsoft.com/office/drawing/2014/main" id="{05E8265D-B981-BADF-FB82-CA6BCEFF4F28}"/>
              </a:ext>
            </a:extLst>
          </p:cNvPr>
          <p:cNvSpPr txBox="1"/>
          <p:nvPr/>
        </p:nvSpPr>
        <p:spPr>
          <a:xfrm>
            <a:off x="4074270" y="4444130"/>
            <a:ext cx="31940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a:solidFill>
                <a:sysClr val="windowText" lastClr="000000"/>
              </a:solidFill>
              <a:latin typeface="Cambria Math"/>
              <a:cs typeface="Cambria Math"/>
            </a:endParaRPr>
          </a:p>
        </p:txBody>
      </p:sp>
      <p:grpSp>
        <p:nvGrpSpPr>
          <p:cNvPr id="59" name="object 20">
            <a:extLst>
              <a:ext uri="{FF2B5EF4-FFF2-40B4-BE49-F238E27FC236}">
                <a16:creationId xmlns:a16="http://schemas.microsoft.com/office/drawing/2014/main" id="{A467A3FE-906B-25CF-9F29-35ED91363105}"/>
              </a:ext>
            </a:extLst>
          </p:cNvPr>
          <p:cNvGrpSpPr/>
          <p:nvPr/>
        </p:nvGrpSpPr>
        <p:grpSpPr>
          <a:xfrm>
            <a:off x="4408794" y="4367486"/>
            <a:ext cx="491490" cy="280035"/>
            <a:chOff x="3270763" y="3428238"/>
            <a:chExt cx="491490" cy="280035"/>
          </a:xfrm>
        </p:grpSpPr>
        <p:sp>
          <p:nvSpPr>
            <p:cNvPr id="60" name="object 21">
              <a:extLst>
                <a:ext uri="{FF2B5EF4-FFF2-40B4-BE49-F238E27FC236}">
                  <a16:creationId xmlns:a16="http://schemas.microsoft.com/office/drawing/2014/main" id="{F34F6778-32D4-9AD9-3961-0C310D78E986}"/>
                </a:ext>
              </a:extLst>
            </p:cNvPr>
            <p:cNvSpPr/>
            <p:nvPr/>
          </p:nvSpPr>
          <p:spPr>
            <a:xfrm>
              <a:off x="3270758" y="3431666"/>
              <a:ext cx="491490" cy="276225"/>
            </a:xfrm>
            <a:custGeom>
              <a:avLst/>
              <a:gdLst/>
              <a:ahLst/>
              <a:cxnLst/>
              <a:rect l="l" t="t" r="r" b="b"/>
              <a:pathLst>
                <a:path w="491489" h="276225">
                  <a:moveTo>
                    <a:pt x="75311" y="9144"/>
                  </a:moveTo>
                  <a:lnTo>
                    <a:pt x="72517" y="0"/>
                  </a:lnTo>
                  <a:lnTo>
                    <a:pt x="56159" y="6388"/>
                  </a:lnTo>
                  <a:lnTo>
                    <a:pt x="41757" y="16408"/>
                  </a:lnTo>
                  <a:lnTo>
                    <a:pt x="18910" y="47371"/>
                  </a:lnTo>
                  <a:lnTo>
                    <a:pt x="4737" y="89192"/>
                  </a:lnTo>
                  <a:lnTo>
                    <a:pt x="0" y="138176"/>
                  </a:lnTo>
                  <a:lnTo>
                    <a:pt x="1181" y="163347"/>
                  </a:lnTo>
                  <a:lnTo>
                    <a:pt x="10655" y="208597"/>
                  </a:lnTo>
                  <a:lnTo>
                    <a:pt x="29349" y="245935"/>
                  </a:lnTo>
                  <a:lnTo>
                    <a:pt x="72517" y="276098"/>
                  </a:lnTo>
                  <a:lnTo>
                    <a:pt x="75311" y="266954"/>
                  </a:lnTo>
                  <a:lnTo>
                    <a:pt x="62661" y="260388"/>
                  </a:lnTo>
                  <a:lnTo>
                    <a:pt x="51625" y="250799"/>
                  </a:lnTo>
                  <a:lnTo>
                    <a:pt x="28333" y="204571"/>
                  </a:lnTo>
                  <a:lnTo>
                    <a:pt x="21424" y="162331"/>
                  </a:lnTo>
                  <a:lnTo>
                    <a:pt x="20574" y="138049"/>
                  </a:lnTo>
                  <a:lnTo>
                    <a:pt x="21424" y="113893"/>
                  </a:lnTo>
                  <a:lnTo>
                    <a:pt x="28333" y="71551"/>
                  </a:lnTo>
                  <a:lnTo>
                    <a:pt x="51625" y="25260"/>
                  </a:lnTo>
                  <a:lnTo>
                    <a:pt x="62661" y="15697"/>
                  </a:lnTo>
                  <a:lnTo>
                    <a:pt x="75311" y="9144"/>
                  </a:lnTo>
                  <a:close/>
                </a:path>
                <a:path w="491489" h="276225">
                  <a:moveTo>
                    <a:pt x="187960" y="47637"/>
                  </a:moveTo>
                  <a:lnTo>
                    <a:pt x="159893" y="23368"/>
                  </a:lnTo>
                  <a:lnTo>
                    <a:pt x="153924" y="30099"/>
                  </a:lnTo>
                  <a:lnTo>
                    <a:pt x="171831" y="45593"/>
                  </a:lnTo>
                  <a:lnTo>
                    <a:pt x="75184" y="45593"/>
                  </a:lnTo>
                  <a:lnTo>
                    <a:pt x="75184" y="56134"/>
                  </a:lnTo>
                  <a:lnTo>
                    <a:pt x="171831" y="56134"/>
                  </a:lnTo>
                  <a:lnTo>
                    <a:pt x="153924" y="71628"/>
                  </a:lnTo>
                  <a:lnTo>
                    <a:pt x="159893" y="78359"/>
                  </a:lnTo>
                  <a:lnTo>
                    <a:pt x="187960" y="54102"/>
                  </a:lnTo>
                  <a:lnTo>
                    <a:pt x="187960" y="47637"/>
                  </a:lnTo>
                  <a:close/>
                </a:path>
                <a:path w="491489" h="276225">
                  <a:moveTo>
                    <a:pt x="491109" y="138049"/>
                  </a:moveTo>
                  <a:lnTo>
                    <a:pt x="486422" y="89192"/>
                  </a:lnTo>
                  <a:lnTo>
                    <a:pt x="472313" y="47371"/>
                  </a:lnTo>
                  <a:lnTo>
                    <a:pt x="449453" y="16408"/>
                  </a:lnTo>
                  <a:lnTo>
                    <a:pt x="418592" y="0"/>
                  </a:lnTo>
                  <a:lnTo>
                    <a:pt x="415798" y="9144"/>
                  </a:lnTo>
                  <a:lnTo>
                    <a:pt x="428485" y="15697"/>
                  </a:lnTo>
                  <a:lnTo>
                    <a:pt x="439521" y="25260"/>
                  </a:lnTo>
                  <a:lnTo>
                    <a:pt x="462775" y="71551"/>
                  </a:lnTo>
                  <a:lnTo>
                    <a:pt x="469773" y="113893"/>
                  </a:lnTo>
                  <a:lnTo>
                    <a:pt x="470662" y="138176"/>
                  </a:lnTo>
                  <a:lnTo>
                    <a:pt x="469773" y="162331"/>
                  </a:lnTo>
                  <a:lnTo>
                    <a:pt x="462775" y="204571"/>
                  </a:lnTo>
                  <a:lnTo>
                    <a:pt x="439521" y="250799"/>
                  </a:lnTo>
                  <a:lnTo>
                    <a:pt x="415798" y="266954"/>
                  </a:lnTo>
                  <a:lnTo>
                    <a:pt x="418592" y="276098"/>
                  </a:lnTo>
                  <a:lnTo>
                    <a:pt x="461873" y="245935"/>
                  </a:lnTo>
                  <a:lnTo>
                    <a:pt x="480542" y="208597"/>
                  </a:lnTo>
                  <a:lnTo>
                    <a:pt x="489927" y="163347"/>
                  </a:lnTo>
                  <a:lnTo>
                    <a:pt x="491109" y="13804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1" name="object 22">
              <a:extLst>
                <a:ext uri="{FF2B5EF4-FFF2-40B4-BE49-F238E27FC236}">
                  <a16:creationId xmlns:a16="http://schemas.microsoft.com/office/drawing/2014/main" id="{BBDF92B6-7EBB-5BC4-714E-8F2ED0A9194A}"/>
                </a:ext>
              </a:extLst>
            </p:cNvPr>
            <p:cNvPicPr/>
            <p:nvPr/>
          </p:nvPicPr>
          <p:blipFill>
            <a:blip r:embed="rId5" cstate="print"/>
            <a:stretch>
              <a:fillRect/>
            </a:stretch>
          </p:blipFill>
          <p:spPr>
            <a:xfrm>
              <a:off x="3484879" y="3428238"/>
              <a:ext cx="174371" cy="158877"/>
            </a:xfrm>
            <a:prstGeom prst="rect">
              <a:avLst/>
            </a:prstGeom>
          </p:spPr>
        </p:pic>
      </p:grpSp>
      <p:sp>
        <p:nvSpPr>
          <p:cNvPr id="62" name="object 23">
            <a:extLst>
              <a:ext uri="{FF2B5EF4-FFF2-40B4-BE49-F238E27FC236}">
                <a16:creationId xmlns:a16="http://schemas.microsoft.com/office/drawing/2014/main" id="{A7481C5C-8722-EEAB-F7EA-CCE6F3850ACB}"/>
              </a:ext>
            </a:extLst>
          </p:cNvPr>
          <p:cNvSpPr txBox="1"/>
          <p:nvPr/>
        </p:nvSpPr>
        <p:spPr>
          <a:xfrm>
            <a:off x="4458827" y="4253630"/>
            <a:ext cx="31813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217"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grpSp>
        <p:nvGrpSpPr>
          <p:cNvPr id="63" name="object 24">
            <a:extLst>
              <a:ext uri="{FF2B5EF4-FFF2-40B4-BE49-F238E27FC236}">
                <a16:creationId xmlns:a16="http://schemas.microsoft.com/office/drawing/2014/main" id="{2183FFA9-043A-5F21-A2B7-AB1C9EA7811F}"/>
              </a:ext>
            </a:extLst>
          </p:cNvPr>
          <p:cNvGrpSpPr/>
          <p:nvPr/>
        </p:nvGrpSpPr>
        <p:grpSpPr>
          <a:xfrm>
            <a:off x="5323194" y="4367486"/>
            <a:ext cx="920115" cy="280035"/>
            <a:chOff x="4185163" y="3428238"/>
            <a:chExt cx="920115" cy="280035"/>
          </a:xfrm>
        </p:grpSpPr>
        <p:sp>
          <p:nvSpPr>
            <p:cNvPr id="5120" name="object 25">
              <a:extLst>
                <a:ext uri="{FF2B5EF4-FFF2-40B4-BE49-F238E27FC236}">
                  <a16:creationId xmlns:a16="http://schemas.microsoft.com/office/drawing/2014/main" id="{1D7ED106-16B1-AE1B-34B0-AB26684C84DC}"/>
                </a:ext>
              </a:extLst>
            </p:cNvPr>
            <p:cNvSpPr/>
            <p:nvPr/>
          </p:nvSpPr>
          <p:spPr>
            <a:xfrm>
              <a:off x="4185163" y="3431667"/>
              <a:ext cx="920115" cy="276225"/>
            </a:xfrm>
            <a:custGeom>
              <a:avLst/>
              <a:gdLst/>
              <a:ahLst/>
              <a:cxnLst/>
              <a:rect l="l" t="t" r="r" b="b"/>
              <a:pathLst>
                <a:path w="920114" h="276225">
                  <a:moveTo>
                    <a:pt x="847211" y="0"/>
                  </a:moveTo>
                  <a:lnTo>
                    <a:pt x="844417" y="9143"/>
                  </a:lnTo>
                  <a:lnTo>
                    <a:pt x="857111" y="15694"/>
                  </a:lnTo>
                  <a:lnTo>
                    <a:pt x="868150" y="25257"/>
                  </a:lnTo>
                  <a:lnTo>
                    <a:pt x="891405" y="71542"/>
                  </a:lnTo>
                  <a:lnTo>
                    <a:pt x="898401" y="113885"/>
                  </a:lnTo>
                  <a:lnTo>
                    <a:pt x="899281" y="138175"/>
                  </a:lnTo>
                  <a:lnTo>
                    <a:pt x="898401" y="162319"/>
                  </a:lnTo>
                  <a:lnTo>
                    <a:pt x="891405" y="204559"/>
                  </a:lnTo>
                  <a:lnTo>
                    <a:pt x="868150" y="250793"/>
                  </a:lnTo>
                  <a:lnTo>
                    <a:pt x="844417" y="266953"/>
                  </a:lnTo>
                  <a:lnTo>
                    <a:pt x="847211" y="276097"/>
                  </a:lnTo>
                  <a:lnTo>
                    <a:pt x="890502" y="245933"/>
                  </a:lnTo>
                  <a:lnTo>
                    <a:pt x="909173" y="208593"/>
                  </a:lnTo>
                  <a:lnTo>
                    <a:pt x="918559" y="163341"/>
                  </a:lnTo>
                  <a:lnTo>
                    <a:pt x="919728" y="138048"/>
                  </a:lnTo>
                  <a:lnTo>
                    <a:pt x="918559" y="112736"/>
                  </a:lnTo>
                  <a:lnTo>
                    <a:pt x="909173" y="67397"/>
                  </a:lnTo>
                  <a:lnTo>
                    <a:pt x="890502" y="30057"/>
                  </a:lnTo>
                  <a:lnTo>
                    <a:pt x="863641" y="6383"/>
                  </a:lnTo>
                  <a:lnTo>
                    <a:pt x="847211" y="0"/>
                  </a:lnTo>
                  <a:close/>
                </a:path>
                <a:path w="920114" h="276225">
                  <a:moveTo>
                    <a:pt x="72511" y="0"/>
                  </a:moveTo>
                  <a:lnTo>
                    <a:pt x="29344" y="30057"/>
                  </a:lnTo>
                  <a:lnTo>
                    <a:pt x="10656" y="67397"/>
                  </a:lnTo>
                  <a:lnTo>
                    <a:pt x="1182" y="112736"/>
                  </a:lnTo>
                  <a:lnTo>
                    <a:pt x="0" y="138175"/>
                  </a:lnTo>
                  <a:lnTo>
                    <a:pt x="1182" y="163341"/>
                  </a:lnTo>
                  <a:lnTo>
                    <a:pt x="10656" y="208593"/>
                  </a:lnTo>
                  <a:lnTo>
                    <a:pt x="29344" y="245933"/>
                  </a:lnTo>
                  <a:lnTo>
                    <a:pt x="72511" y="276097"/>
                  </a:lnTo>
                  <a:lnTo>
                    <a:pt x="75305" y="266953"/>
                  </a:lnTo>
                  <a:lnTo>
                    <a:pt x="62664" y="260385"/>
                  </a:lnTo>
                  <a:lnTo>
                    <a:pt x="51619" y="250793"/>
                  </a:lnTo>
                  <a:lnTo>
                    <a:pt x="28336" y="204559"/>
                  </a:lnTo>
                  <a:lnTo>
                    <a:pt x="21427" y="162319"/>
                  </a:lnTo>
                  <a:lnTo>
                    <a:pt x="20572" y="138048"/>
                  </a:lnTo>
                  <a:lnTo>
                    <a:pt x="21427" y="113885"/>
                  </a:lnTo>
                  <a:lnTo>
                    <a:pt x="28336" y="71542"/>
                  </a:lnTo>
                  <a:lnTo>
                    <a:pt x="51619" y="25257"/>
                  </a:lnTo>
                  <a:lnTo>
                    <a:pt x="75305" y="9143"/>
                  </a:lnTo>
                  <a:lnTo>
                    <a:pt x="7251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24" name="object 26">
              <a:extLst>
                <a:ext uri="{FF2B5EF4-FFF2-40B4-BE49-F238E27FC236}">
                  <a16:creationId xmlns:a16="http://schemas.microsoft.com/office/drawing/2014/main" id="{D722423E-A167-E386-DA3A-BA7B969122A8}"/>
                </a:ext>
              </a:extLst>
            </p:cNvPr>
            <p:cNvPicPr/>
            <p:nvPr/>
          </p:nvPicPr>
          <p:blipFill>
            <a:blip r:embed="rId5" cstate="print"/>
            <a:stretch>
              <a:fillRect/>
            </a:stretch>
          </p:blipFill>
          <p:spPr>
            <a:xfrm>
              <a:off x="4818379" y="3428238"/>
              <a:ext cx="174371" cy="158877"/>
            </a:xfrm>
            <a:prstGeom prst="rect">
              <a:avLst/>
            </a:prstGeom>
          </p:spPr>
        </p:pic>
      </p:grpSp>
      <p:sp>
        <p:nvSpPr>
          <p:cNvPr id="5125" name="object 27">
            <a:extLst>
              <a:ext uri="{FF2B5EF4-FFF2-40B4-BE49-F238E27FC236}">
                <a16:creationId xmlns:a16="http://schemas.microsoft.com/office/drawing/2014/main" id="{17C3C78F-58A3-ABDB-482A-1F288B7EAA43}"/>
              </a:ext>
            </a:extLst>
          </p:cNvPr>
          <p:cNvSpPr txBox="1"/>
          <p:nvPr/>
        </p:nvSpPr>
        <p:spPr>
          <a:xfrm>
            <a:off x="7220696" y="4444130"/>
            <a:ext cx="31940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a:solidFill>
                <a:sysClr val="windowText" lastClr="000000"/>
              </a:solidFill>
              <a:latin typeface="Cambria Math"/>
              <a:cs typeface="Cambria Math"/>
            </a:endParaRPr>
          </a:p>
        </p:txBody>
      </p:sp>
      <p:grpSp>
        <p:nvGrpSpPr>
          <p:cNvPr id="5126" name="object 28">
            <a:extLst>
              <a:ext uri="{FF2B5EF4-FFF2-40B4-BE49-F238E27FC236}">
                <a16:creationId xmlns:a16="http://schemas.microsoft.com/office/drawing/2014/main" id="{999C6EDB-800F-768E-5786-613F74E23395}"/>
              </a:ext>
            </a:extLst>
          </p:cNvPr>
          <p:cNvGrpSpPr/>
          <p:nvPr/>
        </p:nvGrpSpPr>
        <p:grpSpPr>
          <a:xfrm>
            <a:off x="7552044" y="4367486"/>
            <a:ext cx="501015" cy="280035"/>
            <a:chOff x="6414013" y="3428238"/>
            <a:chExt cx="501015" cy="280035"/>
          </a:xfrm>
        </p:grpSpPr>
        <p:sp>
          <p:nvSpPr>
            <p:cNvPr id="5127" name="object 29">
              <a:extLst>
                <a:ext uri="{FF2B5EF4-FFF2-40B4-BE49-F238E27FC236}">
                  <a16:creationId xmlns:a16="http://schemas.microsoft.com/office/drawing/2014/main" id="{F77E0328-05F9-E559-7032-1EBFB3E7BC56}"/>
                </a:ext>
              </a:extLst>
            </p:cNvPr>
            <p:cNvSpPr/>
            <p:nvPr/>
          </p:nvSpPr>
          <p:spPr>
            <a:xfrm>
              <a:off x="6414008" y="3431666"/>
              <a:ext cx="501015" cy="276225"/>
            </a:xfrm>
            <a:custGeom>
              <a:avLst/>
              <a:gdLst/>
              <a:ahLst/>
              <a:cxnLst/>
              <a:rect l="l" t="t" r="r" b="b"/>
              <a:pathLst>
                <a:path w="501015" h="276225">
                  <a:moveTo>
                    <a:pt x="75311" y="9144"/>
                  </a:moveTo>
                  <a:lnTo>
                    <a:pt x="72517" y="0"/>
                  </a:lnTo>
                  <a:lnTo>
                    <a:pt x="56159" y="6388"/>
                  </a:lnTo>
                  <a:lnTo>
                    <a:pt x="41757" y="16408"/>
                  </a:lnTo>
                  <a:lnTo>
                    <a:pt x="18923" y="47371"/>
                  </a:lnTo>
                  <a:lnTo>
                    <a:pt x="4737" y="89192"/>
                  </a:lnTo>
                  <a:lnTo>
                    <a:pt x="0" y="138176"/>
                  </a:lnTo>
                  <a:lnTo>
                    <a:pt x="1181" y="163347"/>
                  </a:lnTo>
                  <a:lnTo>
                    <a:pt x="10655" y="208597"/>
                  </a:lnTo>
                  <a:lnTo>
                    <a:pt x="29349" y="245935"/>
                  </a:lnTo>
                  <a:lnTo>
                    <a:pt x="72517" y="276098"/>
                  </a:lnTo>
                  <a:lnTo>
                    <a:pt x="75311" y="266954"/>
                  </a:lnTo>
                  <a:lnTo>
                    <a:pt x="62661" y="260388"/>
                  </a:lnTo>
                  <a:lnTo>
                    <a:pt x="51625" y="250799"/>
                  </a:lnTo>
                  <a:lnTo>
                    <a:pt x="28333" y="204571"/>
                  </a:lnTo>
                  <a:lnTo>
                    <a:pt x="21424" y="162331"/>
                  </a:lnTo>
                  <a:lnTo>
                    <a:pt x="20574" y="138049"/>
                  </a:lnTo>
                  <a:lnTo>
                    <a:pt x="21424" y="113893"/>
                  </a:lnTo>
                  <a:lnTo>
                    <a:pt x="28333" y="71551"/>
                  </a:lnTo>
                  <a:lnTo>
                    <a:pt x="51625" y="25260"/>
                  </a:lnTo>
                  <a:lnTo>
                    <a:pt x="62661" y="15697"/>
                  </a:lnTo>
                  <a:lnTo>
                    <a:pt x="75311" y="9144"/>
                  </a:lnTo>
                  <a:close/>
                </a:path>
                <a:path w="501015" h="276225">
                  <a:moveTo>
                    <a:pt x="197485" y="47637"/>
                  </a:moveTo>
                  <a:lnTo>
                    <a:pt x="169418" y="23368"/>
                  </a:lnTo>
                  <a:lnTo>
                    <a:pt x="163436" y="30099"/>
                  </a:lnTo>
                  <a:lnTo>
                    <a:pt x="181356" y="45593"/>
                  </a:lnTo>
                  <a:lnTo>
                    <a:pt x="84709" y="45593"/>
                  </a:lnTo>
                  <a:lnTo>
                    <a:pt x="84709" y="56134"/>
                  </a:lnTo>
                  <a:lnTo>
                    <a:pt x="181356" y="56134"/>
                  </a:lnTo>
                  <a:lnTo>
                    <a:pt x="163436" y="71628"/>
                  </a:lnTo>
                  <a:lnTo>
                    <a:pt x="169418" y="78359"/>
                  </a:lnTo>
                  <a:lnTo>
                    <a:pt x="197485" y="54102"/>
                  </a:lnTo>
                  <a:lnTo>
                    <a:pt x="197485" y="47637"/>
                  </a:lnTo>
                  <a:close/>
                </a:path>
                <a:path w="501015" h="276225">
                  <a:moveTo>
                    <a:pt x="500634" y="138049"/>
                  </a:moveTo>
                  <a:lnTo>
                    <a:pt x="495947" y="89192"/>
                  </a:lnTo>
                  <a:lnTo>
                    <a:pt x="481838" y="47371"/>
                  </a:lnTo>
                  <a:lnTo>
                    <a:pt x="458978" y="16408"/>
                  </a:lnTo>
                  <a:lnTo>
                    <a:pt x="428117" y="0"/>
                  </a:lnTo>
                  <a:lnTo>
                    <a:pt x="425323" y="9144"/>
                  </a:lnTo>
                  <a:lnTo>
                    <a:pt x="438010" y="15697"/>
                  </a:lnTo>
                  <a:lnTo>
                    <a:pt x="449046" y="25260"/>
                  </a:lnTo>
                  <a:lnTo>
                    <a:pt x="472300" y="71551"/>
                  </a:lnTo>
                  <a:lnTo>
                    <a:pt x="479298" y="113893"/>
                  </a:lnTo>
                  <a:lnTo>
                    <a:pt x="480187" y="138176"/>
                  </a:lnTo>
                  <a:lnTo>
                    <a:pt x="479298" y="162331"/>
                  </a:lnTo>
                  <a:lnTo>
                    <a:pt x="472300" y="204571"/>
                  </a:lnTo>
                  <a:lnTo>
                    <a:pt x="449046" y="250799"/>
                  </a:lnTo>
                  <a:lnTo>
                    <a:pt x="425323" y="266954"/>
                  </a:lnTo>
                  <a:lnTo>
                    <a:pt x="428117" y="276098"/>
                  </a:lnTo>
                  <a:lnTo>
                    <a:pt x="471398" y="245935"/>
                  </a:lnTo>
                  <a:lnTo>
                    <a:pt x="490067" y="208597"/>
                  </a:lnTo>
                  <a:lnTo>
                    <a:pt x="499452" y="163347"/>
                  </a:lnTo>
                  <a:lnTo>
                    <a:pt x="500634" y="13804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28" name="object 30">
              <a:extLst>
                <a:ext uri="{FF2B5EF4-FFF2-40B4-BE49-F238E27FC236}">
                  <a16:creationId xmlns:a16="http://schemas.microsoft.com/office/drawing/2014/main" id="{850FBFA7-B89C-2A68-0960-06969F25F2E0}"/>
                </a:ext>
              </a:extLst>
            </p:cNvPr>
            <p:cNvPicPr/>
            <p:nvPr/>
          </p:nvPicPr>
          <p:blipFill>
            <a:blip r:embed="rId5" cstate="print"/>
            <a:stretch>
              <a:fillRect/>
            </a:stretch>
          </p:blipFill>
          <p:spPr>
            <a:xfrm>
              <a:off x="6637654" y="3428238"/>
              <a:ext cx="174371" cy="158877"/>
            </a:xfrm>
            <a:prstGeom prst="rect">
              <a:avLst/>
            </a:prstGeom>
          </p:spPr>
        </p:pic>
      </p:grpSp>
      <p:sp>
        <p:nvSpPr>
          <p:cNvPr id="5129" name="object 31">
            <a:extLst>
              <a:ext uri="{FF2B5EF4-FFF2-40B4-BE49-F238E27FC236}">
                <a16:creationId xmlns:a16="http://schemas.microsoft.com/office/drawing/2014/main" id="{49E5B437-0D81-B989-644F-731EF082616E}"/>
              </a:ext>
            </a:extLst>
          </p:cNvPr>
          <p:cNvSpPr txBox="1"/>
          <p:nvPr/>
        </p:nvSpPr>
        <p:spPr>
          <a:xfrm>
            <a:off x="7605506" y="4253630"/>
            <a:ext cx="32702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337"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sp>
        <p:nvSpPr>
          <p:cNvPr id="5130" name="object 32">
            <a:extLst>
              <a:ext uri="{FF2B5EF4-FFF2-40B4-BE49-F238E27FC236}">
                <a16:creationId xmlns:a16="http://schemas.microsoft.com/office/drawing/2014/main" id="{CD9F7823-386F-6E42-8EC3-8D8260E1DD07}"/>
              </a:ext>
            </a:extLst>
          </p:cNvPr>
          <p:cNvSpPr txBox="1"/>
          <p:nvPr/>
        </p:nvSpPr>
        <p:spPr>
          <a:xfrm>
            <a:off x="5050011" y="3744042"/>
            <a:ext cx="2390775" cy="895985"/>
          </a:xfrm>
          <a:prstGeom prst="rect">
            <a:avLst/>
          </a:prstGeom>
        </p:spPr>
        <p:txBody>
          <a:bodyPr vert="horz" wrap="square" lIns="0" tIns="16510" rIns="0" bIns="0" rtlCol="0">
            <a:spAutoFit/>
          </a:bodyPr>
          <a:lstStyle/>
          <a:p>
            <a:pPr marL="166370" defTabSz="914400" eaLnBrk="1" fontAlgn="auto" hangingPunct="1">
              <a:spcBef>
                <a:spcPts val="130"/>
              </a:spcBef>
              <a:spcAft>
                <a:spcPts val="0"/>
              </a:spcAft>
              <a:buClrTx/>
              <a:buSzTx/>
              <a:buFontTx/>
              <a:buNone/>
            </a:pPr>
            <a:r>
              <a:rPr sz="2600" kern="0" dirty="0">
                <a:solidFill>
                  <a:sysClr val="windowText" lastClr="000000"/>
                </a:solidFill>
                <a:latin typeface="Verdana"/>
                <a:cs typeface="Verdana"/>
              </a:rPr>
              <a:t>Cost</a:t>
            </a:r>
            <a:r>
              <a:rPr sz="2600" kern="0" spc="-20" dirty="0">
                <a:solidFill>
                  <a:sysClr val="windowText" lastClr="000000"/>
                </a:solidFill>
                <a:latin typeface="Verdana"/>
                <a:cs typeface="Verdana"/>
              </a:rPr>
              <a:t> </a:t>
            </a:r>
            <a:r>
              <a:rPr sz="2600" kern="0" spc="-10" dirty="0">
                <a:solidFill>
                  <a:sysClr val="windowText" lastClr="000000"/>
                </a:solidFill>
                <a:latin typeface="Verdana"/>
                <a:cs typeface="Verdana"/>
              </a:rPr>
              <a:t>function</a:t>
            </a:r>
            <a:endParaRPr sz="2600" kern="0">
              <a:solidFill>
                <a:sysClr val="windowText" lastClr="000000"/>
              </a:solidFill>
              <a:latin typeface="Verdana"/>
              <a:cs typeface="Verdana"/>
            </a:endParaRPr>
          </a:p>
          <a:p>
            <a:pPr marL="38100" defTabSz="914400" eaLnBrk="1" fontAlgn="auto" hangingPunct="1">
              <a:spcBef>
                <a:spcPts val="1540"/>
              </a:spcBef>
              <a:spcAft>
                <a:spcPts val="0"/>
              </a:spcAft>
              <a:buClrTx/>
              <a:buSzTx/>
              <a:buFontTx/>
              <a:buNone/>
              <a:tabLst>
                <a:tab pos="361950" algn="l"/>
                <a:tab pos="1219835" algn="l"/>
                <a:tab pos="1658620" algn="l"/>
              </a:tabLst>
            </a:pPr>
            <a:r>
              <a:rPr kern="0" spc="-50" dirty="0">
                <a:solidFill>
                  <a:sysClr val="windowText" lastClr="000000"/>
                </a:solidFill>
                <a:latin typeface="Cambria Math"/>
                <a:cs typeface="Cambria Math"/>
              </a:rPr>
              <a:t>+</a:t>
            </a:r>
            <a:r>
              <a:rPr kern="0" dirty="0">
                <a:solidFill>
                  <a:sysClr val="windowText" lastClr="000000"/>
                </a:solidFill>
                <a:latin typeface="Cambria Math"/>
                <a:cs typeface="Cambria Math"/>
              </a:rPr>
              <a:t>	1</a:t>
            </a:r>
            <a:r>
              <a:rPr kern="0" spc="-5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50"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155" dirty="0">
                <a:solidFill>
                  <a:srgbClr val="C00000"/>
                </a:solidFill>
                <a:latin typeface="Cambria Math"/>
                <a:cs typeface="Cambria Math"/>
              </a:rPr>
              <a:t> </a:t>
            </a:r>
            <a:r>
              <a:rPr sz="2025" kern="0" spc="-75" baseline="26748" dirty="0">
                <a:solidFill>
                  <a:sysClr val="windowText" lastClr="000000"/>
                </a:solidFill>
                <a:latin typeface="Cambria Math"/>
                <a:cs typeface="Cambria Math"/>
              </a:rPr>
              <a:t>𝑖</a:t>
            </a:r>
            <a:r>
              <a:rPr sz="2025" kern="0" baseline="26748" dirty="0">
                <a:solidFill>
                  <a:sysClr val="windowText" lastClr="000000"/>
                </a:solidFill>
                <a:latin typeface="Cambria Math"/>
                <a:cs typeface="Cambria Math"/>
              </a:rPr>
              <a:t>	</a:t>
            </a:r>
            <a:r>
              <a:rPr kern="0" spc="-25" dirty="0">
                <a:solidFill>
                  <a:sysClr val="windowText" lastClr="000000"/>
                </a:solidFill>
                <a:latin typeface="Cambria Math"/>
                <a:cs typeface="Cambria Math"/>
              </a:rPr>
              <a:t>log</a:t>
            </a:r>
            <a:r>
              <a:rPr kern="0" dirty="0">
                <a:solidFill>
                  <a:sysClr val="windowText" lastClr="000000"/>
                </a:solidFill>
                <a:latin typeface="Cambria Math"/>
                <a:cs typeface="Cambria Math"/>
              </a:rPr>
              <a:t>	1</a:t>
            </a:r>
            <a:r>
              <a:rPr kern="0" spc="1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30" dirty="0">
                <a:solidFill>
                  <a:sysClr val="windowText" lastClr="000000"/>
                </a:solidFill>
                <a:latin typeface="Cambria Math"/>
                <a:cs typeface="Cambria Math"/>
              </a:rPr>
              <a:t> </a:t>
            </a:r>
            <a:r>
              <a:rPr kern="0" spc="-50" dirty="0">
                <a:solidFill>
                  <a:srgbClr val="FF40FF"/>
                </a:solidFill>
                <a:latin typeface="Cambria Math"/>
                <a:cs typeface="Cambria Math"/>
              </a:rPr>
              <a:t>𝑓</a:t>
            </a:r>
            <a:endParaRPr kern="0">
              <a:solidFill>
                <a:sysClr val="windowText" lastClr="000000"/>
              </a:solidFill>
              <a:latin typeface="Cambria Math"/>
              <a:cs typeface="Cambria Math"/>
            </a:endParaRPr>
          </a:p>
        </p:txBody>
      </p:sp>
      <p:sp>
        <p:nvSpPr>
          <p:cNvPr id="5131" name="object 33">
            <a:extLst>
              <a:ext uri="{FF2B5EF4-FFF2-40B4-BE49-F238E27FC236}">
                <a16:creationId xmlns:a16="http://schemas.microsoft.com/office/drawing/2014/main" id="{20040A21-0109-807A-9D9D-56E31A4204BC}"/>
              </a:ext>
            </a:extLst>
          </p:cNvPr>
          <p:cNvSpPr txBox="1"/>
          <p:nvPr/>
        </p:nvSpPr>
        <p:spPr>
          <a:xfrm>
            <a:off x="5073507" y="1859997"/>
            <a:ext cx="1713864" cy="300990"/>
          </a:xfrm>
          <a:prstGeom prst="rect">
            <a:avLst/>
          </a:prstGeom>
        </p:spPr>
        <p:txBody>
          <a:bodyPr vert="horz" wrap="square" lIns="0" tIns="13335" rIns="0" bIns="0" rtlCol="0">
            <a:spAutoFit/>
          </a:bodyPr>
          <a:lstStyle/>
          <a:p>
            <a:pPr marL="25400" defTabSz="914400" eaLnBrk="1" fontAlgn="auto" hangingPunct="1">
              <a:spcBef>
                <a:spcPts val="105"/>
              </a:spcBef>
              <a:spcAft>
                <a:spcPts val="0"/>
              </a:spcAft>
              <a:buClrTx/>
              <a:buSzTx/>
              <a:buFontTx/>
              <a:buNone/>
            </a:pPr>
            <a:r>
              <a:rPr kern="0" dirty="0">
                <a:solidFill>
                  <a:srgbClr val="0096FF"/>
                </a:solidFill>
                <a:latin typeface="Cambria Math"/>
                <a:cs typeface="Cambria Math"/>
              </a:rPr>
              <a:t>𝑧</a:t>
            </a:r>
            <a:r>
              <a:rPr kern="0" spc="135" dirty="0">
                <a:solidFill>
                  <a:srgbClr val="0096FF"/>
                </a:solidFill>
                <a:latin typeface="Cambria Math"/>
                <a:cs typeface="Cambria Math"/>
              </a:rPr>
              <a:t> </a:t>
            </a:r>
            <a:r>
              <a:rPr kern="0" dirty="0">
                <a:solidFill>
                  <a:sysClr val="windowText" lastClr="000000"/>
                </a:solidFill>
                <a:latin typeface="Cambria Math"/>
                <a:cs typeface="Cambria Math"/>
              </a:rPr>
              <a:t>=</a:t>
            </a:r>
            <a:r>
              <a:rPr kern="0" spc="40" dirty="0">
                <a:solidFill>
                  <a:sysClr val="windowText" lastClr="000000"/>
                </a:solidFill>
                <a:latin typeface="Cambria Math"/>
                <a:cs typeface="Cambria Math"/>
              </a:rPr>
              <a:t> </a:t>
            </a:r>
            <a:r>
              <a:rPr kern="0" dirty="0">
                <a:solidFill>
                  <a:sysClr val="windowText" lastClr="000000"/>
                </a:solidFill>
                <a:latin typeface="Cambria Math"/>
                <a:cs typeface="Cambria Math"/>
              </a:rPr>
              <a:t>𝑤</a:t>
            </a:r>
            <a:r>
              <a:rPr sz="2025" kern="0" baseline="-16460" dirty="0">
                <a:solidFill>
                  <a:sysClr val="windowText" lastClr="000000"/>
                </a:solidFill>
                <a:latin typeface="Cambria Math"/>
                <a:cs typeface="Cambria Math"/>
              </a:rPr>
              <a:t>1</a:t>
            </a:r>
            <a:r>
              <a:rPr kern="0" dirty="0">
                <a:solidFill>
                  <a:sysClr val="windowText" lastClr="000000"/>
                </a:solidFill>
                <a:latin typeface="Cambria Math"/>
                <a:cs typeface="Cambria Math"/>
              </a:rPr>
              <a:t>𝑥</a:t>
            </a:r>
            <a:r>
              <a:rPr sz="2025" kern="0" baseline="-16460" dirty="0">
                <a:solidFill>
                  <a:sysClr val="windowText" lastClr="000000"/>
                </a:solidFill>
                <a:latin typeface="Cambria Math"/>
                <a:cs typeface="Cambria Math"/>
              </a:rPr>
              <a:t>1</a:t>
            </a:r>
            <a:r>
              <a:rPr sz="2025" kern="0" spc="157"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35" dirty="0">
                <a:solidFill>
                  <a:sysClr val="windowText" lastClr="000000"/>
                </a:solidFill>
                <a:latin typeface="Cambria Math"/>
                <a:cs typeface="Cambria Math"/>
              </a:rPr>
              <a:t> </a:t>
            </a:r>
            <a:r>
              <a:rPr kern="0" spc="-20" dirty="0">
                <a:solidFill>
                  <a:sysClr val="windowText" lastClr="000000"/>
                </a:solidFill>
                <a:latin typeface="Cambria Math"/>
                <a:cs typeface="Cambria Math"/>
              </a:rPr>
              <a:t>𝑤</a:t>
            </a:r>
            <a:r>
              <a:rPr sz="2025" kern="0" spc="-30" baseline="-16460" dirty="0">
                <a:solidFill>
                  <a:sysClr val="windowText" lastClr="000000"/>
                </a:solidFill>
                <a:latin typeface="Cambria Math"/>
                <a:cs typeface="Cambria Math"/>
              </a:rPr>
              <a:t>2</a:t>
            </a:r>
            <a:r>
              <a:rPr kern="0" spc="-20" dirty="0">
                <a:solidFill>
                  <a:sysClr val="windowText" lastClr="000000"/>
                </a:solidFill>
                <a:latin typeface="Cambria Math"/>
                <a:cs typeface="Cambria Math"/>
              </a:rPr>
              <a:t>𝑥</a:t>
            </a:r>
            <a:r>
              <a:rPr sz="2025" kern="0" spc="-30" baseline="-16460" dirty="0">
                <a:solidFill>
                  <a:sysClr val="windowText" lastClr="000000"/>
                </a:solidFill>
                <a:latin typeface="Cambria Math"/>
                <a:cs typeface="Cambria Math"/>
              </a:rPr>
              <a:t>2</a:t>
            </a:r>
            <a:endParaRPr sz="2025" kern="0" baseline="-16460">
              <a:solidFill>
                <a:sysClr val="windowText" lastClr="000000"/>
              </a:solidFill>
              <a:latin typeface="Cambria Math"/>
              <a:cs typeface="Cambria Math"/>
            </a:endParaRPr>
          </a:p>
        </p:txBody>
      </p:sp>
      <p:sp>
        <p:nvSpPr>
          <p:cNvPr id="5132" name="object 34">
            <a:extLst>
              <a:ext uri="{FF2B5EF4-FFF2-40B4-BE49-F238E27FC236}">
                <a16:creationId xmlns:a16="http://schemas.microsoft.com/office/drawing/2014/main" id="{5B4651D1-7334-8085-B0BA-D0563C8E2957}"/>
              </a:ext>
            </a:extLst>
          </p:cNvPr>
          <p:cNvSpPr txBox="1"/>
          <p:nvPr/>
        </p:nvSpPr>
        <p:spPr>
          <a:xfrm>
            <a:off x="5896721" y="2251475"/>
            <a:ext cx="139319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1022985" algn="l"/>
                <a:tab pos="1280160" algn="l"/>
              </a:tabLst>
            </a:pPr>
            <a:r>
              <a:rPr sz="1350" kern="0" spc="-50" dirty="0">
                <a:solidFill>
                  <a:sysClr val="windowText" lastClr="000000"/>
                </a:solidFill>
                <a:latin typeface="Cambria Math"/>
                <a:cs typeface="Cambria Math"/>
              </a:rPr>
              <a:t>1</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1</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2</a:t>
            </a:r>
            <a:endParaRPr sz="1350" kern="0">
              <a:solidFill>
                <a:sysClr val="windowText" lastClr="000000"/>
              </a:solidFill>
              <a:latin typeface="Cambria Math"/>
              <a:cs typeface="Cambria Math"/>
            </a:endParaRPr>
          </a:p>
        </p:txBody>
      </p:sp>
      <p:sp>
        <p:nvSpPr>
          <p:cNvPr id="5133" name="object 35">
            <a:extLst>
              <a:ext uri="{FF2B5EF4-FFF2-40B4-BE49-F238E27FC236}">
                <a16:creationId xmlns:a16="http://schemas.microsoft.com/office/drawing/2014/main" id="{0818B010-1D2A-B91A-6764-9F8EB3E93785}"/>
              </a:ext>
            </a:extLst>
          </p:cNvPr>
          <p:cNvSpPr txBox="1"/>
          <p:nvPr/>
        </p:nvSpPr>
        <p:spPr>
          <a:xfrm>
            <a:off x="5318235" y="2137175"/>
            <a:ext cx="201612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10" dirty="0">
                <a:solidFill>
                  <a:sysClr val="windowText" lastClr="000000"/>
                </a:solidFill>
                <a:latin typeface="Cambria Math"/>
                <a:cs typeface="Cambria Math"/>
              </a:rPr>
              <a:t>+𝑤</a:t>
            </a:r>
            <a:r>
              <a:rPr sz="2025" kern="0" spc="-15" baseline="-16460" dirty="0">
                <a:solidFill>
                  <a:sysClr val="windowText" lastClr="000000"/>
                </a:solidFill>
                <a:latin typeface="Cambria Math"/>
                <a:cs typeface="Cambria Math"/>
              </a:rPr>
              <a:t>3</a:t>
            </a:r>
            <a:r>
              <a:rPr kern="0" spc="-10" dirty="0">
                <a:solidFill>
                  <a:sysClr val="windowText" lastClr="000000"/>
                </a:solidFill>
                <a:latin typeface="Cambria Math"/>
                <a:cs typeface="Cambria Math"/>
              </a:rPr>
              <a:t>𝑥</a:t>
            </a:r>
            <a:r>
              <a:rPr kern="0" spc="-204"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kern="0" dirty="0">
                <a:solidFill>
                  <a:sysClr val="windowText" lastClr="000000"/>
                </a:solidFill>
                <a:latin typeface="Cambria Math"/>
                <a:cs typeface="Cambria Math"/>
              </a:rPr>
              <a:t>𝑥</a:t>
            </a:r>
            <a:r>
              <a:rPr sz="2025" kern="0" baseline="-16460" dirty="0">
                <a:solidFill>
                  <a:sysClr val="windowText" lastClr="000000"/>
                </a:solidFill>
                <a:latin typeface="Cambria Math"/>
                <a:cs typeface="Cambria Math"/>
              </a:rPr>
              <a:t>2</a:t>
            </a:r>
            <a:r>
              <a:rPr sz="2025" kern="0" spc="142" baseline="-1646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4" dirty="0">
                <a:solidFill>
                  <a:sysClr val="windowText" lastClr="000000"/>
                </a:solidFill>
                <a:latin typeface="Cambria Math"/>
                <a:cs typeface="Cambria Math"/>
              </a:rPr>
              <a:t> </a:t>
            </a:r>
            <a:r>
              <a:rPr kern="0" spc="-30" dirty="0">
                <a:solidFill>
                  <a:sysClr val="windowText" lastClr="000000"/>
                </a:solidFill>
                <a:latin typeface="Cambria Math"/>
                <a:cs typeface="Cambria Math"/>
              </a:rPr>
              <a:t>𝑤</a:t>
            </a:r>
            <a:r>
              <a:rPr sz="2025" kern="0" spc="-44" baseline="-16460" dirty="0">
                <a:solidFill>
                  <a:sysClr val="windowText" lastClr="000000"/>
                </a:solidFill>
                <a:latin typeface="Cambria Math"/>
                <a:cs typeface="Cambria Math"/>
              </a:rPr>
              <a:t>4</a:t>
            </a:r>
            <a:r>
              <a:rPr kern="0" spc="-30" dirty="0">
                <a:solidFill>
                  <a:sysClr val="windowText" lastClr="000000"/>
                </a:solidFill>
                <a:latin typeface="Cambria Math"/>
                <a:cs typeface="Cambria Math"/>
              </a:rPr>
              <a:t>𝑥</a:t>
            </a:r>
            <a:r>
              <a:rPr kern="0" spc="-210"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kern="0" dirty="0">
                <a:solidFill>
                  <a:sysClr val="windowText" lastClr="000000"/>
                </a:solidFill>
                <a:latin typeface="Cambria Math"/>
                <a:cs typeface="Cambria Math"/>
              </a:rPr>
              <a:t>𝑥</a:t>
            </a:r>
            <a:r>
              <a:rPr kern="0" spc="-204" dirty="0">
                <a:solidFill>
                  <a:sysClr val="windowText" lastClr="000000"/>
                </a:solidFill>
                <a:latin typeface="Cambria Math"/>
                <a:cs typeface="Cambria Math"/>
              </a:rPr>
              <a:t> </a:t>
            </a:r>
            <a:r>
              <a:rPr sz="2025" kern="0" spc="-75" baseline="28806" dirty="0">
                <a:solidFill>
                  <a:sysClr val="windowText" lastClr="000000"/>
                </a:solidFill>
                <a:latin typeface="Cambria Math"/>
                <a:cs typeface="Cambria Math"/>
              </a:rPr>
              <a:t>2</a:t>
            </a:r>
            <a:endParaRPr sz="2025" kern="0" baseline="28806">
              <a:solidFill>
                <a:sysClr val="windowText" lastClr="000000"/>
              </a:solidFill>
              <a:latin typeface="Cambria Math"/>
              <a:cs typeface="Cambria Math"/>
            </a:endParaRPr>
          </a:p>
        </p:txBody>
      </p:sp>
      <p:sp>
        <p:nvSpPr>
          <p:cNvPr id="5134" name="object 36">
            <a:extLst>
              <a:ext uri="{FF2B5EF4-FFF2-40B4-BE49-F238E27FC236}">
                <a16:creationId xmlns:a16="http://schemas.microsoft.com/office/drawing/2014/main" id="{8230E076-575E-BD6B-6711-9316351A0CA6}"/>
              </a:ext>
            </a:extLst>
          </p:cNvPr>
          <p:cNvSpPr txBox="1"/>
          <p:nvPr/>
        </p:nvSpPr>
        <p:spPr>
          <a:xfrm>
            <a:off x="5953871" y="2528335"/>
            <a:ext cx="38290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269875" algn="l"/>
              </a:tabLst>
            </a:pPr>
            <a:r>
              <a:rPr sz="1350" kern="0" spc="-50" dirty="0">
                <a:solidFill>
                  <a:sysClr val="windowText" lastClr="000000"/>
                </a:solidFill>
                <a:latin typeface="Cambria Math"/>
                <a:cs typeface="Cambria Math"/>
              </a:rPr>
              <a:t>1</a:t>
            </a:r>
            <a:r>
              <a:rPr sz="1350" kern="0"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2</a:t>
            </a:r>
            <a:endParaRPr sz="1350" kern="0">
              <a:solidFill>
                <a:sysClr val="windowText" lastClr="000000"/>
              </a:solidFill>
              <a:latin typeface="Cambria Math"/>
              <a:cs typeface="Cambria Math"/>
            </a:endParaRPr>
          </a:p>
        </p:txBody>
      </p:sp>
      <p:sp>
        <p:nvSpPr>
          <p:cNvPr id="5135" name="object 37">
            <a:extLst>
              <a:ext uri="{FF2B5EF4-FFF2-40B4-BE49-F238E27FC236}">
                <a16:creationId xmlns:a16="http://schemas.microsoft.com/office/drawing/2014/main" id="{7FD50E91-04BC-4973-8FFD-7715CD320814}"/>
              </a:ext>
            </a:extLst>
          </p:cNvPr>
          <p:cNvSpPr txBox="1"/>
          <p:nvPr/>
        </p:nvSpPr>
        <p:spPr>
          <a:xfrm>
            <a:off x="5375385" y="2414035"/>
            <a:ext cx="184912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10" dirty="0">
                <a:solidFill>
                  <a:sysClr val="windowText" lastClr="000000"/>
                </a:solidFill>
                <a:latin typeface="Cambria Math"/>
                <a:cs typeface="Cambria Math"/>
              </a:rPr>
              <a:t>+𝑤</a:t>
            </a:r>
            <a:r>
              <a:rPr sz="2025" kern="0" spc="-15" baseline="-16460" dirty="0">
                <a:solidFill>
                  <a:sysClr val="windowText" lastClr="000000"/>
                </a:solidFill>
                <a:latin typeface="Cambria Math"/>
                <a:cs typeface="Cambria Math"/>
              </a:rPr>
              <a:t>5</a:t>
            </a:r>
            <a:r>
              <a:rPr kern="0" spc="-10" dirty="0">
                <a:solidFill>
                  <a:sysClr val="windowText" lastClr="000000"/>
                </a:solidFill>
                <a:latin typeface="Cambria Math"/>
                <a:cs typeface="Cambria Math"/>
              </a:rPr>
              <a:t>𝑥</a:t>
            </a:r>
            <a:r>
              <a:rPr kern="0" spc="-225"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2</a:t>
            </a:r>
            <a:r>
              <a:rPr kern="0" dirty="0">
                <a:solidFill>
                  <a:sysClr val="windowText" lastClr="000000"/>
                </a:solidFill>
                <a:latin typeface="Cambria Math"/>
                <a:cs typeface="Cambria Math"/>
              </a:rPr>
              <a:t>𝑥</a:t>
            </a:r>
            <a:r>
              <a:rPr kern="0" spc="-220"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3</a:t>
            </a:r>
            <a:r>
              <a:rPr sz="2025" kern="0" spc="97" baseline="28806"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8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25" dirty="0">
                <a:solidFill>
                  <a:sysClr val="windowText" lastClr="000000"/>
                </a:solidFill>
                <a:latin typeface="Cambria Math"/>
                <a:cs typeface="Cambria Math"/>
              </a:rPr>
              <a:t> </a:t>
            </a:r>
            <a:r>
              <a:rPr kern="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pic>
        <p:nvPicPr>
          <p:cNvPr id="5136" name="object 38">
            <a:extLst>
              <a:ext uri="{FF2B5EF4-FFF2-40B4-BE49-F238E27FC236}">
                <a16:creationId xmlns:a16="http://schemas.microsoft.com/office/drawing/2014/main" id="{3CAA8C48-6EE9-8957-0F8D-AC01657D9005}"/>
              </a:ext>
            </a:extLst>
          </p:cNvPr>
          <p:cNvPicPr/>
          <p:nvPr/>
        </p:nvPicPr>
        <p:blipFill>
          <a:blip r:embed="rId6" cstate="print"/>
          <a:stretch>
            <a:fillRect/>
          </a:stretch>
        </p:blipFill>
        <p:spPr>
          <a:xfrm>
            <a:off x="8335121" y="4035127"/>
            <a:ext cx="1588007" cy="1027887"/>
          </a:xfrm>
          <a:prstGeom prst="rect">
            <a:avLst/>
          </a:prstGeom>
        </p:spPr>
      </p:pic>
      <p:sp>
        <p:nvSpPr>
          <p:cNvPr id="5137" name="object 39">
            <a:extLst>
              <a:ext uri="{FF2B5EF4-FFF2-40B4-BE49-F238E27FC236}">
                <a16:creationId xmlns:a16="http://schemas.microsoft.com/office/drawing/2014/main" id="{730AFD6B-C69A-A511-DA50-CCCBC966CA99}"/>
              </a:ext>
            </a:extLst>
          </p:cNvPr>
          <p:cNvSpPr/>
          <p:nvPr/>
        </p:nvSpPr>
        <p:spPr>
          <a:xfrm>
            <a:off x="5534390" y="3118059"/>
            <a:ext cx="149225" cy="41275"/>
          </a:xfrm>
          <a:custGeom>
            <a:avLst/>
            <a:gdLst/>
            <a:ahLst/>
            <a:cxnLst/>
            <a:rect l="l" t="t" r="r" b="b"/>
            <a:pathLst>
              <a:path w="149225" h="41275">
                <a:moveTo>
                  <a:pt x="127762" y="0"/>
                </a:moveTo>
                <a:lnTo>
                  <a:pt x="123316" y="5080"/>
                </a:lnTo>
                <a:lnTo>
                  <a:pt x="136778" y="16637"/>
                </a:lnTo>
                <a:lnTo>
                  <a:pt x="0" y="16637"/>
                </a:lnTo>
                <a:lnTo>
                  <a:pt x="0" y="24511"/>
                </a:lnTo>
                <a:lnTo>
                  <a:pt x="136778" y="24511"/>
                </a:lnTo>
                <a:lnTo>
                  <a:pt x="123316" y="36194"/>
                </a:lnTo>
                <a:lnTo>
                  <a:pt x="127762" y="41148"/>
                </a:lnTo>
                <a:lnTo>
                  <a:pt x="148843" y="22987"/>
                </a:lnTo>
                <a:lnTo>
                  <a:pt x="148843" y="18161"/>
                </a:lnTo>
                <a:lnTo>
                  <a:pt x="12776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8" name="object 40">
            <a:extLst>
              <a:ext uri="{FF2B5EF4-FFF2-40B4-BE49-F238E27FC236}">
                <a16:creationId xmlns:a16="http://schemas.microsoft.com/office/drawing/2014/main" id="{FD9CE010-A3F6-A1D4-ECC8-791068281A8E}"/>
              </a:ext>
            </a:extLst>
          </p:cNvPr>
          <p:cNvSpPr txBox="1"/>
          <p:nvPr/>
        </p:nvSpPr>
        <p:spPr>
          <a:xfrm>
            <a:off x="5376909" y="3025286"/>
            <a:ext cx="49403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spc="52" baseline="12345" dirty="0">
                <a:solidFill>
                  <a:sysClr val="windowText" lastClr="000000"/>
                </a:solidFill>
                <a:latin typeface="Cambria Math"/>
                <a:cs typeface="Cambria Math"/>
              </a:rPr>
              <a:t>𝑓</a:t>
            </a:r>
            <a:r>
              <a:rPr sz="1350" kern="0" spc="35" dirty="0">
                <a:solidFill>
                  <a:sysClr val="windowText" lastClr="000000"/>
                </a:solidFill>
                <a:latin typeface="Cambria Math"/>
                <a:cs typeface="Cambria Math"/>
              </a:rPr>
              <a:t>w,𝑏</a:t>
            </a:r>
            <a:endParaRPr sz="1350" kern="0">
              <a:solidFill>
                <a:sysClr val="windowText" lastClr="000000"/>
              </a:solidFill>
              <a:latin typeface="Cambria Math"/>
              <a:cs typeface="Cambria Math"/>
            </a:endParaRPr>
          </a:p>
        </p:txBody>
      </p:sp>
      <p:sp>
        <p:nvSpPr>
          <p:cNvPr id="5139" name="object 41">
            <a:extLst>
              <a:ext uri="{FF2B5EF4-FFF2-40B4-BE49-F238E27FC236}">
                <a16:creationId xmlns:a16="http://schemas.microsoft.com/office/drawing/2014/main" id="{A7C665F6-FA0E-A1A4-5C25-C5A17E238D8D}"/>
              </a:ext>
            </a:extLst>
          </p:cNvPr>
          <p:cNvSpPr/>
          <p:nvPr/>
        </p:nvSpPr>
        <p:spPr>
          <a:xfrm>
            <a:off x="5859256" y="3035001"/>
            <a:ext cx="1323340" cy="220979"/>
          </a:xfrm>
          <a:custGeom>
            <a:avLst/>
            <a:gdLst/>
            <a:ahLst/>
            <a:cxnLst/>
            <a:rect l="l" t="t" r="r" b="b"/>
            <a:pathLst>
              <a:path w="1323339" h="220980">
                <a:moveTo>
                  <a:pt x="70485" y="17653"/>
                </a:moveTo>
                <a:lnTo>
                  <a:pt x="67564" y="9144"/>
                </a:lnTo>
                <a:lnTo>
                  <a:pt x="52146" y="14681"/>
                </a:lnTo>
                <a:lnTo>
                  <a:pt x="38671" y="22694"/>
                </a:lnTo>
                <a:lnTo>
                  <a:pt x="9804" y="61239"/>
                </a:lnTo>
                <a:lnTo>
                  <a:pt x="0" y="115062"/>
                </a:lnTo>
                <a:lnTo>
                  <a:pt x="1092" y="134518"/>
                </a:lnTo>
                <a:lnTo>
                  <a:pt x="17399" y="183896"/>
                </a:lnTo>
                <a:lnTo>
                  <a:pt x="52133" y="215328"/>
                </a:lnTo>
                <a:lnTo>
                  <a:pt x="67564" y="220853"/>
                </a:lnTo>
                <a:lnTo>
                  <a:pt x="70231" y="212217"/>
                </a:lnTo>
                <a:lnTo>
                  <a:pt x="58127" y="206883"/>
                </a:lnTo>
                <a:lnTo>
                  <a:pt x="47713" y="199453"/>
                </a:lnTo>
                <a:lnTo>
                  <a:pt x="26365" y="164782"/>
                </a:lnTo>
                <a:lnTo>
                  <a:pt x="19304" y="113919"/>
                </a:lnTo>
                <a:lnTo>
                  <a:pt x="20078" y="95859"/>
                </a:lnTo>
                <a:lnTo>
                  <a:pt x="31877" y="51181"/>
                </a:lnTo>
                <a:lnTo>
                  <a:pt x="58280" y="23037"/>
                </a:lnTo>
                <a:lnTo>
                  <a:pt x="70485" y="17653"/>
                </a:lnTo>
                <a:close/>
              </a:path>
              <a:path w="1323339" h="220980">
                <a:moveTo>
                  <a:pt x="187833" y="24257"/>
                </a:moveTo>
                <a:lnTo>
                  <a:pt x="159893" y="0"/>
                </a:lnTo>
                <a:lnTo>
                  <a:pt x="153924" y="6731"/>
                </a:lnTo>
                <a:lnTo>
                  <a:pt x="171831" y="22225"/>
                </a:lnTo>
                <a:lnTo>
                  <a:pt x="75184" y="22225"/>
                </a:lnTo>
                <a:lnTo>
                  <a:pt x="75184" y="32639"/>
                </a:lnTo>
                <a:lnTo>
                  <a:pt x="171831" y="32639"/>
                </a:lnTo>
                <a:lnTo>
                  <a:pt x="153924" y="48260"/>
                </a:lnTo>
                <a:lnTo>
                  <a:pt x="159893" y="54864"/>
                </a:lnTo>
                <a:lnTo>
                  <a:pt x="187833" y="30734"/>
                </a:lnTo>
                <a:lnTo>
                  <a:pt x="187833" y="24257"/>
                </a:lnTo>
                <a:close/>
              </a:path>
              <a:path w="1323339" h="220980">
                <a:moveTo>
                  <a:pt x="264160" y="115062"/>
                </a:moveTo>
                <a:lnTo>
                  <a:pt x="254406" y="61239"/>
                </a:lnTo>
                <a:lnTo>
                  <a:pt x="225501" y="22694"/>
                </a:lnTo>
                <a:lnTo>
                  <a:pt x="196723" y="9144"/>
                </a:lnTo>
                <a:lnTo>
                  <a:pt x="193675" y="17653"/>
                </a:lnTo>
                <a:lnTo>
                  <a:pt x="205930" y="23037"/>
                </a:lnTo>
                <a:lnTo>
                  <a:pt x="216458" y="30416"/>
                </a:lnTo>
                <a:lnTo>
                  <a:pt x="237883" y="64477"/>
                </a:lnTo>
                <a:lnTo>
                  <a:pt x="244856" y="113919"/>
                </a:lnTo>
                <a:lnTo>
                  <a:pt x="244068" y="132588"/>
                </a:lnTo>
                <a:lnTo>
                  <a:pt x="232410" y="178308"/>
                </a:lnTo>
                <a:lnTo>
                  <a:pt x="206095" y="206883"/>
                </a:lnTo>
                <a:lnTo>
                  <a:pt x="194056" y="212217"/>
                </a:lnTo>
                <a:lnTo>
                  <a:pt x="196723" y="220853"/>
                </a:lnTo>
                <a:lnTo>
                  <a:pt x="237109" y="196850"/>
                </a:lnTo>
                <a:lnTo>
                  <a:pt x="259842" y="152488"/>
                </a:lnTo>
                <a:lnTo>
                  <a:pt x="263080" y="134518"/>
                </a:lnTo>
                <a:lnTo>
                  <a:pt x="264160" y="115062"/>
                </a:lnTo>
                <a:close/>
              </a:path>
              <a:path w="1323339" h="220980">
                <a:moveTo>
                  <a:pt x="1322959" y="113284"/>
                </a:moveTo>
                <a:lnTo>
                  <a:pt x="570484" y="113284"/>
                </a:lnTo>
                <a:lnTo>
                  <a:pt x="570484" y="122809"/>
                </a:lnTo>
                <a:lnTo>
                  <a:pt x="1322959" y="122809"/>
                </a:lnTo>
                <a:lnTo>
                  <a:pt x="1322959" y="11328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40" name="object 42">
            <a:extLst>
              <a:ext uri="{FF2B5EF4-FFF2-40B4-BE49-F238E27FC236}">
                <a16:creationId xmlns:a16="http://schemas.microsoft.com/office/drawing/2014/main" id="{2229CDE7-E4E0-02FF-6939-5A142AB21A1D}"/>
              </a:ext>
            </a:extLst>
          </p:cNvPr>
          <p:cNvSpPr txBox="1"/>
          <p:nvPr/>
        </p:nvSpPr>
        <p:spPr>
          <a:xfrm>
            <a:off x="5901165" y="2805830"/>
            <a:ext cx="1334135" cy="624840"/>
          </a:xfrm>
          <a:prstGeom prst="rect">
            <a:avLst/>
          </a:prstGeom>
        </p:spPr>
        <p:txBody>
          <a:bodyPr vert="horz" wrap="square" lIns="0" tIns="12700" rIns="0" bIns="0" rtlCol="0">
            <a:spAutoFit/>
          </a:bodyPr>
          <a:lstStyle/>
          <a:p>
            <a:pPr marL="848360" defTabSz="914400" eaLnBrk="1" fontAlgn="auto" hangingPunct="1">
              <a:lnSpc>
                <a:spcPts val="1755"/>
              </a:lnSpc>
              <a:spcBef>
                <a:spcPts val="10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a:p>
            <a:pPr marL="38100" defTabSz="914400" eaLnBrk="1" fontAlgn="auto" hangingPunct="1">
              <a:lnSpc>
                <a:spcPts val="1280"/>
              </a:lnSpc>
              <a:spcBef>
                <a:spcPts val="0"/>
              </a:spcBef>
              <a:spcAft>
                <a:spcPts val="0"/>
              </a:spcAft>
              <a:buClrTx/>
              <a:buSzTx/>
              <a:buFontTx/>
              <a:buNone/>
              <a:tabLst>
                <a:tab pos="295275" algn="l"/>
              </a:tabLst>
            </a:pPr>
            <a:r>
              <a:rPr kern="0" spc="-50" dirty="0">
                <a:solidFill>
                  <a:sysClr val="windowText" lastClr="000000"/>
                </a:solidFill>
                <a:latin typeface="Cambria Math"/>
                <a:cs typeface="Cambria Math"/>
              </a:rPr>
              <a:t>x</a:t>
            </a:r>
            <a:r>
              <a:rPr kern="0" dirty="0">
                <a:solidFill>
                  <a:sysClr val="windowText" lastClr="000000"/>
                </a:solidFill>
                <a:latin typeface="Cambria Math"/>
                <a:cs typeface="Cambria Math"/>
              </a:rPr>
              <a:t>	</a:t>
            </a:r>
            <a:r>
              <a:rPr kern="0" spc="-50" dirty="0">
                <a:solidFill>
                  <a:sysClr val="windowText" lastClr="000000"/>
                </a:solidFill>
                <a:latin typeface="Cambria Math"/>
                <a:cs typeface="Cambria Math"/>
              </a:rPr>
              <a:t>=</a:t>
            </a:r>
            <a:endParaRPr kern="0">
              <a:solidFill>
                <a:sysClr val="windowText" lastClr="000000"/>
              </a:solidFill>
              <a:latin typeface="Cambria Math"/>
              <a:cs typeface="Cambria Math"/>
            </a:endParaRPr>
          </a:p>
          <a:p>
            <a:pPr marL="534035" defTabSz="914400" eaLnBrk="1" fontAlgn="auto" hangingPunct="1">
              <a:lnSpc>
                <a:spcPts val="1680"/>
              </a:lnSpc>
              <a:spcBef>
                <a:spcPts val="0"/>
              </a:spcBef>
              <a:spcAft>
                <a:spcPts val="0"/>
              </a:spcAft>
              <a:buClrTx/>
              <a:buSzTx/>
              <a:buFontTx/>
              <a:buNone/>
            </a:pPr>
            <a:r>
              <a:rPr kern="0" dirty="0">
                <a:solidFill>
                  <a:sysClr val="windowText" lastClr="000000"/>
                </a:solidFill>
                <a:latin typeface="Cambria Math"/>
                <a:cs typeface="Cambria Math"/>
              </a:rPr>
              <a:t>1</a:t>
            </a:r>
            <a:r>
              <a:rPr kern="0" spc="1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30" dirty="0">
                <a:solidFill>
                  <a:sysClr val="windowText" lastClr="000000"/>
                </a:solidFill>
                <a:latin typeface="Cambria Math"/>
                <a:cs typeface="Cambria Math"/>
              </a:rPr>
              <a:t> </a:t>
            </a:r>
            <a:r>
              <a:rPr kern="0" spc="30" dirty="0">
                <a:solidFill>
                  <a:sysClr val="windowText" lastClr="000000"/>
                </a:solidFill>
                <a:latin typeface="Cambria Math"/>
                <a:cs typeface="Cambria Math"/>
              </a:rPr>
              <a:t>𝑒</a:t>
            </a:r>
            <a:r>
              <a:rPr sz="2025" kern="0" spc="44" baseline="22633" dirty="0">
                <a:solidFill>
                  <a:sysClr val="windowText" lastClr="000000"/>
                </a:solidFill>
                <a:latin typeface="Cambria Math"/>
                <a:cs typeface="Cambria Math"/>
              </a:rPr>
              <a:t>−</a:t>
            </a:r>
            <a:r>
              <a:rPr sz="2025" kern="0" spc="44" baseline="22633" dirty="0">
                <a:solidFill>
                  <a:srgbClr val="0096FF"/>
                </a:solidFill>
                <a:latin typeface="Cambria Math"/>
                <a:cs typeface="Cambria Math"/>
              </a:rPr>
              <a:t>𝑧</a:t>
            </a:r>
            <a:endParaRPr sz="2025" kern="0" baseline="22633">
              <a:solidFill>
                <a:sysClr val="windowText" lastClr="000000"/>
              </a:solidFill>
              <a:latin typeface="Cambria Math"/>
              <a:cs typeface="Cambria Math"/>
            </a:endParaRPr>
          </a:p>
        </p:txBody>
      </p:sp>
      <p:sp>
        <p:nvSpPr>
          <p:cNvPr id="5141" name="object 43">
            <a:extLst>
              <a:ext uri="{FF2B5EF4-FFF2-40B4-BE49-F238E27FC236}">
                <a16:creationId xmlns:a16="http://schemas.microsoft.com/office/drawing/2014/main" id="{71F3A18B-2E8C-85D5-02C5-7C5433FC4776}"/>
              </a:ext>
            </a:extLst>
          </p:cNvPr>
          <p:cNvSpPr/>
          <p:nvPr/>
        </p:nvSpPr>
        <p:spPr>
          <a:xfrm>
            <a:off x="5138531" y="1726774"/>
            <a:ext cx="2513330" cy="1549400"/>
          </a:xfrm>
          <a:custGeom>
            <a:avLst/>
            <a:gdLst/>
            <a:ahLst/>
            <a:cxnLst/>
            <a:rect l="l" t="t" r="r" b="b"/>
            <a:pathLst>
              <a:path w="2513329" h="1549400">
                <a:moveTo>
                  <a:pt x="2156841" y="1536700"/>
                </a:moveTo>
                <a:lnTo>
                  <a:pt x="2148204" y="1536700"/>
                </a:lnTo>
                <a:lnTo>
                  <a:pt x="2155063" y="1549400"/>
                </a:lnTo>
                <a:lnTo>
                  <a:pt x="2163699" y="1549400"/>
                </a:lnTo>
                <a:lnTo>
                  <a:pt x="2156841" y="1536700"/>
                </a:lnTo>
                <a:close/>
              </a:path>
              <a:path w="2513329" h="1549400">
                <a:moveTo>
                  <a:pt x="2193036" y="1536700"/>
                </a:moveTo>
                <a:lnTo>
                  <a:pt x="2156841" y="1536700"/>
                </a:lnTo>
                <a:lnTo>
                  <a:pt x="2163699" y="1549400"/>
                </a:lnTo>
                <a:lnTo>
                  <a:pt x="2191512" y="1549400"/>
                </a:lnTo>
                <a:lnTo>
                  <a:pt x="2192887" y="1538816"/>
                </a:lnTo>
                <a:lnTo>
                  <a:pt x="2193036" y="1536700"/>
                </a:lnTo>
                <a:close/>
              </a:path>
              <a:path w="2513329" h="1549400">
                <a:moveTo>
                  <a:pt x="2192887" y="1538816"/>
                </a:moveTo>
                <a:lnTo>
                  <a:pt x="2191512" y="1549400"/>
                </a:lnTo>
                <a:lnTo>
                  <a:pt x="2192147" y="1549400"/>
                </a:lnTo>
                <a:lnTo>
                  <a:pt x="2192887" y="1538816"/>
                </a:lnTo>
                <a:close/>
              </a:path>
              <a:path w="2513329" h="1549400">
                <a:moveTo>
                  <a:pt x="2193163" y="1536700"/>
                </a:moveTo>
                <a:lnTo>
                  <a:pt x="2192887" y="1538816"/>
                </a:lnTo>
                <a:lnTo>
                  <a:pt x="2193163" y="1536700"/>
                </a:lnTo>
                <a:close/>
              </a:path>
              <a:path w="2513329" h="1549400">
                <a:moveTo>
                  <a:pt x="2136775" y="1524000"/>
                </a:moveTo>
                <a:lnTo>
                  <a:pt x="2123948" y="1524000"/>
                </a:lnTo>
                <a:lnTo>
                  <a:pt x="2133346" y="1536700"/>
                </a:lnTo>
                <a:lnTo>
                  <a:pt x="2142616" y="1536700"/>
                </a:lnTo>
                <a:lnTo>
                  <a:pt x="2136775" y="1524000"/>
                </a:lnTo>
                <a:close/>
              </a:path>
              <a:path w="2513329" h="1549400">
                <a:moveTo>
                  <a:pt x="2173478" y="1524000"/>
                </a:moveTo>
                <a:lnTo>
                  <a:pt x="2136775" y="1524000"/>
                </a:lnTo>
                <a:lnTo>
                  <a:pt x="2142616" y="1536700"/>
                </a:lnTo>
                <a:lnTo>
                  <a:pt x="2175255" y="1536700"/>
                </a:lnTo>
                <a:lnTo>
                  <a:pt x="2173478" y="1524000"/>
                </a:lnTo>
                <a:close/>
              </a:path>
              <a:path w="2513329" h="1549400">
                <a:moveTo>
                  <a:pt x="2179192" y="1524000"/>
                </a:moveTo>
                <a:lnTo>
                  <a:pt x="2173478" y="1524000"/>
                </a:lnTo>
                <a:lnTo>
                  <a:pt x="2175255" y="1536700"/>
                </a:lnTo>
                <a:lnTo>
                  <a:pt x="2182114" y="1536700"/>
                </a:lnTo>
                <a:lnTo>
                  <a:pt x="2179192" y="1524000"/>
                </a:lnTo>
                <a:close/>
              </a:path>
              <a:path w="2513329" h="1549400">
                <a:moveTo>
                  <a:pt x="2107438" y="1511300"/>
                </a:moveTo>
                <a:lnTo>
                  <a:pt x="2100579" y="1511300"/>
                </a:lnTo>
                <a:lnTo>
                  <a:pt x="2103120" y="1524000"/>
                </a:lnTo>
                <a:lnTo>
                  <a:pt x="2118995" y="1524000"/>
                </a:lnTo>
                <a:lnTo>
                  <a:pt x="2107438" y="1511300"/>
                </a:lnTo>
                <a:close/>
              </a:path>
              <a:path w="2513329" h="1549400">
                <a:moveTo>
                  <a:pt x="2146173" y="1511300"/>
                </a:moveTo>
                <a:lnTo>
                  <a:pt x="2107438" y="1511300"/>
                </a:lnTo>
                <a:lnTo>
                  <a:pt x="2118995" y="1524000"/>
                </a:lnTo>
                <a:lnTo>
                  <a:pt x="2155698" y="1524000"/>
                </a:lnTo>
                <a:lnTo>
                  <a:pt x="2146173" y="1511300"/>
                </a:lnTo>
                <a:close/>
              </a:path>
              <a:path w="2513329" h="1549400">
                <a:moveTo>
                  <a:pt x="2154174" y="1511300"/>
                </a:moveTo>
                <a:lnTo>
                  <a:pt x="2146173" y="1511300"/>
                </a:lnTo>
                <a:lnTo>
                  <a:pt x="2155698" y="1524000"/>
                </a:lnTo>
                <a:lnTo>
                  <a:pt x="2165350" y="1524000"/>
                </a:lnTo>
                <a:lnTo>
                  <a:pt x="2154174" y="1511300"/>
                </a:lnTo>
                <a:close/>
              </a:path>
              <a:path w="2513329" h="1549400">
                <a:moveTo>
                  <a:pt x="2089530" y="1498600"/>
                </a:moveTo>
                <a:lnTo>
                  <a:pt x="2077212" y="1498600"/>
                </a:lnTo>
                <a:lnTo>
                  <a:pt x="2082673" y="1511300"/>
                </a:lnTo>
                <a:lnTo>
                  <a:pt x="2089912" y="1511300"/>
                </a:lnTo>
                <a:lnTo>
                  <a:pt x="2089663" y="1498864"/>
                </a:lnTo>
                <a:lnTo>
                  <a:pt x="2089530" y="1498600"/>
                </a:lnTo>
                <a:close/>
              </a:path>
              <a:path w="2513329" h="1549400">
                <a:moveTo>
                  <a:pt x="2089663" y="1498864"/>
                </a:moveTo>
                <a:lnTo>
                  <a:pt x="2089912" y="1511300"/>
                </a:lnTo>
                <a:lnTo>
                  <a:pt x="2095880" y="1511300"/>
                </a:lnTo>
                <a:lnTo>
                  <a:pt x="2089663" y="1498864"/>
                </a:lnTo>
                <a:close/>
              </a:path>
              <a:path w="2513329" h="1549400">
                <a:moveTo>
                  <a:pt x="2122424" y="1498600"/>
                </a:moveTo>
                <a:lnTo>
                  <a:pt x="2089658" y="1498600"/>
                </a:lnTo>
                <a:lnTo>
                  <a:pt x="2089663" y="1498864"/>
                </a:lnTo>
                <a:lnTo>
                  <a:pt x="2095880" y="1511300"/>
                </a:lnTo>
                <a:lnTo>
                  <a:pt x="2116328" y="1511300"/>
                </a:lnTo>
                <a:lnTo>
                  <a:pt x="2122876" y="1499393"/>
                </a:lnTo>
                <a:lnTo>
                  <a:pt x="2122424" y="1498600"/>
                </a:lnTo>
                <a:close/>
              </a:path>
              <a:path w="2513329" h="1549400">
                <a:moveTo>
                  <a:pt x="2122876" y="1499393"/>
                </a:moveTo>
                <a:lnTo>
                  <a:pt x="2116328" y="1511300"/>
                </a:lnTo>
                <a:lnTo>
                  <a:pt x="2129663" y="1511300"/>
                </a:lnTo>
                <a:lnTo>
                  <a:pt x="2122876" y="1499393"/>
                </a:lnTo>
                <a:close/>
              </a:path>
              <a:path w="2513329" h="1549400">
                <a:moveTo>
                  <a:pt x="2134362" y="1498600"/>
                </a:moveTo>
                <a:lnTo>
                  <a:pt x="2123313" y="1498600"/>
                </a:lnTo>
                <a:lnTo>
                  <a:pt x="2122876" y="1499393"/>
                </a:lnTo>
                <a:lnTo>
                  <a:pt x="2129663" y="1511300"/>
                </a:lnTo>
                <a:lnTo>
                  <a:pt x="2147697" y="1511300"/>
                </a:lnTo>
                <a:lnTo>
                  <a:pt x="2134362" y="1498600"/>
                </a:lnTo>
                <a:close/>
              </a:path>
              <a:path w="2513329" h="1549400">
                <a:moveTo>
                  <a:pt x="2123313" y="1498600"/>
                </a:moveTo>
                <a:lnTo>
                  <a:pt x="2122424" y="1498600"/>
                </a:lnTo>
                <a:lnTo>
                  <a:pt x="2122876" y="1499393"/>
                </a:lnTo>
                <a:lnTo>
                  <a:pt x="2123313" y="1498600"/>
                </a:lnTo>
                <a:close/>
              </a:path>
              <a:path w="2513329" h="1549400">
                <a:moveTo>
                  <a:pt x="2089658" y="1498600"/>
                </a:moveTo>
                <a:lnTo>
                  <a:pt x="2089530" y="1498600"/>
                </a:lnTo>
                <a:lnTo>
                  <a:pt x="2089663" y="1498864"/>
                </a:lnTo>
                <a:lnTo>
                  <a:pt x="2089658" y="1498600"/>
                </a:lnTo>
                <a:close/>
              </a:path>
              <a:path w="2513329" h="1549400">
                <a:moveTo>
                  <a:pt x="2098675" y="1485900"/>
                </a:moveTo>
                <a:lnTo>
                  <a:pt x="2065147" y="1485900"/>
                </a:lnTo>
                <a:lnTo>
                  <a:pt x="2066289" y="1498600"/>
                </a:lnTo>
                <a:lnTo>
                  <a:pt x="2090292" y="1498600"/>
                </a:lnTo>
                <a:lnTo>
                  <a:pt x="2098675" y="1485900"/>
                </a:lnTo>
                <a:close/>
              </a:path>
              <a:path w="2513329" h="1549400">
                <a:moveTo>
                  <a:pt x="2099310" y="1485900"/>
                </a:moveTo>
                <a:lnTo>
                  <a:pt x="2098675" y="1485900"/>
                </a:lnTo>
                <a:lnTo>
                  <a:pt x="2090292" y="1498600"/>
                </a:lnTo>
                <a:lnTo>
                  <a:pt x="2096262" y="1498600"/>
                </a:lnTo>
                <a:lnTo>
                  <a:pt x="2098618" y="1493586"/>
                </a:lnTo>
                <a:lnTo>
                  <a:pt x="2099310" y="1485900"/>
                </a:lnTo>
                <a:close/>
              </a:path>
              <a:path w="2513329" h="1549400">
                <a:moveTo>
                  <a:pt x="2098618" y="1493586"/>
                </a:moveTo>
                <a:lnTo>
                  <a:pt x="2096262" y="1498600"/>
                </a:lnTo>
                <a:lnTo>
                  <a:pt x="2098166" y="1498600"/>
                </a:lnTo>
                <a:lnTo>
                  <a:pt x="2098618" y="1493586"/>
                </a:lnTo>
                <a:close/>
              </a:path>
              <a:path w="2513329" h="1549400">
                <a:moveTo>
                  <a:pt x="2102230" y="1485900"/>
                </a:moveTo>
                <a:lnTo>
                  <a:pt x="2098618" y="1493586"/>
                </a:lnTo>
                <a:lnTo>
                  <a:pt x="2098166" y="1498600"/>
                </a:lnTo>
                <a:lnTo>
                  <a:pt x="2106803" y="1498600"/>
                </a:lnTo>
                <a:lnTo>
                  <a:pt x="2102230" y="1485900"/>
                </a:lnTo>
                <a:close/>
              </a:path>
              <a:path w="2513329" h="1549400">
                <a:moveTo>
                  <a:pt x="2103247" y="1485900"/>
                </a:moveTo>
                <a:lnTo>
                  <a:pt x="2102230" y="1485900"/>
                </a:lnTo>
                <a:lnTo>
                  <a:pt x="2106803" y="1498600"/>
                </a:lnTo>
                <a:lnTo>
                  <a:pt x="2109089" y="1498600"/>
                </a:lnTo>
                <a:lnTo>
                  <a:pt x="2106776" y="1491593"/>
                </a:lnTo>
                <a:lnTo>
                  <a:pt x="2103247" y="1485900"/>
                </a:lnTo>
                <a:close/>
              </a:path>
              <a:path w="2513329" h="1549400">
                <a:moveTo>
                  <a:pt x="2106776" y="1491593"/>
                </a:moveTo>
                <a:lnTo>
                  <a:pt x="2109089" y="1498600"/>
                </a:lnTo>
                <a:lnTo>
                  <a:pt x="2111121" y="1498600"/>
                </a:lnTo>
                <a:lnTo>
                  <a:pt x="2106776" y="1491593"/>
                </a:lnTo>
                <a:close/>
              </a:path>
              <a:path w="2513329" h="1549400">
                <a:moveTo>
                  <a:pt x="2153920" y="1485900"/>
                </a:moveTo>
                <a:lnTo>
                  <a:pt x="2104898" y="1485900"/>
                </a:lnTo>
                <a:lnTo>
                  <a:pt x="2106776" y="1491593"/>
                </a:lnTo>
                <a:lnTo>
                  <a:pt x="2111121" y="1498600"/>
                </a:lnTo>
                <a:lnTo>
                  <a:pt x="2147824" y="1498600"/>
                </a:lnTo>
                <a:lnTo>
                  <a:pt x="2153920" y="1485900"/>
                </a:lnTo>
                <a:close/>
              </a:path>
              <a:path w="2513329" h="1549400">
                <a:moveTo>
                  <a:pt x="2102230" y="1485900"/>
                </a:moveTo>
                <a:lnTo>
                  <a:pt x="2099310" y="1485900"/>
                </a:lnTo>
                <a:lnTo>
                  <a:pt x="2098618" y="1493586"/>
                </a:lnTo>
                <a:lnTo>
                  <a:pt x="2102230" y="1485900"/>
                </a:lnTo>
                <a:close/>
              </a:path>
              <a:path w="2513329" h="1549400">
                <a:moveTo>
                  <a:pt x="2104898" y="1485900"/>
                </a:moveTo>
                <a:lnTo>
                  <a:pt x="2103247" y="1485900"/>
                </a:lnTo>
                <a:lnTo>
                  <a:pt x="2106776" y="1491593"/>
                </a:lnTo>
                <a:lnTo>
                  <a:pt x="2104898" y="1485900"/>
                </a:lnTo>
                <a:close/>
              </a:path>
              <a:path w="2513329" h="1549400">
                <a:moveTo>
                  <a:pt x="2093722" y="1473200"/>
                </a:moveTo>
                <a:lnTo>
                  <a:pt x="2067433" y="1473200"/>
                </a:lnTo>
                <a:lnTo>
                  <a:pt x="2066036" y="1485900"/>
                </a:lnTo>
                <a:lnTo>
                  <a:pt x="2090801" y="1485900"/>
                </a:lnTo>
                <a:lnTo>
                  <a:pt x="2093722" y="1473200"/>
                </a:lnTo>
                <a:close/>
              </a:path>
              <a:path w="2513329" h="1549400">
                <a:moveTo>
                  <a:pt x="2189226" y="1473200"/>
                </a:moveTo>
                <a:lnTo>
                  <a:pt x="2129028" y="1473200"/>
                </a:lnTo>
                <a:lnTo>
                  <a:pt x="2125345" y="1485900"/>
                </a:lnTo>
                <a:lnTo>
                  <a:pt x="2174621" y="1485900"/>
                </a:lnTo>
                <a:lnTo>
                  <a:pt x="2189226" y="1473200"/>
                </a:lnTo>
                <a:close/>
              </a:path>
              <a:path w="2513329" h="1549400">
                <a:moveTo>
                  <a:pt x="2105152" y="1460500"/>
                </a:moveTo>
                <a:lnTo>
                  <a:pt x="2075052" y="1460500"/>
                </a:lnTo>
                <a:lnTo>
                  <a:pt x="2073910" y="1473200"/>
                </a:lnTo>
                <a:lnTo>
                  <a:pt x="2101215" y="1473200"/>
                </a:lnTo>
                <a:lnTo>
                  <a:pt x="2105152" y="1460500"/>
                </a:lnTo>
                <a:close/>
              </a:path>
              <a:path w="2513329" h="1549400">
                <a:moveTo>
                  <a:pt x="2212594" y="1460500"/>
                </a:moveTo>
                <a:lnTo>
                  <a:pt x="2159380" y="1460500"/>
                </a:lnTo>
                <a:lnTo>
                  <a:pt x="2145665" y="1473200"/>
                </a:lnTo>
                <a:lnTo>
                  <a:pt x="2196719" y="1473200"/>
                </a:lnTo>
                <a:lnTo>
                  <a:pt x="2212594" y="1460500"/>
                </a:lnTo>
                <a:close/>
              </a:path>
              <a:path w="2513329" h="1549400">
                <a:moveTo>
                  <a:pt x="2126741" y="1435100"/>
                </a:moveTo>
                <a:lnTo>
                  <a:pt x="2099817" y="1435100"/>
                </a:lnTo>
                <a:lnTo>
                  <a:pt x="2088007" y="1447800"/>
                </a:lnTo>
                <a:lnTo>
                  <a:pt x="2084070" y="1460500"/>
                </a:lnTo>
                <a:lnTo>
                  <a:pt x="2105279" y="1460500"/>
                </a:lnTo>
                <a:lnTo>
                  <a:pt x="2117090" y="1447800"/>
                </a:lnTo>
                <a:lnTo>
                  <a:pt x="2117344" y="1447800"/>
                </a:lnTo>
                <a:lnTo>
                  <a:pt x="2126741" y="1435100"/>
                </a:lnTo>
                <a:close/>
              </a:path>
              <a:path w="2513329" h="1549400">
                <a:moveTo>
                  <a:pt x="2233041" y="1447800"/>
                </a:moveTo>
                <a:lnTo>
                  <a:pt x="2187702" y="1447800"/>
                </a:lnTo>
                <a:lnTo>
                  <a:pt x="2180082" y="1460500"/>
                </a:lnTo>
                <a:lnTo>
                  <a:pt x="2219452" y="1460500"/>
                </a:lnTo>
                <a:lnTo>
                  <a:pt x="2233041" y="1447800"/>
                </a:lnTo>
                <a:close/>
              </a:path>
              <a:path w="2513329" h="1549400">
                <a:moveTo>
                  <a:pt x="2254123" y="1435100"/>
                </a:moveTo>
                <a:lnTo>
                  <a:pt x="2222880" y="1435100"/>
                </a:lnTo>
                <a:lnTo>
                  <a:pt x="2209165" y="1447800"/>
                </a:lnTo>
                <a:lnTo>
                  <a:pt x="2249424" y="1447800"/>
                </a:lnTo>
                <a:lnTo>
                  <a:pt x="2254123" y="1435100"/>
                </a:lnTo>
                <a:close/>
              </a:path>
              <a:path w="2513329" h="1549400">
                <a:moveTo>
                  <a:pt x="2136521" y="1422400"/>
                </a:moveTo>
                <a:lnTo>
                  <a:pt x="2108962" y="1422400"/>
                </a:lnTo>
                <a:lnTo>
                  <a:pt x="2099564" y="1435100"/>
                </a:lnTo>
                <a:lnTo>
                  <a:pt x="2126488" y="1435100"/>
                </a:lnTo>
                <a:lnTo>
                  <a:pt x="2136521" y="1422400"/>
                </a:lnTo>
                <a:close/>
              </a:path>
              <a:path w="2513329" h="1549400">
                <a:moveTo>
                  <a:pt x="2270379" y="1422400"/>
                </a:moveTo>
                <a:lnTo>
                  <a:pt x="2239645" y="1422400"/>
                </a:lnTo>
                <a:lnTo>
                  <a:pt x="2228088" y="1435100"/>
                </a:lnTo>
                <a:lnTo>
                  <a:pt x="2265172" y="1435100"/>
                </a:lnTo>
                <a:lnTo>
                  <a:pt x="2270379" y="1422400"/>
                </a:lnTo>
                <a:close/>
              </a:path>
              <a:path w="2513329" h="1549400">
                <a:moveTo>
                  <a:pt x="2146046" y="1409700"/>
                </a:moveTo>
                <a:lnTo>
                  <a:pt x="2119249" y="1409700"/>
                </a:lnTo>
                <a:lnTo>
                  <a:pt x="2109216" y="1422400"/>
                </a:lnTo>
                <a:lnTo>
                  <a:pt x="2136775" y="1422400"/>
                </a:lnTo>
                <a:lnTo>
                  <a:pt x="2146046" y="1409700"/>
                </a:lnTo>
                <a:close/>
              </a:path>
              <a:path w="2513329" h="1549400">
                <a:moveTo>
                  <a:pt x="2254885" y="1409700"/>
                </a:moveTo>
                <a:lnTo>
                  <a:pt x="2244090" y="1422400"/>
                </a:lnTo>
                <a:lnTo>
                  <a:pt x="2254377" y="1422400"/>
                </a:lnTo>
                <a:lnTo>
                  <a:pt x="2254885" y="1409700"/>
                </a:lnTo>
                <a:close/>
              </a:path>
              <a:path w="2513329" h="1549400">
                <a:moveTo>
                  <a:pt x="2286635" y="1409700"/>
                </a:moveTo>
                <a:lnTo>
                  <a:pt x="2258949" y="1409700"/>
                </a:lnTo>
                <a:lnTo>
                  <a:pt x="2254377" y="1422400"/>
                </a:lnTo>
                <a:lnTo>
                  <a:pt x="2281682" y="1422400"/>
                </a:lnTo>
                <a:lnTo>
                  <a:pt x="2286635" y="1409700"/>
                </a:lnTo>
                <a:close/>
              </a:path>
              <a:path w="2513329" h="1549400">
                <a:moveTo>
                  <a:pt x="2158873" y="1397000"/>
                </a:moveTo>
                <a:lnTo>
                  <a:pt x="2128520" y="1397000"/>
                </a:lnTo>
                <a:lnTo>
                  <a:pt x="2119122" y="1409700"/>
                </a:lnTo>
                <a:lnTo>
                  <a:pt x="2153539" y="1409700"/>
                </a:lnTo>
                <a:lnTo>
                  <a:pt x="2158873" y="1397000"/>
                </a:lnTo>
                <a:close/>
              </a:path>
              <a:path w="2513329" h="1549400">
                <a:moveTo>
                  <a:pt x="2304161" y="1397000"/>
                </a:moveTo>
                <a:lnTo>
                  <a:pt x="2274442" y="1397000"/>
                </a:lnTo>
                <a:lnTo>
                  <a:pt x="2269490" y="1409700"/>
                </a:lnTo>
                <a:lnTo>
                  <a:pt x="2298446" y="1409700"/>
                </a:lnTo>
                <a:lnTo>
                  <a:pt x="2304161" y="1397000"/>
                </a:lnTo>
                <a:close/>
              </a:path>
              <a:path w="2513329" h="1549400">
                <a:moveTo>
                  <a:pt x="2170429" y="1384300"/>
                </a:moveTo>
                <a:lnTo>
                  <a:pt x="2142998" y="1384300"/>
                </a:lnTo>
                <a:lnTo>
                  <a:pt x="2137029" y="1397000"/>
                </a:lnTo>
                <a:lnTo>
                  <a:pt x="2163191" y="1397000"/>
                </a:lnTo>
                <a:lnTo>
                  <a:pt x="2170429" y="1384300"/>
                </a:lnTo>
                <a:close/>
              </a:path>
              <a:path w="2513329" h="1549400">
                <a:moveTo>
                  <a:pt x="2170429" y="1384300"/>
                </a:moveTo>
                <a:lnTo>
                  <a:pt x="2163191" y="1397000"/>
                </a:lnTo>
                <a:lnTo>
                  <a:pt x="2167890" y="1397000"/>
                </a:lnTo>
                <a:lnTo>
                  <a:pt x="2170429" y="1384300"/>
                </a:lnTo>
                <a:close/>
              </a:path>
              <a:path w="2513329" h="1549400">
                <a:moveTo>
                  <a:pt x="2173986" y="1371600"/>
                </a:moveTo>
                <a:lnTo>
                  <a:pt x="2152396" y="1371600"/>
                </a:lnTo>
                <a:lnTo>
                  <a:pt x="2147697" y="1384300"/>
                </a:lnTo>
                <a:lnTo>
                  <a:pt x="2170429" y="1384300"/>
                </a:lnTo>
                <a:lnTo>
                  <a:pt x="2167890" y="1397000"/>
                </a:lnTo>
                <a:lnTo>
                  <a:pt x="2169414" y="1397000"/>
                </a:lnTo>
                <a:lnTo>
                  <a:pt x="2173986" y="1384300"/>
                </a:lnTo>
                <a:lnTo>
                  <a:pt x="2173986" y="1371600"/>
                </a:lnTo>
                <a:close/>
              </a:path>
              <a:path w="2513329" h="1549400">
                <a:moveTo>
                  <a:pt x="2318385" y="1384300"/>
                </a:moveTo>
                <a:lnTo>
                  <a:pt x="2287016" y="1384300"/>
                </a:lnTo>
                <a:lnTo>
                  <a:pt x="2274697" y="1397000"/>
                </a:lnTo>
                <a:lnTo>
                  <a:pt x="2304034" y="1397000"/>
                </a:lnTo>
                <a:lnTo>
                  <a:pt x="2318385" y="1384300"/>
                </a:lnTo>
                <a:close/>
              </a:path>
              <a:path w="2513329" h="1549400">
                <a:moveTo>
                  <a:pt x="2342007" y="1371600"/>
                </a:moveTo>
                <a:lnTo>
                  <a:pt x="2307463" y="1371600"/>
                </a:lnTo>
                <a:lnTo>
                  <a:pt x="2293112" y="1384300"/>
                </a:lnTo>
                <a:lnTo>
                  <a:pt x="2324989" y="1384300"/>
                </a:lnTo>
                <a:lnTo>
                  <a:pt x="2342007" y="1371600"/>
                </a:lnTo>
                <a:close/>
              </a:path>
              <a:path w="2513329" h="1549400">
                <a:moveTo>
                  <a:pt x="2370454" y="1346200"/>
                </a:moveTo>
                <a:lnTo>
                  <a:pt x="2337180" y="1346200"/>
                </a:lnTo>
                <a:lnTo>
                  <a:pt x="2329941" y="1358900"/>
                </a:lnTo>
                <a:lnTo>
                  <a:pt x="2330450" y="1358900"/>
                </a:lnTo>
                <a:lnTo>
                  <a:pt x="2313940" y="1371600"/>
                </a:lnTo>
                <a:lnTo>
                  <a:pt x="2349246" y="1371600"/>
                </a:lnTo>
                <a:lnTo>
                  <a:pt x="2370454" y="1346200"/>
                </a:lnTo>
                <a:close/>
              </a:path>
              <a:path w="2513329" h="1549400">
                <a:moveTo>
                  <a:pt x="2379472" y="1333500"/>
                </a:moveTo>
                <a:lnTo>
                  <a:pt x="2358390" y="1333500"/>
                </a:lnTo>
                <a:lnTo>
                  <a:pt x="2337054" y="1346200"/>
                </a:lnTo>
                <a:lnTo>
                  <a:pt x="2370836" y="1346200"/>
                </a:lnTo>
                <a:lnTo>
                  <a:pt x="2379472" y="1333500"/>
                </a:lnTo>
                <a:close/>
              </a:path>
              <a:path w="2513329" h="1549400">
                <a:moveTo>
                  <a:pt x="2400427" y="1320800"/>
                </a:moveTo>
                <a:lnTo>
                  <a:pt x="2366517" y="1320800"/>
                </a:lnTo>
                <a:lnTo>
                  <a:pt x="2358009" y="1333500"/>
                </a:lnTo>
                <a:lnTo>
                  <a:pt x="2379979" y="1333500"/>
                </a:lnTo>
                <a:lnTo>
                  <a:pt x="2400427" y="1320800"/>
                </a:lnTo>
                <a:close/>
              </a:path>
              <a:path w="2513329" h="1549400">
                <a:moveTo>
                  <a:pt x="2408682" y="1308100"/>
                </a:moveTo>
                <a:lnTo>
                  <a:pt x="2386711" y="1308100"/>
                </a:lnTo>
                <a:lnTo>
                  <a:pt x="2366264" y="1320800"/>
                </a:lnTo>
                <a:lnTo>
                  <a:pt x="2400300" y="1320800"/>
                </a:lnTo>
                <a:lnTo>
                  <a:pt x="2408682" y="1308100"/>
                </a:lnTo>
                <a:close/>
              </a:path>
              <a:path w="2513329" h="1549400">
                <a:moveTo>
                  <a:pt x="2423033" y="1295400"/>
                </a:moveTo>
                <a:lnTo>
                  <a:pt x="2392299" y="1295400"/>
                </a:lnTo>
                <a:lnTo>
                  <a:pt x="2385695" y="1308100"/>
                </a:lnTo>
                <a:lnTo>
                  <a:pt x="2409444" y="1308100"/>
                </a:lnTo>
                <a:lnTo>
                  <a:pt x="2423033" y="1295400"/>
                </a:lnTo>
                <a:close/>
              </a:path>
              <a:path w="2513329" h="1549400">
                <a:moveTo>
                  <a:pt x="2429383" y="1282700"/>
                </a:moveTo>
                <a:lnTo>
                  <a:pt x="2406523" y="1282700"/>
                </a:lnTo>
                <a:lnTo>
                  <a:pt x="2392934" y="1295400"/>
                </a:lnTo>
                <a:lnTo>
                  <a:pt x="2423667" y="1295400"/>
                </a:lnTo>
                <a:lnTo>
                  <a:pt x="2429383" y="1282700"/>
                </a:lnTo>
                <a:close/>
              </a:path>
              <a:path w="2513329" h="1549400">
                <a:moveTo>
                  <a:pt x="2467991" y="1219200"/>
                </a:moveTo>
                <a:lnTo>
                  <a:pt x="2445639" y="1219200"/>
                </a:lnTo>
                <a:lnTo>
                  <a:pt x="2432304" y="1244600"/>
                </a:lnTo>
                <a:lnTo>
                  <a:pt x="2426335" y="1244600"/>
                </a:lnTo>
                <a:lnTo>
                  <a:pt x="2411984" y="1270000"/>
                </a:lnTo>
                <a:lnTo>
                  <a:pt x="2406015" y="1282700"/>
                </a:lnTo>
                <a:lnTo>
                  <a:pt x="2429255" y="1282700"/>
                </a:lnTo>
                <a:lnTo>
                  <a:pt x="2443607" y="1257300"/>
                </a:lnTo>
                <a:lnTo>
                  <a:pt x="2443861" y="1257300"/>
                </a:lnTo>
                <a:lnTo>
                  <a:pt x="2449957" y="1244600"/>
                </a:lnTo>
                <a:lnTo>
                  <a:pt x="2463291" y="1231900"/>
                </a:lnTo>
                <a:lnTo>
                  <a:pt x="2463673" y="1231900"/>
                </a:lnTo>
                <a:lnTo>
                  <a:pt x="2467991" y="1219200"/>
                </a:lnTo>
                <a:close/>
              </a:path>
              <a:path w="2513329" h="1549400">
                <a:moveTo>
                  <a:pt x="2476500" y="1206500"/>
                </a:moveTo>
                <a:lnTo>
                  <a:pt x="2449576" y="1206500"/>
                </a:lnTo>
                <a:lnTo>
                  <a:pt x="2445258" y="1219200"/>
                </a:lnTo>
                <a:lnTo>
                  <a:pt x="2468245" y="1219200"/>
                </a:lnTo>
                <a:lnTo>
                  <a:pt x="2476500" y="1206500"/>
                </a:lnTo>
                <a:close/>
              </a:path>
              <a:path w="2513329" h="1549400">
                <a:moveTo>
                  <a:pt x="2493772" y="1155700"/>
                </a:moveTo>
                <a:lnTo>
                  <a:pt x="2474087" y="1155700"/>
                </a:lnTo>
                <a:lnTo>
                  <a:pt x="2470530" y="1168400"/>
                </a:lnTo>
                <a:lnTo>
                  <a:pt x="2461514" y="1181100"/>
                </a:lnTo>
                <a:lnTo>
                  <a:pt x="2462022" y="1181100"/>
                </a:lnTo>
                <a:lnTo>
                  <a:pt x="2457577" y="1193800"/>
                </a:lnTo>
                <a:lnTo>
                  <a:pt x="2449322" y="1206500"/>
                </a:lnTo>
                <a:lnTo>
                  <a:pt x="2476373" y="1206500"/>
                </a:lnTo>
                <a:lnTo>
                  <a:pt x="2480691" y="1193800"/>
                </a:lnTo>
                <a:lnTo>
                  <a:pt x="2481199" y="1193800"/>
                </a:lnTo>
                <a:lnTo>
                  <a:pt x="2490089" y="1168400"/>
                </a:lnTo>
                <a:lnTo>
                  <a:pt x="2493772" y="1155700"/>
                </a:lnTo>
                <a:close/>
              </a:path>
              <a:path w="2513329" h="1549400">
                <a:moveTo>
                  <a:pt x="2500629" y="1130300"/>
                </a:moveTo>
                <a:lnTo>
                  <a:pt x="2480437" y="1130300"/>
                </a:lnTo>
                <a:lnTo>
                  <a:pt x="2473960" y="1155700"/>
                </a:lnTo>
                <a:lnTo>
                  <a:pt x="2494026" y="1155700"/>
                </a:lnTo>
                <a:lnTo>
                  <a:pt x="2500503" y="1143000"/>
                </a:lnTo>
                <a:lnTo>
                  <a:pt x="2500629" y="1130300"/>
                </a:lnTo>
                <a:close/>
              </a:path>
              <a:path w="2513329" h="1549400">
                <a:moveTo>
                  <a:pt x="2508250" y="1092200"/>
                </a:moveTo>
                <a:lnTo>
                  <a:pt x="2487803" y="1092200"/>
                </a:lnTo>
                <a:lnTo>
                  <a:pt x="2485898" y="1104900"/>
                </a:lnTo>
                <a:lnTo>
                  <a:pt x="2482341" y="1117600"/>
                </a:lnTo>
                <a:lnTo>
                  <a:pt x="2482469" y="1117600"/>
                </a:lnTo>
                <a:lnTo>
                  <a:pt x="2480310" y="1130300"/>
                </a:lnTo>
                <a:lnTo>
                  <a:pt x="2502789" y="1130300"/>
                </a:lnTo>
                <a:lnTo>
                  <a:pt x="2506472" y="1104900"/>
                </a:lnTo>
                <a:lnTo>
                  <a:pt x="2508250" y="1092200"/>
                </a:lnTo>
                <a:close/>
              </a:path>
              <a:path w="2513329" h="1549400">
                <a:moveTo>
                  <a:pt x="2507488" y="812800"/>
                </a:moveTo>
                <a:lnTo>
                  <a:pt x="2487041" y="812800"/>
                </a:lnTo>
                <a:lnTo>
                  <a:pt x="2488438" y="825500"/>
                </a:lnTo>
                <a:lnTo>
                  <a:pt x="2490216" y="850900"/>
                </a:lnTo>
                <a:lnTo>
                  <a:pt x="2490597" y="863600"/>
                </a:lnTo>
                <a:lnTo>
                  <a:pt x="2491232" y="901700"/>
                </a:lnTo>
                <a:lnTo>
                  <a:pt x="2491232" y="914400"/>
                </a:lnTo>
                <a:lnTo>
                  <a:pt x="2491994" y="939800"/>
                </a:lnTo>
                <a:lnTo>
                  <a:pt x="2491994" y="952500"/>
                </a:lnTo>
                <a:lnTo>
                  <a:pt x="2492375" y="977900"/>
                </a:lnTo>
                <a:lnTo>
                  <a:pt x="2492248" y="1028700"/>
                </a:lnTo>
                <a:lnTo>
                  <a:pt x="2491232" y="1054100"/>
                </a:lnTo>
                <a:lnTo>
                  <a:pt x="2490089" y="1066800"/>
                </a:lnTo>
                <a:lnTo>
                  <a:pt x="2487676" y="1092200"/>
                </a:lnTo>
                <a:lnTo>
                  <a:pt x="2508377" y="1092200"/>
                </a:lnTo>
                <a:lnTo>
                  <a:pt x="2510917" y="1066800"/>
                </a:lnTo>
                <a:lnTo>
                  <a:pt x="2511932" y="1054100"/>
                </a:lnTo>
                <a:lnTo>
                  <a:pt x="2513076" y="1028700"/>
                </a:lnTo>
                <a:lnTo>
                  <a:pt x="2513076" y="977900"/>
                </a:lnTo>
                <a:lnTo>
                  <a:pt x="2512695" y="952500"/>
                </a:lnTo>
                <a:lnTo>
                  <a:pt x="2512695" y="939800"/>
                </a:lnTo>
                <a:lnTo>
                  <a:pt x="2511932" y="914400"/>
                </a:lnTo>
                <a:lnTo>
                  <a:pt x="2511932" y="901700"/>
                </a:lnTo>
                <a:lnTo>
                  <a:pt x="2511171" y="863600"/>
                </a:lnTo>
                <a:lnTo>
                  <a:pt x="2510790" y="850900"/>
                </a:lnTo>
                <a:lnTo>
                  <a:pt x="2509011" y="825500"/>
                </a:lnTo>
                <a:lnTo>
                  <a:pt x="2507488" y="812800"/>
                </a:lnTo>
                <a:close/>
              </a:path>
              <a:path w="2513329" h="1549400">
                <a:moveTo>
                  <a:pt x="2497836" y="774700"/>
                </a:moveTo>
                <a:lnTo>
                  <a:pt x="2478024" y="774700"/>
                </a:lnTo>
                <a:lnTo>
                  <a:pt x="2487422" y="812800"/>
                </a:lnTo>
                <a:lnTo>
                  <a:pt x="2507106" y="812800"/>
                </a:lnTo>
                <a:lnTo>
                  <a:pt x="2497836" y="774700"/>
                </a:lnTo>
                <a:close/>
              </a:path>
              <a:path w="2513329" h="1549400">
                <a:moveTo>
                  <a:pt x="2496947" y="762000"/>
                </a:moveTo>
                <a:lnTo>
                  <a:pt x="2476754" y="762000"/>
                </a:lnTo>
                <a:lnTo>
                  <a:pt x="2477642" y="774700"/>
                </a:lnTo>
                <a:lnTo>
                  <a:pt x="2498090" y="774700"/>
                </a:lnTo>
                <a:lnTo>
                  <a:pt x="2496947" y="762000"/>
                </a:lnTo>
                <a:close/>
              </a:path>
              <a:path w="2513329" h="1549400">
                <a:moveTo>
                  <a:pt x="2484247" y="723900"/>
                </a:moveTo>
                <a:lnTo>
                  <a:pt x="2464942" y="723900"/>
                </a:lnTo>
                <a:lnTo>
                  <a:pt x="2471039" y="749300"/>
                </a:lnTo>
                <a:lnTo>
                  <a:pt x="2477135" y="762000"/>
                </a:lnTo>
                <a:lnTo>
                  <a:pt x="2496439" y="762000"/>
                </a:lnTo>
                <a:lnTo>
                  <a:pt x="2490342" y="736600"/>
                </a:lnTo>
                <a:lnTo>
                  <a:pt x="2484247" y="723900"/>
                </a:lnTo>
                <a:close/>
              </a:path>
              <a:path w="2513329" h="1549400">
                <a:moveTo>
                  <a:pt x="2430145" y="546100"/>
                </a:moveTo>
                <a:lnTo>
                  <a:pt x="2410967" y="546100"/>
                </a:lnTo>
                <a:lnTo>
                  <a:pt x="2421128" y="571500"/>
                </a:lnTo>
                <a:lnTo>
                  <a:pt x="2425700" y="596900"/>
                </a:lnTo>
                <a:lnTo>
                  <a:pt x="2439289" y="635000"/>
                </a:lnTo>
                <a:lnTo>
                  <a:pt x="2448052" y="660400"/>
                </a:lnTo>
                <a:lnTo>
                  <a:pt x="2463546" y="711200"/>
                </a:lnTo>
                <a:lnTo>
                  <a:pt x="2463038" y="711200"/>
                </a:lnTo>
                <a:lnTo>
                  <a:pt x="2464562" y="723900"/>
                </a:lnTo>
                <a:lnTo>
                  <a:pt x="2484628" y="723900"/>
                </a:lnTo>
                <a:lnTo>
                  <a:pt x="2483230" y="711200"/>
                </a:lnTo>
                <a:lnTo>
                  <a:pt x="2482723" y="698500"/>
                </a:lnTo>
                <a:lnTo>
                  <a:pt x="2471928" y="673100"/>
                </a:lnTo>
                <a:lnTo>
                  <a:pt x="2467229" y="660400"/>
                </a:lnTo>
                <a:lnTo>
                  <a:pt x="2458720" y="635000"/>
                </a:lnTo>
                <a:lnTo>
                  <a:pt x="2454783" y="622300"/>
                </a:lnTo>
                <a:lnTo>
                  <a:pt x="2445004" y="584200"/>
                </a:lnTo>
                <a:lnTo>
                  <a:pt x="2440304" y="571500"/>
                </a:lnTo>
                <a:lnTo>
                  <a:pt x="2430145" y="546100"/>
                </a:lnTo>
                <a:close/>
              </a:path>
              <a:path w="2513329" h="1549400">
                <a:moveTo>
                  <a:pt x="2402332" y="469900"/>
                </a:moveTo>
                <a:lnTo>
                  <a:pt x="2379726" y="469900"/>
                </a:lnTo>
                <a:lnTo>
                  <a:pt x="2384044" y="482600"/>
                </a:lnTo>
                <a:lnTo>
                  <a:pt x="2388742" y="495300"/>
                </a:lnTo>
                <a:lnTo>
                  <a:pt x="2394839" y="508000"/>
                </a:lnTo>
                <a:lnTo>
                  <a:pt x="2399029" y="520700"/>
                </a:lnTo>
                <a:lnTo>
                  <a:pt x="2406904" y="533400"/>
                </a:lnTo>
                <a:lnTo>
                  <a:pt x="2411222" y="546100"/>
                </a:lnTo>
                <a:lnTo>
                  <a:pt x="2430017" y="546100"/>
                </a:lnTo>
                <a:lnTo>
                  <a:pt x="2425700" y="533400"/>
                </a:lnTo>
                <a:lnTo>
                  <a:pt x="2417699" y="508000"/>
                </a:lnTo>
                <a:lnTo>
                  <a:pt x="2413380" y="495300"/>
                </a:lnTo>
                <a:lnTo>
                  <a:pt x="2407158" y="482600"/>
                </a:lnTo>
                <a:lnTo>
                  <a:pt x="2402332" y="469900"/>
                </a:lnTo>
                <a:close/>
              </a:path>
              <a:path w="2513329" h="1549400">
                <a:moveTo>
                  <a:pt x="2392934" y="457200"/>
                </a:moveTo>
                <a:lnTo>
                  <a:pt x="2374646" y="457200"/>
                </a:lnTo>
                <a:lnTo>
                  <a:pt x="2379853" y="469900"/>
                </a:lnTo>
                <a:lnTo>
                  <a:pt x="2397887" y="469900"/>
                </a:lnTo>
                <a:lnTo>
                  <a:pt x="2392934" y="457200"/>
                </a:lnTo>
                <a:close/>
              </a:path>
              <a:path w="2513329" h="1549400">
                <a:moveTo>
                  <a:pt x="2380488" y="419100"/>
                </a:moveTo>
                <a:lnTo>
                  <a:pt x="2356612" y="419100"/>
                </a:lnTo>
                <a:lnTo>
                  <a:pt x="2362073" y="431800"/>
                </a:lnTo>
                <a:lnTo>
                  <a:pt x="2370328" y="457200"/>
                </a:lnTo>
                <a:lnTo>
                  <a:pt x="2393188" y="457200"/>
                </a:lnTo>
                <a:lnTo>
                  <a:pt x="2388870" y="444500"/>
                </a:lnTo>
                <a:lnTo>
                  <a:pt x="2388742" y="444500"/>
                </a:lnTo>
                <a:lnTo>
                  <a:pt x="2380488" y="419100"/>
                </a:lnTo>
                <a:close/>
              </a:path>
              <a:path w="2513329" h="1549400">
                <a:moveTo>
                  <a:pt x="2362327" y="381000"/>
                </a:moveTo>
                <a:lnTo>
                  <a:pt x="2338451" y="381000"/>
                </a:lnTo>
                <a:lnTo>
                  <a:pt x="2344292" y="393700"/>
                </a:lnTo>
                <a:lnTo>
                  <a:pt x="2344039" y="393700"/>
                </a:lnTo>
                <a:lnTo>
                  <a:pt x="2356739" y="419100"/>
                </a:lnTo>
                <a:lnTo>
                  <a:pt x="2375280" y="419100"/>
                </a:lnTo>
                <a:lnTo>
                  <a:pt x="2362327" y="381000"/>
                </a:lnTo>
                <a:close/>
              </a:path>
              <a:path w="2513329" h="1549400">
                <a:moveTo>
                  <a:pt x="2322195" y="317500"/>
                </a:moveTo>
                <a:lnTo>
                  <a:pt x="2298700" y="317500"/>
                </a:lnTo>
                <a:lnTo>
                  <a:pt x="2305177" y="330200"/>
                </a:lnTo>
                <a:lnTo>
                  <a:pt x="2319528" y="355600"/>
                </a:lnTo>
                <a:lnTo>
                  <a:pt x="2325497" y="368300"/>
                </a:lnTo>
                <a:lnTo>
                  <a:pt x="2338704" y="381000"/>
                </a:lnTo>
                <a:lnTo>
                  <a:pt x="2356358" y="381000"/>
                </a:lnTo>
                <a:lnTo>
                  <a:pt x="2343023" y="355600"/>
                </a:lnTo>
                <a:lnTo>
                  <a:pt x="2336673" y="342900"/>
                </a:lnTo>
                <a:lnTo>
                  <a:pt x="2322195" y="317500"/>
                </a:lnTo>
                <a:close/>
              </a:path>
              <a:path w="2513329" h="1549400">
                <a:moveTo>
                  <a:pt x="2315591" y="304800"/>
                </a:moveTo>
                <a:lnTo>
                  <a:pt x="2282571" y="304800"/>
                </a:lnTo>
                <a:lnTo>
                  <a:pt x="2299208" y="317500"/>
                </a:lnTo>
                <a:lnTo>
                  <a:pt x="2322067" y="317500"/>
                </a:lnTo>
                <a:lnTo>
                  <a:pt x="2315591" y="304800"/>
                </a:lnTo>
                <a:close/>
              </a:path>
              <a:path w="2513329" h="1549400">
                <a:moveTo>
                  <a:pt x="2298700" y="292100"/>
                </a:moveTo>
                <a:lnTo>
                  <a:pt x="2275204" y="292100"/>
                </a:lnTo>
                <a:lnTo>
                  <a:pt x="2282698" y="304800"/>
                </a:lnTo>
                <a:lnTo>
                  <a:pt x="2315210" y="304800"/>
                </a:lnTo>
                <a:lnTo>
                  <a:pt x="2298700" y="292100"/>
                </a:lnTo>
                <a:close/>
              </a:path>
              <a:path w="2513329" h="1549400">
                <a:moveTo>
                  <a:pt x="2271649" y="254000"/>
                </a:moveTo>
                <a:lnTo>
                  <a:pt x="2226437" y="254000"/>
                </a:lnTo>
                <a:lnTo>
                  <a:pt x="2248789" y="266700"/>
                </a:lnTo>
                <a:lnTo>
                  <a:pt x="2257044" y="266700"/>
                </a:lnTo>
                <a:lnTo>
                  <a:pt x="2275713" y="292100"/>
                </a:lnTo>
                <a:lnTo>
                  <a:pt x="2298573" y="292100"/>
                </a:lnTo>
                <a:lnTo>
                  <a:pt x="2290445" y="279400"/>
                </a:lnTo>
                <a:lnTo>
                  <a:pt x="2271649" y="254000"/>
                </a:lnTo>
                <a:close/>
              </a:path>
              <a:path w="2513329" h="1549400">
                <a:moveTo>
                  <a:pt x="2257044" y="266700"/>
                </a:moveTo>
                <a:lnTo>
                  <a:pt x="2248280" y="266700"/>
                </a:lnTo>
                <a:lnTo>
                  <a:pt x="2257679" y="279400"/>
                </a:lnTo>
                <a:lnTo>
                  <a:pt x="2257044" y="266700"/>
                </a:lnTo>
                <a:close/>
              </a:path>
              <a:path w="2513329" h="1549400">
                <a:moveTo>
                  <a:pt x="2238883" y="228600"/>
                </a:moveTo>
                <a:lnTo>
                  <a:pt x="2188972" y="228600"/>
                </a:lnTo>
                <a:lnTo>
                  <a:pt x="2217039" y="241300"/>
                </a:lnTo>
                <a:lnTo>
                  <a:pt x="2216023" y="241300"/>
                </a:lnTo>
                <a:lnTo>
                  <a:pt x="2227199" y="254000"/>
                </a:lnTo>
                <a:lnTo>
                  <a:pt x="2261742" y="254000"/>
                </a:lnTo>
                <a:lnTo>
                  <a:pt x="2238883" y="228600"/>
                </a:lnTo>
                <a:close/>
              </a:path>
              <a:path w="2513329" h="1549400">
                <a:moveTo>
                  <a:pt x="8762" y="228600"/>
                </a:moveTo>
                <a:lnTo>
                  <a:pt x="508" y="228600"/>
                </a:lnTo>
                <a:lnTo>
                  <a:pt x="0" y="241300"/>
                </a:lnTo>
                <a:lnTo>
                  <a:pt x="12191" y="241300"/>
                </a:lnTo>
                <a:lnTo>
                  <a:pt x="8762" y="228600"/>
                </a:lnTo>
                <a:close/>
              </a:path>
              <a:path w="2513329" h="1549400">
                <a:moveTo>
                  <a:pt x="14097" y="228600"/>
                </a:moveTo>
                <a:lnTo>
                  <a:pt x="8762" y="228600"/>
                </a:lnTo>
                <a:lnTo>
                  <a:pt x="12191" y="241300"/>
                </a:lnTo>
                <a:lnTo>
                  <a:pt x="14097" y="228600"/>
                </a:lnTo>
                <a:close/>
              </a:path>
              <a:path w="2513329" h="1549400">
                <a:moveTo>
                  <a:pt x="14604" y="228600"/>
                </a:moveTo>
                <a:lnTo>
                  <a:pt x="14097" y="228600"/>
                </a:lnTo>
                <a:lnTo>
                  <a:pt x="12191" y="241300"/>
                </a:lnTo>
                <a:lnTo>
                  <a:pt x="14604" y="241300"/>
                </a:lnTo>
                <a:lnTo>
                  <a:pt x="14604" y="228600"/>
                </a:lnTo>
                <a:close/>
              </a:path>
              <a:path w="2513329" h="1549400">
                <a:moveTo>
                  <a:pt x="19685" y="215900"/>
                </a:moveTo>
                <a:lnTo>
                  <a:pt x="8254" y="215900"/>
                </a:lnTo>
                <a:lnTo>
                  <a:pt x="4317" y="228600"/>
                </a:lnTo>
                <a:lnTo>
                  <a:pt x="15621" y="228600"/>
                </a:lnTo>
                <a:lnTo>
                  <a:pt x="19685" y="215900"/>
                </a:lnTo>
                <a:close/>
              </a:path>
              <a:path w="2513329" h="1549400">
                <a:moveTo>
                  <a:pt x="2197989" y="215900"/>
                </a:moveTo>
                <a:lnTo>
                  <a:pt x="2156967" y="215900"/>
                </a:lnTo>
                <a:lnTo>
                  <a:pt x="2176399" y="228600"/>
                </a:lnTo>
                <a:lnTo>
                  <a:pt x="2226055" y="228600"/>
                </a:lnTo>
                <a:lnTo>
                  <a:pt x="2197989" y="215900"/>
                </a:lnTo>
                <a:close/>
              </a:path>
              <a:path w="2513329" h="1549400">
                <a:moveTo>
                  <a:pt x="34798" y="203200"/>
                </a:moveTo>
                <a:lnTo>
                  <a:pt x="12319" y="203200"/>
                </a:lnTo>
                <a:lnTo>
                  <a:pt x="8889" y="215900"/>
                </a:lnTo>
                <a:lnTo>
                  <a:pt x="27939" y="215900"/>
                </a:lnTo>
                <a:lnTo>
                  <a:pt x="34798" y="203200"/>
                </a:lnTo>
                <a:close/>
              </a:path>
              <a:path w="2513329" h="1549400">
                <a:moveTo>
                  <a:pt x="2182367" y="203200"/>
                </a:moveTo>
                <a:lnTo>
                  <a:pt x="2099691" y="203200"/>
                </a:lnTo>
                <a:lnTo>
                  <a:pt x="2137537" y="215900"/>
                </a:lnTo>
                <a:lnTo>
                  <a:pt x="2196846" y="215900"/>
                </a:lnTo>
                <a:lnTo>
                  <a:pt x="2182367" y="203200"/>
                </a:lnTo>
                <a:close/>
              </a:path>
              <a:path w="2513329" h="1549400">
                <a:moveTo>
                  <a:pt x="49022" y="190500"/>
                </a:moveTo>
                <a:lnTo>
                  <a:pt x="24764" y="190500"/>
                </a:lnTo>
                <a:lnTo>
                  <a:pt x="17652" y="203200"/>
                </a:lnTo>
                <a:lnTo>
                  <a:pt x="39624" y="203200"/>
                </a:lnTo>
                <a:lnTo>
                  <a:pt x="49022" y="190500"/>
                </a:lnTo>
                <a:close/>
              </a:path>
              <a:path w="2513329" h="1549400">
                <a:moveTo>
                  <a:pt x="2142363" y="190500"/>
                </a:moveTo>
                <a:lnTo>
                  <a:pt x="2064512" y="190500"/>
                </a:lnTo>
                <a:lnTo>
                  <a:pt x="2079625" y="203200"/>
                </a:lnTo>
                <a:lnTo>
                  <a:pt x="2162555" y="203200"/>
                </a:lnTo>
                <a:lnTo>
                  <a:pt x="2142363" y="190500"/>
                </a:lnTo>
                <a:close/>
              </a:path>
              <a:path w="2513329" h="1549400">
                <a:moveTo>
                  <a:pt x="69469" y="177800"/>
                </a:moveTo>
                <a:lnTo>
                  <a:pt x="40004" y="177800"/>
                </a:lnTo>
                <a:lnTo>
                  <a:pt x="30734" y="190500"/>
                </a:lnTo>
                <a:lnTo>
                  <a:pt x="63246" y="190500"/>
                </a:lnTo>
                <a:lnTo>
                  <a:pt x="69469" y="177800"/>
                </a:lnTo>
                <a:close/>
              </a:path>
              <a:path w="2513329" h="1549400">
                <a:moveTo>
                  <a:pt x="2104263" y="177800"/>
                </a:moveTo>
                <a:lnTo>
                  <a:pt x="1997583" y="177800"/>
                </a:lnTo>
                <a:lnTo>
                  <a:pt x="2023490" y="190500"/>
                </a:lnTo>
                <a:lnTo>
                  <a:pt x="2124710" y="190500"/>
                </a:lnTo>
                <a:lnTo>
                  <a:pt x="2104263" y="177800"/>
                </a:lnTo>
                <a:close/>
              </a:path>
              <a:path w="2513329" h="1549400">
                <a:moveTo>
                  <a:pt x="112775" y="165100"/>
                </a:moveTo>
                <a:lnTo>
                  <a:pt x="57403" y="165100"/>
                </a:lnTo>
                <a:lnTo>
                  <a:pt x="56007" y="177800"/>
                </a:lnTo>
                <a:lnTo>
                  <a:pt x="93725" y="177800"/>
                </a:lnTo>
                <a:lnTo>
                  <a:pt x="112775" y="165100"/>
                </a:lnTo>
                <a:close/>
              </a:path>
              <a:path w="2513329" h="1549400">
                <a:moveTo>
                  <a:pt x="2040382" y="165100"/>
                </a:moveTo>
                <a:lnTo>
                  <a:pt x="1954529" y="165100"/>
                </a:lnTo>
                <a:lnTo>
                  <a:pt x="1997455" y="177800"/>
                </a:lnTo>
                <a:lnTo>
                  <a:pt x="2068449" y="177800"/>
                </a:lnTo>
                <a:lnTo>
                  <a:pt x="2040382" y="165100"/>
                </a:lnTo>
                <a:close/>
              </a:path>
              <a:path w="2513329" h="1549400">
                <a:moveTo>
                  <a:pt x="145414" y="152400"/>
                </a:moveTo>
                <a:lnTo>
                  <a:pt x="107441" y="152400"/>
                </a:lnTo>
                <a:lnTo>
                  <a:pt x="88391" y="165100"/>
                </a:lnTo>
                <a:lnTo>
                  <a:pt x="122300" y="165100"/>
                </a:lnTo>
                <a:lnTo>
                  <a:pt x="145414" y="152400"/>
                </a:lnTo>
                <a:close/>
              </a:path>
              <a:path w="2513329" h="1549400">
                <a:moveTo>
                  <a:pt x="1989836" y="152400"/>
                </a:moveTo>
                <a:lnTo>
                  <a:pt x="1914144" y="152400"/>
                </a:lnTo>
                <a:lnTo>
                  <a:pt x="1941576" y="165100"/>
                </a:lnTo>
                <a:lnTo>
                  <a:pt x="2002789" y="165100"/>
                </a:lnTo>
                <a:lnTo>
                  <a:pt x="1989836" y="152400"/>
                </a:lnTo>
                <a:close/>
              </a:path>
              <a:path w="2513329" h="1549400">
                <a:moveTo>
                  <a:pt x="186689" y="139700"/>
                </a:moveTo>
                <a:lnTo>
                  <a:pt x="140335" y="139700"/>
                </a:lnTo>
                <a:lnTo>
                  <a:pt x="117348" y="152400"/>
                </a:lnTo>
                <a:lnTo>
                  <a:pt x="155701" y="152400"/>
                </a:lnTo>
                <a:lnTo>
                  <a:pt x="186689" y="139700"/>
                </a:lnTo>
                <a:close/>
              </a:path>
              <a:path w="2513329" h="1549400">
                <a:moveTo>
                  <a:pt x="1920494" y="139700"/>
                </a:moveTo>
                <a:lnTo>
                  <a:pt x="1877440" y="139700"/>
                </a:lnTo>
                <a:lnTo>
                  <a:pt x="1903095" y="152400"/>
                </a:lnTo>
                <a:lnTo>
                  <a:pt x="1947799" y="152400"/>
                </a:lnTo>
                <a:lnTo>
                  <a:pt x="1920494" y="139700"/>
                </a:lnTo>
                <a:close/>
              </a:path>
              <a:path w="2513329" h="1549400">
                <a:moveTo>
                  <a:pt x="1947164" y="139700"/>
                </a:moveTo>
                <a:lnTo>
                  <a:pt x="1947799" y="152400"/>
                </a:lnTo>
                <a:lnTo>
                  <a:pt x="1959737" y="152400"/>
                </a:lnTo>
                <a:lnTo>
                  <a:pt x="1947164" y="139700"/>
                </a:lnTo>
                <a:close/>
              </a:path>
              <a:path w="2513329" h="1549400">
                <a:moveTo>
                  <a:pt x="239649" y="127000"/>
                </a:moveTo>
                <a:lnTo>
                  <a:pt x="181863" y="127000"/>
                </a:lnTo>
                <a:lnTo>
                  <a:pt x="150875" y="139700"/>
                </a:lnTo>
                <a:lnTo>
                  <a:pt x="186436" y="139700"/>
                </a:lnTo>
                <a:lnTo>
                  <a:pt x="239649" y="127000"/>
                </a:lnTo>
                <a:close/>
              </a:path>
              <a:path w="2513329" h="1549400">
                <a:moveTo>
                  <a:pt x="1883664" y="127000"/>
                </a:moveTo>
                <a:lnTo>
                  <a:pt x="1841627" y="127000"/>
                </a:lnTo>
                <a:lnTo>
                  <a:pt x="1866138" y="139700"/>
                </a:lnTo>
                <a:lnTo>
                  <a:pt x="1909190" y="139700"/>
                </a:lnTo>
                <a:lnTo>
                  <a:pt x="1883664" y="127000"/>
                </a:lnTo>
                <a:close/>
              </a:path>
              <a:path w="2513329" h="1549400">
                <a:moveTo>
                  <a:pt x="287782" y="114300"/>
                </a:moveTo>
                <a:lnTo>
                  <a:pt x="235330" y="114300"/>
                </a:lnTo>
                <a:lnTo>
                  <a:pt x="207263" y="127000"/>
                </a:lnTo>
                <a:lnTo>
                  <a:pt x="272923" y="127000"/>
                </a:lnTo>
                <a:lnTo>
                  <a:pt x="287782" y="114300"/>
                </a:lnTo>
                <a:close/>
              </a:path>
              <a:path w="2513329" h="1549400">
                <a:moveTo>
                  <a:pt x="1848230" y="114300"/>
                </a:moveTo>
                <a:lnTo>
                  <a:pt x="1807717" y="114300"/>
                </a:lnTo>
                <a:lnTo>
                  <a:pt x="1831213" y="127000"/>
                </a:lnTo>
                <a:lnTo>
                  <a:pt x="1883917" y="127000"/>
                </a:lnTo>
                <a:lnTo>
                  <a:pt x="1848230" y="114300"/>
                </a:lnTo>
                <a:close/>
              </a:path>
              <a:path w="2513329" h="1549400">
                <a:moveTo>
                  <a:pt x="374269" y="101600"/>
                </a:moveTo>
                <a:lnTo>
                  <a:pt x="269494" y="101600"/>
                </a:lnTo>
                <a:lnTo>
                  <a:pt x="235712" y="114300"/>
                </a:lnTo>
                <a:lnTo>
                  <a:pt x="341502" y="114300"/>
                </a:lnTo>
                <a:lnTo>
                  <a:pt x="374269" y="101600"/>
                </a:lnTo>
                <a:close/>
              </a:path>
              <a:path w="2513329" h="1549400">
                <a:moveTo>
                  <a:pt x="1814449" y="101600"/>
                </a:moveTo>
                <a:lnTo>
                  <a:pt x="1760982" y="101600"/>
                </a:lnTo>
                <a:lnTo>
                  <a:pt x="1797430" y="114300"/>
                </a:lnTo>
                <a:lnTo>
                  <a:pt x="1837816" y="114300"/>
                </a:lnTo>
                <a:lnTo>
                  <a:pt x="1814449" y="101600"/>
                </a:lnTo>
                <a:close/>
              </a:path>
              <a:path w="2513329" h="1549400">
                <a:moveTo>
                  <a:pt x="479425" y="88900"/>
                </a:moveTo>
                <a:lnTo>
                  <a:pt x="372237" y="88900"/>
                </a:lnTo>
                <a:lnTo>
                  <a:pt x="339471" y="101600"/>
                </a:lnTo>
                <a:lnTo>
                  <a:pt x="464312" y="101600"/>
                </a:lnTo>
                <a:lnTo>
                  <a:pt x="479425" y="88900"/>
                </a:lnTo>
                <a:close/>
              </a:path>
              <a:path w="2513329" h="1549400">
                <a:moveTo>
                  <a:pt x="1778380" y="88900"/>
                </a:moveTo>
                <a:lnTo>
                  <a:pt x="1718310" y="88900"/>
                </a:lnTo>
                <a:lnTo>
                  <a:pt x="1731264" y="101600"/>
                </a:lnTo>
                <a:lnTo>
                  <a:pt x="1803273" y="101600"/>
                </a:lnTo>
                <a:lnTo>
                  <a:pt x="1778380" y="88900"/>
                </a:lnTo>
                <a:close/>
              </a:path>
              <a:path w="2513329" h="1549400">
                <a:moveTo>
                  <a:pt x="702817" y="76200"/>
                </a:moveTo>
                <a:lnTo>
                  <a:pt x="462279" y="76200"/>
                </a:lnTo>
                <a:lnTo>
                  <a:pt x="428116" y="88900"/>
                </a:lnTo>
                <a:lnTo>
                  <a:pt x="675386" y="88900"/>
                </a:lnTo>
                <a:lnTo>
                  <a:pt x="702817" y="76200"/>
                </a:lnTo>
                <a:close/>
              </a:path>
              <a:path w="2513329" h="1549400">
                <a:moveTo>
                  <a:pt x="1736344" y="76200"/>
                </a:moveTo>
                <a:lnTo>
                  <a:pt x="1657223" y="76200"/>
                </a:lnTo>
                <a:lnTo>
                  <a:pt x="1679828" y="88900"/>
                </a:lnTo>
                <a:lnTo>
                  <a:pt x="1766570" y="88900"/>
                </a:lnTo>
                <a:lnTo>
                  <a:pt x="1736344" y="76200"/>
                </a:lnTo>
                <a:close/>
              </a:path>
              <a:path w="2513329" h="1549400">
                <a:moveTo>
                  <a:pt x="856107" y="63500"/>
                </a:moveTo>
                <a:lnTo>
                  <a:pt x="600075" y="63500"/>
                </a:lnTo>
                <a:lnTo>
                  <a:pt x="587248" y="76200"/>
                </a:lnTo>
                <a:lnTo>
                  <a:pt x="822705" y="76200"/>
                </a:lnTo>
                <a:lnTo>
                  <a:pt x="856107" y="63500"/>
                </a:lnTo>
                <a:close/>
              </a:path>
              <a:path w="2513329" h="1549400">
                <a:moveTo>
                  <a:pt x="1696212" y="63500"/>
                </a:moveTo>
                <a:lnTo>
                  <a:pt x="1612900" y="63500"/>
                </a:lnTo>
                <a:lnTo>
                  <a:pt x="1645412" y="76200"/>
                </a:lnTo>
                <a:lnTo>
                  <a:pt x="1723136" y="76200"/>
                </a:lnTo>
                <a:lnTo>
                  <a:pt x="1696212" y="63500"/>
                </a:lnTo>
                <a:close/>
              </a:path>
              <a:path w="2513329" h="1549400">
                <a:moveTo>
                  <a:pt x="895350" y="50800"/>
                </a:moveTo>
                <a:lnTo>
                  <a:pt x="807338" y="50800"/>
                </a:lnTo>
                <a:lnTo>
                  <a:pt x="778255" y="63500"/>
                </a:lnTo>
                <a:lnTo>
                  <a:pt x="869441" y="63500"/>
                </a:lnTo>
                <a:lnTo>
                  <a:pt x="895350" y="50800"/>
                </a:lnTo>
                <a:close/>
              </a:path>
              <a:path w="2513329" h="1549400">
                <a:moveTo>
                  <a:pt x="1650619" y="50800"/>
                </a:moveTo>
                <a:lnTo>
                  <a:pt x="1581658" y="50800"/>
                </a:lnTo>
                <a:lnTo>
                  <a:pt x="1599311" y="63500"/>
                </a:lnTo>
                <a:lnTo>
                  <a:pt x="1662557" y="63500"/>
                </a:lnTo>
                <a:lnTo>
                  <a:pt x="1650619" y="50800"/>
                </a:lnTo>
                <a:close/>
              </a:path>
              <a:path w="2513329" h="1549400">
                <a:moveTo>
                  <a:pt x="950849" y="38100"/>
                </a:moveTo>
                <a:lnTo>
                  <a:pt x="864870" y="38100"/>
                </a:lnTo>
                <a:lnTo>
                  <a:pt x="851915" y="50800"/>
                </a:lnTo>
                <a:lnTo>
                  <a:pt x="935736" y="50800"/>
                </a:lnTo>
                <a:lnTo>
                  <a:pt x="950849" y="38100"/>
                </a:lnTo>
                <a:close/>
              </a:path>
              <a:path w="2513329" h="1549400">
                <a:moveTo>
                  <a:pt x="1604010" y="38100"/>
                </a:moveTo>
                <a:lnTo>
                  <a:pt x="1506727" y="38100"/>
                </a:lnTo>
                <a:lnTo>
                  <a:pt x="1521840" y="50800"/>
                </a:lnTo>
                <a:lnTo>
                  <a:pt x="1617979" y="50800"/>
                </a:lnTo>
                <a:lnTo>
                  <a:pt x="1604010" y="38100"/>
                </a:lnTo>
                <a:close/>
              </a:path>
              <a:path w="2513329" h="1549400">
                <a:moveTo>
                  <a:pt x="1056004" y="25400"/>
                </a:moveTo>
                <a:lnTo>
                  <a:pt x="931672" y="25400"/>
                </a:lnTo>
                <a:lnTo>
                  <a:pt x="903604" y="38100"/>
                </a:lnTo>
                <a:lnTo>
                  <a:pt x="1038351" y="38100"/>
                </a:lnTo>
                <a:lnTo>
                  <a:pt x="1056004" y="25400"/>
                </a:lnTo>
                <a:close/>
              </a:path>
              <a:path w="2513329" h="1549400">
                <a:moveTo>
                  <a:pt x="1553210" y="25400"/>
                </a:moveTo>
                <a:lnTo>
                  <a:pt x="1377696" y="25400"/>
                </a:lnTo>
                <a:lnTo>
                  <a:pt x="1413002" y="38100"/>
                </a:lnTo>
                <a:lnTo>
                  <a:pt x="1567561" y="38100"/>
                </a:lnTo>
                <a:lnTo>
                  <a:pt x="1553210" y="25400"/>
                </a:lnTo>
                <a:close/>
              </a:path>
              <a:path w="2513329" h="1549400">
                <a:moveTo>
                  <a:pt x="1452752" y="12700"/>
                </a:moveTo>
                <a:lnTo>
                  <a:pt x="982726" y="12700"/>
                </a:lnTo>
                <a:lnTo>
                  <a:pt x="947420" y="25400"/>
                </a:lnTo>
                <a:lnTo>
                  <a:pt x="1470787" y="25400"/>
                </a:lnTo>
                <a:lnTo>
                  <a:pt x="1452752" y="12700"/>
                </a:lnTo>
                <a:close/>
              </a:path>
              <a:path w="2513329" h="1549400">
                <a:moveTo>
                  <a:pt x="1287526" y="0"/>
                </a:moveTo>
                <a:lnTo>
                  <a:pt x="1171955" y="0"/>
                </a:lnTo>
                <a:lnTo>
                  <a:pt x="1154811" y="12700"/>
                </a:lnTo>
                <a:lnTo>
                  <a:pt x="1338072" y="12700"/>
                </a:lnTo>
                <a:lnTo>
                  <a:pt x="1287526"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42" name="object 44">
            <a:extLst>
              <a:ext uri="{FF2B5EF4-FFF2-40B4-BE49-F238E27FC236}">
                <a16:creationId xmlns:a16="http://schemas.microsoft.com/office/drawing/2014/main" id="{15400FF6-2342-517F-FA03-43F1A8EDEEB5}"/>
              </a:ext>
            </a:extLst>
          </p:cNvPr>
          <p:cNvSpPr txBox="1"/>
          <p:nvPr/>
        </p:nvSpPr>
        <p:spPr>
          <a:xfrm>
            <a:off x="5598652" y="5150250"/>
            <a:ext cx="59690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dirty="0">
                <a:solidFill>
                  <a:sysClr val="windowText" lastClr="000000"/>
                </a:solidFill>
                <a:latin typeface="Cambria Math"/>
                <a:cs typeface="Cambria Math"/>
              </a:rPr>
              <a:t>𝐽</a:t>
            </a:r>
            <a:r>
              <a:rPr kern="0" spc="420" dirty="0">
                <a:solidFill>
                  <a:sysClr val="windowText" lastClr="000000"/>
                </a:solidFill>
                <a:latin typeface="Cambria Math"/>
                <a:cs typeface="Cambria Math"/>
              </a:rPr>
              <a:t> </a:t>
            </a:r>
            <a:r>
              <a:rPr kern="0" dirty="0">
                <a:solidFill>
                  <a:sysClr val="windowText" lastClr="000000"/>
                </a:solidFill>
                <a:latin typeface="Cambria Math"/>
                <a:cs typeface="Cambria Math"/>
              </a:rPr>
              <a:t>w,</a:t>
            </a:r>
            <a:r>
              <a:rPr kern="0" spc="-17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endParaRPr kern="0">
              <a:solidFill>
                <a:sysClr val="windowText" lastClr="000000"/>
              </a:solidFill>
              <a:latin typeface="Cambria Math"/>
              <a:cs typeface="Cambria Math"/>
            </a:endParaRPr>
          </a:p>
        </p:txBody>
      </p:sp>
      <p:pic>
        <p:nvPicPr>
          <p:cNvPr id="5143" name="object 45">
            <a:extLst>
              <a:ext uri="{FF2B5EF4-FFF2-40B4-BE49-F238E27FC236}">
                <a16:creationId xmlns:a16="http://schemas.microsoft.com/office/drawing/2014/main" id="{1104B27C-C7F1-7835-3B9B-EEA9598165F4}"/>
              </a:ext>
            </a:extLst>
          </p:cNvPr>
          <p:cNvPicPr/>
          <p:nvPr/>
        </p:nvPicPr>
        <p:blipFill>
          <a:blip r:embed="rId7" cstate="print"/>
          <a:stretch>
            <a:fillRect/>
          </a:stretch>
        </p:blipFill>
        <p:spPr>
          <a:xfrm>
            <a:off x="6429613" y="5260143"/>
            <a:ext cx="291845" cy="143510"/>
          </a:xfrm>
          <a:prstGeom prst="rect">
            <a:avLst/>
          </a:prstGeom>
        </p:spPr>
      </p:pic>
      <p:pic>
        <p:nvPicPr>
          <p:cNvPr id="5144" name="object 46">
            <a:extLst>
              <a:ext uri="{FF2B5EF4-FFF2-40B4-BE49-F238E27FC236}">
                <a16:creationId xmlns:a16="http://schemas.microsoft.com/office/drawing/2014/main" id="{CC774C60-2A89-FDD7-F5D0-30DD436A4496}"/>
              </a:ext>
            </a:extLst>
          </p:cNvPr>
          <p:cNvPicPr/>
          <p:nvPr/>
        </p:nvPicPr>
        <p:blipFill>
          <a:blip r:embed="rId8" cstate="print"/>
          <a:stretch>
            <a:fillRect/>
          </a:stretch>
        </p:blipFill>
        <p:spPr>
          <a:xfrm>
            <a:off x="2258437" y="4826362"/>
            <a:ext cx="7760703" cy="660120"/>
          </a:xfrm>
          <a:prstGeom prst="rect">
            <a:avLst/>
          </a:prstGeom>
        </p:spPr>
      </p:pic>
      <p:pic>
        <p:nvPicPr>
          <p:cNvPr id="5145" name="object 47">
            <a:extLst>
              <a:ext uri="{FF2B5EF4-FFF2-40B4-BE49-F238E27FC236}">
                <a16:creationId xmlns:a16="http://schemas.microsoft.com/office/drawing/2014/main" id="{ABB304DA-0942-87D3-9AC2-BA05BDA5D862}"/>
              </a:ext>
            </a:extLst>
          </p:cNvPr>
          <p:cNvPicPr/>
          <p:nvPr/>
        </p:nvPicPr>
        <p:blipFill>
          <a:blip r:embed="rId9" cstate="print"/>
          <a:stretch>
            <a:fillRect/>
          </a:stretch>
        </p:blipFill>
        <p:spPr>
          <a:xfrm>
            <a:off x="2396918" y="2093360"/>
            <a:ext cx="206375" cy="206375"/>
          </a:xfrm>
          <a:prstGeom prst="rect">
            <a:avLst/>
          </a:prstGeom>
        </p:spPr>
      </p:pic>
      <p:pic>
        <p:nvPicPr>
          <p:cNvPr id="5146" name="object 48">
            <a:extLst>
              <a:ext uri="{FF2B5EF4-FFF2-40B4-BE49-F238E27FC236}">
                <a16:creationId xmlns:a16="http://schemas.microsoft.com/office/drawing/2014/main" id="{EE307D22-781F-5FDC-69AE-FFC5A817FA47}"/>
              </a:ext>
            </a:extLst>
          </p:cNvPr>
          <p:cNvPicPr/>
          <p:nvPr/>
        </p:nvPicPr>
        <p:blipFill>
          <a:blip r:embed="rId9" cstate="print"/>
          <a:stretch>
            <a:fillRect/>
          </a:stretch>
        </p:blipFill>
        <p:spPr>
          <a:xfrm>
            <a:off x="2396918" y="2550560"/>
            <a:ext cx="206375" cy="206375"/>
          </a:xfrm>
          <a:prstGeom prst="rect">
            <a:avLst/>
          </a:prstGeom>
        </p:spPr>
      </p:pic>
      <p:pic>
        <p:nvPicPr>
          <p:cNvPr id="5147" name="object 49">
            <a:extLst>
              <a:ext uri="{FF2B5EF4-FFF2-40B4-BE49-F238E27FC236}">
                <a16:creationId xmlns:a16="http://schemas.microsoft.com/office/drawing/2014/main" id="{5B00A265-8DA3-DE79-779A-74BD1D56AF37}"/>
              </a:ext>
            </a:extLst>
          </p:cNvPr>
          <p:cNvPicPr/>
          <p:nvPr/>
        </p:nvPicPr>
        <p:blipFill>
          <a:blip r:embed="rId9" cstate="print"/>
          <a:stretch>
            <a:fillRect/>
          </a:stretch>
        </p:blipFill>
        <p:spPr>
          <a:xfrm>
            <a:off x="3044618" y="3503060"/>
            <a:ext cx="206375" cy="206375"/>
          </a:xfrm>
          <a:prstGeom prst="rect">
            <a:avLst/>
          </a:prstGeom>
        </p:spPr>
      </p:pic>
      <p:pic>
        <p:nvPicPr>
          <p:cNvPr id="5148" name="object 50">
            <a:extLst>
              <a:ext uri="{FF2B5EF4-FFF2-40B4-BE49-F238E27FC236}">
                <a16:creationId xmlns:a16="http://schemas.microsoft.com/office/drawing/2014/main" id="{CAA7E662-334F-2680-2935-61128B613772}"/>
              </a:ext>
            </a:extLst>
          </p:cNvPr>
          <p:cNvPicPr/>
          <p:nvPr/>
        </p:nvPicPr>
        <p:blipFill>
          <a:blip r:embed="rId9" cstate="print"/>
          <a:stretch>
            <a:fillRect/>
          </a:stretch>
        </p:blipFill>
        <p:spPr>
          <a:xfrm>
            <a:off x="2701718" y="3455435"/>
            <a:ext cx="206375" cy="206375"/>
          </a:xfrm>
          <a:prstGeom prst="rect">
            <a:avLst/>
          </a:prstGeom>
        </p:spPr>
      </p:pic>
      <p:grpSp>
        <p:nvGrpSpPr>
          <p:cNvPr id="5149" name="object 51">
            <a:extLst>
              <a:ext uri="{FF2B5EF4-FFF2-40B4-BE49-F238E27FC236}">
                <a16:creationId xmlns:a16="http://schemas.microsoft.com/office/drawing/2014/main" id="{A4BC3D3C-B42A-8079-58B9-3BD1B3F01EC0}"/>
              </a:ext>
            </a:extLst>
          </p:cNvPr>
          <p:cNvGrpSpPr/>
          <p:nvPr/>
        </p:nvGrpSpPr>
        <p:grpSpPr>
          <a:xfrm>
            <a:off x="2701718" y="1736299"/>
            <a:ext cx="2156460" cy="1992630"/>
            <a:chOff x="1563687" y="797051"/>
            <a:chExt cx="2156460" cy="1992630"/>
          </a:xfrm>
        </p:grpSpPr>
        <p:sp>
          <p:nvSpPr>
            <p:cNvPr id="5150" name="object 52">
              <a:extLst>
                <a:ext uri="{FF2B5EF4-FFF2-40B4-BE49-F238E27FC236}">
                  <a16:creationId xmlns:a16="http://schemas.microsoft.com/office/drawing/2014/main" id="{EE16469D-4D96-AC45-8144-440C334C165F}"/>
                </a:ext>
              </a:extLst>
            </p:cNvPr>
            <p:cNvSpPr/>
            <p:nvPr/>
          </p:nvSpPr>
          <p:spPr>
            <a:xfrm>
              <a:off x="1659255" y="797051"/>
              <a:ext cx="2060575" cy="1524000"/>
            </a:xfrm>
            <a:custGeom>
              <a:avLst/>
              <a:gdLst/>
              <a:ahLst/>
              <a:cxnLst/>
              <a:rect l="l" t="t" r="r" b="b"/>
              <a:pathLst>
                <a:path w="2060575" h="1524000">
                  <a:moveTo>
                    <a:pt x="1220596" y="1511300"/>
                  </a:moveTo>
                  <a:lnTo>
                    <a:pt x="943228" y="1511300"/>
                  </a:lnTo>
                  <a:lnTo>
                    <a:pt x="945388" y="1524000"/>
                  </a:lnTo>
                  <a:lnTo>
                    <a:pt x="1215644" y="1524000"/>
                  </a:lnTo>
                  <a:lnTo>
                    <a:pt x="1220596" y="1511300"/>
                  </a:lnTo>
                  <a:close/>
                </a:path>
                <a:path w="2060575" h="1524000">
                  <a:moveTo>
                    <a:pt x="1247520" y="1498600"/>
                  </a:moveTo>
                  <a:lnTo>
                    <a:pt x="903351" y="1498600"/>
                  </a:lnTo>
                  <a:lnTo>
                    <a:pt x="910970" y="1511300"/>
                  </a:lnTo>
                  <a:lnTo>
                    <a:pt x="1244219" y="1511300"/>
                  </a:lnTo>
                  <a:lnTo>
                    <a:pt x="1247520" y="1498600"/>
                  </a:lnTo>
                  <a:close/>
                </a:path>
                <a:path w="2060575" h="1524000">
                  <a:moveTo>
                    <a:pt x="882269" y="1485900"/>
                  </a:moveTo>
                  <a:lnTo>
                    <a:pt x="875919" y="1485900"/>
                  </a:lnTo>
                  <a:lnTo>
                    <a:pt x="883412" y="1498600"/>
                  </a:lnTo>
                  <a:lnTo>
                    <a:pt x="882269" y="1485900"/>
                  </a:lnTo>
                  <a:close/>
                </a:path>
                <a:path w="2060575" h="1524000">
                  <a:moveTo>
                    <a:pt x="986917" y="1485900"/>
                  </a:moveTo>
                  <a:lnTo>
                    <a:pt x="882269" y="1485900"/>
                  </a:lnTo>
                  <a:lnTo>
                    <a:pt x="888111" y="1498600"/>
                  </a:lnTo>
                  <a:lnTo>
                    <a:pt x="994028" y="1498600"/>
                  </a:lnTo>
                  <a:lnTo>
                    <a:pt x="986917" y="1485900"/>
                  </a:lnTo>
                  <a:close/>
                </a:path>
                <a:path w="2060575" h="1524000">
                  <a:moveTo>
                    <a:pt x="990853" y="1485900"/>
                  </a:moveTo>
                  <a:lnTo>
                    <a:pt x="986917" y="1485900"/>
                  </a:lnTo>
                  <a:lnTo>
                    <a:pt x="994028" y="1498600"/>
                  </a:lnTo>
                  <a:lnTo>
                    <a:pt x="990853" y="1485900"/>
                  </a:lnTo>
                  <a:close/>
                </a:path>
                <a:path w="2060575" h="1524000">
                  <a:moveTo>
                    <a:pt x="996061" y="1485900"/>
                  </a:moveTo>
                  <a:lnTo>
                    <a:pt x="990853" y="1485900"/>
                  </a:lnTo>
                  <a:lnTo>
                    <a:pt x="994028" y="1498600"/>
                  </a:lnTo>
                  <a:lnTo>
                    <a:pt x="997838" y="1498600"/>
                  </a:lnTo>
                  <a:lnTo>
                    <a:pt x="996061" y="1485900"/>
                  </a:lnTo>
                  <a:close/>
                </a:path>
                <a:path w="2060575" h="1524000">
                  <a:moveTo>
                    <a:pt x="1261618" y="1485900"/>
                  </a:moveTo>
                  <a:lnTo>
                    <a:pt x="1192530" y="1485900"/>
                  </a:lnTo>
                  <a:lnTo>
                    <a:pt x="1190752" y="1498600"/>
                  </a:lnTo>
                  <a:lnTo>
                    <a:pt x="1247647" y="1498600"/>
                  </a:lnTo>
                  <a:lnTo>
                    <a:pt x="1261344" y="1487090"/>
                  </a:lnTo>
                  <a:lnTo>
                    <a:pt x="1261618" y="1485900"/>
                  </a:lnTo>
                  <a:close/>
                </a:path>
                <a:path w="2060575" h="1524000">
                  <a:moveTo>
                    <a:pt x="1261344" y="1487090"/>
                  </a:moveTo>
                  <a:lnTo>
                    <a:pt x="1247647" y="1498600"/>
                  </a:lnTo>
                  <a:lnTo>
                    <a:pt x="1258570" y="1498600"/>
                  </a:lnTo>
                  <a:lnTo>
                    <a:pt x="1259670" y="1494366"/>
                  </a:lnTo>
                  <a:lnTo>
                    <a:pt x="1261344" y="1487090"/>
                  </a:lnTo>
                  <a:close/>
                </a:path>
                <a:path w="2060575" h="1524000">
                  <a:moveTo>
                    <a:pt x="1259670" y="1494366"/>
                  </a:moveTo>
                  <a:lnTo>
                    <a:pt x="1258570" y="1498600"/>
                  </a:lnTo>
                  <a:lnTo>
                    <a:pt x="1258805" y="1498129"/>
                  </a:lnTo>
                  <a:lnTo>
                    <a:pt x="1259670" y="1494366"/>
                  </a:lnTo>
                  <a:close/>
                </a:path>
                <a:path w="2060575" h="1524000">
                  <a:moveTo>
                    <a:pt x="1258805" y="1498129"/>
                  </a:moveTo>
                  <a:lnTo>
                    <a:pt x="1258570" y="1498600"/>
                  </a:lnTo>
                  <a:lnTo>
                    <a:pt x="1258805" y="1498129"/>
                  </a:lnTo>
                  <a:close/>
                </a:path>
                <a:path w="2060575" h="1524000">
                  <a:moveTo>
                    <a:pt x="1261745" y="1492250"/>
                  </a:moveTo>
                  <a:lnTo>
                    <a:pt x="1258805" y="1498129"/>
                  </a:lnTo>
                  <a:lnTo>
                    <a:pt x="1258696" y="1498600"/>
                  </a:lnTo>
                  <a:lnTo>
                    <a:pt x="1260347" y="1498600"/>
                  </a:lnTo>
                  <a:lnTo>
                    <a:pt x="1261745" y="1492250"/>
                  </a:lnTo>
                  <a:close/>
                </a:path>
                <a:path w="2060575" h="1524000">
                  <a:moveTo>
                    <a:pt x="1261623" y="1486855"/>
                  </a:moveTo>
                  <a:lnTo>
                    <a:pt x="1261344" y="1487090"/>
                  </a:lnTo>
                  <a:lnTo>
                    <a:pt x="1259670" y="1494366"/>
                  </a:lnTo>
                  <a:lnTo>
                    <a:pt x="1261623" y="1486855"/>
                  </a:lnTo>
                  <a:close/>
                </a:path>
                <a:path w="2060575" h="1524000">
                  <a:moveTo>
                    <a:pt x="1264920" y="1485900"/>
                  </a:moveTo>
                  <a:lnTo>
                    <a:pt x="1263142" y="1485900"/>
                  </a:lnTo>
                  <a:lnTo>
                    <a:pt x="1261745" y="1492250"/>
                  </a:lnTo>
                  <a:lnTo>
                    <a:pt x="1264920" y="1485900"/>
                  </a:lnTo>
                  <a:close/>
                </a:path>
                <a:path w="2060575" h="1524000">
                  <a:moveTo>
                    <a:pt x="1262761" y="1485900"/>
                  </a:moveTo>
                  <a:lnTo>
                    <a:pt x="1261871" y="1485900"/>
                  </a:lnTo>
                  <a:lnTo>
                    <a:pt x="1261623" y="1486855"/>
                  </a:lnTo>
                  <a:lnTo>
                    <a:pt x="1262761" y="1485900"/>
                  </a:lnTo>
                  <a:close/>
                </a:path>
                <a:path w="2060575" h="1524000">
                  <a:moveTo>
                    <a:pt x="855980" y="1473200"/>
                  </a:moveTo>
                  <a:lnTo>
                    <a:pt x="859917" y="1485900"/>
                  </a:lnTo>
                  <a:lnTo>
                    <a:pt x="861187" y="1485900"/>
                  </a:lnTo>
                  <a:lnTo>
                    <a:pt x="855980" y="1473200"/>
                  </a:lnTo>
                  <a:close/>
                </a:path>
                <a:path w="2060575" h="1524000">
                  <a:moveTo>
                    <a:pt x="937259" y="1473200"/>
                  </a:moveTo>
                  <a:lnTo>
                    <a:pt x="856107" y="1473200"/>
                  </a:lnTo>
                  <a:lnTo>
                    <a:pt x="861187" y="1485900"/>
                  </a:lnTo>
                  <a:lnTo>
                    <a:pt x="942975" y="1485900"/>
                  </a:lnTo>
                  <a:lnTo>
                    <a:pt x="937259" y="1473200"/>
                  </a:lnTo>
                  <a:close/>
                </a:path>
                <a:path w="2060575" h="1524000">
                  <a:moveTo>
                    <a:pt x="939800" y="1473200"/>
                  </a:moveTo>
                  <a:lnTo>
                    <a:pt x="937259" y="1473200"/>
                  </a:lnTo>
                  <a:lnTo>
                    <a:pt x="945133" y="1485900"/>
                  </a:lnTo>
                  <a:lnTo>
                    <a:pt x="939800" y="1473200"/>
                  </a:lnTo>
                  <a:close/>
                </a:path>
                <a:path w="2060575" h="1524000">
                  <a:moveTo>
                    <a:pt x="1228089" y="1473200"/>
                  </a:moveTo>
                  <a:lnTo>
                    <a:pt x="1218819" y="1473200"/>
                  </a:lnTo>
                  <a:lnTo>
                    <a:pt x="1214374" y="1485900"/>
                  </a:lnTo>
                  <a:lnTo>
                    <a:pt x="1227836" y="1485900"/>
                  </a:lnTo>
                  <a:lnTo>
                    <a:pt x="1228089" y="1473200"/>
                  </a:lnTo>
                  <a:close/>
                </a:path>
                <a:path w="2060575" h="1524000">
                  <a:moveTo>
                    <a:pt x="1235837" y="1473200"/>
                  </a:moveTo>
                  <a:lnTo>
                    <a:pt x="1228089" y="1473200"/>
                  </a:lnTo>
                  <a:lnTo>
                    <a:pt x="1227836" y="1485900"/>
                  </a:lnTo>
                  <a:lnTo>
                    <a:pt x="1235837" y="1473200"/>
                  </a:lnTo>
                  <a:close/>
                </a:path>
                <a:path w="2060575" h="1524000">
                  <a:moveTo>
                    <a:pt x="1279652" y="1473200"/>
                  </a:moveTo>
                  <a:lnTo>
                    <a:pt x="1235837" y="1473200"/>
                  </a:lnTo>
                  <a:lnTo>
                    <a:pt x="1227836" y="1485900"/>
                  </a:lnTo>
                  <a:lnTo>
                    <a:pt x="1273937" y="1485900"/>
                  </a:lnTo>
                  <a:lnTo>
                    <a:pt x="1279652" y="1473200"/>
                  </a:lnTo>
                  <a:close/>
                </a:path>
                <a:path w="2060575" h="1524000">
                  <a:moveTo>
                    <a:pt x="1282319" y="1473200"/>
                  </a:moveTo>
                  <a:lnTo>
                    <a:pt x="1279652" y="1473200"/>
                  </a:lnTo>
                  <a:lnTo>
                    <a:pt x="1274699" y="1485900"/>
                  </a:lnTo>
                  <a:lnTo>
                    <a:pt x="1282319" y="1473200"/>
                  </a:lnTo>
                  <a:close/>
                </a:path>
                <a:path w="2060575" h="1524000">
                  <a:moveTo>
                    <a:pt x="905128" y="1460500"/>
                  </a:moveTo>
                  <a:lnTo>
                    <a:pt x="838707" y="1460500"/>
                  </a:lnTo>
                  <a:lnTo>
                    <a:pt x="840867" y="1473200"/>
                  </a:lnTo>
                  <a:lnTo>
                    <a:pt x="912368" y="1473200"/>
                  </a:lnTo>
                  <a:lnTo>
                    <a:pt x="905128" y="1460500"/>
                  </a:lnTo>
                  <a:close/>
                </a:path>
                <a:path w="2060575" h="1524000">
                  <a:moveTo>
                    <a:pt x="1236852" y="1460500"/>
                  </a:moveTo>
                  <a:lnTo>
                    <a:pt x="1235456" y="1460500"/>
                  </a:lnTo>
                  <a:lnTo>
                    <a:pt x="1229233" y="1473200"/>
                  </a:lnTo>
                  <a:lnTo>
                    <a:pt x="1233551" y="1473200"/>
                  </a:lnTo>
                  <a:lnTo>
                    <a:pt x="1235574" y="1471156"/>
                  </a:lnTo>
                  <a:lnTo>
                    <a:pt x="1236852" y="1460500"/>
                  </a:lnTo>
                  <a:close/>
                </a:path>
                <a:path w="2060575" h="1524000">
                  <a:moveTo>
                    <a:pt x="1301114" y="1460500"/>
                  </a:moveTo>
                  <a:lnTo>
                    <a:pt x="1246124" y="1460500"/>
                  </a:lnTo>
                  <a:lnTo>
                    <a:pt x="1235574" y="1471156"/>
                  </a:lnTo>
                  <a:lnTo>
                    <a:pt x="1235328" y="1473200"/>
                  </a:lnTo>
                  <a:lnTo>
                    <a:pt x="1295781" y="1473200"/>
                  </a:lnTo>
                  <a:lnTo>
                    <a:pt x="1301114" y="1460500"/>
                  </a:lnTo>
                  <a:close/>
                </a:path>
                <a:path w="2060575" h="1524000">
                  <a:moveTo>
                    <a:pt x="1246124" y="1460500"/>
                  </a:moveTo>
                  <a:lnTo>
                    <a:pt x="1236852" y="1460500"/>
                  </a:lnTo>
                  <a:lnTo>
                    <a:pt x="1235574" y="1471156"/>
                  </a:lnTo>
                  <a:lnTo>
                    <a:pt x="1246124" y="1460500"/>
                  </a:lnTo>
                  <a:close/>
                </a:path>
                <a:path w="2060575" h="1524000">
                  <a:moveTo>
                    <a:pt x="866139" y="1346200"/>
                  </a:moveTo>
                  <a:lnTo>
                    <a:pt x="831214" y="1346200"/>
                  </a:lnTo>
                  <a:lnTo>
                    <a:pt x="831214" y="1447800"/>
                  </a:lnTo>
                  <a:lnTo>
                    <a:pt x="832612" y="1460500"/>
                  </a:lnTo>
                  <a:lnTo>
                    <a:pt x="887476" y="1460500"/>
                  </a:lnTo>
                  <a:lnTo>
                    <a:pt x="885951" y="1447800"/>
                  </a:lnTo>
                  <a:lnTo>
                    <a:pt x="864996" y="1447800"/>
                  </a:lnTo>
                  <a:lnTo>
                    <a:pt x="863709" y="1441668"/>
                  </a:lnTo>
                  <a:lnTo>
                    <a:pt x="860425" y="1435100"/>
                  </a:lnTo>
                  <a:lnTo>
                    <a:pt x="866139" y="1435100"/>
                  </a:lnTo>
                  <a:lnTo>
                    <a:pt x="866139" y="1358900"/>
                  </a:lnTo>
                  <a:lnTo>
                    <a:pt x="865124" y="1358900"/>
                  </a:lnTo>
                  <a:lnTo>
                    <a:pt x="866139" y="1346200"/>
                  </a:lnTo>
                  <a:close/>
                </a:path>
                <a:path w="2060575" h="1524000">
                  <a:moveTo>
                    <a:pt x="1315974" y="1447800"/>
                  </a:moveTo>
                  <a:lnTo>
                    <a:pt x="1255776" y="1447800"/>
                  </a:lnTo>
                  <a:lnTo>
                    <a:pt x="1250061" y="1460500"/>
                  </a:lnTo>
                  <a:lnTo>
                    <a:pt x="1314195" y="1460500"/>
                  </a:lnTo>
                  <a:lnTo>
                    <a:pt x="1315974" y="1447800"/>
                  </a:lnTo>
                  <a:close/>
                </a:path>
                <a:path w="2060575" h="1524000">
                  <a:moveTo>
                    <a:pt x="456311" y="1435100"/>
                  </a:moveTo>
                  <a:lnTo>
                    <a:pt x="428117" y="1435100"/>
                  </a:lnTo>
                  <a:lnTo>
                    <a:pt x="435482" y="1447800"/>
                  </a:lnTo>
                  <a:lnTo>
                    <a:pt x="459867" y="1447800"/>
                  </a:lnTo>
                  <a:lnTo>
                    <a:pt x="456311" y="1435100"/>
                  </a:lnTo>
                  <a:close/>
                </a:path>
                <a:path w="2060575" h="1524000">
                  <a:moveTo>
                    <a:pt x="456311" y="1435100"/>
                  </a:moveTo>
                  <a:lnTo>
                    <a:pt x="459867" y="1447800"/>
                  </a:lnTo>
                  <a:lnTo>
                    <a:pt x="462788" y="1447800"/>
                  </a:lnTo>
                  <a:lnTo>
                    <a:pt x="456311" y="1435100"/>
                  </a:lnTo>
                  <a:close/>
                </a:path>
                <a:path w="2060575" h="1524000">
                  <a:moveTo>
                    <a:pt x="672972" y="1435100"/>
                  </a:moveTo>
                  <a:lnTo>
                    <a:pt x="456311" y="1435100"/>
                  </a:lnTo>
                  <a:lnTo>
                    <a:pt x="462788" y="1447800"/>
                  </a:lnTo>
                  <a:lnTo>
                    <a:pt x="670559" y="1447800"/>
                  </a:lnTo>
                  <a:lnTo>
                    <a:pt x="672972" y="1435100"/>
                  </a:lnTo>
                  <a:close/>
                </a:path>
                <a:path w="2060575" h="1524000">
                  <a:moveTo>
                    <a:pt x="865187" y="1444624"/>
                  </a:moveTo>
                  <a:lnTo>
                    <a:pt x="866139" y="1447800"/>
                  </a:lnTo>
                  <a:lnTo>
                    <a:pt x="866139" y="1446529"/>
                  </a:lnTo>
                  <a:lnTo>
                    <a:pt x="865187" y="1444624"/>
                  </a:lnTo>
                  <a:close/>
                </a:path>
                <a:path w="2060575" h="1524000">
                  <a:moveTo>
                    <a:pt x="866139" y="1444752"/>
                  </a:moveTo>
                  <a:lnTo>
                    <a:pt x="866139" y="1446529"/>
                  </a:lnTo>
                  <a:lnTo>
                    <a:pt x="866775" y="1447800"/>
                  </a:lnTo>
                  <a:lnTo>
                    <a:pt x="866139" y="1444752"/>
                  </a:lnTo>
                  <a:close/>
                </a:path>
                <a:path w="2060575" h="1524000">
                  <a:moveTo>
                    <a:pt x="1323975" y="1435100"/>
                  </a:moveTo>
                  <a:lnTo>
                    <a:pt x="1270634" y="1435100"/>
                  </a:lnTo>
                  <a:lnTo>
                    <a:pt x="1268730" y="1447800"/>
                  </a:lnTo>
                  <a:lnTo>
                    <a:pt x="1320800" y="1447800"/>
                  </a:lnTo>
                  <a:lnTo>
                    <a:pt x="1323975" y="1435100"/>
                  </a:lnTo>
                  <a:close/>
                </a:path>
                <a:path w="2060575" h="1524000">
                  <a:moveTo>
                    <a:pt x="863726" y="1435100"/>
                  </a:moveTo>
                  <a:lnTo>
                    <a:pt x="862330" y="1435100"/>
                  </a:lnTo>
                  <a:lnTo>
                    <a:pt x="865187" y="1444624"/>
                  </a:lnTo>
                  <a:lnTo>
                    <a:pt x="866139" y="1446529"/>
                  </a:lnTo>
                  <a:lnTo>
                    <a:pt x="866108" y="1444624"/>
                  </a:lnTo>
                  <a:lnTo>
                    <a:pt x="863726" y="1435100"/>
                  </a:lnTo>
                  <a:close/>
                </a:path>
                <a:path w="2060575" h="1524000">
                  <a:moveTo>
                    <a:pt x="866139" y="1435100"/>
                  </a:moveTo>
                  <a:lnTo>
                    <a:pt x="863726" y="1435100"/>
                  </a:lnTo>
                  <a:lnTo>
                    <a:pt x="866139" y="1444752"/>
                  </a:lnTo>
                  <a:lnTo>
                    <a:pt x="866139" y="1435100"/>
                  </a:lnTo>
                  <a:close/>
                </a:path>
                <a:path w="2060575" h="1524000">
                  <a:moveTo>
                    <a:pt x="862330" y="1435100"/>
                  </a:moveTo>
                  <a:lnTo>
                    <a:pt x="863709" y="1441668"/>
                  </a:lnTo>
                  <a:lnTo>
                    <a:pt x="865187" y="1444624"/>
                  </a:lnTo>
                  <a:lnTo>
                    <a:pt x="862330" y="1435100"/>
                  </a:lnTo>
                  <a:close/>
                </a:path>
                <a:path w="2060575" h="1524000">
                  <a:moveTo>
                    <a:pt x="862330" y="1435100"/>
                  </a:moveTo>
                  <a:lnTo>
                    <a:pt x="860425" y="1435100"/>
                  </a:lnTo>
                  <a:lnTo>
                    <a:pt x="863709" y="1441668"/>
                  </a:lnTo>
                  <a:lnTo>
                    <a:pt x="862330" y="1435100"/>
                  </a:lnTo>
                  <a:close/>
                </a:path>
                <a:path w="2060575" h="1524000">
                  <a:moveTo>
                    <a:pt x="375793" y="1422400"/>
                  </a:moveTo>
                  <a:lnTo>
                    <a:pt x="372490" y="1422400"/>
                  </a:lnTo>
                  <a:lnTo>
                    <a:pt x="374142" y="1435100"/>
                  </a:lnTo>
                  <a:lnTo>
                    <a:pt x="378968" y="1435100"/>
                  </a:lnTo>
                  <a:lnTo>
                    <a:pt x="375793" y="1422400"/>
                  </a:lnTo>
                  <a:close/>
                </a:path>
                <a:path w="2060575" h="1524000">
                  <a:moveTo>
                    <a:pt x="375793" y="1422400"/>
                  </a:moveTo>
                  <a:lnTo>
                    <a:pt x="378968" y="1435100"/>
                  </a:lnTo>
                  <a:lnTo>
                    <a:pt x="381000" y="1435100"/>
                  </a:lnTo>
                  <a:lnTo>
                    <a:pt x="375793" y="1422400"/>
                  </a:lnTo>
                  <a:close/>
                </a:path>
                <a:path w="2060575" h="1524000">
                  <a:moveTo>
                    <a:pt x="705484" y="1422400"/>
                  </a:moveTo>
                  <a:lnTo>
                    <a:pt x="375793" y="1422400"/>
                  </a:lnTo>
                  <a:lnTo>
                    <a:pt x="381000" y="1435100"/>
                  </a:lnTo>
                  <a:lnTo>
                    <a:pt x="695070" y="1435100"/>
                  </a:lnTo>
                  <a:lnTo>
                    <a:pt x="705484" y="1422400"/>
                  </a:lnTo>
                  <a:close/>
                </a:path>
                <a:path w="2060575" h="1524000">
                  <a:moveTo>
                    <a:pt x="705484" y="1422400"/>
                  </a:moveTo>
                  <a:lnTo>
                    <a:pt x="695070" y="1435100"/>
                  </a:lnTo>
                  <a:lnTo>
                    <a:pt x="702309" y="1435100"/>
                  </a:lnTo>
                  <a:lnTo>
                    <a:pt x="705484" y="1422400"/>
                  </a:lnTo>
                  <a:close/>
                </a:path>
                <a:path w="2060575" h="1524000">
                  <a:moveTo>
                    <a:pt x="710819" y="1422400"/>
                  </a:moveTo>
                  <a:lnTo>
                    <a:pt x="705484" y="1422400"/>
                  </a:lnTo>
                  <a:lnTo>
                    <a:pt x="702309" y="1435100"/>
                  </a:lnTo>
                  <a:lnTo>
                    <a:pt x="703199" y="1435100"/>
                  </a:lnTo>
                  <a:lnTo>
                    <a:pt x="710819" y="1422400"/>
                  </a:lnTo>
                  <a:close/>
                </a:path>
                <a:path w="2060575" h="1524000">
                  <a:moveTo>
                    <a:pt x="710819" y="1422400"/>
                  </a:moveTo>
                  <a:lnTo>
                    <a:pt x="703580" y="1435100"/>
                  </a:lnTo>
                  <a:lnTo>
                    <a:pt x="709040" y="1435100"/>
                  </a:lnTo>
                  <a:lnTo>
                    <a:pt x="710819" y="1422400"/>
                  </a:lnTo>
                  <a:close/>
                </a:path>
                <a:path w="2060575" h="1524000">
                  <a:moveTo>
                    <a:pt x="1287444" y="1432316"/>
                  </a:moveTo>
                  <a:lnTo>
                    <a:pt x="1284605" y="1435100"/>
                  </a:lnTo>
                  <a:lnTo>
                    <a:pt x="1286637" y="1435100"/>
                  </a:lnTo>
                  <a:lnTo>
                    <a:pt x="1287444" y="1432316"/>
                  </a:lnTo>
                  <a:close/>
                </a:path>
                <a:path w="2060575" h="1524000">
                  <a:moveTo>
                    <a:pt x="1336675" y="1422400"/>
                  </a:moveTo>
                  <a:lnTo>
                    <a:pt x="1297558" y="1422400"/>
                  </a:lnTo>
                  <a:lnTo>
                    <a:pt x="1287549" y="1432213"/>
                  </a:lnTo>
                  <a:lnTo>
                    <a:pt x="1287145" y="1435100"/>
                  </a:lnTo>
                  <a:lnTo>
                    <a:pt x="1330833" y="1435100"/>
                  </a:lnTo>
                  <a:lnTo>
                    <a:pt x="1336064" y="1424842"/>
                  </a:lnTo>
                  <a:lnTo>
                    <a:pt x="1336675" y="1422400"/>
                  </a:lnTo>
                  <a:close/>
                </a:path>
                <a:path w="2060575" h="1524000">
                  <a:moveTo>
                    <a:pt x="1337309" y="1422400"/>
                  </a:moveTo>
                  <a:lnTo>
                    <a:pt x="1336064" y="1424842"/>
                  </a:lnTo>
                  <a:lnTo>
                    <a:pt x="1333500" y="1435100"/>
                  </a:lnTo>
                  <a:lnTo>
                    <a:pt x="1337309" y="1422400"/>
                  </a:lnTo>
                  <a:close/>
                </a:path>
                <a:path w="2060575" h="1524000">
                  <a:moveTo>
                    <a:pt x="1287619" y="1431713"/>
                  </a:moveTo>
                  <a:lnTo>
                    <a:pt x="1287444" y="1432316"/>
                  </a:lnTo>
                  <a:lnTo>
                    <a:pt x="1287619" y="1431713"/>
                  </a:lnTo>
                  <a:close/>
                </a:path>
                <a:path w="2060575" h="1524000">
                  <a:moveTo>
                    <a:pt x="1297558" y="1422400"/>
                  </a:moveTo>
                  <a:lnTo>
                    <a:pt x="1290320" y="1422400"/>
                  </a:lnTo>
                  <a:lnTo>
                    <a:pt x="1287619" y="1431713"/>
                  </a:lnTo>
                  <a:lnTo>
                    <a:pt x="1287549" y="1432213"/>
                  </a:lnTo>
                  <a:lnTo>
                    <a:pt x="1297558" y="1422400"/>
                  </a:lnTo>
                  <a:close/>
                </a:path>
                <a:path w="2060575" h="1524000">
                  <a:moveTo>
                    <a:pt x="1290320" y="1422400"/>
                  </a:moveTo>
                  <a:lnTo>
                    <a:pt x="1288922" y="1422400"/>
                  </a:lnTo>
                  <a:lnTo>
                    <a:pt x="1287619" y="1431713"/>
                  </a:lnTo>
                  <a:lnTo>
                    <a:pt x="1290320" y="1422400"/>
                  </a:lnTo>
                  <a:close/>
                </a:path>
                <a:path w="2060575" h="1524000">
                  <a:moveTo>
                    <a:pt x="741680" y="1409700"/>
                  </a:moveTo>
                  <a:lnTo>
                    <a:pt x="341375" y="1409700"/>
                  </a:lnTo>
                  <a:lnTo>
                    <a:pt x="345567" y="1422400"/>
                  </a:lnTo>
                  <a:lnTo>
                    <a:pt x="733806" y="1422400"/>
                  </a:lnTo>
                  <a:lnTo>
                    <a:pt x="741680" y="1409700"/>
                  </a:lnTo>
                  <a:close/>
                </a:path>
                <a:path w="2060575" h="1524000">
                  <a:moveTo>
                    <a:pt x="1350264" y="1409700"/>
                  </a:moveTo>
                  <a:lnTo>
                    <a:pt x="1299971" y="1409700"/>
                  </a:lnTo>
                  <a:lnTo>
                    <a:pt x="1296034" y="1422400"/>
                  </a:lnTo>
                  <a:lnTo>
                    <a:pt x="1341755" y="1422400"/>
                  </a:lnTo>
                  <a:lnTo>
                    <a:pt x="1350264" y="1409700"/>
                  </a:lnTo>
                  <a:close/>
                </a:path>
                <a:path w="2060575" h="1524000">
                  <a:moveTo>
                    <a:pt x="1350264" y="1409700"/>
                  </a:moveTo>
                  <a:lnTo>
                    <a:pt x="1341755" y="1422400"/>
                  </a:lnTo>
                  <a:lnTo>
                    <a:pt x="1346962" y="1422400"/>
                  </a:lnTo>
                  <a:lnTo>
                    <a:pt x="1350264" y="1409700"/>
                  </a:lnTo>
                  <a:close/>
                </a:path>
                <a:path w="2060575" h="1524000">
                  <a:moveTo>
                    <a:pt x="1350264" y="1409700"/>
                  </a:moveTo>
                  <a:lnTo>
                    <a:pt x="1346962" y="1422400"/>
                  </a:lnTo>
                  <a:lnTo>
                    <a:pt x="1348739" y="1422400"/>
                  </a:lnTo>
                  <a:lnTo>
                    <a:pt x="1350264" y="1409700"/>
                  </a:lnTo>
                  <a:close/>
                </a:path>
                <a:path w="2060575" h="1524000">
                  <a:moveTo>
                    <a:pt x="416178" y="1397000"/>
                  </a:moveTo>
                  <a:lnTo>
                    <a:pt x="319531" y="1397000"/>
                  </a:lnTo>
                  <a:lnTo>
                    <a:pt x="329564" y="1409700"/>
                  </a:lnTo>
                  <a:lnTo>
                    <a:pt x="421513" y="1409700"/>
                  </a:lnTo>
                  <a:lnTo>
                    <a:pt x="416178" y="1397000"/>
                  </a:lnTo>
                  <a:close/>
                </a:path>
                <a:path w="2060575" h="1524000">
                  <a:moveTo>
                    <a:pt x="679959" y="1406755"/>
                  </a:moveTo>
                  <a:lnTo>
                    <a:pt x="677544" y="1409700"/>
                  </a:lnTo>
                  <a:lnTo>
                    <a:pt x="679576" y="1409700"/>
                  </a:lnTo>
                  <a:lnTo>
                    <a:pt x="679959" y="1406755"/>
                  </a:lnTo>
                  <a:close/>
                </a:path>
                <a:path w="2060575" h="1524000">
                  <a:moveTo>
                    <a:pt x="769493" y="1397000"/>
                  </a:moveTo>
                  <a:lnTo>
                    <a:pt x="687958" y="1397000"/>
                  </a:lnTo>
                  <a:lnTo>
                    <a:pt x="682057" y="1404196"/>
                  </a:lnTo>
                  <a:lnTo>
                    <a:pt x="680846" y="1409700"/>
                  </a:lnTo>
                  <a:lnTo>
                    <a:pt x="758697" y="1409700"/>
                  </a:lnTo>
                  <a:lnTo>
                    <a:pt x="769449" y="1397198"/>
                  </a:lnTo>
                  <a:lnTo>
                    <a:pt x="769493" y="1397000"/>
                  </a:lnTo>
                  <a:close/>
                </a:path>
                <a:path w="2060575" h="1524000">
                  <a:moveTo>
                    <a:pt x="768955" y="1399442"/>
                  </a:moveTo>
                  <a:lnTo>
                    <a:pt x="758697" y="1409700"/>
                  </a:lnTo>
                  <a:lnTo>
                    <a:pt x="766699" y="1409700"/>
                  </a:lnTo>
                  <a:lnTo>
                    <a:pt x="768955" y="1399442"/>
                  </a:lnTo>
                  <a:close/>
                </a:path>
                <a:path w="2060575" h="1524000">
                  <a:moveTo>
                    <a:pt x="1362202" y="1397000"/>
                  </a:moveTo>
                  <a:lnTo>
                    <a:pt x="1312671" y="1397000"/>
                  </a:lnTo>
                  <a:lnTo>
                    <a:pt x="1309370" y="1409700"/>
                  </a:lnTo>
                  <a:lnTo>
                    <a:pt x="1360677" y="1409700"/>
                  </a:lnTo>
                  <a:lnTo>
                    <a:pt x="1362202" y="1397000"/>
                  </a:lnTo>
                  <a:close/>
                </a:path>
                <a:path w="2060575" h="1524000">
                  <a:moveTo>
                    <a:pt x="683640" y="1397000"/>
                  </a:moveTo>
                  <a:lnTo>
                    <a:pt x="681227" y="1397000"/>
                  </a:lnTo>
                  <a:lnTo>
                    <a:pt x="679959" y="1406755"/>
                  </a:lnTo>
                  <a:lnTo>
                    <a:pt x="682057" y="1404196"/>
                  </a:lnTo>
                  <a:lnTo>
                    <a:pt x="683640" y="1397000"/>
                  </a:lnTo>
                  <a:close/>
                </a:path>
                <a:path w="2060575" h="1524000">
                  <a:moveTo>
                    <a:pt x="687958" y="1397000"/>
                  </a:moveTo>
                  <a:lnTo>
                    <a:pt x="683640" y="1397000"/>
                  </a:lnTo>
                  <a:lnTo>
                    <a:pt x="682057" y="1404196"/>
                  </a:lnTo>
                  <a:lnTo>
                    <a:pt x="687958" y="1397000"/>
                  </a:lnTo>
                  <a:close/>
                </a:path>
                <a:path w="2060575" h="1524000">
                  <a:moveTo>
                    <a:pt x="771397" y="1397000"/>
                  </a:moveTo>
                  <a:lnTo>
                    <a:pt x="769619" y="1397000"/>
                  </a:lnTo>
                  <a:lnTo>
                    <a:pt x="769449" y="1397198"/>
                  </a:lnTo>
                  <a:lnTo>
                    <a:pt x="768955" y="1399442"/>
                  </a:lnTo>
                  <a:lnTo>
                    <a:pt x="771397" y="1397000"/>
                  </a:lnTo>
                  <a:close/>
                </a:path>
                <a:path w="2060575" h="1524000">
                  <a:moveTo>
                    <a:pt x="368300" y="1384300"/>
                  </a:moveTo>
                  <a:lnTo>
                    <a:pt x="301497" y="1384300"/>
                  </a:lnTo>
                  <a:lnTo>
                    <a:pt x="311531" y="1397000"/>
                  </a:lnTo>
                  <a:lnTo>
                    <a:pt x="372237" y="1397000"/>
                  </a:lnTo>
                  <a:lnTo>
                    <a:pt x="368300" y="1384300"/>
                  </a:lnTo>
                  <a:close/>
                </a:path>
                <a:path w="2060575" h="1524000">
                  <a:moveTo>
                    <a:pt x="712215" y="1384300"/>
                  </a:moveTo>
                  <a:lnTo>
                    <a:pt x="705484" y="1397000"/>
                  </a:lnTo>
                  <a:lnTo>
                    <a:pt x="710311" y="1397000"/>
                  </a:lnTo>
                  <a:lnTo>
                    <a:pt x="712215" y="1384300"/>
                  </a:lnTo>
                  <a:close/>
                </a:path>
                <a:path w="2060575" h="1524000">
                  <a:moveTo>
                    <a:pt x="777113" y="1384300"/>
                  </a:moveTo>
                  <a:lnTo>
                    <a:pt x="717803" y="1384300"/>
                  </a:lnTo>
                  <a:lnTo>
                    <a:pt x="710311" y="1397000"/>
                  </a:lnTo>
                  <a:lnTo>
                    <a:pt x="769874" y="1397000"/>
                  </a:lnTo>
                  <a:lnTo>
                    <a:pt x="777113" y="1384300"/>
                  </a:lnTo>
                  <a:close/>
                </a:path>
                <a:path w="2060575" h="1524000">
                  <a:moveTo>
                    <a:pt x="777113" y="1384300"/>
                  </a:moveTo>
                  <a:lnTo>
                    <a:pt x="769874" y="1397000"/>
                  </a:lnTo>
                  <a:lnTo>
                    <a:pt x="775843" y="1397000"/>
                  </a:lnTo>
                  <a:lnTo>
                    <a:pt x="777113" y="1384300"/>
                  </a:lnTo>
                  <a:close/>
                </a:path>
                <a:path w="2060575" h="1524000">
                  <a:moveTo>
                    <a:pt x="779018" y="1384300"/>
                  </a:moveTo>
                  <a:lnTo>
                    <a:pt x="777113" y="1384300"/>
                  </a:lnTo>
                  <a:lnTo>
                    <a:pt x="775843" y="1397000"/>
                  </a:lnTo>
                  <a:lnTo>
                    <a:pt x="776858" y="1397000"/>
                  </a:lnTo>
                  <a:lnTo>
                    <a:pt x="779018" y="1384300"/>
                  </a:lnTo>
                  <a:close/>
                </a:path>
                <a:path w="2060575" h="1524000">
                  <a:moveTo>
                    <a:pt x="1328801" y="1384300"/>
                  </a:moveTo>
                  <a:lnTo>
                    <a:pt x="1323975" y="1384300"/>
                  </a:lnTo>
                  <a:lnTo>
                    <a:pt x="1320927" y="1397000"/>
                  </a:lnTo>
                  <a:lnTo>
                    <a:pt x="1325626" y="1397000"/>
                  </a:lnTo>
                  <a:lnTo>
                    <a:pt x="1328801" y="1384300"/>
                  </a:lnTo>
                  <a:close/>
                </a:path>
                <a:path w="2060575" h="1524000">
                  <a:moveTo>
                    <a:pt x="1330833" y="1384300"/>
                  </a:moveTo>
                  <a:lnTo>
                    <a:pt x="1328801" y="1384300"/>
                  </a:lnTo>
                  <a:lnTo>
                    <a:pt x="1325626" y="1397000"/>
                  </a:lnTo>
                  <a:lnTo>
                    <a:pt x="1330833" y="1384300"/>
                  </a:lnTo>
                  <a:close/>
                </a:path>
                <a:path w="2060575" h="1524000">
                  <a:moveTo>
                    <a:pt x="1375918" y="1384300"/>
                  </a:moveTo>
                  <a:lnTo>
                    <a:pt x="1330833" y="1384300"/>
                  </a:lnTo>
                  <a:lnTo>
                    <a:pt x="1325626" y="1397000"/>
                  </a:lnTo>
                  <a:lnTo>
                    <a:pt x="1371727" y="1397000"/>
                  </a:lnTo>
                  <a:lnTo>
                    <a:pt x="1375875" y="1385146"/>
                  </a:lnTo>
                  <a:lnTo>
                    <a:pt x="1375918" y="1384300"/>
                  </a:lnTo>
                  <a:close/>
                </a:path>
                <a:path w="2060575" h="1524000">
                  <a:moveTo>
                    <a:pt x="1375875" y="1385146"/>
                  </a:moveTo>
                  <a:lnTo>
                    <a:pt x="1371727" y="1397000"/>
                  </a:lnTo>
                  <a:lnTo>
                    <a:pt x="1372996" y="1397000"/>
                  </a:lnTo>
                  <a:lnTo>
                    <a:pt x="1375854" y="1385569"/>
                  </a:lnTo>
                  <a:lnTo>
                    <a:pt x="1375875" y="1385146"/>
                  </a:lnTo>
                  <a:close/>
                </a:path>
                <a:path w="2060575" h="1524000">
                  <a:moveTo>
                    <a:pt x="1375854" y="1385569"/>
                  </a:moveTo>
                  <a:lnTo>
                    <a:pt x="1372996" y="1397000"/>
                  </a:lnTo>
                  <a:lnTo>
                    <a:pt x="1375283" y="1397000"/>
                  </a:lnTo>
                  <a:lnTo>
                    <a:pt x="1375854" y="1385569"/>
                  </a:lnTo>
                  <a:close/>
                </a:path>
                <a:path w="2060575" h="1524000">
                  <a:moveTo>
                    <a:pt x="1376171" y="1384300"/>
                  </a:moveTo>
                  <a:lnTo>
                    <a:pt x="1375875" y="1385146"/>
                  </a:lnTo>
                  <a:lnTo>
                    <a:pt x="1375854" y="1385569"/>
                  </a:lnTo>
                  <a:lnTo>
                    <a:pt x="1376171" y="1384300"/>
                  </a:lnTo>
                  <a:close/>
                </a:path>
                <a:path w="2060575" h="1524000">
                  <a:moveTo>
                    <a:pt x="348742" y="1371600"/>
                  </a:moveTo>
                  <a:lnTo>
                    <a:pt x="286638" y="1371600"/>
                  </a:lnTo>
                  <a:lnTo>
                    <a:pt x="294513" y="1384300"/>
                  </a:lnTo>
                  <a:lnTo>
                    <a:pt x="356234" y="1384300"/>
                  </a:lnTo>
                  <a:lnTo>
                    <a:pt x="348742" y="1371600"/>
                  </a:lnTo>
                  <a:close/>
                </a:path>
                <a:path w="2060575" h="1524000">
                  <a:moveTo>
                    <a:pt x="740537" y="1371600"/>
                  </a:moveTo>
                  <a:lnTo>
                    <a:pt x="737869" y="1371600"/>
                  </a:lnTo>
                  <a:lnTo>
                    <a:pt x="735711" y="1384300"/>
                  </a:lnTo>
                  <a:lnTo>
                    <a:pt x="736981" y="1384300"/>
                  </a:lnTo>
                  <a:lnTo>
                    <a:pt x="740537" y="1371600"/>
                  </a:lnTo>
                  <a:close/>
                </a:path>
                <a:path w="2060575" h="1524000">
                  <a:moveTo>
                    <a:pt x="742950" y="1371600"/>
                  </a:moveTo>
                  <a:lnTo>
                    <a:pt x="740537" y="1371600"/>
                  </a:lnTo>
                  <a:lnTo>
                    <a:pt x="736981" y="1384300"/>
                  </a:lnTo>
                  <a:lnTo>
                    <a:pt x="742768" y="1376149"/>
                  </a:lnTo>
                  <a:lnTo>
                    <a:pt x="742950" y="1371600"/>
                  </a:lnTo>
                  <a:close/>
                </a:path>
                <a:path w="2060575" h="1524000">
                  <a:moveTo>
                    <a:pt x="742768" y="1376149"/>
                  </a:moveTo>
                  <a:lnTo>
                    <a:pt x="736981" y="1384300"/>
                  </a:lnTo>
                  <a:lnTo>
                    <a:pt x="739901" y="1384300"/>
                  </a:lnTo>
                  <a:lnTo>
                    <a:pt x="742759" y="1376362"/>
                  </a:lnTo>
                  <a:lnTo>
                    <a:pt x="742768" y="1376149"/>
                  </a:lnTo>
                  <a:close/>
                </a:path>
                <a:path w="2060575" h="1524000">
                  <a:moveTo>
                    <a:pt x="742759" y="1376362"/>
                  </a:moveTo>
                  <a:lnTo>
                    <a:pt x="739901" y="1384300"/>
                  </a:lnTo>
                  <a:lnTo>
                    <a:pt x="742545" y="1381708"/>
                  </a:lnTo>
                  <a:lnTo>
                    <a:pt x="742759" y="1376362"/>
                  </a:lnTo>
                  <a:close/>
                </a:path>
                <a:path w="2060575" h="1524000">
                  <a:moveTo>
                    <a:pt x="742545" y="1381708"/>
                  </a:moveTo>
                  <a:lnTo>
                    <a:pt x="739901" y="1384300"/>
                  </a:lnTo>
                  <a:lnTo>
                    <a:pt x="742061" y="1384300"/>
                  </a:lnTo>
                  <a:lnTo>
                    <a:pt x="742455" y="1383971"/>
                  </a:lnTo>
                  <a:lnTo>
                    <a:pt x="742545" y="1381708"/>
                  </a:lnTo>
                  <a:close/>
                </a:path>
                <a:path w="2060575" h="1524000">
                  <a:moveTo>
                    <a:pt x="789051" y="1371600"/>
                  </a:moveTo>
                  <a:lnTo>
                    <a:pt x="757301" y="1371600"/>
                  </a:lnTo>
                  <a:lnTo>
                    <a:pt x="742455" y="1383971"/>
                  </a:lnTo>
                  <a:lnTo>
                    <a:pt x="742442" y="1384300"/>
                  </a:lnTo>
                  <a:lnTo>
                    <a:pt x="785494" y="1384300"/>
                  </a:lnTo>
                  <a:lnTo>
                    <a:pt x="789051" y="1371600"/>
                  </a:lnTo>
                  <a:close/>
                </a:path>
                <a:path w="2060575" h="1524000">
                  <a:moveTo>
                    <a:pt x="1399286" y="1371600"/>
                  </a:moveTo>
                  <a:lnTo>
                    <a:pt x="1338199" y="1371600"/>
                  </a:lnTo>
                  <a:lnTo>
                    <a:pt x="1336039" y="1384300"/>
                  </a:lnTo>
                  <a:lnTo>
                    <a:pt x="1390522" y="1384300"/>
                  </a:lnTo>
                  <a:lnTo>
                    <a:pt x="1399286" y="1371600"/>
                  </a:lnTo>
                  <a:close/>
                </a:path>
                <a:path w="2060575" h="1524000">
                  <a:moveTo>
                    <a:pt x="1399286" y="1371600"/>
                  </a:moveTo>
                  <a:lnTo>
                    <a:pt x="1390522" y="1384300"/>
                  </a:lnTo>
                  <a:lnTo>
                    <a:pt x="1397508" y="1384300"/>
                  </a:lnTo>
                  <a:lnTo>
                    <a:pt x="1399286" y="1371600"/>
                  </a:lnTo>
                  <a:close/>
                </a:path>
                <a:path w="2060575" h="1524000">
                  <a:moveTo>
                    <a:pt x="1403222" y="1371600"/>
                  </a:moveTo>
                  <a:lnTo>
                    <a:pt x="1399286" y="1371600"/>
                  </a:lnTo>
                  <a:lnTo>
                    <a:pt x="1397508" y="1384300"/>
                  </a:lnTo>
                  <a:lnTo>
                    <a:pt x="1398651" y="1384300"/>
                  </a:lnTo>
                  <a:lnTo>
                    <a:pt x="1403222" y="1371600"/>
                  </a:lnTo>
                  <a:close/>
                </a:path>
                <a:path w="2060575" h="1524000">
                  <a:moveTo>
                    <a:pt x="757301" y="1371600"/>
                  </a:moveTo>
                  <a:lnTo>
                    <a:pt x="752856" y="1371600"/>
                  </a:lnTo>
                  <a:lnTo>
                    <a:pt x="742545" y="1381708"/>
                  </a:lnTo>
                  <a:lnTo>
                    <a:pt x="742455" y="1383971"/>
                  </a:lnTo>
                  <a:lnTo>
                    <a:pt x="757301" y="1371600"/>
                  </a:lnTo>
                  <a:close/>
                </a:path>
                <a:path w="2060575" h="1524000">
                  <a:moveTo>
                    <a:pt x="752856" y="1371600"/>
                  </a:moveTo>
                  <a:lnTo>
                    <a:pt x="745997" y="1371600"/>
                  </a:lnTo>
                  <a:lnTo>
                    <a:pt x="742906" y="1375954"/>
                  </a:lnTo>
                  <a:lnTo>
                    <a:pt x="742759" y="1376362"/>
                  </a:lnTo>
                  <a:lnTo>
                    <a:pt x="742545" y="1381708"/>
                  </a:lnTo>
                  <a:lnTo>
                    <a:pt x="752856" y="1371600"/>
                  </a:lnTo>
                  <a:close/>
                </a:path>
                <a:path w="2060575" h="1524000">
                  <a:moveTo>
                    <a:pt x="742906" y="1375954"/>
                  </a:moveTo>
                  <a:lnTo>
                    <a:pt x="742768" y="1376149"/>
                  </a:lnTo>
                  <a:lnTo>
                    <a:pt x="742759" y="1376362"/>
                  </a:lnTo>
                  <a:lnTo>
                    <a:pt x="742906" y="1375954"/>
                  </a:lnTo>
                  <a:close/>
                </a:path>
                <a:path w="2060575" h="1524000">
                  <a:moveTo>
                    <a:pt x="744474" y="1371600"/>
                  </a:moveTo>
                  <a:lnTo>
                    <a:pt x="742950" y="1371600"/>
                  </a:lnTo>
                  <a:lnTo>
                    <a:pt x="742768" y="1376149"/>
                  </a:lnTo>
                  <a:lnTo>
                    <a:pt x="742906" y="1375954"/>
                  </a:lnTo>
                  <a:lnTo>
                    <a:pt x="744474" y="1371600"/>
                  </a:lnTo>
                  <a:close/>
                </a:path>
                <a:path w="2060575" h="1524000">
                  <a:moveTo>
                    <a:pt x="745997" y="1371600"/>
                  </a:moveTo>
                  <a:lnTo>
                    <a:pt x="744474" y="1371600"/>
                  </a:lnTo>
                  <a:lnTo>
                    <a:pt x="742906" y="1375954"/>
                  </a:lnTo>
                  <a:lnTo>
                    <a:pt x="745997" y="1371600"/>
                  </a:lnTo>
                  <a:close/>
                </a:path>
                <a:path w="2060575" h="1524000">
                  <a:moveTo>
                    <a:pt x="330326" y="1358900"/>
                  </a:moveTo>
                  <a:lnTo>
                    <a:pt x="264921" y="1358900"/>
                  </a:lnTo>
                  <a:lnTo>
                    <a:pt x="266445" y="1371600"/>
                  </a:lnTo>
                  <a:lnTo>
                    <a:pt x="338327" y="1371600"/>
                  </a:lnTo>
                  <a:lnTo>
                    <a:pt x="330326" y="1358900"/>
                  </a:lnTo>
                  <a:close/>
                </a:path>
                <a:path w="2060575" h="1524000">
                  <a:moveTo>
                    <a:pt x="802386" y="1358900"/>
                  </a:moveTo>
                  <a:lnTo>
                    <a:pt x="755395" y="1358900"/>
                  </a:lnTo>
                  <a:lnTo>
                    <a:pt x="752094" y="1371600"/>
                  </a:lnTo>
                  <a:lnTo>
                    <a:pt x="797306" y="1371600"/>
                  </a:lnTo>
                  <a:lnTo>
                    <a:pt x="802386" y="1358900"/>
                  </a:lnTo>
                  <a:close/>
                </a:path>
                <a:path w="2060575" h="1524000">
                  <a:moveTo>
                    <a:pt x="803656" y="1358900"/>
                  </a:moveTo>
                  <a:lnTo>
                    <a:pt x="802386" y="1358900"/>
                  </a:lnTo>
                  <a:lnTo>
                    <a:pt x="799972" y="1371600"/>
                  </a:lnTo>
                  <a:lnTo>
                    <a:pt x="803656" y="1358900"/>
                  </a:lnTo>
                  <a:close/>
                </a:path>
                <a:path w="2060575" h="1524000">
                  <a:moveTo>
                    <a:pt x="1352169" y="1358900"/>
                  </a:moveTo>
                  <a:lnTo>
                    <a:pt x="1351533" y="1358900"/>
                  </a:lnTo>
                  <a:lnTo>
                    <a:pt x="1348232" y="1371600"/>
                  </a:lnTo>
                  <a:lnTo>
                    <a:pt x="1352169" y="1358900"/>
                  </a:lnTo>
                  <a:close/>
                </a:path>
                <a:path w="2060575" h="1524000">
                  <a:moveTo>
                    <a:pt x="1418336" y="1358900"/>
                  </a:moveTo>
                  <a:lnTo>
                    <a:pt x="1352169" y="1358900"/>
                  </a:lnTo>
                  <a:lnTo>
                    <a:pt x="1348867" y="1371600"/>
                  </a:lnTo>
                  <a:lnTo>
                    <a:pt x="1407921" y="1371600"/>
                  </a:lnTo>
                  <a:lnTo>
                    <a:pt x="1418336" y="1358900"/>
                  </a:lnTo>
                  <a:close/>
                </a:path>
                <a:path w="2060575" h="1524000">
                  <a:moveTo>
                    <a:pt x="1418336" y="1358900"/>
                  </a:moveTo>
                  <a:lnTo>
                    <a:pt x="1407921" y="1371600"/>
                  </a:lnTo>
                  <a:lnTo>
                    <a:pt x="1415033" y="1371600"/>
                  </a:lnTo>
                  <a:lnTo>
                    <a:pt x="1418336" y="1358900"/>
                  </a:lnTo>
                  <a:close/>
                </a:path>
                <a:path w="2060575" h="1524000">
                  <a:moveTo>
                    <a:pt x="1423796" y="1358900"/>
                  </a:moveTo>
                  <a:lnTo>
                    <a:pt x="1418336" y="1358900"/>
                  </a:lnTo>
                  <a:lnTo>
                    <a:pt x="1415033" y="1371600"/>
                  </a:lnTo>
                  <a:lnTo>
                    <a:pt x="1417574" y="1371600"/>
                  </a:lnTo>
                  <a:lnTo>
                    <a:pt x="1423796" y="1358900"/>
                  </a:lnTo>
                  <a:close/>
                </a:path>
                <a:path w="2060575" h="1524000">
                  <a:moveTo>
                    <a:pt x="306324" y="1346200"/>
                  </a:moveTo>
                  <a:lnTo>
                    <a:pt x="245618" y="1346200"/>
                  </a:lnTo>
                  <a:lnTo>
                    <a:pt x="254634" y="1358900"/>
                  </a:lnTo>
                  <a:lnTo>
                    <a:pt x="314197" y="1358900"/>
                  </a:lnTo>
                  <a:lnTo>
                    <a:pt x="306324" y="1346200"/>
                  </a:lnTo>
                  <a:close/>
                </a:path>
                <a:path w="2060575" h="1524000">
                  <a:moveTo>
                    <a:pt x="313055" y="1346200"/>
                  </a:moveTo>
                  <a:lnTo>
                    <a:pt x="314197" y="1358900"/>
                  </a:lnTo>
                  <a:lnTo>
                    <a:pt x="320547" y="1358900"/>
                  </a:lnTo>
                  <a:lnTo>
                    <a:pt x="313055" y="1346200"/>
                  </a:lnTo>
                  <a:close/>
                </a:path>
                <a:path w="2060575" h="1524000">
                  <a:moveTo>
                    <a:pt x="815975" y="1346200"/>
                  </a:moveTo>
                  <a:lnTo>
                    <a:pt x="764794" y="1346200"/>
                  </a:lnTo>
                  <a:lnTo>
                    <a:pt x="761619" y="1358900"/>
                  </a:lnTo>
                  <a:lnTo>
                    <a:pt x="814705" y="1358900"/>
                  </a:lnTo>
                  <a:lnTo>
                    <a:pt x="815975" y="1346200"/>
                  </a:lnTo>
                  <a:close/>
                </a:path>
                <a:path w="2060575" h="1524000">
                  <a:moveTo>
                    <a:pt x="866139" y="1346200"/>
                  </a:moveTo>
                  <a:lnTo>
                    <a:pt x="865124" y="1358900"/>
                  </a:lnTo>
                  <a:lnTo>
                    <a:pt x="866139" y="1349663"/>
                  </a:lnTo>
                  <a:lnTo>
                    <a:pt x="866139" y="1346200"/>
                  </a:lnTo>
                  <a:close/>
                </a:path>
                <a:path w="2060575" h="1524000">
                  <a:moveTo>
                    <a:pt x="866139" y="1349663"/>
                  </a:moveTo>
                  <a:lnTo>
                    <a:pt x="865124" y="1358900"/>
                  </a:lnTo>
                  <a:lnTo>
                    <a:pt x="866139" y="1358900"/>
                  </a:lnTo>
                  <a:lnTo>
                    <a:pt x="866139" y="1349663"/>
                  </a:lnTo>
                  <a:close/>
                </a:path>
                <a:path w="2060575" h="1524000">
                  <a:moveTo>
                    <a:pt x="1378203" y="1346200"/>
                  </a:moveTo>
                  <a:lnTo>
                    <a:pt x="1371219" y="1346200"/>
                  </a:lnTo>
                  <a:lnTo>
                    <a:pt x="1368425" y="1358900"/>
                  </a:lnTo>
                  <a:lnTo>
                    <a:pt x="1376426" y="1358900"/>
                  </a:lnTo>
                  <a:lnTo>
                    <a:pt x="1378203" y="1346200"/>
                  </a:lnTo>
                  <a:close/>
                </a:path>
                <a:path w="2060575" h="1524000">
                  <a:moveTo>
                    <a:pt x="1388999" y="1346200"/>
                  </a:moveTo>
                  <a:lnTo>
                    <a:pt x="1378203" y="1346200"/>
                  </a:lnTo>
                  <a:lnTo>
                    <a:pt x="1376426" y="1358900"/>
                  </a:lnTo>
                  <a:lnTo>
                    <a:pt x="1388999" y="1346200"/>
                  </a:lnTo>
                  <a:close/>
                </a:path>
                <a:path w="2060575" h="1524000">
                  <a:moveTo>
                    <a:pt x="1438909" y="1346200"/>
                  </a:moveTo>
                  <a:lnTo>
                    <a:pt x="1388999" y="1346200"/>
                  </a:lnTo>
                  <a:lnTo>
                    <a:pt x="1376426" y="1358900"/>
                  </a:lnTo>
                  <a:lnTo>
                    <a:pt x="1435862" y="1358900"/>
                  </a:lnTo>
                  <a:lnTo>
                    <a:pt x="1438089" y="1353038"/>
                  </a:lnTo>
                  <a:lnTo>
                    <a:pt x="1438909" y="1346200"/>
                  </a:lnTo>
                  <a:close/>
                </a:path>
                <a:path w="2060575" h="1524000">
                  <a:moveTo>
                    <a:pt x="1438089" y="1353038"/>
                  </a:moveTo>
                  <a:lnTo>
                    <a:pt x="1435862" y="1358900"/>
                  </a:lnTo>
                  <a:lnTo>
                    <a:pt x="1437792" y="1355513"/>
                  </a:lnTo>
                  <a:lnTo>
                    <a:pt x="1438089" y="1353038"/>
                  </a:lnTo>
                  <a:close/>
                </a:path>
                <a:path w="2060575" h="1524000">
                  <a:moveTo>
                    <a:pt x="1437792" y="1355513"/>
                  </a:moveTo>
                  <a:lnTo>
                    <a:pt x="1435862" y="1358900"/>
                  </a:lnTo>
                  <a:lnTo>
                    <a:pt x="1437386" y="1358900"/>
                  </a:lnTo>
                  <a:lnTo>
                    <a:pt x="1437792" y="1355513"/>
                  </a:lnTo>
                  <a:close/>
                </a:path>
                <a:path w="2060575" h="1524000">
                  <a:moveTo>
                    <a:pt x="1443101" y="1346200"/>
                  </a:moveTo>
                  <a:lnTo>
                    <a:pt x="1440688" y="1346200"/>
                  </a:lnTo>
                  <a:lnTo>
                    <a:pt x="1438089" y="1353038"/>
                  </a:lnTo>
                  <a:lnTo>
                    <a:pt x="1437792" y="1355513"/>
                  </a:lnTo>
                  <a:lnTo>
                    <a:pt x="1443101" y="1346200"/>
                  </a:lnTo>
                  <a:close/>
                </a:path>
                <a:path w="2060575" h="1524000">
                  <a:moveTo>
                    <a:pt x="866520" y="1346200"/>
                  </a:moveTo>
                  <a:lnTo>
                    <a:pt x="866139" y="1346200"/>
                  </a:lnTo>
                  <a:lnTo>
                    <a:pt x="866139" y="1349663"/>
                  </a:lnTo>
                  <a:lnTo>
                    <a:pt x="866520" y="1346200"/>
                  </a:lnTo>
                  <a:close/>
                </a:path>
                <a:path w="2060575" h="1524000">
                  <a:moveTo>
                    <a:pt x="292353" y="1333500"/>
                  </a:moveTo>
                  <a:lnTo>
                    <a:pt x="229996" y="1333500"/>
                  </a:lnTo>
                  <a:lnTo>
                    <a:pt x="235712" y="1346200"/>
                  </a:lnTo>
                  <a:lnTo>
                    <a:pt x="298195" y="1346200"/>
                  </a:lnTo>
                  <a:lnTo>
                    <a:pt x="292353" y="1333500"/>
                  </a:lnTo>
                  <a:close/>
                </a:path>
                <a:path w="2060575" h="1524000">
                  <a:moveTo>
                    <a:pt x="821182" y="1333500"/>
                  </a:moveTo>
                  <a:lnTo>
                    <a:pt x="776096" y="1333500"/>
                  </a:lnTo>
                  <a:lnTo>
                    <a:pt x="772159" y="1346200"/>
                  </a:lnTo>
                  <a:lnTo>
                    <a:pt x="819276" y="1346200"/>
                  </a:lnTo>
                  <a:lnTo>
                    <a:pt x="821182" y="1333500"/>
                  </a:lnTo>
                  <a:close/>
                </a:path>
                <a:path w="2060575" h="1524000">
                  <a:moveTo>
                    <a:pt x="823087" y="1333500"/>
                  </a:moveTo>
                  <a:lnTo>
                    <a:pt x="821182" y="1333500"/>
                  </a:lnTo>
                  <a:lnTo>
                    <a:pt x="819912" y="1346200"/>
                  </a:lnTo>
                  <a:lnTo>
                    <a:pt x="823087" y="1333500"/>
                  </a:lnTo>
                  <a:close/>
                </a:path>
                <a:path w="2060575" h="1524000">
                  <a:moveTo>
                    <a:pt x="832881" y="1341437"/>
                  </a:moveTo>
                  <a:lnTo>
                    <a:pt x="832357" y="1346200"/>
                  </a:lnTo>
                  <a:lnTo>
                    <a:pt x="832738" y="1346200"/>
                  </a:lnTo>
                  <a:lnTo>
                    <a:pt x="832881" y="1341437"/>
                  </a:lnTo>
                  <a:close/>
                </a:path>
                <a:path w="2060575" h="1524000">
                  <a:moveTo>
                    <a:pt x="833755" y="1333500"/>
                  </a:moveTo>
                  <a:lnTo>
                    <a:pt x="832881" y="1341437"/>
                  </a:lnTo>
                  <a:lnTo>
                    <a:pt x="832738" y="1346200"/>
                  </a:lnTo>
                  <a:lnTo>
                    <a:pt x="833755" y="1333500"/>
                  </a:lnTo>
                  <a:close/>
                </a:path>
                <a:path w="2060575" h="1524000">
                  <a:moveTo>
                    <a:pt x="867918" y="1333500"/>
                  </a:moveTo>
                  <a:lnTo>
                    <a:pt x="833755" y="1333500"/>
                  </a:lnTo>
                  <a:lnTo>
                    <a:pt x="832738" y="1346200"/>
                  </a:lnTo>
                  <a:lnTo>
                    <a:pt x="867409" y="1346200"/>
                  </a:lnTo>
                  <a:lnTo>
                    <a:pt x="867918" y="1333500"/>
                  </a:lnTo>
                  <a:close/>
                </a:path>
                <a:path w="2060575" h="1524000">
                  <a:moveTo>
                    <a:pt x="867918" y="1333500"/>
                  </a:moveTo>
                  <a:lnTo>
                    <a:pt x="867409" y="1346200"/>
                  </a:lnTo>
                  <a:lnTo>
                    <a:pt x="867579" y="1344788"/>
                  </a:lnTo>
                  <a:lnTo>
                    <a:pt x="867918" y="1333500"/>
                  </a:lnTo>
                  <a:close/>
                </a:path>
                <a:path w="2060575" h="1524000">
                  <a:moveTo>
                    <a:pt x="867579" y="1344788"/>
                  </a:moveTo>
                  <a:lnTo>
                    <a:pt x="867409" y="1346200"/>
                  </a:lnTo>
                  <a:lnTo>
                    <a:pt x="867537" y="1346200"/>
                  </a:lnTo>
                  <a:lnTo>
                    <a:pt x="867579" y="1344788"/>
                  </a:lnTo>
                  <a:close/>
                </a:path>
                <a:path w="2060575" h="1524000">
                  <a:moveTo>
                    <a:pt x="1394206" y="1333500"/>
                  </a:moveTo>
                  <a:lnTo>
                    <a:pt x="1393697" y="1333500"/>
                  </a:lnTo>
                  <a:lnTo>
                    <a:pt x="1390395" y="1346200"/>
                  </a:lnTo>
                  <a:lnTo>
                    <a:pt x="1394206" y="1333500"/>
                  </a:lnTo>
                  <a:close/>
                </a:path>
                <a:path w="2060575" h="1524000">
                  <a:moveTo>
                    <a:pt x="1459611" y="1333500"/>
                  </a:moveTo>
                  <a:lnTo>
                    <a:pt x="1394206" y="1333500"/>
                  </a:lnTo>
                  <a:lnTo>
                    <a:pt x="1391031" y="1346200"/>
                  </a:lnTo>
                  <a:lnTo>
                    <a:pt x="1449577" y="1346200"/>
                  </a:lnTo>
                  <a:lnTo>
                    <a:pt x="1459611" y="1333500"/>
                  </a:lnTo>
                  <a:close/>
                </a:path>
                <a:path w="2060575" h="1524000">
                  <a:moveTo>
                    <a:pt x="868933" y="1333500"/>
                  </a:moveTo>
                  <a:lnTo>
                    <a:pt x="867918" y="1333500"/>
                  </a:lnTo>
                  <a:lnTo>
                    <a:pt x="867579" y="1344788"/>
                  </a:lnTo>
                  <a:lnTo>
                    <a:pt x="868933" y="1333500"/>
                  </a:lnTo>
                  <a:close/>
                </a:path>
                <a:path w="2060575" h="1524000">
                  <a:moveTo>
                    <a:pt x="833755" y="1333500"/>
                  </a:moveTo>
                  <a:lnTo>
                    <a:pt x="833119" y="1333500"/>
                  </a:lnTo>
                  <a:lnTo>
                    <a:pt x="832881" y="1341437"/>
                  </a:lnTo>
                  <a:lnTo>
                    <a:pt x="833755" y="1333500"/>
                  </a:lnTo>
                  <a:close/>
                </a:path>
                <a:path w="2060575" h="1524000">
                  <a:moveTo>
                    <a:pt x="274193" y="1320800"/>
                  </a:moveTo>
                  <a:lnTo>
                    <a:pt x="213359" y="1320800"/>
                  </a:lnTo>
                  <a:lnTo>
                    <a:pt x="218694" y="1333500"/>
                  </a:lnTo>
                  <a:lnTo>
                    <a:pt x="279272" y="1333500"/>
                  </a:lnTo>
                  <a:lnTo>
                    <a:pt x="274193" y="1320800"/>
                  </a:lnTo>
                  <a:close/>
                </a:path>
                <a:path w="2060575" h="1524000">
                  <a:moveTo>
                    <a:pt x="832484" y="1320800"/>
                  </a:moveTo>
                  <a:lnTo>
                    <a:pt x="789939" y="1320800"/>
                  </a:lnTo>
                  <a:lnTo>
                    <a:pt x="788034" y="1333500"/>
                  </a:lnTo>
                  <a:lnTo>
                    <a:pt x="829944" y="1333500"/>
                  </a:lnTo>
                  <a:lnTo>
                    <a:pt x="832484" y="1320800"/>
                  </a:lnTo>
                  <a:close/>
                </a:path>
                <a:path w="2060575" h="1524000">
                  <a:moveTo>
                    <a:pt x="837564" y="1308100"/>
                  </a:moveTo>
                  <a:lnTo>
                    <a:pt x="835025" y="1308100"/>
                  </a:lnTo>
                  <a:lnTo>
                    <a:pt x="834618" y="1318260"/>
                  </a:lnTo>
                  <a:lnTo>
                    <a:pt x="834517" y="1333500"/>
                  </a:lnTo>
                  <a:lnTo>
                    <a:pt x="869442" y="1333500"/>
                  </a:lnTo>
                  <a:lnTo>
                    <a:pt x="869442" y="1320800"/>
                  </a:lnTo>
                  <a:lnTo>
                    <a:pt x="836294" y="1320800"/>
                  </a:lnTo>
                  <a:lnTo>
                    <a:pt x="837536" y="1309511"/>
                  </a:lnTo>
                  <a:lnTo>
                    <a:pt x="837564" y="1308100"/>
                  </a:lnTo>
                  <a:close/>
                </a:path>
                <a:path w="2060575" h="1524000">
                  <a:moveTo>
                    <a:pt x="1474470" y="1320800"/>
                  </a:moveTo>
                  <a:lnTo>
                    <a:pt x="1414907" y="1320800"/>
                  </a:lnTo>
                  <a:lnTo>
                    <a:pt x="1413002" y="1333500"/>
                  </a:lnTo>
                  <a:lnTo>
                    <a:pt x="1468627" y="1333500"/>
                  </a:lnTo>
                  <a:lnTo>
                    <a:pt x="1474470" y="1320800"/>
                  </a:lnTo>
                  <a:close/>
                </a:path>
                <a:path w="2060575" h="1524000">
                  <a:moveTo>
                    <a:pt x="203679" y="1315155"/>
                  </a:moveTo>
                  <a:lnTo>
                    <a:pt x="204469" y="1320800"/>
                  </a:lnTo>
                  <a:lnTo>
                    <a:pt x="204977" y="1320800"/>
                  </a:lnTo>
                  <a:lnTo>
                    <a:pt x="203679" y="1315155"/>
                  </a:lnTo>
                  <a:close/>
                </a:path>
                <a:path w="2060575" h="1524000">
                  <a:moveTo>
                    <a:pt x="202692" y="1308100"/>
                  </a:moveTo>
                  <a:lnTo>
                    <a:pt x="203679" y="1315155"/>
                  </a:lnTo>
                  <a:lnTo>
                    <a:pt x="204977" y="1320800"/>
                  </a:lnTo>
                  <a:lnTo>
                    <a:pt x="202692" y="1308100"/>
                  </a:lnTo>
                  <a:close/>
                </a:path>
                <a:path w="2060575" h="1524000">
                  <a:moveTo>
                    <a:pt x="259969" y="1308100"/>
                  </a:moveTo>
                  <a:lnTo>
                    <a:pt x="202692" y="1308100"/>
                  </a:lnTo>
                  <a:lnTo>
                    <a:pt x="204977" y="1320800"/>
                  </a:lnTo>
                  <a:lnTo>
                    <a:pt x="261238" y="1320800"/>
                  </a:lnTo>
                  <a:lnTo>
                    <a:pt x="259969" y="1308100"/>
                  </a:lnTo>
                  <a:close/>
                </a:path>
                <a:path w="2060575" h="1524000">
                  <a:moveTo>
                    <a:pt x="797051" y="1318260"/>
                  </a:moveTo>
                  <a:lnTo>
                    <a:pt x="796417" y="1320800"/>
                  </a:lnTo>
                  <a:lnTo>
                    <a:pt x="796670" y="1320800"/>
                  </a:lnTo>
                  <a:lnTo>
                    <a:pt x="797051" y="1318260"/>
                  </a:lnTo>
                  <a:close/>
                </a:path>
                <a:path w="2060575" h="1524000">
                  <a:moveTo>
                    <a:pt x="799592" y="1308100"/>
                  </a:moveTo>
                  <a:lnTo>
                    <a:pt x="797051" y="1318260"/>
                  </a:lnTo>
                  <a:lnTo>
                    <a:pt x="796670" y="1320800"/>
                  </a:lnTo>
                  <a:lnTo>
                    <a:pt x="799592" y="1308100"/>
                  </a:lnTo>
                  <a:close/>
                </a:path>
                <a:path w="2060575" h="1524000">
                  <a:moveTo>
                    <a:pt x="799972" y="1308100"/>
                  </a:moveTo>
                  <a:lnTo>
                    <a:pt x="799592" y="1308100"/>
                  </a:lnTo>
                  <a:lnTo>
                    <a:pt x="796670" y="1320800"/>
                  </a:lnTo>
                  <a:lnTo>
                    <a:pt x="799719" y="1320800"/>
                  </a:lnTo>
                  <a:lnTo>
                    <a:pt x="799972" y="1308100"/>
                  </a:lnTo>
                  <a:close/>
                </a:path>
                <a:path w="2060575" h="1524000">
                  <a:moveTo>
                    <a:pt x="804037" y="1308100"/>
                  </a:moveTo>
                  <a:lnTo>
                    <a:pt x="799972" y="1308100"/>
                  </a:lnTo>
                  <a:lnTo>
                    <a:pt x="799719" y="1320800"/>
                  </a:lnTo>
                  <a:lnTo>
                    <a:pt x="804037" y="1308100"/>
                  </a:lnTo>
                  <a:close/>
                </a:path>
                <a:path w="2060575" h="1524000">
                  <a:moveTo>
                    <a:pt x="835025" y="1308100"/>
                  </a:moveTo>
                  <a:lnTo>
                    <a:pt x="804037" y="1308100"/>
                  </a:lnTo>
                  <a:lnTo>
                    <a:pt x="799719" y="1320800"/>
                  </a:lnTo>
                  <a:lnTo>
                    <a:pt x="834517" y="1320800"/>
                  </a:lnTo>
                  <a:lnTo>
                    <a:pt x="835025" y="1308100"/>
                  </a:lnTo>
                  <a:close/>
                </a:path>
                <a:path w="2060575" h="1524000">
                  <a:moveTo>
                    <a:pt x="837536" y="1309511"/>
                  </a:moveTo>
                  <a:lnTo>
                    <a:pt x="836294" y="1320800"/>
                  </a:lnTo>
                  <a:lnTo>
                    <a:pt x="837495" y="1311563"/>
                  </a:lnTo>
                  <a:lnTo>
                    <a:pt x="837536" y="1309511"/>
                  </a:lnTo>
                  <a:close/>
                </a:path>
                <a:path w="2060575" h="1524000">
                  <a:moveTo>
                    <a:pt x="837495" y="1311563"/>
                  </a:moveTo>
                  <a:lnTo>
                    <a:pt x="836294" y="1320800"/>
                  </a:lnTo>
                  <a:lnTo>
                    <a:pt x="837311" y="1320800"/>
                  </a:lnTo>
                  <a:lnTo>
                    <a:pt x="837495" y="1311563"/>
                  </a:lnTo>
                  <a:close/>
                </a:path>
                <a:path w="2060575" h="1524000">
                  <a:moveTo>
                    <a:pt x="870838" y="1308100"/>
                  </a:moveTo>
                  <a:lnTo>
                    <a:pt x="837945" y="1308100"/>
                  </a:lnTo>
                  <a:lnTo>
                    <a:pt x="837495" y="1311563"/>
                  </a:lnTo>
                  <a:lnTo>
                    <a:pt x="837311" y="1320800"/>
                  </a:lnTo>
                  <a:lnTo>
                    <a:pt x="870331" y="1320800"/>
                  </a:lnTo>
                  <a:lnTo>
                    <a:pt x="870838" y="1308100"/>
                  </a:lnTo>
                  <a:close/>
                </a:path>
                <a:path w="2060575" h="1524000">
                  <a:moveTo>
                    <a:pt x="1494663" y="1308100"/>
                  </a:moveTo>
                  <a:lnTo>
                    <a:pt x="1438656" y="1308100"/>
                  </a:lnTo>
                  <a:lnTo>
                    <a:pt x="1428622" y="1320800"/>
                  </a:lnTo>
                  <a:lnTo>
                    <a:pt x="1492884" y="1320800"/>
                  </a:lnTo>
                  <a:lnTo>
                    <a:pt x="1494663" y="1308100"/>
                  </a:lnTo>
                  <a:close/>
                </a:path>
                <a:path w="2060575" h="1524000">
                  <a:moveTo>
                    <a:pt x="799592" y="1308100"/>
                  </a:moveTo>
                  <a:lnTo>
                    <a:pt x="798576" y="1308100"/>
                  </a:lnTo>
                  <a:lnTo>
                    <a:pt x="797051" y="1318260"/>
                  </a:lnTo>
                  <a:lnTo>
                    <a:pt x="799592" y="1308100"/>
                  </a:lnTo>
                  <a:close/>
                </a:path>
                <a:path w="2060575" h="1524000">
                  <a:moveTo>
                    <a:pt x="202692" y="1308100"/>
                  </a:moveTo>
                  <a:lnTo>
                    <a:pt x="202056" y="1308100"/>
                  </a:lnTo>
                  <a:lnTo>
                    <a:pt x="203679" y="1315155"/>
                  </a:lnTo>
                  <a:lnTo>
                    <a:pt x="202692" y="1308100"/>
                  </a:lnTo>
                  <a:close/>
                </a:path>
                <a:path w="2060575" h="1524000">
                  <a:moveTo>
                    <a:pt x="838326" y="1282700"/>
                  </a:moveTo>
                  <a:lnTo>
                    <a:pt x="810006" y="1282700"/>
                  </a:lnTo>
                  <a:lnTo>
                    <a:pt x="808227" y="1295400"/>
                  </a:lnTo>
                  <a:lnTo>
                    <a:pt x="836930" y="1295400"/>
                  </a:lnTo>
                  <a:lnTo>
                    <a:pt x="836421" y="1308100"/>
                  </a:lnTo>
                  <a:lnTo>
                    <a:pt x="837564" y="1308100"/>
                  </a:lnTo>
                  <a:lnTo>
                    <a:pt x="837536" y="1309511"/>
                  </a:lnTo>
                  <a:lnTo>
                    <a:pt x="837692" y="1308100"/>
                  </a:lnTo>
                  <a:lnTo>
                    <a:pt x="837771" y="1293812"/>
                  </a:lnTo>
                  <a:lnTo>
                    <a:pt x="838326" y="1282700"/>
                  </a:lnTo>
                  <a:close/>
                </a:path>
                <a:path w="2060575" h="1524000">
                  <a:moveTo>
                    <a:pt x="195360" y="1298863"/>
                  </a:moveTo>
                  <a:lnTo>
                    <a:pt x="196469" y="1308100"/>
                  </a:lnTo>
                  <a:lnTo>
                    <a:pt x="197738" y="1308100"/>
                  </a:lnTo>
                  <a:lnTo>
                    <a:pt x="197637" y="1305560"/>
                  </a:lnTo>
                  <a:lnTo>
                    <a:pt x="195360" y="1298863"/>
                  </a:lnTo>
                  <a:close/>
                </a:path>
                <a:path w="2060575" h="1524000">
                  <a:moveTo>
                    <a:pt x="197665" y="1305641"/>
                  </a:moveTo>
                  <a:lnTo>
                    <a:pt x="197738" y="1308100"/>
                  </a:lnTo>
                  <a:lnTo>
                    <a:pt x="198500" y="1308100"/>
                  </a:lnTo>
                  <a:lnTo>
                    <a:pt x="197665" y="1305641"/>
                  </a:lnTo>
                  <a:close/>
                </a:path>
                <a:path w="2060575" h="1524000">
                  <a:moveTo>
                    <a:pt x="197624" y="1304289"/>
                  </a:moveTo>
                  <a:lnTo>
                    <a:pt x="197665" y="1305641"/>
                  </a:lnTo>
                  <a:lnTo>
                    <a:pt x="198500" y="1308100"/>
                  </a:lnTo>
                  <a:lnTo>
                    <a:pt x="197624" y="1304289"/>
                  </a:lnTo>
                  <a:close/>
                </a:path>
                <a:path w="2060575" h="1524000">
                  <a:moveTo>
                    <a:pt x="197357" y="1295400"/>
                  </a:moveTo>
                  <a:lnTo>
                    <a:pt x="197624" y="1304289"/>
                  </a:lnTo>
                  <a:lnTo>
                    <a:pt x="198500" y="1308100"/>
                  </a:lnTo>
                  <a:lnTo>
                    <a:pt x="201675" y="1308100"/>
                  </a:lnTo>
                  <a:lnTo>
                    <a:pt x="197357" y="1295400"/>
                  </a:lnTo>
                  <a:close/>
                </a:path>
                <a:path w="2060575" h="1524000">
                  <a:moveTo>
                    <a:pt x="240156" y="1295400"/>
                  </a:moveTo>
                  <a:lnTo>
                    <a:pt x="197357" y="1295400"/>
                  </a:lnTo>
                  <a:lnTo>
                    <a:pt x="201675" y="1308100"/>
                  </a:lnTo>
                  <a:lnTo>
                    <a:pt x="244094" y="1308100"/>
                  </a:lnTo>
                  <a:lnTo>
                    <a:pt x="240156" y="1295400"/>
                  </a:lnTo>
                  <a:close/>
                </a:path>
                <a:path w="2060575" h="1524000">
                  <a:moveTo>
                    <a:pt x="803630" y="1305560"/>
                  </a:moveTo>
                  <a:lnTo>
                    <a:pt x="802894" y="1308100"/>
                  </a:lnTo>
                  <a:lnTo>
                    <a:pt x="803528" y="1308100"/>
                  </a:lnTo>
                  <a:lnTo>
                    <a:pt x="803630" y="1305560"/>
                  </a:lnTo>
                  <a:close/>
                </a:path>
                <a:path w="2060575" h="1524000">
                  <a:moveTo>
                    <a:pt x="804544" y="1304636"/>
                  </a:moveTo>
                  <a:lnTo>
                    <a:pt x="803782" y="1308100"/>
                  </a:lnTo>
                  <a:lnTo>
                    <a:pt x="804544" y="1308100"/>
                  </a:lnTo>
                  <a:lnTo>
                    <a:pt x="804544" y="1304636"/>
                  </a:lnTo>
                  <a:close/>
                </a:path>
                <a:path w="2060575" h="1524000">
                  <a:moveTo>
                    <a:pt x="806177" y="1297214"/>
                  </a:moveTo>
                  <a:lnTo>
                    <a:pt x="804621" y="1304289"/>
                  </a:lnTo>
                  <a:lnTo>
                    <a:pt x="804544" y="1308100"/>
                  </a:lnTo>
                  <a:lnTo>
                    <a:pt x="806177" y="1297214"/>
                  </a:lnTo>
                  <a:close/>
                </a:path>
                <a:path w="2060575" h="1524000">
                  <a:moveTo>
                    <a:pt x="836930" y="1295400"/>
                  </a:moveTo>
                  <a:lnTo>
                    <a:pt x="806576" y="1295400"/>
                  </a:lnTo>
                  <a:lnTo>
                    <a:pt x="806177" y="1297214"/>
                  </a:lnTo>
                  <a:lnTo>
                    <a:pt x="804544" y="1308100"/>
                  </a:lnTo>
                  <a:lnTo>
                    <a:pt x="836421" y="1308100"/>
                  </a:lnTo>
                  <a:lnTo>
                    <a:pt x="836930" y="1295400"/>
                  </a:lnTo>
                  <a:close/>
                </a:path>
                <a:path w="2060575" h="1524000">
                  <a:moveTo>
                    <a:pt x="847597" y="1282700"/>
                  </a:moveTo>
                  <a:lnTo>
                    <a:pt x="838326" y="1282700"/>
                  </a:lnTo>
                  <a:lnTo>
                    <a:pt x="837771" y="1293812"/>
                  </a:lnTo>
                  <a:lnTo>
                    <a:pt x="837692" y="1308100"/>
                  </a:lnTo>
                  <a:lnTo>
                    <a:pt x="839215" y="1295400"/>
                  </a:lnTo>
                  <a:lnTo>
                    <a:pt x="846836" y="1295400"/>
                  </a:lnTo>
                  <a:lnTo>
                    <a:pt x="847597" y="1282700"/>
                  </a:lnTo>
                  <a:close/>
                </a:path>
                <a:path w="2060575" h="1524000">
                  <a:moveTo>
                    <a:pt x="839469" y="1295400"/>
                  </a:moveTo>
                  <a:lnTo>
                    <a:pt x="839215" y="1295400"/>
                  </a:lnTo>
                  <a:lnTo>
                    <a:pt x="837692" y="1308100"/>
                  </a:lnTo>
                  <a:lnTo>
                    <a:pt x="838072" y="1308100"/>
                  </a:lnTo>
                  <a:lnTo>
                    <a:pt x="839469" y="1295400"/>
                  </a:lnTo>
                  <a:close/>
                </a:path>
                <a:path w="2060575" h="1524000">
                  <a:moveTo>
                    <a:pt x="839469" y="1295400"/>
                  </a:moveTo>
                  <a:lnTo>
                    <a:pt x="838072" y="1308100"/>
                  </a:lnTo>
                  <a:lnTo>
                    <a:pt x="839469" y="1308100"/>
                  </a:lnTo>
                  <a:lnTo>
                    <a:pt x="839469" y="1295400"/>
                  </a:lnTo>
                  <a:close/>
                </a:path>
                <a:path w="2060575" h="1524000">
                  <a:moveTo>
                    <a:pt x="841882" y="1295400"/>
                  </a:moveTo>
                  <a:lnTo>
                    <a:pt x="839469" y="1295400"/>
                  </a:lnTo>
                  <a:lnTo>
                    <a:pt x="839469" y="1308100"/>
                  </a:lnTo>
                  <a:lnTo>
                    <a:pt x="840613" y="1308100"/>
                  </a:lnTo>
                  <a:lnTo>
                    <a:pt x="841882" y="1295400"/>
                  </a:lnTo>
                  <a:close/>
                </a:path>
                <a:path w="2060575" h="1524000">
                  <a:moveTo>
                    <a:pt x="872617" y="1295400"/>
                  </a:moveTo>
                  <a:lnTo>
                    <a:pt x="841882" y="1295400"/>
                  </a:lnTo>
                  <a:lnTo>
                    <a:pt x="840613" y="1308100"/>
                  </a:lnTo>
                  <a:lnTo>
                    <a:pt x="872617" y="1308100"/>
                  </a:lnTo>
                  <a:lnTo>
                    <a:pt x="872617" y="1295400"/>
                  </a:lnTo>
                  <a:close/>
                </a:path>
                <a:path w="2060575" h="1524000">
                  <a:moveTo>
                    <a:pt x="1503933" y="1295400"/>
                  </a:moveTo>
                  <a:lnTo>
                    <a:pt x="1450594" y="1295400"/>
                  </a:lnTo>
                  <a:lnTo>
                    <a:pt x="1444752" y="1308100"/>
                  </a:lnTo>
                  <a:lnTo>
                    <a:pt x="1496187" y="1308100"/>
                  </a:lnTo>
                  <a:lnTo>
                    <a:pt x="1503915" y="1296024"/>
                  </a:lnTo>
                  <a:lnTo>
                    <a:pt x="1503933" y="1295400"/>
                  </a:lnTo>
                  <a:close/>
                </a:path>
                <a:path w="2060575" h="1524000">
                  <a:moveTo>
                    <a:pt x="1503915" y="1296024"/>
                  </a:moveTo>
                  <a:lnTo>
                    <a:pt x="1496187" y="1308100"/>
                  </a:lnTo>
                  <a:lnTo>
                    <a:pt x="1502537" y="1308100"/>
                  </a:lnTo>
                  <a:lnTo>
                    <a:pt x="1503722" y="1302455"/>
                  </a:lnTo>
                  <a:lnTo>
                    <a:pt x="1503915" y="1296024"/>
                  </a:lnTo>
                  <a:close/>
                </a:path>
                <a:path w="2060575" h="1524000">
                  <a:moveTo>
                    <a:pt x="1503722" y="1302455"/>
                  </a:moveTo>
                  <a:lnTo>
                    <a:pt x="1502537" y="1308100"/>
                  </a:lnTo>
                  <a:lnTo>
                    <a:pt x="1503552" y="1308100"/>
                  </a:lnTo>
                  <a:lnTo>
                    <a:pt x="1503722" y="1302455"/>
                  </a:lnTo>
                  <a:close/>
                </a:path>
                <a:path w="2060575" h="1524000">
                  <a:moveTo>
                    <a:pt x="804544" y="1295400"/>
                  </a:moveTo>
                  <a:lnTo>
                    <a:pt x="804037" y="1295400"/>
                  </a:lnTo>
                  <a:lnTo>
                    <a:pt x="803630" y="1305560"/>
                  </a:lnTo>
                  <a:lnTo>
                    <a:pt x="804530" y="1302455"/>
                  </a:lnTo>
                  <a:lnTo>
                    <a:pt x="804544" y="1295400"/>
                  </a:lnTo>
                  <a:close/>
                </a:path>
                <a:path w="2060575" h="1524000">
                  <a:moveTo>
                    <a:pt x="806313" y="1296307"/>
                  </a:moveTo>
                  <a:lnTo>
                    <a:pt x="804544" y="1302406"/>
                  </a:lnTo>
                  <a:lnTo>
                    <a:pt x="804544" y="1304636"/>
                  </a:lnTo>
                  <a:lnTo>
                    <a:pt x="806177" y="1297214"/>
                  </a:lnTo>
                  <a:lnTo>
                    <a:pt x="806313" y="1296307"/>
                  </a:lnTo>
                  <a:close/>
                </a:path>
                <a:path w="2060575" h="1524000">
                  <a:moveTo>
                    <a:pt x="197357" y="1295400"/>
                  </a:moveTo>
                  <a:lnTo>
                    <a:pt x="195580" y="1295400"/>
                  </a:lnTo>
                  <a:lnTo>
                    <a:pt x="197624" y="1304289"/>
                  </a:lnTo>
                  <a:lnTo>
                    <a:pt x="197357" y="1295400"/>
                  </a:lnTo>
                  <a:close/>
                </a:path>
                <a:path w="2060575" h="1524000">
                  <a:moveTo>
                    <a:pt x="1505203" y="1295400"/>
                  </a:moveTo>
                  <a:lnTo>
                    <a:pt x="1504314" y="1295400"/>
                  </a:lnTo>
                  <a:lnTo>
                    <a:pt x="1503915" y="1296024"/>
                  </a:lnTo>
                  <a:lnTo>
                    <a:pt x="1503722" y="1302455"/>
                  </a:lnTo>
                  <a:lnTo>
                    <a:pt x="1505203" y="1295400"/>
                  </a:lnTo>
                  <a:close/>
                </a:path>
                <a:path w="2060575" h="1524000">
                  <a:moveTo>
                    <a:pt x="806450" y="1295400"/>
                  </a:moveTo>
                  <a:lnTo>
                    <a:pt x="804544" y="1295400"/>
                  </a:lnTo>
                  <a:lnTo>
                    <a:pt x="804544" y="1302406"/>
                  </a:lnTo>
                  <a:lnTo>
                    <a:pt x="806313" y="1296307"/>
                  </a:lnTo>
                  <a:lnTo>
                    <a:pt x="806450" y="1295400"/>
                  </a:lnTo>
                  <a:close/>
                </a:path>
                <a:path w="2060575" h="1524000">
                  <a:moveTo>
                    <a:pt x="194944" y="1295400"/>
                  </a:moveTo>
                  <a:lnTo>
                    <a:pt x="194182" y="1295400"/>
                  </a:lnTo>
                  <a:lnTo>
                    <a:pt x="195360" y="1298863"/>
                  </a:lnTo>
                  <a:lnTo>
                    <a:pt x="194944" y="1295400"/>
                  </a:lnTo>
                  <a:close/>
                </a:path>
                <a:path w="2060575" h="1524000">
                  <a:moveTo>
                    <a:pt x="806576" y="1295400"/>
                  </a:moveTo>
                  <a:lnTo>
                    <a:pt x="806313" y="1296307"/>
                  </a:lnTo>
                  <a:lnTo>
                    <a:pt x="806576" y="1295400"/>
                  </a:lnTo>
                  <a:close/>
                </a:path>
                <a:path w="2060575" h="1524000">
                  <a:moveTo>
                    <a:pt x="190881" y="1282700"/>
                  </a:moveTo>
                  <a:lnTo>
                    <a:pt x="188340" y="1282700"/>
                  </a:lnTo>
                  <a:lnTo>
                    <a:pt x="190119" y="1295400"/>
                  </a:lnTo>
                  <a:lnTo>
                    <a:pt x="191643" y="1295400"/>
                  </a:lnTo>
                  <a:lnTo>
                    <a:pt x="190881" y="1282700"/>
                  </a:lnTo>
                  <a:close/>
                </a:path>
                <a:path w="2060575" h="1524000">
                  <a:moveTo>
                    <a:pt x="190881" y="1282700"/>
                  </a:moveTo>
                  <a:lnTo>
                    <a:pt x="191643" y="1295400"/>
                  </a:lnTo>
                  <a:lnTo>
                    <a:pt x="195199" y="1295400"/>
                  </a:lnTo>
                  <a:lnTo>
                    <a:pt x="190881" y="1282700"/>
                  </a:lnTo>
                  <a:close/>
                </a:path>
                <a:path w="2060575" h="1524000">
                  <a:moveTo>
                    <a:pt x="224917" y="1282700"/>
                  </a:moveTo>
                  <a:lnTo>
                    <a:pt x="190881" y="1282700"/>
                  </a:lnTo>
                  <a:lnTo>
                    <a:pt x="195199" y="1295400"/>
                  </a:lnTo>
                  <a:lnTo>
                    <a:pt x="228853" y="1295400"/>
                  </a:lnTo>
                  <a:lnTo>
                    <a:pt x="228817" y="1294170"/>
                  </a:lnTo>
                  <a:lnTo>
                    <a:pt x="224917" y="1282700"/>
                  </a:lnTo>
                  <a:close/>
                </a:path>
                <a:path w="2060575" h="1524000">
                  <a:moveTo>
                    <a:pt x="230250" y="1282700"/>
                  </a:moveTo>
                  <a:lnTo>
                    <a:pt x="228472" y="1282700"/>
                  </a:lnTo>
                  <a:lnTo>
                    <a:pt x="228817" y="1294170"/>
                  </a:lnTo>
                  <a:lnTo>
                    <a:pt x="229234" y="1295400"/>
                  </a:lnTo>
                  <a:lnTo>
                    <a:pt x="231647" y="1295400"/>
                  </a:lnTo>
                  <a:lnTo>
                    <a:pt x="230250" y="1282700"/>
                  </a:lnTo>
                  <a:close/>
                </a:path>
                <a:path w="2060575" h="1524000">
                  <a:moveTo>
                    <a:pt x="874649" y="1282700"/>
                  </a:moveTo>
                  <a:lnTo>
                    <a:pt x="847597" y="1282700"/>
                  </a:lnTo>
                  <a:lnTo>
                    <a:pt x="846836" y="1295400"/>
                  </a:lnTo>
                  <a:lnTo>
                    <a:pt x="871982" y="1295400"/>
                  </a:lnTo>
                  <a:lnTo>
                    <a:pt x="874649" y="1282700"/>
                  </a:lnTo>
                  <a:close/>
                </a:path>
                <a:path w="2060575" h="1524000">
                  <a:moveTo>
                    <a:pt x="874649" y="1282700"/>
                  </a:moveTo>
                  <a:lnTo>
                    <a:pt x="871982" y="1295400"/>
                  </a:lnTo>
                  <a:lnTo>
                    <a:pt x="874394" y="1295400"/>
                  </a:lnTo>
                  <a:lnTo>
                    <a:pt x="874649" y="1282700"/>
                  </a:lnTo>
                  <a:close/>
                </a:path>
                <a:path w="2060575" h="1524000">
                  <a:moveTo>
                    <a:pt x="876426" y="1282700"/>
                  </a:moveTo>
                  <a:lnTo>
                    <a:pt x="874649" y="1282700"/>
                  </a:lnTo>
                  <a:lnTo>
                    <a:pt x="874394" y="1295400"/>
                  </a:lnTo>
                  <a:lnTo>
                    <a:pt x="875283" y="1295400"/>
                  </a:lnTo>
                  <a:lnTo>
                    <a:pt x="876426" y="1282700"/>
                  </a:lnTo>
                  <a:close/>
                </a:path>
                <a:path w="2060575" h="1524000">
                  <a:moveTo>
                    <a:pt x="1470278" y="1282700"/>
                  </a:moveTo>
                  <a:lnTo>
                    <a:pt x="1469644" y="1282700"/>
                  </a:lnTo>
                  <a:lnTo>
                    <a:pt x="1465707" y="1295400"/>
                  </a:lnTo>
                  <a:lnTo>
                    <a:pt x="1469263" y="1295400"/>
                  </a:lnTo>
                  <a:lnTo>
                    <a:pt x="1469723" y="1293812"/>
                  </a:lnTo>
                  <a:lnTo>
                    <a:pt x="1470278" y="1282700"/>
                  </a:lnTo>
                  <a:close/>
                </a:path>
                <a:path w="2060575" h="1524000">
                  <a:moveTo>
                    <a:pt x="1472485" y="1284287"/>
                  </a:moveTo>
                  <a:lnTo>
                    <a:pt x="1469723" y="1293812"/>
                  </a:lnTo>
                  <a:lnTo>
                    <a:pt x="1469644" y="1295400"/>
                  </a:lnTo>
                  <a:lnTo>
                    <a:pt x="1470152" y="1295400"/>
                  </a:lnTo>
                  <a:lnTo>
                    <a:pt x="1472485" y="1284287"/>
                  </a:lnTo>
                  <a:close/>
                </a:path>
                <a:path w="2060575" h="1524000">
                  <a:moveTo>
                    <a:pt x="1514728" y="1282700"/>
                  </a:moveTo>
                  <a:lnTo>
                    <a:pt x="1472945" y="1282700"/>
                  </a:lnTo>
                  <a:lnTo>
                    <a:pt x="1470152" y="1295400"/>
                  </a:lnTo>
                  <a:lnTo>
                    <a:pt x="1513458" y="1295400"/>
                  </a:lnTo>
                  <a:lnTo>
                    <a:pt x="1514728" y="1282700"/>
                  </a:lnTo>
                  <a:close/>
                </a:path>
                <a:path w="2060575" h="1524000">
                  <a:moveTo>
                    <a:pt x="228472" y="1282700"/>
                  </a:moveTo>
                  <a:lnTo>
                    <a:pt x="224917" y="1282700"/>
                  </a:lnTo>
                  <a:lnTo>
                    <a:pt x="228817" y="1294170"/>
                  </a:lnTo>
                  <a:lnTo>
                    <a:pt x="228472" y="1282700"/>
                  </a:lnTo>
                  <a:close/>
                </a:path>
                <a:path w="2060575" h="1524000">
                  <a:moveTo>
                    <a:pt x="1472819" y="1282700"/>
                  </a:moveTo>
                  <a:lnTo>
                    <a:pt x="1470278" y="1282700"/>
                  </a:lnTo>
                  <a:lnTo>
                    <a:pt x="1469723" y="1293812"/>
                  </a:lnTo>
                  <a:lnTo>
                    <a:pt x="1472485" y="1284287"/>
                  </a:lnTo>
                  <a:lnTo>
                    <a:pt x="1472819" y="1282700"/>
                  </a:lnTo>
                  <a:close/>
                </a:path>
                <a:path w="2060575" h="1524000">
                  <a:moveTo>
                    <a:pt x="1472945" y="1282700"/>
                  </a:moveTo>
                  <a:lnTo>
                    <a:pt x="1472485" y="1284287"/>
                  </a:lnTo>
                  <a:lnTo>
                    <a:pt x="1472945" y="1282700"/>
                  </a:lnTo>
                  <a:close/>
                </a:path>
                <a:path w="2060575" h="1524000">
                  <a:moveTo>
                    <a:pt x="223774" y="1270000"/>
                  </a:moveTo>
                  <a:lnTo>
                    <a:pt x="177545" y="1270000"/>
                  </a:lnTo>
                  <a:lnTo>
                    <a:pt x="181482" y="1282700"/>
                  </a:lnTo>
                  <a:lnTo>
                    <a:pt x="225297" y="1282700"/>
                  </a:lnTo>
                  <a:lnTo>
                    <a:pt x="223774" y="1270000"/>
                  </a:lnTo>
                  <a:close/>
                </a:path>
                <a:path w="2060575" h="1524000">
                  <a:moveTo>
                    <a:pt x="813065" y="1278081"/>
                  </a:moveTo>
                  <a:lnTo>
                    <a:pt x="811911" y="1282700"/>
                  </a:lnTo>
                  <a:lnTo>
                    <a:pt x="812926" y="1282700"/>
                  </a:lnTo>
                  <a:lnTo>
                    <a:pt x="813065" y="1278081"/>
                  </a:lnTo>
                  <a:close/>
                </a:path>
                <a:path w="2060575" h="1524000">
                  <a:moveTo>
                    <a:pt x="815086" y="1270000"/>
                  </a:moveTo>
                  <a:lnTo>
                    <a:pt x="813065" y="1278081"/>
                  </a:lnTo>
                  <a:lnTo>
                    <a:pt x="812926" y="1282700"/>
                  </a:lnTo>
                  <a:lnTo>
                    <a:pt x="815086" y="1270000"/>
                  </a:lnTo>
                  <a:close/>
                </a:path>
                <a:path w="2060575" h="1524000">
                  <a:moveTo>
                    <a:pt x="817604" y="1261004"/>
                  </a:moveTo>
                  <a:lnTo>
                    <a:pt x="815086" y="1270000"/>
                  </a:lnTo>
                  <a:lnTo>
                    <a:pt x="812926" y="1282700"/>
                  </a:lnTo>
                  <a:lnTo>
                    <a:pt x="842644" y="1282700"/>
                  </a:lnTo>
                  <a:lnTo>
                    <a:pt x="845946" y="1270000"/>
                  </a:lnTo>
                  <a:lnTo>
                    <a:pt x="816863" y="1270000"/>
                  </a:lnTo>
                  <a:lnTo>
                    <a:pt x="817397" y="1266190"/>
                  </a:lnTo>
                  <a:lnTo>
                    <a:pt x="817604" y="1261004"/>
                  </a:lnTo>
                  <a:close/>
                </a:path>
                <a:path w="2060575" h="1524000">
                  <a:moveTo>
                    <a:pt x="850900" y="1270000"/>
                  </a:moveTo>
                  <a:lnTo>
                    <a:pt x="845946" y="1270000"/>
                  </a:lnTo>
                  <a:lnTo>
                    <a:pt x="842644" y="1282700"/>
                  </a:lnTo>
                  <a:lnTo>
                    <a:pt x="846327" y="1282700"/>
                  </a:lnTo>
                  <a:lnTo>
                    <a:pt x="850900" y="1270000"/>
                  </a:lnTo>
                  <a:close/>
                </a:path>
                <a:path w="2060575" h="1524000">
                  <a:moveTo>
                    <a:pt x="884555" y="1270000"/>
                  </a:moveTo>
                  <a:lnTo>
                    <a:pt x="850900" y="1270000"/>
                  </a:lnTo>
                  <a:lnTo>
                    <a:pt x="846327" y="1282700"/>
                  </a:lnTo>
                  <a:lnTo>
                    <a:pt x="882650" y="1282700"/>
                  </a:lnTo>
                  <a:lnTo>
                    <a:pt x="884555" y="1270000"/>
                  </a:lnTo>
                  <a:close/>
                </a:path>
                <a:path w="2060575" h="1524000">
                  <a:moveTo>
                    <a:pt x="1529842" y="1270000"/>
                  </a:moveTo>
                  <a:lnTo>
                    <a:pt x="1477390" y="1270000"/>
                  </a:lnTo>
                  <a:lnTo>
                    <a:pt x="1475994" y="1282700"/>
                  </a:lnTo>
                  <a:lnTo>
                    <a:pt x="1524253" y="1282700"/>
                  </a:lnTo>
                  <a:lnTo>
                    <a:pt x="1529842" y="1270000"/>
                  </a:lnTo>
                  <a:close/>
                </a:path>
                <a:path w="2060575" h="1524000">
                  <a:moveTo>
                    <a:pt x="1529842" y="1270000"/>
                  </a:moveTo>
                  <a:lnTo>
                    <a:pt x="1524253" y="1282700"/>
                  </a:lnTo>
                  <a:lnTo>
                    <a:pt x="1527952" y="1276095"/>
                  </a:lnTo>
                  <a:lnTo>
                    <a:pt x="1529842" y="1270000"/>
                  </a:lnTo>
                  <a:close/>
                </a:path>
                <a:path w="2060575" h="1524000">
                  <a:moveTo>
                    <a:pt x="1527952" y="1276095"/>
                  </a:moveTo>
                  <a:lnTo>
                    <a:pt x="1524253" y="1282700"/>
                  </a:lnTo>
                  <a:lnTo>
                    <a:pt x="1525905" y="1282700"/>
                  </a:lnTo>
                  <a:lnTo>
                    <a:pt x="1527952" y="1276095"/>
                  </a:lnTo>
                  <a:close/>
                </a:path>
                <a:path w="2060575" h="1524000">
                  <a:moveTo>
                    <a:pt x="815086" y="1270000"/>
                  </a:moveTo>
                  <a:lnTo>
                    <a:pt x="813307" y="1270000"/>
                  </a:lnTo>
                  <a:lnTo>
                    <a:pt x="813065" y="1278081"/>
                  </a:lnTo>
                  <a:lnTo>
                    <a:pt x="815086" y="1270000"/>
                  </a:lnTo>
                  <a:close/>
                </a:path>
                <a:path w="2060575" h="1524000">
                  <a:moveTo>
                    <a:pt x="1531365" y="1270000"/>
                  </a:moveTo>
                  <a:lnTo>
                    <a:pt x="1529842" y="1270000"/>
                  </a:lnTo>
                  <a:lnTo>
                    <a:pt x="1527952" y="1276095"/>
                  </a:lnTo>
                  <a:lnTo>
                    <a:pt x="1531365" y="1270000"/>
                  </a:lnTo>
                  <a:close/>
                </a:path>
                <a:path w="2060575" h="1524000">
                  <a:moveTo>
                    <a:pt x="214249" y="1257300"/>
                  </a:moveTo>
                  <a:lnTo>
                    <a:pt x="172719" y="1257300"/>
                  </a:lnTo>
                  <a:lnTo>
                    <a:pt x="176021" y="1270000"/>
                  </a:lnTo>
                  <a:lnTo>
                    <a:pt x="217805" y="1270000"/>
                  </a:lnTo>
                  <a:lnTo>
                    <a:pt x="214249" y="1257300"/>
                  </a:lnTo>
                  <a:close/>
                </a:path>
                <a:path w="2060575" h="1524000">
                  <a:moveTo>
                    <a:pt x="849121" y="1257300"/>
                  </a:moveTo>
                  <a:lnTo>
                    <a:pt x="818642" y="1257300"/>
                  </a:lnTo>
                  <a:lnTo>
                    <a:pt x="817397" y="1266190"/>
                  </a:lnTo>
                  <a:lnTo>
                    <a:pt x="817244" y="1270000"/>
                  </a:lnTo>
                  <a:lnTo>
                    <a:pt x="846201" y="1270000"/>
                  </a:lnTo>
                  <a:lnTo>
                    <a:pt x="849121" y="1257300"/>
                  </a:lnTo>
                  <a:close/>
                </a:path>
                <a:path w="2060575" h="1524000">
                  <a:moveTo>
                    <a:pt x="853439" y="1257300"/>
                  </a:moveTo>
                  <a:lnTo>
                    <a:pt x="849121" y="1257300"/>
                  </a:lnTo>
                  <a:lnTo>
                    <a:pt x="846201" y="1270000"/>
                  </a:lnTo>
                  <a:lnTo>
                    <a:pt x="851662" y="1270000"/>
                  </a:lnTo>
                  <a:lnTo>
                    <a:pt x="853439" y="1257300"/>
                  </a:lnTo>
                  <a:close/>
                </a:path>
                <a:path w="2060575" h="1524000">
                  <a:moveTo>
                    <a:pt x="853439" y="1257300"/>
                  </a:moveTo>
                  <a:lnTo>
                    <a:pt x="851662" y="1270000"/>
                  </a:lnTo>
                  <a:lnTo>
                    <a:pt x="852677" y="1270000"/>
                  </a:lnTo>
                  <a:lnTo>
                    <a:pt x="853439" y="1257300"/>
                  </a:lnTo>
                  <a:close/>
                </a:path>
                <a:path w="2060575" h="1524000">
                  <a:moveTo>
                    <a:pt x="854075" y="1257300"/>
                  </a:moveTo>
                  <a:lnTo>
                    <a:pt x="853439" y="1257300"/>
                  </a:lnTo>
                  <a:lnTo>
                    <a:pt x="852677" y="1270000"/>
                  </a:lnTo>
                  <a:lnTo>
                    <a:pt x="854075" y="1257300"/>
                  </a:lnTo>
                  <a:close/>
                </a:path>
                <a:path w="2060575" h="1524000">
                  <a:moveTo>
                    <a:pt x="890269" y="1257300"/>
                  </a:moveTo>
                  <a:lnTo>
                    <a:pt x="854075" y="1257300"/>
                  </a:lnTo>
                  <a:lnTo>
                    <a:pt x="852677" y="1270000"/>
                  </a:lnTo>
                  <a:lnTo>
                    <a:pt x="889762" y="1270000"/>
                  </a:lnTo>
                  <a:lnTo>
                    <a:pt x="890269" y="1257300"/>
                  </a:lnTo>
                  <a:close/>
                </a:path>
                <a:path w="2060575" h="1524000">
                  <a:moveTo>
                    <a:pt x="1546987" y="1257300"/>
                  </a:moveTo>
                  <a:lnTo>
                    <a:pt x="1490599" y="1257300"/>
                  </a:lnTo>
                  <a:lnTo>
                    <a:pt x="1486534" y="1270000"/>
                  </a:lnTo>
                  <a:lnTo>
                    <a:pt x="1539494" y="1270000"/>
                  </a:lnTo>
                  <a:lnTo>
                    <a:pt x="1544444" y="1265049"/>
                  </a:lnTo>
                  <a:lnTo>
                    <a:pt x="1546438" y="1260186"/>
                  </a:lnTo>
                  <a:lnTo>
                    <a:pt x="1546987" y="1257300"/>
                  </a:lnTo>
                  <a:close/>
                </a:path>
                <a:path w="2060575" h="1524000">
                  <a:moveTo>
                    <a:pt x="1544444" y="1265049"/>
                  </a:moveTo>
                  <a:lnTo>
                    <a:pt x="1539494" y="1270000"/>
                  </a:lnTo>
                  <a:lnTo>
                    <a:pt x="1542414" y="1270000"/>
                  </a:lnTo>
                  <a:lnTo>
                    <a:pt x="1544444" y="1265049"/>
                  </a:lnTo>
                  <a:close/>
                </a:path>
                <a:path w="2060575" h="1524000">
                  <a:moveTo>
                    <a:pt x="1545765" y="1263728"/>
                  </a:moveTo>
                  <a:lnTo>
                    <a:pt x="1544444" y="1265049"/>
                  </a:lnTo>
                  <a:lnTo>
                    <a:pt x="1542414" y="1270000"/>
                  </a:lnTo>
                  <a:lnTo>
                    <a:pt x="1544574" y="1270000"/>
                  </a:lnTo>
                  <a:lnTo>
                    <a:pt x="1545765" y="1263728"/>
                  </a:lnTo>
                  <a:close/>
                </a:path>
                <a:path w="2060575" h="1524000">
                  <a:moveTo>
                    <a:pt x="818642" y="1257300"/>
                  </a:moveTo>
                  <a:lnTo>
                    <a:pt x="817604" y="1261004"/>
                  </a:lnTo>
                  <a:lnTo>
                    <a:pt x="817397" y="1266190"/>
                  </a:lnTo>
                  <a:lnTo>
                    <a:pt x="818642" y="1257300"/>
                  </a:lnTo>
                  <a:close/>
                </a:path>
                <a:path w="2060575" h="1524000">
                  <a:moveTo>
                    <a:pt x="1552194" y="1257300"/>
                  </a:moveTo>
                  <a:lnTo>
                    <a:pt x="1547621" y="1257300"/>
                  </a:lnTo>
                  <a:lnTo>
                    <a:pt x="1546438" y="1260186"/>
                  </a:lnTo>
                  <a:lnTo>
                    <a:pt x="1545765" y="1263728"/>
                  </a:lnTo>
                  <a:lnTo>
                    <a:pt x="1552194" y="1257300"/>
                  </a:lnTo>
                  <a:close/>
                </a:path>
                <a:path w="2060575" h="1524000">
                  <a:moveTo>
                    <a:pt x="818642" y="1257300"/>
                  </a:moveTo>
                  <a:lnTo>
                    <a:pt x="817752" y="1257300"/>
                  </a:lnTo>
                  <a:lnTo>
                    <a:pt x="817604" y="1261004"/>
                  </a:lnTo>
                  <a:lnTo>
                    <a:pt x="818642" y="1257300"/>
                  </a:lnTo>
                  <a:close/>
                </a:path>
                <a:path w="2060575" h="1524000">
                  <a:moveTo>
                    <a:pt x="206628" y="1244600"/>
                  </a:moveTo>
                  <a:lnTo>
                    <a:pt x="164337" y="1244600"/>
                  </a:lnTo>
                  <a:lnTo>
                    <a:pt x="165862" y="1257300"/>
                  </a:lnTo>
                  <a:lnTo>
                    <a:pt x="208406" y="1257300"/>
                  </a:lnTo>
                  <a:lnTo>
                    <a:pt x="206628" y="1244600"/>
                  </a:lnTo>
                  <a:close/>
                </a:path>
                <a:path w="2060575" h="1524000">
                  <a:moveTo>
                    <a:pt x="730599" y="1232246"/>
                  </a:moveTo>
                  <a:lnTo>
                    <a:pt x="715899" y="1244600"/>
                  </a:lnTo>
                  <a:lnTo>
                    <a:pt x="592963" y="1244600"/>
                  </a:lnTo>
                  <a:lnTo>
                    <a:pt x="600456" y="1257300"/>
                  </a:lnTo>
                  <a:lnTo>
                    <a:pt x="723264" y="1257300"/>
                  </a:lnTo>
                  <a:lnTo>
                    <a:pt x="729488" y="1244600"/>
                  </a:lnTo>
                  <a:lnTo>
                    <a:pt x="730599" y="1232246"/>
                  </a:lnTo>
                  <a:close/>
                </a:path>
                <a:path w="2060575" h="1524000">
                  <a:moveTo>
                    <a:pt x="820492" y="1255485"/>
                  </a:moveTo>
                  <a:lnTo>
                    <a:pt x="820293" y="1257300"/>
                  </a:lnTo>
                  <a:lnTo>
                    <a:pt x="820492" y="1255485"/>
                  </a:lnTo>
                  <a:close/>
                </a:path>
                <a:path w="2060575" h="1524000">
                  <a:moveTo>
                    <a:pt x="821689" y="1244600"/>
                  </a:moveTo>
                  <a:lnTo>
                    <a:pt x="820492" y="1255485"/>
                  </a:lnTo>
                  <a:lnTo>
                    <a:pt x="820419" y="1257300"/>
                  </a:lnTo>
                  <a:lnTo>
                    <a:pt x="821689" y="1244600"/>
                  </a:lnTo>
                  <a:close/>
                </a:path>
                <a:path w="2060575" h="1524000">
                  <a:moveTo>
                    <a:pt x="857122" y="1244600"/>
                  </a:moveTo>
                  <a:lnTo>
                    <a:pt x="821689" y="1244600"/>
                  </a:lnTo>
                  <a:lnTo>
                    <a:pt x="820419" y="1257300"/>
                  </a:lnTo>
                  <a:lnTo>
                    <a:pt x="855726" y="1257300"/>
                  </a:lnTo>
                  <a:lnTo>
                    <a:pt x="856970" y="1248410"/>
                  </a:lnTo>
                  <a:lnTo>
                    <a:pt x="857122" y="1244600"/>
                  </a:lnTo>
                  <a:close/>
                </a:path>
                <a:path w="2060575" h="1524000">
                  <a:moveTo>
                    <a:pt x="856970" y="1248410"/>
                  </a:moveTo>
                  <a:lnTo>
                    <a:pt x="855726" y="1257300"/>
                  </a:lnTo>
                  <a:lnTo>
                    <a:pt x="856614" y="1257300"/>
                  </a:lnTo>
                  <a:lnTo>
                    <a:pt x="856970" y="1248410"/>
                  </a:lnTo>
                  <a:close/>
                </a:path>
                <a:path w="2060575" h="1524000">
                  <a:moveTo>
                    <a:pt x="901192" y="1244600"/>
                  </a:moveTo>
                  <a:lnTo>
                    <a:pt x="857503" y="1244600"/>
                  </a:lnTo>
                  <a:lnTo>
                    <a:pt x="856970" y="1248410"/>
                  </a:lnTo>
                  <a:lnTo>
                    <a:pt x="856614" y="1257300"/>
                  </a:lnTo>
                  <a:lnTo>
                    <a:pt x="889634" y="1257300"/>
                  </a:lnTo>
                  <a:lnTo>
                    <a:pt x="901192" y="1244600"/>
                  </a:lnTo>
                  <a:close/>
                </a:path>
                <a:path w="2060575" h="1524000">
                  <a:moveTo>
                    <a:pt x="901192" y="1244600"/>
                  </a:moveTo>
                  <a:lnTo>
                    <a:pt x="889634" y="1257300"/>
                  </a:lnTo>
                  <a:lnTo>
                    <a:pt x="892301" y="1257300"/>
                  </a:lnTo>
                  <a:lnTo>
                    <a:pt x="900154" y="1250700"/>
                  </a:lnTo>
                  <a:lnTo>
                    <a:pt x="901192" y="1244600"/>
                  </a:lnTo>
                  <a:close/>
                </a:path>
                <a:path w="2060575" h="1524000">
                  <a:moveTo>
                    <a:pt x="900154" y="1250700"/>
                  </a:moveTo>
                  <a:lnTo>
                    <a:pt x="892301" y="1257300"/>
                  </a:lnTo>
                  <a:lnTo>
                    <a:pt x="899032" y="1257300"/>
                  </a:lnTo>
                  <a:lnTo>
                    <a:pt x="900154" y="1250700"/>
                  </a:lnTo>
                  <a:close/>
                </a:path>
                <a:path w="2060575" h="1524000">
                  <a:moveTo>
                    <a:pt x="903955" y="1247507"/>
                  </a:moveTo>
                  <a:lnTo>
                    <a:pt x="900154" y="1250700"/>
                  </a:lnTo>
                  <a:lnTo>
                    <a:pt x="899032" y="1257300"/>
                  </a:lnTo>
                  <a:lnTo>
                    <a:pt x="899921" y="1257300"/>
                  </a:lnTo>
                  <a:lnTo>
                    <a:pt x="902092" y="1252681"/>
                  </a:lnTo>
                  <a:lnTo>
                    <a:pt x="903955" y="1247507"/>
                  </a:lnTo>
                  <a:close/>
                </a:path>
                <a:path w="2060575" h="1524000">
                  <a:moveTo>
                    <a:pt x="902092" y="1252681"/>
                  </a:moveTo>
                  <a:lnTo>
                    <a:pt x="899921" y="1257300"/>
                  </a:lnTo>
                  <a:lnTo>
                    <a:pt x="900430" y="1257300"/>
                  </a:lnTo>
                  <a:lnTo>
                    <a:pt x="902092" y="1252681"/>
                  </a:lnTo>
                  <a:close/>
                </a:path>
                <a:path w="2060575" h="1524000">
                  <a:moveTo>
                    <a:pt x="1565147" y="1244600"/>
                  </a:moveTo>
                  <a:lnTo>
                    <a:pt x="1503171" y="1244600"/>
                  </a:lnTo>
                  <a:lnTo>
                    <a:pt x="1501647" y="1257300"/>
                  </a:lnTo>
                  <a:lnTo>
                    <a:pt x="1556893" y="1257300"/>
                  </a:lnTo>
                  <a:lnTo>
                    <a:pt x="1564498" y="1247422"/>
                  </a:lnTo>
                  <a:lnTo>
                    <a:pt x="1565147" y="1244600"/>
                  </a:lnTo>
                  <a:close/>
                </a:path>
                <a:path w="2060575" h="1524000">
                  <a:moveTo>
                    <a:pt x="1564498" y="1247422"/>
                  </a:moveTo>
                  <a:lnTo>
                    <a:pt x="1556893" y="1257300"/>
                  </a:lnTo>
                  <a:lnTo>
                    <a:pt x="1562227" y="1257300"/>
                  </a:lnTo>
                  <a:lnTo>
                    <a:pt x="1564498" y="1247422"/>
                  </a:lnTo>
                  <a:close/>
                </a:path>
                <a:path w="2060575" h="1524000">
                  <a:moveTo>
                    <a:pt x="1566671" y="1244600"/>
                  </a:moveTo>
                  <a:lnTo>
                    <a:pt x="1564498" y="1247422"/>
                  </a:lnTo>
                  <a:lnTo>
                    <a:pt x="1562227" y="1257300"/>
                  </a:lnTo>
                  <a:lnTo>
                    <a:pt x="1563461" y="1256065"/>
                  </a:lnTo>
                  <a:lnTo>
                    <a:pt x="1566671" y="1244600"/>
                  </a:lnTo>
                  <a:close/>
                </a:path>
                <a:path w="2060575" h="1524000">
                  <a:moveTo>
                    <a:pt x="1563461" y="1256065"/>
                  </a:moveTo>
                  <a:lnTo>
                    <a:pt x="1562227" y="1257300"/>
                  </a:lnTo>
                  <a:lnTo>
                    <a:pt x="1563115" y="1257300"/>
                  </a:lnTo>
                  <a:lnTo>
                    <a:pt x="1563461" y="1256065"/>
                  </a:lnTo>
                  <a:close/>
                </a:path>
                <a:path w="2060575" h="1524000">
                  <a:moveTo>
                    <a:pt x="1567468" y="1252058"/>
                  </a:moveTo>
                  <a:lnTo>
                    <a:pt x="1563461" y="1256065"/>
                  </a:lnTo>
                  <a:lnTo>
                    <a:pt x="1563115" y="1257300"/>
                  </a:lnTo>
                  <a:lnTo>
                    <a:pt x="1565528" y="1257300"/>
                  </a:lnTo>
                  <a:lnTo>
                    <a:pt x="1567468" y="1252058"/>
                  </a:lnTo>
                  <a:close/>
                </a:path>
                <a:path w="2060575" h="1524000">
                  <a:moveTo>
                    <a:pt x="821689" y="1244600"/>
                  </a:moveTo>
                  <a:lnTo>
                    <a:pt x="820927" y="1244600"/>
                  </a:lnTo>
                  <a:lnTo>
                    <a:pt x="820492" y="1255485"/>
                  </a:lnTo>
                  <a:lnTo>
                    <a:pt x="821689" y="1244600"/>
                  </a:lnTo>
                  <a:close/>
                </a:path>
                <a:path w="2060575" h="1524000">
                  <a:moveTo>
                    <a:pt x="904896" y="1246716"/>
                  </a:moveTo>
                  <a:lnTo>
                    <a:pt x="903955" y="1247507"/>
                  </a:lnTo>
                  <a:lnTo>
                    <a:pt x="902092" y="1252681"/>
                  </a:lnTo>
                  <a:lnTo>
                    <a:pt x="904896" y="1246716"/>
                  </a:lnTo>
                  <a:close/>
                </a:path>
                <a:path w="2060575" h="1524000">
                  <a:moveTo>
                    <a:pt x="1574927" y="1244600"/>
                  </a:moveTo>
                  <a:lnTo>
                    <a:pt x="1570227" y="1244600"/>
                  </a:lnTo>
                  <a:lnTo>
                    <a:pt x="1567468" y="1252058"/>
                  </a:lnTo>
                  <a:lnTo>
                    <a:pt x="1574927" y="1244600"/>
                  </a:lnTo>
                  <a:close/>
                </a:path>
                <a:path w="2060575" h="1524000">
                  <a:moveTo>
                    <a:pt x="905001" y="1244600"/>
                  </a:moveTo>
                  <a:lnTo>
                    <a:pt x="901192" y="1244600"/>
                  </a:lnTo>
                  <a:lnTo>
                    <a:pt x="900154" y="1250700"/>
                  </a:lnTo>
                  <a:lnTo>
                    <a:pt x="903955" y="1247507"/>
                  </a:lnTo>
                  <a:lnTo>
                    <a:pt x="905001" y="1244600"/>
                  </a:lnTo>
                  <a:close/>
                </a:path>
                <a:path w="2060575" h="1524000">
                  <a:moveTo>
                    <a:pt x="907414" y="1244600"/>
                  </a:moveTo>
                  <a:lnTo>
                    <a:pt x="905890" y="1244600"/>
                  </a:lnTo>
                  <a:lnTo>
                    <a:pt x="904896" y="1246716"/>
                  </a:lnTo>
                  <a:lnTo>
                    <a:pt x="907414" y="1244600"/>
                  </a:lnTo>
                  <a:close/>
                </a:path>
                <a:path w="2060575" h="1524000">
                  <a:moveTo>
                    <a:pt x="160731" y="1234440"/>
                  </a:moveTo>
                  <a:lnTo>
                    <a:pt x="161036" y="1244600"/>
                  </a:lnTo>
                  <a:lnTo>
                    <a:pt x="162559" y="1244600"/>
                  </a:lnTo>
                  <a:lnTo>
                    <a:pt x="160731" y="1234440"/>
                  </a:lnTo>
                  <a:close/>
                </a:path>
                <a:path w="2060575" h="1524000">
                  <a:moveTo>
                    <a:pt x="160684" y="1232876"/>
                  </a:moveTo>
                  <a:lnTo>
                    <a:pt x="160765" y="1234632"/>
                  </a:lnTo>
                  <a:lnTo>
                    <a:pt x="162559" y="1244600"/>
                  </a:lnTo>
                  <a:lnTo>
                    <a:pt x="164083" y="1244600"/>
                  </a:lnTo>
                  <a:lnTo>
                    <a:pt x="160684" y="1232876"/>
                  </a:lnTo>
                  <a:close/>
                </a:path>
                <a:path w="2060575" h="1524000">
                  <a:moveTo>
                    <a:pt x="194309" y="1231900"/>
                  </a:moveTo>
                  <a:lnTo>
                    <a:pt x="160655" y="1231900"/>
                  </a:lnTo>
                  <a:lnTo>
                    <a:pt x="160684" y="1232876"/>
                  </a:lnTo>
                  <a:lnTo>
                    <a:pt x="164083" y="1244600"/>
                  </a:lnTo>
                  <a:lnTo>
                    <a:pt x="198627" y="1244600"/>
                  </a:lnTo>
                  <a:lnTo>
                    <a:pt x="194309" y="1231900"/>
                  </a:lnTo>
                  <a:close/>
                </a:path>
                <a:path w="2060575" h="1524000">
                  <a:moveTo>
                    <a:pt x="197231" y="1231900"/>
                  </a:moveTo>
                  <a:lnTo>
                    <a:pt x="194309" y="1231900"/>
                  </a:lnTo>
                  <a:lnTo>
                    <a:pt x="198627" y="1244600"/>
                  </a:lnTo>
                  <a:lnTo>
                    <a:pt x="198246" y="1236980"/>
                  </a:lnTo>
                  <a:lnTo>
                    <a:pt x="197231" y="1231900"/>
                  </a:lnTo>
                  <a:close/>
                </a:path>
                <a:path w="2060575" h="1524000">
                  <a:moveTo>
                    <a:pt x="198246" y="1236980"/>
                  </a:moveTo>
                  <a:lnTo>
                    <a:pt x="198627" y="1244600"/>
                  </a:lnTo>
                  <a:lnTo>
                    <a:pt x="199770" y="1244600"/>
                  </a:lnTo>
                  <a:lnTo>
                    <a:pt x="198246" y="1236980"/>
                  </a:lnTo>
                  <a:close/>
                </a:path>
                <a:path w="2060575" h="1524000">
                  <a:moveTo>
                    <a:pt x="730631" y="1231900"/>
                  </a:moveTo>
                  <a:lnTo>
                    <a:pt x="574547" y="1231900"/>
                  </a:lnTo>
                  <a:lnTo>
                    <a:pt x="582930" y="1244600"/>
                  </a:lnTo>
                  <a:lnTo>
                    <a:pt x="715899" y="1244600"/>
                  </a:lnTo>
                  <a:lnTo>
                    <a:pt x="730599" y="1232246"/>
                  </a:lnTo>
                  <a:lnTo>
                    <a:pt x="730631" y="1231900"/>
                  </a:lnTo>
                  <a:close/>
                </a:path>
                <a:path w="2060575" h="1524000">
                  <a:moveTo>
                    <a:pt x="742061" y="1231900"/>
                  </a:moveTo>
                  <a:lnTo>
                    <a:pt x="731012" y="1231900"/>
                  </a:lnTo>
                  <a:lnTo>
                    <a:pt x="730599" y="1232246"/>
                  </a:lnTo>
                  <a:lnTo>
                    <a:pt x="729488" y="1244600"/>
                  </a:lnTo>
                  <a:lnTo>
                    <a:pt x="732282" y="1244600"/>
                  </a:lnTo>
                  <a:lnTo>
                    <a:pt x="741651" y="1234632"/>
                  </a:lnTo>
                  <a:lnTo>
                    <a:pt x="742061" y="1231900"/>
                  </a:lnTo>
                  <a:close/>
                </a:path>
                <a:path w="2060575" h="1524000">
                  <a:moveTo>
                    <a:pt x="741651" y="1234632"/>
                  </a:moveTo>
                  <a:lnTo>
                    <a:pt x="732282" y="1244600"/>
                  </a:lnTo>
                  <a:lnTo>
                    <a:pt x="740156" y="1244600"/>
                  </a:lnTo>
                  <a:lnTo>
                    <a:pt x="741651" y="1234632"/>
                  </a:lnTo>
                  <a:close/>
                </a:path>
                <a:path w="2060575" h="1524000">
                  <a:moveTo>
                    <a:pt x="747268" y="1231900"/>
                  </a:moveTo>
                  <a:lnTo>
                    <a:pt x="744219" y="1231900"/>
                  </a:lnTo>
                  <a:lnTo>
                    <a:pt x="741651" y="1234632"/>
                  </a:lnTo>
                  <a:lnTo>
                    <a:pt x="740156" y="1244600"/>
                  </a:lnTo>
                  <a:lnTo>
                    <a:pt x="742442" y="1244600"/>
                  </a:lnTo>
                  <a:lnTo>
                    <a:pt x="747268" y="1231900"/>
                  </a:lnTo>
                  <a:close/>
                </a:path>
                <a:path w="2060575" h="1524000">
                  <a:moveTo>
                    <a:pt x="859917" y="1231900"/>
                  </a:moveTo>
                  <a:lnTo>
                    <a:pt x="822578" y="1231900"/>
                  </a:lnTo>
                  <a:lnTo>
                    <a:pt x="822197" y="1244600"/>
                  </a:lnTo>
                  <a:lnTo>
                    <a:pt x="858138" y="1244600"/>
                  </a:lnTo>
                  <a:lnTo>
                    <a:pt x="859917" y="1231900"/>
                  </a:lnTo>
                  <a:close/>
                </a:path>
                <a:path w="2060575" h="1524000">
                  <a:moveTo>
                    <a:pt x="921384" y="1231900"/>
                  </a:moveTo>
                  <a:lnTo>
                    <a:pt x="864107" y="1231900"/>
                  </a:lnTo>
                  <a:lnTo>
                    <a:pt x="860932" y="1244600"/>
                  </a:lnTo>
                  <a:lnTo>
                    <a:pt x="920369" y="1244600"/>
                  </a:lnTo>
                  <a:lnTo>
                    <a:pt x="921384" y="1231900"/>
                  </a:lnTo>
                  <a:close/>
                </a:path>
                <a:path w="2060575" h="1524000">
                  <a:moveTo>
                    <a:pt x="1522602" y="1231900"/>
                  </a:moveTo>
                  <a:lnTo>
                    <a:pt x="1521840" y="1231900"/>
                  </a:lnTo>
                  <a:lnTo>
                    <a:pt x="1515871" y="1244600"/>
                  </a:lnTo>
                  <a:lnTo>
                    <a:pt x="1520825" y="1244600"/>
                  </a:lnTo>
                  <a:lnTo>
                    <a:pt x="1522602" y="1231900"/>
                  </a:lnTo>
                  <a:close/>
                </a:path>
                <a:path w="2060575" h="1524000">
                  <a:moveTo>
                    <a:pt x="1526539" y="1231900"/>
                  </a:moveTo>
                  <a:lnTo>
                    <a:pt x="1522602" y="1231900"/>
                  </a:lnTo>
                  <a:lnTo>
                    <a:pt x="1520825" y="1244600"/>
                  </a:lnTo>
                  <a:lnTo>
                    <a:pt x="1526539" y="1231900"/>
                  </a:lnTo>
                  <a:close/>
                </a:path>
                <a:path w="2060575" h="1524000">
                  <a:moveTo>
                    <a:pt x="1591690" y="1231900"/>
                  </a:moveTo>
                  <a:lnTo>
                    <a:pt x="1526539" y="1231900"/>
                  </a:lnTo>
                  <a:lnTo>
                    <a:pt x="1520825" y="1244600"/>
                  </a:lnTo>
                  <a:lnTo>
                    <a:pt x="1585849" y="1244600"/>
                  </a:lnTo>
                  <a:lnTo>
                    <a:pt x="1591690" y="1231900"/>
                  </a:lnTo>
                  <a:close/>
                </a:path>
                <a:path w="2060575" h="1524000">
                  <a:moveTo>
                    <a:pt x="197993" y="1231900"/>
                  </a:moveTo>
                  <a:lnTo>
                    <a:pt x="197231" y="1231900"/>
                  </a:lnTo>
                  <a:lnTo>
                    <a:pt x="198246" y="1236980"/>
                  </a:lnTo>
                  <a:lnTo>
                    <a:pt x="197993" y="1231900"/>
                  </a:lnTo>
                  <a:close/>
                </a:path>
                <a:path w="2060575" h="1524000">
                  <a:moveTo>
                    <a:pt x="160400" y="1231900"/>
                  </a:moveTo>
                  <a:lnTo>
                    <a:pt x="160731" y="1234440"/>
                  </a:lnTo>
                  <a:lnTo>
                    <a:pt x="160684" y="1232876"/>
                  </a:lnTo>
                  <a:lnTo>
                    <a:pt x="160400" y="1231900"/>
                  </a:lnTo>
                  <a:close/>
                </a:path>
                <a:path w="2060575" h="1524000">
                  <a:moveTo>
                    <a:pt x="157099" y="1219200"/>
                  </a:moveTo>
                  <a:lnTo>
                    <a:pt x="154939" y="1219200"/>
                  </a:lnTo>
                  <a:lnTo>
                    <a:pt x="156463" y="1231900"/>
                  </a:lnTo>
                  <a:lnTo>
                    <a:pt x="157352" y="1231900"/>
                  </a:lnTo>
                  <a:lnTo>
                    <a:pt x="157099" y="1219200"/>
                  </a:lnTo>
                  <a:close/>
                </a:path>
                <a:path w="2060575" h="1524000">
                  <a:moveTo>
                    <a:pt x="157099" y="1219200"/>
                  </a:moveTo>
                  <a:lnTo>
                    <a:pt x="157352" y="1231900"/>
                  </a:lnTo>
                  <a:lnTo>
                    <a:pt x="159765" y="1231900"/>
                  </a:lnTo>
                  <a:lnTo>
                    <a:pt x="157099" y="1219200"/>
                  </a:lnTo>
                  <a:close/>
                </a:path>
                <a:path w="2060575" h="1524000">
                  <a:moveTo>
                    <a:pt x="193294" y="1219200"/>
                  </a:moveTo>
                  <a:lnTo>
                    <a:pt x="157099" y="1219200"/>
                  </a:lnTo>
                  <a:lnTo>
                    <a:pt x="159765" y="1231900"/>
                  </a:lnTo>
                  <a:lnTo>
                    <a:pt x="194563" y="1231900"/>
                  </a:lnTo>
                  <a:lnTo>
                    <a:pt x="193294" y="1219200"/>
                  </a:lnTo>
                  <a:close/>
                </a:path>
                <a:path w="2060575" h="1524000">
                  <a:moveTo>
                    <a:pt x="697483" y="1219200"/>
                  </a:moveTo>
                  <a:lnTo>
                    <a:pt x="549275" y="1219200"/>
                  </a:lnTo>
                  <a:lnTo>
                    <a:pt x="557276" y="1231900"/>
                  </a:lnTo>
                  <a:lnTo>
                    <a:pt x="696087" y="1231900"/>
                  </a:lnTo>
                  <a:lnTo>
                    <a:pt x="696495" y="1231556"/>
                  </a:lnTo>
                  <a:lnTo>
                    <a:pt x="697483" y="1219200"/>
                  </a:lnTo>
                  <a:close/>
                </a:path>
                <a:path w="2060575" h="1524000">
                  <a:moveTo>
                    <a:pt x="756284" y="1219200"/>
                  </a:moveTo>
                  <a:lnTo>
                    <a:pt x="711200" y="1219200"/>
                  </a:lnTo>
                  <a:lnTo>
                    <a:pt x="696495" y="1231556"/>
                  </a:lnTo>
                  <a:lnTo>
                    <a:pt x="696468" y="1231900"/>
                  </a:lnTo>
                  <a:lnTo>
                    <a:pt x="754888" y="1231900"/>
                  </a:lnTo>
                  <a:lnTo>
                    <a:pt x="756284" y="1219200"/>
                  </a:lnTo>
                  <a:close/>
                </a:path>
                <a:path w="2060575" h="1524000">
                  <a:moveTo>
                    <a:pt x="826643" y="1219200"/>
                  </a:moveTo>
                  <a:lnTo>
                    <a:pt x="824864" y="1231900"/>
                  </a:lnTo>
                  <a:lnTo>
                    <a:pt x="826262" y="1231900"/>
                  </a:lnTo>
                  <a:lnTo>
                    <a:pt x="826643" y="1219200"/>
                  </a:lnTo>
                  <a:close/>
                </a:path>
                <a:path w="2060575" h="1524000">
                  <a:moveTo>
                    <a:pt x="862583" y="1219200"/>
                  </a:moveTo>
                  <a:lnTo>
                    <a:pt x="828420" y="1219200"/>
                  </a:lnTo>
                  <a:lnTo>
                    <a:pt x="826262" y="1231900"/>
                  </a:lnTo>
                  <a:lnTo>
                    <a:pt x="860425" y="1231900"/>
                  </a:lnTo>
                  <a:lnTo>
                    <a:pt x="862583" y="1219200"/>
                  </a:lnTo>
                  <a:close/>
                </a:path>
                <a:path w="2060575" h="1524000">
                  <a:moveTo>
                    <a:pt x="873430" y="1231089"/>
                  </a:moveTo>
                  <a:lnTo>
                    <a:pt x="872489" y="1231900"/>
                  </a:lnTo>
                  <a:lnTo>
                    <a:pt x="873251" y="1231900"/>
                  </a:lnTo>
                  <a:lnTo>
                    <a:pt x="873430" y="1231089"/>
                  </a:lnTo>
                  <a:close/>
                </a:path>
                <a:path w="2060575" h="1524000">
                  <a:moveTo>
                    <a:pt x="878989" y="1226297"/>
                  </a:moveTo>
                  <a:lnTo>
                    <a:pt x="874908" y="1229814"/>
                  </a:lnTo>
                  <a:lnTo>
                    <a:pt x="873887" y="1231900"/>
                  </a:lnTo>
                  <a:lnTo>
                    <a:pt x="878205" y="1231900"/>
                  </a:lnTo>
                  <a:lnTo>
                    <a:pt x="878989" y="1226297"/>
                  </a:lnTo>
                  <a:close/>
                </a:path>
                <a:path w="2060575" h="1524000">
                  <a:moveTo>
                    <a:pt x="890777" y="1219200"/>
                  </a:moveTo>
                  <a:lnTo>
                    <a:pt x="887221" y="1219200"/>
                  </a:lnTo>
                  <a:lnTo>
                    <a:pt x="878989" y="1226297"/>
                  </a:lnTo>
                  <a:lnTo>
                    <a:pt x="878205" y="1231900"/>
                  </a:lnTo>
                  <a:lnTo>
                    <a:pt x="890777" y="1219200"/>
                  </a:lnTo>
                  <a:close/>
                </a:path>
                <a:path w="2060575" h="1524000">
                  <a:moveTo>
                    <a:pt x="941705" y="1219200"/>
                  </a:moveTo>
                  <a:lnTo>
                    <a:pt x="890777" y="1219200"/>
                  </a:lnTo>
                  <a:lnTo>
                    <a:pt x="878205" y="1231900"/>
                  </a:lnTo>
                  <a:lnTo>
                    <a:pt x="938402" y="1231900"/>
                  </a:lnTo>
                  <a:lnTo>
                    <a:pt x="941705" y="1219200"/>
                  </a:lnTo>
                  <a:close/>
                </a:path>
                <a:path w="2060575" h="1524000">
                  <a:moveTo>
                    <a:pt x="1303527" y="1219200"/>
                  </a:moveTo>
                  <a:lnTo>
                    <a:pt x="1185164" y="1219200"/>
                  </a:lnTo>
                  <a:lnTo>
                    <a:pt x="1192530" y="1231900"/>
                  </a:lnTo>
                  <a:lnTo>
                    <a:pt x="1300226" y="1231900"/>
                  </a:lnTo>
                  <a:lnTo>
                    <a:pt x="1303527" y="1219200"/>
                  </a:lnTo>
                  <a:close/>
                </a:path>
                <a:path w="2060575" h="1524000">
                  <a:moveTo>
                    <a:pt x="1304797" y="1219200"/>
                  </a:moveTo>
                  <a:lnTo>
                    <a:pt x="1300226" y="1231900"/>
                  </a:lnTo>
                  <a:lnTo>
                    <a:pt x="1301242" y="1231900"/>
                  </a:lnTo>
                  <a:lnTo>
                    <a:pt x="1304797" y="1219200"/>
                  </a:lnTo>
                  <a:close/>
                </a:path>
                <a:path w="2060575" h="1524000">
                  <a:moveTo>
                    <a:pt x="1543303" y="1219200"/>
                  </a:moveTo>
                  <a:lnTo>
                    <a:pt x="1539367" y="1219200"/>
                  </a:lnTo>
                  <a:lnTo>
                    <a:pt x="1536700" y="1231900"/>
                  </a:lnTo>
                  <a:lnTo>
                    <a:pt x="1539747" y="1231900"/>
                  </a:lnTo>
                  <a:lnTo>
                    <a:pt x="1543303" y="1219200"/>
                  </a:lnTo>
                  <a:close/>
                </a:path>
                <a:path w="2060575" h="1524000">
                  <a:moveTo>
                    <a:pt x="1545208" y="1219200"/>
                  </a:moveTo>
                  <a:lnTo>
                    <a:pt x="1543303" y="1219200"/>
                  </a:lnTo>
                  <a:lnTo>
                    <a:pt x="1539747" y="1231900"/>
                  </a:lnTo>
                  <a:lnTo>
                    <a:pt x="1544249" y="1226053"/>
                  </a:lnTo>
                  <a:lnTo>
                    <a:pt x="1545208" y="1219200"/>
                  </a:lnTo>
                  <a:close/>
                </a:path>
                <a:path w="2060575" h="1524000">
                  <a:moveTo>
                    <a:pt x="1544249" y="1226053"/>
                  </a:moveTo>
                  <a:lnTo>
                    <a:pt x="1539747" y="1231900"/>
                  </a:lnTo>
                  <a:lnTo>
                    <a:pt x="1543431" y="1231900"/>
                  </a:lnTo>
                  <a:lnTo>
                    <a:pt x="1544249" y="1226053"/>
                  </a:lnTo>
                  <a:close/>
                </a:path>
                <a:path w="2060575" h="1524000">
                  <a:moveTo>
                    <a:pt x="1556384" y="1219200"/>
                  </a:moveTo>
                  <a:lnTo>
                    <a:pt x="1549527" y="1219200"/>
                  </a:lnTo>
                  <a:lnTo>
                    <a:pt x="1544249" y="1226053"/>
                  </a:lnTo>
                  <a:lnTo>
                    <a:pt x="1543431" y="1231900"/>
                  </a:lnTo>
                  <a:lnTo>
                    <a:pt x="1556384" y="1219200"/>
                  </a:lnTo>
                  <a:close/>
                </a:path>
                <a:path w="2060575" h="1524000">
                  <a:moveTo>
                    <a:pt x="1612899" y="1219200"/>
                  </a:moveTo>
                  <a:lnTo>
                    <a:pt x="1556384" y="1219200"/>
                  </a:lnTo>
                  <a:lnTo>
                    <a:pt x="1543431" y="1231900"/>
                  </a:lnTo>
                  <a:lnTo>
                    <a:pt x="1607184" y="1231900"/>
                  </a:lnTo>
                  <a:lnTo>
                    <a:pt x="1612899" y="1219200"/>
                  </a:lnTo>
                  <a:close/>
                </a:path>
                <a:path w="2060575" h="1524000">
                  <a:moveTo>
                    <a:pt x="711200" y="1219200"/>
                  </a:moveTo>
                  <a:lnTo>
                    <a:pt x="697483" y="1219200"/>
                  </a:lnTo>
                  <a:lnTo>
                    <a:pt x="696495" y="1231556"/>
                  </a:lnTo>
                  <a:lnTo>
                    <a:pt x="711200" y="1219200"/>
                  </a:lnTo>
                  <a:close/>
                </a:path>
                <a:path w="2060575" h="1524000">
                  <a:moveTo>
                    <a:pt x="879982" y="1219200"/>
                  </a:moveTo>
                  <a:lnTo>
                    <a:pt x="876045" y="1219200"/>
                  </a:lnTo>
                  <a:lnTo>
                    <a:pt x="873430" y="1231089"/>
                  </a:lnTo>
                  <a:lnTo>
                    <a:pt x="874908" y="1229814"/>
                  </a:lnTo>
                  <a:lnTo>
                    <a:pt x="879932" y="1219562"/>
                  </a:lnTo>
                  <a:lnTo>
                    <a:pt x="879982" y="1219200"/>
                  </a:lnTo>
                  <a:close/>
                </a:path>
                <a:path w="2060575" h="1524000">
                  <a:moveTo>
                    <a:pt x="879932" y="1219562"/>
                  </a:moveTo>
                  <a:lnTo>
                    <a:pt x="874908" y="1229814"/>
                  </a:lnTo>
                  <a:lnTo>
                    <a:pt x="878989" y="1226297"/>
                  </a:lnTo>
                  <a:lnTo>
                    <a:pt x="879932" y="1219562"/>
                  </a:lnTo>
                  <a:close/>
                </a:path>
                <a:path w="2060575" h="1524000">
                  <a:moveTo>
                    <a:pt x="887221" y="1219200"/>
                  </a:moveTo>
                  <a:lnTo>
                    <a:pt x="880109" y="1219200"/>
                  </a:lnTo>
                  <a:lnTo>
                    <a:pt x="879932" y="1219562"/>
                  </a:lnTo>
                  <a:lnTo>
                    <a:pt x="878989" y="1226297"/>
                  </a:lnTo>
                  <a:lnTo>
                    <a:pt x="887221" y="1219200"/>
                  </a:lnTo>
                  <a:close/>
                </a:path>
                <a:path w="2060575" h="1524000">
                  <a:moveTo>
                    <a:pt x="1549527" y="1219200"/>
                  </a:moveTo>
                  <a:lnTo>
                    <a:pt x="1545208" y="1219200"/>
                  </a:lnTo>
                  <a:lnTo>
                    <a:pt x="1544249" y="1226053"/>
                  </a:lnTo>
                  <a:lnTo>
                    <a:pt x="1549527" y="1219200"/>
                  </a:lnTo>
                  <a:close/>
                </a:path>
                <a:path w="2060575" h="1524000">
                  <a:moveTo>
                    <a:pt x="880109" y="1219200"/>
                  </a:moveTo>
                  <a:lnTo>
                    <a:pt x="879932" y="1219562"/>
                  </a:lnTo>
                  <a:lnTo>
                    <a:pt x="880109" y="1219200"/>
                  </a:lnTo>
                  <a:close/>
                </a:path>
                <a:path w="2060575" h="1524000">
                  <a:moveTo>
                    <a:pt x="185927" y="1206500"/>
                  </a:moveTo>
                  <a:lnTo>
                    <a:pt x="150621" y="1206500"/>
                  </a:lnTo>
                  <a:lnTo>
                    <a:pt x="151637" y="1219200"/>
                  </a:lnTo>
                  <a:lnTo>
                    <a:pt x="188594" y="1219200"/>
                  </a:lnTo>
                  <a:lnTo>
                    <a:pt x="185927" y="1206500"/>
                  </a:lnTo>
                  <a:close/>
                </a:path>
                <a:path w="2060575" h="1524000">
                  <a:moveTo>
                    <a:pt x="185927" y="1206500"/>
                  </a:moveTo>
                  <a:lnTo>
                    <a:pt x="188594" y="1219200"/>
                  </a:lnTo>
                  <a:lnTo>
                    <a:pt x="188525" y="1216890"/>
                  </a:lnTo>
                  <a:lnTo>
                    <a:pt x="185927" y="1206500"/>
                  </a:lnTo>
                  <a:close/>
                </a:path>
                <a:path w="2060575" h="1524000">
                  <a:moveTo>
                    <a:pt x="188525" y="1216890"/>
                  </a:moveTo>
                  <a:lnTo>
                    <a:pt x="188594" y="1219200"/>
                  </a:lnTo>
                  <a:lnTo>
                    <a:pt x="189102" y="1219200"/>
                  </a:lnTo>
                  <a:lnTo>
                    <a:pt x="188525" y="1216890"/>
                  </a:lnTo>
                  <a:close/>
                </a:path>
                <a:path w="2060575" h="1524000">
                  <a:moveTo>
                    <a:pt x="524737" y="1208795"/>
                  </a:moveTo>
                  <a:lnTo>
                    <a:pt x="526922" y="1219200"/>
                  </a:lnTo>
                  <a:lnTo>
                    <a:pt x="532638" y="1219200"/>
                  </a:lnTo>
                  <a:lnTo>
                    <a:pt x="528149" y="1212075"/>
                  </a:lnTo>
                  <a:lnTo>
                    <a:pt x="524737" y="1208795"/>
                  </a:lnTo>
                  <a:close/>
                </a:path>
                <a:path w="2060575" h="1524000">
                  <a:moveTo>
                    <a:pt x="528149" y="1212075"/>
                  </a:moveTo>
                  <a:lnTo>
                    <a:pt x="532638" y="1219200"/>
                  </a:lnTo>
                  <a:lnTo>
                    <a:pt x="535558" y="1219200"/>
                  </a:lnTo>
                  <a:lnTo>
                    <a:pt x="528149" y="1212075"/>
                  </a:lnTo>
                  <a:close/>
                </a:path>
                <a:path w="2060575" h="1524000">
                  <a:moveTo>
                    <a:pt x="599947" y="1206500"/>
                  </a:moveTo>
                  <a:lnTo>
                    <a:pt x="524637" y="1206500"/>
                  </a:lnTo>
                  <a:lnTo>
                    <a:pt x="528149" y="1212075"/>
                  </a:lnTo>
                  <a:lnTo>
                    <a:pt x="535558" y="1219200"/>
                  </a:lnTo>
                  <a:lnTo>
                    <a:pt x="610107" y="1219200"/>
                  </a:lnTo>
                  <a:lnTo>
                    <a:pt x="599947" y="1206500"/>
                  </a:lnTo>
                  <a:close/>
                </a:path>
                <a:path w="2060575" h="1524000">
                  <a:moveTo>
                    <a:pt x="720725" y="1206500"/>
                  </a:moveTo>
                  <a:lnTo>
                    <a:pt x="715009" y="1206500"/>
                  </a:lnTo>
                  <a:lnTo>
                    <a:pt x="712343" y="1219200"/>
                  </a:lnTo>
                  <a:lnTo>
                    <a:pt x="715518" y="1219200"/>
                  </a:lnTo>
                  <a:lnTo>
                    <a:pt x="720725" y="1206500"/>
                  </a:lnTo>
                  <a:close/>
                </a:path>
                <a:path w="2060575" h="1524000">
                  <a:moveTo>
                    <a:pt x="723011" y="1206500"/>
                  </a:moveTo>
                  <a:lnTo>
                    <a:pt x="720725" y="1206500"/>
                  </a:lnTo>
                  <a:lnTo>
                    <a:pt x="715518" y="1219200"/>
                  </a:lnTo>
                  <a:lnTo>
                    <a:pt x="723011" y="1206500"/>
                  </a:lnTo>
                  <a:close/>
                </a:path>
                <a:path w="2060575" h="1524000">
                  <a:moveTo>
                    <a:pt x="723645" y="1206500"/>
                  </a:moveTo>
                  <a:lnTo>
                    <a:pt x="723011" y="1206500"/>
                  </a:lnTo>
                  <a:lnTo>
                    <a:pt x="715518" y="1219200"/>
                  </a:lnTo>
                  <a:lnTo>
                    <a:pt x="721868" y="1219200"/>
                  </a:lnTo>
                  <a:lnTo>
                    <a:pt x="723645" y="1206500"/>
                  </a:lnTo>
                  <a:close/>
                </a:path>
                <a:path w="2060575" h="1524000">
                  <a:moveTo>
                    <a:pt x="734821" y="1206500"/>
                  </a:moveTo>
                  <a:lnTo>
                    <a:pt x="723645" y="1206500"/>
                  </a:lnTo>
                  <a:lnTo>
                    <a:pt x="721868" y="1219200"/>
                  </a:lnTo>
                  <a:lnTo>
                    <a:pt x="734821" y="1206500"/>
                  </a:lnTo>
                  <a:close/>
                </a:path>
                <a:path w="2060575" h="1524000">
                  <a:moveTo>
                    <a:pt x="764667" y="1206500"/>
                  </a:moveTo>
                  <a:lnTo>
                    <a:pt x="734821" y="1206500"/>
                  </a:lnTo>
                  <a:lnTo>
                    <a:pt x="721868" y="1219200"/>
                  </a:lnTo>
                  <a:lnTo>
                    <a:pt x="762762" y="1219200"/>
                  </a:lnTo>
                  <a:lnTo>
                    <a:pt x="764667" y="1206500"/>
                  </a:lnTo>
                  <a:close/>
                </a:path>
                <a:path w="2060575" h="1524000">
                  <a:moveTo>
                    <a:pt x="868680" y="1193800"/>
                  </a:moveTo>
                  <a:lnTo>
                    <a:pt x="834389" y="1193800"/>
                  </a:lnTo>
                  <a:lnTo>
                    <a:pt x="831976" y="1206500"/>
                  </a:lnTo>
                  <a:lnTo>
                    <a:pt x="832484" y="1206500"/>
                  </a:lnTo>
                  <a:lnTo>
                    <a:pt x="828928" y="1219200"/>
                  </a:lnTo>
                  <a:lnTo>
                    <a:pt x="865632" y="1219200"/>
                  </a:lnTo>
                  <a:lnTo>
                    <a:pt x="866267" y="1206500"/>
                  </a:lnTo>
                  <a:lnTo>
                    <a:pt x="868680" y="1193800"/>
                  </a:lnTo>
                  <a:close/>
                </a:path>
                <a:path w="2060575" h="1524000">
                  <a:moveTo>
                    <a:pt x="897382" y="1206500"/>
                  </a:moveTo>
                  <a:lnTo>
                    <a:pt x="893826" y="1219200"/>
                  </a:lnTo>
                  <a:lnTo>
                    <a:pt x="895095" y="1219200"/>
                  </a:lnTo>
                  <a:lnTo>
                    <a:pt x="897382" y="1206500"/>
                  </a:lnTo>
                  <a:close/>
                </a:path>
                <a:path w="2060575" h="1524000">
                  <a:moveTo>
                    <a:pt x="952372" y="1206500"/>
                  </a:moveTo>
                  <a:lnTo>
                    <a:pt x="900176" y="1206500"/>
                  </a:lnTo>
                  <a:lnTo>
                    <a:pt x="895095" y="1219200"/>
                  </a:lnTo>
                  <a:lnTo>
                    <a:pt x="946912" y="1219200"/>
                  </a:lnTo>
                  <a:lnTo>
                    <a:pt x="952372" y="1206500"/>
                  </a:lnTo>
                  <a:close/>
                </a:path>
                <a:path w="2060575" h="1524000">
                  <a:moveTo>
                    <a:pt x="952372" y="1206500"/>
                  </a:moveTo>
                  <a:lnTo>
                    <a:pt x="946912" y="1219200"/>
                  </a:lnTo>
                  <a:lnTo>
                    <a:pt x="949578" y="1219200"/>
                  </a:lnTo>
                  <a:lnTo>
                    <a:pt x="952372" y="1206500"/>
                  </a:lnTo>
                  <a:close/>
                </a:path>
                <a:path w="2060575" h="1524000">
                  <a:moveTo>
                    <a:pt x="952881" y="1206500"/>
                  </a:moveTo>
                  <a:lnTo>
                    <a:pt x="952372" y="1206500"/>
                  </a:lnTo>
                  <a:lnTo>
                    <a:pt x="949578" y="1219200"/>
                  </a:lnTo>
                  <a:lnTo>
                    <a:pt x="949706" y="1219200"/>
                  </a:lnTo>
                  <a:lnTo>
                    <a:pt x="952881" y="1206500"/>
                  </a:lnTo>
                  <a:close/>
                </a:path>
                <a:path w="2060575" h="1524000">
                  <a:moveTo>
                    <a:pt x="1117092" y="1206500"/>
                  </a:moveTo>
                  <a:lnTo>
                    <a:pt x="1112265" y="1206500"/>
                  </a:lnTo>
                  <a:lnTo>
                    <a:pt x="1116202" y="1219200"/>
                  </a:lnTo>
                  <a:lnTo>
                    <a:pt x="1121918" y="1219200"/>
                  </a:lnTo>
                  <a:lnTo>
                    <a:pt x="1117092" y="1206500"/>
                  </a:lnTo>
                  <a:close/>
                </a:path>
                <a:path w="2060575" h="1524000">
                  <a:moveTo>
                    <a:pt x="1339977" y="1206500"/>
                  </a:moveTo>
                  <a:lnTo>
                    <a:pt x="1117092" y="1206500"/>
                  </a:lnTo>
                  <a:lnTo>
                    <a:pt x="1122171" y="1219200"/>
                  </a:lnTo>
                  <a:lnTo>
                    <a:pt x="1328293" y="1219200"/>
                  </a:lnTo>
                  <a:lnTo>
                    <a:pt x="1339977" y="1206500"/>
                  </a:lnTo>
                  <a:close/>
                </a:path>
                <a:path w="2060575" h="1524000">
                  <a:moveTo>
                    <a:pt x="1339977" y="1206500"/>
                  </a:moveTo>
                  <a:lnTo>
                    <a:pt x="1328293" y="1219200"/>
                  </a:lnTo>
                  <a:lnTo>
                    <a:pt x="1335024" y="1219200"/>
                  </a:lnTo>
                  <a:lnTo>
                    <a:pt x="1339977" y="1206500"/>
                  </a:lnTo>
                  <a:close/>
                </a:path>
                <a:path w="2060575" h="1524000">
                  <a:moveTo>
                    <a:pt x="1340993" y="1206500"/>
                  </a:moveTo>
                  <a:lnTo>
                    <a:pt x="1339977" y="1206500"/>
                  </a:lnTo>
                  <a:lnTo>
                    <a:pt x="1335024" y="1219200"/>
                  </a:lnTo>
                  <a:lnTo>
                    <a:pt x="1336294" y="1219200"/>
                  </a:lnTo>
                  <a:lnTo>
                    <a:pt x="1340993" y="1206500"/>
                  </a:lnTo>
                  <a:close/>
                </a:path>
                <a:path w="2060575" h="1524000">
                  <a:moveTo>
                    <a:pt x="1566671" y="1206500"/>
                  </a:moveTo>
                  <a:lnTo>
                    <a:pt x="1561338" y="1206500"/>
                  </a:lnTo>
                  <a:lnTo>
                    <a:pt x="1556765" y="1219200"/>
                  </a:lnTo>
                  <a:lnTo>
                    <a:pt x="1566671" y="1206500"/>
                  </a:lnTo>
                  <a:close/>
                </a:path>
                <a:path w="2060575" h="1524000">
                  <a:moveTo>
                    <a:pt x="1646682" y="1206500"/>
                  </a:moveTo>
                  <a:lnTo>
                    <a:pt x="1566671" y="1206500"/>
                  </a:lnTo>
                  <a:lnTo>
                    <a:pt x="1562989" y="1219200"/>
                  </a:lnTo>
                  <a:lnTo>
                    <a:pt x="1643507" y="1219200"/>
                  </a:lnTo>
                  <a:lnTo>
                    <a:pt x="1646682" y="1206500"/>
                  </a:lnTo>
                  <a:close/>
                </a:path>
                <a:path w="2060575" h="1524000">
                  <a:moveTo>
                    <a:pt x="188213" y="1206500"/>
                  </a:moveTo>
                  <a:lnTo>
                    <a:pt x="185927" y="1206500"/>
                  </a:lnTo>
                  <a:lnTo>
                    <a:pt x="188525" y="1216890"/>
                  </a:lnTo>
                  <a:lnTo>
                    <a:pt x="188213" y="1206500"/>
                  </a:lnTo>
                  <a:close/>
                </a:path>
                <a:path w="2060575" h="1524000">
                  <a:moveTo>
                    <a:pt x="524256" y="1206500"/>
                  </a:moveTo>
                  <a:lnTo>
                    <a:pt x="522350" y="1206500"/>
                  </a:lnTo>
                  <a:lnTo>
                    <a:pt x="524737" y="1208795"/>
                  </a:lnTo>
                  <a:lnTo>
                    <a:pt x="524256" y="1206500"/>
                  </a:lnTo>
                  <a:close/>
                </a:path>
                <a:path w="2060575" h="1524000">
                  <a:moveTo>
                    <a:pt x="184531" y="1054100"/>
                  </a:moveTo>
                  <a:lnTo>
                    <a:pt x="148336" y="1054100"/>
                  </a:lnTo>
                  <a:lnTo>
                    <a:pt x="148074" y="1062831"/>
                  </a:lnTo>
                  <a:lnTo>
                    <a:pt x="147955" y="1193800"/>
                  </a:lnTo>
                  <a:lnTo>
                    <a:pt x="148336" y="1193800"/>
                  </a:lnTo>
                  <a:lnTo>
                    <a:pt x="149732" y="1206500"/>
                  </a:lnTo>
                  <a:lnTo>
                    <a:pt x="184276" y="1206500"/>
                  </a:lnTo>
                  <a:lnTo>
                    <a:pt x="184213" y="1203324"/>
                  </a:lnTo>
                  <a:lnTo>
                    <a:pt x="182880" y="1193800"/>
                  </a:lnTo>
                  <a:lnTo>
                    <a:pt x="182880" y="1066800"/>
                  </a:lnTo>
                  <a:lnTo>
                    <a:pt x="183133" y="1066800"/>
                  </a:lnTo>
                  <a:lnTo>
                    <a:pt x="184531" y="1054100"/>
                  </a:lnTo>
                  <a:close/>
                </a:path>
                <a:path w="2060575" h="1524000">
                  <a:moveTo>
                    <a:pt x="184090" y="1197161"/>
                  </a:moveTo>
                  <a:lnTo>
                    <a:pt x="184213" y="1203324"/>
                  </a:lnTo>
                  <a:lnTo>
                    <a:pt x="184657" y="1206500"/>
                  </a:lnTo>
                  <a:lnTo>
                    <a:pt x="187451" y="1206500"/>
                  </a:lnTo>
                  <a:lnTo>
                    <a:pt x="184090" y="1197161"/>
                  </a:lnTo>
                  <a:close/>
                </a:path>
                <a:path w="2060575" h="1524000">
                  <a:moveTo>
                    <a:pt x="517334" y="1200150"/>
                  </a:moveTo>
                  <a:lnTo>
                    <a:pt x="517906" y="1206500"/>
                  </a:lnTo>
                  <a:lnTo>
                    <a:pt x="518413" y="1206500"/>
                  </a:lnTo>
                  <a:lnTo>
                    <a:pt x="518036" y="1201782"/>
                  </a:lnTo>
                  <a:lnTo>
                    <a:pt x="517334" y="1200150"/>
                  </a:lnTo>
                  <a:close/>
                </a:path>
                <a:path w="2060575" h="1524000">
                  <a:moveTo>
                    <a:pt x="518036" y="1201782"/>
                  </a:moveTo>
                  <a:lnTo>
                    <a:pt x="518413" y="1206500"/>
                  </a:lnTo>
                  <a:lnTo>
                    <a:pt x="520064" y="1206500"/>
                  </a:lnTo>
                  <a:lnTo>
                    <a:pt x="518036" y="1201782"/>
                  </a:lnTo>
                  <a:close/>
                </a:path>
                <a:path w="2060575" h="1524000">
                  <a:moveTo>
                    <a:pt x="518001" y="1201340"/>
                  </a:moveTo>
                  <a:lnTo>
                    <a:pt x="518036" y="1201782"/>
                  </a:lnTo>
                  <a:lnTo>
                    <a:pt x="520064" y="1206500"/>
                  </a:lnTo>
                  <a:lnTo>
                    <a:pt x="518001" y="1201340"/>
                  </a:lnTo>
                  <a:close/>
                </a:path>
                <a:path w="2060575" h="1524000">
                  <a:moveTo>
                    <a:pt x="517494" y="1195009"/>
                  </a:moveTo>
                  <a:lnTo>
                    <a:pt x="518001" y="1201340"/>
                  </a:lnTo>
                  <a:lnTo>
                    <a:pt x="520064" y="1206500"/>
                  </a:lnTo>
                  <a:lnTo>
                    <a:pt x="520826" y="1206500"/>
                  </a:lnTo>
                  <a:lnTo>
                    <a:pt x="517494" y="1195009"/>
                  </a:lnTo>
                  <a:close/>
                </a:path>
                <a:path w="2060575" h="1524000">
                  <a:moveTo>
                    <a:pt x="573151" y="1193800"/>
                  </a:moveTo>
                  <a:lnTo>
                    <a:pt x="517397" y="1193800"/>
                  </a:lnTo>
                  <a:lnTo>
                    <a:pt x="517494" y="1195009"/>
                  </a:lnTo>
                  <a:lnTo>
                    <a:pt x="520826" y="1206500"/>
                  </a:lnTo>
                  <a:lnTo>
                    <a:pt x="580644" y="1206500"/>
                  </a:lnTo>
                  <a:lnTo>
                    <a:pt x="573151" y="1193800"/>
                  </a:lnTo>
                  <a:close/>
                </a:path>
                <a:path w="2060575" h="1524000">
                  <a:moveTo>
                    <a:pt x="774700" y="1193800"/>
                  </a:moveTo>
                  <a:lnTo>
                    <a:pt x="730122" y="1193800"/>
                  </a:lnTo>
                  <a:lnTo>
                    <a:pt x="727963" y="1206500"/>
                  </a:lnTo>
                  <a:lnTo>
                    <a:pt x="768857" y="1206500"/>
                  </a:lnTo>
                  <a:lnTo>
                    <a:pt x="774700" y="1193800"/>
                  </a:lnTo>
                  <a:close/>
                </a:path>
                <a:path w="2060575" h="1524000">
                  <a:moveTo>
                    <a:pt x="883031" y="1155700"/>
                  </a:moveTo>
                  <a:lnTo>
                    <a:pt x="848106" y="1155700"/>
                  </a:lnTo>
                  <a:lnTo>
                    <a:pt x="843407" y="1168400"/>
                  </a:lnTo>
                  <a:lnTo>
                    <a:pt x="838885" y="1181756"/>
                  </a:lnTo>
                  <a:lnTo>
                    <a:pt x="835151" y="1193800"/>
                  </a:lnTo>
                  <a:lnTo>
                    <a:pt x="868680" y="1193800"/>
                  </a:lnTo>
                  <a:lnTo>
                    <a:pt x="868044" y="1206500"/>
                  </a:lnTo>
                  <a:lnTo>
                    <a:pt x="871982" y="1193800"/>
                  </a:lnTo>
                  <a:lnTo>
                    <a:pt x="876300" y="1181100"/>
                  </a:lnTo>
                  <a:lnTo>
                    <a:pt x="875664" y="1181100"/>
                  </a:lnTo>
                  <a:lnTo>
                    <a:pt x="879601" y="1168400"/>
                  </a:lnTo>
                  <a:lnTo>
                    <a:pt x="880871" y="1168400"/>
                  </a:lnTo>
                  <a:lnTo>
                    <a:pt x="883031" y="1155700"/>
                  </a:lnTo>
                  <a:close/>
                </a:path>
                <a:path w="2060575" h="1524000">
                  <a:moveTo>
                    <a:pt x="915496" y="1199572"/>
                  </a:moveTo>
                  <a:lnTo>
                    <a:pt x="913764" y="1206500"/>
                  </a:lnTo>
                  <a:lnTo>
                    <a:pt x="915180" y="1201782"/>
                  </a:lnTo>
                  <a:lnTo>
                    <a:pt x="915496" y="1199572"/>
                  </a:lnTo>
                  <a:close/>
                </a:path>
                <a:path w="2060575" h="1524000">
                  <a:moveTo>
                    <a:pt x="914688" y="1205345"/>
                  </a:moveTo>
                  <a:lnTo>
                    <a:pt x="914400" y="1206500"/>
                  </a:lnTo>
                  <a:lnTo>
                    <a:pt x="914688" y="1205345"/>
                  </a:lnTo>
                  <a:close/>
                </a:path>
                <a:path w="2060575" h="1524000">
                  <a:moveTo>
                    <a:pt x="914929" y="1204383"/>
                  </a:moveTo>
                  <a:lnTo>
                    <a:pt x="914688" y="1205345"/>
                  </a:lnTo>
                  <a:lnTo>
                    <a:pt x="914526" y="1206500"/>
                  </a:lnTo>
                  <a:lnTo>
                    <a:pt x="914929" y="1204383"/>
                  </a:lnTo>
                  <a:close/>
                </a:path>
                <a:path w="2060575" h="1524000">
                  <a:moveTo>
                    <a:pt x="967232" y="1193800"/>
                  </a:moveTo>
                  <a:lnTo>
                    <a:pt x="917575" y="1193800"/>
                  </a:lnTo>
                  <a:lnTo>
                    <a:pt x="914929" y="1204383"/>
                  </a:lnTo>
                  <a:lnTo>
                    <a:pt x="914526" y="1206500"/>
                  </a:lnTo>
                  <a:lnTo>
                    <a:pt x="963676" y="1206500"/>
                  </a:lnTo>
                  <a:lnTo>
                    <a:pt x="967232" y="1193800"/>
                  </a:lnTo>
                  <a:close/>
                </a:path>
                <a:path w="2060575" h="1524000">
                  <a:moveTo>
                    <a:pt x="1359281" y="1193800"/>
                  </a:moveTo>
                  <a:lnTo>
                    <a:pt x="1056132" y="1193800"/>
                  </a:lnTo>
                  <a:lnTo>
                    <a:pt x="1059052" y="1206500"/>
                  </a:lnTo>
                  <a:lnTo>
                    <a:pt x="1343787" y="1206500"/>
                  </a:lnTo>
                  <a:lnTo>
                    <a:pt x="1359281" y="1193800"/>
                  </a:lnTo>
                  <a:close/>
                </a:path>
                <a:path w="2060575" h="1524000">
                  <a:moveTo>
                    <a:pt x="1359281" y="1193800"/>
                  </a:moveTo>
                  <a:lnTo>
                    <a:pt x="1343787" y="1206500"/>
                  </a:lnTo>
                  <a:lnTo>
                    <a:pt x="1357502" y="1206500"/>
                  </a:lnTo>
                  <a:lnTo>
                    <a:pt x="1359281" y="1193800"/>
                  </a:lnTo>
                  <a:close/>
                </a:path>
                <a:path w="2060575" h="1524000">
                  <a:moveTo>
                    <a:pt x="1359281" y="1193800"/>
                  </a:moveTo>
                  <a:lnTo>
                    <a:pt x="1357502" y="1206500"/>
                  </a:lnTo>
                  <a:lnTo>
                    <a:pt x="1357883" y="1206500"/>
                  </a:lnTo>
                  <a:lnTo>
                    <a:pt x="1359281" y="1193800"/>
                  </a:lnTo>
                  <a:close/>
                </a:path>
                <a:path w="2060575" h="1524000">
                  <a:moveTo>
                    <a:pt x="1359662" y="1193800"/>
                  </a:moveTo>
                  <a:lnTo>
                    <a:pt x="1359281" y="1193800"/>
                  </a:lnTo>
                  <a:lnTo>
                    <a:pt x="1357883" y="1206500"/>
                  </a:lnTo>
                  <a:lnTo>
                    <a:pt x="1359662" y="1193800"/>
                  </a:lnTo>
                  <a:close/>
                </a:path>
                <a:path w="2060575" h="1524000">
                  <a:moveTo>
                    <a:pt x="1360932" y="1193800"/>
                  </a:moveTo>
                  <a:lnTo>
                    <a:pt x="1359662" y="1193800"/>
                  </a:lnTo>
                  <a:lnTo>
                    <a:pt x="1358011" y="1206500"/>
                  </a:lnTo>
                  <a:lnTo>
                    <a:pt x="1360932" y="1193800"/>
                  </a:lnTo>
                  <a:close/>
                </a:path>
                <a:path w="2060575" h="1524000">
                  <a:moveTo>
                    <a:pt x="1702689" y="1193800"/>
                  </a:moveTo>
                  <a:lnTo>
                    <a:pt x="1590420" y="1193800"/>
                  </a:lnTo>
                  <a:lnTo>
                    <a:pt x="1582546" y="1206500"/>
                  </a:lnTo>
                  <a:lnTo>
                    <a:pt x="1682877" y="1206500"/>
                  </a:lnTo>
                  <a:lnTo>
                    <a:pt x="1702689" y="1193800"/>
                  </a:lnTo>
                  <a:close/>
                </a:path>
                <a:path w="2060575" h="1524000">
                  <a:moveTo>
                    <a:pt x="915843" y="1199572"/>
                  </a:moveTo>
                  <a:lnTo>
                    <a:pt x="915187" y="1201782"/>
                  </a:lnTo>
                  <a:lnTo>
                    <a:pt x="914688" y="1205345"/>
                  </a:lnTo>
                  <a:lnTo>
                    <a:pt x="914929" y="1204383"/>
                  </a:lnTo>
                  <a:lnTo>
                    <a:pt x="915843" y="1199572"/>
                  </a:lnTo>
                  <a:close/>
                </a:path>
                <a:path w="2060575" h="1524000">
                  <a:moveTo>
                    <a:pt x="182880" y="1193800"/>
                  </a:moveTo>
                  <a:lnTo>
                    <a:pt x="184213" y="1203324"/>
                  </a:lnTo>
                  <a:lnTo>
                    <a:pt x="184090" y="1197161"/>
                  </a:lnTo>
                  <a:lnTo>
                    <a:pt x="182880" y="1193800"/>
                  </a:lnTo>
                  <a:close/>
                </a:path>
                <a:path w="2060575" h="1524000">
                  <a:moveTo>
                    <a:pt x="517279" y="1199535"/>
                  </a:moveTo>
                  <a:lnTo>
                    <a:pt x="517334" y="1200150"/>
                  </a:lnTo>
                  <a:lnTo>
                    <a:pt x="518036" y="1201782"/>
                  </a:lnTo>
                  <a:lnTo>
                    <a:pt x="518001" y="1201340"/>
                  </a:lnTo>
                  <a:lnTo>
                    <a:pt x="517279" y="1199535"/>
                  </a:lnTo>
                  <a:close/>
                </a:path>
                <a:path w="2060575" h="1524000">
                  <a:moveTo>
                    <a:pt x="916939" y="1193800"/>
                  </a:moveTo>
                  <a:lnTo>
                    <a:pt x="915506" y="1199535"/>
                  </a:lnTo>
                  <a:lnTo>
                    <a:pt x="915193" y="1201737"/>
                  </a:lnTo>
                  <a:lnTo>
                    <a:pt x="915850" y="1199535"/>
                  </a:lnTo>
                  <a:lnTo>
                    <a:pt x="916939" y="1193800"/>
                  </a:lnTo>
                  <a:close/>
                </a:path>
                <a:path w="2060575" h="1524000">
                  <a:moveTo>
                    <a:pt x="517144" y="1193800"/>
                  </a:moveTo>
                  <a:lnTo>
                    <a:pt x="516763" y="1193800"/>
                  </a:lnTo>
                  <a:lnTo>
                    <a:pt x="517294" y="1199572"/>
                  </a:lnTo>
                  <a:lnTo>
                    <a:pt x="518001" y="1201340"/>
                  </a:lnTo>
                  <a:lnTo>
                    <a:pt x="517494" y="1195009"/>
                  </a:lnTo>
                  <a:lnTo>
                    <a:pt x="517144" y="1193800"/>
                  </a:lnTo>
                  <a:close/>
                </a:path>
                <a:path w="2060575" h="1524000">
                  <a:moveTo>
                    <a:pt x="514984" y="1193800"/>
                  </a:moveTo>
                  <a:lnTo>
                    <a:pt x="514603" y="1193800"/>
                  </a:lnTo>
                  <a:lnTo>
                    <a:pt x="517334" y="1200150"/>
                  </a:lnTo>
                  <a:lnTo>
                    <a:pt x="517279" y="1199535"/>
                  </a:lnTo>
                  <a:lnTo>
                    <a:pt x="514984" y="1193800"/>
                  </a:lnTo>
                  <a:close/>
                </a:path>
                <a:path w="2060575" h="1524000">
                  <a:moveTo>
                    <a:pt x="916939" y="1193800"/>
                  </a:moveTo>
                  <a:lnTo>
                    <a:pt x="916305" y="1193800"/>
                  </a:lnTo>
                  <a:lnTo>
                    <a:pt x="915496" y="1199572"/>
                  </a:lnTo>
                  <a:lnTo>
                    <a:pt x="916939" y="1193800"/>
                  </a:lnTo>
                  <a:close/>
                </a:path>
                <a:path w="2060575" h="1524000">
                  <a:moveTo>
                    <a:pt x="917575" y="1193800"/>
                  </a:moveTo>
                  <a:lnTo>
                    <a:pt x="916939" y="1193800"/>
                  </a:lnTo>
                  <a:lnTo>
                    <a:pt x="915843" y="1199572"/>
                  </a:lnTo>
                  <a:lnTo>
                    <a:pt x="917575" y="1193800"/>
                  </a:lnTo>
                  <a:close/>
                </a:path>
                <a:path w="2060575" h="1524000">
                  <a:moveTo>
                    <a:pt x="184022" y="1193800"/>
                  </a:moveTo>
                  <a:lnTo>
                    <a:pt x="182880" y="1193800"/>
                  </a:lnTo>
                  <a:lnTo>
                    <a:pt x="184090" y="1197161"/>
                  </a:lnTo>
                  <a:lnTo>
                    <a:pt x="184022" y="1193800"/>
                  </a:lnTo>
                  <a:close/>
                </a:path>
                <a:path w="2060575" h="1524000">
                  <a:moveTo>
                    <a:pt x="536956" y="1181100"/>
                  </a:moveTo>
                  <a:lnTo>
                    <a:pt x="501395" y="1181100"/>
                  </a:lnTo>
                  <a:lnTo>
                    <a:pt x="502665" y="1193800"/>
                  </a:lnTo>
                  <a:lnTo>
                    <a:pt x="551307" y="1193800"/>
                  </a:lnTo>
                  <a:lnTo>
                    <a:pt x="551237" y="1193100"/>
                  </a:lnTo>
                  <a:lnTo>
                    <a:pt x="536956" y="1181100"/>
                  </a:lnTo>
                  <a:close/>
                </a:path>
                <a:path w="2060575" h="1524000">
                  <a:moveTo>
                    <a:pt x="550946" y="1190190"/>
                  </a:moveTo>
                  <a:lnTo>
                    <a:pt x="551237" y="1193100"/>
                  </a:lnTo>
                  <a:lnTo>
                    <a:pt x="552069" y="1193800"/>
                  </a:lnTo>
                  <a:lnTo>
                    <a:pt x="552957" y="1193800"/>
                  </a:lnTo>
                  <a:lnTo>
                    <a:pt x="552486" y="1191657"/>
                  </a:lnTo>
                  <a:lnTo>
                    <a:pt x="550946" y="1190190"/>
                  </a:lnTo>
                  <a:close/>
                </a:path>
                <a:path w="2060575" h="1524000">
                  <a:moveTo>
                    <a:pt x="552450" y="1181100"/>
                  </a:moveTo>
                  <a:lnTo>
                    <a:pt x="550163" y="1181100"/>
                  </a:lnTo>
                  <a:lnTo>
                    <a:pt x="552486" y="1191657"/>
                  </a:lnTo>
                  <a:lnTo>
                    <a:pt x="554736" y="1193800"/>
                  </a:lnTo>
                  <a:lnTo>
                    <a:pt x="557530" y="1193800"/>
                  </a:lnTo>
                  <a:lnTo>
                    <a:pt x="552450" y="1181100"/>
                  </a:lnTo>
                  <a:close/>
                </a:path>
                <a:path w="2060575" h="1524000">
                  <a:moveTo>
                    <a:pt x="552450" y="1181100"/>
                  </a:moveTo>
                  <a:lnTo>
                    <a:pt x="557530" y="1193800"/>
                  </a:lnTo>
                  <a:lnTo>
                    <a:pt x="557156" y="1192305"/>
                  </a:lnTo>
                  <a:lnTo>
                    <a:pt x="552450" y="1181100"/>
                  </a:lnTo>
                  <a:close/>
                </a:path>
                <a:path w="2060575" h="1524000">
                  <a:moveTo>
                    <a:pt x="557156" y="1192305"/>
                  </a:moveTo>
                  <a:lnTo>
                    <a:pt x="557530" y="1193800"/>
                  </a:lnTo>
                  <a:lnTo>
                    <a:pt x="557783" y="1193800"/>
                  </a:lnTo>
                  <a:lnTo>
                    <a:pt x="557156" y="1192305"/>
                  </a:lnTo>
                  <a:close/>
                </a:path>
                <a:path w="2060575" h="1524000">
                  <a:moveTo>
                    <a:pt x="738377" y="1181100"/>
                  </a:moveTo>
                  <a:lnTo>
                    <a:pt x="734821" y="1193800"/>
                  </a:lnTo>
                  <a:lnTo>
                    <a:pt x="738124" y="1193800"/>
                  </a:lnTo>
                  <a:lnTo>
                    <a:pt x="738377" y="1181100"/>
                  </a:lnTo>
                  <a:close/>
                </a:path>
                <a:path w="2060575" h="1524000">
                  <a:moveTo>
                    <a:pt x="785621" y="1181100"/>
                  </a:moveTo>
                  <a:lnTo>
                    <a:pt x="741680" y="1181100"/>
                  </a:lnTo>
                  <a:lnTo>
                    <a:pt x="738124" y="1193800"/>
                  </a:lnTo>
                  <a:lnTo>
                    <a:pt x="782701" y="1193800"/>
                  </a:lnTo>
                  <a:lnTo>
                    <a:pt x="785621" y="1181100"/>
                  </a:lnTo>
                  <a:close/>
                </a:path>
                <a:path w="2060575" h="1524000">
                  <a:moveTo>
                    <a:pt x="784193" y="1190624"/>
                  </a:moveTo>
                  <a:lnTo>
                    <a:pt x="782701" y="1193800"/>
                  </a:lnTo>
                  <a:lnTo>
                    <a:pt x="783717" y="1193800"/>
                  </a:lnTo>
                  <a:lnTo>
                    <a:pt x="784193" y="1190624"/>
                  </a:lnTo>
                  <a:close/>
                </a:path>
                <a:path w="2060575" h="1524000">
                  <a:moveTo>
                    <a:pt x="976502" y="1181100"/>
                  </a:moveTo>
                  <a:lnTo>
                    <a:pt x="926083" y="1181100"/>
                  </a:lnTo>
                  <a:lnTo>
                    <a:pt x="924178" y="1193800"/>
                  </a:lnTo>
                  <a:lnTo>
                    <a:pt x="968882" y="1193800"/>
                  </a:lnTo>
                  <a:lnTo>
                    <a:pt x="976470" y="1181756"/>
                  </a:lnTo>
                  <a:lnTo>
                    <a:pt x="976502" y="1181100"/>
                  </a:lnTo>
                  <a:close/>
                </a:path>
                <a:path w="2060575" h="1524000">
                  <a:moveTo>
                    <a:pt x="976470" y="1181756"/>
                  </a:moveTo>
                  <a:lnTo>
                    <a:pt x="968882" y="1193800"/>
                  </a:lnTo>
                  <a:lnTo>
                    <a:pt x="969263" y="1193800"/>
                  </a:lnTo>
                  <a:lnTo>
                    <a:pt x="976320" y="1184753"/>
                  </a:lnTo>
                  <a:lnTo>
                    <a:pt x="976470" y="1181756"/>
                  </a:lnTo>
                  <a:close/>
                </a:path>
                <a:path w="2060575" h="1524000">
                  <a:moveTo>
                    <a:pt x="976320" y="1184753"/>
                  </a:moveTo>
                  <a:lnTo>
                    <a:pt x="969263" y="1193800"/>
                  </a:lnTo>
                  <a:lnTo>
                    <a:pt x="975868" y="1193800"/>
                  </a:lnTo>
                  <a:lnTo>
                    <a:pt x="976320" y="1184753"/>
                  </a:lnTo>
                  <a:close/>
                </a:path>
                <a:path w="2060575" h="1524000">
                  <a:moveTo>
                    <a:pt x="979169" y="1181100"/>
                  </a:moveTo>
                  <a:lnTo>
                    <a:pt x="976320" y="1184753"/>
                  </a:lnTo>
                  <a:lnTo>
                    <a:pt x="975868" y="1193800"/>
                  </a:lnTo>
                  <a:lnTo>
                    <a:pt x="979169" y="1181100"/>
                  </a:lnTo>
                  <a:close/>
                </a:path>
                <a:path w="2060575" h="1524000">
                  <a:moveTo>
                    <a:pt x="986663" y="1181100"/>
                  </a:moveTo>
                  <a:lnTo>
                    <a:pt x="979169" y="1181100"/>
                  </a:lnTo>
                  <a:lnTo>
                    <a:pt x="975868" y="1193800"/>
                  </a:lnTo>
                  <a:lnTo>
                    <a:pt x="980567" y="1193800"/>
                  </a:lnTo>
                  <a:lnTo>
                    <a:pt x="986663" y="1181100"/>
                  </a:lnTo>
                  <a:close/>
                </a:path>
                <a:path w="2060575" h="1524000">
                  <a:moveTo>
                    <a:pt x="1029081" y="1181100"/>
                  </a:moveTo>
                  <a:lnTo>
                    <a:pt x="1020190" y="1181100"/>
                  </a:lnTo>
                  <a:lnTo>
                    <a:pt x="1024382" y="1193800"/>
                  </a:lnTo>
                  <a:lnTo>
                    <a:pt x="1030351" y="1193800"/>
                  </a:lnTo>
                  <a:lnTo>
                    <a:pt x="1029353" y="1181337"/>
                  </a:lnTo>
                  <a:lnTo>
                    <a:pt x="1029081" y="1181100"/>
                  </a:lnTo>
                  <a:close/>
                </a:path>
                <a:path w="2060575" h="1524000">
                  <a:moveTo>
                    <a:pt x="1029353" y="1181337"/>
                  </a:moveTo>
                  <a:lnTo>
                    <a:pt x="1030351" y="1193800"/>
                  </a:lnTo>
                  <a:lnTo>
                    <a:pt x="1043686" y="1193800"/>
                  </a:lnTo>
                  <a:lnTo>
                    <a:pt x="1029353" y="1181337"/>
                  </a:lnTo>
                  <a:close/>
                </a:path>
                <a:path w="2060575" h="1524000">
                  <a:moveTo>
                    <a:pt x="1157605" y="1181100"/>
                  </a:moveTo>
                  <a:lnTo>
                    <a:pt x="1029334" y="1181100"/>
                  </a:lnTo>
                  <a:lnTo>
                    <a:pt x="1029353" y="1181337"/>
                  </a:lnTo>
                  <a:lnTo>
                    <a:pt x="1043686" y="1193800"/>
                  </a:lnTo>
                  <a:lnTo>
                    <a:pt x="1165225" y="1193800"/>
                  </a:lnTo>
                  <a:lnTo>
                    <a:pt x="1157605" y="1181100"/>
                  </a:lnTo>
                  <a:close/>
                </a:path>
                <a:path w="2060575" h="1524000">
                  <a:moveTo>
                    <a:pt x="1310424" y="1187569"/>
                  </a:moveTo>
                  <a:lnTo>
                    <a:pt x="1305814" y="1193800"/>
                  </a:lnTo>
                  <a:lnTo>
                    <a:pt x="1309115" y="1193800"/>
                  </a:lnTo>
                  <a:lnTo>
                    <a:pt x="1310424" y="1187569"/>
                  </a:lnTo>
                  <a:close/>
                </a:path>
                <a:path w="2060575" h="1524000">
                  <a:moveTo>
                    <a:pt x="1312726" y="1190801"/>
                  </a:moveTo>
                  <a:lnTo>
                    <a:pt x="1309877" y="1193800"/>
                  </a:lnTo>
                  <a:lnTo>
                    <a:pt x="1312037" y="1193800"/>
                  </a:lnTo>
                  <a:lnTo>
                    <a:pt x="1312726" y="1190801"/>
                  </a:lnTo>
                  <a:close/>
                </a:path>
                <a:path w="2060575" h="1524000">
                  <a:moveTo>
                    <a:pt x="1314942" y="1188469"/>
                  </a:moveTo>
                  <a:lnTo>
                    <a:pt x="1313183" y="1190320"/>
                  </a:lnTo>
                  <a:lnTo>
                    <a:pt x="1312418" y="1193800"/>
                  </a:lnTo>
                  <a:lnTo>
                    <a:pt x="1314195" y="1193800"/>
                  </a:lnTo>
                  <a:lnTo>
                    <a:pt x="1314942" y="1188469"/>
                  </a:lnTo>
                  <a:close/>
                </a:path>
                <a:path w="2060575" h="1524000">
                  <a:moveTo>
                    <a:pt x="1325626" y="1181100"/>
                  </a:moveTo>
                  <a:lnTo>
                    <a:pt x="1321943" y="1181100"/>
                  </a:lnTo>
                  <a:lnTo>
                    <a:pt x="1314942" y="1188469"/>
                  </a:lnTo>
                  <a:lnTo>
                    <a:pt x="1314195" y="1193800"/>
                  </a:lnTo>
                  <a:lnTo>
                    <a:pt x="1325483" y="1182398"/>
                  </a:lnTo>
                  <a:lnTo>
                    <a:pt x="1325626" y="1181100"/>
                  </a:lnTo>
                  <a:close/>
                </a:path>
                <a:path w="2060575" h="1524000">
                  <a:moveTo>
                    <a:pt x="1325483" y="1182398"/>
                  </a:moveTo>
                  <a:lnTo>
                    <a:pt x="1314195" y="1193800"/>
                  </a:lnTo>
                  <a:lnTo>
                    <a:pt x="1324228" y="1193800"/>
                  </a:lnTo>
                  <a:lnTo>
                    <a:pt x="1325483" y="1182398"/>
                  </a:lnTo>
                  <a:close/>
                </a:path>
                <a:path w="2060575" h="1524000">
                  <a:moveTo>
                    <a:pt x="1331785" y="1181100"/>
                  </a:moveTo>
                  <a:lnTo>
                    <a:pt x="1326769" y="1181100"/>
                  </a:lnTo>
                  <a:lnTo>
                    <a:pt x="1325483" y="1182398"/>
                  </a:lnTo>
                  <a:lnTo>
                    <a:pt x="1324228" y="1193800"/>
                  </a:lnTo>
                  <a:lnTo>
                    <a:pt x="1331785" y="1181100"/>
                  </a:lnTo>
                  <a:close/>
                </a:path>
                <a:path w="2060575" h="1524000">
                  <a:moveTo>
                    <a:pt x="1377061" y="1181100"/>
                  </a:moveTo>
                  <a:lnTo>
                    <a:pt x="1331785" y="1181100"/>
                  </a:lnTo>
                  <a:lnTo>
                    <a:pt x="1324228" y="1193800"/>
                  </a:lnTo>
                  <a:lnTo>
                    <a:pt x="1374139" y="1193800"/>
                  </a:lnTo>
                  <a:lnTo>
                    <a:pt x="1377061" y="1181100"/>
                  </a:lnTo>
                  <a:close/>
                </a:path>
                <a:path w="2060575" h="1524000">
                  <a:moveTo>
                    <a:pt x="1377283" y="1186656"/>
                  </a:moveTo>
                  <a:lnTo>
                    <a:pt x="1374139" y="1193800"/>
                  </a:lnTo>
                  <a:lnTo>
                    <a:pt x="1376426" y="1193800"/>
                  </a:lnTo>
                  <a:lnTo>
                    <a:pt x="1377283" y="1186656"/>
                  </a:lnTo>
                  <a:close/>
                </a:path>
                <a:path w="2060575" h="1524000">
                  <a:moveTo>
                    <a:pt x="1790572" y="1181100"/>
                  </a:moveTo>
                  <a:lnTo>
                    <a:pt x="1614296" y="1181100"/>
                  </a:lnTo>
                  <a:lnTo>
                    <a:pt x="1608962" y="1193800"/>
                  </a:lnTo>
                  <a:lnTo>
                    <a:pt x="1770760" y="1193800"/>
                  </a:lnTo>
                  <a:lnTo>
                    <a:pt x="1790572" y="1181100"/>
                  </a:lnTo>
                  <a:close/>
                </a:path>
                <a:path w="2060575" h="1524000">
                  <a:moveTo>
                    <a:pt x="541401" y="1181100"/>
                  </a:moveTo>
                  <a:lnTo>
                    <a:pt x="536956" y="1181100"/>
                  </a:lnTo>
                  <a:lnTo>
                    <a:pt x="551237" y="1193100"/>
                  </a:lnTo>
                  <a:lnTo>
                    <a:pt x="550946" y="1190190"/>
                  </a:lnTo>
                  <a:lnTo>
                    <a:pt x="541401" y="1181100"/>
                  </a:lnTo>
                  <a:close/>
                </a:path>
                <a:path w="2060575" h="1524000">
                  <a:moveTo>
                    <a:pt x="554355" y="1181100"/>
                  </a:moveTo>
                  <a:lnTo>
                    <a:pt x="552450" y="1181100"/>
                  </a:lnTo>
                  <a:lnTo>
                    <a:pt x="557156" y="1192305"/>
                  </a:lnTo>
                  <a:lnTo>
                    <a:pt x="554355" y="1181100"/>
                  </a:lnTo>
                  <a:close/>
                </a:path>
                <a:path w="2060575" h="1524000">
                  <a:moveTo>
                    <a:pt x="550163" y="1181100"/>
                  </a:moveTo>
                  <a:lnTo>
                    <a:pt x="550946" y="1190190"/>
                  </a:lnTo>
                  <a:lnTo>
                    <a:pt x="552486" y="1191657"/>
                  </a:lnTo>
                  <a:lnTo>
                    <a:pt x="550163" y="1181100"/>
                  </a:lnTo>
                  <a:close/>
                </a:path>
                <a:path w="2060575" h="1524000">
                  <a:moveTo>
                    <a:pt x="1315212" y="1181100"/>
                  </a:moveTo>
                  <a:lnTo>
                    <a:pt x="1314843" y="1181598"/>
                  </a:lnTo>
                  <a:lnTo>
                    <a:pt x="1312726" y="1190801"/>
                  </a:lnTo>
                  <a:lnTo>
                    <a:pt x="1313183" y="1190320"/>
                  </a:lnTo>
                  <a:lnTo>
                    <a:pt x="1315212" y="1181100"/>
                  </a:lnTo>
                  <a:close/>
                </a:path>
                <a:path w="2060575" h="1524000">
                  <a:moveTo>
                    <a:pt x="788669" y="1181100"/>
                  </a:moveTo>
                  <a:lnTo>
                    <a:pt x="785621" y="1181100"/>
                  </a:lnTo>
                  <a:lnTo>
                    <a:pt x="784193" y="1190624"/>
                  </a:lnTo>
                  <a:lnTo>
                    <a:pt x="788669" y="1181100"/>
                  </a:lnTo>
                  <a:close/>
                </a:path>
                <a:path w="2060575" h="1524000">
                  <a:moveTo>
                    <a:pt x="1315974" y="1181100"/>
                  </a:moveTo>
                  <a:lnTo>
                    <a:pt x="1315212" y="1181100"/>
                  </a:lnTo>
                  <a:lnTo>
                    <a:pt x="1313183" y="1190320"/>
                  </a:lnTo>
                  <a:lnTo>
                    <a:pt x="1314942" y="1188469"/>
                  </a:lnTo>
                  <a:lnTo>
                    <a:pt x="1315974" y="1181100"/>
                  </a:lnTo>
                  <a:close/>
                </a:path>
                <a:path w="2060575" h="1524000">
                  <a:moveTo>
                    <a:pt x="550037" y="1181100"/>
                  </a:moveTo>
                  <a:lnTo>
                    <a:pt x="541401" y="1181100"/>
                  </a:lnTo>
                  <a:lnTo>
                    <a:pt x="550946" y="1190190"/>
                  </a:lnTo>
                  <a:lnTo>
                    <a:pt x="550037" y="1181100"/>
                  </a:lnTo>
                  <a:close/>
                </a:path>
                <a:path w="2060575" h="1524000">
                  <a:moveTo>
                    <a:pt x="1321943" y="1181100"/>
                  </a:moveTo>
                  <a:lnTo>
                    <a:pt x="1315974" y="1181100"/>
                  </a:lnTo>
                  <a:lnTo>
                    <a:pt x="1314942" y="1188469"/>
                  </a:lnTo>
                  <a:lnTo>
                    <a:pt x="1321943" y="1181100"/>
                  </a:lnTo>
                  <a:close/>
                </a:path>
                <a:path w="2060575" h="1524000">
                  <a:moveTo>
                    <a:pt x="1314958" y="1181100"/>
                  </a:moveTo>
                  <a:lnTo>
                    <a:pt x="1311783" y="1181100"/>
                  </a:lnTo>
                  <a:lnTo>
                    <a:pt x="1310424" y="1187569"/>
                  </a:lnTo>
                  <a:lnTo>
                    <a:pt x="1314843" y="1181598"/>
                  </a:lnTo>
                  <a:lnTo>
                    <a:pt x="1314958" y="1181100"/>
                  </a:lnTo>
                  <a:close/>
                </a:path>
                <a:path w="2060575" h="1524000">
                  <a:moveTo>
                    <a:pt x="1379727" y="1181100"/>
                  </a:moveTo>
                  <a:lnTo>
                    <a:pt x="1377950" y="1181100"/>
                  </a:lnTo>
                  <a:lnTo>
                    <a:pt x="1377283" y="1186656"/>
                  </a:lnTo>
                  <a:lnTo>
                    <a:pt x="1379727" y="1181100"/>
                  </a:lnTo>
                  <a:close/>
                </a:path>
                <a:path w="2060575" h="1524000">
                  <a:moveTo>
                    <a:pt x="979169" y="1181100"/>
                  </a:moveTo>
                  <a:lnTo>
                    <a:pt x="976883" y="1181100"/>
                  </a:lnTo>
                  <a:lnTo>
                    <a:pt x="976470" y="1181756"/>
                  </a:lnTo>
                  <a:lnTo>
                    <a:pt x="976320" y="1184753"/>
                  </a:lnTo>
                  <a:lnTo>
                    <a:pt x="979169" y="1181100"/>
                  </a:lnTo>
                  <a:close/>
                </a:path>
                <a:path w="2060575" h="1524000">
                  <a:moveTo>
                    <a:pt x="1334643" y="1168400"/>
                  </a:moveTo>
                  <a:lnTo>
                    <a:pt x="1331976" y="1168400"/>
                  </a:lnTo>
                  <a:lnTo>
                    <a:pt x="1325626" y="1181100"/>
                  </a:lnTo>
                  <a:lnTo>
                    <a:pt x="1325483" y="1182398"/>
                  </a:lnTo>
                  <a:lnTo>
                    <a:pt x="1326769" y="1181100"/>
                  </a:lnTo>
                  <a:lnTo>
                    <a:pt x="1331785" y="1181100"/>
                  </a:lnTo>
                  <a:lnTo>
                    <a:pt x="1333059" y="1178959"/>
                  </a:lnTo>
                  <a:lnTo>
                    <a:pt x="1334643" y="1168400"/>
                  </a:lnTo>
                  <a:close/>
                </a:path>
                <a:path w="2060575" h="1524000">
                  <a:moveTo>
                    <a:pt x="1315212" y="1181100"/>
                  </a:moveTo>
                  <a:lnTo>
                    <a:pt x="1314958" y="1181100"/>
                  </a:lnTo>
                  <a:lnTo>
                    <a:pt x="1314843" y="1181598"/>
                  </a:lnTo>
                  <a:lnTo>
                    <a:pt x="1315212" y="1181100"/>
                  </a:lnTo>
                  <a:close/>
                </a:path>
                <a:path w="2060575" h="1524000">
                  <a:moveTo>
                    <a:pt x="541527" y="1168400"/>
                  </a:moveTo>
                  <a:lnTo>
                    <a:pt x="485520" y="1168400"/>
                  </a:lnTo>
                  <a:lnTo>
                    <a:pt x="489076" y="1181100"/>
                  </a:lnTo>
                  <a:lnTo>
                    <a:pt x="543178" y="1181100"/>
                  </a:lnTo>
                  <a:lnTo>
                    <a:pt x="541527" y="1168400"/>
                  </a:lnTo>
                  <a:close/>
                </a:path>
                <a:path w="2060575" h="1524000">
                  <a:moveTo>
                    <a:pt x="749934" y="1168400"/>
                  </a:moveTo>
                  <a:lnTo>
                    <a:pt x="744219" y="1181100"/>
                  </a:lnTo>
                  <a:lnTo>
                    <a:pt x="748283" y="1181100"/>
                  </a:lnTo>
                  <a:lnTo>
                    <a:pt x="749934" y="1168400"/>
                  </a:lnTo>
                  <a:close/>
                </a:path>
                <a:path w="2060575" h="1524000">
                  <a:moveTo>
                    <a:pt x="793622" y="1168400"/>
                  </a:moveTo>
                  <a:lnTo>
                    <a:pt x="752220" y="1168400"/>
                  </a:lnTo>
                  <a:lnTo>
                    <a:pt x="748283" y="1181100"/>
                  </a:lnTo>
                  <a:lnTo>
                    <a:pt x="791718" y="1181100"/>
                  </a:lnTo>
                  <a:lnTo>
                    <a:pt x="793476" y="1171330"/>
                  </a:lnTo>
                  <a:lnTo>
                    <a:pt x="793622" y="1168400"/>
                  </a:lnTo>
                  <a:close/>
                </a:path>
                <a:path w="2060575" h="1524000">
                  <a:moveTo>
                    <a:pt x="793476" y="1171330"/>
                  </a:moveTo>
                  <a:lnTo>
                    <a:pt x="791718" y="1181100"/>
                  </a:lnTo>
                  <a:lnTo>
                    <a:pt x="792733" y="1181100"/>
                  </a:lnTo>
                  <a:lnTo>
                    <a:pt x="793411" y="1172633"/>
                  </a:lnTo>
                  <a:lnTo>
                    <a:pt x="793476" y="1171330"/>
                  </a:lnTo>
                  <a:close/>
                </a:path>
                <a:path w="2060575" h="1524000">
                  <a:moveTo>
                    <a:pt x="793411" y="1172633"/>
                  </a:moveTo>
                  <a:lnTo>
                    <a:pt x="792733" y="1181100"/>
                  </a:lnTo>
                  <a:lnTo>
                    <a:pt x="792988" y="1181100"/>
                  </a:lnTo>
                  <a:lnTo>
                    <a:pt x="793411" y="1172633"/>
                  </a:lnTo>
                  <a:close/>
                </a:path>
                <a:path w="2060575" h="1524000">
                  <a:moveTo>
                    <a:pt x="942817" y="1169004"/>
                  </a:moveTo>
                  <a:lnTo>
                    <a:pt x="939672" y="1181100"/>
                  </a:lnTo>
                  <a:lnTo>
                    <a:pt x="941958" y="1181100"/>
                  </a:lnTo>
                  <a:lnTo>
                    <a:pt x="942233" y="1180696"/>
                  </a:lnTo>
                  <a:lnTo>
                    <a:pt x="942817" y="1169004"/>
                  </a:lnTo>
                  <a:close/>
                </a:path>
                <a:path w="2060575" h="1524000">
                  <a:moveTo>
                    <a:pt x="1056449" y="1168400"/>
                  </a:moveTo>
                  <a:lnTo>
                    <a:pt x="950594" y="1168400"/>
                  </a:lnTo>
                  <a:lnTo>
                    <a:pt x="942233" y="1180696"/>
                  </a:lnTo>
                  <a:lnTo>
                    <a:pt x="942213" y="1181100"/>
                  </a:lnTo>
                  <a:lnTo>
                    <a:pt x="1064006" y="1181100"/>
                  </a:lnTo>
                  <a:lnTo>
                    <a:pt x="1056449" y="1168400"/>
                  </a:lnTo>
                  <a:close/>
                </a:path>
                <a:path w="2060575" h="1524000">
                  <a:moveTo>
                    <a:pt x="1056767" y="1155700"/>
                  </a:moveTo>
                  <a:lnTo>
                    <a:pt x="1051814" y="1155700"/>
                  </a:lnTo>
                  <a:lnTo>
                    <a:pt x="1053930" y="1164166"/>
                  </a:lnTo>
                  <a:lnTo>
                    <a:pt x="1064006" y="1181100"/>
                  </a:lnTo>
                  <a:lnTo>
                    <a:pt x="1063625" y="1168400"/>
                  </a:lnTo>
                  <a:lnTo>
                    <a:pt x="1062736" y="1168400"/>
                  </a:lnTo>
                  <a:lnTo>
                    <a:pt x="1056767" y="1155700"/>
                  </a:lnTo>
                  <a:close/>
                </a:path>
                <a:path w="2060575" h="1524000">
                  <a:moveTo>
                    <a:pt x="1096518" y="1168400"/>
                  </a:moveTo>
                  <a:lnTo>
                    <a:pt x="1063625" y="1168400"/>
                  </a:lnTo>
                  <a:lnTo>
                    <a:pt x="1064006" y="1181100"/>
                  </a:lnTo>
                  <a:lnTo>
                    <a:pt x="1106551" y="1181100"/>
                  </a:lnTo>
                  <a:lnTo>
                    <a:pt x="1096518" y="1168400"/>
                  </a:lnTo>
                  <a:close/>
                </a:path>
                <a:path w="2060575" h="1524000">
                  <a:moveTo>
                    <a:pt x="1339342" y="1168400"/>
                  </a:moveTo>
                  <a:lnTo>
                    <a:pt x="1333059" y="1178959"/>
                  </a:lnTo>
                  <a:lnTo>
                    <a:pt x="1332738" y="1181100"/>
                  </a:lnTo>
                  <a:lnTo>
                    <a:pt x="1337922" y="1174854"/>
                  </a:lnTo>
                  <a:lnTo>
                    <a:pt x="1339342" y="1168400"/>
                  </a:lnTo>
                  <a:close/>
                </a:path>
                <a:path w="2060575" h="1524000">
                  <a:moveTo>
                    <a:pt x="1386332" y="1168400"/>
                  </a:moveTo>
                  <a:lnTo>
                    <a:pt x="1343278" y="1168400"/>
                  </a:lnTo>
                  <a:lnTo>
                    <a:pt x="1337922" y="1174854"/>
                  </a:lnTo>
                  <a:lnTo>
                    <a:pt x="1336547" y="1181100"/>
                  </a:lnTo>
                  <a:lnTo>
                    <a:pt x="1384553" y="1181100"/>
                  </a:lnTo>
                  <a:lnTo>
                    <a:pt x="1386332" y="1168400"/>
                  </a:lnTo>
                  <a:close/>
                </a:path>
                <a:path w="2060575" h="1524000">
                  <a:moveTo>
                    <a:pt x="1856867" y="1168400"/>
                  </a:moveTo>
                  <a:lnTo>
                    <a:pt x="1644522" y="1168400"/>
                  </a:lnTo>
                  <a:lnTo>
                    <a:pt x="1642109" y="1181100"/>
                  </a:lnTo>
                  <a:lnTo>
                    <a:pt x="1851533" y="1181100"/>
                  </a:lnTo>
                  <a:lnTo>
                    <a:pt x="1856867" y="1168400"/>
                  </a:lnTo>
                  <a:close/>
                </a:path>
                <a:path w="2060575" h="1524000">
                  <a:moveTo>
                    <a:pt x="950594" y="1168400"/>
                  </a:moveTo>
                  <a:lnTo>
                    <a:pt x="942975" y="1168400"/>
                  </a:lnTo>
                  <a:lnTo>
                    <a:pt x="942817" y="1169004"/>
                  </a:lnTo>
                  <a:lnTo>
                    <a:pt x="942233" y="1180696"/>
                  </a:lnTo>
                  <a:lnTo>
                    <a:pt x="950594" y="1168400"/>
                  </a:lnTo>
                  <a:close/>
                </a:path>
                <a:path w="2060575" h="1524000">
                  <a:moveTo>
                    <a:pt x="1339342" y="1168400"/>
                  </a:moveTo>
                  <a:lnTo>
                    <a:pt x="1334643" y="1168400"/>
                  </a:lnTo>
                  <a:lnTo>
                    <a:pt x="1333059" y="1178959"/>
                  </a:lnTo>
                  <a:lnTo>
                    <a:pt x="1339342" y="1168400"/>
                  </a:lnTo>
                  <a:close/>
                </a:path>
                <a:path w="2060575" h="1524000">
                  <a:moveTo>
                    <a:pt x="1343278" y="1168400"/>
                  </a:moveTo>
                  <a:lnTo>
                    <a:pt x="1339342" y="1168400"/>
                  </a:lnTo>
                  <a:lnTo>
                    <a:pt x="1337922" y="1174854"/>
                  </a:lnTo>
                  <a:lnTo>
                    <a:pt x="1343278" y="1168400"/>
                  </a:lnTo>
                  <a:close/>
                </a:path>
                <a:path w="2060575" h="1524000">
                  <a:moveTo>
                    <a:pt x="793546" y="1170939"/>
                  </a:moveTo>
                  <a:lnTo>
                    <a:pt x="793476" y="1171330"/>
                  </a:lnTo>
                  <a:lnTo>
                    <a:pt x="793411" y="1172633"/>
                  </a:lnTo>
                  <a:lnTo>
                    <a:pt x="793546" y="1170939"/>
                  </a:lnTo>
                  <a:close/>
                </a:path>
                <a:path w="2060575" h="1524000">
                  <a:moveTo>
                    <a:pt x="794003" y="1168400"/>
                  </a:moveTo>
                  <a:lnTo>
                    <a:pt x="793750" y="1168400"/>
                  </a:lnTo>
                  <a:lnTo>
                    <a:pt x="793546" y="1170939"/>
                  </a:lnTo>
                  <a:lnTo>
                    <a:pt x="794003" y="1168400"/>
                  </a:lnTo>
                  <a:close/>
                </a:path>
                <a:path w="2060575" h="1524000">
                  <a:moveTo>
                    <a:pt x="942975" y="1168400"/>
                  </a:moveTo>
                  <a:lnTo>
                    <a:pt x="942847" y="1168400"/>
                  </a:lnTo>
                  <a:lnTo>
                    <a:pt x="942817" y="1169004"/>
                  </a:lnTo>
                  <a:lnTo>
                    <a:pt x="942975" y="1168400"/>
                  </a:lnTo>
                  <a:close/>
                </a:path>
                <a:path w="2060575" h="1524000">
                  <a:moveTo>
                    <a:pt x="523620" y="1155700"/>
                  </a:moveTo>
                  <a:lnTo>
                    <a:pt x="476503" y="1155700"/>
                  </a:lnTo>
                  <a:lnTo>
                    <a:pt x="479678" y="1168400"/>
                  </a:lnTo>
                  <a:lnTo>
                    <a:pt x="530859" y="1168400"/>
                  </a:lnTo>
                  <a:lnTo>
                    <a:pt x="523620" y="1155700"/>
                  </a:lnTo>
                  <a:close/>
                </a:path>
                <a:path w="2060575" h="1524000">
                  <a:moveTo>
                    <a:pt x="760476" y="1155700"/>
                  </a:moveTo>
                  <a:lnTo>
                    <a:pt x="759587" y="1155700"/>
                  </a:lnTo>
                  <a:lnTo>
                    <a:pt x="756412" y="1168400"/>
                  </a:lnTo>
                  <a:lnTo>
                    <a:pt x="760235" y="1159710"/>
                  </a:lnTo>
                  <a:lnTo>
                    <a:pt x="760476" y="1155700"/>
                  </a:lnTo>
                  <a:close/>
                </a:path>
                <a:path w="2060575" h="1524000">
                  <a:moveTo>
                    <a:pt x="760228" y="1159818"/>
                  </a:moveTo>
                  <a:lnTo>
                    <a:pt x="756538" y="1168400"/>
                  </a:lnTo>
                  <a:lnTo>
                    <a:pt x="759078" y="1168400"/>
                  </a:lnTo>
                  <a:lnTo>
                    <a:pt x="759780" y="1167285"/>
                  </a:lnTo>
                  <a:lnTo>
                    <a:pt x="760228" y="1159818"/>
                  </a:lnTo>
                  <a:close/>
                </a:path>
                <a:path w="2060575" h="1524000">
                  <a:moveTo>
                    <a:pt x="798321" y="1155700"/>
                  </a:moveTo>
                  <a:lnTo>
                    <a:pt x="767080" y="1155700"/>
                  </a:lnTo>
                  <a:lnTo>
                    <a:pt x="759780" y="1167285"/>
                  </a:lnTo>
                  <a:lnTo>
                    <a:pt x="759713" y="1168400"/>
                  </a:lnTo>
                  <a:lnTo>
                    <a:pt x="795908" y="1168400"/>
                  </a:lnTo>
                  <a:lnTo>
                    <a:pt x="798321" y="1155700"/>
                  </a:lnTo>
                  <a:close/>
                </a:path>
                <a:path w="2060575" h="1524000">
                  <a:moveTo>
                    <a:pt x="953388" y="1155700"/>
                  </a:moveTo>
                  <a:lnTo>
                    <a:pt x="951611" y="1168400"/>
                  </a:lnTo>
                  <a:lnTo>
                    <a:pt x="952626" y="1168400"/>
                  </a:lnTo>
                  <a:lnTo>
                    <a:pt x="953388" y="1155700"/>
                  </a:lnTo>
                  <a:close/>
                </a:path>
                <a:path w="2060575" h="1524000">
                  <a:moveTo>
                    <a:pt x="1048893" y="1155700"/>
                  </a:moveTo>
                  <a:lnTo>
                    <a:pt x="955928" y="1155700"/>
                  </a:lnTo>
                  <a:lnTo>
                    <a:pt x="952626" y="1168400"/>
                  </a:lnTo>
                  <a:lnTo>
                    <a:pt x="1054989" y="1168400"/>
                  </a:lnTo>
                  <a:lnTo>
                    <a:pt x="1053930" y="1164166"/>
                  </a:lnTo>
                  <a:lnTo>
                    <a:pt x="1048893" y="1155700"/>
                  </a:lnTo>
                  <a:close/>
                </a:path>
                <a:path w="2060575" h="1524000">
                  <a:moveTo>
                    <a:pt x="1350638" y="1163841"/>
                  </a:moveTo>
                  <a:lnTo>
                    <a:pt x="1348358" y="1168400"/>
                  </a:lnTo>
                  <a:lnTo>
                    <a:pt x="1349628" y="1168400"/>
                  </a:lnTo>
                  <a:lnTo>
                    <a:pt x="1350536" y="1164771"/>
                  </a:lnTo>
                  <a:lnTo>
                    <a:pt x="1350638" y="1163841"/>
                  </a:lnTo>
                  <a:close/>
                </a:path>
                <a:path w="2060575" h="1524000">
                  <a:moveTo>
                    <a:pt x="1352266" y="1160584"/>
                  </a:moveTo>
                  <a:lnTo>
                    <a:pt x="1350898" y="1163320"/>
                  </a:lnTo>
                  <a:lnTo>
                    <a:pt x="1350536" y="1164771"/>
                  </a:lnTo>
                  <a:lnTo>
                    <a:pt x="1350137" y="1168400"/>
                  </a:lnTo>
                  <a:lnTo>
                    <a:pt x="1351407" y="1168400"/>
                  </a:lnTo>
                  <a:lnTo>
                    <a:pt x="1352266" y="1160584"/>
                  </a:lnTo>
                  <a:close/>
                </a:path>
                <a:path w="2060575" h="1524000">
                  <a:moveTo>
                    <a:pt x="1352822" y="1162957"/>
                  </a:moveTo>
                  <a:lnTo>
                    <a:pt x="1351407" y="1168400"/>
                  </a:lnTo>
                  <a:lnTo>
                    <a:pt x="1352169" y="1168400"/>
                  </a:lnTo>
                  <a:lnTo>
                    <a:pt x="1352822" y="1162957"/>
                  </a:lnTo>
                  <a:close/>
                </a:path>
                <a:path w="2060575" h="1524000">
                  <a:moveTo>
                    <a:pt x="1354708" y="1104900"/>
                  </a:moveTo>
                  <a:lnTo>
                    <a:pt x="1354708" y="1155700"/>
                  </a:lnTo>
                  <a:lnTo>
                    <a:pt x="1352822" y="1162957"/>
                  </a:lnTo>
                  <a:lnTo>
                    <a:pt x="1352169" y="1168400"/>
                  </a:lnTo>
                  <a:lnTo>
                    <a:pt x="1358519" y="1155700"/>
                  </a:lnTo>
                  <a:lnTo>
                    <a:pt x="1389633" y="1155700"/>
                  </a:lnTo>
                  <a:lnTo>
                    <a:pt x="1389633" y="1117600"/>
                  </a:lnTo>
                  <a:lnTo>
                    <a:pt x="1356233" y="1117600"/>
                  </a:lnTo>
                  <a:lnTo>
                    <a:pt x="1354708" y="1104900"/>
                  </a:lnTo>
                  <a:close/>
                </a:path>
                <a:path w="2060575" h="1524000">
                  <a:moveTo>
                    <a:pt x="1389633" y="1155700"/>
                  </a:moveTo>
                  <a:lnTo>
                    <a:pt x="1358519" y="1155700"/>
                  </a:lnTo>
                  <a:lnTo>
                    <a:pt x="1352169" y="1168400"/>
                  </a:lnTo>
                  <a:lnTo>
                    <a:pt x="1389633" y="1168400"/>
                  </a:lnTo>
                  <a:lnTo>
                    <a:pt x="1389633" y="1155700"/>
                  </a:lnTo>
                  <a:close/>
                </a:path>
                <a:path w="2060575" h="1524000">
                  <a:moveTo>
                    <a:pt x="1931161" y="1155700"/>
                  </a:moveTo>
                  <a:lnTo>
                    <a:pt x="1716912" y="1155700"/>
                  </a:lnTo>
                  <a:lnTo>
                    <a:pt x="1696846" y="1168400"/>
                  </a:lnTo>
                  <a:lnTo>
                    <a:pt x="1918970" y="1168400"/>
                  </a:lnTo>
                  <a:lnTo>
                    <a:pt x="1931161" y="1155700"/>
                  </a:lnTo>
                  <a:close/>
                </a:path>
                <a:path w="2060575" h="1524000">
                  <a:moveTo>
                    <a:pt x="767080" y="1155700"/>
                  </a:moveTo>
                  <a:lnTo>
                    <a:pt x="762000" y="1155700"/>
                  </a:lnTo>
                  <a:lnTo>
                    <a:pt x="760275" y="1159710"/>
                  </a:lnTo>
                  <a:lnTo>
                    <a:pt x="760182" y="1160584"/>
                  </a:lnTo>
                  <a:lnTo>
                    <a:pt x="759780" y="1167285"/>
                  </a:lnTo>
                  <a:lnTo>
                    <a:pt x="767080" y="1155700"/>
                  </a:lnTo>
                  <a:close/>
                </a:path>
                <a:path w="2060575" h="1524000">
                  <a:moveTo>
                    <a:pt x="1051814" y="1155700"/>
                  </a:moveTo>
                  <a:lnTo>
                    <a:pt x="1048893" y="1155700"/>
                  </a:lnTo>
                  <a:lnTo>
                    <a:pt x="1053930" y="1164166"/>
                  </a:lnTo>
                  <a:lnTo>
                    <a:pt x="1051814" y="1155700"/>
                  </a:lnTo>
                  <a:close/>
                </a:path>
                <a:path w="2060575" h="1524000">
                  <a:moveTo>
                    <a:pt x="1352803" y="1155700"/>
                  </a:moveTo>
                  <a:lnTo>
                    <a:pt x="1351533" y="1155700"/>
                  </a:lnTo>
                  <a:lnTo>
                    <a:pt x="1350638" y="1163841"/>
                  </a:lnTo>
                  <a:lnTo>
                    <a:pt x="1350898" y="1163320"/>
                  </a:lnTo>
                  <a:lnTo>
                    <a:pt x="1352803" y="1155700"/>
                  </a:lnTo>
                  <a:close/>
                </a:path>
                <a:path w="2060575" h="1524000">
                  <a:moveTo>
                    <a:pt x="1352803" y="1155700"/>
                  </a:moveTo>
                  <a:lnTo>
                    <a:pt x="1350898" y="1163320"/>
                  </a:lnTo>
                  <a:lnTo>
                    <a:pt x="1352266" y="1160584"/>
                  </a:lnTo>
                  <a:lnTo>
                    <a:pt x="1352803" y="1155700"/>
                  </a:lnTo>
                  <a:close/>
                </a:path>
                <a:path w="2060575" h="1524000">
                  <a:moveTo>
                    <a:pt x="1354708" y="1155700"/>
                  </a:moveTo>
                  <a:lnTo>
                    <a:pt x="1353372" y="1158373"/>
                  </a:lnTo>
                  <a:lnTo>
                    <a:pt x="1352822" y="1162957"/>
                  </a:lnTo>
                  <a:lnTo>
                    <a:pt x="1354708" y="1155700"/>
                  </a:lnTo>
                  <a:close/>
                </a:path>
                <a:path w="2060575" h="1524000">
                  <a:moveTo>
                    <a:pt x="1353693" y="1155700"/>
                  </a:moveTo>
                  <a:lnTo>
                    <a:pt x="1352803" y="1155700"/>
                  </a:lnTo>
                  <a:lnTo>
                    <a:pt x="1352266" y="1160584"/>
                  </a:lnTo>
                  <a:lnTo>
                    <a:pt x="1353372" y="1158373"/>
                  </a:lnTo>
                  <a:lnTo>
                    <a:pt x="1353693" y="1155700"/>
                  </a:lnTo>
                  <a:close/>
                </a:path>
                <a:path w="2060575" h="1524000">
                  <a:moveTo>
                    <a:pt x="762000" y="1155700"/>
                  </a:moveTo>
                  <a:lnTo>
                    <a:pt x="760235" y="1159710"/>
                  </a:lnTo>
                  <a:lnTo>
                    <a:pt x="762000" y="1155700"/>
                  </a:lnTo>
                  <a:close/>
                </a:path>
                <a:path w="2060575" h="1524000">
                  <a:moveTo>
                    <a:pt x="762000" y="1155700"/>
                  </a:moveTo>
                  <a:lnTo>
                    <a:pt x="760476" y="1155700"/>
                  </a:lnTo>
                  <a:lnTo>
                    <a:pt x="760235" y="1159710"/>
                  </a:lnTo>
                  <a:lnTo>
                    <a:pt x="762000" y="1155700"/>
                  </a:lnTo>
                  <a:close/>
                </a:path>
                <a:path w="2060575" h="1524000">
                  <a:moveTo>
                    <a:pt x="1354708" y="1155700"/>
                  </a:moveTo>
                  <a:lnTo>
                    <a:pt x="1353693" y="1155700"/>
                  </a:lnTo>
                  <a:lnTo>
                    <a:pt x="1353372" y="1158373"/>
                  </a:lnTo>
                  <a:lnTo>
                    <a:pt x="1354708" y="1155700"/>
                  </a:lnTo>
                  <a:close/>
                </a:path>
                <a:path w="2060575" h="1524000">
                  <a:moveTo>
                    <a:pt x="506349" y="1143000"/>
                  </a:moveTo>
                  <a:lnTo>
                    <a:pt x="464057" y="1143000"/>
                  </a:lnTo>
                  <a:lnTo>
                    <a:pt x="467359" y="1155700"/>
                  </a:lnTo>
                  <a:lnTo>
                    <a:pt x="512063" y="1155700"/>
                  </a:lnTo>
                  <a:lnTo>
                    <a:pt x="506349" y="1143000"/>
                  </a:lnTo>
                  <a:close/>
                </a:path>
                <a:path w="2060575" h="1524000">
                  <a:moveTo>
                    <a:pt x="800734" y="1143000"/>
                  </a:moveTo>
                  <a:lnTo>
                    <a:pt x="764539" y="1143000"/>
                  </a:lnTo>
                  <a:lnTo>
                    <a:pt x="763905" y="1155700"/>
                  </a:lnTo>
                  <a:lnTo>
                    <a:pt x="799972" y="1155700"/>
                  </a:lnTo>
                  <a:lnTo>
                    <a:pt x="800734" y="1143000"/>
                  </a:lnTo>
                  <a:close/>
                </a:path>
                <a:path w="2060575" h="1524000">
                  <a:moveTo>
                    <a:pt x="886078" y="1143000"/>
                  </a:moveTo>
                  <a:lnTo>
                    <a:pt x="849376" y="1143000"/>
                  </a:lnTo>
                  <a:lnTo>
                    <a:pt x="848868" y="1155700"/>
                  </a:lnTo>
                  <a:lnTo>
                    <a:pt x="884682" y="1155700"/>
                  </a:lnTo>
                  <a:lnTo>
                    <a:pt x="886078" y="1143000"/>
                  </a:lnTo>
                  <a:close/>
                </a:path>
                <a:path w="2060575" h="1524000">
                  <a:moveTo>
                    <a:pt x="1802003" y="1143000"/>
                  </a:moveTo>
                  <a:lnTo>
                    <a:pt x="1786128" y="1155700"/>
                  </a:lnTo>
                  <a:lnTo>
                    <a:pt x="1796669" y="1155700"/>
                  </a:lnTo>
                  <a:lnTo>
                    <a:pt x="1802003" y="1143000"/>
                  </a:lnTo>
                  <a:close/>
                </a:path>
                <a:path w="2060575" h="1524000">
                  <a:moveTo>
                    <a:pt x="1968499" y="1143000"/>
                  </a:moveTo>
                  <a:lnTo>
                    <a:pt x="1807083" y="1143000"/>
                  </a:lnTo>
                  <a:lnTo>
                    <a:pt x="1796669" y="1155700"/>
                  </a:lnTo>
                  <a:lnTo>
                    <a:pt x="1958085" y="1155700"/>
                  </a:lnTo>
                  <a:lnTo>
                    <a:pt x="1968499" y="1143000"/>
                  </a:lnTo>
                  <a:close/>
                </a:path>
                <a:path w="2060575" h="1524000">
                  <a:moveTo>
                    <a:pt x="459908" y="1131672"/>
                  </a:moveTo>
                  <a:lnTo>
                    <a:pt x="460247" y="1143000"/>
                  </a:lnTo>
                  <a:lnTo>
                    <a:pt x="464438" y="1143000"/>
                  </a:lnTo>
                  <a:lnTo>
                    <a:pt x="459908" y="1131672"/>
                  </a:lnTo>
                  <a:close/>
                </a:path>
                <a:path w="2060575" h="1524000">
                  <a:moveTo>
                    <a:pt x="459898" y="1131358"/>
                  </a:moveTo>
                  <a:lnTo>
                    <a:pt x="459908" y="1131672"/>
                  </a:lnTo>
                  <a:lnTo>
                    <a:pt x="464438" y="1143000"/>
                  </a:lnTo>
                  <a:lnTo>
                    <a:pt x="459898" y="1131358"/>
                  </a:lnTo>
                  <a:close/>
                </a:path>
                <a:path w="2060575" h="1524000">
                  <a:moveTo>
                    <a:pt x="500761" y="1130300"/>
                  </a:moveTo>
                  <a:lnTo>
                    <a:pt x="459867" y="1130300"/>
                  </a:lnTo>
                  <a:lnTo>
                    <a:pt x="459898" y="1131358"/>
                  </a:lnTo>
                  <a:lnTo>
                    <a:pt x="464438" y="1143000"/>
                  </a:lnTo>
                  <a:lnTo>
                    <a:pt x="504697" y="1143000"/>
                  </a:lnTo>
                  <a:lnTo>
                    <a:pt x="500761" y="1130300"/>
                  </a:lnTo>
                  <a:close/>
                </a:path>
                <a:path w="2060575" h="1524000">
                  <a:moveTo>
                    <a:pt x="804163" y="1130300"/>
                  </a:moveTo>
                  <a:lnTo>
                    <a:pt x="768222" y="1130300"/>
                  </a:lnTo>
                  <a:lnTo>
                    <a:pt x="766699" y="1143000"/>
                  </a:lnTo>
                  <a:lnTo>
                    <a:pt x="802132" y="1143000"/>
                  </a:lnTo>
                  <a:lnTo>
                    <a:pt x="803988" y="1133230"/>
                  </a:lnTo>
                  <a:lnTo>
                    <a:pt x="804163" y="1130300"/>
                  </a:lnTo>
                  <a:close/>
                </a:path>
                <a:path w="2060575" h="1524000">
                  <a:moveTo>
                    <a:pt x="803988" y="1133230"/>
                  </a:moveTo>
                  <a:lnTo>
                    <a:pt x="802132" y="1143000"/>
                  </a:lnTo>
                  <a:lnTo>
                    <a:pt x="803803" y="1136315"/>
                  </a:lnTo>
                  <a:lnTo>
                    <a:pt x="803988" y="1133230"/>
                  </a:lnTo>
                  <a:close/>
                </a:path>
                <a:path w="2060575" h="1524000">
                  <a:moveTo>
                    <a:pt x="803803" y="1136315"/>
                  </a:moveTo>
                  <a:lnTo>
                    <a:pt x="802132" y="1143000"/>
                  </a:lnTo>
                  <a:lnTo>
                    <a:pt x="803401" y="1143000"/>
                  </a:lnTo>
                  <a:lnTo>
                    <a:pt x="803803" y="1136315"/>
                  </a:lnTo>
                  <a:close/>
                </a:path>
                <a:path w="2060575" h="1524000">
                  <a:moveTo>
                    <a:pt x="888492" y="1130300"/>
                  </a:moveTo>
                  <a:lnTo>
                    <a:pt x="852424" y="1130300"/>
                  </a:lnTo>
                  <a:lnTo>
                    <a:pt x="852169" y="1143000"/>
                  </a:lnTo>
                  <a:lnTo>
                    <a:pt x="887857" y="1143000"/>
                  </a:lnTo>
                  <a:lnTo>
                    <a:pt x="888492" y="1130300"/>
                  </a:lnTo>
                  <a:close/>
                </a:path>
                <a:path w="2060575" h="1524000">
                  <a:moveTo>
                    <a:pt x="888492" y="1130300"/>
                  </a:moveTo>
                  <a:lnTo>
                    <a:pt x="887857" y="1143000"/>
                  </a:lnTo>
                  <a:lnTo>
                    <a:pt x="888492" y="1137227"/>
                  </a:lnTo>
                  <a:lnTo>
                    <a:pt x="888492" y="1130300"/>
                  </a:lnTo>
                  <a:close/>
                </a:path>
                <a:path w="2060575" h="1524000">
                  <a:moveTo>
                    <a:pt x="888492" y="1137227"/>
                  </a:moveTo>
                  <a:lnTo>
                    <a:pt x="887857" y="1143000"/>
                  </a:lnTo>
                  <a:lnTo>
                    <a:pt x="888492" y="1143000"/>
                  </a:lnTo>
                  <a:lnTo>
                    <a:pt x="888492" y="1137227"/>
                  </a:lnTo>
                  <a:close/>
                </a:path>
                <a:path w="2060575" h="1524000">
                  <a:moveTo>
                    <a:pt x="1996567" y="1130300"/>
                  </a:moveTo>
                  <a:lnTo>
                    <a:pt x="1873122" y="1130300"/>
                  </a:lnTo>
                  <a:lnTo>
                    <a:pt x="1862328" y="1143000"/>
                  </a:lnTo>
                  <a:lnTo>
                    <a:pt x="1994661" y="1143000"/>
                  </a:lnTo>
                  <a:lnTo>
                    <a:pt x="1996567" y="1130300"/>
                  </a:lnTo>
                  <a:close/>
                </a:path>
                <a:path w="2060575" h="1524000">
                  <a:moveTo>
                    <a:pt x="889253" y="1130300"/>
                  </a:moveTo>
                  <a:lnTo>
                    <a:pt x="888492" y="1130300"/>
                  </a:lnTo>
                  <a:lnTo>
                    <a:pt x="888492" y="1137227"/>
                  </a:lnTo>
                  <a:lnTo>
                    <a:pt x="889253" y="1130300"/>
                  </a:lnTo>
                  <a:close/>
                </a:path>
                <a:path w="2060575" h="1524000">
                  <a:moveTo>
                    <a:pt x="805307" y="1130300"/>
                  </a:moveTo>
                  <a:lnTo>
                    <a:pt x="804544" y="1130300"/>
                  </a:lnTo>
                  <a:lnTo>
                    <a:pt x="803988" y="1133230"/>
                  </a:lnTo>
                  <a:lnTo>
                    <a:pt x="803803" y="1136315"/>
                  </a:lnTo>
                  <a:lnTo>
                    <a:pt x="805307" y="1130300"/>
                  </a:lnTo>
                  <a:close/>
                </a:path>
                <a:path w="2060575" h="1524000">
                  <a:moveTo>
                    <a:pt x="459486" y="1130300"/>
                  </a:moveTo>
                  <a:lnTo>
                    <a:pt x="459358" y="1130300"/>
                  </a:lnTo>
                  <a:lnTo>
                    <a:pt x="459908" y="1131672"/>
                  </a:lnTo>
                  <a:lnTo>
                    <a:pt x="459898" y="1131358"/>
                  </a:lnTo>
                  <a:lnTo>
                    <a:pt x="459486" y="1130300"/>
                  </a:lnTo>
                  <a:close/>
                </a:path>
                <a:path w="2060575" h="1524000">
                  <a:moveTo>
                    <a:pt x="487425" y="1117600"/>
                  </a:moveTo>
                  <a:lnTo>
                    <a:pt x="457581" y="1117600"/>
                  </a:lnTo>
                  <a:lnTo>
                    <a:pt x="457581" y="1130300"/>
                  </a:lnTo>
                  <a:lnTo>
                    <a:pt x="492506" y="1130300"/>
                  </a:lnTo>
                  <a:lnTo>
                    <a:pt x="487425" y="1117600"/>
                  </a:lnTo>
                  <a:close/>
                </a:path>
                <a:path w="2060575" h="1524000">
                  <a:moveTo>
                    <a:pt x="490855" y="1117600"/>
                  </a:moveTo>
                  <a:lnTo>
                    <a:pt x="487425" y="1117600"/>
                  </a:lnTo>
                  <a:lnTo>
                    <a:pt x="492506" y="1130300"/>
                  </a:lnTo>
                  <a:lnTo>
                    <a:pt x="492506" y="1125104"/>
                  </a:lnTo>
                  <a:lnTo>
                    <a:pt x="490855" y="1117600"/>
                  </a:lnTo>
                  <a:close/>
                </a:path>
                <a:path w="2060575" h="1524000">
                  <a:moveTo>
                    <a:pt x="492506" y="1125104"/>
                  </a:moveTo>
                  <a:lnTo>
                    <a:pt x="492506" y="1130300"/>
                  </a:lnTo>
                  <a:lnTo>
                    <a:pt x="493649" y="1130300"/>
                  </a:lnTo>
                  <a:lnTo>
                    <a:pt x="492506" y="1125104"/>
                  </a:lnTo>
                  <a:close/>
                </a:path>
                <a:path w="2060575" h="1524000">
                  <a:moveTo>
                    <a:pt x="493649" y="1117600"/>
                  </a:moveTo>
                  <a:lnTo>
                    <a:pt x="492506" y="1117600"/>
                  </a:lnTo>
                  <a:lnTo>
                    <a:pt x="492506" y="1123293"/>
                  </a:lnTo>
                  <a:lnTo>
                    <a:pt x="494538" y="1130300"/>
                  </a:lnTo>
                  <a:lnTo>
                    <a:pt x="493649" y="1117600"/>
                  </a:lnTo>
                  <a:close/>
                </a:path>
                <a:path w="2060575" h="1524000">
                  <a:moveTo>
                    <a:pt x="808101" y="1117600"/>
                  </a:moveTo>
                  <a:lnTo>
                    <a:pt x="770889" y="1117600"/>
                  </a:lnTo>
                  <a:lnTo>
                    <a:pt x="770001" y="1130300"/>
                  </a:lnTo>
                  <a:lnTo>
                    <a:pt x="806069" y="1130300"/>
                  </a:lnTo>
                  <a:lnTo>
                    <a:pt x="808101" y="1117600"/>
                  </a:lnTo>
                  <a:close/>
                </a:path>
                <a:path w="2060575" h="1524000">
                  <a:moveTo>
                    <a:pt x="808101" y="1117600"/>
                  </a:moveTo>
                  <a:lnTo>
                    <a:pt x="806069" y="1130300"/>
                  </a:lnTo>
                  <a:lnTo>
                    <a:pt x="807719" y="1130300"/>
                  </a:lnTo>
                  <a:lnTo>
                    <a:pt x="808101" y="1117600"/>
                  </a:lnTo>
                  <a:close/>
                </a:path>
                <a:path w="2060575" h="1524000">
                  <a:moveTo>
                    <a:pt x="810006" y="1117600"/>
                  </a:moveTo>
                  <a:lnTo>
                    <a:pt x="808101" y="1117600"/>
                  </a:lnTo>
                  <a:lnTo>
                    <a:pt x="807719" y="1130300"/>
                  </a:lnTo>
                  <a:lnTo>
                    <a:pt x="809244" y="1130300"/>
                  </a:lnTo>
                  <a:lnTo>
                    <a:pt x="810006" y="1117600"/>
                  </a:lnTo>
                  <a:close/>
                </a:path>
                <a:path w="2060575" h="1524000">
                  <a:moveTo>
                    <a:pt x="896238" y="1104900"/>
                  </a:moveTo>
                  <a:lnTo>
                    <a:pt x="860932" y="1104900"/>
                  </a:lnTo>
                  <a:lnTo>
                    <a:pt x="859536" y="1117600"/>
                  </a:lnTo>
                  <a:lnTo>
                    <a:pt x="855726" y="1117600"/>
                  </a:lnTo>
                  <a:lnTo>
                    <a:pt x="854201" y="1130300"/>
                  </a:lnTo>
                  <a:lnTo>
                    <a:pt x="893318" y="1130300"/>
                  </a:lnTo>
                  <a:lnTo>
                    <a:pt x="894714" y="1117600"/>
                  </a:lnTo>
                  <a:lnTo>
                    <a:pt x="896238" y="1104900"/>
                  </a:lnTo>
                  <a:close/>
                </a:path>
                <a:path w="2060575" h="1524000">
                  <a:moveTo>
                    <a:pt x="2017268" y="1117600"/>
                  </a:moveTo>
                  <a:lnTo>
                    <a:pt x="1932940" y="1117600"/>
                  </a:lnTo>
                  <a:lnTo>
                    <a:pt x="1922145" y="1130300"/>
                  </a:lnTo>
                  <a:lnTo>
                    <a:pt x="2010156" y="1130300"/>
                  </a:lnTo>
                  <a:lnTo>
                    <a:pt x="2017268" y="1117600"/>
                  </a:lnTo>
                  <a:close/>
                </a:path>
                <a:path w="2060575" h="1524000">
                  <a:moveTo>
                    <a:pt x="490855" y="1117600"/>
                  </a:moveTo>
                  <a:lnTo>
                    <a:pt x="492506" y="1125104"/>
                  </a:lnTo>
                  <a:lnTo>
                    <a:pt x="492506" y="1123293"/>
                  </a:lnTo>
                  <a:lnTo>
                    <a:pt x="490855" y="1117600"/>
                  </a:lnTo>
                  <a:close/>
                </a:path>
                <a:path w="2060575" h="1524000">
                  <a:moveTo>
                    <a:pt x="492506" y="1117600"/>
                  </a:moveTo>
                  <a:lnTo>
                    <a:pt x="490855" y="1117600"/>
                  </a:lnTo>
                  <a:lnTo>
                    <a:pt x="492506" y="1123293"/>
                  </a:lnTo>
                  <a:lnTo>
                    <a:pt x="492506" y="1117600"/>
                  </a:lnTo>
                  <a:close/>
                </a:path>
                <a:path w="2060575" h="1524000">
                  <a:moveTo>
                    <a:pt x="455929" y="1108074"/>
                  </a:moveTo>
                  <a:lnTo>
                    <a:pt x="456311" y="1117600"/>
                  </a:lnTo>
                  <a:lnTo>
                    <a:pt x="457072" y="1117600"/>
                  </a:lnTo>
                  <a:lnTo>
                    <a:pt x="455929" y="1108074"/>
                  </a:lnTo>
                  <a:close/>
                </a:path>
                <a:path w="2060575" h="1524000">
                  <a:moveTo>
                    <a:pt x="455802" y="1104900"/>
                  </a:moveTo>
                  <a:lnTo>
                    <a:pt x="455929" y="1108074"/>
                  </a:lnTo>
                  <a:lnTo>
                    <a:pt x="457072" y="1117600"/>
                  </a:lnTo>
                  <a:lnTo>
                    <a:pt x="455802" y="1104900"/>
                  </a:lnTo>
                  <a:close/>
                </a:path>
                <a:path w="2060575" h="1524000">
                  <a:moveTo>
                    <a:pt x="491236" y="1104900"/>
                  </a:moveTo>
                  <a:lnTo>
                    <a:pt x="455802" y="1104900"/>
                  </a:lnTo>
                  <a:lnTo>
                    <a:pt x="457072" y="1117600"/>
                  </a:lnTo>
                  <a:lnTo>
                    <a:pt x="492125" y="1117600"/>
                  </a:lnTo>
                  <a:lnTo>
                    <a:pt x="491236" y="1104900"/>
                  </a:lnTo>
                  <a:close/>
                </a:path>
                <a:path w="2060575" h="1524000">
                  <a:moveTo>
                    <a:pt x="777239" y="1104900"/>
                  </a:moveTo>
                  <a:lnTo>
                    <a:pt x="775588" y="1104900"/>
                  </a:lnTo>
                  <a:lnTo>
                    <a:pt x="775081" y="1117600"/>
                  </a:lnTo>
                  <a:lnTo>
                    <a:pt x="777239" y="1104900"/>
                  </a:lnTo>
                  <a:close/>
                </a:path>
                <a:path w="2060575" h="1524000">
                  <a:moveTo>
                    <a:pt x="811657" y="1104900"/>
                  </a:moveTo>
                  <a:lnTo>
                    <a:pt x="777239" y="1104900"/>
                  </a:lnTo>
                  <a:lnTo>
                    <a:pt x="775462" y="1117600"/>
                  </a:lnTo>
                  <a:lnTo>
                    <a:pt x="810259" y="1117600"/>
                  </a:lnTo>
                  <a:lnTo>
                    <a:pt x="811657" y="1104900"/>
                  </a:lnTo>
                  <a:close/>
                </a:path>
                <a:path w="2060575" h="1524000">
                  <a:moveTo>
                    <a:pt x="811657" y="1104900"/>
                  </a:moveTo>
                  <a:lnTo>
                    <a:pt x="810259" y="1117600"/>
                  </a:lnTo>
                  <a:lnTo>
                    <a:pt x="811402" y="1117600"/>
                  </a:lnTo>
                  <a:lnTo>
                    <a:pt x="811657" y="1104900"/>
                  </a:lnTo>
                  <a:close/>
                </a:path>
                <a:path w="2060575" h="1524000">
                  <a:moveTo>
                    <a:pt x="812800" y="1104900"/>
                  </a:moveTo>
                  <a:lnTo>
                    <a:pt x="811657" y="1104900"/>
                  </a:lnTo>
                  <a:lnTo>
                    <a:pt x="811402" y="1117600"/>
                  </a:lnTo>
                  <a:lnTo>
                    <a:pt x="811783" y="1117600"/>
                  </a:lnTo>
                  <a:lnTo>
                    <a:pt x="812800" y="1104900"/>
                  </a:lnTo>
                  <a:close/>
                </a:path>
                <a:path w="2060575" h="1524000">
                  <a:moveTo>
                    <a:pt x="896897" y="1107209"/>
                  </a:moveTo>
                  <a:lnTo>
                    <a:pt x="894714" y="1117600"/>
                  </a:lnTo>
                  <a:lnTo>
                    <a:pt x="895857" y="1117600"/>
                  </a:lnTo>
                  <a:lnTo>
                    <a:pt x="896897" y="1107209"/>
                  </a:lnTo>
                  <a:close/>
                </a:path>
                <a:path w="2060575" h="1524000">
                  <a:moveTo>
                    <a:pt x="897085" y="1106311"/>
                  </a:moveTo>
                  <a:lnTo>
                    <a:pt x="896897" y="1107209"/>
                  </a:lnTo>
                  <a:lnTo>
                    <a:pt x="895857" y="1117600"/>
                  </a:lnTo>
                  <a:lnTo>
                    <a:pt x="897001" y="1108074"/>
                  </a:lnTo>
                  <a:lnTo>
                    <a:pt x="897085" y="1106311"/>
                  </a:lnTo>
                  <a:close/>
                </a:path>
                <a:path w="2060575" h="1524000">
                  <a:moveTo>
                    <a:pt x="897043" y="1107722"/>
                  </a:moveTo>
                  <a:lnTo>
                    <a:pt x="895857" y="1117600"/>
                  </a:lnTo>
                  <a:lnTo>
                    <a:pt x="896746" y="1117600"/>
                  </a:lnTo>
                  <a:lnTo>
                    <a:pt x="897043" y="1107722"/>
                  </a:lnTo>
                  <a:close/>
                </a:path>
                <a:path w="2060575" h="1524000">
                  <a:moveTo>
                    <a:pt x="1354708" y="1104900"/>
                  </a:moveTo>
                  <a:lnTo>
                    <a:pt x="1353946" y="1104900"/>
                  </a:lnTo>
                  <a:lnTo>
                    <a:pt x="1354708" y="1117600"/>
                  </a:lnTo>
                  <a:lnTo>
                    <a:pt x="1354708" y="1104900"/>
                  </a:lnTo>
                  <a:close/>
                </a:path>
                <a:path w="2060575" h="1524000">
                  <a:moveTo>
                    <a:pt x="1389633" y="1104900"/>
                  </a:moveTo>
                  <a:lnTo>
                    <a:pt x="1354708" y="1104900"/>
                  </a:lnTo>
                  <a:lnTo>
                    <a:pt x="1356233" y="1117600"/>
                  </a:lnTo>
                  <a:lnTo>
                    <a:pt x="1389633" y="1117600"/>
                  </a:lnTo>
                  <a:lnTo>
                    <a:pt x="1389633" y="1104900"/>
                  </a:lnTo>
                  <a:close/>
                </a:path>
                <a:path w="2060575" h="1524000">
                  <a:moveTo>
                    <a:pt x="2029333" y="1104900"/>
                  </a:moveTo>
                  <a:lnTo>
                    <a:pt x="1968372" y="1104900"/>
                  </a:lnTo>
                  <a:lnTo>
                    <a:pt x="1962658" y="1117600"/>
                  </a:lnTo>
                  <a:lnTo>
                    <a:pt x="2023871" y="1117600"/>
                  </a:lnTo>
                  <a:lnTo>
                    <a:pt x="2029333" y="1104900"/>
                  </a:lnTo>
                  <a:close/>
                </a:path>
                <a:path w="2060575" h="1524000">
                  <a:moveTo>
                    <a:pt x="455802" y="1104900"/>
                  </a:moveTo>
                  <a:lnTo>
                    <a:pt x="455549" y="1104900"/>
                  </a:lnTo>
                  <a:lnTo>
                    <a:pt x="455929" y="1108074"/>
                  </a:lnTo>
                  <a:lnTo>
                    <a:pt x="455802" y="1104900"/>
                  </a:lnTo>
                  <a:close/>
                </a:path>
                <a:path w="2060575" h="1524000">
                  <a:moveTo>
                    <a:pt x="897382" y="1104900"/>
                  </a:moveTo>
                  <a:lnTo>
                    <a:pt x="897085" y="1106311"/>
                  </a:lnTo>
                  <a:lnTo>
                    <a:pt x="897043" y="1107722"/>
                  </a:lnTo>
                  <a:lnTo>
                    <a:pt x="897382" y="1104900"/>
                  </a:lnTo>
                  <a:close/>
                </a:path>
                <a:path w="2060575" h="1524000">
                  <a:moveTo>
                    <a:pt x="897127" y="1104900"/>
                  </a:moveTo>
                  <a:lnTo>
                    <a:pt x="896897" y="1107209"/>
                  </a:lnTo>
                  <a:lnTo>
                    <a:pt x="897085" y="1106311"/>
                  </a:lnTo>
                  <a:lnTo>
                    <a:pt x="897127" y="1104900"/>
                  </a:lnTo>
                  <a:close/>
                </a:path>
                <a:path w="2060575" h="1524000">
                  <a:moveTo>
                    <a:pt x="453086" y="1099961"/>
                  </a:moveTo>
                  <a:lnTo>
                    <a:pt x="453136" y="1104900"/>
                  </a:lnTo>
                  <a:lnTo>
                    <a:pt x="454025" y="1104900"/>
                  </a:lnTo>
                  <a:lnTo>
                    <a:pt x="453086" y="1099961"/>
                  </a:lnTo>
                  <a:close/>
                </a:path>
                <a:path w="2060575" h="1524000">
                  <a:moveTo>
                    <a:pt x="453047" y="1096010"/>
                  </a:moveTo>
                  <a:lnTo>
                    <a:pt x="453086" y="1099961"/>
                  </a:lnTo>
                  <a:lnTo>
                    <a:pt x="454025" y="1104900"/>
                  </a:lnTo>
                  <a:lnTo>
                    <a:pt x="453047" y="1096010"/>
                  </a:lnTo>
                  <a:close/>
                </a:path>
                <a:path w="2060575" h="1524000">
                  <a:moveTo>
                    <a:pt x="488061" y="1092200"/>
                  </a:moveTo>
                  <a:lnTo>
                    <a:pt x="453008" y="1092200"/>
                  </a:lnTo>
                  <a:lnTo>
                    <a:pt x="453047" y="1096010"/>
                  </a:lnTo>
                  <a:lnTo>
                    <a:pt x="454025" y="1104900"/>
                  </a:lnTo>
                  <a:lnTo>
                    <a:pt x="489203" y="1104900"/>
                  </a:lnTo>
                  <a:lnTo>
                    <a:pt x="488061" y="1092200"/>
                  </a:lnTo>
                  <a:close/>
                </a:path>
                <a:path w="2060575" h="1524000">
                  <a:moveTo>
                    <a:pt x="488061" y="1092200"/>
                  </a:moveTo>
                  <a:lnTo>
                    <a:pt x="489203" y="1104900"/>
                  </a:lnTo>
                  <a:lnTo>
                    <a:pt x="489203" y="1099343"/>
                  </a:lnTo>
                  <a:lnTo>
                    <a:pt x="488061" y="1092200"/>
                  </a:lnTo>
                  <a:close/>
                </a:path>
                <a:path w="2060575" h="1524000">
                  <a:moveTo>
                    <a:pt x="489203" y="1099343"/>
                  </a:moveTo>
                  <a:lnTo>
                    <a:pt x="489203" y="1104900"/>
                  </a:lnTo>
                  <a:lnTo>
                    <a:pt x="490093" y="1104900"/>
                  </a:lnTo>
                  <a:lnTo>
                    <a:pt x="489203" y="1099343"/>
                  </a:lnTo>
                  <a:close/>
                </a:path>
                <a:path w="2060575" h="1524000">
                  <a:moveTo>
                    <a:pt x="812800" y="965200"/>
                  </a:moveTo>
                  <a:lnTo>
                    <a:pt x="770127" y="965200"/>
                  </a:lnTo>
                  <a:lnTo>
                    <a:pt x="773302" y="977900"/>
                  </a:lnTo>
                  <a:lnTo>
                    <a:pt x="778382" y="977900"/>
                  </a:lnTo>
                  <a:lnTo>
                    <a:pt x="778382" y="1104900"/>
                  </a:lnTo>
                  <a:lnTo>
                    <a:pt x="779780" y="1092200"/>
                  </a:lnTo>
                  <a:lnTo>
                    <a:pt x="813307" y="1092200"/>
                  </a:lnTo>
                  <a:lnTo>
                    <a:pt x="813240" y="976206"/>
                  </a:lnTo>
                  <a:lnTo>
                    <a:pt x="812800" y="965200"/>
                  </a:lnTo>
                  <a:close/>
                </a:path>
                <a:path w="2060575" h="1524000">
                  <a:moveTo>
                    <a:pt x="813307" y="1092200"/>
                  </a:moveTo>
                  <a:lnTo>
                    <a:pt x="779780" y="1092200"/>
                  </a:lnTo>
                  <a:lnTo>
                    <a:pt x="778382" y="1104900"/>
                  </a:lnTo>
                  <a:lnTo>
                    <a:pt x="813307" y="1104900"/>
                  </a:lnTo>
                  <a:lnTo>
                    <a:pt x="813307" y="1092200"/>
                  </a:lnTo>
                  <a:close/>
                </a:path>
                <a:path w="2060575" h="1524000">
                  <a:moveTo>
                    <a:pt x="865758" y="1092200"/>
                  </a:moveTo>
                  <a:lnTo>
                    <a:pt x="864869" y="1092200"/>
                  </a:lnTo>
                  <a:lnTo>
                    <a:pt x="862838" y="1104900"/>
                  </a:lnTo>
                  <a:lnTo>
                    <a:pt x="865124" y="1104900"/>
                  </a:lnTo>
                  <a:lnTo>
                    <a:pt x="865758" y="1092200"/>
                  </a:lnTo>
                  <a:close/>
                </a:path>
                <a:path w="2060575" h="1524000">
                  <a:moveTo>
                    <a:pt x="868933" y="1092200"/>
                  </a:moveTo>
                  <a:lnTo>
                    <a:pt x="865758" y="1092200"/>
                  </a:lnTo>
                  <a:lnTo>
                    <a:pt x="865124" y="1104900"/>
                  </a:lnTo>
                  <a:lnTo>
                    <a:pt x="868933" y="1092200"/>
                  </a:lnTo>
                  <a:close/>
                </a:path>
                <a:path w="2060575" h="1524000">
                  <a:moveTo>
                    <a:pt x="900302" y="1092200"/>
                  </a:moveTo>
                  <a:lnTo>
                    <a:pt x="868933" y="1092200"/>
                  </a:lnTo>
                  <a:lnTo>
                    <a:pt x="865124" y="1104900"/>
                  </a:lnTo>
                  <a:lnTo>
                    <a:pt x="896874" y="1104900"/>
                  </a:lnTo>
                  <a:lnTo>
                    <a:pt x="900302" y="1092200"/>
                  </a:lnTo>
                  <a:close/>
                </a:path>
                <a:path w="2060575" h="1524000">
                  <a:moveTo>
                    <a:pt x="900302" y="1092200"/>
                  </a:moveTo>
                  <a:lnTo>
                    <a:pt x="896874" y="1104900"/>
                  </a:lnTo>
                  <a:lnTo>
                    <a:pt x="899921" y="1104900"/>
                  </a:lnTo>
                  <a:lnTo>
                    <a:pt x="900302" y="1092200"/>
                  </a:lnTo>
                  <a:close/>
                </a:path>
                <a:path w="2060575" h="1524000">
                  <a:moveTo>
                    <a:pt x="905382" y="1079500"/>
                  </a:moveTo>
                  <a:lnTo>
                    <a:pt x="872236" y="1079500"/>
                  </a:lnTo>
                  <a:lnTo>
                    <a:pt x="869061" y="1092200"/>
                  </a:lnTo>
                  <a:lnTo>
                    <a:pt x="900302" y="1092200"/>
                  </a:lnTo>
                  <a:lnTo>
                    <a:pt x="899921" y="1104900"/>
                  </a:lnTo>
                  <a:lnTo>
                    <a:pt x="901572" y="1104900"/>
                  </a:lnTo>
                  <a:lnTo>
                    <a:pt x="902715" y="1092200"/>
                  </a:lnTo>
                  <a:lnTo>
                    <a:pt x="905382" y="1079500"/>
                  </a:lnTo>
                  <a:close/>
                </a:path>
                <a:path w="2060575" h="1524000">
                  <a:moveTo>
                    <a:pt x="1386713" y="1092200"/>
                  </a:moveTo>
                  <a:lnTo>
                    <a:pt x="1350137" y="1092200"/>
                  </a:lnTo>
                  <a:lnTo>
                    <a:pt x="1351914" y="1104900"/>
                  </a:lnTo>
                  <a:lnTo>
                    <a:pt x="1388109" y="1104900"/>
                  </a:lnTo>
                  <a:lnTo>
                    <a:pt x="1386713" y="1092200"/>
                  </a:lnTo>
                  <a:close/>
                </a:path>
                <a:path w="2060575" h="1524000">
                  <a:moveTo>
                    <a:pt x="1387602" y="1092200"/>
                  </a:moveTo>
                  <a:lnTo>
                    <a:pt x="1386713" y="1092200"/>
                  </a:lnTo>
                  <a:lnTo>
                    <a:pt x="1388109" y="1104900"/>
                  </a:lnTo>
                  <a:lnTo>
                    <a:pt x="1387602" y="1092200"/>
                  </a:lnTo>
                  <a:close/>
                </a:path>
                <a:path w="2060575" h="1524000">
                  <a:moveTo>
                    <a:pt x="2037587" y="1092200"/>
                  </a:moveTo>
                  <a:lnTo>
                    <a:pt x="1989200" y="1092200"/>
                  </a:lnTo>
                  <a:lnTo>
                    <a:pt x="1987295" y="1104900"/>
                  </a:lnTo>
                  <a:lnTo>
                    <a:pt x="2034032" y="1104900"/>
                  </a:lnTo>
                  <a:lnTo>
                    <a:pt x="2037587" y="1092200"/>
                  </a:lnTo>
                  <a:close/>
                </a:path>
                <a:path w="2060575" h="1524000">
                  <a:moveTo>
                    <a:pt x="452627" y="1092200"/>
                  </a:moveTo>
                  <a:lnTo>
                    <a:pt x="451612" y="1092200"/>
                  </a:lnTo>
                  <a:lnTo>
                    <a:pt x="453086" y="1099961"/>
                  </a:lnTo>
                  <a:lnTo>
                    <a:pt x="453047" y="1096010"/>
                  </a:lnTo>
                  <a:lnTo>
                    <a:pt x="452627" y="1092200"/>
                  </a:lnTo>
                  <a:close/>
                </a:path>
                <a:path w="2060575" h="1524000">
                  <a:moveTo>
                    <a:pt x="489203" y="1092200"/>
                  </a:moveTo>
                  <a:lnTo>
                    <a:pt x="488061" y="1092200"/>
                  </a:lnTo>
                  <a:lnTo>
                    <a:pt x="489203" y="1099343"/>
                  </a:lnTo>
                  <a:lnTo>
                    <a:pt x="489203" y="1092200"/>
                  </a:lnTo>
                  <a:close/>
                </a:path>
                <a:path w="2060575" h="1524000">
                  <a:moveTo>
                    <a:pt x="484505" y="1079500"/>
                  </a:moveTo>
                  <a:lnTo>
                    <a:pt x="451103" y="1079500"/>
                  </a:lnTo>
                  <a:lnTo>
                    <a:pt x="451103" y="1092200"/>
                  </a:lnTo>
                  <a:lnTo>
                    <a:pt x="485901" y="1092200"/>
                  </a:lnTo>
                  <a:lnTo>
                    <a:pt x="484505" y="1079500"/>
                  </a:lnTo>
                  <a:close/>
                </a:path>
                <a:path w="2060575" h="1524000">
                  <a:moveTo>
                    <a:pt x="486028" y="1079500"/>
                  </a:moveTo>
                  <a:lnTo>
                    <a:pt x="484505" y="1079500"/>
                  </a:lnTo>
                  <a:lnTo>
                    <a:pt x="486028" y="1092200"/>
                  </a:lnTo>
                  <a:lnTo>
                    <a:pt x="486028" y="1079500"/>
                  </a:lnTo>
                  <a:close/>
                </a:path>
                <a:path w="2060575" h="1524000">
                  <a:moveTo>
                    <a:pt x="870529" y="1083564"/>
                  </a:moveTo>
                  <a:lnTo>
                    <a:pt x="866901" y="1092200"/>
                  </a:lnTo>
                  <a:lnTo>
                    <a:pt x="869061" y="1092200"/>
                  </a:lnTo>
                  <a:lnTo>
                    <a:pt x="870529" y="1083564"/>
                  </a:lnTo>
                  <a:close/>
                </a:path>
                <a:path w="2060575" h="1524000">
                  <a:moveTo>
                    <a:pt x="872236" y="1079500"/>
                  </a:moveTo>
                  <a:lnTo>
                    <a:pt x="870529" y="1083564"/>
                  </a:lnTo>
                  <a:lnTo>
                    <a:pt x="869061" y="1092200"/>
                  </a:lnTo>
                  <a:lnTo>
                    <a:pt x="872236" y="1079500"/>
                  </a:lnTo>
                  <a:close/>
                </a:path>
                <a:path w="2060575" h="1524000">
                  <a:moveTo>
                    <a:pt x="907161" y="1079500"/>
                  </a:moveTo>
                  <a:lnTo>
                    <a:pt x="905382" y="1079500"/>
                  </a:lnTo>
                  <a:lnTo>
                    <a:pt x="903605" y="1092200"/>
                  </a:lnTo>
                  <a:lnTo>
                    <a:pt x="907161" y="1079500"/>
                  </a:lnTo>
                  <a:close/>
                </a:path>
                <a:path w="2060575" h="1524000">
                  <a:moveTo>
                    <a:pt x="1383919" y="1079500"/>
                  </a:moveTo>
                  <a:lnTo>
                    <a:pt x="1346453" y="1079500"/>
                  </a:lnTo>
                  <a:lnTo>
                    <a:pt x="1347343" y="1092200"/>
                  </a:lnTo>
                  <a:lnTo>
                    <a:pt x="1384553" y="1092200"/>
                  </a:lnTo>
                  <a:lnTo>
                    <a:pt x="1383919" y="1079500"/>
                  </a:lnTo>
                  <a:close/>
                </a:path>
                <a:path w="2060575" h="1524000">
                  <a:moveTo>
                    <a:pt x="1384045" y="1079500"/>
                  </a:moveTo>
                  <a:lnTo>
                    <a:pt x="1384553" y="1092200"/>
                  </a:lnTo>
                  <a:lnTo>
                    <a:pt x="1385824" y="1092200"/>
                  </a:lnTo>
                  <a:lnTo>
                    <a:pt x="1384045" y="1079500"/>
                  </a:lnTo>
                  <a:close/>
                </a:path>
                <a:path w="2060575" h="1524000">
                  <a:moveTo>
                    <a:pt x="2003044" y="1079500"/>
                  </a:moveTo>
                  <a:lnTo>
                    <a:pt x="1997709" y="1092200"/>
                  </a:lnTo>
                  <a:lnTo>
                    <a:pt x="2001393" y="1092200"/>
                  </a:lnTo>
                  <a:lnTo>
                    <a:pt x="2003044" y="1079500"/>
                  </a:lnTo>
                  <a:close/>
                </a:path>
                <a:path w="2060575" h="1524000">
                  <a:moveTo>
                    <a:pt x="2048509" y="1079500"/>
                  </a:moveTo>
                  <a:lnTo>
                    <a:pt x="2004948" y="1079500"/>
                  </a:lnTo>
                  <a:lnTo>
                    <a:pt x="2001393" y="1092200"/>
                  </a:lnTo>
                  <a:lnTo>
                    <a:pt x="2040635" y="1092200"/>
                  </a:lnTo>
                  <a:lnTo>
                    <a:pt x="2047918" y="1082982"/>
                  </a:lnTo>
                  <a:lnTo>
                    <a:pt x="2048509" y="1079500"/>
                  </a:lnTo>
                  <a:close/>
                </a:path>
                <a:path w="2060575" h="1524000">
                  <a:moveTo>
                    <a:pt x="2047521" y="1085314"/>
                  </a:moveTo>
                  <a:lnTo>
                    <a:pt x="2040635" y="1092200"/>
                  </a:lnTo>
                  <a:lnTo>
                    <a:pt x="2046350" y="1092200"/>
                  </a:lnTo>
                  <a:lnTo>
                    <a:pt x="2047521" y="1085314"/>
                  </a:lnTo>
                  <a:close/>
                </a:path>
                <a:path w="2060575" h="1524000">
                  <a:moveTo>
                    <a:pt x="2053335" y="1079500"/>
                  </a:moveTo>
                  <a:lnTo>
                    <a:pt x="2050669" y="1079500"/>
                  </a:lnTo>
                  <a:lnTo>
                    <a:pt x="2047918" y="1082982"/>
                  </a:lnTo>
                  <a:lnTo>
                    <a:pt x="2047521" y="1085314"/>
                  </a:lnTo>
                  <a:lnTo>
                    <a:pt x="2053335" y="1079500"/>
                  </a:lnTo>
                  <a:close/>
                </a:path>
                <a:path w="2060575" h="1524000">
                  <a:moveTo>
                    <a:pt x="912621" y="1066800"/>
                  </a:moveTo>
                  <a:lnTo>
                    <a:pt x="872997" y="1066800"/>
                  </a:lnTo>
                  <a:lnTo>
                    <a:pt x="871219" y="1079500"/>
                  </a:lnTo>
                  <a:lnTo>
                    <a:pt x="870529" y="1083564"/>
                  </a:lnTo>
                  <a:lnTo>
                    <a:pt x="872236" y="1079500"/>
                  </a:lnTo>
                  <a:lnTo>
                    <a:pt x="908303" y="1079500"/>
                  </a:lnTo>
                  <a:lnTo>
                    <a:pt x="912621" y="1066800"/>
                  </a:lnTo>
                  <a:close/>
                </a:path>
                <a:path w="2060575" h="1524000">
                  <a:moveTo>
                    <a:pt x="449241" y="1075266"/>
                  </a:moveTo>
                  <a:lnTo>
                    <a:pt x="449325" y="1079500"/>
                  </a:lnTo>
                  <a:lnTo>
                    <a:pt x="449833" y="1079500"/>
                  </a:lnTo>
                  <a:lnTo>
                    <a:pt x="449241" y="1075266"/>
                  </a:lnTo>
                  <a:close/>
                </a:path>
                <a:path w="2060575" h="1524000">
                  <a:moveTo>
                    <a:pt x="449071" y="1066800"/>
                  </a:moveTo>
                  <a:lnTo>
                    <a:pt x="449241" y="1075266"/>
                  </a:lnTo>
                  <a:lnTo>
                    <a:pt x="449833" y="1079500"/>
                  </a:lnTo>
                  <a:lnTo>
                    <a:pt x="449071" y="1066800"/>
                  </a:lnTo>
                  <a:close/>
                </a:path>
                <a:path w="2060575" h="1524000">
                  <a:moveTo>
                    <a:pt x="483362" y="1066800"/>
                  </a:moveTo>
                  <a:lnTo>
                    <a:pt x="449071" y="1066800"/>
                  </a:lnTo>
                  <a:lnTo>
                    <a:pt x="449833" y="1079500"/>
                  </a:lnTo>
                  <a:lnTo>
                    <a:pt x="485139" y="1079500"/>
                  </a:lnTo>
                  <a:lnTo>
                    <a:pt x="483362" y="1066800"/>
                  </a:lnTo>
                  <a:close/>
                </a:path>
                <a:path w="2060575" h="1524000">
                  <a:moveTo>
                    <a:pt x="913638" y="1066800"/>
                  </a:moveTo>
                  <a:lnTo>
                    <a:pt x="912621" y="1066800"/>
                  </a:lnTo>
                  <a:lnTo>
                    <a:pt x="910082" y="1079500"/>
                  </a:lnTo>
                  <a:lnTo>
                    <a:pt x="913638" y="1066800"/>
                  </a:lnTo>
                  <a:close/>
                </a:path>
                <a:path w="2060575" h="1524000">
                  <a:moveTo>
                    <a:pt x="1344295" y="1066800"/>
                  </a:moveTo>
                  <a:lnTo>
                    <a:pt x="1343533" y="1066800"/>
                  </a:lnTo>
                  <a:lnTo>
                    <a:pt x="1344295" y="1079500"/>
                  </a:lnTo>
                  <a:lnTo>
                    <a:pt x="1344295" y="1066800"/>
                  </a:lnTo>
                  <a:close/>
                </a:path>
                <a:path w="2060575" h="1524000">
                  <a:moveTo>
                    <a:pt x="1344295" y="1066800"/>
                  </a:moveTo>
                  <a:lnTo>
                    <a:pt x="1344295" y="1079500"/>
                  </a:lnTo>
                  <a:lnTo>
                    <a:pt x="1345692" y="1079500"/>
                  </a:lnTo>
                  <a:lnTo>
                    <a:pt x="1344295" y="1066800"/>
                  </a:lnTo>
                  <a:close/>
                </a:path>
                <a:path w="2060575" h="1524000">
                  <a:moveTo>
                    <a:pt x="1377695" y="1066800"/>
                  </a:moveTo>
                  <a:lnTo>
                    <a:pt x="1344295" y="1066800"/>
                  </a:lnTo>
                  <a:lnTo>
                    <a:pt x="1345692" y="1079500"/>
                  </a:lnTo>
                  <a:lnTo>
                    <a:pt x="1379220" y="1079500"/>
                  </a:lnTo>
                  <a:lnTo>
                    <a:pt x="1377695" y="1066800"/>
                  </a:lnTo>
                  <a:close/>
                </a:path>
                <a:path w="2060575" h="1524000">
                  <a:moveTo>
                    <a:pt x="1378203" y="1066800"/>
                  </a:moveTo>
                  <a:lnTo>
                    <a:pt x="1377695" y="1066800"/>
                  </a:lnTo>
                  <a:lnTo>
                    <a:pt x="1379220" y="1079500"/>
                  </a:lnTo>
                  <a:lnTo>
                    <a:pt x="1379220" y="1071638"/>
                  </a:lnTo>
                  <a:lnTo>
                    <a:pt x="1378203" y="1066800"/>
                  </a:lnTo>
                  <a:close/>
                </a:path>
                <a:path w="2060575" h="1524000">
                  <a:moveTo>
                    <a:pt x="1379220" y="1071638"/>
                  </a:moveTo>
                  <a:lnTo>
                    <a:pt x="1379220" y="1079500"/>
                  </a:lnTo>
                  <a:lnTo>
                    <a:pt x="1380489" y="1079500"/>
                  </a:lnTo>
                  <a:lnTo>
                    <a:pt x="1380470" y="1077595"/>
                  </a:lnTo>
                  <a:lnTo>
                    <a:pt x="1379220" y="1071638"/>
                  </a:lnTo>
                  <a:close/>
                </a:path>
                <a:path w="2060575" h="1524000">
                  <a:moveTo>
                    <a:pt x="1380452" y="1075795"/>
                  </a:moveTo>
                  <a:lnTo>
                    <a:pt x="1380470" y="1077595"/>
                  </a:lnTo>
                  <a:lnTo>
                    <a:pt x="1380870" y="1079500"/>
                  </a:lnTo>
                  <a:lnTo>
                    <a:pt x="1381378" y="1079500"/>
                  </a:lnTo>
                  <a:lnTo>
                    <a:pt x="1380452" y="1075795"/>
                  </a:lnTo>
                  <a:close/>
                </a:path>
                <a:path w="2060575" h="1524000">
                  <a:moveTo>
                    <a:pt x="2058670" y="1066800"/>
                  </a:moveTo>
                  <a:lnTo>
                    <a:pt x="2010409" y="1066800"/>
                  </a:lnTo>
                  <a:lnTo>
                    <a:pt x="2009140" y="1079500"/>
                  </a:lnTo>
                  <a:lnTo>
                    <a:pt x="2041779" y="1079500"/>
                  </a:lnTo>
                  <a:lnTo>
                    <a:pt x="2058670" y="1066800"/>
                  </a:lnTo>
                  <a:close/>
                </a:path>
                <a:path w="2060575" h="1524000">
                  <a:moveTo>
                    <a:pt x="2058670" y="1066800"/>
                  </a:moveTo>
                  <a:lnTo>
                    <a:pt x="2041779" y="1079500"/>
                  </a:lnTo>
                  <a:lnTo>
                    <a:pt x="2058289" y="1079500"/>
                  </a:lnTo>
                  <a:lnTo>
                    <a:pt x="2058670" y="1066800"/>
                  </a:lnTo>
                  <a:close/>
                </a:path>
                <a:path w="2060575" h="1524000">
                  <a:moveTo>
                    <a:pt x="2060574" y="1054100"/>
                  </a:moveTo>
                  <a:lnTo>
                    <a:pt x="2039239" y="1054100"/>
                  </a:lnTo>
                  <a:lnTo>
                    <a:pt x="2024801" y="1066546"/>
                  </a:lnTo>
                  <a:lnTo>
                    <a:pt x="2024760" y="1066800"/>
                  </a:lnTo>
                  <a:lnTo>
                    <a:pt x="2058670" y="1066800"/>
                  </a:lnTo>
                  <a:lnTo>
                    <a:pt x="2058289" y="1079500"/>
                  </a:lnTo>
                  <a:lnTo>
                    <a:pt x="2060574" y="1079500"/>
                  </a:lnTo>
                  <a:lnTo>
                    <a:pt x="2060574" y="1054100"/>
                  </a:lnTo>
                  <a:close/>
                </a:path>
                <a:path w="2060575" h="1524000">
                  <a:moveTo>
                    <a:pt x="1379220" y="1070864"/>
                  </a:moveTo>
                  <a:lnTo>
                    <a:pt x="1379220" y="1071638"/>
                  </a:lnTo>
                  <a:lnTo>
                    <a:pt x="1380470" y="1077595"/>
                  </a:lnTo>
                  <a:lnTo>
                    <a:pt x="1380452" y="1075795"/>
                  </a:lnTo>
                  <a:lnTo>
                    <a:pt x="1379220" y="1070864"/>
                  </a:lnTo>
                  <a:close/>
                </a:path>
                <a:path w="2060575" h="1524000">
                  <a:moveTo>
                    <a:pt x="1380363" y="1066800"/>
                  </a:moveTo>
                  <a:lnTo>
                    <a:pt x="1379220" y="1066800"/>
                  </a:lnTo>
                  <a:lnTo>
                    <a:pt x="1379220" y="1070864"/>
                  </a:lnTo>
                  <a:lnTo>
                    <a:pt x="1380452" y="1075795"/>
                  </a:lnTo>
                  <a:lnTo>
                    <a:pt x="1380363" y="1066800"/>
                  </a:lnTo>
                  <a:close/>
                </a:path>
                <a:path w="2060575" h="1524000">
                  <a:moveTo>
                    <a:pt x="449071" y="1066800"/>
                  </a:moveTo>
                  <a:lnTo>
                    <a:pt x="448056" y="1066800"/>
                  </a:lnTo>
                  <a:lnTo>
                    <a:pt x="449241" y="1075266"/>
                  </a:lnTo>
                  <a:lnTo>
                    <a:pt x="449071" y="1066800"/>
                  </a:lnTo>
                  <a:close/>
                </a:path>
                <a:path w="2060575" h="1524000">
                  <a:moveTo>
                    <a:pt x="1378203" y="1066800"/>
                  </a:moveTo>
                  <a:lnTo>
                    <a:pt x="1379220" y="1071638"/>
                  </a:lnTo>
                  <a:lnTo>
                    <a:pt x="1379220" y="1070864"/>
                  </a:lnTo>
                  <a:lnTo>
                    <a:pt x="1378203" y="1066800"/>
                  </a:lnTo>
                  <a:close/>
                </a:path>
                <a:path w="2060575" h="1524000">
                  <a:moveTo>
                    <a:pt x="1379220" y="1066800"/>
                  </a:moveTo>
                  <a:lnTo>
                    <a:pt x="1378203" y="1066800"/>
                  </a:lnTo>
                  <a:lnTo>
                    <a:pt x="1379220" y="1070864"/>
                  </a:lnTo>
                  <a:lnTo>
                    <a:pt x="1379220" y="1066800"/>
                  </a:lnTo>
                  <a:close/>
                </a:path>
                <a:path w="2060575" h="1524000">
                  <a:moveTo>
                    <a:pt x="184531" y="1054100"/>
                  </a:moveTo>
                  <a:lnTo>
                    <a:pt x="183133" y="1066800"/>
                  </a:lnTo>
                  <a:lnTo>
                    <a:pt x="184423" y="1056053"/>
                  </a:lnTo>
                  <a:lnTo>
                    <a:pt x="184531" y="1054100"/>
                  </a:lnTo>
                  <a:close/>
                </a:path>
                <a:path w="2060575" h="1524000">
                  <a:moveTo>
                    <a:pt x="184505" y="1055369"/>
                  </a:moveTo>
                  <a:lnTo>
                    <a:pt x="183133" y="1066800"/>
                  </a:lnTo>
                  <a:lnTo>
                    <a:pt x="184276" y="1066800"/>
                  </a:lnTo>
                  <a:lnTo>
                    <a:pt x="184505" y="1055369"/>
                  </a:lnTo>
                  <a:close/>
                </a:path>
                <a:path w="2060575" h="1524000">
                  <a:moveTo>
                    <a:pt x="443310" y="1056409"/>
                  </a:moveTo>
                  <a:lnTo>
                    <a:pt x="444245" y="1066800"/>
                  </a:lnTo>
                  <a:lnTo>
                    <a:pt x="445769" y="1066800"/>
                  </a:lnTo>
                  <a:lnTo>
                    <a:pt x="445650" y="1062831"/>
                  </a:lnTo>
                  <a:lnTo>
                    <a:pt x="443514" y="1056727"/>
                  </a:lnTo>
                  <a:lnTo>
                    <a:pt x="443310" y="1056409"/>
                  </a:lnTo>
                  <a:close/>
                </a:path>
                <a:path w="2060575" h="1524000">
                  <a:moveTo>
                    <a:pt x="445650" y="1062831"/>
                  </a:moveTo>
                  <a:lnTo>
                    <a:pt x="445769" y="1066800"/>
                  </a:lnTo>
                  <a:lnTo>
                    <a:pt x="446786" y="1066800"/>
                  </a:lnTo>
                  <a:lnTo>
                    <a:pt x="446669" y="1065741"/>
                  </a:lnTo>
                  <a:lnTo>
                    <a:pt x="445650" y="1062831"/>
                  </a:lnTo>
                  <a:close/>
                </a:path>
                <a:path w="2060575" h="1524000">
                  <a:moveTo>
                    <a:pt x="446669" y="1065741"/>
                  </a:moveTo>
                  <a:lnTo>
                    <a:pt x="446786" y="1066800"/>
                  </a:lnTo>
                  <a:lnTo>
                    <a:pt x="447039" y="1066800"/>
                  </a:lnTo>
                  <a:lnTo>
                    <a:pt x="446669" y="1065741"/>
                  </a:lnTo>
                  <a:close/>
                </a:path>
                <a:path w="2060575" h="1524000">
                  <a:moveTo>
                    <a:pt x="446127" y="1060809"/>
                  </a:moveTo>
                  <a:lnTo>
                    <a:pt x="446669" y="1065741"/>
                  </a:lnTo>
                  <a:lnTo>
                    <a:pt x="447039" y="1066800"/>
                  </a:lnTo>
                  <a:lnTo>
                    <a:pt x="449961" y="1066800"/>
                  </a:lnTo>
                  <a:lnTo>
                    <a:pt x="446127" y="1060809"/>
                  </a:lnTo>
                  <a:close/>
                </a:path>
                <a:path w="2060575" h="1524000">
                  <a:moveTo>
                    <a:pt x="445388" y="1054100"/>
                  </a:moveTo>
                  <a:lnTo>
                    <a:pt x="446127" y="1060809"/>
                  </a:lnTo>
                  <a:lnTo>
                    <a:pt x="449961" y="1066800"/>
                  </a:lnTo>
                  <a:lnTo>
                    <a:pt x="450850" y="1066800"/>
                  </a:lnTo>
                  <a:lnTo>
                    <a:pt x="445388" y="1054100"/>
                  </a:lnTo>
                  <a:close/>
                </a:path>
                <a:path w="2060575" h="1524000">
                  <a:moveTo>
                    <a:pt x="438657" y="1041400"/>
                  </a:moveTo>
                  <a:lnTo>
                    <a:pt x="439038" y="1054100"/>
                  </a:lnTo>
                  <a:lnTo>
                    <a:pt x="445388" y="1054100"/>
                  </a:lnTo>
                  <a:lnTo>
                    <a:pt x="450850" y="1066800"/>
                  </a:lnTo>
                  <a:lnTo>
                    <a:pt x="453770" y="1066800"/>
                  </a:lnTo>
                  <a:lnTo>
                    <a:pt x="438657" y="1041400"/>
                  </a:lnTo>
                  <a:close/>
                </a:path>
                <a:path w="2060575" h="1524000">
                  <a:moveTo>
                    <a:pt x="474852" y="1041400"/>
                  </a:moveTo>
                  <a:lnTo>
                    <a:pt x="438657" y="1041400"/>
                  </a:lnTo>
                  <a:lnTo>
                    <a:pt x="453770" y="1066800"/>
                  </a:lnTo>
                  <a:lnTo>
                    <a:pt x="482981" y="1066800"/>
                  </a:lnTo>
                  <a:lnTo>
                    <a:pt x="481202" y="1054100"/>
                  </a:lnTo>
                  <a:lnTo>
                    <a:pt x="476884" y="1054100"/>
                  </a:lnTo>
                  <a:lnTo>
                    <a:pt x="474852" y="1041400"/>
                  </a:lnTo>
                  <a:close/>
                </a:path>
                <a:path w="2060575" h="1524000">
                  <a:moveTo>
                    <a:pt x="918971" y="1054100"/>
                  </a:moveTo>
                  <a:lnTo>
                    <a:pt x="879856" y="1054100"/>
                  </a:lnTo>
                  <a:lnTo>
                    <a:pt x="875538" y="1066800"/>
                  </a:lnTo>
                  <a:lnTo>
                    <a:pt x="916813" y="1066800"/>
                  </a:lnTo>
                  <a:lnTo>
                    <a:pt x="918971" y="1054100"/>
                  </a:lnTo>
                  <a:close/>
                </a:path>
                <a:path w="2060575" h="1524000">
                  <a:moveTo>
                    <a:pt x="1339801" y="1056053"/>
                  </a:moveTo>
                  <a:lnTo>
                    <a:pt x="1340231" y="1066800"/>
                  </a:lnTo>
                  <a:lnTo>
                    <a:pt x="1343025" y="1066800"/>
                  </a:lnTo>
                  <a:lnTo>
                    <a:pt x="1339801" y="1056053"/>
                  </a:lnTo>
                  <a:close/>
                </a:path>
                <a:path w="2060575" h="1524000">
                  <a:moveTo>
                    <a:pt x="1376171" y="1054100"/>
                  </a:moveTo>
                  <a:lnTo>
                    <a:pt x="1340103" y="1054100"/>
                  </a:lnTo>
                  <a:lnTo>
                    <a:pt x="1343025" y="1066800"/>
                  </a:lnTo>
                  <a:lnTo>
                    <a:pt x="1377314" y="1066800"/>
                  </a:lnTo>
                  <a:lnTo>
                    <a:pt x="1377258" y="1063977"/>
                  </a:lnTo>
                  <a:lnTo>
                    <a:pt x="1376171" y="1054100"/>
                  </a:lnTo>
                  <a:close/>
                </a:path>
                <a:path w="2060575" h="1524000">
                  <a:moveTo>
                    <a:pt x="1377238" y="1062990"/>
                  </a:moveTo>
                  <a:lnTo>
                    <a:pt x="1377258" y="1063977"/>
                  </a:lnTo>
                  <a:lnTo>
                    <a:pt x="1377569" y="1066800"/>
                  </a:lnTo>
                  <a:lnTo>
                    <a:pt x="1377238" y="1062990"/>
                  </a:lnTo>
                  <a:close/>
                </a:path>
                <a:path w="2060575" h="1524000">
                  <a:moveTo>
                    <a:pt x="2023745" y="1054100"/>
                  </a:moveTo>
                  <a:lnTo>
                    <a:pt x="2021078" y="1066800"/>
                  </a:lnTo>
                  <a:lnTo>
                    <a:pt x="2021840" y="1066800"/>
                  </a:lnTo>
                  <a:lnTo>
                    <a:pt x="2023745" y="1054100"/>
                  </a:lnTo>
                  <a:close/>
                </a:path>
                <a:path w="2060575" h="1524000">
                  <a:moveTo>
                    <a:pt x="2026793" y="1054100"/>
                  </a:moveTo>
                  <a:lnTo>
                    <a:pt x="2023745" y="1054100"/>
                  </a:lnTo>
                  <a:lnTo>
                    <a:pt x="2021840" y="1066800"/>
                  </a:lnTo>
                  <a:lnTo>
                    <a:pt x="2026630" y="1055115"/>
                  </a:lnTo>
                  <a:lnTo>
                    <a:pt x="2026793" y="1054100"/>
                  </a:lnTo>
                  <a:close/>
                </a:path>
                <a:path w="2060575" h="1524000">
                  <a:moveTo>
                    <a:pt x="2026630" y="1055115"/>
                  </a:moveTo>
                  <a:lnTo>
                    <a:pt x="2021840" y="1066800"/>
                  </a:lnTo>
                  <a:lnTo>
                    <a:pt x="2024507" y="1066800"/>
                  </a:lnTo>
                  <a:lnTo>
                    <a:pt x="2024801" y="1066546"/>
                  </a:lnTo>
                  <a:lnTo>
                    <a:pt x="2026630" y="1055115"/>
                  </a:lnTo>
                  <a:close/>
                </a:path>
                <a:path w="2060575" h="1524000">
                  <a:moveTo>
                    <a:pt x="2039239" y="1054100"/>
                  </a:moveTo>
                  <a:lnTo>
                    <a:pt x="2027046" y="1054100"/>
                  </a:lnTo>
                  <a:lnTo>
                    <a:pt x="2026630" y="1055115"/>
                  </a:lnTo>
                  <a:lnTo>
                    <a:pt x="2024801" y="1066546"/>
                  </a:lnTo>
                  <a:lnTo>
                    <a:pt x="2039239" y="1054100"/>
                  </a:lnTo>
                  <a:close/>
                </a:path>
                <a:path w="2060575" h="1524000">
                  <a:moveTo>
                    <a:pt x="445563" y="1059929"/>
                  </a:moveTo>
                  <a:lnTo>
                    <a:pt x="445590" y="1060809"/>
                  </a:lnTo>
                  <a:lnTo>
                    <a:pt x="445706" y="1062990"/>
                  </a:lnTo>
                  <a:lnTo>
                    <a:pt x="446669" y="1065741"/>
                  </a:lnTo>
                  <a:lnTo>
                    <a:pt x="446127" y="1060809"/>
                  </a:lnTo>
                  <a:lnTo>
                    <a:pt x="445563" y="1059929"/>
                  </a:lnTo>
                  <a:close/>
                </a:path>
                <a:path w="2060575" h="1524000">
                  <a:moveTo>
                    <a:pt x="1376171" y="1054100"/>
                  </a:moveTo>
                  <a:lnTo>
                    <a:pt x="1377258" y="1063977"/>
                  </a:lnTo>
                  <a:lnTo>
                    <a:pt x="1377219" y="1062831"/>
                  </a:lnTo>
                  <a:lnTo>
                    <a:pt x="1376171" y="1054100"/>
                  </a:lnTo>
                  <a:close/>
                </a:path>
                <a:path w="2060575" h="1524000">
                  <a:moveTo>
                    <a:pt x="1377061" y="1054100"/>
                  </a:moveTo>
                  <a:lnTo>
                    <a:pt x="1376171" y="1054100"/>
                  </a:lnTo>
                  <a:lnTo>
                    <a:pt x="1377238" y="1062990"/>
                  </a:lnTo>
                  <a:lnTo>
                    <a:pt x="1377061" y="1054100"/>
                  </a:lnTo>
                  <a:close/>
                </a:path>
                <a:path w="2060575" h="1524000">
                  <a:moveTo>
                    <a:pt x="443514" y="1056727"/>
                  </a:moveTo>
                  <a:lnTo>
                    <a:pt x="445650" y="1062831"/>
                  </a:lnTo>
                  <a:lnTo>
                    <a:pt x="445563" y="1059929"/>
                  </a:lnTo>
                  <a:lnTo>
                    <a:pt x="443514" y="1056727"/>
                  </a:lnTo>
                  <a:close/>
                </a:path>
                <a:path w="2060575" h="1524000">
                  <a:moveTo>
                    <a:pt x="445388" y="1054100"/>
                  </a:moveTo>
                  <a:lnTo>
                    <a:pt x="445563" y="1059929"/>
                  </a:lnTo>
                  <a:lnTo>
                    <a:pt x="446127" y="1060809"/>
                  </a:lnTo>
                  <a:lnTo>
                    <a:pt x="445388" y="1054100"/>
                  </a:lnTo>
                  <a:close/>
                </a:path>
                <a:path w="2060575" h="1524000">
                  <a:moveTo>
                    <a:pt x="445388" y="1054100"/>
                  </a:moveTo>
                  <a:lnTo>
                    <a:pt x="443102" y="1054100"/>
                  </a:lnTo>
                  <a:lnTo>
                    <a:pt x="443278" y="1056053"/>
                  </a:lnTo>
                  <a:lnTo>
                    <a:pt x="443514" y="1056727"/>
                  </a:lnTo>
                  <a:lnTo>
                    <a:pt x="445563" y="1059929"/>
                  </a:lnTo>
                  <a:lnTo>
                    <a:pt x="445388" y="1054100"/>
                  </a:lnTo>
                  <a:close/>
                </a:path>
                <a:path w="2060575" h="1524000">
                  <a:moveTo>
                    <a:pt x="442594" y="1054100"/>
                  </a:moveTo>
                  <a:lnTo>
                    <a:pt x="441832" y="1054100"/>
                  </a:lnTo>
                  <a:lnTo>
                    <a:pt x="443310" y="1056409"/>
                  </a:lnTo>
                  <a:lnTo>
                    <a:pt x="443278" y="1056053"/>
                  </a:lnTo>
                  <a:lnTo>
                    <a:pt x="442594" y="1054100"/>
                  </a:lnTo>
                  <a:close/>
                </a:path>
                <a:path w="2060575" h="1524000">
                  <a:moveTo>
                    <a:pt x="1339722" y="1054100"/>
                  </a:moveTo>
                  <a:lnTo>
                    <a:pt x="1339214" y="1054100"/>
                  </a:lnTo>
                  <a:lnTo>
                    <a:pt x="1339801" y="1056053"/>
                  </a:lnTo>
                  <a:lnTo>
                    <a:pt x="1339722" y="1054100"/>
                  </a:lnTo>
                  <a:close/>
                </a:path>
                <a:path w="2060575" h="1524000">
                  <a:moveTo>
                    <a:pt x="184657" y="1054100"/>
                  </a:moveTo>
                  <a:lnTo>
                    <a:pt x="184505" y="1055369"/>
                  </a:lnTo>
                  <a:lnTo>
                    <a:pt x="184657" y="1054100"/>
                  </a:lnTo>
                  <a:close/>
                </a:path>
                <a:path w="2060575" h="1524000">
                  <a:moveTo>
                    <a:pt x="2027046" y="1054100"/>
                  </a:moveTo>
                  <a:lnTo>
                    <a:pt x="2026793" y="1054100"/>
                  </a:lnTo>
                  <a:lnTo>
                    <a:pt x="2026630" y="1055115"/>
                  </a:lnTo>
                  <a:lnTo>
                    <a:pt x="2027046" y="1054100"/>
                  </a:lnTo>
                  <a:close/>
                </a:path>
                <a:path w="2060575" h="1524000">
                  <a:moveTo>
                    <a:pt x="188975" y="1041400"/>
                  </a:moveTo>
                  <a:lnTo>
                    <a:pt x="152653" y="1041400"/>
                  </a:lnTo>
                  <a:lnTo>
                    <a:pt x="151256" y="1054100"/>
                  </a:lnTo>
                  <a:lnTo>
                    <a:pt x="187578" y="1054100"/>
                  </a:lnTo>
                  <a:lnTo>
                    <a:pt x="188975" y="1041400"/>
                  </a:lnTo>
                  <a:close/>
                </a:path>
                <a:path w="2060575" h="1524000">
                  <a:moveTo>
                    <a:pt x="429640" y="1041400"/>
                  </a:moveTo>
                  <a:lnTo>
                    <a:pt x="432815" y="1054100"/>
                  </a:lnTo>
                  <a:lnTo>
                    <a:pt x="435990" y="1054100"/>
                  </a:lnTo>
                  <a:lnTo>
                    <a:pt x="429640" y="1041400"/>
                  </a:lnTo>
                  <a:close/>
                </a:path>
                <a:path w="2060575" h="1524000">
                  <a:moveTo>
                    <a:pt x="438657" y="1041400"/>
                  </a:moveTo>
                  <a:lnTo>
                    <a:pt x="432688" y="1041400"/>
                  </a:lnTo>
                  <a:lnTo>
                    <a:pt x="435990" y="1054100"/>
                  </a:lnTo>
                  <a:lnTo>
                    <a:pt x="439038" y="1054100"/>
                  </a:lnTo>
                  <a:lnTo>
                    <a:pt x="438657" y="1041400"/>
                  </a:lnTo>
                  <a:close/>
                </a:path>
                <a:path w="2060575" h="1524000">
                  <a:moveTo>
                    <a:pt x="476503" y="1041400"/>
                  </a:moveTo>
                  <a:lnTo>
                    <a:pt x="474852" y="1041400"/>
                  </a:lnTo>
                  <a:lnTo>
                    <a:pt x="476884" y="1054100"/>
                  </a:lnTo>
                  <a:lnTo>
                    <a:pt x="476503" y="1041400"/>
                  </a:lnTo>
                  <a:close/>
                </a:path>
                <a:path w="2060575" h="1524000">
                  <a:moveTo>
                    <a:pt x="476631" y="1041400"/>
                  </a:moveTo>
                  <a:lnTo>
                    <a:pt x="476503" y="1041400"/>
                  </a:lnTo>
                  <a:lnTo>
                    <a:pt x="476884" y="1054100"/>
                  </a:lnTo>
                  <a:lnTo>
                    <a:pt x="477265" y="1054100"/>
                  </a:lnTo>
                  <a:lnTo>
                    <a:pt x="476631" y="1041400"/>
                  </a:lnTo>
                  <a:close/>
                </a:path>
                <a:path w="2060575" h="1524000">
                  <a:moveTo>
                    <a:pt x="883365" y="1050636"/>
                  </a:moveTo>
                  <a:lnTo>
                    <a:pt x="882395" y="1054100"/>
                  </a:lnTo>
                  <a:lnTo>
                    <a:pt x="882776" y="1054100"/>
                  </a:lnTo>
                  <a:lnTo>
                    <a:pt x="883365" y="1050636"/>
                  </a:lnTo>
                  <a:close/>
                </a:path>
                <a:path w="2060575" h="1524000">
                  <a:moveTo>
                    <a:pt x="885951" y="1041400"/>
                  </a:moveTo>
                  <a:lnTo>
                    <a:pt x="883365" y="1050636"/>
                  </a:lnTo>
                  <a:lnTo>
                    <a:pt x="882776" y="1054100"/>
                  </a:lnTo>
                  <a:lnTo>
                    <a:pt x="885951" y="1041400"/>
                  </a:lnTo>
                  <a:close/>
                </a:path>
                <a:path w="2060575" h="1524000">
                  <a:moveTo>
                    <a:pt x="922274" y="1041400"/>
                  </a:moveTo>
                  <a:lnTo>
                    <a:pt x="885951" y="1041400"/>
                  </a:lnTo>
                  <a:lnTo>
                    <a:pt x="882776" y="1054100"/>
                  </a:lnTo>
                  <a:lnTo>
                    <a:pt x="915669" y="1054100"/>
                  </a:lnTo>
                  <a:lnTo>
                    <a:pt x="922266" y="1042105"/>
                  </a:lnTo>
                  <a:lnTo>
                    <a:pt x="922274" y="1041400"/>
                  </a:lnTo>
                  <a:close/>
                </a:path>
                <a:path w="2060575" h="1524000">
                  <a:moveTo>
                    <a:pt x="922266" y="1042105"/>
                  </a:moveTo>
                  <a:lnTo>
                    <a:pt x="915669" y="1054100"/>
                  </a:lnTo>
                  <a:lnTo>
                    <a:pt x="918590" y="1054100"/>
                  </a:lnTo>
                  <a:lnTo>
                    <a:pt x="922261" y="1042629"/>
                  </a:lnTo>
                  <a:lnTo>
                    <a:pt x="922266" y="1042105"/>
                  </a:lnTo>
                  <a:close/>
                </a:path>
                <a:path w="2060575" h="1524000">
                  <a:moveTo>
                    <a:pt x="922261" y="1042629"/>
                  </a:moveTo>
                  <a:lnTo>
                    <a:pt x="918590" y="1054100"/>
                  </a:lnTo>
                  <a:lnTo>
                    <a:pt x="922146" y="1054100"/>
                  </a:lnTo>
                  <a:lnTo>
                    <a:pt x="922261" y="1042629"/>
                  </a:lnTo>
                  <a:close/>
                </a:path>
                <a:path w="2060575" h="1524000">
                  <a:moveTo>
                    <a:pt x="1373886" y="1041400"/>
                  </a:moveTo>
                  <a:lnTo>
                    <a:pt x="1331849" y="1041400"/>
                  </a:lnTo>
                  <a:lnTo>
                    <a:pt x="1337818" y="1054100"/>
                  </a:lnTo>
                  <a:lnTo>
                    <a:pt x="1374139" y="1054100"/>
                  </a:lnTo>
                  <a:lnTo>
                    <a:pt x="1373886" y="1041400"/>
                  </a:lnTo>
                  <a:close/>
                </a:path>
                <a:path w="2060575" h="1524000">
                  <a:moveTo>
                    <a:pt x="885951" y="1041400"/>
                  </a:moveTo>
                  <a:lnTo>
                    <a:pt x="884936" y="1041400"/>
                  </a:lnTo>
                  <a:lnTo>
                    <a:pt x="883365" y="1050636"/>
                  </a:lnTo>
                  <a:lnTo>
                    <a:pt x="885951" y="1041400"/>
                  </a:lnTo>
                  <a:close/>
                </a:path>
                <a:path w="2060575" h="1524000">
                  <a:moveTo>
                    <a:pt x="922655" y="1041400"/>
                  </a:moveTo>
                  <a:lnTo>
                    <a:pt x="922266" y="1042105"/>
                  </a:lnTo>
                  <a:lnTo>
                    <a:pt x="922261" y="1042629"/>
                  </a:lnTo>
                  <a:lnTo>
                    <a:pt x="922655" y="1041400"/>
                  </a:lnTo>
                  <a:close/>
                </a:path>
                <a:path w="2060575" h="1524000">
                  <a:moveTo>
                    <a:pt x="156337" y="1028700"/>
                  </a:moveTo>
                  <a:lnTo>
                    <a:pt x="155701" y="1041400"/>
                  </a:lnTo>
                  <a:lnTo>
                    <a:pt x="155956" y="1041400"/>
                  </a:lnTo>
                  <a:lnTo>
                    <a:pt x="156337" y="1028700"/>
                  </a:lnTo>
                  <a:close/>
                </a:path>
                <a:path w="2060575" h="1524000">
                  <a:moveTo>
                    <a:pt x="157733" y="1028700"/>
                  </a:moveTo>
                  <a:lnTo>
                    <a:pt x="156337" y="1028700"/>
                  </a:lnTo>
                  <a:lnTo>
                    <a:pt x="155956" y="1041400"/>
                  </a:lnTo>
                  <a:lnTo>
                    <a:pt x="157733" y="1028700"/>
                  </a:lnTo>
                  <a:close/>
                </a:path>
                <a:path w="2060575" h="1524000">
                  <a:moveTo>
                    <a:pt x="192531" y="1028700"/>
                  </a:moveTo>
                  <a:lnTo>
                    <a:pt x="157733" y="1028700"/>
                  </a:lnTo>
                  <a:lnTo>
                    <a:pt x="155956" y="1041400"/>
                  </a:lnTo>
                  <a:lnTo>
                    <a:pt x="191134" y="1041400"/>
                  </a:lnTo>
                  <a:lnTo>
                    <a:pt x="192531" y="1028700"/>
                  </a:lnTo>
                  <a:close/>
                </a:path>
                <a:path w="2060575" h="1524000">
                  <a:moveTo>
                    <a:pt x="192658" y="1028700"/>
                  </a:moveTo>
                  <a:lnTo>
                    <a:pt x="191134" y="1041400"/>
                  </a:lnTo>
                  <a:lnTo>
                    <a:pt x="192658" y="1041400"/>
                  </a:lnTo>
                  <a:lnTo>
                    <a:pt x="192658" y="1028700"/>
                  </a:lnTo>
                  <a:close/>
                </a:path>
                <a:path w="2060575" h="1524000">
                  <a:moveTo>
                    <a:pt x="455294" y="1028700"/>
                  </a:moveTo>
                  <a:lnTo>
                    <a:pt x="412242" y="1028700"/>
                  </a:lnTo>
                  <a:lnTo>
                    <a:pt x="428878" y="1041400"/>
                  </a:lnTo>
                  <a:lnTo>
                    <a:pt x="468375" y="1041400"/>
                  </a:lnTo>
                  <a:lnTo>
                    <a:pt x="455294" y="1028700"/>
                  </a:lnTo>
                  <a:close/>
                </a:path>
                <a:path w="2060575" h="1524000">
                  <a:moveTo>
                    <a:pt x="465581" y="1028700"/>
                  </a:moveTo>
                  <a:lnTo>
                    <a:pt x="455294" y="1028700"/>
                  </a:lnTo>
                  <a:lnTo>
                    <a:pt x="468375" y="1041400"/>
                  </a:lnTo>
                  <a:lnTo>
                    <a:pt x="466748" y="1030552"/>
                  </a:lnTo>
                  <a:lnTo>
                    <a:pt x="465581" y="1028700"/>
                  </a:lnTo>
                  <a:close/>
                </a:path>
                <a:path w="2060575" h="1524000">
                  <a:moveTo>
                    <a:pt x="466748" y="1030552"/>
                  </a:moveTo>
                  <a:lnTo>
                    <a:pt x="468375" y="1041400"/>
                  </a:lnTo>
                  <a:lnTo>
                    <a:pt x="472947" y="1041400"/>
                  </a:lnTo>
                  <a:lnTo>
                    <a:pt x="472154" y="1039132"/>
                  </a:lnTo>
                  <a:lnTo>
                    <a:pt x="466748" y="1030552"/>
                  </a:lnTo>
                  <a:close/>
                </a:path>
                <a:path w="2060575" h="1524000">
                  <a:moveTo>
                    <a:pt x="473292" y="1040938"/>
                  </a:moveTo>
                  <a:lnTo>
                    <a:pt x="473328" y="1041400"/>
                  </a:lnTo>
                  <a:lnTo>
                    <a:pt x="473582" y="1041400"/>
                  </a:lnTo>
                  <a:lnTo>
                    <a:pt x="473292" y="1040938"/>
                  </a:lnTo>
                  <a:close/>
                </a:path>
                <a:path w="2060575" h="1524000">
                  <a:moveTo>
                    <a:pt x="887809" y="1037431"/>
                  </a:moveTo>
                  <a:lnTo>
                    <a:pt x="886459" y="1041400"/>
                  </a:lnTo>
                  <a:lnTo>
                    <a:pt x="887476" y="1041400"/>
                  </a:lnTo>
                  <a:lnTo>
                    <a:pt x="887751" y="1040341"/>
                  </a:lnTo>
                  <a:lnTo>
                    <a:pt x="887809" y="1037431"/>
                  </a:lnTo>
                  <a:close/>
                </a:path>
                <a:path w="2060575" h="1524000">
                  <a:moveTo>
                    <a:pt x="925830" y="1028700"/>
                  </a:moveTo>
                  <a:lnTo>
                    <a:pt x="890777" y="1028700"/>
                  </a:lnTo>
                  <a:lnTo>
                    <a:pt x="887751" y="1040341"/>
                  </a:lnTo>
                  <a:lnTo>
                    <a:pt x="887730" y="1041400"/>
                  </a:lnTo>
                  <a:lnTo>
                    <a:pt x="920876" y="1041400"/>
                  </a:lnTo>
                  <a:lnTo>
                    <a:pt x="925830" y="1028700"/>
                  </a:lnTo>
                  <a:close/>
                </a:path>
                <a:path w="2060575" h="1524000">
                  <a:moveTo>
                    <a:pt x="925830" y="1028700"/>
                  </a:moveTo>
                  <a:lnTo>
                    <a:pt x="920876" y="1041400"/>
                  </a:lnTo>
                  <a:lnTo>
                    <a:pt x="921893" y="1041400"/>
                  </a:lnTo>
                  <a:lnTo>
                    <a:pt x="925712" y="1034579"/>
                  </a:lnTo>
                  <a:lnTo>
                    <a:pt x="925830" y="1028700"/>
                  </a:lnTo>
                  <a:close/>
                </a:path>
                <a:path w="2060575" h="1524000">
                  <a:moveTo>
                    <a:pt x="925712" y="1034579"/>
                  </a:moveTo>
                  <a:lnTo>
                    <a:pt x="921893" y="1041400"/>
                  </a:lnTo>
                  <a:lnTo>
                    <a:pt x="924432" y="1041400"/>
                  </a:lnTo>
                  <a:lnTo>
                    <a:pt x="925654" y="1037458"/>
                  </a:lnTo>
                  <a:lnTo>
                    <a:pt x="925712" y="1034579"/>
                  </a:lnTo>
                  <a:close/>
                </a:path>
                <a:path w="2060575" h="1524000">
                  <a:moveTo>
                    <a:pt x="925654" y="1037458"/>
                  </a:moveTo>
                  <a:lnTo>
                    <a:pt x="924432" y="1041400"/>
                  </a:lnTo>
                  <a:lnTo>
                    <a:pt x="925576" y="1041400"/>
                  </a:lnTo>
                  <a:lnTo>
                    <a:pt x="925654" y="1037458"/>
                  </a:lnTo>
                  <a:close/>
                </a:path>
                <a:path w="2060575" h="1524000">
                  <a:moveTo>
                    <a:pt x="927245" y="1032328"/>
                  </a:moveTo>
                  <a:lnTo>
                    <a:pt x="925663" y="1037431"/>
                  </a:lnTo>
                  <a:lnTo>
                    <a:pt x="925576" y="1041400"/>
                  </a:lnTo>
                  <a:lnTo>
                    <a:pt x="926338" y="1041400"/>
                  </a:lnTo>
                  <a:lnTo>
                    <a:pt x="927245" y="1032328"/>
                  </a:lnTo>
                  <a:close/>
                </a:path>
                <a:path w="2060575" h="1524000">
                  <a:moveTo>
                    <a:pt x="1328039" y="1032933"/>
                  </a:moveTo>
                  <a:lnTo>
                    <a:pt x="1328801" y="1041400"/>
                  </a:lnTo>
                  <a:lnTo>
                    <a:pt x="1329563" y="1041400"/>
                  </a:lnTo>
                  <a:lnTo>
                    <a:pt x="1329414" y="1036461"/>
                  </a:lnTo>
                  <a:lnTo>
                    <a:pt x="1328039" y="1032933"/>
                  </a:lnTo>
                  <a:close/>
                </a:path>
                <a:path w="2060575" h="1524000">
                  <a:moveTo>
                    <a:pt x="1329414" y="1036461"/>
                  </a:moveTo>
                  <a:lnTo>
                    <a:pt x="1329563" y="1041400"/>
                  </a:lnTo>
                  <a:lnTo>
                    <a:pt x="1330578" y="1041400"/>
                  </a:lnTo>
                  <a:lnTo>
                    <a:pt x="1330279" y="1038678"/>
                  </a:lnTo>
                  <a:lnTo>
                    <a:pt x="1329414" y="1036461"/>
                  </a:lnTo>
                  <a:close/>
                </a:path>
                <a:path w="2060575" h="1524000">
                  <a:moveTo>
                    <a:pt x="1330279" y="1038678"/>
                  </a:moveTo>
                  <a:lnTo>
                    <a:pt x="1330578" y="1041400"/>
                  </a:lnTo>
                  <a:lnTo>
                    <a:pt x="1331340" y="1041400"/>
                  </a:lnTo>
                  <a:lnTo>
                    <a:pt x="1330279" y="1038678"/>
                  </a:lnTo>
                  <a:close/>
                </a:path>
                <a:path w="2060575" h="1524000">
                  <a:moveTo>
                    <a:pt x="1367282" y="1028700"/>
                  </a:moveTo>
                  <a:lnTo>
                    <a:pt x="1329182" y="1028700"/>
                  </a:lnTo>
                  <a:lnTo>
                    <a:pt x="1329880" y="1035050"/>
                  </a:lnTo>
                  <a:lnTo>
                    <a:pt x="1331340" y="1041400"/>
                  </a:lnTo>
                  <a:lnTo>
                    <a:pt x="1368552" y="1041400"/>
                  </a:lnTo>
                  <a:lnTo>
                    <a:pt x="1367282" y="1028700"/>
                  </a:lnTo>
                  <a:close/>
                </a:path>
                <a:path w="2060575" h="1524000">
                  <a:moveTo>
                    <a:pt x="472313" y="1028700"/>
                  </a:moveTo>
                  <a:lnTo>
                    <a:pt x="468502" y="1028700"/>
                  </a:lnTo>
                  <a:lnTo>
                    <a:pt x="472154" y="1039132"/>
                  </a:lnTo>
                  <a:lnTo>
                    <a:pt x="473292" y="1040938"/>
                  </a:lnTo>
                  <a:lnTo>
                    <a:pt x="472313" y="1028700"/>
                  </a:lnTo>
                  <a:close/>
                </a:path>
                <a:path w="2060575" h="1524000">
                  <a:moveTo>
                    <a:pt x="890777" y="1028700"/>
                  </a:moveTo>
                  <a:lnTo>
                    <a:pt x="887809" y="1037431"/>
                  </a:lnTo>
                  <a:lnTo>
                    <a:pt x="887751" y="1040341"/>
                  </a:lnTo>
                  <a:lnTo>
                    <a:pt x="890777" y="1028700"/>
                  </a:lnTo>
                  <a:close/>
                </a:path>
                <a:path w="2060575" h="1524000">
                  <a:moveTo>
                    <a:pt x="468502" y="1028700"/>
                  </a:moveTo>
                  <a:lnTo>
                    <a:pt x="466470" y="1028700"/>
                  </a:lnTo>
                  <a:lnTo>
                    <a:pt x="466748" y="1030552"/>
                  </a:lnTo>
                  <a:lnTo>
                    <a:pt x="472154" y="1039132"/>
                  </a:lnTo>
                  <a:lnTo>
                    <a:pt x="468502" y="1028700"/>
                  </a:lnTo>
                  <a:close/>
                </a:path>
                <a:path w="2060575" h="1524000">
                  <a:moveTo>
                    <a:pt x="1329296" y="1032510"/>
                  </a:moveTo>
                  <a:lnTo>
                    <a:pt x="1329414" y="1036461"/>
                  </a:lnTo>
                  <a:lnTo>
                    <a:pt x="1330279" y="1038678"/>
                  </a:lnTo>
                  <a:lnTo>
                    <a:pt x="1329880" y="1035050"/>
                  </a:lnTo>
                  <a:lnTo>
                    <a:pt x="1329296" y="1032510"/>
                  </a:lnTo>
                  <a:close/>
                </a:path>
                <a:path w="2060575" h="1524000">
                  <a:moveTo>
                    <a:pt x="927304" y="1031736"/>
                  </a:moveTo>
                  <a:lnTo>
                    <a:pt x="925712" y="1034579"/>
                  </a:lnTo>
                  <a:lnTo>
                    <a:pt x="925654" y="1037458"/>
                  </a:lnTo>
                  <a:lnTo>
                    <a:pt x="927188" y="1032510"/>
                  </a:lnTo>
                  <a:lnTo>
                    <a:pt x="927304" y="1031736"/>
                  </a:lnTo>
                  <a:close/>
                </a:path>
                <a:path w="2060575" h="1524000">
                  <a:moveTo>
                    <a:pt x="890777" y="1028700"/>
                  </a:moveTo>
                  <a:lnTo>
                    <a:pt x="887983" y="1028700"/>
                  </a:lnTo>
                  <a:lnTo>
                    <a:pt x="887809" y="1037431"/>
                  </a:lnTo>
                  <a:lnTo>
                    <a:pt x="890777" y="1028700"/>
                  </a:lnTo>
                  <a:close/>
                </a:path>
                <a:path w="2060575" h="1524000">
                  <a:moveTo>
                    <a:pt x="1329182" y="1028700"/>
                  </a:moveTo>
                  <a:lnTo>
                    <a:pt x="1329273" y="1031736"/>
                  </a:lnTo>
                  <a:lnTo>
                    <a:pt x="1329393" y="1032933"/>
                  </a:lnTo>
                  <a:lnTo>
                    <a:pt x="1329880" y="1035050"/>
                  </a:lnTo>
                  <a:lnTo>
                    <a:pt x="1329182" y="1028700"/>
                  </a:lnTo>
                  <a:close/>
                </a:path>
                <a:path w="2060575" h="1524000">
                  <a:moveTo>
                    <a:pt x="931926" y="1016000"/>
                  </a:moveTo>
                  <a:lnTo>
                    <a:pt x="897636" y="1016000"/>
                  </a:lnTo>
                  <a:lnTo>
                    <a:pt x="894714" y="1028700"/>
                  </a:lnTo>
                  <a:lnTo>
                    <a:pt x="925830" y="1028700"/>
                  </a:lnTo>
                  <a:lnTo>
                    <a:pt x="925712" y="1034579"/>
                  </a:lnTo>
                  <a:lnTo>
                    <a:pt x="927304" y="1031736"/>
                  </a:lnTo>
                  <a:lnTo>
                    <a:pt x="927607" y="1028700"/>
                  </a:lnTo>
                  <a:lnTo>
                    <a:pt x="931926" y="1016000"/>
                  </a:lnTo>
                  <a:close/>
                </a:path>
                <a:path w="2060575" h="1524000">
                  <a:moveTo>
                    <a:pt x="1327658" y="1028700"/>
                  </a:moveTo>
                  <a:lnTo>
                    <a:pt x="1326388" y="1028700"/>
                  </a:lnTo>
                  <a:lnTo>
                    <a:pt x="1328039" y="1032933"/>
                  </a:lnTo>
                  <a:lnTo>
                    <a:pt x="1327658" y="1028700"/>
                  </a:lnTo>
                  <a:close/>
                </a:path>
                <a:path w="2060575" h="1524000">
                  <a:moveTo>
                    <a:pt x="1329182" y="1028700"/>
                  </a:moveTo>
                  <a:lnTo>
                    <a:pt x="1328420" y="1028700"/>
                  </a:lnTo>
                  <a:lnTo>
                    <a:pt x="1329296" y="1032510"/>
                  </a:lnTo>
                  <a:lnTo>
                    <a:pt x="1329182" y="1028700"/>
                  </a:lnTo>
                  <a:close/>
                </a:path>
                <a:path w="2060575" h="1524000">
                  <a:moveTo>
                    <a:pt x="927582" y="1031240"/>
                  </a:moveTo>
                  <a:lnTo>
                    <a:pt x="927304" y="1031736"/>
                  </a:lnTo>
                  <a:lnTo>
                    <a:pt x="927245" y="1032328"/>
                  </a:lnTo>
                  <a:lnTo>
                    <a:pt x="927582" y="1031240"/>
                  </a:lnTo>
                  <a:close/>
                </a:path>
                <a:path w="2060575" h="1524000">
                  <a:moveTo>
                    <a:pt x="929005" y="1028700"/>
                  </a:moveTo>
                  <a:lnTo>
                    <a:pt x="928369" y="1028700"/>
                  </a:lnTo>
                  <a:lnTo>
                    <a:pt x="927582" y="1031240"/>
                  </a:lnTo>
                  <a:lnTo>
                    <a:pt x="929005" y="1028700"/>
                  </a:lnTo>
                  <a:close/>
                </a:path>
                <a:path w="2060575" h="1524000">
                  <a:moveTo>
                    <a:pt x="466470" y="1028700"/>
                  </a:moveTo>
                  <a:lnTo>
                    <a:pt x="465581" y="1028700"/>
                  </a:lnTo>
                  <a:lnTo>
                    <a:pt x="466748" y="1030552"/>
                  </a:lnTo>
                  <a:lnTo>
                    <a:pt x="466470" y="1028700"/>
                  </a:lnTo>
                  <a:close/>
                </a:path>
                <a:path w="2060575" h="1524000">
                  <a:moveTo>
                    <a:pt x="159300" y="1027288"/>
                  </a:moveTo>
                  <a:lnTo>
                    <a:pt x="159131" y="1028700"/>
                  </a:lnTo>
                  <a:lnTo>
                    <a:pt x="159300" y="1027288"/>
                  </a:lnTo>
                  <a:close/>
                </a:path>
                <a:path w="2060575" h="1524000">
                  <a:moveTo>
                    <a:pt x="160655" y="1016000"/>
                  </a:moveTo>
                  <a:lnTo>
                    <a:pt x="159321" y="1027112"/>
                  </a:lnTo>
                  <a:lnTo>
                    <a:pt x="159257" y="1028700"/>
                  </a:lnTo>
                  <a:lnTo>
                    <a:pt x="160655" y="1016000"/>
                  </a:lnTo>
                  <a:close/>
                </a:path>
                <a:path w="2060575" h="1524000">
                  <a:moveTo>
                    <a:pt x="197231" y="1016000"/>
                  </a:moveTo>
                  <a:lnTo>
                    <a:pt x="160655" y="1016000"/>
                  </a:lnTo>
                  <a:lnTo>
                    <a:pt x="159257" y="1028700"/>
                  </a:lnTo>
                  <a:lnTo>
                    <a:pt x="193294" y="1028700"/>
                  </a:lnTo>
                  <a:lnTo>
                    <a:pt x="197185" y="1016907"/>
                  </a:lnTo>
                  <a:lnTo>
                    <a:pt x="197231" y="1016000"/>
                  </a:lnTo>
                  <a:close/>
                </a:path>
                <a:path w="2060575" h="1524000">
                  <a:moveTo>
                    <a:pt x="197205" y="1016846"/>
                  </a:moveTo>
                  <a:lnTo>
                    <a:pt x="193294" y="1028700"/>
                  </a:lnTo>
                  <a:lnTo>
                    <a:pt x="193675" y="1028700"/>
                  </a:lnTo>
                  <a:lnTo>
                    <a:pt x="197061" y="1021644"/>
                  </a:lnTo>
                  <a:lnTo>
                    <a:pt x="197205" y="1016846"/>
                  </a:lnTo>
                  <a:close/>
                </a:path>
                <a:path w="2060575" h="1524000">
                  <a:moveTo>
                    <a:pt x="197061" y="1021644"/>
                  </a:moveTo>
                  <a:lnTo>
                    <a:pt x="193675" y="1028700"/>
                  </a:lnTo>
                  <a:lnTo>
                    <a:pt x="196850" y="1028700"/>
                  </a:lnTo>
                  <a:lnTo>
                    <a:pt x="197061" y="1021644"/>
                  </a:lnTo>
                  <a:close/>
                </a:path>
                <a:path w="2060575" h="1524000">
                  <a:moveTo>
                    <a:pt x="199335" y="1016907"/>
                  </a:moveTo>
                  <a:lnTo>
                    <a:pt x="197061" y="1021644"/>
                  </a:lnTo>
                  <a:lnTo>
                    <a:pt x="196850" y="1028700"/>
                  </a:lnTo>
                  <a:lnTo>
                    <a:pt x="199335" y="1016907"/>
                  </a:lnTo>
                  <a:close/>
                </a:path>
                <a:path w="2060575" h="1524000">
                  <a:moveTo>
                    <a:pt x="199770" y="1016000"/>
                  </a:moveTo>
                  <a:lnTo>
                    <a:pt x="199335" y="1016907"/>
                  </a:lnTo>
                  <a:lnTo>
                    <a:pt x="196976" y="1028700"/>
                  </a:lnTo>
                  <a:lnTo>
                    <a:pt x="197612" y="1028700"/>
                  </a:lnTo>
                  <a:lnTo>
                    <a:pt x="199770" y="1016000"/>
                  </a:lnTo>
                  <a:close/>
                </a:path>
                <a:path w="2060575" h="1524000">
                  <a:moveTo>
                    <a:pt x="455421" y="1016000"/>
                  </a:moveTo>
                  <a:lnTo>
                    <a:pt x="400812" y="1016000"/>
                  </a:lnTo>
                  <a:lnTo>
                    <a:pt x="403225" y="1028700"/>
                  </a:lnTo>
                  <a:lnTo>
                    <a:pt x="458343" y="1028700"/>
                  </a:lnTo>
                  <a:lnTo>
                    <a:pt x="455421" y="1016000"/>
                  </a:lnTo>
                  <a:close/>
                </a:path>
                <a:path w="2060575" h="1524000">
                  <a:moveTo>
                    <a:pt x="458565" y="1023143"/>
                  </a:moveTo>
                  <a:lnTo>
                    <a:pt x="459231" y="1028700"/>
                  </a:lnTo>
                  <a:lnTo>
                    <a:pt x="461009" y="1028700"/>
                  </a:lnTo>
                  <a:lnTo>
                    <a:pt x="458565" y="1023143"/>
                  </a:lnTo>
                  <a:close/>
                </a:path>
                <a:path w="2060575" h="1524000">
                  <a:moveTo>
                    <a:pt x="891524" y="1027112"/>
                  </a:moveTo>
                  <a:lnTo>
                    <a:pt x="890651" y="1028700"/>
                  </a:lnTo>
                  <a:lnTo>
                    <a:pt x="891286" y="1028700"/>
                  </a:lnTo>
                  <a:lnTo>
                    <a:pt x="891524" y="1027112"/>
                  </a:lnTo>
                  <a:close/>
                </a:path>
                <a:path w="2060575" h="1524000">
                  <a:moveTo>
                    <a:pt x="895748" y="1019432"/>
                  </a:moveTo>
                  <a:lnTo>
                    <a:pt x="894209" y="1022230"/>
                  </a:lnTo>
                  <a:lnTo>
                    <a:pt x="894080" y="1028700"/>
                  </a:lnTo>
                  <a:lnTo>
                    <a:pt x="895748" y="1019432"/>
                  </a:lnTo>
                  <a:close/>
                </a:path>
                <a:path w="2060575" h="1524000">
                  <a:moveTo>
                    <a:pt x="931926" y="1016000"/>
                  </a:moveTo>
                  <a:lnTo>
                    <a:pt x="927607" y="1028700"/>
                  </a:lnTo>
                  <a:lnTo>
                    <a:pt x="931544" y="1028700"/>
                  </a:lnTo>
                  <a:lnTo>
                    <a:pt x="931926" y="1016000"/>
                  </a:lnTo>
                  <a:close/>
                </a:path>
                <a:path w="2060575" h="1524000">
                  <a:moveTo>
                    <a:pt x="934593" y="1016000"/>
                  </a:moveTo>
                  <a:lnTo>
                    <a:pt x="931926" y="1016000"/>
                  </a:lnTo>
                  <a:lnTo>
                    <a:pt x="931544" y="1028700"/>
                  </a:lnTo>
                  <a:lnTo>
                    <a:pt x="932688" y="1028700"/>
                  </a:lnTo>
                  <a:lnTo>
                    <a:pt x="934593" y="1016000"/>
                  </a:lnTo>
                  <a:close/>
                </a:path>
                <a:path w="2060575" h="1524000">
                  <a:moveTo>
                    <a:pt x="1320927" y="1016000"/>
                  </a:moveTo>
                  <a:lnTo>
                    <a:pt x="1319783" y="1016000"/>
                  </a:lnTo>
                  <a:lnTo>
                    <a:pt x="1323086" y="1028700"/>
                  </a:lnTo>
                  <a:lnTo>
                    <a:pt x="1320927" y="1016000"/>
                  </a:lnTo>
                  <a:close/>
                </a:path>
                <a:path w="2060575" h="1524000">
                  <a:moveTo>
                    <a:pt x="1323086" y="1016000"/>
                  </a:moveTo>
                  <a:lnTo>
                    <a:pt x="1320927" y="1016000"/>
                  </a:lnTo>
                  <a:lnTo>
                    <a:pt x="1323086" y="1028700"/>
                  </a:lnTo>
                  <a:lnTo>
                    <a:pt x="1323467" y="1028700"/>
                  </a:lnTo>
                  <a:lnTo>
                    <a:pt x="1323086" y="1016000"/>
                  </a:lnTo>
                  <a:close/>
                </a:path>
                <a:path w="2060575" h="1524000">
                  <a:moveTo>
                    <a:pt x="1323086" y="1016000"/>
                  </a:moveTo>
                  <a:lnTo>
                    <a:pt x="1323467" y="1028700"/>
                  </a:lnTo>
                  <a:lnTo>
                    <a:pt x="1327403" y="1028700"/>
                  </a:lnTo>
                  <a:lnTo>
                    <a:pt x="1323086" y="1016000"/>
                  </a:lnTo>
                  <a:close/>
                </a:path>
                <a:path w="2060575" h="1524000">
                  <a:moveTo>
                    <a:pt x="1360424" y="1016000"/>
                  </a:moveTo>
                  <a:lnTo>
                    <a:pt x="1323086" y="1016000"/>
                  </a:lnTo>
                  <a:lnTo>
                    <a:pt x="1327403" y="1028700"/>
                  </a:lnTo>
                  <a:lnTo>
                    <a:pt x="1361439" y="1028700"/>
                  </a:lnTo>
                  <a:lnTo>
                    <a:pt x="1360424" y="1016000"/>
                  </a:lnTo>
                  <a:close/>
                </a:path>
                <a:path w="2060575" h="1524000">
                  <a:moveTo>
                    <a:pt x="1361058" y="1016000"/>
                  </a:moveTo>
                  <a:lnTo>
                    <a:pt x="1360424" y="1016000"/>
                  </a:lnTo>
                  <a:lnTo>
                    <a:pt x="1361439" y="1028700"/>
                  </a:lnTo>
                  <a:lnTo>
                    <a:pt x="1361058" y="1016000"/>
                  </a:lnTo>
                  <a:close/>
                </a:path>
                <a:path w="2060575" h="1524000">
                  <a:moveTo>
                    <a:pt x="160655" y="1016000"/>
                  </a:moveTo>
                  <a:lnTo>
                    <a:pt x="159638" y="1016000"/>
                  </a:lnTo>
                  <a:lnTo>
                    <a:pt x="159300" y="1027288"/>
                  </a:lnTo>
                  <a:lnTo>
                    <a:pt x="160655" y="1016000"/>
                  </a:lnTo>
                  <a:close/>
                </a:path>
                <a:path w="2060575" h="1524000">
                  <a:moveTo>
                    <a:pt x="894333" y="1016000"/>
                  </a:moveTo>
                  <a:lnTo>
                    <a:pt x="893190" y="1016000"/>
                  </a:lnTo>
                  <a:lnTo>
                    <a:pt x="891524" y="1027112"/>
                  </a:lnTo>
                  <a:lnTo>
                    <a:pt x="894209" y="1022230"/>
                  </a:lnTo>
                  <a:lnTo>
                    <a:pt x="894333" y="1016000"/>
                  </a:lnTo>
                  <a:close/>
                </a:path>
                <a:path w="2060575" h="1524000">
                  <a:moveTo>
                    <a:pt x="457707" y="1016000"/>
                  </a:moveTo>
                  <a:lnTo>
                    <a:pt x="455421" y="1016000"/>
                  </a:lnTo>
                  <a:lnTo>
                    <a:pt x="458565" y="1023143"/>
                  </a:lnTo>
                  <a:lnTo>
                    <a:pt x="457707" y="1016000"/>
                  </a:lnTo>
                  <a:close/>
                </a:path>
                <a:path w="2060575" h="1524000">
                  <a:moveTo>
                    <a:pt x="896365" y="1016000"/>
                  </a:moveTo>
                  <a:lnTo>
                    <a:pt x="894333" y="1016000"/>
                  </a:lnTo>
                  <a:lnTo>
                    <a:pt x="894209" y="1022230"/>
                  </a:lnTo>
                  <a:lnTo>
                    <a:pt x="895748" y="1019432"/>
                  </a:lnTo>
                  <a:lnTo>
                    <a:pt x="896365" y="1016000"/>
                  </a:lnTo>
                  <a:close/>
                </a:path>
                <a:path w="2060575" h="1524000">
                  <a:moveTo>
                    <a:pt x="199517" y="1016000"/>
                  </a:moveTo>
                  <a:lnTo>
                    <a:pt x="197484" y="1016000"/>
                  </a:lnTo>
                  <a:lnTo>
                    <a:pt x="197205" y="1016846"/>
                  </a:lnTo>
                  <a:lnTo>
                    <a:pt x="197061" y="1021644"/>
                  </a:lnTo>
                  <a:lnTo>
                    <a:pt x="199335" y="1016907"/>
                  </a:lnTo>
                  <a:lnTo>
                    <a:pt x="199517" y="1016000"/>
                  </a:lnTo>
                  <a:close/>
                </a:path>
                <a:path w="2060575" h="1524000">
                  <a:moveTo>
                    <a:pt x="897636" y="1016000"/>
                  </a:moveTo>
                  <a:lnTo>
                    <a:pt x="896365" y="1016000"/>
                  </a:lnTo>
                  <a:lnTo>
                    <a:pt x="895748" y="1019432"/>
                  </a:lnTo>
                  <a:lnTo>
                    <a:pt x="897636" y="1016000"/>
                  </a:lnTo>
                  <a:close/>
                </a:path>
                <a:path w="2060575" h="1524000">
                  <a:moveTo>
                    <a:pt x="163702" y="1011766"/>
                  </a:moveTo>
                  <a:lnTo>
                    <a:pt x="162432" y="1016000"/>
                  </a:lnTo>
                  <a:lnTo>
                    <a:pt x="163194" y="1016000"/>
                  </a:lnTo>
                  <a:lnTo>
                    <a:pt x="163702" y="1011766"/>
                  </a:lnTo>
                  <a:close/>
                </a:path>
                <a:path w="2060575" h="1524000">
                  <a:moveTo>
                    <a:pt x="209169" y="1003300"/>
                  </a:moveTo>
                  <a:lnTo>
                    <a:pt x="166243" y="1003300"/>
                  </a:lnTo>
                  <a:lnTo>
                    <a:pt x="163321" y="1016000"/>
                  </a:lnTo>
                  <a:lnTo>
                    <a:pt x="207771" y="1016000"/>
                  </a:lnTo>
                  <a:lnTo>
                    <a:pt x="209169" y="1003300"/>
                  </a:lnTo>
                  <a:close/>
                </a:path>
                <a:path w="2060575" h="1524000">
                  <a:moveTo>
                    <a:pt x="392175" y="1003300"/>
                  </a:moveTo>
                  <a:lnTo>
                    <a:pt x="384428" y="1003300"/>
                  </a:lnTo>
                  <a:lnTo>
                    <a:pt x="385825" y="1016000"/>
                  </a:lnTo>
                  <a:lnTo>
                    <a:pt x="393192" y="1016000"/>
                  </a:lnTo>
                  <a:lnTo>
                    <a:pt x="392571" y="1003590"/>
                  </a:lnTo>
                  <a:lnTo>
                    <a:pt x="392175" y="1003300"/>
                  </a:lnTo>
                  <a:close/>
                </a:path>
                <a:path w="2060575" h="1524000">
                  <a:moveTo>
                    <a:pt x="392571" y="1003590"/>
                  </a:moveTo>
                  <a:lnTo>
                    <a:pt x="393192" y="1016000"/>
                  </a:lnTo>
                  <a:lnTo>
                    <a:pt x="409447" y="1016000"/>
                  </a:lnTo>
                  <a:lnTo>
                    <a:pt x="392571" y="1003590"/>
                  </a:lnTo>
                  <a:close/>
                </a:path>
                <a:path w="2060575" h="1524000">
                  <a:moveTo>
                    <a:pt x="437006" y="1003300"/>
                  </a:moveTo>
                  <a:lnTo>
                    <a:pt x="392556" y="1003300"/>
                  </a:lnTo>
                  <a:lnTo>
                    <a:pt x="392571" y="1003590"/>
                  </a:lnTo>
                  <a:lnTo>
                    <a:pt x="409447" y="1016000"/>
                  </a:lnTo>
                  <a:lnTo>
                    <a:pt x="453517" y="1016000"/>
                  </a:lnTo>
                  <a:lnTo>
                    <a:pt x="437006" y="1003300"/>
                  </a:lnTo>
                  <a:close/>
                </a:path>
                <a:path w="2060575" h="1524000">
                  <a:moveTo>
                    <a:pt x="900302" y="1009984"/>
                  </a:moveTo>
                  <a:lnTo>
                    <a:pt x="896874" y="1016000"/>
                  </a:lnTo>
                  <a:lnTo>
                    <a:pt x="899159" y="1016000"/>
                  </a:lnTo>
                  <a:lnTo>
                    <a:pt x="900302" y="1009984"/>
                  </a:lnTo>
                  <a:close/>
                </a:path>
                <a:path w="2060575" h="1524000">
                  <a:moveTo>
                    <a:pt x="941958" y="1003300"/>
                  </a:moveTo>
                  <a:lnTo>
                    <a:pt x="904113" y="1003300"/>
                  </a:lnTo>
                  <a:lnTo>
                    <a:pt x="901572" y="1016000"/>
                  </a:lnTo>
                  <a:lnTo>
                    <a:pt x="940181" y="1016000"/>
                  </a:lnTo>
                  <a:lnTo>
                    <a:pt x="941958" y="1003300"/>
                  </a:lnTo>
                  <a:close/>
                </a:path>
                <a:path w="2060575" h="1524000">
                  <a:moveTo>
                    <a:pt x="1310005" y="1003300"/>
                  </a:moveTo>
                  <a:lnTo>
                    <a:pt x="1311909" y="1016000"/>
                  </a:lnTo>
                  <a:lnTo>
                    <a:pt x="1315212" y="1016000"/>
                  </a:lnTo>
                  <a:lnTo>
                    <a:pt x="1310005" y="1003300"/>
                  </a:lnTo>
                  <a:close/>
                </a:path>
                <a:path w="2060575" h="1524000">
                  <a:moveTo>
                    <a:pt x="1353184" y="1003300"/>
                  </a:moveTo>
                  <a:lnTo>
                    <a:pt x="1312290" y="1003300"/>
                  </a:lnTo>
                  <a:lnTo>
                    <a:pt x="1315212" y="1016000"/>
                  </a:lnTo>
                  <a:lnTo>
                    <a:pt x="1357502" y="1016000"/>
                  </a:lnTo>
                  <a:lnTo>
                    <a:pt x="1357176" y="1013278"/>
                  </a:lnTo>
                  <a:lnTo>
                    <a:pt x="1353184" y="1003300"/>
                  </a:lnTo>
                  <a:close/>
                </a:path>
                <a:path w="2060575" h="1524000">
                  <a:moveTo>
                    <a:pt x="1356995" y="1011766"/>
                  </a:moveTo>
                  <a:lnTo>
                    <a:pt x="1357176" y="1013278"/>
                  </a:lnTo>
                  <a:lnTo>
                    <a:pt x="1358264" y="1016000"/>
                  </a:lnTo>
                  <a:lnTo>
                    <a:pt x="1358900" y="1016000"/>
                  </a:lnTo>
                  <a:lnTo>
                    <a:pt x="1356995" y="1011766"/>
                  </a:lnTo>
                  <a:close/>
                </a:path>
                <a:path w="2060575" h="1524000">
                  <a:moveTo>
                    <a:pt x="1353184" y="1003300"/>
                  </a:moveTo>
                  <a:lnTo>
                    <a:pt x="1357176" y="1013278"/>
                  </a:lnTo>
                  <a:lnTo>
                    <a:pt x="1356995" y="1011766"/>
                  </a:lnTo>
                  <a:lnTo>
                    <a:pt x="1353184" y="1003300"/>
                  </a:lnTo>
                  <a:close/>
                </a:path>
                <a:path w="2060575" h="1524000">
                  <a:moveTo>
                    <a:pt x="166243" y="1003300"/>
                  </a:moveTo>
                  <a:lnTo>
                    <a:pt x="164719" y="1003300"/>
                  </a:lnTo>
                  <a:lnTo>
                    <a:pt x="163702" y="1011766"/>
                  </a:lnTo>
                  <a:lnTo>
                    <a:pt x="166243" y="1003300"/>
                  </a:lnTo>
                  <a:close/>
                </a:path>
                <a:path w="2060575" h="1524000">
                  <a:moveTo>
                    <a:pt x="1355978" y="1003300"/>
                  </a:moveTo>
                  <a:lnTo>
                    <a:pt x="1353184" y="1003300"/>
                  </a:lnTo>
                  <a:lnTo>
                    <a:pt x="1356995" y="1011766"/>
                  </a:lnTo>
                  <a:lnTo>
                    <a:pt x="1355978" y="1003300"/>
                  </a:lnTo>
                  <a:close/>
                </a:path>
                <a:path w="2060575" h="1524000">
                  <a:moveTo>
                    <a:pt x="904113" y="1003300"/>
                  </a:moveTo>
                  <a:lnTo>
                    <a:pt x="901572" y="1003300"/>
                  </a:lnTo>
                  <a:lnTo>
                    <a:pt x="900302" y="1009984"/>
                  </a:lnTo>
                  <a:lnTo>
                    <a:pt x="904113" y="1003300"/>
                  </a:lnTo>
                  <a:close/>
                </a:path>
                <a:path w="2060575" h="1524000">
                  <a:moveTo>
                    <a:pt x="175006" y="990600"/>
                  </a:moveTo>
                  <a:lnTo>
                    <a:pt x="174370" y="990600"/>
                  </a:lnTo>
                  <a:lnTo>
                    <a:pt x="172212" y="1003300"/>
                  </a:lnTo>
                  <a:lnTo>
                    <a:pt x="173608" y="1003300"/>
                  </a:lnTo>
                  <a:lnTo>
                    <a:pt x="174455" y="999772"/>
                  </a:lnTo>
                  <a:lnTo>
                    <a:pt x="175006" y="990600"/>
                  </a:lnTo>
                  <a:close/>
                </a:path>
                <a:path w="2060575" h="1524000">
                  <a:moveTo>
                    <a:pt x="174455" y="999772"/>
                  </a:moveTo>
                  <a:lnTo>
                    <a:pt x="173608" y="1003300"/>
                  </a:lnTo>
                  <a:lnTo>
                    <a:pt x="174330" y="1001856"/>
                  </a:lnTo>
                  <a:lnTo>
                    <a:pt x="174455" y="999772"/>
                  </a:lnTo>
                  <a:close/>
                </a:path>
                <a:path w="2060575" h="1524000">
                  <a:moveTo>
                    <a:pt x="174330" y="1001856"/>
                  </a:moveTo>
                  <a:lnTo>
                    <a:pt x="173608" y="1003300"/>
                  </a:lnTo>
                  <a:lnTo>
                    <a:pt x="174244" y="1003300"/>
                  </a:lnTo>
                  <a:lnTo>
                    <a:pt x="174330" y="1001856"/>
                  </a:lnTo>
                  <a:close/>
                </a:path>
                <a:path w="2060575" h="1524000">
                  <a:moveTo>
                    <a:pt x="175196" y="1000124"/>
                  </a:moveTo>
                  <a:lnTo>
                    <a:pt x="174330" y="1001856"/>
                  </a:lnTo>
                  <a:lnTo>
                    <a:pt x="174244" y="1003300"/>
                  </a:lnTo>
                  <a:lnTo>
                    <a:pt x="175196" y="1000124"/>
                  </a:lnTo>
                  <a:close/>
                </a:path>
                <a:path w="2060575" h="1524000">
                  <a:moveTo>
                    <a:pt x="211200" y="990600"/>
                  </a:moveTo>
                  <a:lnTo>
                    <a:pt x="179958" y="990600"/>
                  </a:lnTo>
                  <a:lnTo>
                    <a:pt x="175196" y="1000124"/>
                  </a:lnTo>
                  <a:lnTo>
                    <a:pt x="174244" y="1003300"/>
                  </a:lnTo>
                  <a:lnTo>
                    <a:pt x="209803" y="1003300"/>
                  </a:lnTo>
                  <a:lnTo>
                    <a:pt x="211200" y="990600"/>
                  </a:lnTo>
                  <a:close/>
                </a:path>
                <a:path w="2060575" h="1524000">
                  <a:moveTo>
                    <a:pt x="211200" y="990600"/>
                  </a:moveTo>
                  <a:lnTo>
                    <a:pt x="209803" y="1003300"/>
                  </a:lnTo>
                  <a:lnTo>
                    <a:pt x="210819" y="1003300"/>
                  </a:lnTo>
                  <a:lnTo>
                    <a:pt x="211200" y="990600"/>
                  </a:lnTo>
                  <a:close/>
                </a:path>
                <a:path w="2060575" h="1524000">
                  <a:moveTo>
                    <a:pt x="212725" y="990600"/>
                  </a:moveTo>
                  <a:lnTo>
                    <a:pt x="211200" y="990600"/>
                  </a:lnTo>
                  <a:lnTo>
                    <a:pt x="210819" y="1003300"/>
                  </a:lnTo>
                  <a:lnTo>
                    <a:pt x="211327" y="1003300"/>
                  </a:lnTo>
                  <a:lnTo>
                    <a:pt x="212725" y="990600"/>
                  </a:lnTo>
                  <a:close/>
                </a:path>
                <a:path w="2060575" h="1524000">
                  <a:moveTo>
                    <a:pt x="419100" y="990600"/>
                  </a:moveTo>
                  <a:lnTo>
                    <a:pt x="363600" y="990600"/>
                  </a:lnTo>
                  <a:lnTo>
                    <a:pt x="371220" y="1003300"/>
                  </a:lnTo>
                  <a:lnTo>
                    <a:pt x="427227" y="1003300"/>
                  </a:lnTo>
                  <a:lnTo>
                    <a:pt x="419100" y="990600"/>
                  </a:lnTo>
                  <a:close/>
                </a:path>
                <a:path w="2060575" h="1524000">
                  <a:moveTo>
                    <a:pt x="423037" y="990600"/>
                  </a:moveTo>
                  <a:lnTo>
                    <a:pt x="419100" y="990600"/>
                  </a:lnTo>
                  <a:lnTo>
                    <a:pt x="427227" y="1003300"/>
                  </a:lnTo>
                  <a:lnTo>
                    <a:pt x="426484" y="997104"/>
                  </a:lnTo>
                  <a:lnTo>
                    <a:pt x="423037" y="990600"/>
                  </a:lnTo>
                  <a:close/>
                </a:path>
                <a:path w="2060575" h="1524000">
                  <a:moveTo>
                    <a:pt x="426484" y="997104"/>
                  </a:moveTo>
                  <a:lnTo>
                    <a:pt x="427227" y="1003300"/>
                  </a:lnTo>
                  <a:lnTo>
                    <a:pt x="427989" y="1003300"/>
                  </a:lnTo>
                  <a:lnTo>
                    <a:pt x="427524" y="999066"/>
                  </a:lnTo>
                  <a:lnTo>
                    <a:pt x="426484" y="997104"/>
                  </a:lnTo>
                  <a:close/>
                </a:path>
                <a:path w="2060575" h="1524000">
                  <a:moveTo>
                    <a:pt x="428136" y="1000221"/>
                  </a:moveTo>
                  <a:lnTo>
                    <a:pt x="428751" y="1003300"/>
                  </a:lnTo>
                  <a:lnTo>
                    <a:pt x="429768" y="1003300"/>
                  </a:lnTo>
                  <a:lnTo>
                    <a:pt x="428136" y="1000221"/>
                  </a:lnTo>
                  <a:close/>
                </a:path>
                <a:path w="2060575" h="1524000">
                  <a:moveTo>
                    <a:pt x="947546" y="990600"/>
                  </a:moveTo>
                  <a:lnTo>
                    <a:pt x="909319" y="990600"/>
                  </a:lnTo>
                  <a:lnTo>
                    <a:pt x="906144" y="1003300"/>
                  </a:lnTo>
                  <a:lnTo>
                    <a:pt x="944752" y="1003300"/>
                  </a:lnTo>
                  <a:lnTo>
                    <a:pt x="947546" y="990600"/>
                  </a:lnTo>
                  <a:close/>
                </a:path>
                <a:path w="2060575" h="1524000">
                  <a:moveTo>
                    <a:pt x="948016" y="997142"/>
                  </a:moveTo>
                  <a:lnTo>
                    <a:pt x="944752" y="1003300"/>
                  </a:lnTo>
                  <a:lnTo>
                    <a:pt x="946784" y="1003300"/>
                  </a:lnTo>
                  <a:lnTo>
                    <a:pt x="948016" y="997142"/>
                  </a:lnTo>
                  <a:close/>
                </a:path>
                <a:path w="2060575" h="1524000">
                  <a:moveTo>
                    <a:pt x="1336928" y="977900"/>
                  </a:moveTo>
                  <a:lnTo>
                    <a:pt x="1297432" y="977900"/>
                  </a:lnTo>
                  <a:lnTo>
                    <a:pt x="1297552" y="980319"/>
                  </a:lnTo>
                  <a:lnTo>
                    <a:pt x="1300226" y="990600"/>
                  </a:lnTo>
                  <a:lnTo>
                    <a:pt x="1301114" y="990600"/>
                  </a:lnTo>
                  <a:lnTo>
                    <a:pt x="1304036" y="1003300"/>
                  </a:lnTo>
                  <a:lnTo>
                    <a:pt x="1344930" y="1003300"/>
                  </a:lnTo>
                  <a:lnTo>
                    <a:pt x="1339850" y="990600"/>
                  </a:lnTo>
                  <a:lnTo>
                    <a:pt x="1336928" y="977900"/>
                  </a:lnTo>
                  <a:close/>
                </a:path>
                <a:path w="2060575" h="1524000">
                  <a:moveTo>
                    <a:pt x="1338529" y="981165"/>
                  </a:moveTo>
                  <a:lnTo>
                    <a:pt x="1339850" y="990600"/>
                  </a:lnTo>
                  <a:lnTo>
                    <a:pt x="1344930" y="1003300"/>
                  </a:lnTo>
                  <a:lnTo>
                    <a:pt x="1344915" y="992065"/>
                  </a:lnTo>
                  <a:lnTo>
                    <a:pt x="1344549" y="990600"/>
                  </a:lnTo>
                  <a:lnTo>
                    <a:pt x="1343152" y="990600"/>
                  </a:lnTo>
                  <a:lnTo>
                    <a:pt x="1338529" y="981165"/>
                  </a:lnTo>
                  <a:close/>
                </a:path>
                <a:path w="2060575" h="1524000">
                  <a:moveTo>
                    <a:pt x="1344930" y="992124"/>
                  </a:moveTo>
                  <a:lnTo>
                    <a:pt x="1344930" y="1003300"/>
                  </a:lnTo>
                  <a:lnTo>
                    <a:pt x="1347724" y="1003300"/>
                  </a:lnTo>
                  <a:lnTo>
                    <a:pt x="1344930" y="992124"/>
                  </a:lnTo>
                  <a:close/>
                </a:path>
                <a:path w="2060575" h="1524000">
                  <a:moveTo>
                    <a:pt x="1345945" y="990600"/>
                  </a:moveTo>
                  <a:lnTo>
                    <a:pt x="1344930" y="990600"/>
                  </a:lnTo>
                  <a:lnTo>
                    <a:pt x="1344945" y="992124"/>
                  </a:lnTo>
                  <a:lnTo>
                    <a:pt x="1347851" y="1003300"/>
                  </a:lnTo>
                  <a:lnTo>
                    <a:pt x="1345945" y="990600"/>
                  </a:lnTo>
                  <a:close/>
                </a:path>
                <a:path w="2060575" h="1524000">
                  <a:moveTo>
                    <a:pt x="178053" y="990600"/>
                  </a:moveTo>
                  <a:lnTo>
                    <a:pt x="176656" y="990600"/>
                  </a:lnTo>
                  <a:lnTo>
                    <a:pt x="174455" y="999772"/>
                  </a:lnTo>
                  <a:lnTo>
                    <a:pt x="174330" y="1001856"/>
                  </a:lnTo>
                  <a:lnTo>
                    <a:pt x="175196" y="1000124"/>
                  </a:lnTo>
                  <a:lnTo>
                    <a:pt x="178053" y="990600"/>
                  </a:lnTo>
                  <a:close/>
                </a:path>
                <a:path w="2060575" h="1524000">
                  <a:moveTo>
                    <a:pt x="427058" y="994833"/>
                  </a:moveTo>
                  <a:lnTo>
                    <a:pt x="427524" y="999066"/>
                  </a:lnTo>
                  <a:lnTo>
                    <a:pt x="428136" y="1000221"/>
                  </a:lnTo>
                  <a:lnTo>
                    <a:pt x="427058" y="994833"/>
                  </a:lnTo>
                  <a:close/>
                </a:path>
                <a:path w="2060575" h="1524000">
                  <a:moveTo>
                    <a:pt x="179958" y="990600"/>
                  </a:moveTo>
                  <a:lnTo>
                    <a:pt x="178053" y="990600"/>
                  </a:lnTo>
                  <a:lnTo>
                    <a:pt x="175196" y="1000124"/>
                  </a:lnTo>
                  <a:lnTo>
                    <a:pt x="179958" y="990600"/>
                  </a:lnTo>
                  <a:close/>
                </a:path>
                <a:path w="2060575" h="1524000">
                  <a:moveTo>
                    <a:pt x="176656" y="990600"/>
                  </a:moveTo>
                  <a:lnTo>
                    <a:pt x="175006" y="990600"/>
                  </a:lnTo>
                  <a:lnTo>
                    <a:pt x="174455" y="999772"/>
                  </a:lnTo>
                  <a:lnTo>
                    <a:pt x="176656" y="990600"/>
                  </a:lnTo>
                  <a:close/>
                </a:path>
                <a:path w="2060575" h="1524000">
                  <a:moveTo>
                    <a:pt x="426212" y="990600"/>
                  </a:moveTo>
                  <a:lnTo>
                    <a:pt x="425703" y="990600"/>
                  </a:lnTo>
                  <a:lnTo>
                    <a:pt x="426484" y="997104"/>
                  </a:lnTo>
                  <a:lnTo>
                    <a:pt x="427524" y="999066"/>
                  </a:lnTo>
                  <a:lnTo>
                    <a:pt x="427058" y="994833"/>
                  </a:lnTo>
                  <a:lnTo>
                    <a:pt x="426212" y="990600"/>
                  </a:lnTo>
                  <a:close/>
                </a:path>
                <a:path w="2060575" h="1524000">
                  <a:moveTo>
                    <a:pt x="951483" y="990600"/>
                  </a:moveTo>
                  <a:lnTo>
                    <a:pt x="949325" y="990600"/>
                  </a:lnTo>
                  <a:lnTo>
                    <a:pt x="948016" y="997142"/>
                  </a:lnTo>
                  <a:lnTo>
                    <a:pt x="951483" y="990600"/>
                  </a:lnTo>
                  <a:close/>
                </a:path>
                <a:path w="2060575" h="1524000">
                  <a:moveTo>
                    <a:pt x="418338" y="977900"/>
                  </a:moveTo>
                  <a:lnTo>
                    <a:pt x="411352" y="977900"/>
                  </a:lnTo>
                  <a:lnTo>
                    <a:pt x="414577" y="987113"/>
                  </a:lnTo>
                  <a:lnTo>
                    <a:pt x="417575" y="990600"/>
                  </a:lnTo>
                  <a:lnTo>
                    <a:pt x="423037" y="990600"/>
                  </a:lnTo>
                  <a:lnTo>
                    <a:pt x="426484" y="997104"/>
                  </a:lnTo>
                  <a:lnTo>
                    <a:pt x="425703" y="990600"/>
                  </a:lnTo>
                  <a:lnTo>
                    <a:pt x="418338" y="977900"/>
                  </a:lnTo>
                  <a:close/>
                </a:path>
                <a:path w="2060575" h="1524000">
                  <a:moveTo>
                    <a:pt x="426593" y="990600"/>
                  </a:moveTo>
                  <a:lnTo>
                    <a:pt x="426212" y="990600"/>
                  </a:lnTo>
                  <a:lnTo>
                    <a:pt x="427058" y="994833"/>
                  </a:lnTo>
                  <a:lnTo>
                    <a:pt x="426593" y="990600"/>
                  </a:lnTo>
                  <a:close/>
                </a:path>
                <a:path w="2060575" h="1524000">
                  <a:moveTo>
                    <a:pt x="1344549" y="990600"/>
                  </a:moveTo>
                  <a:lnTo>
                    <a:pt x="1344930" y="992124"/>
                  </a:lnTo>
                  <a:lnTo>
                    <a:pt x="1344549" y="990600"/>
                  </a:lnTo>
                  <a:close/>
                </a:path>
                <a:path w="2060575" h="1524000">
                  <a:moveTo>
                    <a:pt x="1344930" y="990600"/>
                  </a:moveTo>
                  <a:lnTo>
                    <a:pt x="1344549" y="990600"/>
                  </a:lnTo>
                  <a:lnTo>
                    <a:pt x="1344930" y="992065"/>
                  </a:lnTo>
                  <a:lnTo>
                    <a:pt x="1344930" y="990600"/>
                  </a:lnTo>
                  <a:close/>
                </a:path>
                <a:path w="2060575" h="1524000">
                  <a:moveTo>
                    <a:pt x="218820" y="977900"/>
                  </a:moveTo>
                  <a:lnTo>
                    <a:pt x="179324" y="977900"/>
                  </a:lnTo>
                  <a:lnTo>
                    <a:pt x="177926" y="990600"/>
                  </a:lnTo>
                  <a:lnTo>
                    <a:pt x="217424" y="990600"/>
                  </a:lnTo>
                  <a:lnTo>
                    <a:pt x="218820" y="977900"/>
                  </a:lnTo>
                  <a:close/>
                </a:path>
                <a:path w="2060575" h="1524000">
                  <a:moveTo>
                    <a:pt x="340359" y="977900"/>
                  </a:moveTo>
                  <a:lnTo>
                    <a:pt x="337819" y="977900"/>
                  </a:lnTo>
                  <a:lnTo>
                    <a:pt x="340994" y="990600"/>
                  </a:lnTo>
                  <a:lnTo>
                    <a:pt x="345820" y="990600"/>
                  </a:lnTo>
                  <a:lnTo>
                    <a:pt x="340359" y="977900"/>
                  </a:lnTo>
                  <a:close/>
                </a:path>
                <a:path w="2060575" h="1524000">
                  <a:moveTo>
                    <a:pt x="340359" y="977900"/>
                  </a:moveTo>
                  <a:lnTo>
                    <a:pt x="345820" y="990600"/>
                  </a:lnTo>
                  <a:lnTo>
                    <a:pt x="347471" y="990600"/>
                  </a:lnTo>
                  <a:lnTo>
                    <a:pt x="340359" y="977900"/>
                  </a:lnTo>
                  <a:close/>
                </a:path>
                <a:path w="2060575" h="1524000">
                  <a:moveTo>
                    <a:pt x="406653" y="977900"/>
                  </a:moveTo>
                  <a:lnTo>
                    <a:pt x="340359" y="977900"/>
                  </a:lnTo>
                  <a:lnTo>
                    <a:pt x="347471" y="990600"/>
                  </a:lnTo>
                  <a:lnTo>
                    <a:pt x="415797" y="990600"/>
                  </a:lnTo>
                  <a:lnTo>
                    <a:pt x="414577" y="987113"/>
                  </a:lnTo>
                  <a:lnTo>
                    <a:pt x="406653" y="977900"/>
                  </a:lnTo>
                  <a:close/>
                </a:path>
                <a:path w="2060575" h="1524000">
                  <a:moveTo>
                    <a:pt x="955675" y="977900"/>
                  </a:moveTo>
                  <a:lnTo>
                    <a:pt x="914781" y="977900"/>
                  </a:lnTo>
                  <a:lnTo>
                    <a:pt x="910208" y="990600"/>
                  </a:lnTo>
                  <a:lnTo>
                    <a:pt x="940815" y="990600"/>
                  </a:lnTo>
                  <a:lnTo>
                    <a:pt x="955661" y="978228"/>
                  </a:lnTo>
                  <a:lnTo>
                    <a:pt x="955675" y="977900"/>
                  </a:lnTo>
                  <a:close/>
                </a:path>
                <a:path w="2060575" h="1524000">
                  <a:moveTo>
                    <a:pt x="955661" y="978228"/>
                  </a:moveTo>
                  <a:lnTo>
                    <a:pt x="940815" y="990600"/>
                  </a:lnTo>
                  <a:lnTo>
                    <a:pt x="951230" y="990600"/>
                  </a:lnTo>
                  <a:lnTo>
                    <a:pt x="955433" y="983927"/>
                  </a:lnTo>
                  <a:lnTo>
                    <a:pt x="955661" y="978228"/>
                  </a:lnTo>
                  <a:close/>
                </a:path>
                <a:path w="2060575" h="1524000">
                  <a:moveTo>
                    <a:pt x="955433" y="983927"/>
                  </a:moveTo>
                  <a:lnTo>
                    <a:pt x="951230" y="990600"/>
                  </a:lnTo>
                  <a:lnTo>
                    <a:pt x="955167" y="990600"/>
                  </a:lnTo>
                  <a:lnTo>
                    <a:pt x="955433" y="983927"/>
                  </a:lnTo>
                  <a:close/>
                </a:path>
                <a:path w="2060575" h="1524000">
                  <a:moveTo>
                    <a:pt x="957757" y="980239"/>
                  </a:moveTo>
                  <a:lnTo>
                    <a:pt x="955433" y="983927"/>
                  </a:lnTo>
                  <a:lnTo>
                    <a:pt x="955167" y="990600"/>
                  </a:lnTo>
                  <a:lnTo>
                    <a:pt x="957757" y="980239"/>
                  </a:lnTo>
                  <a:close/>
                </a:path>
                <a:path w="2060575" h="1524000">
                  <a:moveTo>
                    <a:pt x="958940" y="978361"/>
                  </a:moveTo>
                  <a:lnTo>
                    <a:pt x="957757" y="980239"/>
                  </a:lnTo>
                  <a:lnTo>
                    <a:pt x="955167" y="990600"/>
                  </a:lnTo>
                  <a:lnTo>
                    <a:pt x="958457" y="984391"/>
                  </a:lnTo>
                  <a:lnTo>
                    <a:pt x="958940" y="978361"/>
                  </a:lnTo>
                  <a:close/>
                </a:path>
                <a:path w="2060575" h="1524000">
                  <a:moveTo>
                    <a:pt x="958457" y="984391"/>
                  </a:moveTo>
                  <a:lnTo>
                    <a:pt x="955167" y="990600"/>
                  </a:lnTo>
                  <a:lnTo>
                    <a:pt x="957961" y="990600"/>
                  </a:lnTo>
                  <a:lnTo>
                    <a:pt x="958457" y="984391"/>
                  </a:lnTo>
                  <a:close/>
                </a:path>
                <a:path w="2060575" h="1524000">
                  <a:moveTo>
                    <a:pt x="959599" y="982236"/>
                  </a:moveTo>
                  <a:lnTo>
                    <a:pt x="958457" y="984391"/>
                  </a:lnTo>
                  <a:lnTo>
                    <a:pt x="957961" y="990600"/>
                  </a:lnTo>
                  <a:lnTo>
                    <a:pt x="958595" y="990600"/>
                  </a:lnTo>
                  <a:lnTo>
                    <a:pt x="959599" y="982236"/>
                  </a:lnTo>
                  <a:close/>
                </a:path>
                <a:path w="2060575" h="1524000">
                  <a:moveTo>
                    <a:pt x="1297885" y="986971"/>
                  </a:moveTo>
                  <a:lnTo>
                    <a:pt x="1298067" y="990600"/>
                  </a:lnTo>
                  <a:lnTo>
                    <a:pt x="1298575" y="990600"/>
                  </a:lnTo>
                  <a:lnTo>
                    <a:pt x="1297885" y="986971"/>
                  </a:lnTo>
                  <a:close/>
                </a:path>
                <a:path w="2060575" h="1524000">
                  <a:moveTo>
                    <a:pt x="1297787" y="985012"/>
                  </a:moveTo>
                  <a:lnTo>
                    <a:pt x="1297912" y="987113"/>
                  </a:lnTo>
                  <a:lnTo>
                    <a:pt x="1298575" y="990600"/>
                  </a:lnTo>
                  <a:lnTo>
                    <a:pt x="1299464" y="990600"/>
                  </a:lnTo>
                  <a:lnTo>
                    <a:pt x="1297787" y="985012"/>
                  </a:lnTo>
                  <a:close/>
                </a:path>
                <a:path w="2060575" h="1524000">
                  <a:moveTo>
                    <a:pt x="1297718" y="983635"/>
                  </a:moveTo>
                  <a:lnTo>
                    <a:pt x="1297787" y="985012"/>
                  </a:lnTo>
                  <a:lnTo>
                    <a:pt x="1299464" y="990600"/>
                  </a:lnTo>
                  <a:lnTo>
                    <a:pt x="1300226" y="990600"/>
                  </a:lnTo>
                  <a:lnTo>
                    <a:pt x="1297718" y="983635"/>
                  </a:lnTo>
                  <a:close/>
                </a:path>
                <a:path w="2060575" h="1524000">
                  <a:moveTo>
                    <a:pt x="1336928" y="977900"/>
                  </a:moveTo>
                  <a:lnTo>
                    <a:pt x="1339850" y="990600"/>
                  </a:lnTo>
                  <a:lnTo>
                    <a:pt x="1338529" y="981165"/>
                  </a:lnTo>
                  <a:lnTo>
                    <a:pt x="1336928" y="977900"/>
                  </a:lnTo>
                  <a:close/>
                </a:path>
                <a:path w="2060575" h="1524000">
                  <a:moveTo>
                    <a:pt x="411352" y="977900"/>
                  </a:moveTo>
                  <a:lnTo>
                    <a:pt x="406653" y="977900"/>
                  </a:lnTo>
                  <a:lnTo>
                    <a:pt x="414577" y="987113"/>
                  </a:lnTo>
                  <a:lnTo>
                    <a:pt x="411352" y="977900"/>
                  </a:lnTo>
                  <a:close/>
                </a:path>
                <a:path w="2060575" h="1524000">
                  <a:moveTo>
                    <a:pt x="1297039" y="982518"/>
                  </a:moveTo>
                  <a:lnTo>
                    <a:pt x="1297885" y="986971"/>
                  </a:lnTo>
                  <a:lnTo>
                    <a:pt x="1297787" y="985012"/>
                  </a:lnTo>
                  <a:lnTo>
                    <a:pt x="1297039" y="982518"/>
                  </a:lnTo>
                  <a:close/>
                </a:path>
                <a:path w="2060575" h="1524000">
                  <a:moveTo>
                    <a:pt x="958342" y="977900"/>
                  </a:moveTo>
                  <a:lnTo>
                    <a:pt x="956056" y="977900"/>
                  </a:lnTo>
                  <a:lnTo>
                    <a:pt x="955661" y="978228"/>
                  </a:lnTo>
                  <a:lnTo>
                    <a:pt x="955433" y="983927"/>
                  </a:lnTo>
                  <a:lnTo>
                    <a:pt x="957757" y="980239"/>
                  </a:lnTo>
                  <a:lnTo>
                    <a:pt x="958342" y="977900"/>
                  </a:lnTo>
                  <a:close/>
                </a:path>
                <a:path w="2060575" h="1524000">
                  <a:moveTo>
                    <a:pt x="1296924" y="977900"/>
                  </a:moveTo>
                  <a:lnTo>
                    <a:pt x="1296162" y="977900"/>
                  </a:lnTo>
                  <a:lnTo>
                    <a:pt x="1296729" y="980888"/>
                  </a:lnTo>
                  <a:lnTo>
                    <a:pt x="1297718" y="983635"/>
                  </a:lnTo>
                  <a:lnTo>
                    <a:pt x="1297532" y="980239"/>
                  </a:lnTo>
                  <a:lnTo>
                    <a:pt x="1296924" y="977900"/>
                  </a:lnTo>
                  <a:close/>
                </a:path>
                <a:path w="2060575" h="1524000">
                  <a:moveTo>
                    <a:pt x="1295653" y="977900"/>
                  </a:moveTo>
                  <a:lnTo>
                    <a:pt x="1297039" y="982518"/>
                  </a:lnTo>
                  <a:lnTo>
                    <a:pt x="1296729" y="980888"/>
                  </a:lnTo>
                  <a:lnTo>
                    <a:pt x="1295653" y="977900"/>
                  </a:lnTo>
                  <a:close/>
                </a:path>
                <a:path w="2060575" h="1524000">
                  <a:moveTo>
                    <a:pt x="961897" y="977900"/>
                  </a:moveTo>
                  <a:lnTo>
                    <a:pt x="960119" y="977900"/>
                  </a:lnTo>
                  <a:lnTo>
                    <a:pt x="959599" y="982236"/>
                  </a:lnTo>
                  <a:lnTo>
                    <a:pt x="961897" y="977900"/>
                  </a:lnTo>
                  <a:close/>
                </a:path>
                <a:path w="2060575" h="1524000">
                  <a:moveTo>
                    <a:pt x="1338071" y="977900"/>
                  </a:moveTo>
                  <a:lnTo>
                    <a:pt x="1336928" y="977900"/>
                  </a:lnTo>
                  <a:lnTo>
                    <a:pt x="1338529" y="981165"/>
                  </a:lnTo>
                  <a:lnTo>
                    <a:pt x="1338071" y="977900"/>
                  </a:lnTo>
                  <a:close/>
                </a:path>
                <a:path w="2060575" h="1524000">
                  <a:moveTo>
                    <a:pt x="1296162" y="977900"/>
                  </a:moveTo>
                  <a:lnTo>
                    <a:pt x="1295653" y="977900"/>
                  </a:lnTo>
                  <a:lnTo>
                    <a:pt x="1296729" y="980888"/>
                  </a:lnTo>
                  <a:lnTo>
                    <a:pt x="1296162" y="977900"/>
                  </a:lnTo>
                  <a:close/>
                </a:path>
                <a:path w="2060575" h="1524000">
                  <a:moveTo>
                    <a:pt x="959231" y="977900"/>
                  </a:moveTo>
                  <a:lnTo>
                    <a:pt x="958976" y="977900"/>
                  </a:lnTo>
                  <a:lnTo>
                    <a:pt x="958940" y="978361"/>
                  </a:lnTo>
                  <a:lnTo>
                    <a:pt x="959231" y="977900"/>
                  </a:lnTo>
                  <a:close/>
                </a:path>
                <a:path w="2060575" h="1524000">
                  <a:moveTo>
                    <a:pt x="186944" y="965200"/>
                  </a:moveTo>
                  <a:lnTo>
                    <a:pt x="184657" y="965200"/>
                  </a:lnTo>
                  <a:lnTo>
                    <a:pt x="184657" y="977900"/>
                  </a:lnTo>
                  <a:lnTo>
                    <a:pt x="186944" y="965200"/>
                  </a:lnTo>
                  <a:close/>
                </a:path>
                <a:path w="2060575" h="1524000">
                  <a:moveTo>
                    <a:pt x="217931" y="965200"/>
                  </a:moveTo>
                  <a:lnTo>
                    <a:pt x="186944" y="965200"/>
                  </a:lnTo>
                  <a:lnTo>
                    <a:pt x="185038" y="977900"/>
                  </a:lnTo>
                  <a:lnTo>
                    <a:pt x="212851" y="977900"/>
                  </a:lnTo>
                  <a:lnTo>
                    <a:pt x="217931" y="965200"/>
                  </a:lnTo>
                  <a:close/>
                </a:path>
                <a:path w="2060575" h="1524000">
                  <a:moveTo>
                    <a:pt x="219582" y="967382"/>
                  </a:moveTo>
                  <a:lnTo>
                    <a:pt x="212851" y="977900"/>
                  </a:lnTo>
                  <a:lnTo>
                    <a:pt x="219582" y="977900"/>
                  </a:lnTo>
                  <a:lnTo>
                    <a:pt x="219582" y="967382"/>
                  </a:lnTo>
                  <a:close/>
                </a:path>
                <a:path w="2060575" h="1524000">
                  <a:moveTo>
                    <a:pt x="296037" y="965200"/>
                  </a:moveTo>
                  <a:lnTo>
                    <a:pt x="281558" y="965200"/>
                  </a:lnTo>
                  <a:lnTo>
                    <a:pt x="289813" y="977900"/>
                  </a:lnTo>
                  <a:lnTo>
                    <a:pt x="301751" y="977900"/>
                  </a:lnTo>
                  <a:lnTo>
                    <a:pt x="296037" y="965200"/>
                  </a:lnTo>
                  <a:close/>
                </a:path>
                <a:path w="2060575" h="1524000">
                  <a:moveTo>
                    <a:pt x="388493" y="965200"/>
                  </a:moveTo>
                  <a:lnTo>
                    <a:pt x="296037" y="965200"/>
                  </a:lnTo>
                  <a:lnTo>
                    <a:pt x="303656" y="977900"/>
                  </a:lnTo>
                  <a:lnTo>
                    <a:pt x="394334" y="977900"/>
                  </a:lnTo>
                  <a:lnTo>
                    <a:pt x="388493" y="965200"/>
                  </a:lnTo>
                  <a:close/>
                </a:path>
                <a:path w="2060575" h="1524000">
                  <a:moveTo>
                    <a:pt x="921708" y="973281"/>
                  </a:moveTo>
                  <a:lnTo>
                    <a:pt x="920876" y="977900"/>
                  </a:lnTo>
                  <a:lnTo>
                    <a:pt x="921431" y="977231"/>
                  </a:lnTo>
                  <a:lnTo>
                    <a:pt x="921708" y="973281"/>
                  </a:lnTo>
                  <a:close/>
                </a:path>
                <a:path w="2060575" h="1524000">
                  <a:moveTo>
                    <a:pt x="924927" y="971768"/>
                  </a:moveTo>
                  <a:lnTo>
                    <a:pt x="921431" y="977231"/>
                  </a:lnTo>
                  <a:lnTo>
                    <a:pt x="921384" y="977900"/>
                  </a:lnTo>
                  <a:lnTo>
                    <a:pt x="924306" y="977900"/>
                  </a:lnTo>
                  <a:lnTo>
                    <a:pt x="924573" y="977675"/>
                  </a:lnTo>
                  <a:lnTo>
                    <a:pt x="924927" y="971768"/>
                  </a:lnTo>
                  <a:close/>
                </a:path>
                <a:path w="2060575" h="1524000">
                  <a:moveTo>
                    <a:pt x="974470" y="965200"/>
                  </a:moveTo>
                  <a:lnTo>
                    <a:pt x="939419" y="965200"/>
                  </a:lnTo>
                  <a:lnTo>
                    <a:pt x="924573" y="977675"/>
                  </a:lnTo>
                  <a:lnTo>
                    <a:pt x="924559" y="977900"/>
                  </a:lnTo>
                  <a:lnTo>
                    <a:pt x="969390" y="977900"/>
                  </a:lnTo>
                  <a:lnTo>
                    <a:pt x="974470" y="965200"/>
                  </a:lnTo>
                  <a:close/>
                </a:path>
                <a:path w="2060575" h="1524000">
                  <a:moveTo>
                    <a:pt x="1285493" y="976206"/>
                  </a:moveTo>
                  <a:lnTo>
                    <a:pt x="1285747" y="977900"/>
                  </a:lnTo>
                  <a:lnTo>
                    <a:pt x="1286002" y="977900"/>
                  </a:lnTo>
                  <a:lnTo>
                    <a:pt x="1285493" y="976206"/>
                  </a:lnTo>
                  <a:close/>
                </a:path>
                <a:path w="2060575" h="1524000">
                  <a:moveTo>
                    <a:pt x="1283843" y="965200"/>
                  </a:moveTo>
                  <a:lnTo>
                    <a:pt x="1285493" y="976206"/>
                  </a:lnTo>
                  <a:lnTo>
                    <a:pt x="1286002" y="977900"/>
                  </a:lnTo>
                  <a:lnTo>
                    <a:pt x="1288542" y="977900"/>
                  </a:lnTo>
                  <a:lnTo>
                    <a:pt x="1283843" y="965200"/>
                  </a:lnTo>
                  <a:close/>
                </a:path>
                <a:path w="2060575" h="1524000">
                  <a:moveTo>
                    <a:pt x="1329055" y="965200"/>
                  </a:moveTo>
                  <a:lnTo>
                    <a:pt x="1283843" y="965200"/>
                  </a:lnTo>
                  <a:lnTo>
                    <a:pt x="1288542" y="977900"/>
                  </a:lnTo>
                  <a:lnTo>
                    <a:pt x="1330452" y="977900"/>
                  </a:lnTo>
                  <a:lnTo>
                    <a:pt x="1329055" y="965200"/>
                  </a:lnTo>
                  <a:close/>
                </a:path>
                <a:path w="2060575" h="1524000">
                  <a:moveTo>
                    <a:pt x="1330578" y="965200"/>
                  </a:moveTo>
                  <a:lnTo>
                    <a:pt x="1329055" y="965200"/>
                  </a:lnTo>
                  <a:lnTo>
                    <a:pt x="1330578" y="977900"/>
                  </a:lnTo>
                  <a:lnTo>
                    <a:pt x="1330578" y="965200"/>
                  </a:lnTo>
                  <a:close/>
                </a:path>
                <a:path w="2060575" h="1524000">
                  <a:moveTo>
                    <a:pt x="939419" y="965200"/>
                  </a:moveTo>
                  <a:lnTo>
                    <a:pt x="929132" y="965200"/>
                  </a:lnTo>
                  <a:lnTo>
                    <a:pt x="924927" y="971768"/>
                  </a:lnTo>
                  <a:lnTo>
                    <a:pt x="924573" y="977675"/>
                  </a:lnTo>
                  <a:lnTo>
                    <a:pt x="939419" y="965200"/>
                  </a:lnTo>
                  <a:close/>
                </a:path>
                <a:path w="2060575" h="1524000">
                  <a:moveTo>
                    <a:pt x="925321" y="965200"/>
                  </a:moveTo>
                  <a:lnTo>
                    <a:pt x="923163" y="965200"/>
                  </a:lnTo>
                  <a:lnTo>
                    <a:pt x="921708" y="973281"/>
                  </a:lnTo>
                  <a:lnTo>
                    <a:pt x="921431" y="977231"/>
                  </a:lnTo>
                  <a:lnTo>
                    <a:pt x="924927" y="971768"/>
                  </a:lnTo>
                  <a:lnTo>
                    <a:pt x="925321" y="965200"/>
                  </a:lnTo>
                  <a:close/>
                </a:path>
                <a:path w="2060575" h="1524000">
                  <a:moveTo>
                    <a:pt x="1283843" y="965200"/>
                  </a:moveTo>
                  <a:lnTo>
                    <a:pt x="1282192" y="965200"/>
                  </a:lnTo>
                  <a:lnTo>
                    <a:pt x="1285493" y="976206"/>
                  </a:lnTo>
                  <a:lnTo>
                    <a:pt x="1283843" y="965200"/>
                  </a:lnTo>
                  <a:close/>
                </a:path>
                <a:path w="2060575" h="1524000">
                  <a:moveTo>
                    <a:pt x="923163" y="965200"/>
                  </a:moveTo>
                  <a:lnTo>
                    <a:pt x="922274" y="965200"/>
                  </a:lnTo>
                  <a:lnTo>
                    <a:pt x="921708" y="973281"/>
                  </a:lnTo>
                  <a:lnTo>
                    <a:pt x="923163" y="965200"/>
                  </a:lnTo>
                  <a:close/>
                </a:path>
                <a:path w="2060575" h="1524000">
                  <a:moveTo>
                    <a:pt x="929132" y="965200"/>
                  </a:moveTo>
                  <a:lnTo>
                    <a:pt x="925321" y="965200"/>
                  </a:lnTo>
                  <a:lnTo>
                    <a:pt x="924927" y="971768"/>
                  </a:lnTo>
                  <a:lnTo>
                    <a:pt x="929132" y="965200"/>
                  </a:lnTo>
                  <a:close/>
                </a:path>
                <a:path w="2060575" h="1524000">
                  <a:moveTo>
                    <a:pt x="220980" y="965200"/>
                  </a:moveTo>
                  <a:lnTo>
                    <a:pt x="219582" y="965200"/>
                  </a:lnTo>
                  <a:lnTo>
                    <a:pt x="219582" y="967382"/>
                  </a:lnTo>
                  <a:lnTo>
                    <a:pt x="220980" y="965200"/>
                  </a:lnTo>
                  <a:close/>
                </a:path>
                <a:path w="2060575" h="1524000">
                  <a:moveTo>
                    <a:pt x="185970" y="963083"/>
                  </a:moveTo>
                  <a:lnTo>
                    <a:pt x="185800" y="965200"/>
                  </a:lnTo>
                  <a:lnTo>
                    <a:pt x="185970" y="963083"/>
                  </a:lnTo>
                  <a:close/>
                </a:path>
                <a:path w="2060575" h="1524000">
                  <a:moveTo>
                    <a:pt x="186817" y="952500"/>
                  </a:moveTo>
                  <a:lnTo>
                    <a:pt x="185970" y="963083"/>
                  </a:lnTo>
                  <a:lnTo>
                    <a:pt x="185927" y="965200"/>
                  </a:lnTo>
                  <a:lnTo>
                    <a:pt x="186817" y="952500"/>
                  </a:lnTo>
                  <a:close/>
                </a:path>
                <a:path w="2060575" h="1524000">
                  <a:moveTo>
                    <a:pt x="366013" y="952500"/>
                  </a:moveTo>
                  <a:lnTo>
                    <a:pt x="186817" y="952500"/>
                  </a:lnTo>
                  <a:lnTo>
                    <a:pt x="185927" y="965200"/>
                  </a:lnTo>
                  <a:lnTo>
                    <a:pt x="374395" y="965200"/>
                  </a:lnTo>
                  <a:lnTo>
                    <a:pt x="366013" y="952500"/>
                  </a:lnTo>
                  <a:close/>
                </a:path>
                <a:path w="2060575" h="1524000">
                  <a:moveTo>
                    <a:pt x="804799" y="952500"/>
                  </a:moveTo>
                  <a:lnTo>
                    <a:pt x="757174" y="952500"/>
                  </a:lnTo>
                  <a:lnTo>
                    <a:pt x="760094" y="965200"/>
                  </a:lnTo>
                  <a:lnTo>
                    <a:pt x="807593" y="965200"/>
                  </a:lnTo>
                  <a:lnTo>
                    <a:pt x="804799" y="952500"/>
                  </a:lnTo>
                  <a:close/>
                </a:path>
                <a:path w="2060575" h="1524000">
                  <a:moveTo>
                    <a:pt x="935188" y="953375"/>
                  </a:moveTo>
                  <a:lnTo>
                    <a:pt x="929513" y="965200"/>
                  </a:lnTo>
                  <a:lnTo>
                    <a:pt x="932688" y="965200"/>
                  </a:lnTo>
                  <a:lnTo>
                    <a:pt x="934148" y="958849"/>
                  </a:lnTo>
                  <a:lnTo>
                    <a:pt x="935188" y="953375"/>
                  </a:lnTo>
                  <a:close/>
                </a:path>
                <a:path w="2060575" h="1524000">
                  <a:moveTo>
                    <a:pt x="982726" y="952500"/>
                  </a:moveTo>
                  <a:lnTo>
                    <a:pt x="935608" y="952500"/>
                  </a:lnTo>
                  <a:lnTo>
                    <a:pt x="934148" y="958849"/>
                  </a:lnTo>
                  <a:lnTo>
                    <a:pt x="932942" y="965200"/>
                  </a:lnTo>
                  <a:lnTo>
                    <a:pt x="979169" y="965200"/>
                  </a:lnTo>
                  <a:lnTo>
                    <a:pt x="982726" y="952500"/>
                  </a:lnTo>
                  <a:close/>
                </a:path>
                <a:path w="2060575" h="1524000">
                  <a:moveTo>
                    <a:pt x="1278508" y="952500"/>
                  </a:moveTo>
                  <a:lnTo>
                    <a:pt x="1271651" y="952500"/>
                  </a:lnTo>
                  <a:lnTo>
                    <a:pt x="1274952" y="965200"/>
                  </a:lnTo>
                  <a:lnTo>
                    <a:pt x="1278889" y="965200"/>
                  </a:lnTo>
                  <a:lnTo>
                    <a:pt x="1278508" y="952500"/>
                  </a:lnTo>
                  <a:close/>
                </a:path>
                <a:path w="2060575" h="1524000">
                  <a:moveTo>
                    <a:pt x="1278508" y="952500"/>
                  </a:moveTo>
                  <a:lnTo>
                    <a:pt x="1278889" y="965200"/>
                  </a:lnTo>
                  <a:lnTo>
                    <a:pt x="1286509" y="965200"/>
                  </a:lnTo>
                  <a:lnTo>
                    <a:pt x="1278508" y="952500"/>
                  </a:lnTo>
                  <a:close/>
                </a:path>
                <a:path w="2060575" h="1524000">
                  <a:moveTo>
                    <a:pt x="1321308" y="952500"/>
                  </a:moveTo>
                  <a:lnTo>
                    <a:pt x="1278508" y="952500"/>
                  </a:lnTo>
                  <a:lnTo>
                    <a:pt x="1286509" y="965200"/>
                  </a:lnTo>
                  <a:lnTo>
                    <a:pt x="1322832" y="965200"/>
                  </a:lnTo>
                  <a:lnTo>
                    <a:pt x="1321308" y="952500"/>
                  </a:lnTo>
                  <a:close/>
                </a:path>
                <a:path w="2060575" h="1524000">
                  <a:moveTo>
                    <a:pt x="186817" y="952500"/>
                  </a:moveTo>
                  <a:lnTo>
                    <a:pt x="186181" y="952500"/>
                  </a:lnTo>
                  <a:lnTo>
                    <a:pt x="185970" y="963083"/>
                  </a:lnTo>
                  <a:lnTo>
                    <a:pt x="186817" y="952500"/>
                  </a:lnTo>
                  <a:close/>
                </a:path>
                <a:path w="2060575" h="1524000">
                  <a:moveTo>
                    <a:pt x="935608" y="952500"/>
                  </a:moveTo>
                  <a:lnTo>
                    <a:pt x="935355" y="952500"/>
                  </a:lnTo>
                  <a:lnTo>
                    <a:pt x="935188" y="953375"/>
                  </a:lnTo>
                  <a:lnTo>
                    <a:pt x="935608" y="952500"/>
                  </a:lnTo>
                  <a:close/>
                </a:path>
                <a:path w="2060575" h="1524000">
                  <a:moveTo>
                    <a:pt x="193420" y="939800"/>
                  </a:moveTo>
                  <a:lnTo>
                    <a:pt x="110236" y="939800"/>
                  </a:lnTo>
                  <a:lnTo>
                    <a:pt x="117601" y="952500"/>
                  </a:lnTo>
                  <a:lnTo>
                    <a:pt x="189864" y="952500"/>
                  </a:lnTo>
                  <a:lnTo>
                    <a:pt x="192828" y="944033"/>
                  </a:lnTo>
                  <a:lnTo>
                    <a:pt x="193420" y="939800"/>
                  </a:lnTo>
                  <a:close/>
                </a:path>
                <a:path w="2060575" h="1524000">
                  <a:moveTo>
                    <a:pt x="192828" y="944033"/>
                  </a:moveTo>
                  <a:lnTo>
                    <a:pt x="189864" y="952500"/>
                  </a:lnTo>
                  <a:lnTo>
                    <a:pt x="191643" y="952500"/>
                  </a:lnTo>
                  <a:lnTo>
                    <a:pt x="192828" y="944033"/>
                  </a:lnTo>
                  <a:close/>
                </a:path>
                <a:path w="2060575" h="1524000">
                  <a:moveTo>
                    <a:pt x="194818" y="939800"/>
                  </a:moveTo>
                  <a:lnTo>
                    <a:pt x="194309" y="939800"/>
                  </a:lnTo>
                  <a:lnTo>
                    <a:pt x="192828" y="944033"/>
                  </a:lnTo>
                  <a:lnTo>
                    <a:pt x="191643" y="952500"/>
                  </a:lnTo>
                  <a:lnTo>
                    <a:pt x="193298" y="948737"/>
                  </a:lnTo>
                  <a:lnTo>
                    <a:pt x="194818" y="939800"/>
                  </a:lnTo>
                  <a:close/>
                </a:path>
                <a:path w="2060575" h="1524000">
                  <a:moveTo>
                    <a:pt x="193298" y="948737"/>
                  </a:moveTo>
                  <a:lnTo>
                    <a:pt x="191643" y="952500"/>
                  </a:lnTo>
                  <a:lnTo>
                    <a:pt x="192658" y="952500"/>
                  </a:lnTo>
                  <a:lnTo>
                    <a:pt x="193298" y="948737"/>
                  </a:lnTo>
                  <a:close/>
                </a:path>
                <a:path w="2060575" h="1524000">
                  <a:moveTo>
                    <a:pt x="341249" y="939800"/>
                  </a:moveTo>
                  <a:lnTo>
                    <a:pt x="197231" y="939800"/>
                  </a:lnTo>
                  <a:lnTo>
                    <a:pt x="193298" y="948737"/>
                  </a:lnTo>
                  <a:lnTo>
                    <a:pt x="192658" y="952500"/>
                  </a:lnTo>
                  <a:lnTo>
                    <a:pt x="345439" y="952500"/>
                  </a:lnTo>
                  <a:lnTo>
                    <a:pt x="341249" y="939800"/>
                  </a:lnTo>
                  <a:close/>
                </a:path>
                <a:path w="2060575" h="1524000">
                  <a:moveTo>
                    <a:pt x="747776" y="939800"/>
                  </a:moveTo>
                  <a:lnTo>
                    <a:pt x="744601" y="939800"/>
                  </a:lnTo>
                  <a:lnTo>
                    <a:pt x="747268" y="952500"/>
                  </a:lnTo>
                  <a:lnTo>
                    <a:pt x="751077" y="952500"/>
                  </a:lnTo>
                  <a:lnTo>
                    <a:pt x="747776" y="939800"/>
                  </a:lnTo>
                  <a:close/>
                </a:path>
                <a:path w="2060575" h="1524000">
                  <a:moveTo>
                    <a:pt x="747776" y="939800"/>
                  </a:moveTo>
                  <a:lnTo>
                    <a:pt x="751077" y="952500"/>
                  </a:lnTo>
                  <a:lnTo>
                    <a:pt x="752856" y="952500"/>
                  </a:lnTo>
                  <a:lnTo>
                    <a:pt x="751811" y="945041"/>
                  </a:lnTo>
                  <a:lnTo>
                    <a:pt x="747776" y="939800"/>
                  </a:lnTo>
                  <a:close/>
                </a:path>
                <a:path w="2060575" h="1524000">
                  <a:moveTo>
                    <a:pt x="751811" y="945041"/>
                  </a:moveTo>
                  <a:lnTo>
                    <a:pt x="752856" y="952500"/>
                  </a:lnTo>
                  <a:lnTo>
                    <a:pt x="757555" y="952500"/>
                  </a:lnTo>
                  <a:lnTo>
                    <a:pt x="751811" y="945041"/>
                  </a:lnTo>
                  <a:close/>
                </a:path>
                <a:path w="2060575" h="1524000">
                  <a:moveTo>
                    <a:pt x="751077" y="939800"/>
                  </a:moveTo>
                  <a:lnTo>
                    <a:pt x="751811" y="945041"/>
                  </a:lnTo>
                  <a:lnTo>
                    <a:pt x="757555" y="952500"/>
                  </a:lnTo>
                  <a:lnTo>
                    <a:pt x="764032" y="952500"/>
                  </a:lnTo>
                  <a:lnTo>
                    <a:pt x="751077" y="939800"/>
                  </a:lnTo>
                  <a:close/>
                </a:path>
                <a:path w="2060575" h="1524000">
                  <a:moveTo>
                    <a:pt x="794765" y="939800"/>
                  </a:moveTo>
                  <a:lnTo>
                    <a:pt x="751077" y="939800"/>
                  </a:lnTo>
                  <a:lnTo>
                    <a:pt x="764032" y="952500"/>
                  </a:lnTo>
                  <a:lnTo>
                    <a:pt x="798068" y="952500"/>
                  </a:lnTo>
                  <a:lnTo>
                    <a:pt x="794765" y="939800"/>
                  </a:lnTo>
                  <a:close/>
                </a:path>
                <a:path w="2060575" h="1524000">
                  <a:moveTo>
                    <a:pt x="997457" y="939800"/>
                  </a:moveTo>
                  <a:lnTo>
                    <a:pt x="950594" y="939800"/>
                  </a:lnTo>
                  <a:lnTo>
                    <a:pt x="947038" y="952500"/>
                  </a:lnTo>
                  <a:lnTo>
                    <a:pt x="995171" y="952500"/>
                  </a:lnTo>
                  <a:lnTo>
                    <a:pt x="997457" y="939800"/>
                  </a:lnTo>
                  <a:close/>
                </a:path>
                <a:path w="2060575" h="1524000">
                  <a:moveTo>
                    <a:pt x="1264261" y="940954"/>
                  </a:moveTo>
                  <a:lnTo>
                    <a:pt x="1266570" y="952500"/>
                  </a:lnTo>
                  <a:lnTo>
                    <a:pt x="1266952" y="952500"/>
                  </a:lnTo>
                  <a:lnTo>
                    <a:pt x="1266390" y="947821"/>
                  </a:lnTo>
                  <a:lnTo>
                    <a:pt x="1264261" y="940954"/>
                  </a:lnTo>
                  <a:close/>
                </a:path>
                <a:path w="2060575" h="1524000">
                  <a:moveTo>
                    <a:pt x="1266390" y="947821"/>
                  </a:moveTo>
                  <a:lnTo>
                    <a:pt x="1266952" y="952500"/>
                  </a:lnTo>
                  <a:lnTo>
                    <a:pt x="1267840" y="952500"/>
                  </a:lnTo>
                  <a:lnTo>
                    <a:pt x="1266390" y="947821"/>
                  </a:lnTo>
                  <a:close/>
                </a:path>
                <a:path w="2060575" h="1524000">
                  <a:moveTo>
                    <a:pt x="1265982" y="944418"/>
                  </a:moveTo>
                  <a:lnTo>
                    <a:pt x="1266390" y="947821"/>
                  </a:lnTo>
                  <a:lnTo>
                    <a:pt x="1267840" y="952500"/>
                  </a:lnTo>
                  <a:lnTo>
                    <a:pt x="1266714" y="946573"/>
                  </a:lnTo>
                  <a:lnTo>
                    <a:pt x="1265982" y="944418"/>
                  </a:lnTo>
                  <a:close/>
                </a:path>
                <a:path w="2060575" h="1524000">
                  <a:moveTo>
                    <a:pt x="1266714" y="946573"/>
                  </a:moveTo>
                  <a:lnTo>
                    <a:pt x="1267840" y="952500"/>
                  </a:lnTo>
                  <a:lnTo>
                    <a:pt x="1268730" y="952500"/>
                  </a:lnTo>
                  <a:lnTo>
                    <a:pt x="1266714" y="946573"/>
                  </a:lnTo>
                  <a:close/>
                </a:path>
                <a:path w="2060575" h="1524000">
                  <a:moveTo>
                    <a:pt x="1266267" y="944217"/>
                  </a:moveTo>
                  <a:lnTo>
                    <a:pt x="1266714" y="946573"/>
                  </a:lnTo>
                  <a:lnTo>
                    <a:pt x="1268730" y="952500"/>
                  </a:lnTo>
                  <a:lnTo>
                    <a:pt x="1269745" y="952500"/>
                  </a:lnTo>
                  <a:lnTo>
                    <a:pt x="1266267" y="944217"/>
                  </a:lnTo>
                  <a:close/>
                </a:path>
                <a:path w="2060575" h="1524000">
                  <a:moveTo>
                    <a:pt x="1262507" y="927100"/>
                  </a:moveTo>
                  <a:lnTo>
                    <a:pt x="1262507" y="937558"/>
                  </a:lnTo>
                  <a:lnTo>
                    <a:pt x="1265174" y="939800"/>
                  </a:lnTo>
                  <a:lnTo>
                    <a:pt x="1265427" y="939800"/>
                  </a:lnTo>
                  <a:lnTo>
                    <a:pt x="1266232" y="944033"/>
                  </a:lnTo>
                  <a:lnTo>
                    <a:pt x="1266351" y="944418"/>
                  </a:lnTo>
                  <a:lnTo>
                    <a:pt x="1269745" y="952500"/>
                  </a:lnTo>
                  <a:lnTo>
                    <a:pt x="1277874" y="952500"/>
                  </a:lnTo>
                  <a:lnTo>
                    <a:pt x="1262507" y="927100"/>
                  </a:lnTo>
                  <a:close/>
                </a:path>
                <a:path w="2060575" h="1524000">
                  <a:moveTo>
                    <a:pt x="1293621" y="927100"/>
                  </a:moveTo>
                  <a:lnTo>
                    <a:pt x="1262507" y="927100"/>
                  </a:lnTo>
                  <a:lnTo>
                    <a:pt x="1277874" y="952500"/>
                  </a:lnTo>
                  <a:lnTo>
                    <a:pt x="1310767" y="952500"/>
                  </a:lnTo>
                  <a:lnTo>
                    <a:pt x="1309791" y="945995"/>
                  </a:lnTo>
                  <a:lnTo>
                    <a:pt x="1306321" y="939800"/>
                  </a:lnTo>
                  <a:lnTo>
                    <a:pt x="1297432" y="939800"/>
                  </a:lnTo>
                  <a:lnTo>
                    <a:pt x="1293621" y="927100"/>
                  </a:lnTo>
                  <a:close/>
                </a:path>
                <a:path w="2060575" h="1524000">
                  <a:moveTo>
                    <a:pt x="1311709" y="949421"/>
                  </a:moveTo>
                  <a:lnTo>
                    <a:pt x="1312418" y="952500"/>
                  </a:lnTo>
                  <a:lnTo>
                    <a:pt x="1313433" y="952500"/>
                  </a:lnTo>
                  <a:lnTo>
                    <a:pt x="1311709" y="949421"/>
                  </a:lnTo>
                  <a:close/>
                </a:path>
                <a:path w="2060575" h="1524000">
                  <a:moveTo>
                    <a:pt x="1309496" y="939800"/>
                  </a:moveTo>
                  <a:lnTo>
                    <a:pt x="1308862" y="939800"/>
                  </a:lnTo>
                  <a:lnTo>
                    <a:pt x="1309791" y="945995"/>
                  </a:lnTo>
                  <a:lnTo>
                    <a:pt x="1311709" y="949421"/>
                  </a:lnTo>
                  <a:lnTo>
                    <a:pt x="1309496" y="939800"/>
                  </a:lnTo>
                  <a:close/>
                </a:path>
                <a:path w="2060575" h="1524000">
                  <a:moveTo>
                    <a:pt x="197231" y="939800"/>
                  </a:moveTo>
                  <a:lnTo>
                    <a:pt x="194818" y="939800"/>
                  </a:lnTo>
                  <a:lnTo>
                    <a:pt x="193298" y="948737"/>
                  </a:lnTo>
                  <a:lnTo>
                    <a:pt x="197231" y="939800"/>
                  </a:lnTo>
                  <a:close/>
                </a:path>
                <a:path w="2060575" h="1524000">
                  <a:moveTo>
                    <a:pt x="1264412" y="939800"/>
                  </a:moveTo>
                  <a:lnTo>
                    <a:pt x="1264031" y="939800"/>
                  </a:lnTo>
                  <a:lnTo>
                    <a:pt x="1264261" y="940954"/>
                  </a:lnTo>
                  <a:lnTo>
                    <a:pt x="1266390" y="947821"/>
                  </a:lnTo>
                  <a:lnTo>
                    <a:pt x="1265982" y="944418"/>
                  </a:lnTo>
                  <a:lnTo>
                    <a:pt x="1264412" y="939800"/>
                  </a:lnTo>
                  <a:close/>
                </a:path>
                <a:path w="2060575" h="1524000">
                  <a:moveTo>
                    <a:pt x="1265834" y="943186"/>
                  </a:moveTo>
                  <a:lnTo>
                    <a:pt x="1265982" y="944418"/>
                  </a:lnTo>
                  <a:lnTo>
                    <a:pt x="1266714" y="946573"/>
                  </a:lnTo>
                  <a:lnTo>
                    <a:pt x="1266305" y="944418"/>
                  </a:lnTo>
                  <a:lnTo>
                    <a:pt x="1266189" y="944033"/>
                  </a:lnTo>
                  <a:lnTo>
                    <a:pt x="1265834" y="943186"/>
                  </a:lnTo>
                  <a:close/>
                </a:path>
                <a:path w="2060575" h="1524000">
                  <a:moveTo>
                    <a:pt x="1308862" y="939800"/>
                  </a:moveTo>
                  <a:lnTo>
                    <a:pt x="1306321" y="939800"/>
                  </a:lnTo>
                  <a:lnTo>
                    <a:pt x="1309791" y="945995"/>
                  </a:lnTo>
                  <a:lnTo>
                    <a:pt x="1308862" y="939800"/>
                  </a:lnTo>
                  <a:close/>
                </a:path>
                <a:path w="2060575" h="1524000">
                  <a:moveTo>
                    <a:pt x="751077" y="939800"/>
                  </a:moveTo>
                  <a:lnTo>
                    <a:pt x="747776" y="939800"/>
                  </a:lnTo>
                  <a:lnTo>
                    <a:pt x="751811" y="945041"/>
                  </a:lnTo>
                  <a:lnTo>
                    <a:pt x="751077" y="939800"/>
                  </a:lnTo>
                  <a:close/>
                </a:path>
                <a:path w="2060575" h="1524000">
                  <a:moveTo>
                    <a:pt x="1264412" y="939800"/>
                  </a:moveTo>
                  <a:lnTo>
                    <a:pt x="1265982" y="944418"/>
                  </a:lnTo>
                  <a:lnTo>
                    <a:pt x="1265834" y="943186"/>
                  </a:lnTo>
                  <a:lnTo>
                    <a:pt x="1264412" y="939800"/>
                  </a:lnTo>
                  <a:close/>
                </a:path>
                <a:path w="2060575" h="1524000">
                  <a:moveTo>
                    <a:pt x="1265427" y="939800"/>
                  </a:moveTo>
                  <a:lnTo>
                    <a:pt x="1265834" y="943186"/>
                  </a:lnTo>
                  <a:lnTo>
                    <a:pt x="1266267" y="944217"/>
                  </a:lnTo>
                  <a:lnTo>
                    <a:pt x="1265427" y="939800"/>
                  </a:lnTo>
                  <a:close/>
                </a:path>
                <a:path w="2060575" h="1524000">
                  <a:moveTo>
                    <a:pt x="194309" y="939800"/>
                  </a:moveTo>
                  <a:lnTo>
                    <a:pt x="193420" y="939800"/>
                  </a:lnTo>
                  <a:lnTo>
                    <a:pt x="192828" y="944033"/>
                  </a:lnTo>
                  <a:lnTo>
                    <a:pt x="194309" y="939800"/>
                  </a:lnTo>
                  <a:close/>
                </a:path>
                <a:path w="2060575" h="1524000">
                  <a:moveTo>
                    <a:pt x="1265427" y="939800"/>
                  </a:moveTo>
                  <a:lnTo>
                    <a:pt x="1264412" y="939800"/>
                  </a:lnTo>
                  <a:lnTo>
                    <a:pt x="1265834" y="943186"/>
                  </a:lnTo>
                  <a:lnTo>
                    <a:pt x="1265427" y="939800"/>
                  </a:lnTo>
                  <a:close/>
                </a:path>
                <a:path w="2060575" h="1524000">
                  <a:moveTo>
                    <a:pt x="1264031" y="939800"/>
                  </a:moveTo>
                  <a:lnTo>
                    <a:pt x="1263903" y="939800"/>
                  </a:lnTo>
                  <a:lnTo>
                    <a:pt x="1264261" y="940954"/>
                  </a:lnTo>
                  <a:lnTo>
                    <a:pt x="1264031" y="939800"/>
                  </a:lnTo>
                  <a:close/>
                </a:path>
                <a:path w="2060575" h="1524000">
                  <a:moveTo>
                    <a:pt x="66439" y="928914"/>
                  </a:moveTo>
                  <a:lnTo>
                    <a:pt x="69595" y="939800"/>
                  </a:lnTo>
                  <a:lnTo>
                    <a:pt x="71119" y="939800"/>
                  </a:lnTo>
                  <a:lnTo>
                    <a:pt x="66439" y="928914"/>
                  </a:lnTo>
                  <a:close/>
                </a:path>
                <a:path w="2060575" h="1524000">
                  <a:moveTo>
                    <a:pt x="66185" y="928040"/>
                  </a:moveTo>
                  <a:lnTo>
                    <a:pt x="66439" y="928914"/>
                  </a:lnTo>
                  <a:lnTo>
                    <a:pt x="71119" y="939800"/>
                  </a:lnTo>
                  <a:lnTo>
                    <a:pt x="72770" y="939800"/>
                  </a:lnTo>
                  <a:lnTo>
                    <a:pt x="66185" y="928040"/>
                  </a:lnTo>
                  <a:close/>
                </a:path>
                <a:path w="2060575" h="1524000">
                  <a:moveTo>
                    <a:pt x="211581" y="927100"/>
                  </a:moveTo>
                  <a:lnTo>
                    <a:pt x="65912" y="927100"/>
                  </a:lnTo>
                  <a:lnTo>
                    <a:pt x="66185" y="928040"/>
                  </a:lnTo>
                  <a:lnTo>
                    <a:pt x="72770" y="939800"/>
                  </a:lnTo>
                  <a:lnTo>
                    <a:pt x="207899" y="939800"/>
                  </a:lnTo>
                  <a:lnTo>
                    <a:pt x="211581" y="927100"/>
                  </a:lnTo>
                  <a:close/>
                </a:path>
                <a:path w="2060575" h="1524000">
                  <a:moveTo>
                    <a:pt x="230124" y="927100"/>
                  </a:moveTo>
                  <a:lnTo>
                    <a:pt x="211581" y="927100"/>
                  </a:lnTo>
                  <a:lnTo>
                    <a:pt x="207899" y="939800"/>
                  </a:lnTo>
                  <a:lnTo>
                    <a:pt x="222631" y="939800"/>
                  </a:lnTo>
                  <a:lnTo>
                    <a:pt x="230124" y="927100"/>
                  </a:lnTo>
                  <a:close/>
                </a:path>
                <a:path w="2060575" h="1524000">
                  <a:moveTo>
                    <a:pt x="230124" y="927100"/>
                  </a:moveTo>
                  <a:lnTo>
                    <a:pt x="222631" y="939800"/>
                  </a:lnTo>
                  <a:lnTo>
                    <a:pt x="227202" y="939800"/>
                  </a:lnTo>
                  <a:lnTo>
                    <a:pt x="230124" y="927100"/>
                  </a:lnTo>
                  <a:close/>
                </a:path>
                <a:path w="2060575" h="1524000">
                  <a:moveTo>
                    <a:pt x="235203" y="927100"/>
                  </a:moveTo>
                  <a:lnTo>
                    <a:pt x="230124" y="927100"/>
                  </a:lnTo>
                  <a:lnTo>
                    <a:pt x="227202" y="939800"/>
                  </a:lnTo>
                  <a:lnTo>
                    <a:pt x="235203" y="927100"/>
                  </a:lnTo>
                  <a:close/>
                </a:path>
                <a:path w="2060575" h="1524000">
                  <a:moveTo>
                    <a:pt x="263017" y="927100"/>
                  </a:moveTo>
                  <a:lnTo>
                    <a:pt x="235203" y="927100"/>
                  </a:lnTo>
                  <a:lnTo>
                    <a:pt x="227202" y="939800"/>
                  </a:lnTo>
                  <a:lnTo>
                    <a:pt x="270637" y="939800"/>
                  </a:lnTo>
                  <a:lnTo>
                    <a:pt x="263017" y="927100"/>
                  </a:lnTo>
                  <a:close/>
                </a:path>
                <a:path w="2060575" h="1524000">
                  <a:moveTo>
                    <a:pt x="267334" y="927100"/>
                  </a:moveTo>
                  <a:lnTo>
                    <a:pt x="270637" y="939800"/>
                  </a:lnTo>
                  <a:lnTo>
                    <a:pt x="275336" y="939800"/>
                  </a:lnTo>
                  <a:lnTo>
                    <a:pt x="267334" y="927100"/>
                  </a:lnTo>
                  <a:close/>
                </a:path>
                <a:path w="2060575" h="1524000">
                  <a:moveTo>
                    <a:pt x="784732" y="927100"/>
                  </a:moveTo>
                  <a:lnTo>
                    <a:pt x="722376" y="927100"/>
                  </a:lnTo>
                  <a:lnTo>
                    <a:pt x="729107" y="939800"/>
                  </a:lnTo>
                  <a:lnTo>
                    <a:pt x="786257" y="939800"/>
                  </a:lnTo>
                  <a:lnTo>
                    <a:pt x="784732" y="927100"/>
                  </a:lnTo>
                  <a:close/>
                </a:path>
                <a:path w="2060575" h="1524000">
                  <a:moveTo>
                    <a:pt x="1010157" y="927100"/>
                  </a:moveTo>
                  <a:lnTo>
                    <a:pt x="961263" y="927100"/>
                  </a:lnTo>
                  <a:lnTo>
                    <a:pt x="958088" y="939800"/>
                  </a:lnTo>
                  <a:lnTo>
                    <a:pt x="1005077" y="939800"/>
                  </a:lnTo>
                  <a:lnTo>
                    <a:pt x="1010157" y="927100"/>
                  </a:lnTo>
                  <a:close/>
                </a:path>
                <a:path w="2060575" h="1524000">
                  <a:moveTo>
                    <a:pt x="1013078" y="927100"/>
                  </a:moveTo>
                  <a:lnTo>
                    <a:pt x="1010157" y="927100"/>
                  </a:lnTo>
                  <a:lnTo>
                    <a:pt x="1007237" y="939800"/>
                  </a:lnTo>
                  <a:lnTo>
                    <a:pt x="1013078" y="927100"/>
                  </a:lnTo>
                  <a:close/>
                </a:path>
                <a:path w="2060575" h="1524000">
                  <a:moveTo>
                    <a:pt x="1247394" y="927100"/>
                  </a:moveTo>
                  <a:lnTo>
                    <a:pt x="1244981" y="927100"/>
                  </a:lnTo>
                  <a:lnTo>
                    <a:pt x="1248537" y="939800"/>
                  </a:lnTo>
                  <a:lnTo>
                    <a:pt x="1251077" y="939800"/>
                  </a:lnTo>
                  <a:lnTo>
                    <a:pt x="1250799" y="934243"/>
                  </a:lnTo>
                  <a:lnTo>
                    <a:pt x="1249775" y="929367"/>
                  </a:lnTo>
                  <a:lnTo>
                    <a:pt x="1247394" y="927100"/>
                  </a:lnTo>
                  <a:close/>
                </a:path>
                <a:path w="2060575" h="1524000">
                  <a:moveTo>
                    <a:pt x="1250799" y="934243"/>
                  </a:moveTo>
                  <a:lnTo>
                    <a:pt x="1251077" y="939800"/>
                  </a:lnTo>
                  <a:lnTo>
                    <a:pt x="1251965" y="939800"/>
                  </a:lnTo>
                  <a:lnTo>
                    <a:pt x="1250799" y="934243"/>
                  </a:lnTo>
                  <a:close/>
                </a:path>
                <a:path w="2060575" h="1524000">
                  <a:moveTo>
                    <a:pt x="1250594" y="930148"/>
                  </a:moveTo>
                  <a:lnTo>
                    <a:pt x="1250799" y="934243"/>
                  </a:lnTo>
                  <a:lnTo>
                    <a:pt x="1251965" y="939800"/>
                  </a:lnTo>
                  <a:lnTo>
                    <a:pt x="1260728" y="939800"/>
                  </a:lnTo>
                  <a:lnTo>
                    <a:pt x="1250594" y="930148"/>
                  </a:lnTo>
                  <a:close/>
                </a:path>
                <a:path w="2060575" h="1524000">
                  <a:moveTo>
                    <a:pt x="1250458" y="927434"/>
                  </a:moveTo>
                  <a:lnTo>
                    <a:pt x="1250594" y="930148"/>
                  </a:lnTo>
                  <a:lnTo>
                    <a:pt x="1260728" y="939800"/>
                  </a:lnTo>
                  <a:lnTo>
                    <a:pt x="1262507" y="939800"/>
                  </a:lnTo>
                  <a:lnTo>
                    <a:pt x="1262507" y="937558"/>
                  </a:lnTo>
                  <a:lnTo>
                    <a:pt x="1250458" y="927434"/>
                  </a:lnTo>
                  <a:close/>
                </a:path>
                <a:path w="2060575" h="1524000">
                  <a:moveTo>
                    <a:pt x="1262507" y="937558"/>
                  </a:moveTo>
                  <a:lnTo>
                    <a:pt x="1262507" y="939800"/>
                  </a:lnTo>
                  <a:lnTo>
                    <a:pt x="1265174" y="939800"/>
                  </a:lnTo>
                  <a:lnTo>
                    <a:pt x="1262507" y="937558"/>
                  </a:lnTo>
                  <a:close/>
                </a:path>
                <a:path w="2060575" h="1524000">
                  <a:moveTo>
                    <a:pt x="1290955" y="914400"/>
                  </a:moveTo>
                  <a:lnTo>
                    <a:pt x="1283589" y="914400"/>
                  </a:lnTo>
                  <a:lnTo>
                    <a:pt x="1284683" y="926559"/>
                  </a:lnTo>
                  <a:lnTo>
                    <a:pt x="1284986" y="927100"/>
                  </a:lnTo>
                  <a:lnTo>
                    <a:pt x="1293621" y="927100"/>
                  </a:lnTo>
                  <a:lnTo>
                    <a:pt x="1297432" y="939800"/>
                  </a:lnTo>
                  <a:lnTo>
                    <a:pt x="1297432" y="927100"/>
                  </a:lnTo>
                  <a:lnTo>
                    <a:pt x="1290955" y="914400"/>
                  </a:lnTo>
                  <a:close/>
                </a:path>
                <a:path w="2060575" h="1524000">
                  <a:moveTo>
                    <a:pt x="1297432" y="927100"/>
                  </a:moveTo>
                  <a:lnTo>
                    <a:pt x="1297432" y="939800"/>
                  </a:lnTo>
                  <a:lnTo>
                    <a:pt x="1298828" y="939800"/>
                  </a:lnTo>
                  <a:lnTo>
                    <a:pt x="1297432" y="927100"/>
                  </a:lnTo>
                  <a:close/>
                </a:path>
                <a:path w="2060575" h="1524000">
                  <a:moveTo>
                    <a:pt x="1297686" y="927100"/>
                  </a:moveTo>
                  <a:lnTo>
                    <a:pt x="1298828" y="939800"/>
                  </a:lnTo>
                  <a:lnTo>
                    <a:pt x="1299464" y="939800"/>
                  </a:lnTo>
                  <a:lnTo>
                    <a:pt x="1297686" y="927100"/>
                  </a:lnTo>
                  <a:close/>
                </a:path>
                <a:path w="2060575" h="1524000">
                  <a:moveTo>
                    <a:pt x="1297686" y="927100"/>
                  </a:moveTo>
                  <a:lnTo>
                    <a:pt x="1299464" y="939800"/>
                  </a:lnTo>
                  <a:lnTo>
                    <a:pt x="1300861" y="939800"/>
                  </a:lnTo>
                  <a:lnTo>
                    <a:pt x="1297686" y="927100"/>
                  </a:lnTo>
                  <a:close/>
                </a:path>
                <a:path w="2060575" h="1524000">
                  <a:moveTo>
                    <a:pt x="1262507" y="927100"/>
                  </a:moveTo>
                  <a:lnTo>
                    <a:pt x="1250442" y="927100"/>
                  </a:lnTo>
                  <a:lnTo>
                    <a:pt x="1250458" y="927434"/>
                  </a:lnTo>
                  <a:lnTo>
                    <a:pt x="1262507" y="937558"/>
                  </a:lnTo>
                  <a:lnTo>
                    <a:pt x="1262507" y="927100"/>
                  </a:lnTo>
                  <a:close/>
                </a:path>
                <a:path w="2060575" h="1524000">
                  <a:moveTo>
                    <a:pt x="1249775" y="929367"/>
                  </a:moveTo>
                  <a:lnTo>
                    <a:pt x="1250799" y="934243"/>
                  </a:lnTo>
                  <a:lnTo>
                    <a:pt x="1250594" y="930148"/>
                  </a:lnTo>
                  <a:lnTo>
                    <a:pt x="1249775" y="929367"/>
                  </a:lnTo>
                  <a:close/>
                </a:path>
                <a:path w="2060575" h="1524000">
                  <a:moveTo>
                    <a:pt x="1250061" y="927100"/>
                  </a:moveTo>
                  <a:lnTo>
                    <a:pt x="1249299" y="927100"/>
                  </a:lnTo>
                  <a:lnTo>
                    <a:pt x="1249775" y="929367"/>
                  </a:lnTo>
                  <a:lnTo>
                    <a:pt x="1250594" y="930148"/>
                  </a:lnTo>
                  <a:lnTo>
                    <a:pt x="1250458" y="927434"/>
                  </a:lnTo>
                  <a:lnTo>
                    <a:pt x="1250061" y="927100"/>
                  </a:lnTo>
                  <a:close/>
                </a:path>
                <a:path w="2060575" h="1524000">
                  <a:moveTo>
                    <a:pt x="65658" y="927100"/>
                  </a:moveTo>
                  <a:lnTo>
                    <a:pt x="66439" y="928914"/>
                  </a:lnTo>
                  <a:lnTo>
                    <a:pt x="66185" y="928040"/>
                  </a:lnTo>
                  <a:lnTo>
                    <a:pt x="65658" y="927100"/>
                  </a:lnTo>
                  <a:close/>
                </a:path>
                <a:path w="2060575" h="1524000">
                  <a:moveTo>
                    <a:pt x="45254" y="922866"/>
                  </a:moveTo>
                  <a:lnTo>
                    <a:pt x="46227" y="927100"/>
                  </a:lnTo>
                  <a:lnTo>
                    <a:pt x="47117" y="927100"/>
                  </a:lnTo>
                  <a:lnTo>
                    <a:pt x="45254" y="922866"/>
                  </a:lnTo>
                  <a:close/>
                </a:path>
                <a:path w="2060575" h="1524000">
                  <a:moveTo>
                    <a:pt x="268350" y="914400"/>
                  </a:moveTo>
                  <a:lnTo>
                    <a:pt x="44195" y="914400"/>
                  </a:lnTo>
                  <a:lnTo>
                    <a:pt x="47117" y="927100"/>
                  </a:lnTo>
                  <a:lnTo>
                    <a:pt x="264159" y="927100"/>
                  </a:lnTo>
                  <a:lnTo>
                    <a:pt x="268350" y="914400"/>
                  </a:lnTo>
                  <a:close/>
                </a:path>
                <a:path w="2060575" h="1524000">
                  <a:moveTo>
                    <a:pt x="704761" y="923289"/>
                  </a:moveTo>
                  <a:lnTo>
                    <a:pt x="705484" y="927100"/>
                  </a:lnTo>
                  <a:lnTo>
                    <a:pt x="705865" y="927100"/>
                  </a:lnTo>
                  <a:lnTo>
                    <a:pt x="705461" y="924718"/>
                  </a:lnTo>
                  <a:lnTo>
                    <a:pt x="704761" y="923289"/>
                  </a:lnTo>
                  <a:close/>
                </a:path>
                <a:path w="2060575" h="1524000">
                  <a:moveTo>
                    <a:pt x="705461" y="924718"/>
                  </a:moveTo>
                  <a:lnTo>
                    <a:pt x="705865" y="927100"/>
                  </a:lnTo>
                  <a:lnTo>
                    <a:pt x="706627" y="927100"/>
                  </a:lnTo>
                  <a:lnTo>
                    <a:pt x="705461" y="924718"/>
                  </a:lnTo>
                  <a:close/>
                </a:path>
                <a:path w="2060575" h="1524000">
                  <a:moveTo>
                    <a:pt x="704329" y="918059"/>
                  </a:moveTo>
                  <a:lnTo>
                    <a:pt x="705461" y="924718"/>
                  </a:lnTo>
                  <a:lnTo>
                    <a:pt x="706627" y="927100"/>
                  </a:lnTo>
                  <a:lnTo>
                    <a:pt x="707897" y="927100"/>
                  </a:lnTo>
                  <a:lnTo>
                    <a:pt x="706180" y="920496"/>
                  </a:lnTo>
                  <a:lnTo>
                    <a:pt x="704329" y="918059"/>
                  </a:lnTo>
                  <a:close/>
                </a:path>
                <a:path w="2060575" h="1524000">
                  <a:moveTo>
                    <a:pt x="706180" y="920496"/>
                  </a:moveTo>
                  <a:lnTo>
                    <a:pt x="707897" y="927100"/>
                  </a:lnTo>
                  <a:lnTo>
                    <a:pt x="711200" y="927100"/>
                  </a:lnTo>
                  <a:lnTo>
                    <a:pt x="706180" y="920496"/>
                  </a:lnTo>
                  <a:close/>
                </a:path>
                <a:path w="2060575" h="1524000">
                  <a:moveTo>
                    <a:pt x="704595" y="914400"/>
                  </a:moveTo>
                  <a:lnTo>
                    <a:pt x="706180" y="920496"/>
                  </a:lnTo>
                  <a:lnTo>
                    <a:pt x="711200" y="927100"/>
                  </a:lnTo>
                  <a:lnTo>
                    <a:pt x="714120" y="927100"/>
                  </a:lnTo>
                  <a:lnTo>
                    <a:pt x="709358" y="919162"/>
                  </a:lnTo>
                  <a:lnTo>
                    <a:pt x="704595" y="914400"/>
                  </a:lnTo>
                  <a:close/>
                </a:path>
                <a:path w="2060575" h="1524000">
                  <a:moveTo>
                    <a:pt x="709358" y="919162"/>
                  </a:moveTo>
                  <a:lnTo>
                    <a:pt x="714120" y="927100"/>
                  </a:lnTo>
                  <a:lnTo>
                    <a:pt x="717295" y="927100"/>
                  </a:lnTo>
                  <a:lnTo>
                    <a:pt x="709358" y="919162"/>
                  </a:lnTo>
                  <a:close/>
                </a:path>
                <a:path w="2060575" h="1524000">
                  <a:moveTo>
                    <a:pt x="745236" y="901700"/>
                  </a:moveTo>
                  <a:lnTo>
                    <a:pt x="698881" y="901700"/>
                  </a:lnTo>
                  <a:lnTo>
                    <a:pt x="709358" y="919162"/>
                  </a:lnTo>
                  <a:lnTo>
                    <a:pt x="717295" y="927100"/>
                  </a:lnTo>
                  <a:lnTo>
                    <a:pt x="774319" y="927100"/>
                  </a:lnTo>
                  <a:lnTo>
                    <a:pt x="764539" y="914400"/>
                  </a:lnTo>
                  <a:lnTo>
                    <a:pt x="751077" y="914400"/>
                  </a:lnTo>
                  <a:lnTo>
                    <a:pt x="745236" y="901700"/>
                  </a:lnTo>
                  <a:close/>
                </a:path>
                <a:path w="2060575" h="1524000">
                  <a:moveTo>
                    <a:pt x="771017" y="914400"/>
                  </a:moveTo>
                  <a:lnTo>
                    <a:pt x="764539" y="914400"/>
                  </a:lnTo>
                  <a:lnTo>
                    <a:pt x="774319" y="927100"/>
                  </a:lnTo>
                  <a:lnTo>
                    <a:pt x="771017" y="914400"/>
                  </a:lnTo>
                  <a:close/>
                </a:path>
                <a:path w="2060575" h="1524000">
                  <a:moveTo>
                    <a:pt x="773176" y="914400"/>
                  </a:moveTo>
                  <a:lnTo>
                    <a:pt x="771017" y="914400"/>
                  </a:lnTo>
                  <a:lnTo>
                    <a:pt x="774319" y="927100"/>
                  </a:lnTo>
                  <a:lnTo>
                    <a:pt x="777875" y="927100"/>
                  </a:lnTo>
                  <a:lnTo>
                    <a:pt x="773176" y="914400"/>
                  </a:lnTo>
                  <a:close/>
                </a:path>
                <a:path w="2060575" h="1524000">
                  <a:moveTo>
                    <a:pt x="1031494" y="914400"/>
                  </a:moveTo>
                  <a:lnTo>
                    <a:pt x="973708" y="914400"/>
                  </a:lnTo>
                  <a:lnTo>
                    <a:pt x="970661" y="927100"/>
                  </a:lnTo>
                  <a:lnTo>
                    <a:pt x="1024255" y="927100"/>
                  </a:lnTo>
                  <a:lnTo>
                    <a:pt x="1031494" y="914400"/>
                  </a:lnTo>
                  <a:close/>
                </a:path>
                <a:path w="2060575" h="1524000">
                  <a:moveTo>
                    <a:pt x="1227141" y="918531"/>
                  </a:moveTo>
                  <a:lnTo>
                    <a:pt x="1228597" y="927100"/>
                  </a:lnTo>
                  <a:lnTo>
                    <a:pt x="1229614" y="927100"/>
                  </a:lnTo>
                  <a:lnTo>
                    <a:pt x="1227688" y="919078"/>
                  </a:lnTo>
                  <a:lnTo>
                    <a:pt x="1227141" y="918531"/>
                  </a:lnTo>
                  <a:close/>
                </a:path>
                <a:path w="2060575" h="1524000">
                  <a:moveTo>
                    <a:pt x="1227688" y="919078"/>
                  </a:moveTo>
                  <a:lnTo>
                    <a:pt x="1229614" y="927100"/>
                  </a:lnTo>
                  <a:lnTo>
                    <a:pt x="1235709" y="927100"/>
                  </a:lnTo>
                  <a:lnTo>
                    <a:pt x="1227688" y="919078"/>
                  </a:lnTo>
                  <a:close/>
                </a:path>
                <a:path w="2060575" h="1524000">
                  <a:moveTo>
                    <a:pt x="1277874" y="914400"/>
                  </a:moveTo>
                  <a:lnTo>
                    <a:pt x="1226565" y="914400"/>
                  </a:lnTo>
                  <a:lnTo>
                    <a:pt x="1227688" y="919078"/>
                  </a:lnTo>
                  <a:lnTo>
                    <a:pt x="1235709" y="927100"/>
                  </a:lnTo>
                  <a:lnTo>
                    <a:pt x="1284732" y="927100"/>
                  </a:lnTo>
                  <a:lnTo>
                    <a:pt x="1284683" y="926559"/>
                  </a:lnTo>
                  <a:lnTo>
                    <a:pt x="1277874" y="914400"/>
                  </a:lnTo>
                  <a:close/>
                </a:path>
                <a:path w="2060575" h="1524000">
                  <a:moveTo>
                    <a:pt x="1277365" y="901700"/>
                  </a:moveTo>
                  <a:lnTo>
                    <a:pt x="1275207" y="901700"/>
                  </a:lnTo>
                  <a:lnTo>
                    <a:pt x="1279778" y="914400"/>
                  </a:lnTo>
                  <a:lnTo>
                    <a:pt x="1277874" y="914400"/>
                  </a:lnTo>
                  <a:lnTo>
                    <a:pt x="1284683" y="926559"/>
                  </a:lnTo>
                  <a:lnTo>
                    <a:pt x="1283589" y="914400"/>
                  </a:lnTo>
                  <a:lnTo>
                    <a:pt x="1277365" y="901700"/>
                  </a:lnTo>
                  <a:close/>
                </a:path>
                <a:path w="2060575" h="1524000">
                  <a:moveTo>
                    <a:pt x="703579" y="917073"/>
                  </a:moveTo>
                  <a:lnTo>
                    <a:pt x="704761" y="923289"/>
                  </a:lnTo>
                  <a:lnTo>
                    <a:pt x="705461" y="924718"/>
                  </a:lnTo>
                  <a:lnTo>
                    <a:pt x="704329" y="918059"/>
                  </a:lnTo>
                  <a:lnTo>
                    <a:pt x="703579" y="917073"/>
                  </a:lnTo>
                  <a:close/>
                </a:path>
                <a:path w="2060575" h="1524000">
                  <a:moveTo>
                    <a:pt x="698881" y="901700"/>
                  </a:moveTo>
                  <a:lnTo>
                    <a:pt x="700405" y="914400"/>
                  </a:lnTo>
                  <a:lnTo>
                    <a:pt x="704761" y="923289"/>
                  </a:lnTo>
                  <a:lnTo>
                    <a:pt x="703579" y="917073"/>
                  </a:lnTo>
                  <a:lnTo>
                    <a:pt x="701547" y="914400"/>
                  </a:lnTo>
                  <a:lnTo>
                    <a:pt x="706501" y="914400"/>
                  </a:lnTo>
                  <a:lnTo>
                    <a:pt x="698881" y="901700"/>
                  </a:lnTo>
                  <a:close/>
                </a:path>
                <a:path w="2060575" h="1524000">
                  <a:moveTo>
                    <a:pt x="43306" y="914400"/>
                  </a:moveTo>
                  <a:lnTo>
                    <a:pt x="41528" y="914400"/>
                  </a:lnTo>
                  <a:lnTo>
                    <a:pt x="45254" y="922866"/>
                  </a:lnTo>
                  <a:lnTo>
                    <a:pt x="43306" y="914400"/>
                  </a:lnTo>
                  <a:close/>
                </a:path>
                <a:path w="2060575" h="1524000">
                  <a:moveTo>
                    <a:pt x="704595" y="914400"/>
                  </a:moveTo>
                  <a:lnTo>
                    <a:pt x="703707" y="914400"/>
                  </a:lnTo>
                  <a:lnTo>
                    <a:pt x="704329" y="918059"/>
                  </a:lnTo>
                  <a:lnTo>
                    <a:pt x="706180" y="920496"/>
                  </a:lnTo>
                  <a:lnTo>
                    <a:pt x="704595" y="914400"/>
                  </a:lnTo>
                  <a:close/>
                </a:path>
                <a:path w="2060575" h="1524000">
                  <a:moveTo>
                    <a:pt x="706501" y="914400"/>
                  </a:moveTo>
                  <a:lnTo>
                    <a:pt x="704595" y="914400"/>
                  </a:lnTo>
                  <a:lnTo>
                    <a:pt x="709358" y="919162"/>
                  </a:lnTo>
                  <a:lnTo>
                    <a:pt x="706501" y="914400"/>
                  </a:lnTo>
                  <a:close/>
                </a:path>
                <a:path w="2060575" h="1524000">
                  <a:moveTo>
                    <a:pt x="1226439" y="914400"/>
                  </a:moveTo>
                  <a:lnTo>
                    <a:pt x="1223009" y="914400"/>
                  </a:lnTo>
                  <a:lnTo>
                    <a:pt x="1227141" y="918531"/>
                  </a:lnTo>
                  <a:lnTo>
                    <a:pt x="1226439" y="914400"/>
                  </a:lnTo>
                  <a:close/>
                </a:path>
                <a:path w="2060575" h="1524000">
                  <a:moveTo>
                    <a:pt x="703707" y="914400"/>
                  </a:moveTo>
                  <a:lnTo>
                    <a:pt x="703071" y="914400"/>
                  </a:lnTo>
                  <a:lnTo>
                    <a:pt x="703579" y="917073"/>
                  </a:lnTo>
                  <a:lnTo>
                    <a:pt x="704329" y="918059"/>
                  </a:lnTo>
                  <a:lnTo>
                    <a:pt x="703707" y="914400"/>
                  </a:lnTo>
                  <a:close/>
                </a:path>
                <a:path w="2060575" h="1524000">
                  <a:moveTo>
                    <a:pt x="36364" y="910166"/>
                  </a:moveTo>
                  <a:lnTo>
                    <a:pt x="36702" y="914400"/>
                  </a:lnTo>
                  <a:lnTo>
                    <a:pt x="37211" y="914400"/>
                  </a:lnTo>
                  <a:lnTo>
                    <a:pt x="36364" y="910166"/>
                  </a:lnTo>
                  <a:close/>
                </a:path>
                <a:path w="2060575" h="1524000">
                  <a:moveTo>
                    <a:pt x="35687" y="901700"/>
                  </a:moveTo>
                  <a:lnTo>
                    <a:pt x="36364" y="910166"/>
                  </a:lnTo>
                  <a:lnTo>
                    <a:pt x="37211" y="914400"/>
                  </a:lnTo>
                  <a:lnTo>
                    <a:pt x="40005" y="914400"/>
                  </a:lnTo>
                  <a:lnTo>
                    <a:pt x="35687" y="901700"/>
                  </a:lnTo>
                  <a:close/>
                </a:path>
                <a:path w="2060575" h="1524000">
                  <a:moveTo>
                    <a:pt x="101853" y="901700"/>
                  </a:moveTo>
                  <a:lnTo>
                    <a:pt x="35687" y="901700"/>
                  </a:lnTo>
                  <a:lnTo>
                    <a:pt x="40005" y="914400"/>
                  </a:lnTo>
                  <a:lnTo>
                    <a:pt x="107695" y="914400"/>
                  </a:lnTo>
                  <a:lnTo>
                    <a:pt x="101853" y="901700"/>
                  </a:lnTo>
                  <a:close/>
                </a:path>
                <a:path w="2060575" h="1524000">
                  <a:moveTo>
                    <a:pt x="299084" y="901700"/>
                  </a:moveTo>
                  <a:lnTo>
                    <a:pt x="202437" y="901700"/>
                  </a:lnTo>
                  <a:lnTo>
                    <a:pt x="197484" y="914400"/>
                  </a:lnTo>
                  <a:lnTo>
                    <a:pt x="289306" y="914400"/>
                  </a:lnTo>
                  <a:lnTo>
                    <a:pt x="299084" y="901700"/>
                  </a:lnTo>
                  <a:close/>
                </a:path>
                <a:path w="2060575" h="1524000">
                  <a:moveTo>
                    <a:pt x="299084" y="901700"/>
                  </a:moveTo>
                  <a:lnTo>
                    <a:pt x="289306" y="914400"/>
                  </a:lnTo>
                  <a:lnTo>
                    <a:pt x="295528" y="914400"/>
                  </a:lnTo>
                  <a:lnTo>
                    <a:pt x="299084" y="901700"/>
                  </a:lnTo>
                  <a:close/>
                </a:path>
                <a:path w="2060575" h="1524000">
                  <a:moveTo>
                    <a:pt x="305307" y="901700"/>
                  </a:moveTo>
                  <a:lnTo>
                    <a:pt x="299084" y="901700"/>
                  </a:lnTo>
                  <a:lnTo>
                    <a:pt x="295528" y="914400"/>
                  </a:lnTo>
                  <a:lnTo>
                    <a:pt x="296799" y="914400"/>
                  </a:lnTo>
                  <a:lnTo>
                    <a:pt x="305307" y="901700"/>
                  </a:lnTo>
                  <a:close/>
                </a:path>
                <a:path w="2060575" h="1524000">
                  <a:moveTo>
                    <a:pt x="305307" y="901700"/>
                  </a:moveTo>
                  <a:lnTo>
                    <a:pt x="296799" y="914400"/>
                  </a:lnTo>
                  <a:lnTo>
                    <a:pt x="302006" y="914400"/>
                  </a:lnTo>
                  <a:lnTo>
                    <a:pt x="305307" y="901700"/>
                  </a:lnTo>
                  <a:close/>
                </a:path>
                <a:path w="2060575" h="1524000">
                  <a:moveTo>
                    <a:pt x="308863" y="901700"/>
                  </a:moveTo>
                  <a:lnTo>
                    <a:pt x="305307" y="901700"/>
                  </a:lnTo>
                  <a:lnTo>
                    <a:pt x="302006" y="914400"/>
                  </a:lnTo>
                  <a:lnTo>
                    <a:pt x="305181" y="914400"/>
                  </a:lnTo>
                  <a:lnTo>
                    <a:pt x="308863" y="901700"/>
                  </a:lnTo>
                  <a:close/>
                </a:path>
                <a:path w="2060575" h="1524000">
                  <a:moveTo>
                    <a:pt x="308863" y="901700"/>
                  </a:moveTo>
                  <a:lnTo>
                    <a:pt x="305181" y="914400"/>
                  </a:lnTo>
                  <a:lnTo>
                    <a:pt x="305562" y="914400"/>
                  </a:lnTo>
                  <a:lnTo>
                    <a:pt x="308863" y="901700"/>
                  </a:lnTo>
                  <a:close/>
                </a:path>
                <a:path w="2060575" h="1524000">
                  <a:moveTo>
                    <a:pt x="312038" y="901700"/>
                  </a:moveTo>
                  <a:lnTo>
                    <a:pt x="308863" y="901700"/>
                  </a:lnTo>
                  <a:lnTo>
                    <a:pt x="305562" y="914400"/>
                  </a:lnTo>
                  <a:lnTo>
                    <a:pt x="308482" y="914400"/>
                  </a:lnTo>
                  <a:lnTo>
                    <a:pt x="312038" y="901700"/>
                  </a:lnTo>
                  <a:close/>
                </a:path>
                <a:path w="2060575" h="1524000">
                  <a:moveTo>
                    <a:pt x="698881" y="901700"/>
                  </a:moveTo>
                  <a:lnTo>
                    <a:pt x="663956" y="901700"/>
                  </a:lnTo>
                  <a:lnTo>
                    <a:pt x="673988" y="914400"/>
                  </a:lnTo>
                  <a:lnTo>
                    <a:pt x="700405" y="914400"/>
                  </a:lnTo>
                  <a:lnTo>
                    <a:pt x="698881" y="901700"/>
                  </a:lnTo>
                  <a:close/>
                </a:path>
                <a:path w="2060575" h="1524000">
                  <a:moveTo>
                    <a:pt x="1074039" y="901700"/>
                  </a:moveTo>
                  <a:lnTo>
                    <a:pt x="987551" y="901700"/>
                  </a:lnTo>
                  <a:lnTo>
                    <a:pt x="984631" y="914400"/>
                  </a:lnTo>
                  <a:lnTo>
                    <a:pt x="1072133" y="914400"/>
                  </a:lnTo>
                  <a:lnTo>
                    <a:pt x="1074039" y="901700"/>
                  </a:lnTo>
                  <a:close/>
                </a:path>
                <a:path w="2060575" h="1524000">
                  <a:moveTo>
                    <a:pt x="1266697" y="901700"/>
                  </a:moveTo>
                  <a:lnTo>
                    <a:pt x="1196594" y="901700"/>
                  </a:lnTo>
                  <a:lnTo>
                    <a:pt x="1199133" y="914400"/>
                  </a:lnTo>
                  <a:lnTo>
                    <a:pt x="1279778" y="914400"/>
                  </a:lnTo>
                  <a:lnTo>
                    <a:pt x="1266697" y="901700"/>
                  </a:lnTo>
                  <a:close/>
                </a:path>
                <a:path w="2060575" h="1524000">
                  <a:moveTo>
                    <a:pt x="1275207" y="901700"/>
                  </a:moveTo>
                  <a:lnTo>
                    <a:pt x="1266697" y="901700"/>
                  </a:lnTo>
                  <a:lnTo>
                    <a:pt x="1279778" y="914400"/>
                  </a:lnTo>
                  <a:lnTo>
                    <a:pt x="1275207" y="901700"/>
                  </a:lnTo>
                  <a:close/>
                </a:path>
                <a:path w="2060575" h="1524000">
                  <a:moveTo>
                    <a:pt x="35687" y="901700"/>
                  </a:moveTo>
                  <a:lnTo>
                    <a:pt x="34670" y="901700"/>
                  </a:lnTo>
                  <a:lnTo>
                    <a:pt x="36364" y="910166"/>
                  </a:lnTo>
                  <a:lnTo>
                    <a:pt x="35687" y="901700"/>
                  </a:lnTo>
                  <a:close/>
                </a:path>
                <a:path w="2060575" h="1524000">
                  <a:moveTo>
                    <a:pt x="28320" y="889000"/>
                  </a:moveTo>
                  <a:lnTo>
                    <a:pt x="30225" y="901700"/>
                  </a:lnTo>
                  <a:lnTo>
                    <a:pt x="31876" y="901700"/>
                  </a:lnTo>
                  <a:lnTo>
                    <a:pt x="28320" y="889000"/>
                  </a:lnTo>
                  <a:close/>
                </a:path>
                <a:path w="2060575" h="1524000">
                  <a:moveTo>
                    <a:pt x="59943" y="889000"/>
                  </a:moveTo>
                  <a:lnTo>
                    <a:pt x="28320" y="889000"/>
                  </a:lnTo>
                  <a:lnTo>
                    <a:pt x="31876" y="901700"/>
                  </a:lnTo>
                  <a:lnTo>
                    <a:pt x="67563" y="901700"/>
                  </a:lnTo>
                  <a:lnTo>
                    <a:pt x="64896" y="893855"/>
                  </a:lnTo>
                  <a:lnTo>
                    <a:pt x="59943" y="889000"/>
                  </a:lnTo>
                  <a:close/>
                </a:path>
                <a:path w="2060575" h="1524000">
                  <a:moveTo>
                    <a:pt x="64896" y="893855"/>
                  </a:moveTo>
                  <a:lnTo>
                    <a:pt x="67563" y="901700"/>
                  </a:lnTo>
                  <a:lnTo>
                    <a:pt x="67449" y="897889"/>
                  </a:lnTo>
                  <a:lnTo>
                    <a:pt x="67376" y="896286"/>
                  </a:lnTo>
                  <a:lnTo>
                    <a:pt x="64896" y="893855"/>
                  </a:lnTo>
                  <a:close/>
                </a:path>
                <a:path w="2060575" h="1524000">
                  <a:moveTo>
                    <a:pt x="67402" y="896312"/>
                  </a:moveTo>
                  <a:lnTo>
                    <a:pt x="67563" y="901700"/>
                  </a:lnTo>
                  <a:lnTo>
                    <a:pt x="70103" y="901700"/>
                  </a:lnTo>
                  <a:lnTo>
                    <a:pt x="69928" y="900234"/>
                  </a:lnTo>
                  <a:lnTo>
                    <a:pt x="67443" y="896352"/>
                  </a:lnTo>
                  <a:close/>
                </a:path>
                <a:path w="2060575" h="1524000">
                  <a:moveTo>
                    <a:pt x="69731" y="898595"/>
                  </a:moveTo>
                  <a:lnTo>
                    <a:pt x="69928" y="900234"/>
                  </a:lnTo>
                  <a:lnTo>
                    <a:pt x="70865" y="901700"/>
                  </a:lnTo>
                  <a:lnTo>
                    <a:pt x="72897" y="901700"/>
                  </a:lnTo>
                  <a:lnTo>
                    <a:pt x="69731" y="898595"/>
                  </a:lnTo>
                  <a:close/>
                </a:path>
                <a:path w="2060575" h="1524000">
                  <a:moveTo>
                    <a:pt x="69722" y="889000"/>
                  </a:moveTo>
                  <a:lnTo>
                    <a:pt x="68580" y="889000"/>
                  </a:lnTo>
                  <a:lnTo>
                    <a:pt x="69731" y="898595"/>
                  </a:lnTo>
                  <a:lnTo>
                    <a:pt x="72897" y="901700"/>
                  </a:lnTo>
                  <a:lnTo>
                    <a:pt x="69722" y="889000"/>
                  </a:lnTo>
                  <a:close/>
                </a:path>
                <a:path w="2060575" h="1524000">
                  <a:moveTo>
                    <a:pt x="71246" y="889000"/>
                  </a:moveTo>
                  <a:lnTo>
                    <a:pt x="69722" y="889000"/>
                  </a:lnTo>
                  <a:lnTo>
                    <a:pt x="72897" y="901700"/>
                  </a:lnTo>
                  <a:lnTo>
                    <a:pt x="77343" y="901700"/>
                  </a:lnTo>
                  <a:lnTo>
                    <a:pt x="71246" y="889000"/>
                  </a:lnTo>
                  <a:close/>
                </a:path>
                <a:path w="2060575" h="1524000">
                  <a:moveTo>
                    <a:pt x="336169" y="889000"/>
                  </a:moveTo>
                  <a:lnTo>
                    <a:pt x="233680" y="889000"/>
                  </a:lnTo>
                  <a:lnTo>
                    <a:pt x="224027" y="901700"/>
                  </a:lnTo>
                  <a:lnTo>
                    <a:pt x="326389" y="901700"/>
                  </a:lnTo>
                  <a:lnTo>
                    <a:pt x="336169" y="889000"/>
                  </a:lnTo>
                  <a:close/>
                </a:path>
                <a:path w="2060575" h="1524000">
                  <a:moveTo>
                    <a:pt x="336169" y="889000"/>
                  </a:moveTo>
                  <a:lnTo>
                    <a:pt x="326389" y="901700"/>
                  </a:lnTo>
                  <a:lnTo>
                    <a:pt x="332613" y="901700"/>
                  </a:lnTo>
                  <a:lnTo>
                    <a:pt x="336169" y="889000"/>
                  </a:lnTo>
                  <a:close/>
                </a:path>
                <a:path w="2060575" h="1524000">
                  <a:moveTo>
                    <a:pt x="340994" y="889000"/>
                  </a:moveTo>
                  <a:lnTo>
                    <a:pt x="336169" y="889000"/>
                  </a:lnTo>
                  <a:lnTo>
                    <a:pt x="332613" y="901700"/>
                  </a:lnTo>
                  <a:lnTo>
                    <a:pt x="333882" y="901700"/>
                  </a:lnTo>
                  <a:lnTo>
                    <a:pt x="340994" y="889000"/>
                  </a:lnTo>
                  <a:close/>
                </a:path>
                <a:path w="2060575" h="1524000">
                  <a:moveTo>
                    <a:pt x="340994" y="889000"/>
                  </a:moveTo>
                  <a:lnTo>
                    <a:pt x="333882" y="901700"/>
                  </a:lnTo>
                  <a:lnTo>
                    <a:pt x="337819" y="901700"/>
                  </a:lnTo>
                  <a:lnTo>
                    <a:pt x="340994" y="889000"/>
                  </a:lnTo>
                  <a:close/>
                </a:path>
                <a:path w="2060575" h="1524000">
                  <a:moveTo>
                    <a:pt x="347471" y="889000"/>
                  </a:moveTo>
                  <a:lnTo>
                    <a:pt x="340994" y="889000"/>
                  </a:lnTo>
                  <a:lnTo>
                    <a:pt x="337819" y="901700"/>
                  </a:lnTo>
                  <a:lnTo>
                    <a:pt x="342011" y="901700"/>
                  </a:lnTo>
                  <a:lnTo>
                    <a:pt x="347471" y="889000"/>
                  </a:lnTo>
                  <a:close/>
                </a:path>
                <a:path w="2060575" h="1524000">
                  <a:moveTo>
                    <a:pt x="718693" y="889000"/>
                  </a:moveTo>
                  <a:lnTo>
                    <a:pt x="632587" y="889000"/>
                  </a:lnTo>
                  <a:lnTo>
                    <a:pt x="637667" y="901700"/>
                  </a:lnTo>
                  <a:lnTo>
                    <a:pt x="733932" y="901700"/>
                  </a:lnTo>
                  <a:lnTo>
                    <a:pt x="718693" y="889000"/>
                  </a:lnTo>
                  <a:close/>
                </a:path>
                <a:path w="2060575" h="1524000">
                  <a:moveTo>
                    <a:pt x="731519" y="889000"/>
                  </a:moveTo>
                  <a:lnTo>
                    <a:pt x="718693" y="889000"/>
                  </a:lnTo>
                  <a:lnTo>
                    <a:pt x="733932" y="901700"/>
                  </a:lnTo>
                  <a:lnTo>
                    <a:pt x="733475" y="897889"/>
                  </a:lnTo>
                  <a:lnTo>
                    <a:pt x="731519" y="889000"/>
                  </a:lnTo>
                  <a:close/>
                </a:path>
                <a:path w="2060575" h="1524000">
                  <a:moveTo>
                    <a:pt x="733475" y="897889"/>
                  </a:moveTo>
                  <a:lnTo>
                    <a:pt x="733932" y="901700"/>
                  </a:lnTo>
                  <a:lnTo>
                    <a:pt x="734313" y="901700"/>
                  </a:lnTo>
                  <a:lnTo>
                    <a:pt x="733475" y="897889"/>
                  </a:lnTo>
                  <a:close/>
                </a:path>
                <a:path w="2060575" h="1524000">
                  <a:moveTo>
                    <a:pt x="1248156" y="889000"/>
                  </a:moveTo>
                  <a:lnTo>
                    <a:pt x="1007237" y="889000"/>
                  </a:lnTo>
                  <a:lnTo>
                    <a:pt x="1001394" y="901700"/>
                  </a:lnTo>
                  <a:lnTo>
                    <a:pt x="1254506" y="901700"/>
                  </a:lnTo>
                  <a:lnTo>
                    <a:pt x="1248156" y="889000"/>
                  </a:lnTo>
                  <a:close/>
                </a:path>
                <a:path w="2060575" h="1524000">
                  <a:moveTo>
                    <a:pt x="1251331" y="889000"/>
                  </a:moveTo>
                  <a:lnTo>
                    <a:pt x="1248156" y="889000"/>
                  </a:lnTo>
                  <a:lnTo>
                    <a:pt x="1254506" y="901700"/>
                  </a:lnTo>
                  <a:lnTo>
                    <a:pt x="1254357" y="900641"/>
                  </a:lnTo>
                  <a:lnTo>
                    <a:pt x="1251331" y="889000"/>
                  </a:lnTo>
                  <a:close/>
                </a:path>
                <a:path w="2060575" h="1524000">
                  <a:moveTo>
                    <a:pt x="1254357" y="900641"/>
                  </a:moveTo>
                  <a:lnTo>
                    <a:pt x="1254506" y="901700"/>
                  </a:lnTo>
                  <a:lnTo>
                    <a:pt x="1254357" y="900641"/>
                  </a:lnTo>
                  <a:close/>
                </a:path>
                <a:path w="2060575" h="1524000">
                  <a:moveTo>
                    <a:pt x="1252727" y="889000"/>
                  </a:moveTo>
                  <a:lnTo>
                    <a:pt x="1251331" y="889000"/>
                  </a:lnTo>
                  <a:lnTo>
                    <a:pt x="1254357" y="900641"/>
                  </a:lnTo>
                  <a:lnTo>
                    <a:pt x="1252727" y="889000"/>
                  </a:lnTo>
                  <a:close/>
                </a:path>
                <a:path w="2060575" h="1524000">
                  <a:moveTo>
                    <a:pt x="67443" y="896352"/>
                  </a:moveTo>
                  <a:lnTo>
                    <a:pt x="69928" y="900234"/>
                  </a:lnTo>
                  <a:lnTo>
                    <a:pt x="69731" y="898595"/>
                  </a:lnTo>
                  <a:lnTo>
                    <a:pt x="67443" y="896352"/>
                  </a:lnTo>
                  <a:close/>
                </a:path>
                <a:path w="2060575" h="1524000">
                  <a:moveTo>
                    <a:pt x="68580" y="889000"/>
                  </a:moveTo>
                  <a:lnTo>
                    <a:pt x="67182" y="889000"/>
                  </a:lnTo>
                  <a:lnTo>
                    <a:pt x="67328" y="893855"/>
                  </a:lnTo>
                  <a:lnTo>
                    <a:pt x="67443" y="896352"/>
                  </a:lnTo>
                  <a:lnTo>
                    <a:pt x="69731" y="898595"/>
                  </a:lnTo>
                  <a:lnTo>
                    <a:pt x="68580" y="889000"/>
                  </a:lnTo>
                  <a:close/>
                </a:path>
                <a:path w="2060575" h="1524000">
                  <a:moveTo>
                    <a:pt x="732408" y="889000"/>
                  </a:moveTo>
                  <a:lnTo>
                    <a:pt x="731519" y="889000"/>
                  </a:lnTo>
                  <a:lnTo>
                    <a:pt x="733475" y="897889"/>
                  </a:lnTo>
                  <a:lnTo>
                    <a:pt x="732408" y="889000"/>
                  </a:lnTo>
                  <a:close/>
                </a:path>
                <a:path w="2060575" h="1524000">
                  <a:moveTo>
                    <a:pt x="63821" y="890693"/>
                  </a:moveTo>
                  <a:lnTo>
                    <a:pt x="64896" y="893855"/>
                  </a:lnTo>
                  <a:lnTo>
                    <a:pt x="67402" y="896312"/>
                  </a:lnTo>
                  <a:lnTo>
                    <a:pt x="63821" y="890693"/>
                  </a:lnTo>
                  <a:close/>
                </a:path>
                <a:path w="2060575" h="1524000">
                  <a:moveTo>
                    <a:pt x="67182" y="889000"/>
                  </a:moveTo>
                  <a:lnTo>
                    <a:pt x="63245" y="889000"/>
                  </a:lnTo>
                  <a:lnTo>
                    <a:pt x="63821" y="890693"/>
                  </a:lnTo>
                  <a:lnTo>
                    <a:pt x="67401" y="896286"/>
                  </a:lnTo>
                  <a:lnTo>
                    <a:pt x="67182" y="889000"/>
                  </a:lnTo>
                  <a:close/>
                </a:path>
                <a:path w="2060575" h="1524000">
                  <a:moveTo>
                    <a:pt x="62737" y="889000"/>
                  </a:moveTo>
                  <a:lnTo>
                    <a:pt x="59943" y="889000"/>
                  </a:lnTo>
                  <a:lnTo>
                    <a:pt x="64896" y="893855"/>
                  </a:lnTo>
                  <a:lnTo>
                    <a:pt x="63821" y="890693"/>
                  </a:lnTo>
                  <a:lnTo>
                    <a:pt x="62737" y="889000"/>
                  </a:lnTo>
                  <a:close/>
                </a:path>
                <a:path w="2060575" h="1524000">
                  <a:moveTo>
                    <a:pt x="63245" y="889000"/>
                  </a:moveTo>
                  <a:lnTo>
                    <a:pt x="62737" y="889000"/>
                  </a:lnTo>
                  <a:lnTo>
                    <a:pt x="63821" y="890693"/>
                  </a:lnTo>
                  <a:lnTo>
                    <a:pt x="63245" y="889000"/>
                  </a:lnTo>
                  <a:close/>
                </a:path>
                <a:path w="2060575" h="1524000">
                  <a:moveTo>
                    <a:pt x="58927" y="876300"/>
                  </a:moveTo>
                  <a:lnTo>
                    <a:pt x="19050" y="876300"/>
                  </a:lnTo>
                  <a:lnTo>
                    <a:pt x="21717" y="889000"/>
                  </a:lnTo>
                  <a:lnTo>
                    <a:pt x="63118" y="889000"/>
                  </a:lnTo>
                  <a:lnTo>
                    <a:pt x="58927" y="876300"/>
                  </a:lnTo>
                  <a:close/>
                </a:path>
                <a:path w="2060575" h="1524000">
                  <a:moveTo>
                    <a:pt x="61213" y="876300"/>
                  </a:moveTo>
                  <a:lnTo>
                    <a:pt x="58927" y="876300"/>
                  </a:lnTo>
                  <a:lnTo>
                    <a:pt x="63118" y="889000"/>
                  </a:lnTo>
                  <a:lnTo>
                    <a:pt x="61213" y="876300"/>
                  </a:lnTo>
                  <a:close/>
                </a:path>
                <a:path w="2060575" h="1524000">
                  <a:moveTo>
                    <a:pt x="62230" y="876300"/>
                  </a:moveTo>
                  <a:lnTo>
                    <a:pt x="61213" y="876300"/>
                  </a:lnTo>
                  <a:lnTo>
                    <a:pt x="63118" y="889000"/>
                  </a:lnTo>
                  <a:lnTo>
                    <a:pt x="65024" y="889000"/>
                  </a:lnTo>
                  <a:lnTo>
                    <a:pt x="62230" y="876300"/>
                  </a:lnTo>
                  <a:close/>
                </a:path>
                <a:path w="2060575" h="1524000">
                  <a:moveTo>
                    <a:pt x="273684" y="876300"/>
                  </a:moveTo>
                  <a:lnTo>
                    <a:pt x="265430" y="889000"/>
                  </a:lnTo>
                  <a:lnTo>
                    <a:pt x="272414" y="889000"/>
                  </a:lnTo>
                  <a:lnTo>
                    <a:pt x="273684" y="876300"/>
                  </a:lnTo>
                  <a:close/>
                </a:path>
                <a:path w="2060575" h="1524000">
                  <a:moveTo>
                    <a:pt x="274954" y="884464"/>
                  </a:moveTo>
                  <a:lnTo>
                    <a:pt x="272414" y="889000"/>
                  </a:lnTo>
                  <a:lnTo>
                    <a:pt x="273684" y="889000"/>
                  </a:lnTo>
                  <a:lnTo>
                    <a:pt x="274954" y="884464"/>
                  </a:lnTo>
                  <a:close/>
                </a:path>
                <a:path w="2060575" h="1524000">
                  <a:moveTo>
                    <a:pt x="279526" y="876300"/>
                  </a:moveTo>
                  <a:lnTo>
                    <a:pt x="274954" y="884464"/>
                  </a:lnTo>
                  <a:lnTo>
                    <a:pt x="273684" y="889000"/>
                  </a:lnTo>
                  <a:lnTo>
                    <a:pt x="279526" y="876300"/>
                  </a:lnTo>
                  <a:close/>
                </a:path>
                <a:path w="2060575" h="1524000">
                  <a:moveTo>
                    <a:pt x="404621" y="876300"/>
                  </a:moveTo>
                  <a:lnTo>
                    <a:pt x="279526" y="876300"/>
                  </a:lnTo>
                  <a:lnTo>
                    <a:pt x="273684" y="889000"/>
                  </a:lnTo>
                  <a:lnTo>
                    <a:pt x="399414" y="889000"/>
                  </a:lnTo>
                  <a:lnTo>
                    <a:pt x="404621" y="876300"/>
                  </a:lnTo>
                  <a:close/>
                </a:path>
                <a:path w="2060575" h="1524000">
                  <a:moveTo>
                    <a:pt x="605155" y="876300"/>
                  </a:moveTo>
                  <a:lnTo>
                    <a:pt x="602869" y="876300"/>
                  </a:lnTo>
                  <a:lnTo>
                    <a:pt x="605917" y="889000"/>
                  </a:lnTo>
                  <a:lnTo>
                    <a:pt x="608330" y="889000"/>
                  </a:lnTo>
                  <a:lnTo>
                    <a:pt x="605155" y="876300"/>
                  </a:lnTo>
                  <a:close/>
                </a:path>
                <a:path w="2060575" h="1524000">
                  <a:moveTo>
                    <a:pt x="605155" y="876300"/>
                  </a:moveTo>
                  <a:lnTo>
                    <a:pt x="608330" y="889000"/>
                  </a:lnTo>
                  <a:lnTo>
                    <a:pt x="610996" y="889000"/>
                  </a:lnTo>
                  <a:lnTo>
                    <a:pt x="605155" y="876300"/>
                  </a:lnTo>
                  <a:close/>
                </a:path>
                <a:path w="2060575" h="1524000">
                  <a:moveTo>
                    <a:pt x="615314" y="876300"/>
                  </a:moveTo>
                  <a:lnTo>
                    <a:pt x="605155" y="876300"/>
                  </a:lnTo>
                  <a:lnTo>
                    <a:pt x="610996" y="889000"/>
                  </a:lnTo>
                  <a:lnTo>
                    <a:pt x="617219" y="889000"/>
                  </a:lnTo>
                  <a:lnTo>
                    <a:pt x="615314" y="876300"/>
                  </a:lnTo>
                  <a:close/>
                </a:path>
                <a:path w="2060575" h="1524000">
                  <a:moveTo>
                    <a:pt x="615314" y="876300"/>
                  </a:moveTo>
                  <a:lnTo>
                    <a:pt x="617219" y="889000"/>
                  </a:lnTo>
                  <a:lnTo>
                    <a:pt x="628014" y="889000"/>
                  </a:lnTo>
                  <a:lnTo>
                    <a:pt x="615314" y="876300"/>
                  </a:lnTo>
                  <a:close/>
                </a:path>
                <a:path w="2060575" h="1524000">
                  <a:moveTo>
                    <a:pt x="701420" y="876300"/>
                  </a:moveTo>
                  <a:lnTo>
                    <a:pt x="615314" y="876300"/>
                  </a:lnTo>
                  <a:lnTo>
                    <a:pt x="628014" y="889000"/>
                  </a:lnTo>
                  <a:lnTo>
                    <a:pt x="705103" y="889000"/>
                  </a:lnTo>
                  <a:lnTo>
                    <a:pt x="701420" y="876300"/>
                  </a:lnTo>
                  <a:close/>
                </a:path>
                <a:path w="2060575" h="1524000">
                  <a:moveTo>
                    <a:pt x="1025778" y="876300"/>
                  </a:moveTo>
                  <a:lnTo>
                    <a:pt x="1018920" y="889000"/>
                  </a:lnTo>
                  <a:lnTo>
                    <a:pt x="1025525" y="889000"/>
                  </a:lnTo>
                  <a:lnTo>
                    <a:pt x="1025778" y="876300"/>
                  </a:lnTo>
                  <a:close/>
                </a:path>
                <a:path w="2060575" h="1524000">
                  <a:moveTo>
                    <a:pt x="1219327" y="876300"/>
                  </a:moveTo>
                  <a:lnTo>
                    <a:pt x="1028826" y="876300"/>
                  </a:lnTo>
                  <a:lnTo>
                    <a:pt x="1025525" y="889000"/>
                  </a:lnTo>
                  <a:lnTo>
                    <a:pt x="1228344" y="889000"/>
                  </a:lnTo>
                  <a:lnTo>
                    <a:pt x="1219327" y="876300"/>
                  </a:lnTo>
                  <a:close/>
                </a:path>
                <a:path w="2060575" h="1524000">
                  <a:moveTo>
                    <a:pt x="1224407" y="876300"/>
                  </a:moveTo>
                  <a:lnTo>
                    <a:pt x="1219327" y="876300"/>
                  </a:lnTo>
                  <a:lnTo>
                    <a:pt x="1228344" y="889000"/>
                  </a:lnTo>
                  <a:lnTo>
                    <a:pt x="1224407" y="876300"/>
                  </a:lnTo>
                  <a:close/>
                </a:path>
                <a:path w="2060575" h="1524000">
                  <a:moveTo>
                    <a:pt x="1231264" y="876300"/>
                  </a:moveTo>
                  <a:lnTo>
                    <a:pt x="1224407" y="876300"/>
                  </a:lnTo>
                  <a:lnTo>
                    <a:pt x="1228344" y="889000"/>
                  </a:lnTo>
                  <a:lnTo>
                    <a:pt x="1234058" y="889000"/>
                  </a:lnTo>
                  <a:lnTo>
                    <a:pt x="1231264" y="876300"/>
                  </a:lnTo>
                  <a:close/>
                </a:path>
                <a:path w="2060575" h="1524000">
                  <a:moveTo>
                    <a:pt x="279526" y="876300"/>
                  </a:moveTo>
                  <a:lnTo>
                    <a:pt x="277240" y="876300"/>
                  </a:lnTo>
                  <a:lnTo>
                    <a:pt x="274954" y="884464"/>
                  </a:lnTo>
                  <a:lnTo>
                    <a:pt x="279526" y="876300"/>
                  </a:lnTo>
                  <a:close/>
                </a:path>
                <a:path w="2060575" h="1524000">
                  <a:moveTo>
                    <a:pt x="10371" y="867833"/>
                  </a:moveTo>
                  <a:lnTo>
                    <a:pt x="11556" y="876300"/>
                  </a:lnTo>
                  <a:lnTo>
                    <a:pt x="12318" y="876300"/>
                  </a:lnTo>
                  <a:lnTo>
                    <a:pt x="10371" y="867833"/>
                  </a:lnTo>
                  <a:close/>
                </a:path>
                <a:path w="2060575" h="1524000">
                  <a:moveTo>
                    <a:pt x="9778" y="863600"/>
                  </a:moveTo>
                  <a:lnTo>
                    <a:pt x="10371" y="867833"/>
                  </a:lnTo>
                  <a:lnTo>
                    <a:pt x="12318" y="876300"/>
                  </a:lnTo>
                  <a:lnTo>
                    <a:pt x="9778" y="863600"/>
                  </a:lnTo>
                  <a:close/>
                </a:path>
                <a:path w="2060575" h="1524000">
                  <a:moveTo>
                    <a:pt x="53212" y="863600"/>
                  </a:moveTo>
                  <a:lnTo>
                    <a:pt x="9778" y="863600"/>
                  </a:lnTo>
                  <a:lnTo>
                    <a:pt x="12318" y="876300"/>
                  </a:lnTo>
                  <a:lnTo>
                    <a:pt x="56895" y="876300"/>
                  </a:lnTo>
                  <a:lnTo>
                    <a:pt x="53212" y="863600"/>
                  </a:lnTo>
                  <a:close/>
                </a:path>
                <a:path w="2060575" h="1524000">
                  <a:moveTo>
                    <a:pt x="314325" y="863600"/>
                  </a:moveTo>
                  <a:lnTo>
                    <a:pt x="306958" y="863600"/>
                  </a:lnTo>
                  <a:lnTo>
                    <a:pt x="303911" y="876300"/>
                  </a:lnTo>
                  <a:lnTo>
                    <a:pt x="310769" y="876300"/>
                  </a:lnTo>
                  <a:lnTo>
                    <a:pt x="314325" y="863600"/>
                  </a:lnTo>
                  <a:close/>
                </a:path>
                <a:path w="2060575" h="1524000">
                  <a:moveTo>
                    <a:pt x="320547" y="863600"/>
                  </a:moveTo>
                  <a:lnTo>
                    <a:pt x="314325" y="863600"/>
                  </a:lnTo>
                  <a:lnTo>
                    <a:pt x="310769" y="876300"/>
                  </a:lnTo>
                  <a:lnTo>
                    <a:pt x="320547" y="863600"/>
                  </a:lnTo>
                  <a:close/>
                </a:path>
                <a:path w="2060575" h="1524000">
                  <a:moveTo>
                    <a:pt x="456945" y="863600"/>
                  </a:moveTo>
                  <a:lnTo>
                    <a:pt x="320547" y="863600"/>
                  </a:lnTo>
                  <a:lnTo>
                    <a:pt x="310769" y="876300"/>
                  </a:lnTo>
                  <a:lnTo>
                    <a:pt x="449833" y="876300"/>
                  </a:lnTo>
                  <a:lnTo>
                    <a:pt x="456945" y="863600"/>
                  </a:lnTo>
                  <a:close/>
                </a:path>
                <a:path w="2060575" h="1524000">
                  <a:moveTo>
                    <a:pt x="456945" y="863600"/>
                  </a:moveTo>
                  <a:lnTo>
                    <a:pt x="449833" y="876300"/>
                  </a:lnTo>
                  <a:lnTo>
                    <a:pt x="453644" y="876300"/>
                  </a:lnTo>
                  <a:lnTo>
                    <a:pt x="456945" y="863600"/>
                  </a:lnTo>
                  <a:close/>
                </a:path>
                <a:path w="2060575" h="1524000">
                  <a:moveTo>
                    <a:pt x="659383" y="863600"/>
                  </a:moveTo>
                  <a:lnTo>
                    <a:pt x="456945" y="863600"/>
                  </a:lnTo>
                  <a:lnTo>
                    <a:pt x="453644" y="876300"/>
                  </a:lnTo>
                  <a:lnTo>
                    <a:pt x="667638" y="876300"/>
                  </a:lnTo>
                  <a:lnTo>
                    <a:pt x="659383" y="863600"/>
                  </a:lnTo>
                  <a:close/>
                </a:path>
                <a:path w="2060575" h="1524000">
                  <a:moveTo>
                    <a:pt x="1203578" y="863600"/>
                  </a:moveTo>
                  <a:lnTo>
                    <a:pt x="1083056" y="863600"/>
                  </a:lnTo>
                  <a:lnTo>
                    <a:pt x="1075436" y="876300"/>
                  </a:lnTo>
                  <a:lnTo>
                    <a:pt x="1206245" y="876300"/>
                  </a:lnTo>
                  <a:lnTo>
                    <a:pt x="1203578" y="863600"/>
                  </a:lnTo>
                  <a:close/>
                </a:path>
                <a:path w="2060575" h="1524000">
                  <a:moveTo>
                    <a:pt x="9778" y="863600"/>
                  </a:moveTo>
                  <a:lnTo>
                    <a:pt x="9397" y="863600"/>
                  </a:lnTo>
                  <a:lnTo>
                    <a:pt x="10371" y="867833"/>
                  </a:lnTo>
                  <a:lnTo>
                    <a:pt x="9778" y="863600"/>
                  </a:lnTo>
                  <a:close/>
                </a:path>
                <a:path w="2060575" h="1524000">
                  <a:moveTo>
                    <a:pt x="5111" y="860425"/>
                  </a:moveTo>
                  <a:lnTo>
                    <a:pt x="5206" y="863600"/>
                  </a:lnTo>
                  <a:lnTo>
                    <a:pt x="5587" y="863600"/>
                  </a:lnTo>
                  <a:lnTo>
                    <a:pt x="5111" y="860425"/>
                  </a:lnTo>
                  <a:close/>
                </a:path>
                <a:path w="2060575" h="1524000">
                  <a:moveTo>
                    <a:pt x="4868" y="852311"/>
                  </a:moveTo>
                  <a:lnTo>
                    <a:pt x="5111" y="860425"/>
                  </a:lnTo>
                  <a:lnTo>
                    <a:pt x="5587" y="863600"/>
                  </a:lnTo>
                  <a:lnTo>
                    <a:pt x="6222" y="863600"/>
                  </a:lnTo>
                  <a:lnTo>
                    <a:pt x="4868" y="852311"/>
                  </a:lnTo>
                  <a:close/>
                </a:path>
                <a:path w="2060575" h="1524000">
                  <a:moveTo>
                    <a:pt x="4849" y="851693"/>
                  </a:moveTo>
                  <a:lnTo>
                    <a:pt x="4889" y="852487"/>
                  </a:lnTo>
                  <a:lnTo>
                    <a:pt x="6222" y="863600"/>
                  </a:lnTo>
                  <a:lnTo>
                    <a:pt x="5000" y="852487"/>
                  </a:lnTo>
                  <a:lnTo>
                    <a:pt x="4849" y="851693"/>
                  </a:lnTo>
                  <a:close/>
                </a:path>
                <a:path w="2060575" h="1524000">
                  <a:moveTo>
                    <a:pt x="5000" y="852487"/>
                  </a:moveTo>
                  <a:lnTo>
                    <a:pt x="6222" y="863600"/>
                  </a:lnTo>
                  <a:lnTo>
                    <a:pt x="7112" y="863600"/>
                  </a:lnTo>
                  <a:lnTo>
                    <a:pt x="5000" y="852487"/>
                  </a:lnTo>
                  <a:close/>
                </a:path>
                <a:path w="2060575" h="1524000">
                  <a:moveTo>
                    <a:pt x="42418" y="850900"/>
                  </a:moveTo>
                  <a:lnTo>
                    <a:pt x="4825" y="850900"/>
                  </a:lnTo>
                  <a:lnTo>
                    <a:pt x="5000" y="852487"/>
                  </a:lnTo>
                  <a:lnTo>
                    <a:pt x="7112" y="863600"/>
                  </a:lnTo>
                  <a:lnTo>
                    <a:pt x="45719" y="863600"/>
                  </a:lnTo>
                  <a:lnTo>
                    <a:pt x="42418" y="850900"/>
                  </a:lnTo>
                  <a:close/>
                </a:path>
                <a:path w="2060575" h="1524000">
                  <a:moveTo>
                    <a:pt x="349122" y="850900"/>
                  </a:moveTo>
                  <a:lnTo>
                    <a:pt x="345820" y="850900"/>
                  </a:lnTo>
                  <a:lnTo>
                    <a:pt x="343788" y="863600"/>
                  </a:lnTo>
                  <a:lnTo>
                    <a:pt x="345947" y="863600"/>
                  </a:lnTo>
                  <a:lnTo>
                    <a:pt x="349122" y="850900"/>
                  </a:lnTo>
                  <a:close/>
                </a:path>
                <a:path w="2060575" h="1524000">
                  <a:moveTo>
                    <a:pt x="351027" y="850900"/>
                  </a:moveTo>
                  <a:lnTo>
                    <a:pt x="349122" y="850900"/>
                  </a:lnTo>
                  <a:lnTo>
                    <a:pt x="345947" y="863600"/>
                  </a:lnTo>
                  <a:lnTo>
                    <a:pt x="351027" y="850900"/>
                  </a:lnTo>
                  <a:close/>
                </a:path>
                <a:path w="2060575" h="1524000">
                  <a:moveTo>
                    <a:pt x="629412" y="850900"/>
                  </a:moveTo>
                  <a:lnTo>
                    <a:pt x="351027" y="850900"/>
                  </a:lnTo>
                  <a:lnTo>
                    <a:pt x="345947" y="863600"/>
                  </a:lnTo>
                  <a:lnTo>
                    <a:pt x="638175" y="863600"/>
                  </a:lnTo>
                  <a:lnTo>
                    <a:pt x="629412" y="850900"/>
                  </a:lnTo>
                  <a:close/>
                </a:path>
                <a:path w="2060575" h="1524000">
                  <a:moveTo>
                    <a:pt x="636396" y="850900"/>
                  </a:moveTo>
                  <a:lnTo>
                    <a:pt x="629412" y="850900"/>
                  </a:lnTo>
                  <a:lnTo>
                    <a:pt x="638175" y="863600"/>
                  </a:lnTo>
                  <a:lnTo>
                    <a:pt x="636396" y="850900"/>
                  </a:lnTo>
                  <a:close/>
                </a:path>
                <a:path w="2060575" h="1524000">
                  <a:moveTo>
                    <a:pt x="637539" y="850900"/>
                  </a:moveTo>
                  <a:lnTo>
                    <a:pt x="636396" y="850900"/>
                  </a:lnTo>
                  <a:lnTo>
                    <a:pt x="638175" y="863600"/>
                  </a:lnTo>
                  <a:lnTo>
                    <a:pt x="642238" y="863600"/>
                  </a:lnTo>
                  <a:lnTo>
                    <a:pt x="637539" y="850900"/>
                  </a:lnTo>
                  <a:close/>
                </a:path>
                <a:path w="2060575" h="1524000">
                  <a:moveTo>
                    <a:pt x="4699" y="850900"/>
                  </a:moveTo>
                  <a:lnTo>
                    <a:pt x="3682" y="850900"/>
                  </a:lnTo>
                  <a:lnTo>
                    <a:pt x="5111" y="860425"/>
                  </a:lnTo>
                  <a:lnTo>
                    <a:pt x="4873" y="852487"/>
                  </a:lnTo>
                  <a:lnTo>
                    <a:pt x="4699" y="850900"/>
                  </a:lnTo>
                  <a:close/>
                </a:path>
                <a:path w="2060575" h="1524000">
                  <a:moveTo>
                    <a:pt x="4825" y="850900"/>
                  </a:moveTo>
                  <a:lnTo>
                    <a:pt x="4849" y="851693"/>
                  </a:lnTo>
                  <a:lnTo>
                    <a:pt x="5000" y="852487"/>
                  </a:lnTo>
                  <a:lnTo>
                    <a:pt x="4825" y="850900"/>
                  </a:lnTo>
                  <a:close/>
                </a:path>
                <a:path w="2060575" h="1524000">
                  <a:moveTo>
                    <a:pt x="4699" y="850900"/>
                  </a:moveTo>
                  <a:lnTo>
                    <a:pt x="4868" y="852311"/>
                  </a:lnTo>
                  <a:lnTo>
                    <a:pt x="4849" y="851693"/>
                  </a:lnTo>
                  <a:lnTo>
                    <a:pt x="4699" y="850900"/>
                  </a:lnTo>
                  <a:close/>
                </a:path>
                <a:path w="2060575" h="1524000">
                  <a:moveTo>
                    <a:pt x="4825" y="850900"/>
                  </a:moveTo>
                  <a:lnTo>
                    <a:pt x="4849" y="851693"/>
                  </a:lnTo>
                  <a:lnTo>
                    <a:pt x="4825" y="850900"/>
                  </a:lnTo>
                  <a:close/>
                </a:path>
                <a:path w="2060575" h="1524000">
                  <a:moveTo>
                    <a:pt x="36956" y="749300"/>
                  </a:moveTo>
                  <a:lnTo>
                    <a:pt x="634" y="749300"/>
                  </a:lnTo>
                  <a:lnTo>
                    <a:pt x="0" y="762000"/>
                  </a:lnTo>
                  <a:lnTo>
                    <a:pt x="0" y="850900"/>
                  </a:lnTo>
                  <a:lnTo>
                    <a:pt x="36575" y="850900"/>
                  </a:lnTo>
                  <a:lnTo>
                    <a:pt x="32893" y="838200"/>
                  </a:lnTo>
                  <a:lnTo>
                    <a:pt x="34925" y="838200"/>
                  </a:lnTo>
                  <a:lnTo>
                    <a:pt x="34925" y="762000"/>
                  </a:lnTo>
                  <a:lnTo>
                    <a:pt x="36194" y="762000"/>
                  </a:lnTo>
                  <a:lnTo>
                    <a:pt x="36956" y="749300"/>
                  </a:lnTo>
                  <a:close/>
                </a:path>
                <a:path w="2060575" h="1524000">
                  <a:moveTo>
                    <a:pt x="36194" y="838200"/>
                  </a:moveTo>
                  <a:lnTo>
                    <a:pt x="32893" y="838200"/>
                  </a:lnTo>
                  <a:lnTo>
                    <a:pt x="36575" y="850900"/>
                  </a:lnTo>
                  <a:lnTo>
                    <a:pt x="36194" y="838200"/>
                  </a:lnTo>
                  <a:close/>
                </a:path>
                <a:path w="2060575" h="1524000">
                  <a:moveTo>
                    <a:pt x="36702" y="838200"/>
                  </a:moveTo>
                  <a:lnTo>
                    <a:pt x="36194" y="838200"/>
                  </a:lnTo>
                  <a:lnTo>
                    <a:pt x="36575" y="850900"/>
                  </a:lnTo>
                  <a:lnTo>
                    <a:pt x="38100" y="850900"/>
                  </a:lnTo>
                  <a:lnTo>
                    <a:pt x="36702" y="838200"/>
                  </a:lnTo>
                  <a:close/>
                </a:path>
                <a:path w="2060575" h="1524000">
                  <a:moveTo>
                    <a:pt x="415544" y="838200"/>
                  </a:moveTo>
                  <a:lnTo>
                    <a:pt x="407924" y="838200"/>
                  </a:lnTo>
                  <a:lnTo>
                    <a:pt x="402970" y="850900"/>
                  </a:lnTo>
                  <a:lnTo>
                    <a:pt x="411099" y="850900"/>
                  </a:lnTo>
                  <a:lnTo>
                    <a:pt x="415544" y="838200"/>
                  </a:lnTo>
                  <a:close/>
                </a:path>
                <a:path w="2060575" h="1524000">
                  <a:moveTo>
                    <a:pt x="579119" y="838200"/>
                  </a:moveTo>
                  <a:lnTo>
                    <a:pt x="417321" y="838200"/>
                  </a:lnTo>
                  <a:lnTo>
                    <a:pt x="411099" y="850900"/>
                  </a:lnTo>
                  <a:lnTo>
                    <a:pt x="587501" y="850900"/>
                  </a:lnTo>
                  <a:lnTo>
                    <a:pt x="579119" y="838200"/>
                  </a:lnTo>
                  <a:close/>
                </a:path>
                <a:path w="2060575" h="1524000">
                  <a:moveTo>
                    <a:pt x="584326" y="838200"/>
                  </a:moveTo>
                  <a:lnTo>
                    <a:pt x="587501" y="850900"/>
                  </a:lnTo>
                  <a:lnTo>
                    <a:pt x="594487" y="850900"/>
                  </a:lnTo>
                  <a:lnTo>
                    <a:pt x="584326" y="838200"/>
                  </a:lnTo>
                  <a:close/>
                </a:path>
                <a:path w="2060575" h="1524000">
                  <a:moveTo>
                    <a:pt x="41263" y="706004"/>
                  </a:moveTo>
                  <a:lnTo>
                    <a:pt x="39496" y="711200"/>
                  </a:lnTo>
                  <a:lnTo>
                    <a:pt x="3556" y="711200"/>
                  </a:lnTo>
                  <a:lnTo>
                    <a:pt x="3556" y="736600"/>
                  </a:lnTo>
                  <a:lnTo>
                    <a:pt x="3937" y="736600"/>
                  </a:lnTo>
                  <a:lnTo>
                    <a:pt x="2412" y="749300"/>
                  </a:lnTo>
                  <a:lnTo>
                    <a:pt x="38226" y="749300"/>
                  </a:lnTo>
                  <a:lnTo>
                    <a:pt x="38481" y="736600"/>
                  </a:lnTo>
                  <a:lnTo>
                    <a:pt x="38481" y="723900"/>
                  </a:lnTo>
                  <a:lnTo>
                    <a:pt x="39243" y="723900"/>
                  </a:lnTo>
                  <a:lnTo>
                    <a:pt x="40639" y="711200"/>
                  </a:lnTo>
                  <a:lnTo>
                    <a:pt x="41263" y="706004"/>
                  </a:lnTo>
                  <a:close/>
                </a:path>
                <a:path w="2060575" h="1524000">
                  <a:moveTo>
                    <a:pt x="40639" y="711200"/>
                  </a:moveTo>
                  <a:lnTo>
                    <a:pt x="39243" y="723900"/>
                  </a:lnTo>
                  <a:lnTo>
                    <a:pt x="40277" y="718457"/>
                  </a:lnTo>
                  <a:lnTo>
                    <a:pt x="40639" y="711200"/>
                  </a:lnTo>
                  <a:close/>
                </a:path>
                <a:path w="2060575" h="1524000">
                  <a:moveTo>
                    <a:pt x="40277" y="718457"/>
                  </a:moveTo>
                  <a:lnTo>
                    <a:pt x="39243" y="723900"/>
                  </a:lnTo>
                  <a:lnTo>
                    <a:pt x="40005" y="723900"/>
                  </a:lnTo>
                  <a:lnTo>
                    <a:pt x="40277" y="718457"/>
                  </a:lnTo>
                  <a:close/>
                </a:path>
                <a:path w="2060575" h="1524000">
                  <a:moveTo>
                    <a:pt x="42163" y="703355"/>
                  </a:moveTo>
                  <a:lnTo>
                    <a:pt x="41263" y="706004"/>
                  </a:lnTo>
                  <a:lnTo>
                    <a:pt x="40639" y="711200"/>
                  </a:lnTo>
                  <a:lnTo>
                    <a:pt x="40277" y="718457"/>
                  </a:lnTo>
                  <a:lnTo>
                    <a:pt x="41656" y="711200"/>
                  </a:lnTo>
                  <a:lnTo>
                    <a:pt x="42037" y="711200"/>
                  </a:lnTo>
                  <a:lnTo>
                    <a:pt x="42163" y="703355"/>
                  </a:lnTo>
                  <a:close/>
                </a:path>
                <a:path w="2060575" h="1524000">
                  <a:moveTo>
                    <a:pt x="7238" y="706966"/>
                  </a:moveTo>
                  <a:lnTo>
                    <a:pt x="6476" y="711200"/>
                  </a:lnTo>
                  <a:lnTo>
                    <a:pt x="7238" y="711200"/>
                  </a:lnTo>
                  <a:lnTo>
                    <a:pt x="7238" y="706966"/>
                  </a:lnTo>
                  <a:close/>
                </a:path>
                <a:path w="2060575" h="1524000">
                  <a:moveTo>
                    <a:pt x="8762" y="698500"/>
                  </a:moveTo>
                  <a:lnTo>
                    <a:pt x="7238" y="706966"/>
                  </a:lnTo>
                  <a:lnTo>
                    <a:pt x="7238" y="711200"/>
                  </a:lnTo>
                  <a:lnTo>
                    <a:pt x="8762" y="698500"/>
                  </a:lnTo>
                  <a:close/>
                </a:path>
                <a:path w="2060575" h="1524000">
                  <a:moveTo>
                    <a:pt x="42163" y="698500"/>
                  </a:moveTo>
                  <a:lnTo>
                    <a:pt x="8762" y="698500"/>
                  </a:lnTo>
                  <a:lnTo>
                    <a:pt x="7238" y="711200"/>
                  </a:lnTo>
                  <a:lnTo>
                    <a:pt x="39496" y="711200"/>
                  </a:lnTo>
                  <a:lnTo>
                    <a:pt x="41293" y="705757"/>
                  </a:lnTo>
                  <a:lnTo>
                    <a:pt x="42163" y="698500"/>
                  </a:lnTo>
                  <a:close/>
                </a:path>
                <a:path w="2060575" h="1524000">
                  <a:moveTo>
                    <a:pt x="42163" y="709083"/>
                  </a:moveTo>
                  <a:lnTo>
                    <a:pt x="42037" y="711200"/>
                  </a:lnTo>
                  <a:lnTo>
                    <a:pt x="42163" y="709083"/>
                  </a:lnTo>
                  <a:close/>
                </a:path>
                <a:path w="2060575" h="1524000">
                  <a:moveTo>
                    <a:pt x="42581" y="702128"/>
                  </a:moveTo>
                  <a:lnTo>
                    <a:pt x="42244" y="703118"/>
                  </a:lnTo>
                  <a:lnTo>
                    <a:pt x="42163" y="709083"/>
                  </a:lnTo>
                  <a:lnTo>
                    <a:pt x="42581" y="702128"/>
                  </a:lnTo>
                  <a:close/>
                </a:path>
                <a:path w="2060575" h="1524000">
                  <a:moveTo>
                    <a:pt x="8762" y="698500"/>
                  </a:moveTo>
                  <a:lnTo>
                    <a:pt x="7238" y="698500"/>
                  </a:lnTo>
                  <a:lnTo>
                    <a:pt x="7238" y="706966"/>
                  </a:lnTo>
                  <a:lnTo>
                    <a:pt x="8762" y="698500"/>
                  </a:lnTo>
                  <a:close/>
                </a:path>
                <a:path w="2060575" h="1524000">
                  <a:moveTo>
                    <a:pt x="42163" y="703118"/>
                  </a:moveTo>
                  <a:lnTo>
                    <a:pt x="41293" y="705757"/>
                  </a:lnTo>
                  <a:lnTo>
                    <a:pt x="41263" y="706004"/>
                  </a:lnTo>
                  <a:lnTo>
                    <a:pt x="42163" y="703355"/>
                  </a:lnTo>
                  <a:lnTo>
                    <a:pt x="42163" y="703118"/>
                  </a:lnTo>
                  <a:close/>
                </a:path>
                <a:path w="2060575" h="1524000">
                  <a:moveTo>
                    <a:pt x="42163" y="698500"/>
                  </a:moveTo>
                  <a:lnTo>
                    <a:pt x="41293" y="705757"/>
                  </a:lnTo>
                  <a:lnTo>
                    <a:pt x="42085" y="703355"/>
                  </a:lnTo>
                  <a:lnTo>
                    <a:pt x="42163" y="698500"/>
                  </a:lnTo>
                  <a:close/>
                </a:path>
                <a:path w="2060575" h="1524000">
                  <a:moveTo>
                    <a:pt x="42799" y="698500"/>
                  </a:moveTo>
                  <a:lnTo>
                    <a:pt x="42163" y="698500"/>
                  </a:lnTo>
                  <a:lnTo>
                    <a:pt x="42163" y="703118"/>
                  </a:lnTo>
                  <a:lnTo>
                    <a:pt x="42601" y="701792"/>
                  </a:lnTo>
                  <a:lnTo>
                    <a:pt x="42799" y="698500"/>
                  </a:lnTo>
                  <a:close/>
                </a:path>
                <a:path w="2060575" h="1524000">
                  <a:moveTo>
                    <a:pt x="43814" y="698500"/>
                  </a:moveTo>
                  <a:lnTo>
                    <a:pt x="42601" y="701792"/>
                  </a:lnTo>
                  <a:lnTo>
                    <a:pt x="42581" y="702128"/>
                  </a:lnTo>
                  <a:lnTo>
                    <a:pt x="43814" y="698500"/>
                  </a:lnTo>
                  <a:close/>
                </a:path>
                <a:path w="2060575" h="1524000">
                  <a:moveTo>
                    <a:pt x="50672" y="685800"/>
                  </a:moveTo>
                  <a:lnTo>
                    <a:pt x="10159" y="685800"/>
                  </a:lnTo>
                  <a:lnTo>
                    <a:pt x="9228" y="694266"/>
                  </a:lnTo>
                  <a:lnTo>
                    <a:pt x="9143" y="698500"/>
                  </a:lnTo>
                  <a:lnTo>
                    <a:pt x="48006" y="698500"/>
                  </a:lnTo>
                  <a:lnTo>
                    <a:pt x="50672" y="685800"/>
                  </a:lnTo>
                  <a:close/>
                </a:path>
                <a:path w="2060575" h="1524000">
                  <a:moveTo>
                    <a:pt x="10159" y="685800"/>
                  </a:moveTo>
                  <a:lnTo>
                    <a:pt x="9397" y="685800"/>
                  </a:lnTo>
                  <a:lnTo>
                    <a:pt x="9228" y="694266"/>
                  </a:lnTo>
                  <a:lnTo>
                    <a:pt x="10159" y="685800"/>
                  </a:lnTo>
                  <a:close/>
                </a:path>
                <a:path w="2060575" h="1524000">
                  <a:moveTo>
                    <a:pt x="60706" y="673100"/>
                  </a:moveTo>
                  <a:lnTo>
                    <a:pt x="16256" y="673100"/>
                  </a:lnTo>
                  <a:lnTo>
                    <a:pt x="13334" y="685800"/>
                  </a:lnTo>
                  <a:lnTo>
                    <a:pt x="57150" y="685800"/>
                  </a:lnTo>
                  <a:lnTo>
                    <a:pt x="60706" y="673100"/>
                  </a:lnTo>
                  <a:close/>
                </a:path>
                <a:path w="2060575" h="1524000">
                  <a:moveTo>
                    <a:pt x="66167" y="660400"/>
                  </a:moveTo>
                  <a:lnTo>
                    <a:pt x="24130" y="660400"/>
                  </a:lnTo>
                  <a:lnTo>
                    <a:pt x="23113" y="673100"/>
                  </a:lnTo>
                  <a:lnTo>
                    <a:pt x="60959" y="673100"/>
                  </a:lnTo>
                  <a:lnTo>
                    <a:pt x="66167" y="660400"/>
                  </a:lnTo>
                  <a:close/>
                </a:path>
                <a:path w="2060575" h="1524000">
                  <a:moveTo>
                    <a:pt x="66167" y="660400"/>
                  </a:moveTo>
                  <a:lnTo>
                    <a:pt x="60959" y="673100"/>
                  </a:lnTo>
                  <a:lnTo>
                    <a:pt x="63753" y="673100"/>
                  </a:lnTo>
                  <a:lnTo>
                    <a:pt x="64247" y="671688"/>
                  </a:lnTo>
                  <a:lnTo>
                    <a:pt x="66167" y="660400"/>
                  </a:lnTo>
                  <a:close/>
                </a:path>
                <a:path w="2060575" h="1524000">
                  <a:moveTo>
                    <a:pt x="64247" y="671688"/>
                  </a:moveTo>
                  <a:lnTo>
                    <a:pt x="63753" y="673100"/>
                  </a:lnTo>
                  <a:lnTo>
                    <a:pt x="64007" y="673100"/>
                  </a:lnTo>
                  <a:lnTo>
                    <a:pt x="64247" y="671688"/>
                  </a:lnTo>
                  <a:close/>
                </a:path>
                <a:path w="2060575" h="1524000">
                  <a:moveTo>
                    <a:pt x="68199" y="660400"/>
                  </a:moveTo>
                  <a:lnTo>
                    <a:pt x="66167" y="660400"/>
                  </a:lnTo>
                  <a:lnTo>
                    <a:pt x="64247" y="671688"/>
                  </a:lnTo>
                  <a:lnTo>
                    <a:pt x="68199" y="660400"/>
                  </a:lnTo>
                  <a:close/>
                </a:path>
                <a:path w="2060575" h="1524000">
                  <a:moveTo>
                    <a:pt x="72262" y="647700"/>
                  </a:moveTo>
                  <a:lnTo>
                    <a:pt x="34925" y="647700"/>
                  </a:lnTo>
                  <a:lnTo>
                    <a:pt x="31114" y="660400"/>
                  </a:lnTo>
                  <a:lnTo>
                    <a:pt x="69468" y="660400"/>
                  </a:lnTo>
                  <a:lnTo>
                    <a:pt x="72262" y="647700"/>
                  </a:lnTo>
                  <a:close/>
                </a:path>
                <a:path w="2060575" h="1524000">
                  <a:moveTo>
                    <a:pt x="72262" y="647700"/>
                  </a:moveTo>
                  <a:lnTo>
                    <a:pt x="69468" y="660400"/>
                  </a:lnTo>
                  <a:lnTo>
                    <a:pt x="71881" y="660400"/>
                  </a:lnTo>
                  <a:lnTo>
                    <a:pt x="72262" y="647700"/>
                  </a:lnTo>
                  <a:close/>
                </a:path>
                <a:path w="2060575" h="1524000">
                  <a:moveTo>
                    <a:pt x="73787" y="647700"/>
                  </a:moveTo>
                  <a:lnTo>
                    <a:pt x="72262" y="647700"/>
                  </a:lnTo>
                  <a:lnTo>
                    <a:pt x="71881" y="660400"/>
                  </a:lnTo>
                  <a:lnTo>
                    <a:pt x="72262" y="660400"/>
                  </a:lnTo>
                  <a:lnTo>
                    <a:pt x="73787" y="647700"/>
                  </a:lnTo>
                  <a:close/>
                </a:path>
                <a:path w="2060575" h="1524000">
                  <a:moveTo>
                    <a:pt x="40542" y="642495"/>
                  </a:moveTo>
                  <a:lnTo>
                    <a:pt x="37211" y="647700"/>
                  </a:lnTo>
                  <a:lnTo>
                    <a:pt x="40386" y="647700"/>
                  </a:lnTo>
                  <a:lnTo>
                    <a:pt x="40542" y="642495"/>
                  </a:lnTo>
                  <a:close/>
                </a:path>
                <a:path w="2060575" h="1524000">
                  <a:moveTo>
                    <a:pt x="78486" y="635000"/>
                  </a:moveTo>
                  <a:lnTo>
                    <a:pt x="45338" y="635000"/>
                  </a:lnTo>
                  <a:lnTo>
                    <a:pt x="42418" y="647700"/>
                  </a:lnTo>
                  <a:lnTo>
                    <a:pt x="76453" y="647700"/>
                  </a:lnTo>
                  <a:lnTo>
                    <a:pt x="78336" y="638735"/>
                  </a:lnTo>
                  <a:lnTo>
                    <a:pt x="78486" y="635000"/>
                  </a:lnTo>
                  <a:close/>
                </a:path>
                <a:path w="2060575" h="1524000">
                  <a:moveTo>
                    <a:pt x="78336" y="638735"/>
                  </a:moveTo>
                  <a:lnTo>
                    <a:pt x="76453" y="647700"/>
                  </a:lnTo>
                  <a:lnTo>
                    <a:pt x="78268" y="640442"/>
                  </a:lnTo>
                  <a:lnTo>
                    <a:pt x="78336" y="638735"/>
                  </a:lnTo>
                  <a:close/>
                </a:path>
                <a:path w="2060575" h="1524000">
                  <a:moveTo>
                    <a:pt x="78268" y="640442"/>
                  </a:moveTo>
                  <a:lnTo>
                    <a:pt x="76453" y="647700"/>
                  </a:lnTo>
                  <a:lnTo>
                    <a:pt x="77977" y="647700"/>
                  </a:lnTo>
                  <a:lnTo>
                    <a:pt x="78268" y="640442"/>
                  </a:lnTo>
                  <a:close/>
                </a:path>
                <a:path w="2060575" h="1524000">
                  <a:moveTo>
                    <a:pt x="41782" y="635000"/>
                  </a:moveTo>
                  <a:lnTo>
                    <a:pt x="40767" y="635000"/>
                  </a:lnTo>
                  <a:lnTo>
                    <a:pt x="40542" y="642495"/>
                  </a:lnTo>
                  <a:lnTo>
                    <a:pt x="41044" y="641709"/>
                  </a:lnTo>
                  <a:lnTo>
                    <a:pt x="41782" y="635000"/>
                  </a:lnTo>
                  <a:close/>
                </a:path>
                <a:path w="2060575" h="1524000">
                  <a:moveTo>
                    <a:pt x="45338" y="635000"/>
                  </a:moveTo>
                  <a:lnTo>
                    <a:pt x="41782" y="635000"/>
                  </a:lnTo>
                  <a:lnTo>
                    <a:pt x="41044" y="641709"/>
                  </a:lnTo>
                  <a:lnTo>
                    <a:pt x="45338" y="635000"/>
                  </a:lnTo>
                  <a:close/>
                </a:path>
                <a:path w="2060575" h="1524000">
                  <a:moveTo>
                    <a:pt x="79628" y="635000"/>
                  </a:moveTo>
                  <a:lnTo>
                    <a:pt x="79120" y="635000"/>
                  </a:lnTo>
                  <a:lnTo>
                    <a:pt x="78336" y="638735"/>
                  </a:lnTo>
                  <a:lnTo>
                    <a:pt x="78268" y="640442"/>
                  </a:lnTo>
                  <a:lnTo>
                    <a:pt x="79628" y="635000"/>
                  </a:lnTo>
                  <a:close/>
                </a:path>
                <a:path w="2060575" h="1524000">
                  <a:moveTo>
                    <a:pt x="44534" y="630766"/>
                  </a:moveTo>
                  <a:lnTo>
                    <a:pt x="43942" y="635000"/>
                  </a:lnTo>
                  <a:lnTo>
                    <a:pt x="44519" y="631536"/>
                  </a:lnTo>
                  <a:lnTo>
                    <a:pt x="44534" y="630766"/>
                  </a:lnTo>
                  <a:close/>
                </a:path>
                <a:path w="2060575" h="1524000">
                  <a:moveTo>
                    <a:pt x="83438" y="622300"/>
                  </a:moveTo>
                  <a:lnTo>
                    <a:pt x="45719" y="622300"/>
                  </a:lnTo>
                  <a:lnTo>
                    <a:pt x="44519" y="631536"/>
                  </a:lnTo>
                  <a:lnTo>
                    <a:pt x="44450" y="635000"/>
                  </a:lnTo>
                  <a:lnTo>
                    <a:pt x="81280" y="635000"/>
                  </a:lnTo>
                  <a:lnTo>
                    <a:pt x="83438" y="622300"/>
                  </a:lnTo>
                  <a:close/>
                </a:path>
                <a:path w="2060575" h="1524000">
                  <a:moveTo>
                    <a:pt x="85597" y="622300"/>
                  </a:moveTo>
                  <a:lnTo>
                    <a:pt x="83438" y="622300"/>
                  </a:lnTo>
                  <a:lnTo>
                    <a:pt x="81914" y="635000"/>
                  </a:lnTo>
                  <a:lnTo>
                    <a:pt x="85597" y="622300"/>
                  </a:lnTo>
                  <a:close/>
                </a:path>
                <a:path w="2060575" h="1524000">
                  <a:moveTo>
                    <a:pt x="45719" y="622300"/>
                  </a:moveTo>
                  <a:lnTo>
                    <a:pt x="44534" y="630766"/>
                  </a:lnTo>
                  <a:lnTo>
                    <a:pt x="44519" y="631536"/>
                  </a:lnTo>
                  <a:lnTo>
                    <a:pt x="45719" y="622300"/>
                  </a:lnTo>
                  <a:close/>
                </a:path>
                <a:path w="2060575" h="1524000">
                  <a:moveTo>
                    <a:pt x="45719" y="622300"/>
                  </a:moveTo>
                  <a:lnTo>
                    <a:pt x="44703" y="622300"/>
                  </a:lnTo>
                  <a:lnTo>
                    <a:pt x="44534" y="630766"/>
                  </a:lnTo>
                  <a:lnTo>
                    <a:pt x="45719" y="622300"/>
                  </a:lnTo>
                  <a:close/>
                </a:path>
                <a:path w="2060575" h="1524000">
                  <a:moveTo>
                    <a:pt x="91693" y="609600"/>
                  </a:moveTo>
                  <a:lnTo>
                    <a:pt x="52324" y="609600"/>
                  </a:lnTo>
                  <a:lnTo>
                    <a:pt x="50800" y="622300"/>
                  </a:lnTo>
                  <a:lnTo>
                    <a:pt x="88900" y="622300"/>
                  </a:lnTo>
                  <a:lnTo>
                    <a:pt x="91693" y="609600"/>
                  </a:lnTo>
                  <a:close/>
                </a:path>
                <a:path w="2060575" h="1524000">
                  <a:moveTo>
                    <a:pt x="91893" y="613228"/>
                  </a:moveTo>
                  <a:lnTo>
                    <a:pt x="88900" y="622300"/>
                  </a:lnTo>
                  <a:lnTo>
                    <a:pt x="90805" y="622300"/>
                  </a:lnTo>
                  <a:lnTo>
                    <a:pt x="91893" y="613228"/>
                  </a:lnTo>
                  <a:close/>
                </a:path>
                <a:path w="2060575" h="1524000">
                  <a:moveTo>
                    <a:pt x="93090" y="609600"/>
                  </a:moveTo>
                  <a:lnTo>
                    <a:pt x="92328" y="609600"/>
                  </a:lnTo>
                  <a:lnTo>
                    <a:pt x="91893" y="613228"/>
                  </a:lnTo>
                  <a:lnTo>
                    <a:pt x="93090" y="609600"/>
                  </a:lnTo>
                  <a:close/>
                </a:path>
                <a:path w="2060575" h="1524000">
                  <a:moveTo>
                    <a:pt x="58927" y="596900"/>
                  </a:moveTo>
                  <a:lnTo>
                    <a:pt x="57912" y="596900"/>
                  </a:lnTo>
                  <a:lnTo>
                    <a:pt x="56768" y="609600"/>
                  </a:lnTo>
                  <a:lnTo>
                    <a:pt x="58038" y="609600"/>
                  </a:lnTo>
                  <a:lnTo>
                    <a:pt x="58927" y="596900"/>
                  </a:lnTo>
                  <a:close/>
                </a:path>
                <a:path w="2060575" h="1524000">
                  <a:moveTo>
                    <a:pt x="62356" y="596900"/>
                  </a:moveTo>
                  <a:lnTo>
                    <a:pt x="58927" y="596900"/>
                  </a:lnTo>
                  <a:lnTo>
                    <a:pt x="58038" y="609600"/>
                  </a:lnTo>
                  <a:lnTo>
                    <a:pt x="62356" y="596900"/>
                  </a:lnTo>
                  <a:close/>
                </a:path>
                <a:path w="2060575" h="1524000">
                  <a:moveTo>
                    <a:pt x="96393" y="596900"/>
                  </a:moveTo>
                  <a:lnTo>
                    <a:pt x="62356" y="596900"/>
                  </a:lnTo>
                  <a:lnTo>
                    <a:pt x="58038" y="609600"/>
                  </a:lnTo>
                  <a:lnTo>
                    <a:pt x="95503" y="609600"/>
                  </a:lnTo>
                  <a:lnTo>
                    <a:pt x="96393" y="596900"/>
                  </a:lnTo>
                  <a:close/>
                </a:path>
                <a:path w="2060575" h="1524000">
                  <a:moveTo>
                    <a:pt x="96393" y="596900"/>
                  </a:moveTo>
                  <a:lnTo>
                    <a:pt x="95503" y="609600"/>
                  </a:lnTo>
                  <a:lnTo>
                    <a:pt x="96150" y="604981"/>
                  </a:lnTo>
                  <a:lnTo>
                    <a:pt x="96393" y="596900"/>
                  </a:lnTo>
                  <a:close/>
                </a:path>
                <a:path w="2060575" h="1524000">
                  <a:moveTo>
                    <a:pt x="96150" y="604981"/>
                  </a:moveTo>
                  <a:lnTo>
                    <a:pt x="95503" y="609600"/>
                  </a:lnTo>
                  <a:lnTo>
                    <a:pt x="96012" y="609600"/>
                  </a:lnTo>
                  <a:lnTo>
                    <a:pt x="96150" y="604981"/>
                  </a:lnTo>
                  <a:close/>
                </a:path>
                <a:path w="2060575" h="1524000">
                  <a:moveTo>
                    <a:pt x="97281" y="596900"/>
                  </a:moveTo>
                  <a:lnTo>
                    <a:pt x="96393" y="596900"/>
                  </a:lnTo>
                  <a:lnTo>
                    <a:pt x="96150" y="604981"/>
                  </a:lnTo>
                  <a:lnTo>
                    <a:pt x="97281" y="596900"/>
                  </a:lnTo>
                  <a:close/>
                </a:path>
                <a:path w="2060575" h="1524000">
                  <a:moveTo>
                    <a:pt x="63500" y="590549"/>
                  </a:moveTo>
                  <a:lnTo>
                    <a:pt x="61340" y="596900"/>
                  </a:lnTo>
                  <a:lnTo>
                    <a:pt x="62611" y="596900"/>
                  </a:lnTo>
                  <a:lnTo>
                    <a:pt x="63500" y="590549"/>
                  </a:lnTo>
                  <a:close/>
                </a:path>
                <a:path w="2060575" h="1524000">
                  <a:moveTo>
                    <a:pt x="100583" y="584200"/>
                  </a:moveTo>
                  <a:lnTo>
                    <a:pt x="65658" y="584200"/>
                  </a:lnTo>
                  <a:lnTo>
                    <a:pt x="62737" y="596900"/>
                  </a:lnTo>
                  <a:lnTo>
                    <a:pt x="98297" y="596900"/>
                  </a:lnTo>
                  <a:lnTo>
                    <a:pt x="100583" y="584200"/>
                  </a:lnTo>
                  <a:close/>
                </a:path>
                <a:path w="2060575" h="1524000">
                  <a:moveTo>
                    <a:pt x="100583" y="584200"/>
                  </a:moveTo>
                  <a:lnTo>
                    <a:pt x="98297" y="596900"/>
                  </a:lnTo>
                  <a:lnTo>
                    <a:pt x="99314" y="593271"/>
                  </a:lnTo>
                  <a:lnTo>
                    <a:pt x="100583" y="584200"/>
                  </a:lnTo>
                  <a:close/>
                </a:path>
                <a:path w="2060575" h="1524000">
                  <a:moveTo>
                    <a:pt x="99314" y="593271"/>
                  </a:moveTo>
                  <a:lnTo>
                    <a:pt x="98297" y="596900"/>
                  </a:lnTo>
                  <a:lnTo>
                    <a:pt x="98806" y="596900"/>
                  </a:lnTo>
                  <a:lnTo>
                    <a:pt x="99314" y="593271"/>
                  </a:lnTo>
                  <a:close/>
                </a:path>
                <a:path w="2060575" h="1524000">
                  <a:moveTo>
                    <a:pt x="101853" y="584200"/>
                  </a:moveTo>
                  <a:lnTo>
                    <a:pt x="100583" y="584200"/>
                  </a:lnTo>
                  <a:lnTo>
                    <a:pt x="99314" y="593271"/>
                  </a:lnTo>
                  <a:lnTo>
                    <a:pt x="101853" y="584200"/>
                  </a:lnTo>
                  <a:close/>
                </a:path>
                <a:path w="2060575" h="1524000">
                  <a:moveTo>
                    <a:pt x="65658" y="584200"/>
                  </a:moveTo>
                  <a:lnTo>
                    <a:pt x="64388" y="584200"/>
                  </a:lnTo>
                  <a:lnTo>
                    <a:pt x="63500" y="590549"/>
                  </a:lnTo>
                  <a:lnTo>
                    <a:pt x="65658" y="584200"/>
                  </a:lnTo>
                  <a:close/>
                </a:path>
                <a:path w="2060575" h="1524000">
                  <a:moveTo>
                    <a:pt x="111251" y="571500"/>
                  </a:moveTo>
                  <a:lnTo>
                    <a:pt x="69850" y="571500"/>
                  </a:lnTo>
                  <a:lnTo>
                    <a:pt x="67437" y="584200"/>
                  </a:lnTo>
                  <a:lnTo>
                    <a:pt x="107187" y="584200"/>
                  </a:lnTo>
                  <a:lnTo>
                    <a:pt x="111251" y="571500"/>
                  </a:lnTo>
                  <a:close/>
                </a:path>
                <a:path w="2060575" h="1524000">
                  <a:moveTo>
                    <a:pt x="115824" y="558800"/>
                  </a:moveTo>
                  <a:lnTo>
                    <a:pt x="75818" y="558800"/>
                  </a:lnTo>
                  <a:lnTo>
                    <a:pt x="71881" y="571500"/>
                  </a:lnTo>
                  <a:lnTo>
                    <a:pt x="111887" y="571500"/>
                  </a:lnTo>
                  <a:lnTo>
                    <a:pt x="115824" y="558800"/>
                  </a:lnTo>
                  <a:close/>
                </a:path>
                <a:path w="2060575" h="1524000">
                  <a:moveTo>
                    <a:pt x="128650" y="533400"/>
                  </a:moveTo>
                  <a:lnTo>
                    <a:pt x="90677" y="533400"/>
                  </a:lnTo>
                  <a:lnTo>
                    <a:pt x="85343" y="546100"/>
                  </a:lnTo>
                  <a:lnTo>
                    <a:pt x="83312" y="546100"/>
                  </a:lnTo>
                  <a:lnTo>
                    <a:pt x="79375" y="558800"/>
                  </a:lnTo>
                  <a:lnTo>
                    <a:pt x="120268" y="558800"/>
                  </a:lnTo>
                  <a:lnTo>
                    <a:pt x="124713" y="546100"/>
                  </a:lnTo>
                  <a:lnTo>
                    <a:pt x="128650" y="533400"/>
                  </a:lnTo>
                  <a:close/>
                </a:path>
                <a:path w="2060575" h="1524000">
                  <a:moveTo>
                    <a:pt x="134493" y="520700"/>
                  </a:moveTo>
                  <a:lnTo>
                    <a:pt x="97789" y="520700"/>
                  </a:lnTo>
                  <a:lnTo>
                    <a:pt x="93852" y="533400"/>
                  </a:lnTo>
                  <a:lnTo>
                    <a:pt x="131190" y="533400"/>
                  </a:lnTo>
                  <a:lnTo>
                    <a:pt x="134493" y="520700"/>
                  </a:lnTo>
                  <a:close/>
                </a:path>
                <a:path w="2060575" h="1524000">
                  <a:moveTo>
                    <a:pt x="134746" y="520700"/>
                  </a:moveTo>
                  <a:lnTo>
                    <a:pt x="131190" y="533400"/>
                  </a:lnTo>
                  <a:lnTo>
                    <a:pt x="132969" y="533400"/>
                  </a:lnTo>
                  <a:lnTo>
                    <a:pt x="134746" y="520700"/>
                  </a:lnTo>
                  <a:close/>
                </a:path>
                <a:path w="2060575" h="1524000">
                  <a:moveTo>
                    <a:pt x="142112" y="508000"/>
                  </a:moveTo>
                  <a:lnTo>
                    <a:pt x="102615" y="508000"/>
                  </a:lnTo>
                  <a:lnTo>
                    <a:pt x="100075" y="520700"/>
                  </a:lnTo>
                  <a:lnTo>
                    <a:pt x="141096" y="520700"/>
                  </a:lnTo>
                  <a:lnTo>
                    <a:pt x="142112" y="508000"/>
                  </a:lnTo>
                  <a:close/>
                </a:path>
                <a:path w="2060575" h="1524000">
                  <a:moveTo>
                    <a:pt x="148081" y="495300"/>
                  </a:moveTo>
                  <a:lnTo>
                    <a:pt x="108076" y="495300"/>
                  </a:lnTo>
                  <a:lnTo>
                    <a:pt x="107695" y="508000"/>
                  </a:lnTo>
                  <a:lnTo>
                    <a:pt x="147193" y="508000"/>
                  </a:lnTo>
                  <a:lnTo>
                    <a:pt x="148081" y="495300"/>
                  </a:lnTo>
                  <a:close/>
                </a:path>
                <a:path w="2060575" h="1524000">
                  <a:moveTo>
                    <a:pt x="154686" y="482600"/>
                  </a:moveTo>
                  <a:lnTo>
                    <a:pt x="114172" y="482600"/>
                  </a:lnTo>
                  <a:lnTo>
                    <a:pt x="113030" y="495300"/>
                  </a:lnTo>
                  <a:lnTo>
                    <a:pt x="153415" y="495300"/>
                  </a:lnTo>
                  <a:lnTo>
                    <a:pt x="154686" y="482600"/>
                  </a:lnTo>
                  <a:close/>
                </a:path>
                <a:path w="2060575" h="1524000">
                  <a:moveTo>
                    <a:pt x="158622" y="469900"/>
                  </a:moveTo>
                  <a:lnTo>
                    <a:pt x="124968" y="469900"/>
                  </a:lnTo>
                  <a:lnTo>
                    <a:pt x="119506" y="482600"/>
                  </a:lnTo>
                  <a:lnTo>
                    <a:pt x="155956" y="482600"/>
                  </a:lnTo>
                  <a:lnTo>
                    <a:pt x="158622" y="469900"/>
                  </a:lnTo>
                  <a:close/>
                </a:path>
                <a:path w="2060575" h="1524000">
                  <a:moveTo>
                    <a:pt x="158622" y="469900"/>
                  </a:moveTo>
                  <a:lnTo>
                    <a:pt x="155956" y="482600"/>
                  </a:lnTo>
                  <a:lnTo>
                    <a:pt x="156180" y="482111"/>
                  </a:lnTo>
                  <a:lnTo>
                    <a:pt x="158622" y="469900"/>
                  </a:lnTo>
                  <a:close/>
                </a:path>
                <a:path w="2060575" h="1524000">
                  <a:moveTo>
                    <a:pt x="156180" y="482111"/>
                  </a:moveTo>
                  <a:lnTo>
                    <a:pt x="155956" y="482600"/>
                  </a:lnTo>
                  <a:lnTo>
                    <a:pt x="156180" y="482111"/>
                  </a:lnTo>
                  <a:close/>
                </a:path>
                <a:path w="2060575" h="1524000">
                  <a:moveTo>
                    <a:pt x="161797" y="469900"/>
                  </a:moveTo>
                  <a:lnTo>
                    <a:pt x="158622" y="469900"/>
                  </a:lnTo>
                  <a:lnTo>
                    <a:pt x="156180" y="482111"/>
                  </a:lnTo>
                  <a:lnTo>
                    <a:pt x="161797" y="469900"/>
                  </a:lnTo>
                  <a:close/>
                </a:path>
                <a:path w="2060575" h="1524000">
                  <a:moveTo>
                    <a:pt x="174244" y="444500"/>
                  </a:moveTo>
                  <a:lnTo>
                    <a:pt x="137921" y="444500"/>
                  </a:lnTo>
                  <a:lnTo>
                    <a:pt x="131825" y="457200"/>
                  </a:lnTo>
                  <a:lnTo>
                    <a:pt x="126111" y="457200"/>
                  </a:lnTo>
                  <a:lnTo>
                    <a:pt x="125221" y="469900"/>
                  </a:lnTo>
                  <a:lnTo>
                    <a:pt x="163068" y="469900"/>
                  </a:lnTo>
                  <a:lnTo>
                    <a:pt x="169544" y="457200"/>
                  </a:lnTo>
                  <a:lnTo>
                    <a:pt x="174244" y="444500"/>
                  </a:lnTo>
                  <a:close/>
                </a:path>
                <a:path w="2060575" h="1524000">
                  <a:moveTo>
                    <a:pt x="179450" y="431800"/>
                  </a:moveTo>
                  <a:lnTo>
                    <a:pt x="142239" y="431800"/>
                  </a:lnTo>
                  <a:lnTo>
                    <a:pt x="137540" y="444500"/>
                  </a:lnTo>
                  <a:lnTo>
                    <a:pt x="173355" y="444500"/>
                  </a:lnTo>
                  <a:lnTo>
                    <a:pt x="179450" y="431800"/>
                  </a:lnTo>
                  <a:close/>
                </a:path>
                <a:path w="2060575" h="1524000">
                  <a:moveTo>
                    <a:pt x="184531" y="419100"/>
                  </a:moveTo>
                  <a:lnTo>
                    <a:pt x="149225" y="419100"/>
                  </a:lnTo>
                  <a:lnTo>
                    <a:pt x="143128" y="431800"/>
                  </a:lnTo>
                  <a:lnTo>
                    <a:pt x="180594" y="431800"/>
                  </a:lnTo>
                  <a:lnTo>
                    <a:pt x="184531" y="419100"/>
                  </a:lnTo>
                  <a:close/>
                </a:path>
                <a:path w="2060575" h="1524000">
                  <a:moveTo>
                    <a:pt x="186436" y="419100"/>
                  </a:moveTo>
                  <a:lnTo>
                    <a:pt x="184531" y="419100"/>
                  </a:lnTo>
                  <a:lnTo>
                    <a:pt x="182880" y="431800"/>
                  </a:lnTo>
                  <a:lnTo>
                    <a:pt x="186436" y="419100"/>
                  </a:lnTo>
                  <a:close/>
                </a:path>
                <a:path w="2060575" h="1524000">
                  <a:moveTo>
                    <a:pt x="191515" y="406400"/>
                  </a:moveTo>
                  <a:lnTo>
                    <a:pt x="152019" y="406400"/>
                  </a:lnTo>
                  <a:lnTo>
                    <a:pt x="148081" y="419100"/>
                  </a:lnTo>
                  <a:lnTo>
                    <a:pt x="189102" y="419100"/>
                  </a:lnTo>
                  <a:lnTo>
                    <a:pt x="191515" y="406400"/>
                  </a:lnTo>
                  <a:close/>
                </a:path>
                <a:path w="2060575" h="1524000">
                  <a:moveTo>
                    <a:pt x="191515" y="406400"/>
                  </a:moveTo>
                  <a:lnTo>
                    <a:pt x="189102" y="419100"/>
                  </a:lnTo>
                  <a:lnTo>
                    <a:pt x="189992" y="419100"/>
                  </a:lnTo>
                  <a:lnTo>
                    <a:pt x="191515" y="406400"/>
                  </a:lnTo>
                  <a:close/>
                </a:path>
                <a:path w="2060575" h="1524000">
                  <a:moveTo>
                    <a:pt x="192658" y="406400"/>
                  </a:moveTo>
                  <a:lnTo>
                    <a:pt x="191515" y="406400"/>
                  </a:lnTo>
                  <a:lnTo>
                    <a:pt x="189992" y="419100"/>
                  </a:lnTo>
                  <a:lnTo>
                    <a:pt x="190626" y="419100"/>
                  </a:lnTo>
                  <a:lnTo>
                    <a:pt x="192658" y="406400"/>
                  </a:lnTo>
                  <a:close/>
                </a:path>
                <a:path w="2060575" h="1524000">
                  <a:moveTo>
                    <a:pt x="160019" y="393700"/>
                  </a:moveTo>
                  <a:lnTo>
                    <a:pt x="159512" y="393700"/>
                  </a:lnTo>
                  <a:lnTo>
                    <a:pt x="158114" y="406400"/>
                  </a:lnTo>
                  <a:lnTo>
                    <a:pt x="159638" y="406400"/>
                  </a:lnTo>
                  <a:lnTo>
                    <a:pt x="160019" y="393700"/>
                  </a:lnTo>
                  <a:close/>
                </a:path>
                <a:path w="2060575" h="1524000">
                  <a:moveTo>
                    <a:pt x="163321" y="393700"/>
                  </a:moveTo>
                  <a:lnTo>
                    <a:pt x="160019" y="393700"/>
                  </a:lnTo>
                  <a:lnTo>
                    <a:pt x="159638" y="406400"/>
                  </a:lnTo>
                  <a:lnTo>
                    <a:pt x="163321" y="393700"/>
                  </a:lnTo>
                  <a:close/>
                </a:path>
                <a:path w="2060575" h="1524000">
                  <a:moveTo>
                    <a:pt x="197103" y="393700"/>
                  </a:moveTo>
                  <a:lnTo>
                    <a:pt x="163321" y="393700"/>
                  </a:lnTo>
                  <a:lnTo>
                    <a:pt x="159638" y="406400"/>
                  </a:lnTo>
                  <a:lnTo>
                    <a:pt x="194182" y="406400"/>
                  </a:lnTo>
                  <a:lnTo>
                    <a:pt x="197103" y="393700"/>
                  </a:lnTo>
                  <a:close/>
                </a:path>
                <a:path w="2060575" h="1524000">
                  <a:moveTo>
                    <a:pt x="197406" y="395653"/>
                  </a:moveTo>
                  <a:lnTo>
                    <a:pt x="194182" y="406400"/>
                  </a:lnTo>
                  <a:lnTo>
                    <a:pt x="196976" y="406400"/>
                  </a:lnTo>
                  <a:lnTo>
                    <a:pt x="197406" y="395653"/>
                  </a:lnTo>
                  <a:close/>
                </a:path>
                <a:path w="2060575" h="1524000">
                  <a:moveTo>
                    <a:pt x="197993" y="393700"/>
                  </a:moveTo>
                  <a:lnTo>
                    <a:pt x="197484" y="393700"/>
                  </a:lnTo>
                  <a:lnTo>
                    <a:pt x="197406" y="395653"/>
                  </a:lnTo>
                  <a:lnTo>
                    <a:pt x="197993" y="393700"/>
                  </a:lnTo>
                  <a:close/>
                </a:path>
                <a:path w="2060575" h="1524000">
                  <a:moveTo>
                    <a:pt x="202311" y="381000"/>
                  </a:moveTo>
                  <a:lnTo>
                    <a:pt x="163321" y="381000"/>
                  </a:lnTo>
                  <a:lnTo>
                    <a:pt x="163068" y="393700"/>
                  </a:lnTo>
                  <a:lnTo>
                    <a:pt x="198374" y="393700"/>
                  </a:lnTo>
                  <a:lnTo>
                    <a:pt x="202311" y="381000"/>
                  </a:lnTo>
                  <a:close/>
                </a:path>
                <a:path w="2060575" h="1524000">
                  <a:moveTo>
                    <a:pt x="202311" y="381000"/>
                  </a:moveTo>
                  <a:lnTo>
                    <a:pt x="198374" y="393700"/>
                  </a:lnTo>
                  <a:lnTo>
                    <a:pt x="200355" y="389889"/>
                  </a:lnTo>
                  <a:lnTo>
                    <a:pt x="202311" y="381000"/>
                  </a:lnTo>
                  <a:close/>
                </a:path>
                <a:path w="2060575" h="1524000">
                  <a:moveTo>
                    <a:pt x="200355" y="389889"/>
                  </a:moveTo>
                  <a:lnTo>
                    <a:pt x="198374" y="393700"/>
                  </a:lnTo>
                  <a:lnTo>
                    <a:pt x="199517" y="393700"/>
                  </a:lnTo>
                  <a:lnTo>
                    <a:pt x="200355" y="389889"/>
                  </a:lnTo>
                  <a:close/>
                </a:path>
                <a:path w="2060575" h="1524000">
                  <a:moveTo>
                    <a:pt x="204977" y="381000"/>
                  </a:moveTo>
                  <a:lnTo>
                    <a:pt x="202311" y="381000"/>
                  </a:lnTo>
                  <a:lnTo>
                    <a:pt x="200355" y="389889"/>
                  </a:lnTo>
                  <a:lnTo>
                    <a:pt x="204977" y="381000"/>
                  </a:lnTo>
                  <a:close/>
                </a:path>
                <a:path w="2060575" h="1524000">
                  <a:moveTo>
                    <a:pt x="211455" y="368300"/>
                  </a:moveTo>
                  <a:lnTo>
                    <a:pt x="169671" y="368300"/>
                  </a:lnTo>
                  <a:lnTo>
                    <a:pt x="166750" y="381000"/>
                  </a:lnTo>
                  <a:lnTo>
                    <a:pt x="206882" y="381000"/>
                  </a:lnTo>
                  <a:lnTo>
                    <a:pt x="211455" y="368300"/>
                  </a:lnTo>
                  <a:close/>
                </a:path>
                <a:path w="2060575" h="1524000">
                  <a:moveTo>
                    <a:pt x="178307" y="355600"/>
                  </a:moveTo>
                  <a:lnTo>
                    <a:pt x="172846" y="368300"/>
                  </a:lnTo>
                  <a:lnTo>
                    <a:pt x="175132" y="368300"/>
                  </a:lnTo>
                  <a:lnTo>
                    <a:pt x="178307" y="355600"/>
                  </a:lnTo>
                  <a:close/>
                </a:path>
                <a:path w="2060575" h="1524000">
                  <a:moveTo>
                    <a:pt x="226313" y="342900"/>
                  </a:moveTo>
                  <a:lnTo>
                    <a:pt x="186436" y="342900"/>
                  </a:lnTo>
                  <a:lnTo>
                    <a:pt x="181101" y="355600"/>
                  </a:lnTo>
                  <a:lnTo>
                    <a:pt x="179831" y="355600"/>
                  </a:lnTo>
                  <a:lnTo>
                    <a:pt x="175132" y="368300"/>
                  </a:lnTo>
                  <a:lnTo>
                    <a:pt x="216281" y="368300"/>
                  </a:lnTo>
                  <a:lnTo>
                    <a:pt x="221995" y="355600"/>
                  </a:lnTo>
                  <a:lnTo>
                    <a:pt x="226313" y="342900"/>
                  </a:lnTo>
                  <a:close/>
                </a:path>
                <a:path w="2060575" h="1524000">
                  <a:moveTo>
                    <a:pt x="236600" y="330200"/>
                  </a:moveTo>
                  <a:lnTo>
                    <a:pt x="195961" y="330200"/>
                  </a:lnTo>
                  <a:lnTo>
                    <a:pt x="185927" y="342900"/>
                  </a:lnTo>
                  <a:lnTo>
                    <a:pt x="232282" y="342900"/>
                  </a:lnTo>
                  <a:lnTo>
                    <a:pt x="236600" y="330200"/>
                  </a:lnTo>
                  <a:close/>
                </a:path>
                <a:path w="2060575" h="1524000">
                  <a:moveTo>
                    <a:pt x="245871" y="317500"/>
                  </a:moveTo>
                  <a:lnTo>
                    <a:pt x="205739" y="317500"/>
                  </a:lnTo>
                  <a:lnTo>
                    <a:pt x="198500" y="330200"/>
                  </a:lnTo>
                  <a:lnTo>
                    <a:pt x="244347" y="330200"/>
                  </a:lnTo>
                  <a:lnTo>
                    <a:pt x="245871" y="317500"/>
                  </a:lnTo>
                  <a:close/>
                </a:path>
                <a:path w="2060575" h="1524000">
                  <a:moveTo>
                    <a:pt x="255269" y="304800"/>
                  </a:moveTo>
                  <a:lnTo>
                    <a:pt x="214121" y="304800"/>
                  </a:lnTo>
                  <a:lnTo>
                    <a:pt x="208661" y="317500"/>
                  </a:lnTo>
                  <a:lnTo>
                    <a:pt x="253237" y="317500"/>
                  </a:lnTo>
                  <a:lnTo>
                    <a:pt x="255269" y="304800"/>
                  </a:lnTo>
                  <a:close/>
                </a:path>
                <a:path w="2060575" h="1524000">
                  <a:moveTo>
                    <a:pt x="222631" y="292100"/>
                  </a:moveTo>
                  <a:lnTo>
                    <a:pt x="220344" y="292100"/>
                  </a:lnTo>
                  <a:lnTo>
                    <a:pt x="216788" y="304800"/>
                  </a:lnTo>
                  <a:lnTo>
                    <a:pt x="222250" y="304800"/>
                  </a:lnTo>
                  <a:lnTo>
                    <a:pt x="222631" y="292100"/>
                  </a:lnTo>
                  <a:close/>
                </a:path>
                <a:path w="2060575" h="1524000">
                  <a:moveTo>
                    <a:pt x="225932" y="292100"/>
                  </a:moveTo>
                  <a:lnTo>
                    <a:pt x="222631" y="292100"/>
                  </a:lnTo>
                  <a:lnTo>
                    <a:pt x="222250" y="304800"/>
                  </a:lnTo>
                  <a:lnTo>
                    <a:pt x="225932" y="292100"/>
                  </a:lnTo>
                  <a:close/>
                </a:path>
                <a:path w="2060575" h="1524000">
                  <a:moveTo>
                    <a:pt x="262763" y="292100"/>
                  </a:moveTo>
                  <a:lnTo>
                    <a:pt x="225932" y="292100"/>
                  </a:lnTo>
                  <a:lnTo>
                    <a:pt x="222250" y="304800"/>
                  </a:lnTo>
                  <a:lnTo>
                    <a:pt x="257809" y="304800"/>
                  </a:lnTo>
                  <a:lnTo>
                    <a:pt x="262763" y="292100"/>
                  </a:lnTo>
                  <a:close/>
                </a:path>
                <a:path w="2060575" h="1524000">
                  <a:moveTo>
                    <a:pt x="229743" y="279400"/>
                  </a:moveTo>
                  <a:lnTo>
                    <a:pt x="227583" y="279400"/>
                  </a:lnTo>
                  <a:lnTo>
                    <a:pt x="224789" y="292100"/>
                  </a:lnTo>
                  <a:lnTo>
                    <a:pt x="227964" y="292100"/>
                  </a:lnTo>
                  <a:lnTo>
                    <a:pt x="229743" y="279400"/>
                  </a:lnTo>
                  <a:close/>
                </a:path>
                <a:path w="2060575" h="1524000">
                  <a:moveTo>
                    <a:pt x="230886" y="279400"/>
                  </a:moveTo>
                  <a:lnTo>
                    <a:pt x="229743" y="279400"/>
                  </a:lnTo>
                  <a:lnTo>
                    <a:pt x="227964" y="292100"/>
                  </a:lnTo>
                  <a:lnTo>
                    <a:pt x="230886" y="279400"/>
                  </a:lnTo>
                  <a:close/>
                </a:path>
                <a:path w="2060575" h="1524000">
                  <a:moveTo>
                    <a:pt x="274193" y="279400"/>
                  </a:moveTo>
                  <a:lnTo>
                    <a:pt x="230886" y="279400"/>
                  </a:lnTo>
                  <a:lnTo>
                    <a:pt x="227964" y="292100"/>
                  </a:lnTo>
                  <a:lnTo>
                    <a:pt x="266953" y="292100"/>
                  </a:lnTo>
                  <a:lnTo>
                    <a:pt x="274193" y="279400"/>
                  </a:lnTo>
                  <a:close/>
                </a:path>
                <a:path w="2060575" h="1524000">
                  <a:moveTo>
                    <a:pt x="284352" y="266700"/>
                  </a:moveTo>
                  <a:lnTo>
                    <a:pt x="240411" y="266700"/>
                  </a:lnTo>
                  <a:lnTo>
                    <a:pt x="236093" y="279400"/>
                  </a:lnTo>
                  <a:lnTo>
                    <a:pt x="277113" y="279400"/>
                  </a:lnTo>
                  <a:lnTo>
                    <a:pt x="284352" y="266700"/>
                  </a:lnTo>
                  <a:close/>
                </a:path>
                <a:path w="2060575" h="1524000">
                  <a:moveTo>
                    <a:pt x="295528" y="254000"/>
                  </a:moveTo>
                  <a:lnTo>
                    <a:pt x="250697" y="254000"/>
                  </a:lnTo>
                  <a:lnTo>
                    <a:pt x="246380" y="266700"/>
                  </a:lnTo>
                  <a:lnTo>
                    <a:pt x="288163" y="266700"/>
                  </a:lnTo>
                  <a:lnTo>
                    <a:pt x="295528" y="254000"/>
                  </a:lnTo>
                  <a:close/>
                </a:path>
                <a:path w="2060575" h="1524000">
                  <a:moveTo>
                    <a:pt x="261746" y="241300"/>
                  </a:moveTo>
                  <a:lnTo>
                    <a:pt x="252983" y="254000"/>
                  </a:lnTo>
                  <a:lnTo>
                    <a:pt x="258063" y="254000"/>
                  </a:lnTo>
                  <a:lnTo>
                    <a:pt x="261746" y="241300"/>
                  </a:lnTo>
                  <a:close/>
                </a:path>
                <a:path w="2060575" h="1524000">
                  <a:moveTo>
                    <a:pt x="303783" y="241300"/>
                  </a:moveTo>
                  <a:lnTo>
                    <a:pt x="262381" y="241300"/>
                  </a:lnTo>
                  <a:lnTo>
                    <a:pt x="258063" y="254000"/>
                  </a:lnTo>
                  <a:lnTo>
                    <a:pt x="300863" y="254000"/>
                  </a:lnTo>
                  <a:lnTo>
                    <a:pt x="303783" y="241300"/>
                  </a:lnTo>
                  <a:close/>
                </a:path>
                <a:path w="2060575" h="1524000">
                  <a:moveTo>
                    <a:pt x="304003" y="244763"/>
                  </a:moveTo>
                  <a:lnTo>
                    <a:pt x="300863" y="254000"/>
                  </a:lnTo>
                  <a:lnTo>
                    <a:pt x="302894" y="254000"/>
                  </a:lnTo>
                  <a:lnTo>
                    <a:pt x="304003" y="244763"/>
                  </a:lnTo>
                  <a:close/>
                </a:path>
                <a:path w="2060575" h="1524000">
                  <a:moveTo>
                    <a:pt x="305181" y="241300"/>
                  </a:moveTo>
                  <a:lnTo>
                    <a:pt x="304419" y="241300"/>
                  </a:lnTo>
                  <a:lnTo>
                    <a:pt x="304003" y="244763"/>
                  </a:lnTo>
                  <a:lnTo>
                    <a:pt x="305181" y="241300"/>
                  </a:lnTo>
                  <a:close/>
                </a:path>
                <a:path w="2060575" h="1524000">
                  <a:moveTo>
                    <a:pt x="267390" y="236643"/>
                  </a:moveTo>
                  <a:lnTo>
                    <a:pt x="264921" y="241300"/>
                  </a:lnTo>
                  <a:lnTo>
                    <a:pt x="266319" y="241300"/>
                  </a:lnTo>
                  <a:lnTo>
                    <a:pt x="267390" y="236643"/>
                  </a:lnTo>
                  <a:close/>
                </a:path>
                <a:path w="2060575" h="1524000">
                  <a:moveTo>
                    <a:pt x="270441" y="230886"/>
                  </a:moveTo>
                  <a:lnTo>
                    <a:pt x="267390" y="236643"/>
                  </a:lnTo>
                  <a:lnTo>
                    <a:pt x="266319" y="241300"/>
                  </a:lnTo>
                  <a:lnTo>
                    <a:pt x="270422" y="231530"/>
                  </a:lnTo>
                  <a:lnTo>
                    <a:pt x="270441" y="230886"/>
                  </a:lnTo>
                  <a:close/>
                </a:path>
                <a:path w="2060575" h="1524000">
                  <a:moveTo>
                    <a:pt x="270422" y="231530"/>
                  </a:moveTo>
                  <a:lnTo>
                    <a:pt x="266319" y="241300"/>
                  </a:lnTo>
                  <a:lnTo>
                    <a:pt x="270128" y="241300"/>
                  </a:lnTo>
                  <a:lnTo>
                    <a:pt x="270422" y="231530"/>
                  </a:lnTo>
                  <a:close/>
                </a:path>
                <a:path w="2060575" h="1524000">
                  <a:moveTo>
                    <a:pt x="274446" y="228600"/>
                  </a:moveTo>
                  <a:lnTo>
                    <a:pt x="271652" y="228600"/>
                  </a:lnTo>
                  <a:lnTo>
                    <a:pt x="270422" y="231530"/>
                  </a:lnTo>
                  <a:lnTo>
                    <a:pt x="270128" y="241300"/>
                  </a:lnTo>
                  <a:lnTo>
                    <a:pt x="274446" y="228600"/>
                  </a:lnTo>
                  <a:close/>
                </a:path>
                <a:path w="2060575" h="1524000">
                  <a:moveTo>
                    <a:pt x="309118" y="228600"/>
                  </a:moveTo>
                  <a:lnTo>
                    <a:pt x="274446" y="228600"/>
                  </a:lnTo>
                  <a:lnTo>
                    <a:pt x="270128" y="241300"/>
                  </a:lnTo>
                  <a:lnTo>
                    <a:pt x="305562" y="241300"/>
                  </a:lnTo>
                  <a:lnTo>
                    <a:pt x="309118" y="228600"/>
                  </a:lnTo>
                  <a:close/>
                </a:path>
                <a:path w="2060575" h="1524000">
                  <a:moveTo>
                    <a:pt x="309118" y="228600"/>
                  </a:moveTo>
                  <a:lnTo>
                    <a:pt x="305562" y="241300"/>
                  </a:lnTo>
                  <a:lnTo>
                    <a:pt x="306927" y="238125"/>
                  </a:lnTo>
                  <a:lnTo>
                    <a:pt x="309118" y="228600"/>
                  </a:lnTo>
                  <a:close/>
                </a:path>
                <a:path w="2060575" h="1524000">
                  <a:moveTo>
                    <a:pt x="306927" y="238125"/>
                  </a:moveTo>
                  <a:lnTo>
                    <a:pt x="305562" y="241300"/>
                  </a:lnTo>
                  <a:lnTo>
                    <a:pt x="306196" y="241300"/>
                  </a:lnTo>
                  <a:lnTo>
                    <a:pt x="306927" y="238125"/>
                  </a:lnTo>
                  <a:close/>
                </a:path>
                <a:path w="2060575" h="1524000">
                  <a:moveTo>
                    <a:pt x="311022" y="228600"/>
                  </a:moveTo>
                  <a:lnTo>
                    <a:pt x="309118" y="228600"/>
                  </a:lnTo>
                  <a:lnTo>
                    <a:pt x="306927" y="238125"/>
                  </a:lnTo>
                  <a:lnTo>
                    <a:pt x="311022" y="228600"/>
                  </a:lnTo>
                  <a:close/>
                </a:path>
                <a:path w="2060575" h="1524000">
                  <a:moveTo>
                    <a:pt x="270509" y="228600"/>
                  </a:moveTo>
                  <a:lnTo>
                    <a:pt x="269239" y="228600"/>
                  </a:lnTo>
                  <a:lnTo>
                    <a:pt x="267390" y="236643"/>
                  </a:lnTo>
                  <a:lnTo>
                    <a:pt x="270441" y="230886"/>
                  </a:lnTo>
                  <a:lnTo>
                    <a:pt x="270509" y="228600"/>
                  </a:lnTo>
                  <a:close/>
                </a:path>
                <a:path w="2060575" h="1524000">
                  <a:moveTo>
                    <a:pt x="271652" y="228600"/>
                  </a:moveTo>
                  <a:lnTo>
                    <a:pt x="270441" y="230886"/>
                  </a:lnTo>
                  <a:lnTo>
                    <a:pt x="270422" y="231530"/>
                  </a:lnTo>
                  <a:lnTo>
                    <a:pt x="271652" y="228600"/>
                  </a:lnTo>
                  <a:close/>
                </a:path>
                <a:path w="2060575" h="1524000">
                  <a:moveTo>
                    <a:pt x="271652" y="228600"/>
                  </a:moveTo>
                  <a:lnTo>
                    <a:pt x="270509" y="228600"/>
                  </a:lnTo>
                  <a:lnTo>
                    <a:pt x="270441" y="230886"/>
                  </a:lnTo>
                  <a:lnTo>
                    <a:pt x="271652" y="228600"/>
                  </a:lnTo>
                  <a:close/>
                </a:path>
                <a:path w="2060575" h="1524000">
                  <a:moveTo>
                    <a:pt x="277621" y="215900"/>
                  </a:moveTo>
                  <a:lnTo>
                    <a:pt x="276606" y="215900"/>
                  </a:lnTo>
                  <a:lnTo>
                    <a:pt x="274446" y="228600"/>
                  </a:lnTo>
                  <a:lnTo>
                    <a:pt x="277621" y="215900"/>
                  </a:lnTo>
                  <a:close/>
                </a:path>
                <a:path w="2060575" h="1524000">
                  <a:moveTo>
                    <a:pt x="323976" y="215900"/>
                  </a:moveTo>
                  <a:lnTo>
                    <a:pt x="277621" y="215900"/>
                  </a:lnTo>
                  <a:lnTo>
                    <a:pt x="274827" y="228600"/>
                  </a:lnTo>
                  <a:lnTo>
                    <a:pt x="318262" y="228600"/>
                  </a:lnTo>
                  <a:lnTo>
                    <a:pt x="323976" y="215900"/>
                  </a:lnTo>
                  <a:close/>
                </a:path>
                <a:path w="2060575" h="1524000">
                  <a:moveTo>
                    <a:pt x="337057" y="203200"/>
                  </a:moveTo>
                  <a:lnTo>
                    <a:pt x="290830" y="203200"/>
                  </a:lnTo>
                  <a:lnTo>
                    <a:pt x="284733" y="215900"/>
                  </a:lnTo>
                  <a:lnTo>
                    <a:pt x="330962" y="215900"/>
                  </a:lnTo>
                  <a:lnTo>
                    <a:pt x="337057" y="203200"/>
                  </a:lnTo>
                  <a:close/>
                </a:path>
                <a:path w="2060575" h="1524000">
                  <a:moveTo>
                    <a:pt x="345186" y="190500"/>
                  </a:moveTo>
                  <a:lnTo>
                    <a:pt x="296290" y="190500"/>
                  </a:lnTo>
                  <a:lnTo>
                    <a:pt x="290449" y="203200"/>
                  </a:lnTo>
                  <a:lnTo>
                    <a:pt x="336931" y="203200"/>
                  </a:lnTo>
                  <a:lnTo>
                    <a:pt x="345186" y="190500"/>
                  </a:lnTo>
                  <a:close/>
                </a:path>
                <a:path w="2060575" h="1524000">
                  <a:moveTo>
                    <a:pt x="353949" y="177800"/>
                  </a:moveTo>
                  <a:lnTo>
                    <a:pt x="309880" y="177800"/>
                  </a:lnTo>
                  <a:lnTo>
                    <a:pt x="303783" y="190500"/>
                  </a:lnTo>
                  <a:lnTo>
                    <a:pt x="352170" y="190500"/>
                  </a:lnTo>
                  <a:lnTo>
                    <a:pt x="353949" y="177800"/>
                  </a:lnTo>
                  <a:close/>
                </a:path>
                <a:path w="2060575" h="1524000">
                  <a:moveTo>
                    <a:pt x="366013" y="165100"/>
                  </a:moveTo>
                  <a:lnTo>
                    <a:pt x="318896" y="165100"/>
                  </a:lnTo>
                  <a:lnTo>
                    <a:pt x="310006" y="177800"/>
                  </a:lnTo>
                  <a:lnTo>
                    <a:pt x="360044" y="177800"/>
                  </a:lnTo>
                  <a:lnTo>
                    <a:pt x="366013" y="165100"/>
                  </a:lnTo>
                  <a:close/>
                </a:path>
                <a:path w="2060575" h="1524000">
                  <a:moveTo>
                    <a:pt x="372618" y="152400"/>
                  </a:moveTo>
                  <a:lnTo>
                    <a:pt x="331088" y="152400"/>
                  </a:lnTo>
                  <a:lnTo>
                    <a:pt x="324612" y="165100"/>
                  </a:lnTo>
                  <a:lnTo>
                    <a:pt x="368934" y="165100"/>
                  </a:lnTo>
                  <a:lnTo>
                    <a:pt x="372618" y="152400"/>
                  </a:lnTo>
                  <a:close/>
                </a:path>
                <a:path w="2060575" h="1524000">
                  <a:moveTo>
                    <a:pt x="336931" y="139700"/>
                  </a:moveTo>
                  <a:lnTo>
                    <a:pt x="331596" y="152400"/>
                  </a:lnTo>
                  <a:lnTo>
                    <a:pt x="336422" y="152400"/>
                  </a:lnTo>
                  <a:lnTo>
                    <a:pt x="336931" y="139700"/>
                  </a:lnTo>
                  <a:close/>
                </a:path>
                <a:path w="2060575" h="1524000">
                  <a:moveTo>
                    <a:pt x="380364" y="139700"/>
                  </a:moveTo>
                  <a:lnTo>
                    <a:pt x="339978" y="139700"/>
                  </a:lnTo>
                  <a:lnTo>
                    <a:pt x="336422" y="152400"/>
                  </a:lnTo>
                  <a:lnTo>
                    <a:pt x="379221" y="152400"/>
                  </a:lnTo>
                  <a:lnTo>
                    <a:pt x="380364" y="139700"/>
                  </a:lnTo>
                  <a:close/>
                </a:path>
                <a:path w="2060575" h="1524000">
                  <a:moveTo>
                    <a:pt x="389255" y="127000"/>
                  </a:moveTo>
                  <a:lnTo>
                    <a:pt x="347471" y="127000"/>
                  </a:lnTo>
                  <a:lnTo>
                    <a:pt x="343915" y="139700"/>
                  </a:lnTo>
                  <a:lnTo>
                    <a:pt x="387350" y="139700"/>
                  </a:lnTo>
                  <a:lnTo>
                    <a:pt x="389255" y="127000"/>
                  </a:lnTo>
                  <a:close/>
                </a:path>
                <a:path w="2060575" h="1524000">
                  <a:moveTo>
                    <a:pt x="404368" y="114300"/>
                  </a:moveTo>
                  <a:lnTo>
                    <a:pt x="356488" y="114300"/>
                  </a:lnTo>
                  <a:lnTo>
                    <a:pt x="353568" y="127000"/>
                  </a:lnTo>
                  <a:lnTo>
                    <a:pt x="393572" y="127000"/>
                  </a:lnTo>
                  <a:lnTo>
                    <a:pt x="404368" y="114300"/>
                  </a:lnTo>
                  <a:close/>
                </a:path>
                <a:path w="2060575" h="1524000">
                  <a:moveTo>
                    <a:pt x="418464" y="88900"/>
                  </a:moveTo>
                  <a:lnTo>
                    <a:pt x="379349" y="88900"/>
                  </a:lnTo>
                  <a:lnTo>
                    <a:pt x="368553" y="101600"/>
                  </a:lnTo>
                  <a:lnTo>
                    <a:pt x="366394" y="101600"/>
                  </a:lnTo>
                  <a:lnTo>
                    <a:pt x="359918" y="114300"/>
                  </a:lnTo>
                  <a:lnTo>
                    <a:pt x="405892" y="114300"/>
                  </a:lnTo>
                  <a:lnTo>
                    <a:pt x="418464" y="88900"/>
                  </a:lnTo>
                  <a:close/>
                </a:path>
                <a:path w="2060575" h="1524000">
                  <a:moveTo>
                    <a:pt x="430149" y="76200"/>
                  </a:moveTo>
                  <a:lnTo>
                    <a:pt x="390397" y="76200"/>
                  </a:lnTo>
                  <a:lnTo>
                    <a:pt x="377825" y="88900"/>
                  </a:lnTo>
                  <a:lnTo>
                    <a:pt x="418464" y="88900"/>
                  </a:lnTo>
                  <a:lnTo>
                    <a:pt x="417956" y="101600"/>
                  </a:lnTo>
                  <a:lnTo>
                    <a:pt x="430149" y="76200"/>
                  </a:lnTo>
                  <a:close/>
                </a:path>
                <a:path w="2060575" h="1524000">
                  <a:moveTo>
                    <a:pt x="442721" y="63500"/>
                  </a:moveTo>
                  <a:lnTo>
                    <a:pt x="403225" y="63500"/>
                  </a:lnTo>
                  <a:lnTo>
                    <a:pt x="391032" y="76200"/>
                  </a:lnTo>
                  <a:lnTo>
                    <a:pt x="430911" y="76200"/>
                  </a:lnTo>
                  <a:lnTo>
                    <a:pt x="442721" y="63500"/>
                  </a:lnTo>
                  <a:close/>
                </a:path>
                <a:path w="2060575" h="1524000">
                  <a:moveTo>
                    <a:pt x="461899" y="38100"/>
                  </a:moveTo>
                  <a:lnTo>
                    <a:pt x="414400" y="38100"/>
                  </a:lnTo>
                  <a:lnTo>
                    <a:pt x="402463" y="63500"/>
                  </a:lnTo>
                  <a:lnTo>
                    <a:pt x="441959" y="63500"/>
                  </a:lnTo>
                  <a:lnTo>
                    <a:pt x="453517" y="50800"/>
                  </a:lnTo>
                  <a:lnTo>
                    <a:pt x="454659" y="50800"/>
                  </a:lnTo>
                  <a:lnTo>
                    <a:pt x="461899" y="38100"/>
                  </a:lnTo>
                  <a:close/>
                </a:path>
                <a:path w="2060575" h="1524000">
                  <a:moveTo>
                    <a:pt x="443483" y="25400"/>
                  </a:moveTo>
                  <a:lnTo>
                    <a:pt x="426719" y="25400"/>
                  </a:lnTo>
                  <a:lnTo>
                    <a:pt x="415289" y="38100"/>
                  </a:lnTo>
                  <a:lnTo>
                    <a:pt x="448163" y="38100"/>
                  </a:lnTo>
                  <a:lnTo>
                    <a:pt x="443483" y="25400"/>
                  </a:lnTo>
                  <a:close/>
                </a:path>
                <a:path w="2060575" h="1524000">
                  <a:moveTo>
                    <a:pt x="472598" y="25400"/>
                  </a:moveTo>
                  <a:lnTo>
                    <a:pt x="443483" y="25400"/>
                  </a:lnTo>
                  <a:lnTo>
                    <a:pt x="448163" y="38100"/>
                  </a:lnTo>
                  <a:lnTo>
                    <a:pt x="467487" y="38100"/>
                  </a:lnTo>
                  <a:lnTo>
                    <a:pt x="472598" y="25400"/>
                  </a:lnTo>
                  <a:close/>
                </a:path>
                <a:path w="2060575" h="1524000">
                  <a:moveTo>
                    <a:pt x="473430" y="25400"/>
                  </a:moveTo>
                  <a:lnTo>
                    <a:pt x="472598" y="25400"/>
                  </a:lnTo>
                  <a:lnTo>
                    <a:pt x="467487" y="38100"/>
                  </a:lnTo>
                  <a:lnTo>
                    <a:pt x="469772" y="38100"/>
                  </a:lnTo>
                  <a:lnTo>
                    <a:pt x="473430" y="25400"/>
                  </a:lnTo>
                  <a:close/>
                </a:path>
                <a:path w="2060575" h="1524000">
                  <a:moveTo>
                    <a:pt x="440293" y="12700"/>
                  </a:moveTo>
                  <a:lnTo>
                    <a:pt x="435609" y="12700"/>
                  </a:lnTo>
                  <a:lnTo>
                    <a:pt x="432815" y="25400"/>
                  </a:lnTo>
                  <a:lnTo>
                    <a:pt x="440183" y="25400"/>
                  </a:lnTo>
                  <a:lnTo>
                    <a:pt x="440293" y="12700"/>
                  </a:lnTo>
                  <a:close/>
                </a:path>
                <a:path w="2060575" h="1524000">
                  <a:moveTo>
                    <a:pt x="473934" y="12700"/>
                  </a:moveTo>
                  <a:lnTo>
                    <a:pt x="440293" y="12700"/>
                  </a:lnTo>
                  <a:lnTo>
                    <a:pt x="440183" y="25400"/>
                  </a:lnTo>
                  <a:lnTo>
                    <a:pt x="474837" y="25400"/>
                  </a:lnTo>
                  <a:lnTo>
                    <a:pt x="473934" y="12700"/>
                  </a:lnTo>
                  <a:close/>
                </a:path>
                <a:path w="2060575" h="1524000">
                  <a:moveTo>
                    <a:pt x="475773" y="12700"/>
                  </a:moveTo>
                  <a:lnTo>
                    <a:pt x="473934" y="12700"/>
                  </a:lnTo>
                  <a:lnTo>
                    <a:pt x="474837" y="25400"/>
                  </a:lnTo>
                  <a:lnTo>
                    <a:pt x="475424" y="25400"/>
                  </a:lnTo>
                  <a:lnTo>
                    <a:pt x="475773" y="12700"/>
                  </a:lnTo>
                  <a:close/>
                </a:path>
                <a:path w="2060575" h="1524000">
                  <a:moveTo>
                    <a:pt x="448818" y="0"/>
                  </a:moveTo>
                  <a:lnTo>
                    <a:pt x="447167" y="0"/>
                  </a:lnTo>
                  <a:lnTo>
                    <a:pt x="442664" y="12700"/>
                  </a:lnTo>
                  <a:lnTo>
                    <a:pt x="442849" y="12700"/>
                  </a:lnTo>
                  <a:lnTo>
                    <a:pt x="448818" y="0"/>
                  </a:lnTo>
                  <a:close/>
                </a:path>
                <a:path w="2060575" h="1524000">
                  <a:moveTo>
                    <a:pt x="465580" y="0"/>
                  </a:moveTo>
                  <a:lnTo>
                    <a:pt x="448818" y="0"/>
                  </a:lnTo>
                  <a:lnTo>
                    <a:pt x="442849" y="12700"/>
                  </a:lnTo>
                  <a:lnTo>
                    <a:pt x="470662" y="12700"/>
                  </a:lnTo>
                  <a:lnTo>
                    <a:pt x="465580" y="0"/>
                  </a:lnTo>
                  <a:close/>
                </a:path>
                <a:path w="2060575" h="1524000">
                  <a:moveTo>
                    <a:pt x="469645" y="0"/>
                  </a:moveTo>
                  <a:lnTo>
                    <a:pt x="465580" y="0"/>
                  </a:lnTo>
                  <a:lnTo>
                    <a:pt x="470662" y="12700"/>
                  </a:lnTo>
                  <a:lnTo>
                    <a:pt x="472313" y="12700"/>
                  </a:lnTo>
                  <a:lnTo>
                    <a:pt x="469645" y="0"/>
                  </a:lnTo>
                  <a:close/>
                </a:path>
              </a:pathLst>
            </a:custGeom>
            <a:solidFill>
              <a:srgbClr val="4285F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51" name="object 53">
              <a:extLst>
                <a:ext uri="{FF2B5EF4-FFF2-40B4-BE49-F238E27FC236}">
                  <a16:creationId xmlns:a16="http://schemas.microsoft.com/office/drawing/2014/main" id="{34696F33-5776-82C7-60C4-DF8CC60F9C43}"/>
                </a:ext>
              </a:extLst>
            </p:cNvPr>
            <p:cNvPicPr/>
            <p:nvPr/>
          </p:nvPicPr>
          <p:blipFill>
            <a:blip r:embed="rId10" cstate="print"/>
            <a:stretch>
              <a:fillRect/>
            </a:stretch>
          </p:blipFill>
          <p:spPr>
            <a:xfrm>
              <a:off x="1663572" y="855725"/>
              <a:ext cx="1880235" cy="1473200"/>
            </a:xfrm>
            <a:prstGeom prst="rect">
              <a:avLst/>
            </a:prstGeom>
          </p:spPr>
        </p:pic>
        <p:pic>
          <p:nvPicPr>
            <p:cNvPr id="5152" name="object 54">
              <a:extLst>
                <a:ext uri="{FF2B5EF4-FFF2-40B4-BE49-F238E27FC236}">
                  <a16:creationId xmlns:a16="http://schemas.microsoft.com/office/drawing/2014/main" id="{3945B3BB-25DF-BA9B-8FF7-5DDE8C5CAB4A}"/>
                </a:ext>
              </a:extLst>
            </p:cNvPr>
            <p:cNvPicPr/>
            <p:nvPr/>
          </p:nvPicPr>
          <p:blipFill>
            <a:blip r:embed="rId11" cstate="print"/>
            <a:stretch>
              <a:fillRect/>
            </a:stretch>
          </p:blipFill>
          <p:spPr>
            <a:xfrm>
              <a:off x="2568575" y="1001902"/>
              <a:ext cx="195833" cy="195707"/>
            </a:xfrm>
            <a:prstGeom prst="rect">
              <a:avLst/>
            </a:prstGeom>
          </p:spPr>
        </p:pic>
        <p:pic>
          <p:nvPicPr>
            <p:cNvPr id="5153" name="object 55">
              <a:extLst>
                <a:ext uri="{FF2B5EF4-FFF2-40B4-BE49-F238E27FC236}">
                  <a16:creationId xmlns:a16="http://schemas.microsoft.com/office/drawing/2014/main" id="{BF83C55F-E9B8-D427-6DFD-42959992DA38}"/>
                </a:ext>
              </a:extLst>
            </p:cNvPr>
            <p:cNvPicPr/>
            <p:nvPr/>
          </p:nvPicPr>
          <p:blipFill>
            <a:blip r:embed="rId12" cstate="print"/>
            <a:stretch>
              <a:fillRect/>
            </a:stretch>
          </p:blipFill>
          <p:spPr>
            <a:xfrm>
              <a:off x="2057145" y="1027937"/>
              <a:ext cx="195706" cy="195707"/>
            </a:xfrm>
            <a:prstGeom prst="rect">
              <a:avLst/>
            </a:prstGeom>
          </p:spPr>
        </p:pic>
        <p:pic>
          <p:nvPicPr>
            <p:cNvPr id="5154" name="object 56">
              <a:extLst>
                <a:ext uri="{FF2B5EF4-FFF2-40B4-BE49-F238E27FC236}">
                  <a16:creationId xmlns:a16="http://schemas.microsoft.com/office/drawing/2014/main" id="{F15695EE-DE3E-7347-94A6-D28B63BA78F1}"/>
                </a:ext>
              </a:extLst>
            </p:cNvPr>
            <p:cNvPicPr/>
            <p:nvPr/>
          </p:nvPicPr>
          <p:blipFill>
            <a:blip r:embed="rId13" cstate="print"/>
            <a:stretch>
              <a:fillRect/>
            </a:stretch>
          </p:blipFill>
          <p:spPr>
            <a:xfrm>
              <a:off x="1743455" y="1498472"/>
              <a:ext cx="195706" cy="195706"/>
            </a:xfrm>
            <a:prstGeom prst="rect">
              <a:avLst/>
            </a:prstGeom>
          </p:spPr>
        </p:pic>
        <p:pic>
          <p:nvPicPr>
            <p:cNvPr id="5155" name="object 57">
              <a:extLst>
                <a:ext uri="{FF2B5EF4-FFF2-40B4-BE49-F238E27FC236}">
                  <a16:creationId xmlns:a16="http://schemas.microsoft.com/office/drawing/2014/main" id="{373FED57-E55D-0CC5-38C6-5F0184765577}"/>
                </a:ext>
              </a:extLst>
            </p:cNvPr>
            <p:cNvPicPr/>
            <p:nvPr/>
          </p:nvPicPr>
          <p:blipFill>
            <a:blip r:embed="rId14" cstate="print"/>
            <a:stretch>
              <a:fillRect/>
            </a:stretch>
          </p:blipFill>
          <p:spPr>
            <a:xfrm>
              <a:off x="2935605" y="1193545"/>
              <a:ext cx="195833" cy="195833"/>
            </a:xfrm>
            <a:prstGeom prst="rect">
              <a:avLst/>
            </a:prstGeom>
          </p:spPr>
        </p:pic>
        <p:pic>
          <p:nvPicPr>
            <p:cNvPr id="5156" name="object 58">
              <a:extLst>
                <a:ext uri="{FF2B5EF4-FFF2-40B4-BE49-F238E27FC236}">
                  <a16:creationId xmlns:a16="http://schemas.microsoft.com/office/drawing/2014/main" id="{90B4F655-1024-88AC-3757-DD3029DA89B6}"/>
                </a:ext>
              </a:extLst>
            </p:cNvPr>
            <p:cNvPicPr/>
            <p:nvPr/>
          </p:nvPicPr>
          <p:blipFill>
            <a:blip r:embed="rId15" cstate="print"/>
            <a:stretch>
              <a:fillRect/>
            </a:stretch>
          </p:blipFill>
          <p:spPr>
            <a:xfrm>
              <a:off x="2284856" y="1217421"/>
              <a:ext cx="195706" cy="195706"/>
            </a:xfrm>
            <a:prstGeom prst="rect">
              <a:avLst/>
            </a:prstGeom>
          </p:spPr>
        </p:pic>
        <p:pic>
          <p:nvPicPr>
            <p:cNvPr id="5157" name="object 59">
              <a:extLst>
                <a:ext uri="{FF2B5EF4-FFF2-40B4-BE49-F238E27FC236}">
                  <a16:creationId xmlns:a16="http://schemas.microsoft.com/office/drawing/2014/main" id="{EF887110-8802-1704-0280-AAABA97BA2C4}"/>
                </a:ext>
              </a:extLst>
            </p:cNvPr>
            <p:cNvPicPr/>
            <p:nvPr/>
          </p:nvPicPr>
          <p:blipFill>
            <a:blip r:embed="rId16" cstate="print"/>
            <a:stretch>
              <a:fillRect/>
            </a:stretch>
          </p:blipFill>
          <p:spPr>
            <a:xfrm>
              <a:off x="3013202" y="1714118"/>
              <a:ext cx="195834" cy="195706"/>
            </a:xfrm>
            <a:prstGeom prst="rect">
              <a:avLst/>
            </a:prstGeom>
          </p:spPr>
        </p:pic>
        <p:pic>
          <p:nvPicPr>
            <p:cNvPr id="5158" name="object 60">
              <a:extLst>
                <a:ext uri="{FF2B5EF4-FFF2-40B4-BE49-F238E27FC236}">
                  <a16:creationId xmlns:a16="http://schemas.microsoft.com/office/drawing/2014/main" id="{32752B2D-2AE4-0EDE-274F-86E83B3951A1}"/>
                </a:ext>
              </a:extLst>
            </p:cNvPr>
            <p:cNvPicPr/>
            <p:nvPr/>
          </p:nvPicPr>
          <p:blipFill>
            <a:blip r:embed="rId17" cstate="print"/>
            <a:stretch>
              <a:fillRect/>
            </a:stretch>
          </p:blipFill>
          <p:spPr>
            <a:xfrm>
              <a:off x="2758694" y="2019045"/>
              <a:ext cx="195706" cy="195834"/>
            </a:xfrm>
            <a:prstGeom prst="rect">
              <a:avLst/>
            </a:prstGeom>
          </p:spPr>
        </p:pic>
        <p:pic>
          <p:nvPicPr>
            <p:cNvPr id="5159" name="object 61">
              <a:extLst>
                <a:ext uri="{FF2B5EF4-FFF2-40B4-BE49-F238E27FC236}">
                  <a16:creationId xmlns:a16="http://schemas.microsoft.com/office/drawing/2014/main" id="{4221B773-51A9-E3CB-B845-FFAAF1573BD7}"/>
                </a:ext>
              </a:extLst>
            </p:cNvPr>
            <p:cNvPicPr/>
            <p:nvPr/>
          </p:nvPicPr>
          <p:blipFill>
            <a:blip r:embed="rId18" cstate="print"/>
            <a:stretch>
              <a:fillRect/>
            </a:stretch>
          </p:blipFill>
          <p:spPr>
            <a:xfrm>
              <a:off x="2492375" y="2006599"/>
              <a:ext cx="195706" cy="195833"/>
            </a:xfrm>
            <a:prstGeom prst="rect">
              <a:avLst/>
            </a:prstGeom>
          </p:spPr>
        </p:pic>
        <p:pic>
          <p:nvPicPr>
            <p:cNvPr id="5160" name="object 62">
              <a:extLst>
                <a:ext uri="{FF2B5EF4-FFF2-40B4-BE49-F238E27FC236}">
                  <a16:creationId xmlns:a16="http://schemas.microsoft.com/office/drawing/2014/main" id="{7FE507E7-5933-258B-4769-7A704DC4CBFC}"/>
                </a:ext>
              </a:extLst>
            </p:cNvPr>
            <p:cNvPicPr/>
            <p:nvPr/>
          </p:nvPicPr>
          <p:blipFill>
            <a:blip r:embed="rId9" cstate="print"/>
            <a:stretch>
              <a:fillRect/>
            </a:stretch>
          </p:blipFill>
          <p:spPr>
            <a:xfrm>
              <a:off x="1611312" y="954087"/>
              <a:ext cx="206375" cy="206375"/>
            </a:xfrm>
            <a:prstGeom prst="rect">
              <a:avLst/>
            </a:prstGeom>
          </p:spPr>
        </p:pic>
        <p:pic>
          <p:nvPicPr>
            <p:cNvPr id="5161" name="object 63">
              <a:extLst>
                <a:ext uri="{FF2B5EF4-FFF2-40B4-BE49-F238E27FC236}">
                  <a16:creationId xmlns:a16="http://schemas.microsoft.com/office/drawing/2014/main" id="{253CBD61-AB28-4E2D-EC51-0865E00C3C05}"/>
                </a:ext>
              </a:extLst>
            </p:cNvPr>
            <p:cNvPicPr/>
            <p:nvPr/>
          </p:nvPicPr>
          <p:blipFill>
            <a:blip r:embed="rId9" cstate="print"/>
            <a:stretch>
              <a:fillRect/>
            </a:stretch>
          </p:blipFill>
          <p:spPr>
            <a:xfrm>
              <a:off x="1563687" y="1249362"/>
              <a:ext cx="206375" cy="206375"/>
            </a:xfrm>
            <a:prstGeom prst="rect">
              <a:avLst/>
            </a:prstGeom>
          </p:spPr>
        </p:pic>
        <p:pic>
          <p:nvPicPr>
            <p:cNvPr id="5162" name="object 64">
              <a:extLst>
                <a:ext uri="{FF2B5EF4-FFF2-40B4-BE49-F238E27FC236}">
                  <a16:creationId xmlns:a16="http://schemas.microsoft.com/office/drawing/2014/main" id="{336C2F52-D43E-C972-621E-3021ADD5F36C}"/>
                </a:ext>
              </a:extLst>
            </p:cNvPr>
            <p:cNvPicPr/>
            <p:nvPr/>
          </p:nvPicPr>
          <p:blipFill>
            <a:blip r:embed="rId9" cstate="print"/>
            <a:stretch>
              <a:fillRect/>
            </a:stretch>
          </p:blipFill>
          <p:spPr>
            <a:xfrm>
              <a:off x="2716212" y="1792287"/>
              <a:ext cx="206375" cy="206375"/>
            </a:xfrm>
            <a:prstGeom prst="rect">
              <a:avLst/>
            </a:prstGeom>
          </p:spPr>
        </p:pic>
        <p:pic>
          <p:nvPicPr>
            <p:cNvPr id="5163" name="object 65">
              <a:extLst>
                <a:ext uri="{FF2B5EF4-FFF2-40B4-BE49-F238E27FC236}">
                  <a16:creationId xmlns:a16="http://schemas.microsoft.com/office/drawing/2014/main" id="{F08D6E88-237F-A0EB-56D9-A82AD142E999}"/>
                </a:ext>
              </a:extLst>
            </p:cNvPr>
            <p:cNvPicPr/>
            <p:nvPr/>
          </p:nvPicPr>
          <p:blipFill>
            <a:blip r:embed="rId9" cstate="print"/>
            <a:stretch>
              <a:fillRect/>
            </a:stretch>
          </p:blipFill>
          <p:spPr>
            <a:xfrm>
              <a:off x="1563687" y="1801812"/>
              <a:ext cx="206375" cy="206375"/>
            </a:xfrm>
            <a:prstGeom prst="rect">
              <a:avLst/>
            </a:prstGeom>
          </p:spPr>
        </p:pic>
        <p:pic>
          <p:nvPicPr>
            <p:cNvPr id="5164" name="object 66">
              <a:extLst>
                <a:ext uri="{FF2B5EF4-FFF2-40B4-BE49-F238E27FC236}">
                  <a16:creationId xmlns:a16="http://schemas.microsoft.com/office/drawing/2014/main" id="{F7C9EBC5-C97E-109D-784F-F96DF28EF65F}"/>
                </a:ext>
              </a:extLst>
            </p:cNvPr>
            <p:cNvPicPr/>
            <p:nvPr/>
          </p:nvPicPr>
          <p:blipFill>
            <a:blip r:embed="rId9" cstate="print"/>
            <a:stretch>
              <a:fillRect/>
            </a:stretch>
          </p:blipFill>
          <p:spPr>
            <a:xfrm>
              <a:off x="1792287" y="2239962"/>
              <a:ext cx="206375" cy="206375"/>
            </a:xfrm>
            <a:prstGeom prst="rect">
              <a:avLst/>
            </a:prstGeom>
          </p:spPr>
        </p:pic>
        <p:pic>
          <p:nvPicPr>
            <p:cNvPr id="5165" name="object 67">
              <a:extLst>
                <a:ext uri="{FF2B5EF4-FFF2-40B4-BE49-F238E27FC236}">
                  <a16:creationId xmlns:a16="http://schemas.microsoft.com/office/drawing/2014/main" id="{276ED4AA-E9BC-09EC-C65A-EF078E4B2796}"/>
                </a:ext>
              </a:extLst>
            </p:cNvPr>
            <p:cNvPicPr/>
            <p:nvPr/>
          </p:nvPicPr>
          <p:blipFill>
            <a:blip r:embed="rId9" cstate="print"/>
            <a:stretch>
              <a:fillRect/>
            </a:stretch>
          </p:blipFill>
          <p:spPr>
            <a:xfrm>
              <a:off x="2259012" y="2354262"/>
              <a:ext cx="206375" cy="206375"/>
            </a:xfrm>
            <a:prstGeom prst="rect">
              <a:avLst/>
            </a:prstGeom>
          </p:spPr>
        </p:pic>
        <p:pic>
          <p:nvPicPr>
            <p:cNvPr id="5166" name="object 68">
              <a:extLst>
                <a:ext uri="{FF2B5EF4-FFF2-40B4-BE49-F238E27FC236}">
                  <a16:creationId xmlns:a16="http://schemas.microsoft.com/office/drawing/2014/main" id="{24BF782D-1160-72F1-00E4-B11D07426DC2}"/>
                </a:ext>
              </a:extLst>
            </p:cNvPr>
            <p:cNvPicPr/>
            <p:nvPr/>
          </p:nvPicPr>
          <p:blipFill>
            <a:blip r:embed="rId19" cstate="print"/>
            <a:stretch>
              <a:fillRect/>
            </a:stretch>
          </p:blipFill>
          <p:spPr>
            <a:xfrm>
              <a:off x="2582862" y="2278062"/>
              <a:ext cx="196850" cy="196850"/>
            </a:xfrm>
            <a:prstGeom prst="rect">
              <a:avLst/>
            </a:prstGeom>
          </p:spPr>
        </p:pic>
        <p:pic>
          <p:nvPicPr>
            <p:cNvPr id="5167" name="object 69">
              <a:extLst>
                <a:ext uri="{FF2B5EF4-FFF2-40B4-BE49-F238E27FC236}">
                  <a16:creationId xmlns:a16="http://schemas.microsoft.com/office/drawing/2014/main" id="{E159D2E6-7BC0-9AF0-3F37-B178631D89FA}"/>
                </a:ext>
              </a:extLst>
            </p:cNvPr>
            <p:cNvPicPr/>
            <p:nvPr/>
          </p:nvPicPr>
          <p:blipFill>
            <a:blip r:embed="rId9" cstate="print"/>
            <a:stretch>
              <a:fillRect/>
            </a:stretch>
          </p:blipFill>
          <p:spPr>
            <a:xfrm>
              <a:off x="3173412" y="2144712"/>
              <a:ext cx="206375" cy="206375"/>
            </a:xfrm>
            <a:prstGeom prst="rect">
              <a:avLst/>
            </a:prstGeom>
          </p:spPr>
        </p:pic>
        <p:pic>
          <p:nvPicPr>
            <p:cNvPr id="5168" name="object 70">
              <a:extLst>
                <a:ext uri="{FF2B5EF4-FFF2-40B4-BE49-F238E27FC236}">
                  <a16:creationId xmlns:a16="http://schemas.microsoft.com/office/drawing/2014/main" id="{8F73869F-1706-1FB4-03A1-30F32AA13D71}"/>
                </a:ext>
              </a:extLst>
            </p:cNvPr>
            <p:cNvPicPr/>
            <p:nvPr/>
          </p:nvPicPr>
          <p:blipFill>
            <a:blip r:embed="rId9" cstate="print"/>
            <a:stretch>
              <a:fillRect/>
            </a:stretch>
          </p:blipFill>
          <p:spPr>
            <a:xfrm>
              <a:off x="2925762" y="2259012"/>
              <a:ext cx="206375" cy="206375"/>
            </a:xfrm>
            <a:prstGeom prst="rect">
              <a:avLst/>
            </a:prstGeom>
          </p:spPr>
        </p:pic>
        <p:pic>
          <p:nvPicPr>
            <p:cNvPr id="5179" name="object 71">
              <a:extLst>
                <a:ext uri="{FF2B5EF4-FFF2-40B4-BE49-F238E27FC236}">
                  <a16:creationId xmlns:a16="http://schemas.microsoft.com/office/drawing/2014/main" id="{8AE0BF62-1B9B-1CC8-4D8F-ABEE64D143F1}"/>
                </a:ext>
              </a:extLst>
            </p:cNvPr>
            <p:cNvPicPr/>
            <p:nvPr/>
          </p:nvPicPr>
          <p:blipFill>
            <a:blip r:embed="rId20" cstate="print"/>
            <a:stretch>
              <a:fillRect/>
            </a:stretch>
          </p:blipFill>
          <p:spPr>
            <a:xfrm>
              <a:off x="2582862" y="2582862"/>
              <a:ext cx="196850" cy="206375"/>
            </a:xfrm>
            <a:prstGeom prst="rect">
              <a:avLst/>
            </a:prstGeom>
          </p:spPr>
        </p:pic>
      </p:grpSp>
      <p:grpSp>
        <p:nvGrpSpPr>
          <p:cNvPr id="5180" name="object 72">
            <a:extLst>
              <a:ext uri="{FF2B5EF4-FFF2-40B4-BE49-F238E27FC236}">
                <a16:creationId xmlns:a16="http://schemas.microsoft.com/office/drawing/2014/main" id="{532E0AF4-EE33-2275-B0CF-652479800312}"/>
              </a:ext>
            </a:extLst>
          </p:cNvPr>
          <p:cNvGrpSpPr/>
          <p:nvPr/>
        </p:nvGrpSpPr>
        <p:grpSpPr>
          <a:xfrm>
            <a:off x="2233406" y="1929848"/>
            <a:ext cx="2232025" cy="2016125"/>
            <a:chOff x="1095375" y="990600"/>
            <a:chExt cx="2232025" cy="2016125"/>
          </a:xfrm>
        </p:grpSpPr>
        <p:sp>
          <p:nvSpPr>
            <p:cNvPr id="5181" name="object 73">
              <a:extLst>
                <a:ext uri="{FF2B5EF4-FFF2-40B4-BE49-F238E27FC236}">
                  <a16:creationId xmlns:a16="http://schemas.microsoft.com/office/drawing/2014/main" id="{5A66A9C5-F137-D655-89DB-27C2CBA67F47}"/>
                </a:ext>
              </a:extLst>
            </p:cNvPr>
            <p:cNvSpPr/>
            <p:nvPr/>
          </p:nvSpPr>
          <p:spPr>
            <a:xfrm>
              <a:off x="2021966" y="1346454"/>
              <a:ext cx="170815" cy="170815"/>
            </a:xfrm>
            <a:custGeom>
              <a:avLst/>
              <a:gdLst/>
              <a:ahLst/>
              <a:cxnLst/>
              <a:rect l="l" t="t" r="r" b="b"/>
              <a:pathLst>
                <a:path w="170814" h="170815">
                  <a:moveTo>
                    <a:pt x="12445" y="0"/>
                  </a:moveTo>
                  <a:lnTo>
                    <a:pt x="1524" y="10668"/>
                  </a:lnTo>
                  <a:lnTo>
                    <a:pt x="74421" y="85090"/>
                  </a:lnTo>
                  <a:lnTo>
                    <a:pt x="0" y="157861"/>
                  </a:lnTo>
                  <a:lnTo>
                    <a:pt x="10794" y="168783"/>
                  </a:lnTo>
                  <a:lnTo>
                    <a:pt x="85089" y="96012"/>
                  </a:lnTo>
                  <a:lnTo>
                    <a:pt x="157987" y="170307"/>
                  </a:lnTo>
                  <a:lnTo>
                    <a:pt x="168909" y="159638"/>
                  </a:lnTo>
                  <a:lnTo>
                    <a:pt x="96012" y="85217"/>
                  </a:lnTo>
                  <a:lnTo>
                    <a:pt x="170433" y="12319"/>
                  </a:lnTo>
                  <a:lnTo>
                    <a:pt x="159765" y="1397"/>
                  </a:lnTo>
                  <a:lnTo>
                    <a:pt x="85343" y="74295"/>
                  </a:lnTo>
                  <a:lnTo>
                    <a:pt x="124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2" name="object 74">
              <a:extLst>
                <a:ext uri="{FF2B5EF4-FFF2-40B4-BE49-F238E27FC236}">
                  <a16:creationId xmlns:a16="http://schemas.microsoft.com/office/drawing/2014/main" id="{E767D593-AB88-9F6F-6019-AB0333FA0EF5}"/>
                </a:ext>
              </a:extLst>
            </p:cNvPr>
            <p:cNvSpPr/>
            <p:nvPr/>
          </p:nvSpPr>
          <p:spPr>
            <a:xfrm>
              <a:off x="2021966" y="1346454"/>
              <a:ext cx="170815" cy="170815"/>
            </a:xfrm>
            <a:custGeom>
              <a:avLst/>
              <a:gdLst/>
              <a:ahLst/>
              <a:cxnLst/>
              <a:rect l="l" t="t" r="r" b="b"/>
              <a:pathLst>
                <a:path w="170814" h="170815">
                  <a:moveTo>
                    <a:pt x="12445" y="0"/>
                  </a:moveTo>
                  <a:lnTo>
                    <a:pt x="85343" y="74295"/>
                  </a:lnTo>
                  <a:lnTo>
                    <a:pt x="159765" y="1397"/>
                  </a:lnTo>
                  <a:lnTo>
                    <a:pt x="170433" y="12319"/>
                  </a:lnTo>
                  <a:lnTo>
                    <a:pt x="96012" y="85217"/>
                  </a:lnTo>
                  <a:lnTo>
                    <a:pt x="168909" y="159638"/>
                  </a:lnTo>
                  <a:lnTo>
                    <a:pt x="157987" y="170307"/>
                  </a:lnTo>
                  <a:lnTo>
                    <a:pt x="85089" y="96012"/>
                  </a:lnTo>
                  <a:lnTo>
                    <a:pt x="10794" y="168783"/>
                  </a:lnTo>
                  <a:lnTo>
                    <a:pt x="0" y="157861"/>
                  </a:lnTo>
                  <a:lnTo>
                    <a:pt x="74421" y="85090"/>
                  </a:lnTo>
                  <a:lnTo>
                    <a:pt x="1524" y="10668"/>
                  </a:lnTo>
                  <a:lnTo>
                    <a:pt x="12445"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3" name="object 75">
              <a:extLst>
                <a:ext uri="{FF2B5EF4-FFF2-40B4-BE49-F238E27FC236}">
                  <a16:creationId xmlns:a16="http://schemas.microsoft.com/office/drawing/2014/main" id="{081485CE-13C9-5E57-1E9E-23B014D2428E}"/>
                </a:ext>
              </a:extLst>
            </p:cNvPr>
            <p:cNvSpPr/>
            <p:nvPr/>
          </p:nvSpPr>
          <p:spPr>
            <a:xfrm>
              <a:off x="2581275" y="1308354"/>
              <a:ext cx="170815" cy="170815"/>
            </a:xfrm>
            <a:custGeom>
              <a:avLst/>
              <a:gdLst/>
              <a:ahLst/>
              <a:cxnLst/>
              <a:rect l="l" t="t" r="r" b="b"/>
              <a:pathLst>
                <a:path w="170814" h="170815">
                  <a:moveTo>
                    <a:pt x="12445" y="0"/>
                  </a:moveTo>
                  <a:lnTo>
                    <a:pt x="1524" y="10668"/>
                  </a:lnTo>
                  <a:lnTo>
                    <a:pt x="74422" y="84962"/>
                  </a:lnTo>
                  <a:lnTo>
                    <a:pt x="0" y="157861"/>
                  </a:lnTo>
                  <a:lnTo>
                    <a:pt x="10794" y="168783"/>
                  </a:lnTo>
                  <a:lnTo>
                    <a:pt x="85089" y="95885"/>
                  </a:lnTo>
                  <a:lnTo>
                    <a:pt x="157987" y="170307"/>
                  </a:lnTo>
                  <a:lnTo>
                    <a:pt x="168910" y="159638"/>
                  </a:lnTo>
                  <a:lnTo>
                    <a:pt x="96012" y="85217"/>
                  </a:lnTo>
                  <a:lnTo>
                    <a:pt x="170433" y="12319"/>
                  </a:lnTo>
                  <a:lnTo>
                    <a:pt x="159638" y="1397"/>
                  </a:lnTo>
                  <a:lnTo>
                    <a:pt x="85343" y="74295"/>
                  </a:lnTo>
                  <a:lnTo>
                    <a:pt x="124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4" name="object 76">
              <a:extLst>
                <a:ext uri="{FF2B5EF4-FFF2-40B4-BE49-F238E27FC236}">
                  <a16:creationId xmlns:a16="http://schemas.microsoft.com/office/drawing/2014/main" id="{714A1896-A592-F3EF-938E-F1703927766B}"/>
                </a:ext>
              </a:extLst>
            </p:cNvPr>
            <p:cNvSpPr/>
            <p:nvPr/>
          </p:nvSpPr>
          <p:spPr>
            <a:xfrm>
              <a:off x="2581275" y="1308354"/>
              <a:ext cx="170815" cy="170815"/>
            </a:xfrm>
            <a:custGeom>
              <a:avLst/>
              <a:gdLst/>
              <a:ahLst/>
              <a:cxnLst/>
              <a:rect l="l" t="t" r="r" b="b"/>
              <a:pathLst>
                <a:path w="170814" h="170815">
                  <a:moveTo>
                    <a:pt x="12445" y="0"/>
                  </a:moveTo>
                  <a:lnTo>
                    <a:pt x="85343" y="74295"/>
                  </a:lnTo>
                  <a:lnTo>
                    <a:pt x="159638" y="1397"/>
                  </a:lnTo>
                  <a:lnTo>
                    <a:pt x="170433" y="12319"/>
                  </a:lnTo>
                  <a:lnTo>
                    <a:pt x="96012" y="85217"/>
                  </a:lnTo>
                  <a:lnTo>
                    <a:pt x="168910" y="159638"/>
                  </a:lnTo>
                  <a:lnTo>
                    <a:pt x="157987" y="170307"/>
                  </a:lnTo>
                  <a:lnTo>
                    <a:pt x="85089" y="95885"/>
                  </a:lnTo>
                  <a:lnTo>
                    <a:pt x="10794" y="168783"/>
                  </a:lnTo>
                  <a:lnTo>
                    <a:pt x="0" y="157861"/>
                  </a:lnTo>
                  <a:lnTo>
                    <a:pt x="74422" y="84962"/>
                  </a:lnTo>
                  <a:lnTo>
                    <a:pt x="1524" y="10668"/>
                  </a:lnTo>
                  <a:lnTo>
                    <a:pt x="12445"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5" name="object 77">
              <a:extLst>
                <a:ext uri="{FF2B5EF4-FFF2-40B4-BE49-F238E27FC236}">
                  <a16:creationId xmlns:a16="http://schemas.microsoft.com/office/drawing/2014/main" id="{4E130D25-70D3-E117-4C7B-753A4EF93F9D}"/>
                </a:ext>
              </a:extLst>
            </p:cNvPr>
            <p:cNvSpPr/>
            <p:nvPr/>
          </p:nvSpPr>
          <p:spPr>
            <a:xfrm>
              <a:off x="2746501" y="1511173"/>
              <a:ext cx="170815" cy="170815"/>
            </a:xfrm>
            <a:custGeom>
              <a:avLst/>
              <a:gdLst/>
              <a:ahLst/>
              <a:cxnLst/>
              <a:rect l="l" t="t" r="r" b="b"/>
              <a:pathLst>
                <a:path w="170814" h="170814">
                  <a:moveTo>
                    <a:pt x="12446" y="0"/>
                  </a:moveTo>
                  <a:lnTo>
                    <a:pt x="1524" y="10667"/>
                  </a:lnTo>
                  <a:lnTo>
                    <a:pt x="74422" y="85089"/>
                  </a:lnTo>
                  <a:lnTo>
                    <a:pt x="0" y="157987"/>
                  </a:lnTo>
                  <a:lnTo>
                    <a:pt x="10795" y="168910"/>
                  </a:lnTo>
                  <a:lnTo>
                    <a:pt x="85090" y="96012"/>
                  </a:lnTo>
                  <a:lnTo>
                    <a:pt x="157987" y="170306"/>
                  </a:lnTo>
                  <a:lnTo>
                    <a:pt x="168910" y="159638"/>
                  </a:lnTo>
                  <a:lnTo>
                    <a:pt x="96012" y="85343"/>
                  </a:lnTo>
                  <a:lnTo>
                    <a:pt x="170434" y="12446"/>
                  </a:lnTo>
                  <a:lnTo>
                    <a:pt x="159639" y="1524"/>
                  </a:lnTo>
                  <a:lnTo>
                    <a:pt x="85343" y="74422"/>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6" name="object 78">
              <a:extLst>
                <a:ext uri="{FF2B5EF4-FFF2-40B4-BE49-F238E27FC236}">
                  <a16:creationId xmlns:a16="http://schemas.microsoft.com/office/drawing/2014/main" id="{422B1776-5AB1-21F6-754B-6D9D2795D658}"/>
                </a:ext>
              </a:extLst>
            </p:cNvPr>
            <p:cNvSpPr/>
            <p:nvPr/>
          </p:nvSpPr>
          <p:spPr>
            <a:xfrm>
              <a:off x="2746501" y="1511173"/>
              <a:ext cx="170815" cy="170815"/>
            </a:xfrm>
            <a:custGeom>
              <a:avLst/>
              <a:gdLst/>
              <a:ahLst/>
              <a:cxnLst/>
              <a:rect l="l" t="t" r="r" b="b"/>
              <a:pathLst>
                <a:path w="170814" h="170814">
                  <a:moveTo>
                    <a:pt x="12446" y="0"/>
                  </a:moveTo>
                  <a:lnTo>
                    <a:pt x="85343" y="74422"/>
                  </a:lnTo>
                  <a:lnTo>
                    <a:pt x="159639" y="1524"/>
                  </a:lnTo>
                  <a:lnTo>
                    <a:pt x="170434" y="12446"/>
                  </a:lnTo>
                  <a:lnTo>
                    <a:pt x="96012" y="85343"/>
                  </a:lnTo>
                  <a:lnTo>
                    <a:pt x="168910" y="159638"/>
                  </a:lnTo>
                  <a:lnTo>
                    <a:pt x="157987" y="170306"/>
                  </a:lnTo>
                  <a:lnTo>
                    <a:pt x="85090" y="96012"/>
                  </a:lnTo>
                  <a:lnTo>
                    <a:pt x="10795" y="168910"/>
                  </a:lnTo>
                  <a:lnTo>
                    <a:pt x="0" y="157987"/>
                  </a:lnTo>
                  <a:lnTo>
                    <a:pt x="74422" y="85089"/>
                  </a:lnTo>
                  <a:lnTo>
                    <a:pt x="1524" y="10667"/>
                  </a:lnTo>
                  <a:lnTo>
                    <a:pt x="12446"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7" name="object 79">
              <a:extLst>
                <a:ext uri="{FF2B5EF4-FFF2-40B4-BE49-F238E27FC236}">
                  <a16:creationId xmlns:a16="http://schemas.microsoft.com/office/drawing/2014/main" id="{4F76AFC8-7CAA-87C7-247F-2FDE44E856BE}"/>
                </a:ext>
              </a:extLst>
            </p:cNvPr>
            <p:cNvSpPr/>
            <p:nvPr/>
          </p:nvSpPr>
          <p:spPr>
            <a:xfrm>
              <a:off x="2212721" y="1511173"/>
              <a:ext cx="170815" cy="170815"/>
            </a:xfrm>
            <a:custGeom>
              <a:avLst/>
              <a:gdLst/>
              <a:ahLst/>
              <a:cxnLst/>
              <a:rect l="l" t="t" r="r" b="b"/>
              <a:pathLst>
                <a:path w="170814" h="170814">
                  <a:moveTo>
                    <a:pt x="12446" y="0"/>
                  </a:moveTo>
                  <a:lnTo>
                    <a:pt x="1524" y="10667"/>
                  </a:lnTo>
                  <a:lnTo>
                    <a:pt x="74422" y="85089"/>
                  </a:lnTo>
                  <a:lnTo>
                    <a:pt x="0" y="157987"/>
                  </a:lnTo>
                  <a:lnTo>
                    <a:pt x="10795" y="168910"/>
                  </a:lnTo>
                  <a:lnTo>
                    <a:pt x="85090" y="96012"/>
                  </a:lnTo>
                  <a:lnTo>
                    <a:pt x="157987" y="170306"/>
                  </a:lnTo>
                  <a:lnTo>
                    <a:pt x="168910" y="159638"/>
                  </a:lnTo>
                  <a:lnTo>
                    <a:pt x="96012" y="85343"/>
                  </a:lnTo>
                  <a:lnTo>
                    <a:pt x="170434" y="12446"/>
                  </a:lnTo>
                  <a:lnTo>
                    <a:pt x="159639" y="1524"/>
                  </a:lnTo>
                  <a:lnTo>
                    <a:pt x="85343" y="74422"/>
                  </a:lnTo>
                  <a:lnTo>
                    <a:pt x="124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8" name="object 80">
              <a:extLst>
                <a:ext uri="{FF2B5EF4-FFF2-40B4-BE49-F238E27FC236}">
                  <a16:creationId xmlns:a16="http://schemas.microsoft.com/office/drawing/2014/main" id="{293D802B-CFCE-F2C8-74D0-B0351F2FFF6F}"/>
                </a:ext>
              </a:extLst>
            </p:cNvPr>
            <p:cNvSpPr/>
            <p:nvPr/>
          </p:nvSpPr>
          <p:spPr>
            <a:xfrm>
              <a:off x="2212721" y="1511173"/>
              <a:ext cx="170815" cy="170815"/>
            </a:xfrm>
            <a:custGeom>
              <a:avLst/>
              <a:gdLst/>
              <a:ahLst/>
              <a:cxnLst/>
              <a:rect l="l" t="t" r="r" b="b"/>
              <a:pathLst>
                <a:path w="170814" h="170814">
                  <a:moveTo>
                    <a:pt x="12446" y="0"/>
                  </a:moveTo>
                  <a:lnTo>
                    <a:pt x="85343" y="74422"/>
                  </a:lnTo>
                  <a:lnTo>
                    <a:pt x="159639" y="1524"/>
                  </a:lnTo>
                  <a:lnTo>
                    <a:pt x="170434" y="12446"/>
                  </a:lnTo>
                  <a:lnTo>
                    <a:pt x="96012" y="85343"/>
                  </a:lnTo>
                  <a:lnTo>
                    <a:pt x="168910" y="159638"/>
                  </a:lnTo>
                  <a:lnTo>
                    <a:pt x="157987" y="170306"/>
                  </a:lnTo>
                  <a:lnTo>
                    <a:pt x="85090" y="96012"/>
                  </a:lnTo>
                  <a:lnTo>
                    <a:pt x="10795" y="168910"/>
                  </a:lnTo>
                  <a:lnTo>
                    <a:pt x="0" y="157987"/>
                  </a:lnTo>
                  <a:lnTo>
                    <a:pt x="74422" y="85089"/>
                  </a:lnTo>
                  <a:lnTo>
                    <a:pt x="1524" y="10667"/>
                  </a:lnTo>
                  <a:lnTo>
                    <a:pt x="12446" y="0"/>
                  </a:lnTo>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9" name="object 81">
              <a:extLst>
                <a:ext uri="{FF2B5EF4-FFF2-40B4-BE49-F238E27FC236}">
                  <a16:creationId xmlns:a16="http://schemas.microsoft.com/office/drawing/2014/main" id="{AAF1D002-6AA9-F88E-75AE-0C0693B222D2}"/>
                </a:ext>
              </a:extLst>
            </p:cNvPr>
            <p:cNvSpPr/>
            <p:nvPr/>
          </p:nvSpPr>
          <p:spPr>
            <a:xfrm>
              <a:off x="2491105" y="1574165"/>
              <a:ext cx="170815" cy="170815"/>
            </a:xfrm>
            <a:custGeom>
              <a:avLst/>
              <a:gdLst/>
              <a:ahLst/>
              <a:cxnLst/>
              <a:rect l="l" t="t" r="r" b="b"/>
              <a:pathLst>
                <a:path w="170814" h="170814">
                  <a:moveTo>
                    <a:pt x="12318" y="0"/>
                  </a:moveTo>
                  <a:lnTo>
                    <a:pt x="1396" y="10668"/>
                  </a:lnTo>
                  <a:lnTo>
                    <a:pt x="74294" y="85089"/>
                  </a:lnTo>
                  <a:lnTo>
                    <a:pt x="0" y="157987"/>
                  </a:lnTo>
                  <a:lnTo>
                    <a:pt x="10668" y="168910"/>
                  </a:lnTo>
                  <a:lnTo>
                    <a:pt x="85089" y="96012"/>
                  </a:lnTo>
                  <a:lnTo>
                    <a:pt x="157987" y="170307"/>
                  </a:lnTo>
                  <a:lnTo>
                    <a:pt x="168909" y="159638"/>
                  </a:lnTo>
                  <a:lnTo>
                    <a:pt x="96012" y="85344"/>
                  </a:lnTo>
                  <a:lnTo>
                    <a:pt x="170306" y="12446"/>
                  </a:lnTo>
                  <a:lnTo>
                    <a:pt x="159638" y="1524"/>
                  </a:lnTo>
                  <a:lnTo>
                    <a:pt x="85217" y="74422"/>
                  </a:lnTo>
                  <a:lnTo>
                    <a:pt x="1231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0" name="object 82">
              <a:extLst>
                <a:ext uri="{FF2B5EF4-FFF2-40B4-BE49-F238E27FC236}">
                  <a16:creationId xmlns:a16="http://schemas.microsoft.com/office/drawing/2014/main" id="{DBCCE1D1-755F-2580-C795-AD9E16DB1DCC}"/>
                </a:ext>
              </a:extLst>
            </p:cNvPr>
            <p:cNvSpPr/>
            <p:nvPr/>
          </p:nvSpPr>
          <p:spPr>
            <a:xfrm>
              <a:off x="2491105" y="1574165"/>
              <a:ext cx="170815" cy="170815"/>
            </a:xfrm>
            <a:custGeom>
              <a:avLst/>
              <a:gdLst/>
              <a:ahLst/>
              <a:cxnLst/>
              <a:rect l="l" t="t" r="r" b="b"/>
              <a:pathLst>
                <a:path w="170814" h="170814">
                  <a:moveTo>
                    <a:pt x="12318" y="0"/>
                  </a:moveTo>
                  <a:lnTo>
                    <a:pt x="85217" y="74422"/>
                  </a:lnTo>
                  <a:lnTo>
                    <a:pt x="159638" y="1524"/>
                  </a:lnTo>
                  <a:lnTo>
                    <a:pt x="170306" y="12446"/>
                  </a:lnTo>
                  <a:lnTo>
                    <a:pt x="96012" y="85344"/>
                  </a:lnTo>
                  <a:lnTo>
                    <a:pt x="168909" y="159638"/>
                  </a:lnTo>
                  <a:lnTo>
                    <a:pt x="157987" y="170307"/>
                  </a:lnTo>
                  <a:lnTo>
                    <a:pt x="85089" y="96012"/>
                  </a:lnTo>
                  <a:lnTo>
                    <a:pt x="10668" y="168910"/>
                  </a:lnTo>
                  <a:lnTo>
                    <a:pt x="0" y="157987"/>
                  </a:lnTo>
                  <a:lnTo>
                    <a:pt x="74294" y="85089"/>
                  </a:lnTo>
                  <a:lnTo>
                    <a:pt x="1396" y="10668"/>
                  </a:lnTo>
                  <a:lnTo>
                    <a:pt x="12318"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1" name="object 83">
              <a:extLst>
                <a:ext uri="{FF2B5EF4-FFF2-40B4-BE49-F238E27FC236}">
                  <a16:creationId xmlns:a16="http://schemas.microsoft.com/office/drawing/2014/main" id="{B8ED0F06-3D6B-8E47-7BCD-FD37A458FD4C}"/>
                </a:ext>
              </a:extLst>
            </p:cNvPr>
            <p:cNvSpPr/>
            <p:nvPr/>
          </p:nvSpPr>
          <p:spPr>
            <a:xfrm>
              <a:off x="1896744" y="1828800"/>
              <a:ext cx="170815" cy="170815"/>
            </a:xfrm>
            <a:custGeom>
              <a:avLst/>
              <a:gdLst/>
              <a:ahLst/>
              <a:cxnLst/>
              <a:rect l="l" t="t" r="r" b="b"/>
              <a:pathLst>
                <a:path w="170814" h="170814">
                  <a:moveTo>
                    <a:pt x="12318" y="0"/>
                  </a:moveTo>
                  <a:lnTo>
                    <a:pt x="1397" y="10667"/>
                  </a:lnTo>
                  <a:lnTo>
                    <a:pt x="74294" y="85089"/>
                  </a:lnTo>
                  <a:lnTo>
                    <a:pt x="0" y="157987"/>
                  </a:lnTo>
                  <a:lnTo>
                    <a:pt x="10668" y="168910"/>
                  </a:lnTo>
                  <a:lnTo>
                    <a:pt x="85090" y="96012"/>
                  </a:lnTo>
                  <a:lnTo>
                    <a:pt x="157987" y="170306"/>
                  </a:lnTo>
                  <a:lnTo>
                    <a:pt x="168910" y="159638"/>
                  </a:lnTo>
                  <a:lnTo>
                    <a:pt x="96012" y="85217"/>
                  </a:lnTo>
                  <a:lnTo>
                    <a:pt x="170306" y="12319"/>
                  </a:lnTo>
                  <a:lnTo>
                    <a:pt x="159638" y="1397"/>
                  </a:lnTo>
                  <a:lnTo>
                    <a:pt x="85217" y="74294"/>
                  </a:lnTo>
                  <a:lnTo>
                    <a:pt x="1231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2" name="object 84">
              <a:extLst>
                <a:ext uri="{FF2B5EF4-FFF2-40B4-BE49-F238E27FC236}">
                  <a16:creationId xmlns:a16="http://schemas.microsoft.com/office/drawing/2014/main" id="{6FB24755-E159-58DA-FD74-31C62BA2C309}"/>
                </a:ext>
              </a:extLst>
            </p:cNvPr>
            <p:cNvSpPr/>
            <p:nvPr/>
          </p:nvSpPr>
          <p:spPr>
            <a:xfrm>
              <a:off x="1896744" y="1828800"/>
              <a:ext cx="170815" cy="170815"/>
            </a:xfrm>
            <a:custGeom>
              <a:avLst/>
              <a:gdLst/>
              <a:ahLst/>
              <a:cxnLst/>
              <a:rect l="l" t="t" r="r" b="b"/>
              <a:pathLst>
                <a:path w="170814" h="170814">
                  <a:moveTo>
                    <a:pt x="12318" y="0"/>
                  </a:moveTo>
                  <a:lnTo>
                    <a:pt x="85217" y="74294"/>
                  </a:lnTo>
                  <a:lnTo>
                    <a:pt x="159638" y="1397"/>
                  </a:lnTo>
                  <a:lnTo>
                    <a:pt x="170306" y="12319"/>
                  </a:lnTo>
                  <a:lnTo>
                    <a:pt x="96012" y="85217"/>
                  </a:lnTo>
                  <a:lnTo>
                    <a:pt x="168910" y="159638"/>
                  </a:lnTo>
                  <a:lnTo>
                    <a:pt x="157987" y="170306"/>
                  </a:lnTo>
                  <a:lnTo>
                    <a:pt x="85090" y="96012"/>
                  </a:lnTo>
                  <a:lnTo>
                    <a:pt x="10668" y="168910"/>
                  </a:lnTo>
                  <a:lnTo>
                    <a:pt x="0" y="157987"/>
                  </a:lnTo>
                  <a:lnTo>
                    <a:pt x="74294" y="85089"/>
                  </a:lnTo>
                  <a:lnTo>
                    <a:pt x="1397" y="10667"/>
                  </a:lnTo>
                  <a:lnTo>
                    <a:pt x="12318"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3" name="object 85">
              <a:extLst>
                <a:ext uri="{FF2B5EF4-FFF2-40B4-BE49-F238E27FC236}">
                  <a16:creationId xmlns:a16="http://schemas.microsoft.com/office/drawing/2014/main" id="{7A5B9093-40F8-428E-4A52-4E83D9DB8A10}"/>
                </a:ext>
              </a:extLst>
            </p:cNvPr>
            <p:cNvSpPr/>
            <p:nvPr/>
          </p:nvSpPr>
          <p:spPr>
            <a:xfrm>
              <a:off x="2084832" y="2018664"/>
              <a:ext cx="170815" cy="170815"/>
            </a:xfrm>
            <a:custGeom>
              <a:avLst/>
              <a:gdLst/>
              <a:ahLst/>
              <a:cxnLst/>
              <a:rect l="l" t="t" r="r" b="b"/>
              <a:pathLst>
                <a:path w="170814" h="170814">
                  <a:moveTo>
                    <a:pt x="12318" y="0"/>
                  </a:moveTo>
                  <a:lnTo>
                    <a:pt x="1397" y="10795"/>
                  </a:lnTo>
                  <a:lnTo>
                    <a:pt x="74294" y="85090"/>
                  </a:lnTo>
                  <a:lnTo>
                    <a:pt x="0" y="157987"/>
                  </a:lnTo>
                  <a:lnTo>
                    <a:pt x="10668" y="168910"/>
                  </a:lnTo>
                  <a:lnTo>
                    <a:pt x="85090" y="96012"/>
                  </a:lnTo>
                  <a:lnTo>
                    <a:pt x="157987" y="170434"/>
                  </a:lnTo>
                  <a:lnTo>
                    <a:pt x="168910" y="159639"/>
                  </a:lnTo>
                  <a:lnTo>
                    <a:pt x="96012" y="85343"/>
                  </a:lnTo>
                  <a:lnTo>
                    <a:pt x="170306" y="12446"/>
                  </a:lnTo>
                  <a:lnTo>
                    <a:pt x="159638" y="1524"/>
                  </a:lnTo>
                  <a:lnTo>
                    <a:pt x="85217" y="74422"/>
                  </a:lnTo>
                  <a:lnTo>
                    <a:pt x="1231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4" name="object 86">
              <a:extLst>
                <a:ext uri="{FF2B5EF4-FFF2-40B4-BE49-F238E27FC236}">
                  <a16:creationId xmlns:a16="http://schemas.microsoft.com/office/drawing/2014/main" id="{AD9AB2D0-929E-5CAD-A11F-B3A35C7517FB}"/>
                </a:ext>
              </a:extLst>
            </p:cNvPr>
            <p:cNvSpPr/>
            <p:nvPr/>
          </p:nvSpPr>
          <p:spPr>
            <a:xfrm>
              <a:off x="2084832" y="2018664"/>
              <a:ext cx="170815" cy="170815"/>
            </a:xfrm>
            <a:custGeom>
              <a:avLst/>
              <a:gdLst/>
              <a:ahLst/>
              <a:cxnLst/>
              <a:rect l="l" t="t" r="r" b="b"/>
              <a:pathLst>
                <a:path w="170814" h="170814">
                  <a:moveTo>
                    <a:pt x="12318" y="0"/>
                  </a:moveTo>
                  <a:lnTo>
                    <a:pt x="85217" y="74422"/>
                  </a:lnTo>
                  <a:lnTo>
                    <a:pt x="159638" y="1524"/>
                  </a:lnTo>
                  <a:lnTo>
                    <a:pt x="170306" y="12446"/>
                  </a:lnTo>
                  <a:lnTo>
                    <a:pt x="96012" y="85343"/>
                  </a:lnTo>
                  <a:lnTo>
                    <a:pt x="168910" y="159639"/>
                  </a:lnTo>
                  <a:lnTo>
                    <a:pt x="157987" y="170434"/>
                  </a:lnTo>
                  <a:lnTo>
                    <a:pt x="85090" y="96012"/>
                  </a:lnTo>
                  <a:lnTo>
                    <a:pt x="10668" y="168910"/>
                  </a:lnTo>
                  <a:lnTo>
                    <a:pt x="0" y="157987"/>
                  </a:lnTo>
                  <a:lnTo>
                    <a:pt x="74294" y="85090"/>
                  </a:lnTo>
                  <a:lnTo>
                    <a:pt x="1397" y="10795"/>
                  </a:lnTo>
                  <a:lnTo>
                    <a:pt x="12318" y="0"/>
                  </a:lnTo>
                  <a:close/>
                </a:path>
              </a:pathLst>
            </a:custGeom>
            <a:ln w="254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5" name="object 87">
              <a:extLst>
                <a:ext uri="{FF2B5EF4-FFF2-40B4-BE49-F238E27FC236}">
                  <a16:creationId xmlns:a16="http://schemas.microsoft.com/office/drawing/2014/main" id="{F3DA8F5A-BA41-F11A-92F0-C1A867693C01}"/>
                </a:ext>
              </a:extLst>
            </p:cNvPr>
            <p:cNvSpPr/>
            <p:nvPr/>
          </p:nvSpPr>
          <p:spPr>
            <a:xfrm>
              <a:off x="1276350" y="1819275"/>
              <a:ext cx="1076325" cy="581025"/>
            </a:xfrm>
            <a:custGeom>
              <a:avLst/>
              <a:gdLst/>
              <a:ahLst/>
              <a:cxnLst/>
              <a:rect l="l" t="t" r="r" b="b"/>
              <a:pathLst>
                <a:path w="1076325" h="581025">
                  <a:moveTo>
                    <a:pt x="904875" y="85725"/>
                  </a:moveTo>
                  <a:lnTo>
                    <a:pt x="911607" y="52345"/>
                  </a:lnTo>
                  <a:lnTo>
                    <a:pt x="929973" y="25098"/>
                  </a:lnTo>
                  <a:lnTo>
                    <a:pt x="957220" y="6732"/>
                  </a:lnTo>
                  <a:lnTo>
                    <a:pt x="990600" y="0"/>
                  </a:lnTo>
                  <a:lnTo>
                    <a:pt x="1023979" y="6732"/>
                  </a:lnTo>
                  <a:lnTo>
                    <a:pt x="1051226" y="25098"/>
                  </a:lnTo>
                  <a:lnTo>
                    <a:pt x="1069592" y="52345"/>
                  </a:lnTo>
                  <a:lnTo>
                    <a:pt x="1076325" y="85725"/>
                  </a:lnTo>
                  <a:lnTo>
                    <a:pt x="1069592" y="119104"/>
                  </a:lnTo>
                  <a:lnTo>
                    <a:pt x="1051226" y="146351"/>
                  </a:lnTo>
                  <a:lnTo>
                    <a:pt x="1023979" y="164717"/>
                  </a:lnTo>
                  <a:lnTo>
                    <a:pt x="990600" y="171450"/>
                  </a:lnTo>
                  <a:lnTo>
                    <a:pt x="957220" y="164717"/>
                  </a:lnTo>
                  <a:lnTo>
                    <a:pt x="929973" y="146351"/>
                  </a:lnTo>
                  <a:lnTo>
                    <a:pt x="911607" y="119104"/>
                  </a:lnTo>
                  <a:lnTo>
                    <a:pt x="904875" y="85725"/>
                  </a:lnTo>
                  <a:close/>
                </a:path>
                <a:path w="1076325" h="581025">
                  <a:moveTo>
                    <a:pt x="0" y="276225"/>
                  </a:moveTo>
                  <a:lnTo>
                    <a:pt x="6732" y="242845"/>
                  </a:lnTo>
                  <a:lnTo>
                    <a:pt x="25098" y="215598"/>
                  </a:lnTo>
                  <a:lnTo>
                    <a:pt x="52345" y="197232"/>
                  </a:lnTo>
                  <a:lnTo>
                    <a:pt x="85725" y="190500"/>
                  </a:lnTo>
                  <a:lnTo>
                    <a:pt x="119104" y="197232"/>
                  </a:lnTo>
                  <a:lnTo>
                    <a:pt x="146351" y="215598"/>
                  </a:lnTo>
                  <a:lnTo>
                    <a:pt x="164717" y="242845"/>
                  </a:lnTo>
                  <a:lnTo>
                    <a:pt x="171450" y="276225"/>
                  </a:lnTo>
                  <a:lnTo>
                    <a:pt x="164717" y="309604"/>
                  </a:lnTo>
                  <a:lnTo>
                    <a:pt x="146351" y="336851"/>
                  </a:lnTo>
                  <a:lnTo>
                    <a:pt x="119104" y="355217"/>
                  </a:lnTo>
                  <a:lnTo>
                    <a:pt x="85725" y="361950"/>
                  </a:lnTo>
                  <a:lnTo>
                    <a:pt x="52345" y="355217"/>
                  </a:lnTo>
                  <a:lnTo>
                    <a:pt x="25098" y="336851"/>
                  </a:lnTo>
                  <a:lnTo>
                    <a:pt x="6732" y="309604"/>
                  </a:lnTo>
                  <a:lnTo>
                    <a:pt x="0" y="276225"/>
                  </a:lnTo>
                  <a:close/>
                </a:path>
                <a:path w="1076325" h="581025">
                  <a:moveTo>
                    <a:pt x="219075" y="495300"/>
                  </a:moveTo>
                  <a:lnTo>
                    <a:pt x="225428" y="461920"/>
                  </a:lnTo>
                  <a:lnTo>
                    <a:pt x="242760" y="434673"/>
                  </a:lnTo>
                  <a:lnTo>
                    <a:pt x="268474" y="416307"/>
                  </a:lnTo>
                  <a:lnTo>
                    <a:pt x="299974" y="409575"/>
                  </a:lnTo>
                  <a:lnTo>
                    <a:pt x="331547" y="416307"/>
                  </a:lnTo>
                  <a:lnTo>
                    <a:pt x="357298" y="434673"/>
                  </a:lnTo>
                  <a:lnTo>
                    <a:pt x="374644" y="461920"/>
                  </a:lnTo>
                  <a:lnTo>
                    <a:pt x="381000" y="495300"/>
                  </a:lnTo>
                  <a:lnTo>
                    <a:pt x="374644" y="528679"/>
                  </a:lnTo>
                  <a:lnTo>
                    <a:pt x="357298" y="555926"/>
                  </a:lnTo>
                  <a:lnTo>
                    <a:pt x="331547" y="574292"/>
                  </a:lnTo>
                  <a:lnTo>
                    <a:pt x="299974" y="581025"/>
                  </a:lnTo>
                  <a:lnTo>
                    <a:pt x="268474" y="574292"/>
                  </a:lnTo>
                  <a:lnTo>
                    <a:pt x="242760" y="555926"/>
                  </a:lnTo>
                  <a:lnTo>
                    <a:pt x="225428" y="528679"/>
                  </a:lnTo>
                  <a:lnTo>
                    <a:pt x="219075" y="495300"/>
                  </a:lnTo>
                  <a:close/>
                </a:path>
              </a:pathLst>
            </a:custGeom>
            <a:ln w="3492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6" name="object 88">
              <a:extLst>
                <a:ext uri="{FF2B5EF4-FFF2-40B4-BE49-F238E27FC236}">
                  <a16:creationId xmlns:a16="http://schemas.microsoft.com/office/drawing/2014/main" id="{F2E7EEF3-F8EC-B248-CDA6-DE5DFDF578DC}"/>
                </a:ext>
              </a:extLst>
            </p:cNvPr>
            <p:cNvSpPr/>
            <p:nvPr/>
          </p:nvSpPr>
          <p:spPr>
            <a:xfrm>
              <a:off x="1095375" y="990599"/>
              <a:ext cx="2232025" cy="2016125"/>
            </a:xfrm>
            <a:custGeom>
              <a:avLst/>
              <a:gdLst/>
              <a:ahLst/>
              <a:cxnLst/>
              <a:rect l="l" t="t" r="r" b="b"/>
              <a:pathLst>
                <a:path w="2232025" h="2016125">
                  <a:moveTo>
                    <a:pt x="2231771" y="1876425"/>
                  </a:moveTo>
                  <a:lnTo>
                    <a:pt x="2208911" y="1857375"/>
                  </a:lnTo>
                  <a:lnTo>
                    <a:pt x="2099945" y="1766570"/>
                  </a:lnTo>
                  <a:lnTo>
                    <a:pt x="2093264" y="1762975"/>
                  </a:lnTo>
                  <a:lnTo>
                    <a:pt x="2068779" y="1782914"/>
                  </a:lnTo>
                  <a:lnTo>
                    <a:pt x="2070798" y="1789899"/>
                  </a:lnTo>
                  <a:lnTo>
                    <a:pt x="2075561" y="1795780"/>
                  </a:lnTo>
                  <a:lnTo>
                    <a:pt x="2149475" y="1857375"/>
                  </a:lnTo>
                  <a:lnTo>
                    <a:pt x="133350" y="1857375"/>
                  </a:lnTo>
                  <a:lnTo>
                    <a:pt x="133350" y="82334"/>
                  </a:lnTo>
                  <a:lnTo>
                    <a:pt x="194945" y="156210"/>
                  </a:lnTo>
                  <a:lnTo>
                    <a:pt x="200825" y="160972"/>
                  </a:lnTo>
                  <a:lnTo>
                    <a:pt x="207810" y="162991"/>
                  </a:lnTo>
                  <a:lnTo>
                    <a:pt x="215061" y="162229"/>
                  </a:lnTo>
                  <a:lnTo>
                    <a:pt x="221742" y="158623"/>
                  </a:lnTo>
                  <a:lnTo>
                    <a:pt x="226491" y="152742"/>
                  </a:lnTo>
                  <a:lnTo>
                    <a:pt x="228511" y="145757"/>
                  </a:lnTo>
                  <a:lnTo>
                    <a:pt x="227749" y="138506"/>
                  </a:lnTo>
                  <a:lnTo>
                    <a:pt x="224155" y="131826"/>
                  </a:lnTo>
                  <a:lnTo>
                    <a:pt x="139052" y="29718"/>
                  </a:lnTo>
                  <a:lnTo>
                    <a:pt x="114300" y="0"/>
                  </a:lnTo>
                  <a:lnTo>
                    <a:pt x="4419" y="131826"/>
                  </a:lnTo>
                  <a:lnTo>
                    <a:pt x="812" y="138506"/>
                  </a:lnTo>
                  <a:lnTo>
                    <a:pt x="76" y="145757"/>
                  </a:lnTo>
                  <a:lnTo>
                    <a:pt x="2108" y="152742"/>
                  </a:lnTo>
                  <a:lnTo>
                    <a:pt x="6858" y="158623"/>
                  </a:lnTo>
                  <a:lnTo>
                    <a:pt x="13500" y="162229"/>
                  </a:lnTo>
                  <a:lnTo>
                    <a:pt x="20764" y="162991"/>
                  </a:lnTo>
                  <a:lnTo>
                    <a:pt x="27774" y="160972"/>
                  </a:lnTo>
                  <a:lnTo>
                    <a:pt x="33680" y="156210"/>
                  </a:lnTo>
                  <a:lnTo>
                    <a:pt x="95250" y="82334"/>
                  </a:lnTo>
                  <a:lnTo>
                    <a:pt x="95250" y="1857375"/>
                  </a:lnTo>
                  <a:lnTo>
                    <a:pt x="0" y="1857375"/>
                  </a:lnTo>
                  <a:lnTo>
                    <a:pt x="0" y="1895475"/>
                  </a:lnTo>
                  <a:lnTo>
                    <a:pt x="95250" y="1895475"/>
                  </a:lnTo>
                  <a:lnTo>
                    <a:pt x="95250" y="2015998"/>
                  </a:lnTo>
                  <a:lnTo>
                    <a:pt x="133350" y="2015998"/>
                  </a:lnTo>
                  <a:lnTo>
                    <a:pt x="133350" y="1895475"/>
                  </a:lnTo>
                  <a:lnTo>
                    <a:pt x="2149475" y="1895475"/>
                  </a:lnTo>
                  <a:lnTo>
                    <a:pt x="2075561" y="1957070"/>
                  </a:lnTo>
                  <a:lnTo>
                    <a:pt x="2070798" y="1962962"/>
                  </a:lnTo>
                  <a:lnTo>
                    <a:pt x="2068779" y="1969947"/>
                  </a:lnTo>
                  <a:lnTo>
                    <a:pt x="2069541" y="1977199"/>
                  </a:lnTo>
                  <a:lnTo>
                    <a:pt x="2073148" y="1983867"/>
                  </a:lnTo>
                  <a:lnTo>
                    <a:pt x="2079028" y="1988629"/>
                  </a:lnTo>
                  <a:lnTo>
                    <a:pt x="2086013" y="1990648"/>
                  </a:lnTo>
                  <a:lnTo>
                    <a:pt x="2093264" y="1989886"/>
                  </a:lnTo>
                  <a:lnTo>
                    <a:pt x="2099945" y="1986280"/>
                  </a:lnTo>
                  <a:lnTo>
                    <a:pt x="2208911" y="1895475"/>
                  </a:lnTo>
                  <a:lnTo>
                    <a:pt x="2231771" y="187642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C7C19C0-AE0B-78FE-8BCB-B652C98D0CF8}"/>
                  </a:ext>
                </a:extLst>
              </p:cNvPr>
              <p:cNvSpPr txBox="1"/>
              <p:nvPr/>
            </p:nvSpPr>
            <p:spPr>
              <a:xfrm>
                <a:off x="2735845" y="4190374"/>
                <a:ext cx="344479" cy="67076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subHide m:val="on"/>
                          <m:supHide m:val="on"/>
                          <m:ctrlPr>
                            <a:rPr lang="en-GB" i="1" smtClean="0">
                              <a:solidFill>
                                <a:srgbClr val="00B0F0"/>
                              </a:solidFill>
                              <a:latin typeface="Cambria Math" panose="02040503050406030204" pitchFamily="18" charset="0"/>
                            </a:rPr>
                          </m:ctrlPr>
                        </m:naryPr>
                        <m:sub/>
                        <m:sup/>
                        <m:e/>
                      </m:nary>
                    </m:oMath>
                  </m:oMathPara>
                </a14:m>
                <a:endParaRPr lang="en-GB" dirty="0">
                  <a:solidFill>
                    <a:srgbClr val="00B0F0"/>
                  </a:solidFill>
                </a:endParaRPr>
              </a:p>
            </p:txBody>
          </p:sp>
        </mc:Choice>
        <mc:Fallback>
          <p:sp>
            <p:nvSpPr>
              <p:cNvPr id="3" name="TextBox 2">
                <a:extLst>
                  <a:ext uri="{FF2B5EF4-FFF2-40B4-BE49-F238E27FC236}">
                    <a16:creationId xmlns:a16="http://schemas.microsoft.com/office/drawing/2014/main" id="{6C7C19C0-AE0B-78FE-8BCB-B652C98D0CF8}"/>
                  </a:ext>
                </a:extLst>
              </p:cNvPr>
              <p:cNvSpPr txBox="1">
                <a:spLocks noRot="1" noChangeAspect="1" noMove="1" noResize="1" noEditPoints="1" noAdjustHandles="1" noChangeArrowheads="1" noChangeShapeType="1" noTextEdit="1"/>
              </p:cNvSpPr>
              <p:nvPr/>
            </p:nvSpPr>
            <p:spPr>
              <a:xfrm>
                <a:off x="2735845" y="4190374"/>
                <a:ext cx="344479" cy="670761"/>
              </a:xfrm>
              <a:prstGeom prst="rect">
                <a:avLst/>
              </a:prstGeom>
              <a:blipFill>
                <a:blip r:embed="rId2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79664596"/>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64604" y="134352"/>
            <a:ext cx="12031317"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3200" dirty="0">
                <a:solidFill>
                  <a:srgbClr val="0000FF"/>
                </a:solidFill>
              </a:rPr>
              <a:t>Regularization</a:t>
            </a:r>
            <a:r>
              <a:rPr lang="en-GB" sz="3200" spc="-210" dirty="0">
                <a:solidFill>
                  <a:srgbClr val="0000FF"/>
                </a:solidFill>
              </a:rPr>
              <a:t> </a:t>
            </a:r>
            <a:r>
              <a:rPr lang="en-GB" sz="3200" spc="-25" dirty="0">
                <a:solidFill>
                  <a:srgbClr val="0000FF"/>
                </a:solidFill>
              </a:rPr>
              <a:t>to </a:t>
            </a:r>
            <a:r>
              <a:rPr lang="en-GB" sz="3200" dirty="0">
                <a:solidFill>
                  <a:srgbClr val="0000FF"/>
                </a:solidFill>
              </a:rPr>
              <a:t>Reduce</a:t>
            </a:r>
            <a:r>
              <a:rPr lang="en-GB" sz="3200" spc="-100" dirty="0">
                <a:solidFill>
                  <a:srgbClr val="0000FF"/>
                </a:solidFill>
              </a:rPr>
              <a:t> </a:t>
            </a:r>
            <a:r>
              <a:rPr lang="en-GB" sz="3200" spc="-10" dirty="0">
                <a:solidFill>
                  <a:srgbClr val="0000FF"/>
                </a:solidFill>
              </a:rPr>
              <a:t>Overfitting – Regularized Logistic Regression</a:t>
            </a:r>
            <a:endParaRPr lang="it-IT" altLang="it-IT" sz="32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37</a:t>
            </a:fld>
            <a:endParaRPr lang="it-IT" altLang="it-IT"/>
          </a:p>
        </p:txBody>
      </p:sp>
      <p:sp>
        <p:nvSpPr>
          <p:cNvPr id="3" name="object 2">
            <a:extLst>
              <a:ext uri="{FF2B5EF4-FFF2-40B4-BE49-F238E27FC236}">
                <a16:creationId xmlns:a16="http://schemas.microsoft.com/office/drawing/2014/main" id="{BDC00B2F-3920-CF32-7AA9-2E601A94A118}"/>
              </a:ext>
            </a:extLst>
          </p:cNvPr>
          <p:cNvSpPr txBox="1">
            <a:spLocks/>
          </p:cNvSpPr>
          <p:nvPr/>
        </p:nvSpPr>
        <p:spPr>
          <a:xfrm>
            <a:off x="1548750" y="1258344"/>
            <a:ext cx="5870575" cy="483870"/>
          </a:xfrm>
          <a:prstGeom prst="rect">
            <a:avLst/>
          </a:prstGeom>
        </p:spPr>
        <p:txBody>
          <a:bodyPr vert="horz" wrap="square" lIns="0" tIns="13335" rIns="0" bIns="0" rtlCol="0">
            <a:spAutoFit/>
          </a:bodyPr>
          <a:lstStyle>
            <a:lvl1pPr>
              <a:defRPr sz="3000" b="0" i="0">
                <a:solidFill>
                  <a:schemeClr val="tx1"/>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3000" b="0" i="0" u="none" strike="noStrike" kern="0" cap="none" spc="0" normalizeH="0" baseline="0" noProof="0">
                <a:ln>
                  <a:noFill/>
                </a:ln>
                <a:solidFill>
                  <a:sysClr val="windowText" lastClr="000000"/>
                </a:solidFill>
                <a:effectLst/>
                <a:uLnTx/>
                <a:uFillTx/>
                <a:latin typeface="Verdana"/>
                <a:ea typeface="+mj-ea"/>
              </a:rPr>
              <a:t>Regularized</a:t>
            </a:r>
            <a:r>
              <a:rPr kumimoji="0" lang="en-GB" sz="3000" b="0" i="0" u="none" strike="noStrike" kern="0" cap="none" spc="-60" normalizeH="0" baseline="0" noProof="0">
                <a:ln>
                  <a:noFill/>
                </a:ln>
                <a:solidFill>
                  <a:sysClr val="windowText" lastClr="000000"/>
                </a:solidFill>
                <a:effectLst/>
                <a:uLnTx/>
                <a:uFillTx/>
                <a:latin typeface="Verdana"/>
                <a:ea typeface="+mj-ea"/>
              </a:rPr>
              <a:t> </a:t>
            </a:r>
            <a:r>
              <a:rPr kumimoji="0" lang="en-GB" sz="3000" b="0" i="0" u="none" strike="noStrike" kern="0" cap="none" spc="0" normalizeH="0" baseline="0" noProof="0">
                <a:ln>
                  <a:noFill/>
                </a:ln>
                <a:solidFill>
                  <a:sysClr val="windowText" lastClr="000000"/>
                </a:solidFill>
                <a:effectLst/>
                <a:uLnTx/>
                <a:uFillTx/>
                <a:latin typeface="Verdana"/>
                <a:ea typeface="+mj-ea"/>
              </a:rPr>
              <a:t>logistic</a:t>
            </a:r>
            <a:r>
              <a:rPr kumimoji="0" lang="en-GB" sz="3000" b="0" i="0" u="none" strike="noStrike" kern="0" cap="none" spc="-135" normalizeH="0" baseline="0" noProof="0">
                <a:ln>
                  <a:noFill/>
                </a:ln>
                <a:solidFill>
                  <a:sysClr val="windowText" lastClr="000000"/>
                </a:solidFill>
                <a:effectLst/>
                <a:uLnTx/>
                <a:uFillTx/>
                <a:latin typeface="Verdana"/>
                <a:ea typeface="+mj-ea"/>
              </a:rPr>
              <a:t> </a:t>
            </a:r>
            <a:r>
              <a:rPr kumimoji="0" lang="en-GB" sz="3000" b="0" i="0" u="none" strike="noStrike" kern="0" cap="none" spc="-10" normalizeH="0" baseline="0" noProof="0">
                <a:ln>
                  <a:noFill/>
                </a:ln>
                <a:solidFill>
                  <a:sysClr val="windowText" lastClr="000000"/>
                </a:solidFill>
                <a:effectLst/>
                <a:uLnTx/>
                <a:uFillTx/>
                <a:latin typeface="Verdana"/>
                <a:ea typeface="+mj-ea"/>
              </a:rPr>
              <a:t>regression</a:t>
            </a:r>
            <a:endParaRPr kumimoji="0" lang="en-GB" sz="3000" b="0" i="0" u="none" strike="noStrike" kern="0" cap="none" spc="-10" normalizeH="0" baseline="0" noProof="0" dirty="0">
              <a:ln>
                <a:noFill/>
              </a:ln>
              <a:solidFill>
                <a:sysClr val="windowText" lastClr="000000"/>
              </a:solidFill>
              <a:effectLst/>
              <a:uLnTx/>
              <a:uFillTx/>
              <a:latin typeface="Verdana"/>
              <a:ea typeface="+mj-ea"/>
            </a:endParaRPr>
          </a:p>
        </p:txBody>
      </p:sp>
      <p:pic>
        <p:nvPicPr>
          <p:cNvPr id="4" name="object 3">
            <a:extLst>
              <a:ext uri="{FF2B5EF4-FFF2-40B4-BE49-F238E27FC236}">
                <a16:creationId xmlns:a16="http://schemas.microsoft.com/office/drawing/2014/main" id="{2B3B4773-ACA4-5033-9644-132F649E5CE4}"/>
              </a:ext>
            </a:extLst>
          </p:cNvPr>
          <p:cNvPicPr/>
          <p:nvPr/>
        </p:nvPicPr>
        <p:blipFill>
          <a:blip r:embed="rId5" cstate="print"/>
          <a:stretch>
            <a:fillRect/>
          </a:stretch>
        </p:blipFill>
        <p:spPr>
          <a:xfrm>
            <a:off x="1539504" y="2076985"/>
            <a:ext cx="600125" cy="745489"/>
          </a:xfrm>
          <a:prstGeom prst="rect">
            <a:avLst/>
          </a:prstGeom>
        </p:spPr>
      </p:pic>
      <p:sp>
        <p:nvSpPr>
          <p:cNvPr id="5" name="object 4">
            <a:extLst>
              <a:ext uri="{FF2B5EF4-FFF2-40B4-BE49-F238E27FC236}">
                <a16:creationId xmlns:a16="http://schemas.microsoft.com/office/drawing/2014/main" id="{56A4D174-8B85-9E9D-C32B-DCC2725BD295}"/>
              </a:ext>
            </a:extLst>
          </p:cNvPr>
          <p:cNvSpPr/>
          <p:nvPr/>
        </p:nvSpPr>
        <p:spPr>
          <a:xfrm>
            <a:off x="2664890" y="2190269"/>
            <a:ext cx="200025" cy="9525"/>
          </a:xfrm>
          <a:custGeom>
            <a:avLst/>
            <a:gdLst/>
            <a:ahLst/>
            <a:cxnLst/>
            <a:rect l="l" t="t" r="r" b="b"/>
            <a:pathLst>
              <a:path w="200025" h="9525">
                <a:moveTo>
                  <a:pt x="200025" y="0"/>
                </a:moveTo>
                <a:lnTo>
                  <a:pt x="0" y="0"/>
                </a:lnTo>
                <a:lnTo>
                  <a:pt x="0" y="9525"/>
                </a:lnTo>
                <a:lnTo>
                  <a:pt x="200025" y="9525"/>
                </a:lnTo>
                <a:lnTo>
                  <a:pt x="2000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B7F297DD-B1BE-8E82-9055-3FEFA2629A47}"/>
              </a:ext>
            </a:extLst>
          </p:cNvPr>
          <p:cNvSpPr txBox="1"/>
          <p:nvPr/>
        </p:nvSpPr>
        <p:spPr>
          <a:xfrm>
            <a:off x="2653586" y="2170394"/>
            <a:ext cx="217804"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𝑚</a:t>
            </a:r>
            <a:endParaRPr kern="0">
              <a:solidFill>
                <a:sysClr val="windowText" lastClr="000000"/>
              </a:solidFill>
              <a:latin typeface="Cambria Math"/>
              <a:cs typeface="Cambria Math"/>
            </a:endParaRPr>
          </a:p>
        </p:txBody>
      </p:sp>
      <p:sp>
        <p:nvSpPr>
          <p:cNvPr id="7" name="object 6">
            <a:extLst>
              <a:ext uri="{FF2B5EF4-FFF2-40B4-BE49-F238E27FC236}">
                <a16:creationId xmlns:a16="http://schemas.microsoft.com/office/drawing/2014/main" id="{4D072767-F8A3-547C-DFDA-DB02140D0524}"/>
              </a:ext>
            </a:extLst>
          </p:cNvPr>
          <p:cNvSpPr txBox="1"/>
          <p:nvPr/>
        </p:nvSpPr>
        <p:spPr>
          <a:xfrm>
            <a:off x="2901618" y="2370419"/>
            <a:ext cx="31623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25" dirty="0">
                <a:solidFill>
                  <a:srgbClr val="0096FF"/>
                </a:solidFill>
                <a:latin typeface="Cambria Math"/>
                <a:cs typeface="Cambria Math"/>
              </a:rPr>
              <a:t>𝑖=1</a:t>
            </a:r>
            <a:endParaRPr sz="1350" kern="0">
              <a:solidFill>
                <a:sysClr val="windowText" lastClr="000000"/>
              </a:solidFill>
              <a:latin typeface="Cambria Math"/>
              <a:cs typeface="Cambria Math"/>
            </a:endParaRPr>
          </a:p>
        </p:txBody>
      </p:sp>
      <p:sp>
        <p:nvSpPr>
          <p:cNvPr id="8" name="object 7">
            <a:extLst>
              <a:ext uri="{FF2B5EF4-FFF2-40B4-BE49-F238E27FC236}">
                <a16:creationId xmlns:a16="http://schemas.microsoft.com/office/drawing/2014/main" id="{5519F03D-A840-65B9-8A4B-BE528A70859D}"/>
              </a:ext>
            </a:extLst>
          </p:cNvPr>
          <p:cNvSpPr txBox="1"/>
          <p:nvPr/>
        </p:nvSpPr>
        <p:spPr>
          <a:xfrm>
            <a:off x="2958768" y="1721830"/>
            <a:ext cx="18605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75" dirty="0">
                <a:solidFill>
                  <a:srgbClr val="0096FF"/>
                </a:solidFill>
                <a:latin typeface="Cambria Math"/>
                <a:cs typeface="Cambria Math"/>
              </a:rPr>
              <a:t>𝑚</a:t>
            </a:r>
            <a:endParaRPr sz="1350" kern="0">
              <a:solidFill>
                <a:sysClr val="windowText" lastClr="000000"/>
              </a:solidFill>
              <a:latin typeface="Cambria Math"/>
              <a:cs typeface="Cambria Math"/>
            </a:endParaRPr>
          </a:p>
        </p:txBody>
      </p:sp>
      <p:sp>
        <p:nvSpPr>
          <p:cNvPr id="9" name="object 8">
            <a:extLst>
              <a:ext uri="{FF2B5EF4-FFF2-40B4-BE49-F238E27FC236}">
                <a16:creationId xmlns:a16="http://schemas.microsoft.com/office/drawing/2014/main" id="{B6A2C454-C4A0-2BFD-1E61-54CDF766E033}"/>
              </a:ext>
            </a:extLst>
          </p:cNvPr>
          <p:cNvSpPr/>
          <p:nvPr/>
        </p:nvSpPr>
        <p:spPr>
          <a:xfrm>
            <a:off x="6770800" y="2002944"/>
            <a:ext cx="1629410" cy="377190"/>
          </a:xfrm>
          <a:custGeom>
            <a:avLst/>
            <a:gdLst/>
            <a:ahLst/>
            <a:cxnLst/>
            <a:rect l="l" t="t" r="r" b="b"/>
            <a:pathLst>
              <a:path w="1629409" h="377190">
                <a:moveTo>
                  <a:pt x="85090" y="8890"/>
                </a:moveTo>
                <a:lnTo>
                  <a:pt x="47891" y="26962"/>
                </a:lnTo>
                <a:lnTo>
                  <a:pt x="22098" y="69723"/>
                </a:lnTo>
                <a:lnTo>
                  <a:pt x="5524" y="124714"/>
                </a:lnTo>
                <a:lnTo>
                  <a:pt x="0" y="188595"/>
                </a:lnTo>
                <a:lnTo>
                  <a:pt x="1371" y="221246"/>
                </a:lnTo>
                <a:lnTo>
                  <a:pt x="12420" y="280593"/>
                </a:lnTo>
                <a:lnTo>
                  <a:pt x="34023" y="330746"/>
                </a:lnTo>
                <a:lnTo>
                  <a:pt x="63690" y="365696"/>
                </a:lnTo>
                <a:lnTo>
                  <a:pt x="81407" y="377063"/>
                </a:lnTo>
                <a:lnTo>
                  <a:pt x="85090" y="368173"/>
                </a:lnTo>
                <a:lnTo>
                  <a:pt x="70866" y="356717"/>
                </a:lnTo>
                <a:lnTo>
                  <a:pt x="58318" y="341782"/>
                </a:lnTo>
                <a:lnTo>
                  <a:pt x="38227" y="301371"/>
                </a:lnTo>
                <a:lnTo>
                  <a:pt x="25539" y="249567"/>
                </a:lnTo>
                <a:lnTo>
                  <a:pt x="21336" y="188468"/>
                </a:lnTo>
                <a:lnTo>
                  <a:pt x="22402" y="156578"/>
                </a:lnTo>
                <a:lnTo>
                  <a:pt x="30924" y="99860"/>
                </a:lnTo>
                <a:lnTo>
                  <a:pt x="47637" y="53467"/>
                </a:lnTo>
                <a:lnTo>
                  <a:pt x="71018" y="20320"/>
                </a:lnTo>
                <a:lnTo>
                  <a:pt x="85090" y="8890"/>
                </a:lnTo>
                <a:close/>
              </a:path>
              <a:path w="1629409" h="377190">
                <a:moveTo>
                  <a:pt x="1558671" y="188468"/>
                </a:moveTo>
                <a:lnTo>
                  <a:pt x="1553146" y="124714"/>
                </a:lnTo>
                <a:lnTo>
                  <a:pt x="1536573" y="69723"/>
                </a:lnTo>
                <a:lnTo>
                  <a:pt x="1510753" y="26962"/>
                </a:lnTo>
                <a:lnTo>
                  <a:pt x="1477137" y="0"/>
                </a:lnTo>
                <a:lnTo>
                  <a:pt x="1473581" y="8890"/>
                </a:lnTo>
                <a:lnTo>
                  <a:pt x="1487639" y="20320"/>
                </a:lnTo>
                <a:lnTo>
                  <a:pt x="1500136" y="35179"/>
                </a:lnTo>
                <a:lnTo>
                  <a:pt x="1520317" y="75184"/>
                </a:lnTo>
                <a:lnTo>
                  <a:pt x="1533055" y="126987"/>
                </a:lnTo>
                <a:lnTo>
                  <a:pt x="1537335" y="188595"/>
                </a:lnTo>
                <a:lnTo>
                  <a:pt x="1536280" y="220230"/>
                </a:lnTo>
                <a:lnTo>
                  <a:pt x="1527848" y="276618"/>
                </a:lnTo>
                <a:lnTo>
                  <a:pt x="1511147" y="323329"/>
                </a:lnTo>
                <a:lnTo>
                  <a:pt x="1487716" y="356717"/>
                </a:lnTo>
                <a:lnTo>
                  <a:pt x="1473581" y="368173"/>
                </a:lnTo>
                <a:lnTo>
                  <a:pt x="1477137" y="377063"/>
                </a:lnTo>
                <a:lnTo>
                  <a:pt x="1510753" y="350240"/>
                </a:lnTo>
                <a:lnTo>
                  <a:pt x="1536573" y="307213"/>
                </a:lnTo>
                <a:lnTo>
                  <a:pt x="1553146" y="251942"/>
                </a:lnTo>
                <a:lnTo>
                  <a:pt x="1557286" y="221246"/>
                </a:lnTo>
                <a:lnTo>
                  <a:pt x="1558671" y="188468"/>
                </a:lnTo>
                <a:close/>
              </a:path>
              <a:path w="1629409" h="377190">
                <a:moveTo>
                  <a:pt x="1629156" y="508"/>
                </a:moveTo>
                <a:lnTo>
                  <a:pt x="1576070" y="508"/>
                </a:lnTo>
                <a:lnTo>
                  <a:pt x="1576070" y="10668"/>
                </a:lnTo>
                <a:lnTo>
                  <a:pt x="1608582" y="10668"/>
                </a:lnTo>
                <a:lnTo>
                  <a:pt x="1608582" y="366268"/>
                </a:lnTo>
                <a:lnTo>
                  <a:pt x="1576070" y="366268"/>
                </a:lnTo>
                <a:lnTo>
                  <a:pt x="1576070" y="376428"/>
                </a:lnTo>
                <a:lnTo>
                  <a:pt x="1629156" y="376428"/>
                </a:lnTo>
                <a:lnTo>
                  <a:pt x="1629156" y="366268"/>
                </a:lnTo>
                <a:lnTo>
                  <a:pt x="1629156" y="10668"/>
                </a:lnTo>
                <a:lnTo>
                  <a:pt x="1629156" y="50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9">
            <a:extLst>
              <a:ext uri="{FF2B5EF4-FFF2-40B4-BE49-F238E27FC236}">
                <a16:creationId xmlns:a16="http://schemas.microsoft.com/office/drawing/2014/main" id="{D5D1A1BB-4B40-1177-A392-E8C83002C270}"/>
              </a:ext>
            </a:extLst>
          </p:cNvPr>
          <p:cNvSpPr/>
          <p:nvPr/>
        </p:nvSpPr>
        <p:spPr>
          <a:xfrm>
            <a:off x="3261790" y="2003452"/>
            <a:ext cx="53340" cy="375920"/>
          </a:xfrm>
          <a:custGeom>
            <a:avLst/>
            <a:gdLst/>
            <a:ahLst/>
            <a:cxnLst/>
            <a:rect l="l" t="t" r="r" b="b"/>
            <a:pathLst>
              <a:path w="53339" h="375919">
                <a:moveTo>
                  <a:pt x="53086" y="0"/>
                </a:moveTo>
                <a:lnTo>
                  <a:pt x="0" y="0"/>
                </a:lnTo>
                <a:lnTo>
                  <a:pt x="0" y="10160"/>
                </a:lnTo>
                <a:lnTo>
                  <a:pt x="0" y="365760"/>
                </a:lnTo>
                <a:lnTo>
                  <a:pt x="0" y="375920"/>
                </a:lnTo>
                <a:lnTo>
                  <a:pt x="53086" y="375920"/>
                </a:lnTo>
                <a:lnTo>
                  <a:pt x="53086" y="365760"/>
                </a:lnTo>
                <a:lnTo>
                  <a:pt x="20574" y="365760"/>
                </a:lnTo>
                <a:lnTo>
                  <a:pt x="20574" y="10160"/>
                </a:lnTo>
                <a:lnTo>
                  <a:pt x="53086" y="10160"/>
                </a:lnTo>
                <a:lnTo>
                  <a:pt x="530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2" name="object 10">
            <a:extLst>
              <a:ext uri="{FF2B5EF4-FFF2-40B4-BE49-F238E27FC236}">
                <a16:creationId xmlns:a16="http://schemas.microsoft.com/office/drawing/2014/main" id="{B306CC0D-C76B-272B-9171-90FC6D1878B1}"/>
              </a:ext>
            </a:extLst>
          </p:cNvPr>
          <p:cNvPicPr/>
          <p:nvPr/>
        </p:nvPicPr>
        <p:blipFill>
          <a:blip r:embed="rId6" cstate="print"/>
          <a:stretch>
            <a:fillRect/>
          </a:stretch>
        </p:blipFill>
        <p:spPr>
          <a:xfrm>
            <a:off x="3480103" y="2050188"/>
            <a:ext cx="174371" cy="158877"/>
          </a:xfrm>
          <a:prstGeom prst="rect">
            <a:avLst/>
          </a:prstGeom>
        </p:spPr>
      </p:pic>
      <p:sp>
        <p:nvSpPr>
          <p:cNvPr id="13" name="object 11">
            <a:extLst>
              <a:ext uri="{FF2B5EF4-FFF2-40B4-BE49-F238E27FC236}">
                <a16:creationId xmlns:a16="http://schemas.microsoft.com/office/drawing/2014/main" id="{6706E798-FAC0-80C8-B06D-0067083BC648}"/>
              </a:ext>
            </a:extLst>
          </p:cNvPr>
          <p:cNvSpPr/>
          <p:nvPr/>
        </p:nvSpPr>
        <p:spPr>
          <a:xfrm>
            <a:off x="4027605" y="2002944"/>
            <a:ext cx="1149350" cy="377190"/>
          </a:xfrm>
          <a:custGeom>
            <a:avLst/>
            <a:gdLst/>
            <a:ahLst/>
            <a:cxnLst/>
            <a:rect l="l" t="t" r="r" b="b"/>
            <a:pathLst>
              <a:path w="1149350" h="377190">
                <a:moveTo>
                  <a:pt x="1067556" y="0"/>
                </a:moveTo>
                <a:lnTo>
                  <a:pt x="1064000" y="8889"/>
                </a:lnTo>
                <a:lnTo>
                  <a:pt x="1078071" y="20319"/>
                </a:lnTo>
                <a:lnTo>
                  <a:pt x="1090559" y="35178"/>
                </a:lnTo>
                <a:lnTo>
                  <a:pt x="1110736" y="75184"/>
                </a:lnTo>
                <a:lnTo>
                  <a:pt x="1123484" y="126984"/>
                </a:lnTo>
                <a:lnTo>
                  <a:pt x="1127754" y="188595"/>
                </a:lnTo>
                <a:lnTo>
                  <a:pt x="1126704" y="220218"/>
                </a:lnTo>
                <a:lnTo>
                  <a:pt x="1118271" y="276606"/>
                </a:lnTo>
                <a:lnTo>
                  <a:pt x="1101576" y="323328"/>
                </a:lnTo>
                <a:lnTo>
                  <a:pt x="1078145" y="356717"/>
                </a:lnTo>
                <a:lnTo>
                  <a:pt x="1064000" y="368173"/>
                </a:lnTo>
                <a:lnTo>
                  <a:pt x="1067556" y="377063"/>
                </a:lnTo>
                <a:lnTo>
                  <a:pt x="1101179" y="350234"/>
                </a:lnTo>
                <a:lnTo>
                  <a:pt x="1126992" y="307213"/>
                </a:lnTo>
                <a:lnTo>
                  <a:pt x="1143566" y="251936"/>
                </a:lnTo>
                <a:lnTo>
                  <a:pt x="1149090" y="188467"/>
                </a:lnTo>
                <a:lnTo>
                  <a:pt x="1147709" y="155483"/>
                </a:lnTo>
                <a:lnTo>
                  <a:pt x="1136660" y="96135"/>
                </a:lnTo>
                <a:lnTo>
                  <a:pt x="1115062" y="46362"/>
                </a:lnTo>
                <a:lnTo>
                  <a:pt x="1085344" y="11501"/>
                </a:lnTo>
                <a:lnTo>
                  <a:pt x="1067556" y="0"/>
                </a:lnTo>
                <a:close/>
              </a:path>
              <a:path w="1149350" h="377190">
                <a:moveTo>
                  <a:pt x="81401" y="0"/>
                </a:moveTo>
                <a:lnTo>
                  <a:pt x="47889" y="26955"/>
                </a:lnTo>
                <a:lnTo>
                  <a:pt x="22092" y="69723"/>
                </a:lnTo>
                <a:lnTo>
                  <a:pt x="5519" y="124713"/>
                </a:lnTo>
                <a:lnTo>
                  <a:pt x="0" y="188595"/>
                </a:lnTo>
                <a:lnTo>
                  <a:pt x="1375" y="221237"/>
                </a:lnTo>
                <a:lnTo>
                  <a:pt x="12424" y="280586"/>
                </a:lnTo>
                <a:lnTo>
                  <a:pt x="34020" y="330735"/>
                </a:lnTo>
                <a:lnTo>
                  <a:pt x="63687" y="365684"/>
                </a:lnTo>
                <a:lnTo>
                  <a:pt x="81401" y="377063"/>
                </a:lnTo>
                <a:lnTo>
                  <a:pt x="85084" y="368173"/>
                </a:lnTo>
                <a:lnTo>
                  <a:pt x="70868" y="356717"/>
                </a:lnTo>
                <a:lnTo>
                  <a:pt x="58319" y="341772"/>
                </a:lnTo>
                <a:lnTo>
                  <a:pt x="38221" y="301371"/>
                </a:lnTo>
                <a:lnTo>
                  <a:pt x="25537" y="249555"/>
                </a:lnTo>
                <a:lnTo>
                  <a:pt x="21334" y="188467"/>
                </a:lnTo>
                <a:lnTo>
                  <a:pt x="22400" y="156569"/>
                </a:lnTo>
                <a:lnTo>
                  <a:pt x="30921" y="99851"/>
                </a:lnTo>
                <a:lnTo>
                  <a:pt x="47633" y="53466"/>
                </a:lnTo>
                <a:lnTo>
                  <a:pt x="71013" y="20319"/>
                </a:lnTo>
                <a:lnTo>
                  <a:pt x="85084" y="8889"/>
                </a:lnTo>
                <a:lnTo>
                  <a:pt x="8140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2">
            <a:extLst>
              <a:ext uri="{FF2B5EF4-FFF2-40B4-BE49-F238E27FC236}">
                <a16:creationId xmlns:a16="http://schemas.microsoft.com/office/drawing/2014/main" id="{7CD03E8A-3093-FC7C-0701-DC643EFE8283}"/>
              </a:ext>
            </a:extLst>
          </p:cNvPr>
          <p:cNvSpPr txBox="1"/>
          <p:nvPr/>
        </p:nvSpPr>
        <p:spPr>
          <a:xfrm>
            <a:off x="1433498" y="1846036"/>
            <a:ext cx="2856230" cy="471805"/>
          </a:xfrm>
          <a:prstGeom prst="rect">
            <a:avLst/>
          </a:prstGeom>
        </p:spPr>
        <p:txBody>
          <a:bodyPr vert="horz" wrap="square" lIns="0" tIns="12700" rIns="0" bIns="0" rtlCol="0">
            <a:spAutoFit/>
          </a:bodyPr>
          <a:lstStyle/>
          <a:p>
            <a:pPr marR="178435" algn="ctr" defTabSz="914400" eaLnBrk="1" fontAlgn="auto" hangingPunct="1">
              <a:lnSpc>
                <a:spcPts val="1755"/>
              </a:lnSpc>
              <a:spcBef>
                <a:spcPts val="10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a:p>
            <a:pPr marL="12700" algn="ctr" defTabSz="914400" eaLnBrk="1" fontAlgn="auto" hangingPunct="1">
              <a:lnSpc>
                <a:spcPts val="1755"/>
              </a:lnSpc>
              <a:spcBef>
                <a:spcPts val="0"/>
              </a:spcBef>
              <a:spcAft>
                <a:spcPts val="0"/>
              </a:spcAft>
              <a:buClrTx/>
              <a:buSzTx/>
              <a:buFontTx/>
              <a:buNone/>
              <a:tabLst>
                <a:tab pos="746125" algn="l"/>
                <a:tab pos="1432560" algn="l"/>
                <a:tab pos="2653030" algn="l"/>
              </a:tabLst>
            </a:pPr>
            <a:r>
              <a:rPr kern="0" dirty="0">
                <a:solidFill>
                  <a:sysClr val="windowText" lastClr="000000"/>
                </a:solidFill>
                <a:latin typeface="Cambria Math"/>
                <a:cs typeface="Cambria Math"/>
              </a:rPr>
              <a:t>𝐽</a:t>
            </a:r>
            <a:r>
              <a:rPr kern="0" spc="420" dirty="0">
                <a:solidFill>
                  <a:sysClr val="windowText" lastClr="000000"/>
                </a:solidFill>
                <a:latin typeface="Cambria Math"/>
                <a:cs typeface="Cambria Math"/>
              </a:rPr>
              <a:t> </a:t>
            </a:r>
            <a:r>
              <a:rPr kern="0" dirty="0">
                <a:solidFill>
                  <a:sysClr val="windowText" lastClr="000000"/>
                </a:solidFill>
                <a:latin typeface="Cambria Math"/>
                <a:cs typeface="Cambria Math"/>
              </a:rPr>
              <a:t>w,</a:t>
            </a:r>
            <a:r>
              <a:rPr kern="0" spc="-17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𝑏</a:t>
            </a:r>
            <a:r>
              <a:rPr kern="0" dirty="0">
                <a:solidFill>
                  <a:sysClr val="windowText" lastClr="000000"/>
                </a:solidFill>
                <a:latin typeface="Cambria Math"/>
                <a:cs typeface="Cambria Math"/>
              </a:rPr>
              <a:t>	=</a:t>
            </a:r>
            <a:r>
              <a:rPr kern="0" spc="114" dirty="0">
                <a:solidFill>
                  <a:sysClr val="windowText" lastClr="000000"/>
                </a:solidFill>
                <a:latin typeface="Cambria Math"/>
                <a:cs typeface="Cambria Math"/>
              </a:rPr>
              <a:t> </a:t>
            </a:r>
            <a:r>
              <a:rPr kern="0" spc="-50" dirty="0">
                <a:solidFill>
                  <a:sysClr val="windowText" lastClr="000000"/>
                </a:solidFill>
                <a:latin typeface="Cambria Math"/>
                <a:cs typeface="Cambria Math"/>
              </a:rPr>
              <a:t>−</a:t>
            </a:r>
            <a:r>
              <a:rPr kern="0" dirty="0">
                <a:solidFill>
                  <a:sysClr val="windowText" lastClr="000000"/>
                </a:solidFill>
                <a:latin typeface="Cambria Math"/>
                <a:cs typeface="Cambria Math"/>
              </a:rPr>
              <a:t>	</a:t>
            </a:r>
            <a:r>
              <a:rPr kern="0" spc="1814" dirty="0">
                <a:solidFill>
                  <a:sysClr val="windowText" lastClr="000000"/>
                </a:solidFill>
                <a:latin typeface="Cambria Math"/>
                <a:cs typeface="Cambria Math"/>
              </a:rPr>
              <a:t>෍</a:t>
            </a:r>
            <a:r>
              <a:rPr kern="0" spc="830" dirty="0">
                <a:solidFill>
                  <a:sysClr val="windowText" lastClr="000000"/>
                </a:solidFill>
                <a:latin typeface="Cambria Math"/>
                <a:cs typeface="Cambria Math"/>
              </a:rPr>
              <a:t> </a:t>
            </a:r>
            <a:r>
              <a:rPr kern="0" dirty="0">
                <a:solidFill>
                  <a:sysClr val="windowText" lastClr="000000"/>
                </a:solidFill>
                <a:latin typeface="Cambria Math"/>
                <a:cs typeface="Cambria Math"/>
              </a:rPr>
              <a:t>𝑦</a:t>
            </a:r>
            <a:r>
              <a:rPr kern="0" spc="459" dirty="0">
                <a:solidFill>
                  <a:sysClr val="windowText" lastClr="000000"/>
                </a:solidFill>
                <a:latin typeface="Cambria Math"/>
                <a:cs typeface="Cambria Math"/>
              </a:rPr>
              <a:t> </a:t>
            </a:r>
            <a:r>
              <a:rPr sz="2025" kern="0" baseline="28806" dirty="0">
                <a:solidFill>
                  <a:sysClr val="windowText" lastClr="000000"/>
                </a:solidFill>
                <a:latin typeface="Cambria Math"/>
                <a:cs typeface="Cambria Math"/>
              </a:rPr>
              <a:t>𝑖</a:t>
            </a:r>
            <a:r>
              <a:rPr sz="2025" kern="0" spc="209" baseline="28806" dirty="0">
                <a:solidFill>
                  <a:sysClr val="windowText" lastClr="000000"/>
                </a:solidFill>
                <a:latin typeface="Cambria Math"/>
                <a:cs typeface="Cambria Math"/>
              </a:rPr>
              <a:t>  </a:t>
            </a:r>
            <a:r>
              <a:rPr kern="0" spc="-25" dirty="0">
                <a:solidFill>
                  <a:sysClr val="windowText" lastClr="000000"/>
                </a:solidFill>
                <a:latin typeface="Cambria Math"/>
                <a:cs typeface="Cambria Math"/>
              </a:rPr>
              <a:t>log</a:t>
            </a:r>
            <a:r>
              <a:rPr kern="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𝑓</a:t>
            </a:r>
            <a:endParaRPr kern="0">
              <a:solidFill>
                <a:sysClr val="windowText" lastClr="000000"/>
              </a:solidFill>
              <a:latin typeface="Cambria Math"/>
              <a:cs typeface="Cambria Math"/>
            </a:endParaRPr>
          </a:p>
        </p:txBody>
      </p:sp>
      <p:sp>
        <p:nvSpPr>
          <p:cNvPr id="16" name="object 13">
            <a:extLst>
              <a:ext uri="{FF2B5EF4-FFF2-40B4-BE49-F238E27FC236}">
                <a16:creationId xmlns:a16="http://schemas.microsoft.com/office/drawing/2014/main" id="{D1391880-9219-1D4A-2C2C-E7173DCB45A8}"/>
              </a:ext>
            </a:extLst>
          </p:cNvPr>
          <p:cNvSpPr/>
          <p:nvPr/>
        </p:nvSpPr>
        <p:spPr>
          <a:xfrm>
            <a:off x="4246040" y="2160044"/>
            <a:ext cx="149225" cy="41275"/>
          </a:xfrm>
          <a:custGeom>
            <a:avLst/>
            <a:gdLst/>
            <a:ahLst/>
            <a:cxnLst/>
            <a:rect l="l" t="t" r="r" b="b"/>
            <a:pathLst>
              <a:path w="149225" h="41275">
                <a:moveTo>
                  <a:pt x="127888" y="0"/>
                </a:moveTo>
                <a:lnTo>
                  <a:pt x="123443" y="5079"/>
                </a:lnTo>
                <a:lnTo>
                  <a:pt x="136779" y="16637"/>
                </a:lnTo>
                <a:lnTo>
                  <a:pt x="0" y="16637"/>
                </a:lnTo>
                <a:lnTo>
                  <a:pt x="0" y="24511"/>
                </a:lnTo>
                <a:lnTo>
                  <a:pt x="136779" y="24511"/>
                </a:lnTo>
                <a:lnTo>
                  <a:pt x="123443" y="36194"/>
                </a:lnTo>
                <a:lnTo>
                  <a:pt x="127888" y="41148"/>
                </a:lnTo>
                <a:lnTo>
                  <a:pt x="148844" y="22987"/>
                </a:lnTo>
                <a:lnTo>
                  <a:pt x="148844" y="18161"/>
                </a:lnTo>
                <a:lnTo>
                  <a:pt x="12788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4">
            <a:extLst>
              <a:ext uri="{FF2B5EF4-FFF2-40B4-BE49-F238E27FC236}">
                <a16:creationId xmlns:a16="http://schemas.microsoft.com/office/drawing/2014/main" id="{3B0D377D-FCD6-D3C7-B487-DA7DC42FE13A}"/>
              </a:ext>
            </a:extLst>
          </p:cNvPr>
          <p:cNvSpPr txBox="1"/>
          <p:nvPr/>
        </p:nvSpPr>
        <p:spPr>
          <a:xfrm>
            <a:off x="4236768" y="2122515"/>
            <a:ext cx="31877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a:solidFill>
                <a:sysClr val="windowText" lastClr="000000"/>
              </a:solidFill>
              <a:latin typeface="Cambria Math"/>
              <a:cs typeface="Cambria Math"/>
            </a:endParaRPr>
          </a:p>
        </p:txBody>
      </p:sp>
      <p:grpSp>
        <p:nvGrpSpPr>
          <p:cNvPr id="18" name="object 15">
            <a:extLst>
              <a:ext uri="{FF2B5EF4-FFF2-40B4-BE49-F238E27FC236}">
                <a16:creationId xmlns:a16="http://schemas.microsoft.com/office/drawing/2014/main" id="{709AD06D-0643-A946-42BD-E53976F40541}"/>
              </a:ext>
            </a:extLst>
          </p:cNvPr>
          <p:cNvGrpSpPr/>
          <p:nvPr/>
        </p:nvGrpSpPr>
        <p:grpSpPr>
          <a:xfrm>
            <a:off x="4570912" y="2050188"/>
            <a:ext cx="491490" cy="280035"/>
            <a:chOff x="3413004" y="1051305"/>
            <a:chExt cx="491490" cy="280035"/>
          </a:xfrm>
        </p:grpSpPr>
        <p:sp>
          <p:nvSpPr>
            <p:cNvPr id="19" name="object 16">
              <a:extLst>
                <a:ext uri="{FF2B5EF4-FFF2-40B4-BE49-F238E27FC236}">
                  <a16:creationId xmlns:a16="http://schemas.microsoft.com/office/drawing/2014/main" id="{239A6456-971C-1144-49A3-B6C8006ACFB7}"/>
                </a:ext>
              </a:extLst>
            </p:cNvPr>
            <p:cNvSpPr/>
            <p:nvPr/>
          </p:nvSpPr>
          <p:spPr>
            <a:xfrm>
              <a:off x="3412998" y="1054607"/>
              <a:ext cx="491490" cy="276225"/>
            </a:xfrm>
            <a:custGeom>
              <a:avLst/>
              <a:gdLst/>
              <a:ahLst/>
              <a:cxnLst/>
              <a:rect l="l" t="t" r="r" b="b"/>
              <a:pathLst>
                <a:path w="491489" h="276225">
                  <a:moveTo>
                    <a:pt x="75438" y="9144"/>
                  </a:moveTo>
                  <a:lnTo>
                    <a:pt x="72644" y="0"/>
                  </a:lnTo>
                  <a:lnTo>
                    <a:pt x="56210" y="6413"/>
                  </a:lnTo>
                  <a:lnTo>
                    <a:pt x="41783" y="16471"/>
                  </a:lnTo>
                  <a:lnTo>
                    <a:pt x="18923" y="47498"/>
                  </a:lnTo>
                  <a:lnTo>
                    <a:pt x="4737" y="89306"/>
                  </a:lnTo>
                  <a:lnTo>
                    <a:pt x="0" y="138176"/>
                  </a:lnTo>
                  <a:lnTo>
                    <a:pt x="1181" y="163372"/>
                  </a:lnTo>
                  <a:lnTo>
                    <a:pt x="10655" y="208711"/>
                  </a:lnTo>
                  <a:lnTo>
                    <a:pt x="29349" y="246062"/>
                  </a:lnTo>
                  <a:lnTo>
                    <a:pt x="72644" y="276225"/>
                  </a:lnTo>
                  <a:lnTo>
                    <a:pt x="75438" y="267081"/>
                  </a:lnTo>
                  <a:lnTo>
                    <a:pt x="62738" y="260464"/>
                  </a:lnTo>
                  <a:lnTo>
                    <a:pt x="51701" y="250875"/>
                  </a:lnTo>
                  <a:lnTo>
                    <a:pt x="28448" y="204685"/>
                  </a:lnTo>
                  <a:lnTo>
                    <a:pt x="21450" y="162394"/>
                  </a:lnTo>
                  <a:lnTo>
                    <a:pt x="20574" y="138049"/>
                  </a:lnTo>
                  <a:lnTo>
                    <a:pt x="21450" y="113957"/>
                  </a:lnTo>
                  <a:lnTo>
                    <a:pt x="28448" y="71615"/>
                  </a:lnTo>
                  <a:lnTo>
                    <a:pt x="51701" y="25361"/>
                  </a:lnTo>
                  <a:lnTo>
                    <a:pt x="62738" y="15773"/>
                  </a:lnTo>
                  <a:lnTo>
                    <a:pt x="75438" y="9144"/>
                  </a:lnTo>
                  <a:close/>
                </a:path>
                <a:path w="491489" h="276225">
                  <a:moveTo>
                    <a:pt x="187960" y="47752"/>
                  </a:moveTo>
                  <a:lnTo>
                    <a:pt x="159893" y="23495"/>
                  </a:lnTo>
                  <a:lnTo>
                    <a:pt x="154051" y="30226"/>
                  </a:lnTo>
                  <a:lnTo>
                    <a:pt x="171831" y="45720"/>
                  </a:lnTo>
                  <a:lnTo>
                    <a:pt x="75184" y="45720"/>
                  </a:lnTo>
                  <a:lnTo>
                    <a:pt x="75184" y="56134"/>
                  </a:lnTo>
                  <a:lnTo>
                    <a:pt x="171831" y="56134"/>
                  </a:lnTo>
                  <a:lnTo>
                    <a:pt x="154051" y="71755"/>
                  </a:lnTo>
                  <a:lnTo>
                    <a:pt x="159893" y="78359"/>
                  </a:lnTo>
                  <a:lnTo>
                    <a:pt x="187960" y="54229"/>
                  </a:lnTo>
                  <a:lnTo>
                    <a:pt x="187960" y="47752"/>
                  </a:lnTo>
                  <a:close/>
                </a:path>
                <a:path w="491489" h="276225">
                  <a:moveTo>
                    <a:pt x="491236" y="138049"/>
                  </a:moveTo>
                  <a:lnTo>
                    <a:pt x="486486" y="89306"/>
                  </a:lnTo>
                  <a:lnTo>
                    <a:pt x="472313" y="47498"/>
                  </a:lnTo>
                  <a:lnTo>
                    <a:pt x="449453" y="16471"/>
                  </a:lnTo>
                  <a:lnTo>
                    <a:pt x="418592" y="0"/>
                  </a:lnTo>
                  <a:lnTo>
                    <a:pt x="415798" y="9144"/>
                  </a:lnTo>
                  <a:lnTo>
                    <a:pt x="428510" y="15773"/>
                  </a:lnTo>
                  <a:lnTo>
                    <a:pt x="439585" y="25361"/>
                  </a:lnTo>
                  <a:lnTo>
                    <a:pt x="462838" y="71615"/>
                  </a:lnTo>
                  <a:lnTo>
                    <a:pt x="469773" y="113957"/>
                  </a:lnTo>
                  <a:lnTo>
                    <a:pt x="470662" y="138176"/>
                  </a:lnTo>
                  <a:lnTo>
                    <a:pt x="469773" y="162394"/>
                  </a:lnTo>
                  <a:lnTo>
                    <a:pt x="462838" y="204685"/>
                  </a:lnTo>
                  <a:lnTo>
                    <a:pt x="439585" y="250875"/>
                  </a:lnTo>
                  <a:lnTo>
                    <a:pt x="415798" y="267081"/>
                  </a:lnTo>
                  <a:lnTo>
                    <a:pt x="418592" y="276225"/>
                  </a:lnTo>
                  <a:lnTo>
                    <a:pt x="461873" y="246062"/>
                  </a:lnTo>
                  <a:lnTo>
                    <a:pt x="480568" y="208711"/>
                  </a:lnTo>
                  <a:lnTo>
                    <a:pt x="490042" y="163372"/>
                  </a:lnTo>
                  <a:lnTo>
                    <a:pt x="491236" y="13804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0" name="object 17">
              <a:extLst>
                <a:ext uri="{FF2B5EF4-FFF2-40B4-BE49-F238E27FC236}">
                  <a16:creationId xmlns:a16="http://schemas.microsoft.com/office/drawing/2014/main" id="{D5B01E54-1CC1-1194-08EB-7374FFF0A3DC}"/>
                </a:ext>
              </a:extLst>
            </p:cNvPr>
            <p:cNvPicPr/>
            <p:nvPr/>
          </p:nvPicPr>
          <p:blipFill>
            <a:blip r:embed="rId6" cstate="print"/>
            <a:stretch>
              <a:fillRect/>
            </a:stretch>
          </p:blipFill>
          <p:spPr>
            <a:xfrm>
              <a:off x="3627120" y="1051305"/>
              <a:ext cx="174370" cy="158877"/>
            </a:xfrm>
            <a:prstGeom prst="rect">
              <a:avLst/>
            </a:prstGeom>
          </p:spPr>
        </p:pic>
      </p:grpSp>
      <p:sp>
        <p:nvSpPr>
          <p:cNvPr id="21" name="object 18">
            <a:extLst>
              <a:ext uri="{FF2B5EF4-FFF2-40B4-BE49-F238E27FC236}">
                <a16:creationId xmlns:a16="http://schemas.microsoft.com/office/drawing/2014/main" id="{C0CF2786-8181-8F37-4CFB-672B67A6DC0F}"/>
              </a:ext>
            </a:extLst>
          </p:cNvPr>
          <p:cNvSpPr txBox="1"/>
          <p:nvPr/>
        </p:nvSpPr>
        <p:spPr>
          <a:xfrm>
            <a:off x="4621198" y="1931761"/>
            <a:ext cx="31813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225"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grpSp>
        <p:nvGrpSpPr>
          <p:cNvPr id="22" name="object 19">
            <a:extLst>
              <a:ext uri="{FF2B5EF4-FFF2-40B4-BE49-F238E27FC236}">
                <a16:creationId xmlns:a16="http://schemas.microsoft.com/office/drawing/2014/main" id="{5783CAE1-FA56-0D09-03D8-86A84637DC15}"/>
              </a:ext>
            </a:extLst>
          </p:cNvPr>
          <p:cNvGrpSpPr/>
          <p:nvPr/>
        </p:nvGrpSpPr>
        <p:grpSpPr>
          <a:xfrm>
            <a:off x="5485312" y="2050188"/>
            <a:ext cx="920115" cy="280035"/>
            <a:chOff x="4327404" y="1051305"/>
            <a:chExt cx="920115" cy="280035"/>
          </a:xfrm>
        </p:grpSpPr>
        <p:sp>
          <p:nvSpPr>
            <p:cNvPr id="23" name="object 20">
              <a:extLst>
                <a:ext uri="{FF2B5EF4-FFF2-40B4-BE49-F238E27FC236}">
                  <a16:creationId xmlns:a16="http://schemas.microsoft.com/office/drawing/2014/main" id="{21627E7E-5A30-13AD-A8A8-9D09D42F2217}"/>
                </a:ext>
              </a:extLst>
            </p:cNvPr>
            <p:cNvSpPr/>
            <p:nvPr/>
          </p:nvSpPr>
          <p:spPr>
            <a:xfrm>
              <a:off x="4327404" y="1054607"/>
              <a:ext cx="920115" cy="276225"/>
            </a:xfrm>
            <a:custGeom>
              <a:avLst/>
              <a:gdLst/>
              <a:ahLst/>
              <a:cxnLst/>
              <a:rect l="l" t="t" r="r" b="b"/>
              <a:pathLst>
                <a:path w="920114" h="276225">
                  <a:moveTo>
                    <a:pt x="847211" y="0"/>
                  </a:moveTo>
                  <a:lnTo>
                    <a:pt x="844417" y="9143"/>
                  </a:lnTo>
                  <a:lnTo>
                    <a:pt x="857130" y="15765"/>
                  </a:lnTo>
                  <a:lnTo>
                    <a:pt x="868213" y="25352"/>
                  </a:lnTo>
                  <a:lnTo>
                    <a:pt x="891458" y="71614"/>
                  </a:lnTo>
                  <a:lnTo>
                    <a:pt x="898403" y="113956"/>
                  </a:lnTo>
                  <a:lnTo>
                    <a:pt x="899281" y="138175"/>
                  </a:lnTo>
                  <a:lnTo>
                    <a:pt x="898403" y="162393"/>
                  </a:lnTo>
                  <a:lnTo>
                    <a:pt x="891458" y="204684"/>
                  </a:lnTo>
                  <a:lnTo>
                    <a:pt x="868213" y="250872"/>
                  </a:lnTo>
                  <a:lnTo>
                    <a:pt x="844417" y="267080"/>
                  </a:lnTo>
                  <a:lnTo>
                    <a:pt x="847211" y="276225"/>
                  </a:lnTo>
                  <a:lnTo>
                    <a:pt x="890502" y="246060"/>
                  </a:lnTo>
                  <a:lnTo>
                    <a:pt x="909192" y="208700"/>
                  </a:lnTo>
                  <a:lnTo>
                    <a:pt x="918666" y="163361"/>
                  </a:lnTo>
                  <a:lnTo>
                    <a:pt x="919855" y="138049"/>
                  </a:lnTo>
                  <a:lnTo>
                    <a:pt x="918666" y="112809"/>
                  </a:lnTo>
                  <a:lnTo>
                    <a:pt x="909192" y="67522"/>
                  </a:lnTo>
                  <a:lnTo>
                    <a:pt x="890502" y="30164"/>
                  </a:lnTo>
                  <a:lnTo>
                    <a:pt x="863641" y="6403"/>
                  </a:lnTo>
                  <a:lnTo>
                    <a:pt x="847211" y="0"/>
                  </a:lnTo>
                  <a:close/>
                </a:path>
                <a:path w="920114" h="276225">
                  <a:moveTo>
                    <a:pt x="72638" y="0"/>
                  </a:moveTo>
                  <a:lnTo>
                    <a:pt x="29346" y="30164"/>
                  </a:lnTo>
                  <a:lnTo>
                    <a:pt x="10656" y="67522"/>
                  </a:lnTo>
                  <a:lnTo>
                    <a:pt x="1182" y="112809"/>
                  </a:lnTo>
                  <a:lnTo>
                    <a:pt x="0" y="138175"/>
                  </a:lnTo>
                  <a:lnTo>
                    <a:pt x="1182" y="163361"/>
                  </a:lnTo>
                  <a:lnTo>
                    <a:pt x="10656" y="208700"/>
                  </a:lnTo>
                  <a:lnTo>
                    <a:pt x="29346" y="246060"/>
                  </a:lnTo>
                  <a:lnTo>
                    <a:pt x="72638" y="276225"/>
                  </a:lnTo>
                  <a:lnTo>
                    <a:pt x="75432" y="267080"/>
                  </a:lnTo>
                  <a:lnTo>
                    <a:pt x="62737" y="260459"/>
                  </a:lnTo>
                  <a:lnTo>
                    <a:pt x="51698" y="250872"/>
                  </a:lnTo>
                  <a:lnTo>
                    <a:pt x="28444" y="204684"/>
                  </a:lnTo>
                  <a:lnTo>
                    <a:pt x="21447" y="162393"/>
                  </a:lnTo>
                  <a:lnTo>
                    <a:pt x="20572" y="138049"/>
                  </a:lnTo>
                  <a:lnTo>
                    <a:pt x="21447" y="113956"/>
                  </a:lnTo>
                  <a:lnTo>
                    <a:pt x="28444" y="71614"/>
                  </a:lnTo>
                  <a:lnTo>
                    <a:pt x="51698" y="25352"/>
                  </a:lnTo>
                  <a:lnTo>
                    <a:pt x="75432" y="9143"/>
                  </a:lnTo>
                  <a:lnTo>
                    <a:pt x="7263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4" name="object 21">
              <a:extLst>
                <a:ext uri="{FF2B5EF4-FFF2-40B4-BE49-F238E27FC236}">
                  <a16:creationId xmlns:a16="http://schemas.microsoft.com/office/drawing/2014/main" id="{C9EA4B90-5610-189D-F0BF-1FF0E46B7EA6}"/>
                </a:ext>
              </a:extLst>
            </p:cNvPr>
            <p:cNvPicPr/>
            <p:nvPr/>
          </p:nvPicPr>
          <p:blipFill>
            <a:blip r:embed="rId6" cstate="print"/>
            <a:stretch>
              <a:fillRect/>
            </a:stretch>
          </p:blipFill>
          <p:spPr>
            <a:xfrm>
              <a:off x="4960620" y="1051305"/>
              <a:ext cx="174370" cy="158877"/>
            </a:xfrm>
            <a:prstGeom prst="rect">
              <a:avLst/>
            </a:prstGeom>
          </p:spPr>
        </p:pic>
      </p:grpSp>
      <p:sp>
        <p:nvSpPr>
          <p:cNvPr id="25" name="object 22">
            <a:extLst>
              <a:ext uri="{FF2B5EF4-FFF2-40B4-BE49-F238E27FC236}">
                <a16:creationId xmlns:a16="http://schemas.microsoft.com/office/drawing/2014/main" id="{EBB83F2F-AAD4-8BD1-11A7-ED1A2EC05953}"/>
              </a:ext>
            </a:extLst>
          </p:cNvPr>
          <p:cNvSpPr txBox="1"/>
          <p:nvPr/>
        </p:nvSpPr>
        <p:spPr>
          <a:xfrm>
            <a:off x="5186983" y="2017740"/>
            <a:ext cx="2249170" cy="300355"/>
          </a:xfrm>
          <a:prstGeom prst="rect">
            <a:avLst/>
          </a:prstGeom>
        </p:spPr>
        <p:txBody>
          <a:bodyPr vert="horz" wrap="square" lIns="0" tIns="12700" rIns="0" bIns="0" rtlCol="0">
            <a:spAutoFit/>
          </a:bodyPr>
          <a:lstStyle/>
          <a:p>
            <a:pPr marL="63500" defTabSz="914400" eaLnBrk="1" fontAlgn="auto" hangingPunct="1">
              <a:spcBef>
                <a:spcPts val="100"/>
              </a:spcBef>
              <a:spcAft>
                <a:spcPts val="0"/>
              </a:spcAft>
              <a:buClrTx/>
              <a:buSzTx/>
              <a:buFontTx/>
              <a:buNone/>
              <a:tabLst>
                <a:tab pos="387350" algn="l"/>
                <a:tab pos="1245235" algn="l"/>
                <a:tab pos="1684020" algn="l"/>
              </a:tabLst>
            </a:pPr>
            <a:r>
              <a:rPr kern="0" spc="-50" dirty="0">
                <a:solidFill>
                  <a:sysClr val="windowText" lastClr="000000"/>
                </a:solidFill>
                <a:latin typeface="Cambria Math"/>
                <a:cs typeface="Cambria Math"/>
              </a:rPr>
              <a:t>+</a:t>
            </a:r>
            <a:r>
              <a:rPr kern="0" dirty="0">
                <a:solidFill>
                  <a:sysClr val="windowText" lastClr="000000"/>
                </a:solidFill>
                <a:latin typeface="Cambria Math"/>
                <a:cs typeface="Cambria Math"/>
              </a:rPr>
              <a:t>	1</a:t>
            </a:r>
            <a:r>
              <a:rPr kern="0" spc="-5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50" dirty="0">
                <a:solidFill>
                  <a:sysClr val="windowText" lastClr="000000"/>
                </a:solidFill>
                <a:latin typeface="Cambria Math"/>
                <a:cs typeface="Cambria Math"/>
              </a:rPr>
              <a:t> </a:t>
            </a:r>
            <a:r>
              <a:rPr kern="0" dirty="0">
                <a:solidFill>
                  <a:sysClr val="windowText" lastClr="000000"/>
                </a:solidFill>
                <a:latin typeface="Cambria Math"/>
                <a:cs typeface="Cambria Math"/>
              </a:rPr>
              <a:t>𝑦</a:t>
            </a:r>
            <a:r>
              <a:rPr kern="0" spc="155" dirty="0">
                <a:solidFill>
                  <a:sysClr val="windowText" lastClr="000000"/>
                </a:solidFill>
                <a:latin typeface="Cambria Math"/>
                <a:cs typeface="Cambria Math"/>
              </a:rPr>
              <a:t> </a:t>
            </a:r>
            <a:r>
              <a:rPr sz="2025" kern="0" spc="-75" baseline="28806" dirty="0">
                <a:solidFill>
                  <a:sysClr val="windowText" lastClr="000000"/>
                </a:solidFill>
                <a:latin typeface="Cambria Math"/>
                <a:cs typeface="Cambria Math"/>
              </a:rPr>
              <a:t>𝑖</a:t>
            </a:r>
            <a:r>
              <a:rPr sz="2025" kern="0" baseline="28806" dirty="0">
                <a:solidFill>
                  <a:sysClr val="windowText" lastClr="000000"/>
                </a:solidFill>
                <a:latin typeface="Cambria Math"/>
                <a:cs typeface="Cambria Math"/>
              </a:rPr>
              <a:t>	</a:t>
            </a:r>
            <a:r>
              <a:rPr kern="0" spc="-25" dirty="0">
                <a:solidFill>
                  <a:sysClr val="windowText" lastClr="000000"/>
                </a:solidFill>
                <a:latin typeface="Cambria Math"/>
                <a:cs typeface="Cambria Math"/>
              </a:rPr>
              <a:t>log</a:t>
            </a:r>
            <a:r>
              <a:rPr kern="0" dirty="0">
                <a:solidFill>
                  <a:sysClr val="windowText" lastClr="000000"/>
                </a:solidFill>
                <a:latin typeface="Cambria Math"/>
                <a:cs typeface="Cambria Math"/>
              </a:rPr>
              <a:t>	1</a:t>
            </a:r>
            <a:r>
              <a:rPr kern="0" spc="15"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30" dirty="0">
                <a:solidFill>
                  <a:sysClr val="windowText" lastClr="000000"/>
                </a:solidFill>
                <a:latin typeface="Cambria Math"/>
                <a:cs typeface="Cambria Math"/>
              </a:rPr>
              <a:t> </a:t>
            </a:r>
            <a:r>
              <a:rPr kern="0" spc="-50" dirty="0">
                <a:solidFill>
                  <a:sysClr val="windowText" lastClr="000000"/>
                </a:solidFill>
                <a:latin typeface="Cambria Math"/>
                <a:cs typeface="Cambria Math"/>
              </a:rPr>
              <a:t>𝑓</a:t>
            </a:r>
            <a:endParaRPr kern="0">
              <a:solidFill>
                <a:sysClr val="windowText" lastClr="000000"/>
              </a:solidFill>
              <a:latin typeface="Cambria Math"/>
              <a:cs typeface="Cambria Math"/>
            </a:endParaRPr>
          </a:p>
        </p:txBody>
      </p:sp>
      <p:sp>
        <p:nvSpPr>
          <p:cNvPr id="26" name="object 23">
            <a:extLst>
              <a:ext uri="{FF2B5EF4-FFF2-40B4-BE49-F238E27FC236}">
                <a16:creationId xmlns:a16="http://schemas.microsoft.com/office/drawing/2014/main" id="{854455A8-7A10-C360-E957-97A9CF042685}"/>
              </a:ext>
            </a:extLst>
          </p:cNvPr>
          <p:cNvSpPr/>
          <p:nvPr/>
        </p:nvSpPr>
        <p:spPr>
          <a:xfrm>
            <a:off x="7389290" y="2160044"/>
            <a:ext cx="149225" cy="41275"/>
          </a:xfrm>
          <a:custGeom>
            <a:avLst/>
            <a:gdLst/>
            <a:ahLst/>
            <a:cxnLst/>
            <a:rect l="l" t="t" r="r" b="b"/>
            <a:pathLst>
              <a:path w="149225" h="41275">
                <a:moveTo>
                  <a:pt x="127888" y="0"/>
                </a:moveTo>
                <a:lnTo>
                  <a:pt x="123443" y="5079"/>
                </a:lnTo>
                <a:lnTo>
                  <a:pt x="136778" y="16637"/>
                </a:lnTo>
                <a:lnTo>
                  <a:pt x="0" y="16637"/>
                </a:lnTo>
                <a:lnTo>
                  <a:pt x="0" y="24511"/>
                </a:lnTo>
                <a:lnTo>
                  <a:pt x="136778" y="24511"/>
                </a:lnTo>
                <a:lnTo>
                  <a:pt x="123443" y="36194"/>
                </a:lnTo>
                <a:lnTo>
                  <a:pt x="127888" y="41148"/>
                </a:lnTo>
                <a:lnTo>
                  <a:pt x="148843" y="22987"/>
                </a:lnTo>
                <a:lnTo>
                  <a:pt x="148843" y="18161"/>
                </a:lnTo>
                <a:lnTo>
                  <a:pt x="12788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4">
            <a:extLst>
              <a:ext uri="{FF2B5EF4-FFF2-40B4-BE49-F238E27FC236}">
                <a16:creationId xmlns:a16="http://schemas.microsoft.com/office/drawing/2014/main" id="{72A0507A-EAC7-7891-88B4-B4E7E0992A8E}"/>
              </a:ext>
            </a:extLst>
          </p:cNvPr>
          <p:cNvSpPr txBox="1"/>
          <p:nvPr/>
        </p:nvSpPr>
        <p:spPr>
          <a:xfrm>
            <a:off x="7383193" y="2122515"/>
            <a:ext cx="31877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5" dirty="0">
                <a:solidFill>
                  <a:sysClr val="windowText" lastClr="000000"/>
                </a:solidFill>
                <a:latin typeface="Cambria Math"/>
                <a:cs typeface="Cambria Math"/>
              </a:rPr>
              <a:t>w,𝑏</a:t>
            </a:r>
            <a:endParaRPr sz="1350" kern="0">
              <a:solidFill>
                <a:sysClr val="windowText" lastClr="000000"/>
              </a:solidFill>
              <a:latin typeface="Cambria Math"/>
              <a:cs typeface="Cambria Math"/>
            </a:endParaRPr>
          </a:p>
        </p:txBody>
      </p:sp>
      <p:grpSp>
        <p:nvGrpSpPr>
          <p:cNvPr id="28" name="object 25">
            <a:extLst>
              <a:ext uri="{FF2B5EF4-FFF2-40B4-BE49-F238E27FC236}">
                <a16:creationId xmlns:a16="http://schemas.microsoft.com/office/drawing/2014/main" id="{A9D7FEE4-6475-FBF9-9AE0-4B49E28EBEA7}"/>
              </a:ext>
            </a:extLst>
          </p:cNvPr>
          <p:cNvGrpSpPr/>
          <p:nvPr/>
        </p:nvGrpSpPr>
        <p:grpSpPr>
          <a:xfrm>
            <a:off x="7714162" y="2050188"/>
            <a:ext cx="501015" cy="280035"/>
            <a:chOff x="6556254" y="1051305"/>
            <a:chExt cx="501015" cy="280035"/>
          </a:xfrm>
        </p:grpSpPr>
        <p:sp>
          <p:nvSpPr>
            <p:cNvPr id="29" name="object 26">
              <a:extLst>
                <a:ext uri="{FF2B5EF4-FFF2-40B4-BE49-F238E27FC236}">
                  <a16:creationId xmlns:a16="http://schemas.microsoft.com/office/drawing/2014/main" id="{D4567E98-824A-64F4-E466-6C7449DF650C}"/>
                </a:ext>
              </a:extLst>
            </p:cNvPr>
            <p:cNvSpPr/>
            <p:nvPr/>
          </p:nvSpPr>
          <p:spPr>
            <a:xfrm>
              <a:off x="6556248" y="1054607"/>
              <a:ext cx="501015" cy="276225"/>
            </a:xfrm>
            <a:custGeom>
              <a:avLst/>
              <a:gdLst/>
              <a:ahLst/>
              <a:cxnLst/>
              <a:rect l="l" t="t" r="r" b="b"/>
              <a:pathLst>
                <a:path w="501015" h="276225">
                  <a:moveTo>
                    <a:pt x="75425" y="9144"/>
                  </a:moveTo>
                  <a:lnTo>
                    <a:pt x="72644" y="0"/>
                  </a:lnTo>
                  <a:lnTo>
                    <a:pt x="56210" y="6413"/>
                  </a:lnTo>
                  <a:lnTo>
                    <a:pt x="41783" y="16471"/>
                  </a:lnTo>
                  <a:lnTo>
                    <a:pt x="18923" y="47498"/>
                  </a:lnTo>
                  <a:lnTo>
                    <a:pt x="4737" y="89306"/>
                  </a:lnTo>
                  <a:lnTo>
                    <a:pt x="0" y="138176"/>
                  </a:lnTo>
                  <a:lnTo>
                    <a:pt x="1181" y="163372"/>
                  </a:lnTo>
                  <a:lnTo>
                    <a:pt x="10655" y="208711"/>
                  </a:lnTo>
                  <a:lnTo>
                    <a:pt x="29349" y="246062"/>
                  </a:lnTo>
                  <a:lnTo>
                    <a:pt x="72644" y="276225"/>
                  </a:lnTo>
                  <a:lnTo>
                    <a:pt x="75425" y="267081"/>
                  </a:lnTo>
                  <a:lnTo>
                    <a:pt x="62738" y="260464"/>
                  </a:lnTo>
                  <a:lnTo>
                    <a:pt x="51701" y="250875"/>
                  </a:lnTo>
                  <a:lnTo>
                    <a:pt x="28448" y="204685"/>
                  </a:lnTo>
                  <a:lnTo>
                    <a:pt x="21450" y="162394"/>
                  </a:lnTo>
                  <a:lnTo>
                    <a:pt x="20574" y="138049"/>
                  </a:lnTo>
                  <a:lnTo>
                    <a:pt x="21450" y="113957"/>
                  </a:lnTo>
                  <a:lnTo>
                    <a:pt x="28448" y="71615"/>
                  </a:lnTo>
                  <a:lnTo>
                    <a:pt x="51701" y="25361"/>
                  </a:lnTo>
                  <a:lnTo>
                    <a:pt x="62738" y="15773"/>
                  </a:lnTo>
                  <a:lnTo>
                    <a:pt x="75425" y="9144"/>
                  </a:lnTo>
                  <a:close/>
                </a:path>
                <a:path w="501015" h="276225">
                  <a:moveTo>
                    <a:pt x="197485" y="47752"/>
                  </a:moveTo>
                  <a:lnTo>
                    <a:pt x="169418" y="23495"/>
                  </a:lnTo>
                  <a:lnTo>
                    <a:pt x="163576" y="30226"/>
                  </a:lnTo>
                  <a:lnTo>
                    <a:pt x="181356" y="45720"/>
                  </a:lnTo>
                  <a:lnTo>
                    <a:pt x="84696" y="45720"/>
                  </a:lnTo>
                  <a:lnTo>
                    <a:pt x="84696" y="56134"/>
                  </a:lnTo>
                  <a:lnTo>
                    <a:pt x="181356" y="56134"/>
                  </a:lnTo>
                  <a:lnTo>
                    <a:pt x="163576" y="71755"/>
                  </a:lnTo>
                  <a:lnTo>
                    <a:pt x="169418" y="78359"/>
                  </a:lnTo>
                  <a:lnTo>
                    <a:pt x="197485" y="54229"/>
                  </a:lnTo>
                  <a:lnTo>
                    <a:pt x="197485" y="47752"/>
                  </a:lnTo>
                  <a:close/>
                </a:path>
                <a:path w="501015" h="276225">
                  <a:moveTo>
                    <a:pt x="500761" y="138049"/>
                  </a:moveTo>
                  <a:lnTo>
                    <a:pt x="496011" y="89306"/>
                  </a:lnTo>
                  <a:lnTo>
                    <a:pt x="481838" y="47498"/>
                  </a:lnTo>
                  <a:lnTo>
                    <a:pt x="458978" y="16471"/>
                  </a:lnTo>
                  <a:lnTo>
                    <a:pt x="428117" y="0"/>
                  </a:lnTo>
                  <a:lnTo>
                    <a:pt x="425323" y="9144"/>
                  </a:lnTo>
                  <a:lnTo>
                    <a:pt x="438035" y="15773"/>
                  </a:lnTo>
                  <a:lnTo>
                    <a:pt x="449110" y="25361"/>
                  </a:lnTo>
                  <a:lnTo>
                    <a:pt x="472363" y="71615"/>
                  </a:lnTo>
                  <a:lnTo>
                    <a:pt x="479298" y="113957"/>
                  </a:lnTo>
                  <a:lnTo>
                    <a:pt x="480187" y="138176"/>
                  </a:lnTo>
                  <a:lnTo>
                    <a:pt x="479298" y="162394"/>
                  </a:lnTo>
                  <a:lnTo>
                    <a:pt x="472363" y="204685"/>
                  </a:lnTo>
                  <a:lnTo>
                    <a:pt x="449110" y="250875"/>
                  </a:lnTo>
                  <a:lnTo>
                    <a:pt x="425323" y="267081"/>
                  </a:lnTo>
                  <a:lnTo>
                    <a:pt x="428117" y="276225"/>
                  </a:lnTo>
                  <a:lnTo>
                    <a:pt x="471398" y="246062"/>
                  </a:lnTo>
                  <a:lnTo>
                    <a:pt x="490093" y="208711"/>
                  </a:lnTo>
                  <a:lnTo>
                    <a:pt x="499567" y="163372"/>
                  </a:lnTo>
                  <a:lnTo>
                    <a:pt x="500761" y="13804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0" name="object 27">
              <a:extLst>
                <a:ext uri="{FF2B5EF4-FFF2-40B4-BE49-F238E27FC236}">
                  <a16:creationId xmlns:a16="http://schemas.microsoft.com/office/drawing/2014/main" id="{98F6E9A1-122D-FAFD-943D-9A99C99030CE}"/>
                </a:ext>
              </a:extLst>
            </p:cNvPr>
            <p:cNvPicPr/>
            <p:nvPr/>
          </p:nvPicPr>
          <p:blipFill>
            <a:blip r:embed="rId6" cstate="print"/>
            <a:stretch>
              <a:fillRect/>
            </a:stretch>
          </p:blipFill>
          <p:spPr>
            <a:xfrm>
              <a:off x="6779895" y="1051305"/>
              <a:ext cx="174371" cy="158877"/>
            </a:xfrm>
            <a:prstGeom prst="rect">
              <a:avLst/>
            </a:prstGeom>
          </p:spPr>
        </p:pic>
      </p:grpSp>
      <p:sp>
        <p:nvSpPr>
          <p:cNvPr id="31" name="object 28">
            <a:extLst>
              <a:ext uri="{FF2B5EF4-FFF2-40B4-BE49-F238E27FC236}">
                <a16:creationId xmlns:a16="http://schemas.microsoft.com/office/drawing/2014/main" id="{464E35B6-E7D5-3A38-ADA2-E0EA124C8F60}"/>
              </a:ext>
            </a:extLst>
          </p:cNvPr>
          <p:cNvSpPr txBox="1"/>
          <p:nvPr/>
        </p:nvSpPr>
        <p:spPr>
          <a:xfrm>
            <a:off x="7767623" y="1931761"/>
            <a:ext cx="32766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baseline="-21604" dirty="0">
                <a:solidFill>
                  <a:sysClr val="windowText" lastClr="000000"/>
                </a:solidFill>
                <a:latin typeface="Cambria Math"/>
                <a:cs typeface="Cambria Math"/>
              </a:rPr>
              <a:t>x</a:t>
            </a:r>
            <a:r>
              <a:rPr sz="2700" kern="0" spc="337" baseline="-21604" dirty="0">
                <a:solidFill>
                  <a:sysClr val="windowText" lastClr="000000"/>
                </a:solidFill>
                <a:latin typeface="Cambria Math"/>
                <a:cs typeface="Cambria Math"/>
              </a:rPr>
              <a:t> </a:t>
            </a:r>
            <a:r>
              <a:rPr sz="1350" kern="0" spc="-50" dirty="0">
                <a:solidFill>
                  <a:sysClr val="windowText" lastClr="000000"/>
                </a:solidFill>
                <a:latin typeface="Cambria Math"/>
                <a:cs typeface="Cambria Math"/>
              </a:rPr>
              <a:t>𝑖</a:t>
            </a:r>
            <a:endParaRPr sz="1350" kern="0">
              <a:solidFill>
                <a:sysClr val="windowText" lastClr="000000"/>
              </a:solidFill>
              <a:latin typeface="Cambria Math"/>
              <a:cs typeface="Cambria Math"/>
            </a:endParaRPr>
          </a:p>
        </p:txBody>
      </p:sp>
      <p:sp>
        <p:nvSpPr>
          <p:cNvPr id="32" name="object 29">
            <a:extLst>
              <a:ext uri="{FF2B5EF4-FFF2-40B4-BE49-F238E27FC236}">
                <a16:creationId xmlns:a16="http://schemas.microsoft.com/office/drawing/2014/main" id="{587BAA7E-1690-3511-EF84-060D54B4DFD5}"/>
              </a:ext>
            </a:extLst>
          </p:cNvPr>
          <p:cNvSpPr/>
          <p:nvPr/>
        </p:nvSpPr>
        <p:spPr>
          <a:xfrm>
            <a:off x="8808514" y="2190269"/>
            <a:ext cx="323850" cy="9525"/>
          </a:xfrm>
          <a:custGeom>
            <a:avLst/>
            <a:gdLst/>
            <a:ahLst/>
            <a:cxnLst/>
            <a:rect l="l" t="t" r="r" b="b"/>
            <a:pathLst>
              <a:path w="323850" h="9525">
                <a:moveTo>
                  <a:pt x="323850" y="0"/>
                </a:moveTo>
                <a:lnTo>
                  <a:pt x="0" y="0"/>
                </a:lnTo>
                <a:lnTo>
                  <a:pt x="0" y="9525"/>
                </a:lnTo>
                <a:lnTo>
                  <a:pt x="323850" y="9525"/>
                </a:lnTo>
                <a:lnTo>
                  <a:pt x="3238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0">
            <a:extLst>
              <a:ext uri="{FF2B5EF4-FFF2-40B4-BE49-F238E27FC236}">
                <a16:creationId xmlns:a16="http://schemas.microsoft.com/office/drawing/2014/main" id="{3841442F-C917-0C59-E930-7DF34C6A400E}"/>
              </a:ext>
            </a:extLst>
          </p:cNvPr>
          <p:cNvSpPr txBox="1"/>
          <p:nvPr/>
        </p:nvSpPr>
        <p:spPr>
          <a:xfrm>
            <a:off x="8899192" y="1846036"/>
            <a:ext cx="14414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rgbClr val="7030A0"/>
                </a:solidFill>
                <a:latin typeface="Cambria Math"/>
                <a:cs typeface="Cambria Math"/>
              </a:rPr>
              <a:t>𝜆</a:t>
            </a:r>
            <a:endParaRPr kern="0">
              <a:solidFill>
                <a:sysClr val="windowText" lastClr="000000"/>
              </a:solidFill>
              <a:latin typeface="Cambria Math"/>
              <a:cs typeface="Cambria Math"/>
            </a:endParaRPr>
          </a:p>
        </p:txBody>
      </p:sp>
      <p:sp>
        <p:nvSpPr>
          <p:cNvPr id="34" name="object 31">
            <a:extLst>
              <a:ext uri="{FF2B5EF4-FFF2-40B4-BE49-F238E27FC236}">
                <a16:creationId xmlns:a16="http://schemas.microsoft.com/office/drawing/2014/main" id="{4AFEADD3-A6C7-D4C7-B491-BA55CAC1281C}"/>
              </a:ext>
            </a:extLst>
          </p:cNvPr>
          <p:cNvSpPr txBox="1"/>
          <p:nvPr/>
        </p:nvSpPr>
        <p:spPr>
          <a:xfrm>
            <a:off x="8803689" y="2170394"/>
            <a:ext cx="34163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25" dirty="0">
                <a:solidFill>
                  <a:sysClr val="windowText" lastClr="000000"/>
                </a:solidFill>
                <a:latin typeface="Cambria Math"/>
                <a:cs typeface="Cambria Math"/>
              </a:rPr>
              <a:t>2</a:t>
            </a:r>
            <a:r>
              <a:rPr kern="0" spc="-25" dirty="0">
                <a:solidFill>
                  <a:srgbClr val="0096FF"/>
                </a:solidFill>
                <a:latin typeface="Cambria Math"/>
                <a:cs typeface="Cambria Math"/>
              </a:rPr>
              <a:t>𝑚</a:t>
            </a:r>
            <a:endParaRPr kern="0">
              <a:solidFill>
                <a:sysClr val="windowText" lastClr="000000"/>
              </a:solidFill>
              <a:latin typeface="Cambria Math"/>
              <a:cs typeface="Cambria Math"/>
            </a:endParaRPr>
          </a:p>
        </p:txBody>
      </p:sp>
      <p:sp>
        <p:nvSpPr>
          <p:cNvPr id="35" name="object 32">
            <a:extLst>
              <a:ext uri="{FF2B5EF4-FFF2-40B4-BE49-F238E27FC236}">
                <a16:creationId xmlns:a16="http://schemas.microsoft.com/office/drawing/2014/main" id="{8DC9A6AD-D478-E8CB-C0BB-982D24396121}"/>
              </a:ext>
            </a:extLst>
          </p:cNvPr>
          <p:cNvSpPr txBox="1"/>
          <p:nvPr/>
        </p:nvSpPr>
        <p:spPr>
          <a:xfrm>
            <a:off x="9166274" y="2370419"/>
            <a:ext cx="33464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30" dirty="0">
                <a:solidFill>
                  <a:srgbClr val="FF9300"/>
                </a:solidFill>
                <a:latin typeface="Cambria Math"/>
                <a:cs typeface="Cambria Math"/>
              </a:rPr>
              <a:t>𝑗=1</a:t>
            </a:r>
            <a:endParaRPr sz="1350" kern="0">
              <a:solidFill>
                <a:sysClr val="windowText" lastClr="000000"/>
              </a:solidFill>
              <a:latin typeface="Cambria Math"/>
              <a:cs typeface="Cambria Math"/>
            </a:endParaRPr>
          </a:p>
        </p:txBody>
      </p:sp>
      <p:sp>
        <p:nvSpPr>
          <p:cNvPr id="36" name="object 33">
            <a:extLst>
              <a:ext uri="{FF2B5EF4-FFF2-40B4-BE49-F238E27FC236}">
                <a16:creationId xmlns:a16="http://schemas.microsoft.com/office/drawing/2014/main" id="{EA377911-90E9-2B2D-2E67-51F9CA41FA4E}"/>
              </a:ext>
            </a:extLst>
          </p:cNvPr>
          <p:cNvSpPr txBox="1"/>
          <p:nvPr/>
        </p:nvSpPr>
        <p:spPr>
          <a:xfrm>
            <a:off x="9261397" y="1721830"/>
            <a:ext cx="137160"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50" dirty="0">
                <a:solidFill>
                  <a:srgbClr val="FF9300"/>
                </a:solidFill>
                <a:latin typeface="Cambria Math"/>
                <a:cs typeface="Cambria Math"/>
              </a:rPr>
              <a:t>𝑛</a:t>
            </a:r>
            <a:endParaRPr sz="1350" kern="0">
              <a:solidFill>
                <a:sysClr val="windowText" lastClr="000000"/>
              </a:solidFill>
              <a:latin typeface="Cambria Math"/>
              <a:cs typeface="Cambria Math"/>
            </a:endParaRPr>
          </a:p>
        </p:txBody>
      </p:sp>
      <p:sp>
        <p:nvSpPr>
          <p:cNvPr id="37" name="object 34">
            <a:extLst>
              <a:ext uri="{FF2B5EF4-FFF2-40B4-BE49-F238E27FC236}">
                <a16:creationId xmlns:a16="http://schemas.microsoft.com/office/drawing/2014/main" id="{D4E57CCE-6EE4-F681-8F2B-3BE38ECDC4B1}"/>
              </a:ext>
            </a:extLst>
          </p:cNvPr>
          <p:cNvSpPr txBox="1"/>
          <p:nvPr/>
        </p:nvSpPr>
        <p:spPr>
          <a:xfrm>
            <a:off x="9652302" y="2132040"/>
            <a:ext cx="106045" cy="23177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350" kern="0" spc="95" dirty="0">
                <a:solidFill>
                  <a:srgbClr val="FF9300"/>
                </a:solidFill>
                <a:latin typeface="Cambria Math"/>
                <a:cs typeface="Cambria Math"/>
              </a:rPr>
              <a:t>𝑗</a:t>
            </a:r>
            <a:endParaRPr sz="1350" kern="0">
              <a:solidFill>
                <a:sysClr val="windowText" lastClr="000000"/>
              </a:solidFill>
              <a:latin typeface="Cambria Math"/>
              <a:cs typeface="Cambria Math"/>
            </a:endParaRPr>
          </a:p>
        </p:txBody>
      </p:sp>
      <p:sp>
        <p:nvSpPr>
          <p:cNvPr id="38" name="object 35">
            <a:extLst>
              <a:ext uri="{FF2B5EF4-FFF2-40B4-BE49-F238E27FC236}">
                <a16:creationId xmlns:a16="http://schemas.microsoft.com/office/drawing/2014/main" id="{2701E75B-2CDB-98A3-76F2-5EC2F4C183E8}"/>
              </a:ext>
            </a:extLst>
          </p:cNvPr>
          <p:cNvSpPr txBox="1"/>
          <p:nvPr/>
        </p:nvSpPr>
        <p:spPr>
          <a:xfrm>
            <a:off x="8559214" y="2017740"/>
            <a:ext cx="130365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tabLst>
                <a:tab pos="619125" algn="l"/>
              </a:tabLst>
            </a:pPr>
            <a:r>
              <a:rPr kern="0" spc="-50" dirty="0">
                <a:solidFill>
                  <a:sysClr val="windowText" lastClr="000000"/>
                </a:solidFill>
                <a:latin typeface="Cambria Math"/>
                <a:cs typeface="Cambria Math"/>
              </a:rPr>
              <a:t>+</a:t>
            </a:r>
            <a:r>
              <a:rPr kern="0" dirty="0">
                <a:solidFill>
                  <a:sysClr val="windowText" lastClr="000000"/>
                </a:solidFill>
                <a:latin typeface="Cambria Math"/>
                <a:cs typeface="Cambria Math"/>
              </a:rPr>
              <a:t>	</a:t>
            </a:r>
            <a:r>
              <a:rPr kern="0" spc="1814" dirty="0">
                <a:solidFill>
                  <a:sysClr val="windowText" lastClr="000000"/>
                </a:solidFill>
                <a:latin typeface="Cambria Math"/>
                <a:cs typeface="Cambria Math"/>
              </a:rPr>
              <a:t>෍</a:t>
            </a:r>
            <a:r>
              <a:rPr kern="0" spc="-85" dirty="0">
                <a:solidFill>
                  <a:sysClr val="windowText" lastClr="000000"/>
                </a:solidFill>
                <a:latin typeface="Cambria Math"/>
                <a:cs typeface="Cambria Math"/>
              </a:rPr>
              <a:t> </a:t>
            </a:r>
            <a:r>
              <a:rPr kern="0" spc="-50" dirty="0">
                <a:solidFill>
                  <a:srgbClr val="0096FF"/>
                </a:solidFill>
                <a:latin typeface="Cambria Math"/>
                <a:cs typeface="Cambria Math"/>
              </a:rPr>
              <a:t>𝑤 </a:t>
            </a:r>
            <a:r>
              <a:rPr sz="2025" kern="0" spc="-697" baseline="30864" dirty="0">
                <a:solidFill>
                  <a:srgbClr val="0096FF"/>
                </a:solidFill>
                <a:latin typeface="Cambria Math"/>
                <a:cs typeface="Cambria Math"/>
              </a:rPr>
              <a:t>2</a:t>
            </a:r>
            <a:endParaRPr sz="2025" kern="0" baseline="30864">
              <a:solidFill>
                <a:sysClr val="windowText" lastClr="000000"/>
              </a:solidFill>
              <a:latin typeface="Cambria Math"/>
              <a:cs typeface="Cambria Math"/>
            </a:endParaRPr>
          </a:p>
        </p:txBody>
      </p:sp>
      <p:sp>
        <p:nvSpPr>
          <p:cNvPr id="39" name="object 36">
            <a:extLst>
              <a:ext uri="{FF2B5EF4-FFF2-40B4-BE49-F238E27FC236}">
                <a16:creationId xmlns:a16="http://schemas.microsoft.com/office/drawing/2014/main" id="{B6FD1AB5-28BF-050E-669D-9D97FA58F5C9}"/>
              </a:ext>
            </a:extLst>
          </p:cNvPr>
          <p:cNvSpPr/>
          <p:nvPr/>
        </p:nvSpPr>
        <p:spPr>
          <a:xfrm>
            <a:off x="5226607" y="3883941"/>
            <a:ext cx="154940" cy="69215"/>
          </a:xfrm>
          <a:custGeom>
            <a:avLst/>
            <a:gdLst/>
            <a:ahLst/>
            <a:cxnLst/>
            <a:rect l="l" t="t" r="r" b="b"/>
            <a:pathLst>
              <a:path w="154939" h="69214">
                <a:moveTo>
                  <a:pt x="154686" y="52070"/>
                </a:moveTo>
                <a:lnTo>
                  <a:pt x="0" y="52070"/>
                </a:lnTo>
                <a:lnTo>
                  <a:pt x="0" y="68834"/>
                </a:lnTo>
                <a:lnTo>
                  <a:pt x="154686" y="68834"/>
                </a:lnTo>
                <a:lnTo>
                  <a:pt x="154686" y="52070"/>
                </a:lnTo>
                <a:close/>
              </a:path>
              <a:path w="154939" h="69214">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0" name="object 37">
            <a:extLst>
              <a:ext uri="{FF2B5EF4-FFF2-40B4-BE49-F238E27FC236}">
                <a16:creationId xmlns:a16="http://schemas.microsoft.com/office/drawing/2014/main" id="{8DDEFDC6-D3D4-3A32-B3A9-6DB252B5760F}"/>
              </a:ext>
            </a:extLst>
          </p:cNvPr>
          <p:cNvGrpSpPr/>
          <p:nvPr/>
        </p:nvGrpSpPr>
        <p:grpSpPr>
          <a:xfrm>
            <a:off x="5465112" y="3506243"/>
            <a:ext cx="4007485" cy="1713864"/>
            <a:chOff x="4307204" y="2507360"/>
            <a:chExt cx="4007485" cy="1713864"/>
          </a:xfrm>
        </p:grpSpPr>
        <p:sp>
          <p:nvSpPr>
            <p:cNvPr id="41" name="object 38">
              <a:extLst>
                <a:ext uri="{FF2B5EF4-FFF2-40B4-BE49-F238E27FC236}">
                  <a16:creationId xmlns:a16="http://schemas.microsoft.com/office/drawing/2014/main" id="{0D39B262-51FB-EA27-9A67-074643322575}"/>
                </a:ext>
              </a:extLst>
            </p:cNvPr>
            <p:cNvSpPr/>
            <p:nvPr/>
          </p:nvSpPr>
          <p:spPr>
            <a:xfrm>
              <a:off x="4307204" y="2907156"/>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2" name="object 39">
              <a:extLst>
                <a:ext uri="{FF2B5EF4-FFF2-40B4-BE49-F238E27FC236}">
                  <a16:creationId xmlns:a16="http://schemas.microsoft.com/office/drawing/2014/main" id="{E65F9B57-2464-3C6A-7C5B-ED0DF6A84B43}"/>
                </a:ext>
              </a:extLst>
            </p:cNvPr>
            <p:cNvPicPr/>
            <p:nvPr/>
          </p:nvPicPr>
          <p:blipFill>
            <a:blip r:embed="rId7" cstate="print"/>
            <a:stretch>
              <a:fillRect/>
            </a:stretch>
          </p:blipFill>
          <p:spPr>
            <a:xfrm>
              <a:off x="4644389" y="2507360"/>
              <a:ext cx="170942" cy="96646"/>
            </a:xfrm>
            <a:prstGeom prst="rect">
              <a:avLst/>
            </a:prstGeom>
          </p:spPr>
        </p:pic>
        <p:pic>
          <p:nvPicPr>
            <p:cNvPr id="43" name="object 40">
              <a:extLst>
                <a:ext uri="{FF2B5EF4-FFF2-40B4-BE49-F238E27FC236}">
                  <a16:creationId xmlns:a16="http://schemas.microsoft.com/office/drawing/2014/main" id="{34473B65-4F35-3DBD-F491-CBE95113B4CC}"/>
                </a:ext>
              </a:extLst>
            </p:cNvPr>
            <p:cNvPicPr/>
            <p:nvPr/>
          </p:nvPicPr>
          <p:blipFill>
            <a:blip r:embed="rId8" cstate="print"/>
            <a:stretch>
              <a:fillRect/>
            </a:stretch>
          </p:blipFill>
          <p:spPr>
            <a:xfrm>
              <a:off x="4567681" y="2553080"/>
              <a:ext cx="2876803" cy="765301"/>
            </a:xfrm>
            <a:prstGeom prst="rect">
              <a:avLst/>
            </a:prstGeom>
          </p:spPr>
        </p:pic>
        <p:sp>
          <p:nvSpPr>
            <p:cNvPr id="44" name="object 41">
              <a:extLst>
                <a:ext uri="{FF2B5EF4-FFF2-40B4-BE49-F238E27FC236}">
                  <a16:creationId xmlns:a16="http://schemas.microsoft.com/office/drawing/2014/main" id="{92561223-52E0-A24F-AC9B-1E4A4777FBE1}"/>
                </a:ext>
              </a:extLst>
            </p:cNvPr>
            <p:cNvSpPr/>
            <p:nvPr/>
          </p:nvSpPr>
          <p:spPr>
            <a:xfrm>
              <a:off x="4350004" y="3576700"/>
              <a:ext cx="575945" cy="491490"/>
            </a:xfrm>
            <a:custGeom>
              <a:avLst/>
              <a:gdLst/>
              <a:ahLst/>
              <a:cxnLst/>
              <a:rect l="l" t="t" r="r" b="b"/>
              <a:pathLst>
                <a:path w="575945" h="491489">
                  <a:moveTo>
                    <a:pt x="219075" y="233172"/>
                  </a:moveTo>
                  <a:lnTo>
                    <a:pt x="0" y="233172"/>
                  </a:lnTo>
                  <a:lnTo>
                    <a:pt x="0" y="252222"/>
                  </a:lnTo>
                  <a:lnTo>
                    <a:pt x="219075" y="252222"/>
                  </a:lnTo>
                  <a:lnTo>
                    <a:pt x="219075" y="233172"/>
                  </a:lnTo>
                  <a:close/>
                </a:path>
                <a:path w="575945" h="491489">
                  <a:moveTo>
                    <a:pt x="575564" y="398894"/>
                  </a:moveTo>
                  <a:lnTo>
                    <a:pt x="557022" y="398894"/>
                  </a:lnTo>
                  <a:lnTo>
                    <a:pt x="554113" y="414985"/>
                  </a:lnTo>
                  <a:lnTo>
                    <a:pt x="550938" y="427913"/>
                  </a:lnTo>
                  <a:lnTo>
                    <a:pt x="547497" y="437705"/>
                  </a:lnTo>
                  <a:lnTo>
                    <a:pt x="543814" y="444360"/>
                  </a:lnTo>
                  <a:lnTo>
                    <a:pt x="538734" y="451142"/>
                  </a:lnTo>
                  <a:lnTo>
                    <a:pt x="531368" y="454533"/>
                  </a:lnTo>
                  <a:lnTo>
                    <a:pt x="303784" y="454533"/>
                  </a:lnTo>
                  <a:lnTo>
                    <a:pt x="465582" y="235077"/>
                  </a:lnTo>
                  <a:lnTo>
                    <a:pt x="465582" y="219837"/>
                  </a:lnTo>
                  <a:lnTo>
                    <a:pt x="315722" y="16383"/>
                  </a:lnTo>
                  <a:lnTo>
                    <a:pt x="513969" y="16383"/>
                  </a:lnTo>
                  <a:lnTo>
                    <a:pt x="544525" y="40513"/>
                  </a:lnTo>
                  <a:lnTo>
                    <a:pt x="552196" y="74295"/>
                  </a:lnTo>
                  <a:lnTo>
                    <a:pt x="568833" y="74295"/>
                  </a:lnTo>
                  <a:lnTo>
                    <a:pt x="568833" y="0"/>
                  </a:lnTo>
                  <a:lnTo>
                    <a:pt x="265557" y="0"/>
                  </a:lnTo>
                  <a:lnTo>
                    <a:pt x="265557" y="11938"/>
                  </a:lnTo>
                  <a:lnTo>
                    <a:pt x="436372" y="240030"/>
                  </a:lnTo>
                  <a:lnTo>
                    <a:pt x="260350" y="478510"/>
                  </a:lnTo>
                  <a:lnTo>
                    <a:pt x="260350" y="490943"/>
                  </a:lnTo>
                  <a:lnTo>
                    <a:pt x="569214" y="490943"/>
                  </a:lnTo>
                  <a:lnTo>
                    <a:pt x="575564" y="39889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2">
              <a:extLst>
                <a:ext uri="{FF2B5EF4-FFF2-40B4-BE49-F238E27FC236}">
                  <a16:creationId xmlns:a16="http://schemas.microsoft.com/office/drawing/2014/main" id="{E6910510-5E58-67DC-3EA3-7DD6344B8BCB}"/>
                </a:ext>
              </a:extLst>
            </p:cNvPr>
            <p:cNvSpPr/>
            <p:nvPr/>
          </p:nvSpPr>
          <p:spPr>
            <a:xfrm>
              <a:off x="4632147" y="4087939"/>
              <a:ext cx="184150" cy="133350"/>
            </a:xfrm>
            <a:custGeom>
              <a:avLst/>
              <a:gdLst/>
              <a:ahLst/>
              <a:cxnLst/>
              <a:rect l="l" t="t" r="r" b="b"/>
              <a:pathLst>
                <a:path w="184150" h="133350">
                  <a:moveTo>
                    <a:pt x="42341" y="0"/>
                  </a:moveTo>
                  <a:lnTo>
                    <a:pt x="23799" y="0"/>
                  </a:lnTo>
                  <a:lnTo>
                    <a:pt x="19354" y="19989"/>
                  </a:lnTo>
                  <a:lnTo>
                    <a:pt x="37769" y="19989"/>
                  </a:lnTo>
                  <a:lnTo>
                    <a:pt x="42341" y="0"/>
                  </a:lnTo>
                  <a:close/>
                </a:path>
                <a:path w="184150" h="133350">
                  <a:moveTo>
                    <a:pt x="45897" y="115341"/>
                  </a:moveTo>
                  <a:lnTo>
                    <a:pt x="39547" y="109194"/>
                  </a:lnTo>
                  <a:lnTo>
                    <a:pt x="37693" y="111302"/>
                  </a:lnTo>
                  <a:lnTo>
                    <a:pt x="35991" y="112991"/>
                  </a:lnTo>
                  <a:lnTo>
                    <a:pt x="24561" y="120726"/>
                  </a:lnTo>
                  <a:lnTo>
                    <a:pt x="21513" y="120726"/>
                  </a:lnTo>
                  <a:lnTo>
                    <a:pt x="19989" y="120205"/>
                  </a:lnTo>
                  <a:lnTo>
                    <a:pt x="19100" y="119151"/>
                  </a:lnTo>
                  <a:lnTo>
                    <a:pt x="18084" y="118097"/>
                  </a:lnTo>
                  <a:lnTo>
                    <a:pt x="17576" y="116395"/>
                  </a:lnTo>
                  <a:lnTo>
                    <a:pt x="17576" y="112293"/>
                  </a:lnTo>
                  <a:lnTo>
                    <a:pt x="18084" y="108178"/>
                  </a:lnTo>
                  <a:lnTo>
                    <a:pt x="18465" y="106006"/>
                  </a:lnTo>
                  <a:lnTo>
                    <a:pt x="19100" y="103085"/>
                  </a:lnTo>
                  <a:lnTo>
                    <a:pt x="19989" y="99428"/>
                  </a:lnTo>
                  <a:lnTo>
                    <a:pt x="33705" y="37477"/>
                  </a:lnTo>
                  <a:lnTo>
                    <a:pt x="29133" y="37477"/>
                  </a:lnTo>
                  <a:lnTo>
                    <a:pt x="2209" y="38506"/>
                  </a:lnTo>
                  <a:lnTo>
                    <a:pt x="1066" y="44831"/>
                  </a:lnTo>
                  <a:lnTo>
                    <a:pt x="5130" y="44958"/>
                  </a:lnTo>
                  <a:lnTo>
                    <a:pt x="7924" y="45567"/>
                  </a:lnTo>
                  <a:lnTo>
                    <a:pt x="9448" y="46685"/>
                  </a:lnTo>
                  <a:lnTo>
                    <a:pt x="11099" y="47802"/>
                  </a:lnTo>
                  <a:lnTo>
                    <a:pt x="11861" y="49568"/>
                  </a:lnTo>
                  <a:lnTo>
                    <a:pt x="11861" y="54686"/>
                  </a:lnTo>
                  <a:lnTo>
                    <a:pt x="11480" y="57607"/>
                  </a:lnTo>
                  <a:lnTo>
                    <a:pt x="10972" y="60845"/>
                  </a:lnTo>
                  <a:lnTo>
                    <a:pt x="10337" y="64414"/>
                  </a:lnTo>
                  <a:lnTo>
                    <a:pt x="9575" y="67970"/>
                  </a:lnTo>
                  <a:lnTo>
                    <a:pt x="8813" y="71678"/>
                  </a:lnTo>
                  <a:lnTo>
                    <a:pt x="6146" y="83248"/>
                  </a:lnTo>
                  <a:lnTo>
                    <a:pt x="5130" y="87147"/>
                  </a:lnTo>
                  <a:lnTo>
                    <a:pt x="4241" y="91059"/>
                  </a:lnTo>
                  <a:lnTo>
                    <a:pt x="0" y="118960"/>
                  </a:lnTo>
                  <a:lnTo>
                    <a:pt x="304" y="120764"/>
                  </a:lnTo>
                  <a:lnTo>
                    <a:pt x="13131" y="133197"/>
                  </a:lnTo>
                  <a:lnTo>
                    <a:pt x="18084" y="133197"/>
                  </a:lnTo>
                  <a:lnTo>
                    <a:pt x="40500" y="120726"/>
                  </a:lnTo>
                  <a:lnTo>
                    <a:pt x="42722" y="118618"/>
                  </a:lnTo>
                  <a:lnTo>
                    <a:pt x="45897" y="115341"/>
                  </a:lnTo>
                  <a:close/>
                </a:path>
                <a:path w="184150" h="133350">
                  <a:moveTo>
                    <a:pt x="183565" y="90220"/>
                  </a:moveTo>
                  <a:lnTo>
                    <a:pt x="76377" y="90220"/>
                  </a:lnTo>
                  <a:lnTo>
                    <a:pt x="76377" y="104457"/>
                  </a:lnTo>
                  <a:lnTo>
                    <a:pt x="183565" y="104457"/>
                  </a:lnTo>
                  <a:lnTo>
                    <a:pt x="183565" y="90220"/>
                  </a:lnTo>
                  <a:close/>
                </a:path>
                <a:path w="184150" h="133350">
                  <a:moveTo>
                    <a:pt x="183565" y="49758"/>
                  </a:moveTo>
                  <a:lnTo>
                    <a:pt x="76377" y="49758"/>
                  </a:lnTo>
                  <a:lnTo>
                    <a:pt x="76377" y="63995"/>
                  </a:lnTo>
                  <a:lnTo>
                    <a:pt x="183565" y="63995"/>
                  </a:lnTo>
                  <a:lnTo>
                    <a:pt x="183565" y="49758"/>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9" name="object 43">
              <a:extLst>
                <a:ext uri="{FF2B5EF4-FFF2-40B4-BE49-F238E27FC236}">
                  <a16:creationId xmlns:a16="http://schemas.microsoft.com/office/drawing/2014/main" id="{D80EC2BE-D9CA-2378-5425-385D7B05F89B}"/>
                </a:ext>
              </a:extLst>
            </p:cNvPr>
            <p:cNvPicPr/>
            <p:nvPr/>
          </p:nvPicPr>
          <p:blipFill>
            <a:blip r:embed="rId9" cstate="print"/>
            <a:stretch>
              <a:fillRect/>
            </a:stretch>
          </p:blipFill>
          <p:spPr>
            <a:xfrm>
              <a:off x="4852796" y="4099648"/>
              <a:ext cx="78866" cy="119811"/>
            </a:xfrm>
            <a:prstGeom prst="rect">
              <a:avLst/>
            </a:prstGeom>
          </p:spPr>
        </p:pic>
        <p:pic>
          <p:nvPicPr>
            <p:cNvPr id="5170" name="object 44">
              <a:extLst>
                <a:ext uri="{FF2B5EF4-FFF2-40B4-BE49-F238E27FC236}">
                  <a16:creationId xmlns:a16="http://schemas.microsoft.com/office/drawing/2014/main" id="{2DBC2CD2-ABB9-D47F-B2CA-D7E664E0E428}"/>
                </a:ext>
              </a:extLst>
            </p:cNvPr>
            <p:cNvPicPr/>
            <p:nvPr/>
          </p:nvPicPr>
          <p:blipFill>
            <a:blip r:embed="rId10" cstate="print"/>
            <a:stretch>
              <a:fillRect/>
            </a:stretch>
          </p:blipFill>
          <p:spPr>
            <a:xfrm>
              <a:off x="4972690" y="3656456"/>
              <a:ext cx="1937125" cy="321983"/>
            </a:xfrm>
            <a:prstGeom prst="rect">
              <a:avLst/>
            </a:prstGeom>
          </p:spPr>
        </p:pic>
        <p:pic>
          <p:nvPicPr>
            <p:cNvPr id="5171" name="object 45">
              <a:extLst>
                <a:ext uri="{FF2B5EF4-FFF2-40B4-BE49-F238E27FC236}">
                  <a16:creationId xmlns:a16="http://schemas.microsoft.com/office/drawing/2014/main" id="{E316F510-9EE0-A935-6A36-F5C5A9A50354}"/>
                </a:ext>
              </a:extLst>
            </p:cNvPr>
            <p:cNvPicPr/>
            <p:nvPr/>
          </p:nvPicPr>
          <p:blipFill>
            <a:blip r:embed="rId11" cstate="print"/>
            <a:stretch>
              <a:fillRect/>
            </a:stretch>
          </p:blipFill>
          <p:spPr>
            <a:xfrm>
              <a:off x="5196839" y="3132708"/>
              <a:ext cx="254254" cy="284480"/>
            </a:xfrm>
            <a:prstGeom prst="rect">
              <a:avLst/>
            </a:prstGeom>
          </p:spPr>
        </p:pic>
        <p:pic>
          <p:nvPicPr>
            <p:cNvPr id="5172" name="object 46">
              <a:extLst>
                <a:ext uri="{FF2B5EF4-FFF2-40B4-BE49-F238E27FC236}">
                  <a16:creationId xmlns:a16="http://schemas.microsoft.com/office/drawing/2014/main" id="{3D35A870-07AD-7CC1-7889-6082E4E80CD0}"/>
                </a:ext>
              </a:extLst>
            </p:cNvPr>
            <p:cNvPicPr/>
            <p:nvPr/>
          </p:nvPicPr>
          <p:blipFill>
            <a:blip r:embed="rId12" cstate="print"/>
            <a:stretch>
              <a:fillRect/>
            </a:stretch>
          </p:blipFill>
          <p:spPr>
            <a:xfrm>
              <a:off x="5118226" y="3460622"/>
              <a:ext cx="367664" cy="205739"/>
            </a:xfrm>
            <a:prstGeom prst="rect">
              <a:avLst/>
            </a:prstGeom>
          </p:spPr>
        </p:pic>
        <p:pic>
          <p:nvPicPr>
            <p:cNvPr id="5173" name="object 47">
              <a:extLst>
                <a:ext uri="{FF2B5EF4-FFF2-40B4-BE49-F238E27FC236}">
                  <a16:creationId xmlns:a16="http://schemas.microsoft.com/office/drawing/2014/main" id="{CCDC84E9-BDE2-6591-986E-A0CAEB5C055E}"/>
                </a:ext>
              </a:extLst>
            </p:cNvPr>
            <p:cNvPicPr/>
            <p:nvPr/>
          </p:nvPicPr>
          <p:blipFill>
            <a:blip r:embed="rId13" cstate="print"/>
            <a:stretch>
              <a:fillRect/>
            </a:stretch>
          </p:blipFill>
          <p:spPr>
            <a:xfrm>
              <a:off x="5610224" y="3258565"/>
              <a:ext cx="390144" cy="308482"/>
            </a:xfrm>
            <a:prstGeom prst="rect">
              <a:avLst/>
            </a:prstGeom>
          </p:spPr>
        </p:pic>
        <p:pic>
          <p:nvPicPr>
            <p:cNvPr id="5174" name="object 48">
              <a:extLst>
                <a:ext uri="{FF2B5EF4-FFF2-40B4-BE49-F238E27FC236}">
                  <a16:creationId xmlns:a16="http://schemas.microsoft.com/office/drawing/2014/main" id="{414FF87A-19DF-47A4-5735-1BF225BE1AD5}"/>
                </a:ext>
              </a:extLst>
            </p:cNvPr>
            <p:cNvPicPr/>
            <p:nvPr/>
          </p:nvPicPr>
          <p:blipFill>
            <a:blip r:embed="rId14" cstate="print"/>
            <a:stretch>
              <a:fillRect/>
            </a:stretch>
          </p:blipFill>
          <p:spPr>
            <a:xfrm>
              <a:off x="6087236" y="3245611"/>
              <a:ext cx="581682" cy="214249"/>
            </a:xfrm>
            <a:prstGeom prst="rect">
              <a:avLst/>
            </a:prstGeom>
          </p:spPr>
        </p:pic>
        <p:pic>
          <p:nvPicPr>
            <p:cNvPr id="5175" name="object 49">
              <a:extLst>
                <a:ext uri="{FF2B5EF4-FFF2-40B4-BE49-F238E27FC236}">
                  <a16:creationId xmlns:a16="http://schemas.microsoft.com/office/drawing/2014/main" id="{8331BDFB-A6A1-41A6-4E70-45985C62BD3E}"/>
                </a:ext>
              </a:extLst>
            </p:cNvPr>
            <p:cNvPicPr/>
            <p:nvPr/>
          </p:nvPicPr>
          <p:blipFill>
            <a:blip r:embed="rId15" cstate="print"/>
            <a:stretch>
              <a:fillRect/>
            </a:stretch>
          </p:blipFill>
          <p:spPr>
            <a:xfrm>
              <a:off x="6825010" y="3242944"/>
              <a:ext cx="1489552" cy="302641"/>
            </a:xfrm>
            <a:prstGeom prst="rect">
              <a:avLst/>
            </a:prstGeom>
          </p:spPr>
        </p:pic>
      </p:grpSp>
      <p:pic>
        <p:nvPicPr>
          <p:cNvPr id="5176" name="object 50">
            <a:extLst>
              <a:ext uri="{FF2B5EF4-FFF2-40B4-BE49-F238E27FC236}">
                <a16:creationId xmlns:a16="http://schemas.microsoft.com/office/drawing/2014/main" id="{CF31EEB8-F596-133A-D026-284EC08B6223}"/>
              </a:ext>
            </a:extLst>
          </p:cNvPr>
          <p:cNvPicPr/>
          <p:nvPr/>
        </p:nvPicPr>
        <p:blipFill>
          <a:blip r:embed="rId16" cstate="print"/>
          <a:stretch>
            <a:fillRect/>
          </a:stretch>
        </p:blipFill>
        <p:spPr>
          <a:xfrm>
            <a:off x="5525565" y="3627909"/>
            <a:ext cx="99948" cy="173355"/>
          </a:xfrm>
          <a:prstGeom prst="rect">
            <a:avLst/>
          </a:prstGeom>
        </p:spPr>
      </p:pic>
      <p:pic>
        <p:nvPicPr>
          <p:cNvPr id="5177" name="object 51">
            <a:extLst>
              <a:ext uri="{FF2B5EF4-FFF2-40B4-BE49-F238E27FC236}">
                <a16:creationId xmlns:a16="http://schemas.microsoft.com/office/drawing/2014/main" id="{468EF8C3-2BD8-FA3D-CEEF-4EB1F08B78C7}"/>
              </a:ext>
            </a:extLst>
          </p:cNvPr>
          <p:cNvPicPr/>
          <p:nvPr/>
        </p:nvPicPr>
        <p:blipFill>
          <a:blip r:embed="rId17" cstate="print"/>
          <a:stretch>
            <a:fillRect/>
          </a:stretch>
        </p:blipFill>
        <p:spPr>
          <a:xfrm>
            <a:off x="5468161" y="4041040"/>
            <a:ext cx="209550" cy="124206"/>
          </a:xfrm>
          <a:prstGeom prst="rect">
            <a:avLst/>
          </a:prstGeom>
        </p:spPr>
      </p:pic>
      <p:sp>
        <p:nvSpPr>
          <p:cNvPr id="5178" name="object 52">
            <a:extLst>
              <a:ext uri="{FF2B5EF4-FFF2-40B4-BE49-F238E27FC236}">
                <a16:creationId xmlns:a16="http://schemas.microsoft.com/office/drawing/2014/main" id="{32C7AAE5-5701-2EE4-E9CA-2A6A93EFDBD5}"/>
              </a:ext>
            </a:extLst>
          </p:cNvPr>
          <p:cNvSpPr/>
          <p:nvPr/>
        </p:nvSpPr>
        <p:spPr>
          <a:xfrm>
            <a:off x="5269406" y="4786658"/>
            <a:ext cx="154940" cy="69215"/>
          </a:xfrm>
          <a:custGeom>
            <a:avLst/>
            <a:gdLst/>
            <a:ahLst/>
            <a:cxnLst/>
            <a:rect l="l" t="t" r="r" b="b"/>
            <a:pathLst>
              <a:path w="154939" h="69214">
                <a:moveTo>
                  <a:pt x="154686" y="52070"/>
                </a:moveTo>
                <a:lnTo>
                  <a:pt x="0" y="52070"/>
                </a:lnTo>
                <a:lnTo>
                  <a:pt x="0" y="68834"/>
                </a:lnTo>
                <a:lnTo>
                  <a:pt x="154686" y="68834"/>
                </a:lnTo>
                <a:lnTo>
                  <a:pt x="154686" y="52070"/>
                </a:lnTo>
                <a:close/>
              </a:path>
              <a:path w="154939" h="69214">
                <a:moveTo>
                  <a:pt x="154686" y="0"/>
                </a:moveTo>
                <a:lnTo>
                  <a:pt x="0" y="0"/>
                </a:lnTo>
                <a:lnTo>
                  <a:pt x="0" y="16637"/>
                </a:lnTo>
                <a:lnTo>
                  <a:pt x="154686" y="16637"/>
                </a:lnTo>
                <a:lnTo>
                  <a:pt x="15468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97" name="object 53">
            <a:extLst>
              <a:ext uri="{FF2B5EF4-FFF2-40B4-BE49-F238E27FC236}">
                <a16:creationId xmlns:a16="http://schemas.microsoft.com/office/drawing/2014/main" id="{4DADA1E9-B00D-C680-E07F-2C3D221F2C8B}"/>
              </a:ext>
            </a:extLst>
          </p:cNvPr>
          <p:cNvPicPr/>
          <p:nvPr/>
        </p:nvPicPr>
        <p:blipFill>
          <a:blip r:embed="rId18" cstate="print"/>
          <a:stretch>
            <a:fillRect/>
          </a:stretch>
        </p:blipFill>
        <p:spPr>
          <a:xfrm>
            <a:off x="5568363" y="4530625"/>
            <a:ext cx="99949" cy="173354"/>
          </a:xfrm>
          <a:prstGeom prst="rect">
            <a:avLst/>
          </a:prstGeom>
        </p:spPr>
      </p:pic>
      <p:pic>
        <p:nvPicPr>
          <p:cNvPr id="5198" name="object 54">
            <a:extLst>
              <a:ext uri="{FF2B5EF4-FFF2-40B4-BE49-F238E27FC236}">
                <a16:creationId xmlns:a16="http://schemas.microsoft.com/office/drawing/2014/main" id="{E0BD6AF8-D956-83E0-5CB9-66DC43B451AD}"/>
              </a:ext>
            </a:extLst>
          </p:cNvPr>
          <p:cNvPicPr/>
          <p:nvPr/>
        </p:nvPicPr>
        <p:blipFill>
          <a:blip r:embed="rId19" cstate="print"/>
          <a:stretch>
            <a:fillRect/>
          </a:stretch>
        </p:blipFill>
        <p:spPr>
          <a:xfrm>
            <a:off x="5510833" y="4943756"/>
            <a:ext cx="209676" cy="124193"/>
          </a:xfrm>
          <a:prstGeom prst="rect">
            <a:avLst/>
          </a:prstGeom>
        </p:spPr>
      </p:pic>
      <p:pic>
        <p:nvPicPr>
          <p:cNvPr id="5199" name="object 55">
            <a:extLst>
              <a:ext uri="{FF2B5EF4-FFF2-40B4-BE49-F238E27FC236}">
                <a16:creationId xmlns:a16="http://schemas.microsoft.com/office/drawing/2014/main" id="{6BDEA30A-FB39-FCC5-DDEB-2ECC9367D8D1}"/>
              </a:ext>
            </a:extLst>
          </p:cNvPr>
          <p:cNvPicPr/>
          <p:nvPr/>
        </p:nvPicPr>
        <p:blipFill>
          <a:blip r:embed="rId20" cstate="print"/>
          <a:stretch>
            <a:fillRect/>
          </a:stretch>
        </p:blipFill>
        <p:spPr>
          <a:xfrm>
            <a:off x="5845097" y="4408960"/>
            <a:ext cx="170941" cy="96647"/>
          </a:xfrm>
          <a:prstGeom prst="rect">
            <a:avLst/>
          </a:prstGeom>
        </p:spPr>
      </p:pic>
      <p:pic>
        <p:nvPicPr>
          <p:cNvPr id="5200" name="object 56">
            <a:extLst>
              <a:ext uri="{FF2B5EF4-FFF2-40B4-BE49-F238E27FC236}">
                <a16:creationId xmlns:a16="http://schemas.microsoft.com/office/drawing/2014/main" id="{93D6CCB4-CCF9-4B9B-DD4D-B4B7483FCED3}"/>
              </a:ext>
            </a:extLst>
          </p:cNvPr>
          <p:cNvPicPr/>
          <p:nvPr/>
        </p:nvPicPr>
        <p:blipFill>
          <a:blip r:embed="rId21" cstate="print"/>
          <a:stretch>
            <a:fillRect/>
          </a:stretch>
        </p:blipFill>
        <p:spPr>
          <a:xfrm>
            <a:off x="8810344" y="3628672"/>
            <a:ext cx="843123" cy="536321"/>
          </a:xfrm>
          <a:prstGeom prst="rect">
            <a:avLst/>
          </a:prstGeom>
        </p:spPr>
      </p:pic>
      <p:grpSp>
        <p:nvGrpSpPr>
          <p:cNvPr id="5201" name="object 57">
            <a:extLst>
              <a:ext uri="{FF2B5EF4-FFF2-40B4-BE49-F238E27FC236}">
                <a16:creationId xmlns:a16="http://schemas.microsoft.com/office/drawing/2014/main" id="{8E2894C9-3073-E1CC-850C-3B1199C31862}"/>
              </a:ext>
            </a:extLst>
          </p:cNvPr>
          <p:cNvGrpSpPr/>
          <p:nvPr/>
        </p:nvGrpSpPr>
        <p:grpSpPr>
          <a:xfrm>
            <a:off x="8231935" y="4962070"/>
            <a:ext cx="1372870" cy="520065"/>
            <a:chOff x="7074027" y="3963187"/>
            <a:chExt cx="1372870" cy="520065"/>
          </a:xfrm>
        </p:grpSpPr>
        <p:pic>
          <p:nvPicPr>
            <p:cNvPr id="5202" name="object 58">
              <a:extLst>
                <a:ext uri="{FF2B5EF4-FFF2-40B4-BE49-F238E27FC236}">
                  <a16:creationId xmlns:a16="http://schemas.microsoft.com/office/drawing/2014/main" id="{4E9284B7-C7F2-7512-74C2-584D7C7DD4C0}"/>
                </a:ext>
              </a:extLst>
            </p:cNvPr>
            <p:cNvPicPr/>
            <p:nvPr/>
          </p:nvPicPr>
          <p:blipFill>
            <a:blip r:embed="rId22" cstate="print"/>
            <a:stretch>
              <a:fillRect/>
            </a:stretch>
          </p:blipFill>
          <p:spPr>
            <a:xfrm>
              <a:off x="7694295" y="3963187"/>
              <a:ext cx="407415" cy="185458"/>
            </a:xfrm>
            <a:prstGeom prst="rect">
              <a:avLst/>
            </a:prstGeom>
          </p:spPr>
        </p:pic>
        <p:pic>
          <p:nvPicPr>
            <p:cNvPr id="5203" name="object 59">
              <a:extLst>
                <a:ext uri="{FF2B5EF4-FFF2-40B4-BE49-F238E27FC236}">
                  <a16:creationId xmlns:a16="http://schemas.microsoft.com/office/drawing/2014/main" id="{433AFF06-ED33-1B53-2CF9-E3E66096643B}"/>
                </a:ext>
              </a:extLst>
            </p:cNvPr>
            <p:cNvPicPr/>
            <p:nvPr/>
          </p:nvPicPr>
          <p:blipFill>
            <a:blip r:embed="rId23" cstate="print"/>
            <a:stretch>
              <a:fillRect/>
            </a:stretch>
          </p:blipFill>
          <p:spPr>
            <a:xfrm>
              <a:off x="8198536" y="3984294"/>
              <a:ext cx="218205" cy="169189"/>
            </a:xfrm>
            <a:prstGeom prst="rect">
              <a:avLst/>
            </a:prstGeom>
          </p:spPr>
        </p:pic>
        <p:pic>
          <p:nvPicPr>
            <p:cNvPr id="5204" name="object 60">
              <a:extLst>
                <a:ext uri="{FF2B5EF4-FFF2-40B4-BE49-F238E27FC236}">
                  <a16:creationId xmlns:a16="http://schemas.microsoft.com/office/drawing/2014/main" id="{79A804D9-24B6-134A-25BF-0AB09B8AD7AE}"/>
                </a:ext>
              </a:extLst>
            </p:cNvPr>
            <p:cNvPicPr/>
            <p:nvPr/>
          </p:nvPicPr>
          <p:blipFill>
            <a:blip r:embed="rId24" cstate="print"/>
            <a:stretch>
              <a:fillRect/>
            </a:stretch>
          </p:blipFill>
          <p:spPr>
            <a:xfrm>
              <a:off x="7074027" y="3976624"/>
              <a:ext cx="1108582" cy="506120"/>
            </a:xfrm>
            <a:prstGeom prst="rect">
              <a:avLst/>
            </a:prstGeom>
          </p:spPr>
        </p:pic>
        <p:pic>
          <p:nvPicPr>
            <p:cNvPr id="5205" name="object 61">
              <a:extLst>
                <a:ext uri="{FF2B5EF4-FFF2-40B4-BE49-F238E27FC236}">
                  <a16:creationId xmlns:a16="http://schemas.microsoft.com/office/drawing/2014/main" id="{68E9C363-82FC-345C-23B8-BE53DDD68B5A}"/>
                </a:ext>
              </a:extLst>
            </p:cNvPr>
            <p:cNvPicPr/>
            <p:nvPr/>
          </p:nvPicPr>
          <p:blipFill>
            <a:blip r:embed="rId25" cstate="print"/>
            <a:stretch>
              <a:fillRect/>
            </a:stretch>
          </p:blipFill>
          <p:spPr>
            <a:xfrm>
              <a:off x="8305419" y="4229290"/>
              <a:ext cx="141477" cy="223520"/>
            </a:xfrm>
            <a:prstGeom prst="rect">
              <a:avLst/>
            </a:prstGeom>
          </p:spPr>
        </p:pic>
      </p:grpSp>
      <p:sp>
        <p:nvSpPr>
          <p:cNvPr id="5206" name="object 62">
            <a:extLst>
              <a:ext uri="{FF2B5EF4-FFF2-40B4-BE49-F238E27FC236}">
                <a16:creationId xmlns:a16="http://schemas.microsoft.com/office/drawing/2014/main" id="{FA648865-859E-C5B6-89CE-B80E970DBC89}"/>
              </a:ext>
            </a:extLst>
          </p:cNvPr>
          <p:cNvSpPr txBox="1"/>
          <p:nvPr/>
        </p:nvSpPr>
        <p:spPr>
          <a:xfrm>
            <a:off x="1885935" y="3802090"/>
            <a:ext cx="1384935"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𝑤</a:t>
            </a:r>
            <a:r>
              <a:rPr sz="2250" kern="0" baseline="-16666" dirty="0">
                <a:solidFill>
                  <a:sysClr val="windowText" lastClr="000000"/>
                </a:solidFill>
                <a:latin typeface="Cambria Math"/>
                <a:cs typeface="Cambria Math"/>
              </a:rPr>
              <a:t>𝑗</a:t>
            </a:r>
            <a:r>
              <a:rPr sz="2250" kern="0" spc="412" baseline="-16666"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50" dirty="0">
                <a:solidFill>
                  <a:sysClr val="windowText" lastClr="000000"/>
                </a:solidFill>
                <a:latin typeface="Cambria Math"/>
                <a:cs typeface="Cambria Math"/>
              </a:rPr>
              <a:t> </a:t>
            </a:r>
            <a:r>
              <a:rPr sz="2000" kern="0" dirty="0">
                <a:solidFill>
                  <a:srgbClr val="0096FF"/>
                </a:solidFill>
                <a:latin typeface="Cambria Math"/>
                <a:cs typeface="Cambria Math"/>
              </a:rPr>
              <a:t>𝑤</a:t>
            </a:r>
            <a:r>
              <a:rPr sz="2250" kern="0" baseline="-16666" dirty="0">
                <a:solidFill>
                  <a:srgbClr val="FF9300"/>
                </a:solidFill>
                <a:latin typeface="Cambria Math"/>
                <a:cs typeface="Cambria Math"/>
              </a:rPr>
              <a:t>𝑗</a:t>
            </a:r>
            <a:r>
              <a:rPr sz="2250" kern="0" spc="217" baseline="-16666" dirty="0">
                <a:solidFill>
                  <a:srgbClr val="FF9300"/>
                </a:solidFill>
                <a:latin typeface="Cambria Math"/>
                <a:cs typeface="Cambria Math"/>
              </a:rPr>
              <a:t> </a:t>
            </a:r>
            <a:r>
              <a:rPr sz="2000" kern="0" dirty="0">
                <a:solidFill>
                  <a:sysClr val="windowText" lastClr="000000"/>
                </a:solidFill>
                <a:latin typeface="Cambria Math"/>
                <a:cs typeface="Cambria Math"/>
              </a:rPr>
              <a:t>−</a:t>
            </a:r>
            <a:r>
              <a:rPr sz="2000" kern="0" spc="-25" dirty="0">
                <a:solidFill>
                  <a:sysClr val="windowText" lastClr="000000"/>
                </a:solidFill>
                <a:latin typeface="Cambria Math"/>
                <a:cs typeface="Cambria Math"/>
              </a:rPr>
              <a:t> </a:t>
            </a:r>
            <a:r>
              <a:rPr sz="2000" kern="0" spc="-50" dirty="0">
                <a:solidFill>
                  <a:srgbClr val="C00000"/>
                </a:solidFill>
                <a:latin typeface="Cambria Math"/>
                <a:cs typeface="Cambria Math"/>
              </a:rPr>
              <a:t>𝛼</a:t>
            </a:r>
            <a:endParaRPr sz="2000" kern="0">
              <a:solidFill>
                <a:sysClr val="windowText" lastClr="000000"/>
              </a:solidFill>
              <a:latin typeface="Cambria Math"/>
              <a:cs typeface="Cambria Math"/>
            </a:endParaRPr>
          </a:p>
        </p:txBody>
      </p:sp>
      <p:sp>
        <p:nvSpPr>
          <p:cNvPr id="5207" name="object 63">
            <a:extLst>
              <a:ext uri="{FF2B5EF4-FFF2-40B4-BE49-F238E27FC236}">
                <a16:creationId xmlns:a16="http://schemas.microsoft.com/office/drawing/2014/main" id="{7054518B-B25C-E36A-33C8-96F8FC321F61}"/>
              </a:ext>
            </a:extLst>
          </p:cNvPr>
          <p:cNvSpPr/>
          <p:nvPr/>
        </p:nvSpPr>
        <p:spPr>
          <a:xfrm>
            <a:off x="3285412" y="3980715"/>
            <a:ext cx="409575" cy="19050"/>
          </a:xfrm>
          <a:custGeom>
            <a:avLst/>
            <a:gdLst/>
            <a:ahLst/>
            <a:cxnLst/>
            <a:rect l="l" t="t" r="r" b="b"/>
            <a:pathLst>
              <a:path w="409575" h="19050">
                <a:moveTo>
                  <a:pt x="409575" y="0"/>
                </a:moveTo>
                <a:lnTo>
                  <a:pt x="0" y="0"/>
                </a:lnTo>
                <a:lnTo>
                  <a:pt x="0" y="19050"/>
                </a:lnTo>
                <a:lnTo>
                  <a:pt x="409575" y="19050"/>
                </a:lnTo>
                <a:lnTo>
                  <a:pt x="4095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8" name="object 64">
            <a:extLst>
              <a:ext uri="{FF2B5EF4-FFF2-40B4-BE49-F238E27FC236}">
                <a16:creationId xmlns:a16="http://schemas.microsoft.com/office/drawing/2014/main" id="{D1E487E7-51A7-91F4-78A4-43F6B8E05394}"/>
              </a:ext>
            </a:extLst>
          </p:cNvPr>
          <p:cNvSpPr txBox="1"/>
          <p:nvPr/>
        </p:nvSpPr>
        <p:spPr>
          <a:xfrm>
            <a:off x="3398822" y="3611336"/>
            <a:ext cx="16891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sp>
        <p:nvSpPr>
          <p:cNvPr id="5209" name="object 65">
            <a:extLst>
              <a:ext uri="{FF2B5EF4-FFF2-40B4-BE49-F238E27FC236}">
                <a16:creationId xmlns:a16="http://schemas.microsoft.com/office/drawing/2014/main" id="{0B4E595E-D0E0-32A8-A3F0-0D97D5843969}"/>
              </a:ext>
            </a:extLst>
          </p:cNvPr>
          <p:cNvSpPr txBox="1"/>
          <p:nvPr/>
        </p:nvSpPr>
        <p:spPr>
          <a:xfrm>
            <a:off x="3274997" y="3973794"/>
            <a:ext cx="35877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25" dirty="0">
                <a:solidFill>
                  <a:sysClr val="windowText" lastClr="000000"/>
                </a:solidFill>
                <a:latin typeface="Cambria Math"/>
                <a:cs typeface="Cambria Math"/>
              </a:rPr>
              <a:t>𝜕</a:t>
            </a:r>
            <a:r>
              <a:rPr sz="2000" kern="0" spc="-25" dirty="0">
                <a:solidFill>
                  <a:srgbClr val="0096FF"/>
                </a:solidFill>
                <a:latin typeface="Cambria Math"/>
                <a:cs typeface="Cambria Math"/>
              </a:rPr>
              <a:t>𝑤</a:t>
            </a:r>
            <a:endParaRPr sz="2000" kern="0">
              <a:solidFill>
                <a:sysClr val="windowText" lastClr="000000"/>
              </a:solidFill>
              <a:latin typeface="Cambria Math"/>
              <a:cs typeface="Cambria Math"/>
            </a:endParaRPr>
          </a:p>
        </p:txBody>
      </p:sp>
      <p:sp>
        <p:nvSpPr>
          <p:cNvPr id="5210" name="object 66">
            <a:extLst>
              <a:ext uri="{FF2B5EF4-FFF2-40B4-BE49-F238E27FC236}">
                <a16:creationId xmlns:a16="http://schemas.microsoft.com/office/drawing/2014/main" id="{438B02D3-7E86-6E32-F295-D1AEC995BFA4}"/>
              </a:ext>
            </a:extLst>
          </p:cNvPr>
          <p:cNvSpPr txBox="1"/>
          <p:nvPr/>
        </p:nvSpPr>
        <p:spPr>
          <a:xfrm>
            <a:off x="3580178" y="4097619"/>
            <a:ext cx="114935" cy="25463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500" kern="0" spc="114" dirty="0">
                <a:solidFill>
                  <a:srgbClr val="FF9300"/>
                </a:solidFill>
                <a:latin typeface="Cambria Math"/>
                <a:cs typeface="Cambria Math"/>
              </a:rPr>
              <a:t>𝑗</a:t>
            </a:r>
            <a:endParaRPr sz="1500" kern="0">
              <a:solidFill>
                <a:sysClr val="windowText" lastClr="000000"/>
              </a:solidFill>
              <a:latin typeface="Cambria Math"/>
              <a:cs typeface="Cambria Math"/>
            </a:endParaRPr>
          </a:p>
        </p:txBody>
      </p:sp>
      <p:sp>
        <p:nvSpPr>
          <p:cNvPr id="5211" name="object 67">
            <a:extLst>
              <a:ext uri="{FF2B5EF4-FFF2-40B4-BE49-F238E27FC236}">
                <a16:creationId xmlns:a16="http://schemas.microsoft.com/office/drawing/2014/main" id="{5F72BBCD-1CF8-69A2-2A3B-7E75A6A93688}"/>
              </a:ext>
            </a:extLst>
          </p:cNvPr>
          <p:cNvSpPr/>
          <p:nvPr/>
        </p:nvSpPr>
        <p:spPr>
          <a:xfrm>
            <a:off x="3860468" y="3864002"/>
            <a:ext cx="604520" cy="250190"/>
          </a:xfrm>
          <a:custGeom>
            <a:avLst/>
            <a:gdLst/>
            <a:ahLst/>
            <a:cxnLst/>
            <a:rect l="l" t="t" r="r" b="b"/>
            <a:pathLst>
              <a:path w="604520" h="250189">
                <a:moveTo>
                  <a:pt x="79375" y="21209"/>
                </a:moveTo>
                <a:lnTo>
                  <a:pt x="75946" y="11557"/>
                </a:lnTo>
                <a:lnTo>
                  <a:pt x="58648" y="17754"/>
                </a:lnTo>
                <a:lnTo>
                  <a:pt x="43510" y="26771"/>
                </a:lnTo>
                <a:lnTo>
                  <a:pt x="10972" y="70129"/>
                </a:lnTo>
                <a:lnTo>
                  <a:pt x="1206" y="108851"/>
                </a:lnTo>
                <a:lnTo>
                  <a:pt x="0" y="130683"/>
                </a:lnTo>
                <a:lnTo>
                  <a:pt x="1206" y="152539"/>
                </a:lnTo>
                <a:lnTo>
                  <a:pt x="10972" y="191249"/>
                </a:lnTo>
                <a:lnTo>
                  <a:pt x="43459" y="234429"/>
                </a:lnTo>
                <a:lnTo>
                  <a:pt x="75946" y="249682"/>
                </a:lnTo>
                <a:lnTo>
                  <a:pt x="78994" y="240030"/>
                </a:lnTo>
                <a:lnTo>
                  <a:pt x="65366" y="234010"/>
                </a:lnTo>
                <a:lnTo>
                  <a:pt x="53632" y="225640"/>
                </a:lnTo>
                <a:lnTo>
                  <a:pt x="29641" y="186639"/>
                </a:lnTo>
                <a:lnTo>
                  <a:pt x="21717" y="129413"/>
                </a:lnTo>
                <a:lnTo>
                  <a:pt x="22593" y="109080"/>
                </a:lnTo>
                <a:lnTo>
                  <a:pt x="35814" y="58928"/>
                </a:lnTo>
                <a:lnTo>
                  <a:pt x="65582" y="27139"/>
                </a:lnTo>
                <a:lnTo>
                  <a:pt x="79375" y="21209"/>
                </a:lnTo>
                <a:close/>
              </a:path>
              <a:path w="604520" h="250189">
                <a:moveTo>
                  <a:pt x="281559" y="27305"/>
                </a:moveTo>
                <a:lnTo>
                  <a:pt x="250063" y="0"/>
                </a:lnTo>
                <a:lnTo>
                  <a:pt x="243459" y="7620"/>
                </a:lnTo>
                <a:lnTo>
                  <a:pt x="263525" y="25019"/>
                </a:lnTo>
                <a:lnTo>
                  <a:pt x="82169" y="25019"/>
                </a:lnTo>
                <a:lnTo>
                  <a:pt x="82169" y="36830"/>
                </a:lnTo>
                <a:lnTo>
                  <a:pt x="263525" y="36830"/>
                </a:lnTo>
                <a:lnTo>
                  <a:pt x="243459" y="54356"/>
                </a:lnTo>
                <a:lnTo>
                  <a:pt x="250063" y="61849"/>
                </a:lnTo>
                <a:lnTo>
                  <a:pt x="281559" y="34544"/>
                </a:lnTo>
                <a:lnTo>
                  <a:pt x="281559" y="27305"/>
                </a:lnTo>
                <a:close/>
              </a:path>
              <a:path w="604520" h="250189">
                <a:moveTo>
                  <a:pt x="604393" y="130683"/>
                </a:moveTo>
                <a:lnTo>
                  <a:pt x="599503" y="88671"/>
                </a:lnTo>
                <a:lnTo>
                  <a:pt x="584695" y="53213"/>
                </a:lnTo>
                <a:lnTo>
                  <a:pt x="545680" y="17754"/>
                </a:lnTo>
                <a:lnTo>
                  <a:pt x="528447" y="11557"/>
                </a:lnTo>
                <a:lnTo>
                  <a:pt x="525018" y="21209"/>
                </a:lnTo>
                <a:lnTo>
                  <a:pt x="538822" y="27139"/>
                </a:lnTo>
                <a:lnTo>
                  <a:pt x="550697" y="35407"/>
                </a:lnTo>
                <a:lnTo>
                  <a:pt x="574738" y="73837"/>
                </a:lnTo>
                <a:lnTo>
                  <a:pt x="582676" y="129413"/>
                </a:lnTo>
                <a:lnTo>
                  <a:pt x="581787" y="150444"/>
                </a:lnTo>
                <a:lnTo>
                  <a:pt x="568579" y="201803"/>
                </a:lnTo>
                <a:lnTo>
                  <a:pt x="539013" y="234010"/>
                </a:lnTo>
                <a:lnTo>
                  <a:pt x="525399" y="240030"/>
                </a:lnTo>
                <a:lnTo>
                  <a:pt x="528447" y="249682"/>
                </a:lnTo>
                <a:lnTo>
                  <a:pt x="573951" y="222631"/>
                </a:lnTo>
                <a:lnTo>
                  <a:pt x="599516" y="172745"/>
                </a:lnTo>
                <a:lnTo>
                  <a:pt x="603173" y="152539"/>
                </a:lnTo>
                <a:lnTo>
                  <a:pt x="604393" y="1306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2" name="object 68">
            <a:extLst>
              <a:ext uri="{FF2B5EF4-FFF2-40B4-BE49-F238E27FC236}">
                <a16:creationId xmlns:a16="http://schemas.microsoft.com/office/drawing/2014/main" id="{53DF3518-54F1-C955-119C-D4DB4CD39CC0}"/>
              </a:ext>
            </a:extLst>
          </p:cNvPr>
          <p:cNvSpPr txBox="1"/>
          <p:nvPr/>
        </p:nvSpPr>
        <p:spPr>
          <a:xfrm>
            <a:off x="3723053" y="3802090"/>
            <a:ext cx="66040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𝐽</a:t>
            </a:r>
            <a:r>
              <a:rPr sz="2000" kern="0" spc="445" dirty="0">
                <a:solidFill>
                  <a:sysClr val="windowText" lastClr="000000"/>
                </a:solidFill>
                <a:latin typeface="Cambria Math"/>
                <a:cs typeface="Cambria Math"/>
              </a:rPr>
              <a:t> </a:t>
            </a:r>
            <a:r>
              <a:rPr sz="2000" kern="0" dirty="0">
                <a:solidFill>
                  <a:sysClr val="windowText" lastClr="000000"/>
                </a:solidFill>
                <a:latin typeface="Cambria Math"/>
                <a:cs typeface="Cambria Math"/>
              </a:rPr>
              <a:t>w,</a:t>
            </a:r>
            <a:r>
              <a:rPr sz="2000" kern="0" spc="-175"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𝑏</a:t>
            </a:r>
            <a:endParaRPr sz="2000" kern="0">
              <a:solidFill>
                <a:sysClr val="windowText" lastClr="000000"/>
              </a:solidFill>
              <a:latin typeface="Cambria Math"/>
              <a:cs typeface="Cambria Math"/>
            </a:endParaRPr>
          </a:p>
        </p:txBody>
      </p:sp>
      <p:sp>
        <p:nvSpPr>
          <p:cNvPr id="5213" name="object 69">
            <a:extLst>
              <a:ext uri="{FF2B5EF4-FFF2-40B4-BE49-F238E27FC236}">
                <a16:creationId xmlns:a16="http://schemas.microsoft.com/office/drawing/2014/main" id="{A6F58209-B6C0-A0D2-DF62-58699E34A8C8}"/>
              </a:ext>
            </a:extLst>
          </p:cNvPr>
          <p:cNvSpPr/>
          <p:nvPr/>
        </p:nvSpPr>
        <p:spPr>
          <a:xfrm>
            <a:off x="3082719" y="4784753"/>
            <a:ext cx="285750" cy="19050"/>
          </a:xfrm>
          <a:custGeom>
            <a:avLst/>
            <a:gdLst/>
            <a:ahLst/>
            <a:cxnLst/>
            <a:rect l="l" t="t" r="r" b="b"/>
            <a:pathLst>
              <a:path w="285750" h="19050">
                <a:moveTo>
                  <a:pt x="285750" y="0"/>
                </a:moveTo>
                <a:lnTo>
                  <a:pt x="0" y="0"/>
                </a:lnTo>
                <a:lnTo>
                  <a:pt x="0" y="19049"/>
                </a:lnTo>
                <a:lnTo>
                  <a:pt x="285750" y="19049"/>
                </a:lnTo>
                <a:lnTo>
                  <a:pt x="28575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4" name="object 70">
            <a:extLst>
              <a:ext uri="{FF2B5EF4-FFF2-40B4-BE49-F238E27FC236}">
                <a16:creationId xmlns:a16="http://schemas.microsoft.com/office/drawing/2014/main" id="{D3AD928E-DCCD-F56E-5AD1-D6DF3D857FBA}"/>
              </a:ext>
            </a:extLst>
          </p:cNvPr>
          <p:cNvSpPr txBox="1"/>
          <p:nvPr/>
        </p:nvSpPr>
        <p:spPr>
          <a:xfrm>
            <a:off x="3138853" y="4416770"/>
            <a:ext cx="16891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sp>
        <p:nvSpPr>
          <p:cNvPr id="5215" name="object 71">
            <a:extLst>
              <a:ext uri="{FF2B5EF4-FFF2-40B4-BE49-F238E27FC236}">
                <a16:creationId xmlns:a16="http://schemas.microsoft.com/office/drawing/2014/main" id="{D5747087-697F-B358-FF00-0DCA62A0F9B3}"/>
              </a:ext>
            </a:extLst>
          </p:cNvPr>
          <p:cNvSpPr txBox="1"/>
          <p:nvPr/>
        </p:nvSpPr>
        <p:spPr>
          <a:xfrm>
            <a:off x="3072178" y="4779355"/>
            <a:ext cx="307340"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25" dirty="0">
                <a:solidFill>
                  <a:sysClr val="windowText" lastClr="000000"/>
                </a:solidFill>
                <a:latin typeface="Cambria Math"/>
                <a:cs typeface="Cambria Math"/>
              </a:rPr>
              <a:t>𝜕</a:t>
            </a:r>
            <a:r>
              <a:rPr sz="2000" kern="0" spc="-25" dirty="0">
                <a:solidFill>
                  <a:srgbClr val="0096FF"/>
                </a:solidFill>
                <a:latin typeface="Cambria Math"/>
                <a:cs typeface="Cambria Math"/>
              </a:rPr>
              <a:t>𝑏</a:t>
            </a:r>
            <a:endParaRPr sz="2000" kern="0">
              <a:solidFill>
                <a:sysClr val="windowText" lastClr="000000"/>
              </a:solidFill>
              <a:latin typeface="Cambria Math"/>
              <a:cs typeface="Cambria Math"/>
            </a:endParaRPr>
          </a:p>
        </p:txBody>
      </p:sp>
      <p:sp>
        <p:nvSpPr>
          <p:cNvPr id="5216" name="object 72">
            <a:extLst>
              <a:ext uri="{FF2B5EF4-FFF2-40B4-BE49-F238E27FC236}">
                <a16:creationId xmlns:a16="http://schemas.microsoft.com/office/drawing/2014/main" id="{763EA506-11D2-D97E-2C30-C3A7F5D0C991}"/>
              </a:ext>
            </a:extLst>
          </p:cNvPr>
          <p:cNvSpPr/>
          <p:nvPr/>
        </p:nvSpPr>
        <p:spPr>
          <a:xfrm>
            <a:off x="3533951" y="4668040"/>
            <a:ext cx="604520" cy="250190"/>
          </a:xfrm>
          <a:custGeom>
            <a:avLst/>
            <a:gdLst/>
            <a:ahLst/>
            <a:cxnLst/>
            <a:rect l="l" t="t" r="r" b="b"/>
            <a:pathLst>
              <a:path w="604519" h="250189">
                <a:moveTo>
                  <a:pt x="79375" y="21082"/>
                </a:moveTo>
                <a:lnTo>
                  <a:pt x="75946" y="11430"/>
                </a:lnTo>
                <a:lnTo>
                  <a:pt x="58648" y="17691"/>
                </a:lnTo>
                <a:lnTo>
                  <a:pt x="43510" y="26758"/>
                </a:lnTo>
                <a:lnTo>
                  <a:pt x="10972" y="70078"/>
                </a:lnTo>
                <a:lnTo>
                  <a:pt x="1206" y="108839"/>
                </a:lnTo>
                <a:lnTo>
                  <a:pt x="0" y="130683"/>
                </a:lnTo>
                <a:lnTo>
                  <a:pt x="1206" y="152527"/>
                </a:lnTo>
                <a:lnTo>
                  <a:pt x="10972" y="191198"/>
                </a:lnTo>
                <a:lnTo>
                  <a:pt x="43459" y="234429"/>
                </a:lnTo>
                <a:lnTo>
                  <a:pt x="75946" y="249669"/>
                </a:lnTo>
                <a:lnTo>
                  <a:pt x="78994" y="239991"/>
                </a:lnTo>
                <a:lnTo>
                  <a:pt x="65366" y="233984"/>
                </a:lnTo>
                <a:lnTo>
                  <a:pt x="53632" y="225628"/>
                </a:lnTo>
                <a:lnTo>
                  <a:pt x="29641" y="186626"/>
                </a:lnTo>
                <a:lnTo>
                  <a:pt x="21717" y="129413"/>
                </a:lnTo>
                <a:lnTo>
                  <a:pt x="22593" y="109080"/>
                </a:lnTo>
                <a:lnTo>
                  <a:pt x="35814" y="58801"/>
                </a:lnTo>
                <a:lnTo>
                  <a:pt x="65582" y="27089"/>
                </a:lnTo>
                <a:lnTo>
                  <a:pt x="79375" y="21082"/>
                </a:lnTo>
                <a:close/>
              </a:path>
              <a:path w="604519" h="250189">
                <a:moveTo>
                  <a:pt x="281559" y="27305"/>
                </a:moveTo>
                <a:lnTo>
                  <a:pt x="250063" y="0"/>
                </a:lnTo>
                <a:lnTo>
                  <a:pt x="243459" y="7493"/>
                </a:lnTo>
                <a:lnTo>
                  <a:pt x="263525" y="25019"/>
                </a:lnTo>
                <a:lnTo>
                  <a:pt x="82169" y="25019"/>
                </a:lnTo>
                <a:lnTo>
                  <a:pt x="82169" y="36830"/>
                </a:lnTo>
                <a:lnTo>
                  <a:pt x="263525" y="36830"/>
                </a:lnTo>
                <a:lnTo>
                  <a:pt x="243459" y="54229"/>
                </a:lnTo>
                <a:lnTo>
                  <a:pt x="250063" y="61849"/>
                </a:lnTo>
                <a:lnTo>
                  <a:pt x="281559" y="34544"/>
                </a:lnTo>
                <a:lnTo>
                  <a:pt x="281559" y="27305"/>
                </a:lnTo>
                <a:close/>
              </a:path>
              <a:path w="604519" h="250189">
                <a:moveTo>
                  <a:pt x="604393" y="130683"/>
                </a:moveTo>
                <a:lnTo>
                  <a:pt x="599503" y="88620"/>
                </a:lnTo>
                <a:lnTo>
                  <a:pt x="584708" y="53213"/>
                </a:lnTo>
                <a:lnTo>
                  <a:pt x="545731" y="17691"/>
                </a:lnTo>
                <a:lnTo>
                  <a:pt x="528447" y="11430"/>
                </a:lnTo>
                <a:lnTo>
                  <a:pt x="525018" y="21082"/>
                </a:lnTo>
                <a:lnTo>
                  <a:pt x="538822" y="27089"/>
                </a:lnTo>
                <a:lnTo>
                  <a:pt x="550697" y="35382"/>
                </a:lnTo>
                <a:lnTo>
                  <a:pt x="574738" y="73787"/>
                </a:lnTo>
                <a:lnTo>
                  <a:pt x="582676" y="129413"/>
                </a:lnTo>
                <a:lnTo>
                  <a:pt x="581787" y="150393"/>
                </a:lnTo>
                <a:lnTo>
                  <a:pt x="568579" y="201803"/>
                </a:lnTo>
                <a:lnTo>
                  <a:pt x="539013" y="233984"/>
                </a:lnTo>
                <a:lnTo>
                  <a:pt x="525399" y="239991"/>
                </a:lnTo>
                <a:lnTo>
                  <a:pt x="528447" y="249669"/>
                </a:lnTo>
                <a:lnTo>
                  <a:pt x="573951" y="222631"/>
                </a:lnTo>
                <a:lnTo>
                  <a:pt x="599516" y="172694"/>
                </a:lnTo>
                <a:lnTo>
                  <a:pt x="603173" y="152527"/>
                </a:lnTo>
                <a:lnTo>
                  <a:pt x="604393" y="1306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7" name="object 73">
            <a:extLst>
              <a:ext uri="{FF2B5EF4-FFF2-40B4-BE49-F238E27FC236}">
                <a16:creationId xmlns:a16="http://schemas.microsoft.com/office/drawing/2014/main" id="{E761079A-9C40-0D6B-A8EB-82A6D957CC5C}"/>
              </a:ext>
            </a:extLst>
          </p:cNvPr>
          <p:cNvSpPr txBox="1"/>
          <p:nvPr/>
        </p:nvSpPr>
        <p:spPr>
          <a:xfrm>
            <a:off x="3396283" y="4607587"/>
            <a:ext cx="65976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dirty="0">
                <a:solidFill>
                  <a:sysClr val="windowText" lastClr="000000"/>
                </a:solidFill>
                <a:latin typeface="Cambria Math"/>
                <a:cs typeface="Cambria Math"/>
              </a:rPr>
              <a:t>𝐽</a:t>
            </a:r>
            <a:r>
              <a:rPr sz="2000" kern="0" spc="45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w,</a:t>
            </a:r>
            <a:r>
              <a:rPr sz="2000" kern="0" spc="-180"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𝑏</a:t>
            </a:r>
            <a:endParaRPr sz="2000" kern="0">
              <a:solidFill>
                <a:sysClr val="windowText" lastClr="000000"/>
              </a:solidFill>
              <a:latin typeface="Cambria Math"/>
              <a:cs typeface="Cambria Math"/>
            </a:endParaRPr>
          </a:p>
        </p:txBody>
      </p:sp>
      <p:sp>
        <p:nvSpPr>
          <p:cNvPr id="5218" name="object 74">
            <a:extLst>
              <a:ext uri="{FF2B5EF4-FFF2-40B4-BE49-F238E27FC236}">
                <a16:creationId xmlns:a16="http://schemas.microsoft.com/office/drawing/2014/main" id="{73C32FD5-737C-18AB-BB4B-514FB4C5C252}"/>
              </a:ext>
            </a:extLst>
          </p:cNvPr>
          <p:cNvSpPr txBox="1"/>
          <p:nvPr/>
        </p:nvSpPr>
        <p:spPr>
          <a:xfrm>
            <a:off x="1565895" y="2896762"/>
            <a:ext cx="2395220" cy="781685"/>
          </a:xfrm>
          <a:prstGeom prst="rect">
            <a:avLst/>
          </a:prstGeom>
        </p:spPr>
        <p:txBody>
          <a:bodyPr vert="horz" wrap="square" lIns="0" tIns="75565" rIns="0" bIns="0" rtlCol="0">
            <a:spAutoFit/>
          </a:bodyPr>
          <a:lstStyle/>
          <a:p>
            <a:pPr marL="12700" defTabSz="914400" eaLnBrk="1" fontAlgn="auto" hangingPunct="1">
              <a:spcBef>
                <a:spcPts val="595"/>
              </a:spcBef>
              <a:spcAft>
                <a:spcPts val="0"/>
              </a:spcAft>
              <a:buClrTx/>
              <a:buSzTx/>
              <a:buFontTx/>
              <a:buNone/>
            </a:pPr>
            <a:r>
              <a:rPr sz="2150" kern="0" dirty="0">
                <a:solidFill>
                  <a:sysClr val="windowText" lastClr="000000"/>
                </a:solidFill>
                <a:latin typeface="Verdana"/>
                <a:cs typeface="Verdana"/>
              </a:rPr>
              <a:t>Gradient</a:t>
            </a:r>
            <a:r>
              <a:rPr sz="2150" kern="0" spc="165" dirty="0">
                <a:solidFill>
                  <a:sysClr val="windowText" lastClr="000000"/>
                </a:solidFill>
                <a:latin typeface="Verdana"/>
                <a:cs typeface="Verdana"/>
              </a:rPr>
              <a:t> </a:t>
            </a:r>
            <a:r>
              <a:rPr sz="2150" kern="0" spc="-10" dirty="0">
                <a:solidFill>
                  <a:sysClr val="windowText" lastClr="000000"/>
                </a:solidFill>
                <a:latin typeface="Verdana"/>
                <a:cs typeface="Verdana"/>
              </a:rPr>
              <a:t>descent</a:t>
            </a:r>
            <a:endParaRPr sz="2150" kern="0">
              <a:solidFill>
                <a:sysClr val="windowText" lastClr="000000"/>
              </a:solidFill>
              <a:latin typeface="Verdana"/>
              <a:cs typeface="Verdana"/>
            </a:endParaRPr>
          </a:p>
          <a:p>
            <a:pPr marL="242570" defTabSz="914400" eaLnBrk="1" fontAlgn="auto" hangingPunct="1">
              <a:spcBef>
                <a:spcPts val="470"/>
              </a:spcBef>
              <a:spcAft>
                <a:spcPts val="0"/>
              </a:spcAft>
              <a:buClrTx/>
              <a:buSzTx/>
              <a:buFontTx/>
              <a:buNone/>
            </a:pPr>
            <a:r>
              <a:rPr kern="0" dirty="0">
                <a:solidFill>
                  <a:sysClr val="windowText" lastClr="000000"/>
                </a:solidFill>
                <a:latin typeface="Verdana"/>
                <a:cs typeface="Verdana"/>
              </a:rPr>
              <a:t>repeat</a:t>
            </a:r>
            <a:r>
              <a:rPr kern="0" spc="25" dirty="0">
                <a:solidFill>
                  <a:sysClr val="windowText" lastClr="000000"/>
                </a:solidFill>
                <a:latin typeface="Verdana"/>
                <a:cs typeface="Verdana"/>
              </a:rPr>
              <a:t> </a:t>
            </a:r>
            <a:r>
              <a:rPr sz="2000" kern="0" spc="-50" dirty="0">
                <a:solidFill>
                  <a:sysClr val="windowText" lastClr="000000"/>
                </a:solidFill>
                <a:latin typeface="Verdana"/>
                <a:cs typeface="Verdana"/>
              </a:rPr>
              <a:t>{</a:t>
            </a:r>
            <a:endParaRPr sz="2000" kern="0">
              <a:solidFill>
                <a:sysClr val="windowText" lastClr="000000"/>
              </a:solidFill>
              <a:latin typeface="Verdana"/>
              <a:cs typeface="Verdana"/>
            </a:endParaRPr>
          </a:p>
        </p:txBody>
      </p:sp>
      <p:sp>
        <p:nvSpPr>
          <p:cNvPr id="5219" name="object 75">
            <a:extLst>
              <a:ext uri="{FF2B5EF4-FFF2-40B4-BE49-F238E27FC236}">
                <a16:creationId xmlns:a16="http://schemas.microsoft.com/office/drawing/2014/main" id="{56ED5D69-AE32-5D30-4B47-E9C920B5D3AB}"/>
              </a:ext>
            </a:extLst>
          </p:cNvPr>
          <p:cNvSpPr txBox="1"/>
          <p:nvPr/>
        </p:nvSpPr>
        <p:spPr>
          <a:xfrm>
            <a:off x="1822117" y="4578124"/>
            <a:ext cx="1229995" cy="702310"/>
          </a:xfrm>
          <a:prstGeom prst="rect">
            <a:avLst/>
          </a:prstGeom>
        </p:spPr>
        <p:txBody>
          <a:bodyPr vert="horz" wrap="square" lIns="0" tIns="45719" rIns="0" bIns="0" rtlCol="0">
            <a:spAutoFit/>
          </a:bodyPr>
          <a:lstStyle/>
          <a:p>
            <a:pPr marL="137160" defTabSz="914400" eaLnBrk="1" fontAlgn="auto" hangingPunct="1">
              <a:spcBef>
                <a:spcPts val="359"/>
              </a:spcBef>
              <a:spcAft>
                <a:spcPts val="0"/>
              </a:spcAft>
              <a:buClrTx/>
              <a:buSzTx/>
              <a:buFontTx/>
              <a:buNone/>
            </a:pPr>
            <a:r>
              <a:rPr sz="2000" kern="0" dirty="0">
                <a:solidFill>
                  <a:sysClr val="windowText" lastClr="000000"/>
                </a:solidFill>
                <a:latin typeface="Cambria Math"/>
                <a:cs typeface="Cambria Math"/>
              </a:rPr>
              <a:t>𝑏</a:t>
            </a:r>
            <a:r>
              <a:rPr sz="2000" kern="0" spc="120" dirty="0">
                <a:solidFill>
                  <a:sysClr val="windowText" lastClr="000000"/>
                </a:solidFill>
                <a:latin typeface="Cambria Math"/>
                <a:cs typeface="Cambria Math"/>
              </a:rPr>
              <a:t> </a:t>
            </a:r>
            <a:r>
              <a:rPr sz="2000" kern="0" dirty="0">
                <a:solidFill>
                  <a:sysClr val="windowText" lastClr="000000"/>
                </a:solidFill>
                <a:latin typeface="Cambria Math"/>
                <a:cs typeface="Cambria Math"/>
              </a:rPr>
              <a:t>=</a:t>
            </a:r>
            <a:r>
              <a:rPr sz="2000" kern="0" spc="145" dirty="0">
                <a:solidFill>
                  <a:sysClr val="windowText" lastClr="000000"/>
                </a:solidFill>
                <a:latin typeface="Cambria Math"/>
                <a:cs typeface="Cambria Math"/>
              </a:rPr>
              <a:t> </a:t>
            </a:r>
            <a:r>
              <a:rPr sz="2000" kern="0" dirty="0">
                <a:solidFill>
                  <a:srgbClr val="0096FF"/>
                </a:solidFill>
                <a:latin typeface="Cambria Math"/>
                <a:cs typeface="Cambria Math"/>
              </a:rPr>
              <a:t>𝑏</a:t>
            </a:r>
            <a:r>
              <a:rPr sz="2000" kern="0" spc="45" dirty="0">
                <a:solidFill>
                  <a:srgbClr val="0096FF"/>
                </a:solidFill>
                <a:latin typeface="Cambria Math"/>
                <a:cs typeface="Cambria Math"/>
              </a:rPr>
              <a:t> </a:t>
            </a:r>
            <a:r>
              <a:rPr sz="2000" kern="0" dirty="0">
                <a:solidFill>
                  <a:sysClr val="windowText" lastClr="000000"/>
                </a:solidFill>
                <a:latin typeface="Cambria Math"/>
                <a:cs typeface="Cambria Math"/>
              </a:rPr>
              <a:t>− </a:t>
            </a:r>
            <a:r>
              <a:rPr sz="2000" kern="0" spc="-50" dirty="0">
                <a:solidFill>
                  <a:srgbClr val="C00000"/>
                </a:solidFill>
                <a:latin typeface="Cambria Math"/>
                <a:cs typeface="Cambria Math"/>
              </a:rPr>
              <a:t>𝛼</a:t>
            </a:r>
            <a:endParaRPr sz="2000" kern="0">
              <a:solidFill>
                <a:sysClr val="windowText" lastClr="000000"/>
              </a:solidFill>
              <a:latin typeface="Cambria Math"/>
              <a:cs typeface="Cambria Math"/>
            </a:endParaRPr>
          </a:p>
          <a:p>
            <a:pPr marL="12700" defTabSz="914400" eaLnBrk="1" fontAlgn="auto" hangingPunct="1">
              <a:spcBef>
                <a:spcPts val="265"/>
              </a:spcBef>
              <a:spcAft>
                <a:spcPts val="0"/>
              </a:spcAft>
              <a:buClrTx/>
              <a:buSzTx/>
              <a:buFontTx/>
              <a:buNone/>
            </a:pPr>
            <a:r>
              <a:rPr sz="2000" kern="0" spc="-50" dirty="0">
                <a:solidFill>
                  <a:sysClr val="windowText" lastClr="000000"/>
                </a:solidFill>
                <a:latin typeface="Verdana"/>
                <a:cs typeface="Verdana"/>
              </a:rPr>
              <a:t>}</a:t>
            </a:r>
            <a:endParaRPr sz="2000" kern="0">
              <a:solidFill>
                <a:sysClr val="windowText" lastClr="000000"/>
              </a:solidFill>
              <a:latin typeface="Verdana"/>
              <a:cs typeface="Verdana"/>
            </a:endParaRPr>
          </a:p>
        </p:txBody>
      </p:sp>
      <p:grpSp>
        <p:nvGrpSpPr>
          <p:cNvPr id="5220" name="object 76">
            <a:extLst>
              <a:ext uri="{FF2B5EF4-FFF2-40B4-BE49-F238E27FC236}">
                <a16:creationId xmlns:a16="http://schemas.microsoft.com/office/drawing/2014/main" id="{E1F8BBAC-BF05-A72B-FCE9-99248318C4DE}"/>
              </a:ext>
            </a:extLst>
          </p:cNvPr>
          <p:cNvGrpSpPr/>
          <p:nvPr/>
        </p:nvGrpSpPr>
        <p:grpSpPr>
          <a:xfrm>
            <a:off x="3040428" y="3346859"/>
            <a:ext cx="2275205" cy="2091689"/>
            <a:chOff x="1882520" y="2347976"/>
            <a:chExt cx="2275205" cy="2091689"/>
          </a:xfrm>
        </p:grpSpPr>
        <p:sp>
          <p:nvSpPr>
            <p:cNvPr id="5221" name="object 77">
              <a:extLst>
                <a:ext uri="{FF2B5EF4-FFF2-40B4-BE49-F238E27FC236}">
                  <a16:creationId xmlns:a16="http://schemas.microsoft.com/office/drawing/2014/main" id="{10BBBD22-61D3-164B-6366-4C2293A6A4C7}"/>
                </a:ext>
              </a:extLst>
            </p:cNvPr>
            <p:cNvSpPr/>
            <p:nvPr/>
          </p:nvSpPr>
          <p:spPr>
            <a:xfrm>
              <a:off x="3700525" y="2347976"/>
              <a:ext cx="0" cy="2091689"/>
            </a:xfrm>
            <a:custGeom>
              <a:avLst/>
              <a:gdLst/>
              <a:ahLst/>
              <a:cxnLst/>
              <a:rect l="l" t="t" r="r" b="b"/>
              <a:pathLst>
                <a:path h="2091689">
                  <a:moveTo>
                    <a:pt x="0" y="0"/>
                  </a:moveTo>
                  <a:lnTo>
                    <a:pt x="0" y="2091283"/>
                  </a:lnTo>
                </a:path>
              </a:pathLst>
            </a:custGeom>
            <a:ln w="25400">
              <a:solidFill>
                <a:srgbClr val="585858"/>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222" name="object 78">
              <a:extLst>
                <a:ext uri="{FF2B5EF4-FFF2-40B4-BE49-F238E27FC236}">
                  <a16:creationId xmlns:a16="http://schemas.microsoft.com/office/drawing/2014/main" id="{F653C6DB-375C-E4D7-4507-1CE6D61AC0ED}"/>
                </a:ext>
              </a:extLst>
            </p:cNvPr>
            <p:cNvPicPr/>
            <p:nvPr/>
          </p:nvPicPr>
          <p:blipFill>
            <a:blip r:embed="rId26" cstate="print"/>
            <a:stretch>
              <a:fillRect/>
            </a:stretch>
          </p:blipFill>
          <p:spPr>
            <a:xfrm>
              <a:off x="2064511" y="2523871"/>
              <a:ext cx="2063114" cy="849502"/>
            </a:xfrm>
            <a:prstGeom prst="rect">
              <a:avLst/>
            </a:prstGeom>
          </p:spPr>
        </p:pic>
        <p:pic>
          <p:nvPicPr>
            <p:cNvPr id="5223" name="object 79">
              <a:extLst>
                <a:ext uri="{FF2B5EF4-FFF2-40B4-BE49-F238E27FC236}">
                  <a16:creationId xmlns:a16="http://schemas.microsoft.com/office/drawing/2014/main" id="{9B684B28-F4E3-D918-897F-4C66CC8BBA0B}"/>
                </a:ext>
              </a:extLst>
            </p:cNvPr>
            <p:cNvPicPr/>
            <p:nvPr/>
          </p:nvPicPr>
          <p:blipFill>
            <a:blip r:embed="rId27" cstate="print"/>
            <a:stretch>
              <a:fillRect/>
            </a:stretch>
          </p:blipFill>
          <p:spPr>
            <a:xfrm>
              <a:off x="1882520" y="3413188"/>
              <a:ext cx="2274824" cy="819150"/>
            </a:xfrm>
            <a:prstGeom prst="rect">
              <a:avLst/>
            </a:prstGeom>
          </p:spPr>
        </p:pic>
      </p:grpSp>
      <p:pic>
        <p:nvPicPr>
          <p:cNvPr id="5224" name="object 80">
            <a:extLst>
              <a:ext uri="{FF2B5EF4-FFF2-40B4-BE49-F238E27FC236}">
                <a16:creationId xmlns:a16="http://schemas.microsoft.com/office/drawing/2014/main" id="{8EF2F53B-0C82-95C1-16F3-EB3C590E328D}"/>
              </a:ext>
            </a:extLst>
          </p:cNvPr>
          <p:cNvPicPr/>
          <p:nvPr/>
        </p:nvPicPr>
        <p:blipFill>
          <a:blip r:embed="rId28" cstate="print"/>
          <a:stretch>
            <a:fillRect/>
          </a:stretch>
        </p:blipFill>
        <p:spPr>
          <a:xfrm>
            <a:off x="2142780" y="4213380"/>
            <a:ext cx="234797" cy="240029"/>
          </a:xfrm>
          <a:prstGeom prst="rect">
            <a:avLst/>
          </a:prstGeom>
        </p:spPr>
      </p:pic>
      <p:pic>
        <p:nvPicPr>
          <p:cNvPr id="5225" name="object 81">
            <a:extLst>
              <a:ext uri="{FF2B5EF4-FFF2-40B4-BE49-F238E27FC236}">
                <a16:creationId xmlns:a16="http://schemas.microsoft.com/office/drawing/2014/main" id="{6E2F6AF6-6135-DD28-623A-9C12A27662CB}"/>
              </a:ext>
            </a:extLst>
          </p:cNvPr>
          <p:cNvPicPr/>
          <p:nvPr/>
        </p:nvPicPr>
        <p:blipFill>
          <a:blip r:embed="rId29" cstate="print"/>
          <a:stretch>
            <a:fillRect/>
          </a:stretch>
        </p:blipFill>
        <p:spPr>
          <a:xfrm>
            <a:off x="2442385" y="4238525"/>
            <a:ext cx="391244" cy="155194"/>
          </a:xfrm>
          <a:prstGeom prst="rect">
            <a:avLst/>
          </a:prstGeom>
        </p:spPr>
      </p:pic>
      <p:pic>
        <p:nvPicPr>
          <p:cNvPr id="5226" name="object 82">
            <a:extLst>
              <a:ext uri="{FF2B5EF4-FFF2-40B4-BE49-F238E27FC236}">
                <a16:creationId xmlns:a16="http://schemas.microsoft.com/office/drawing/2014/main" id="{8E92CF06-CF78-A0EB-F19B-8A2C55C8D8B3}"/>
              </a:ext>
            </a:extLst>
          </p:cNvPr>
          <p:cNvPicPr/>
          <p:nvPr/>
        </p:nvPicPr>
        <p:blipFill>
          <a:blip r:embed="rId30" cstate="print"/>
          <a:stretch>
            <a:fillRect/>
          </a:stretch>
        </p:blipFill>
        <p:spPr>
          <a:xfrm>
            <a:off x="5732702" y="2908200"/>
            <a:ext cx="593597" cy="177164"/>
          </a:xfrm>
          <a:prstGeom prst="rect">
            <a:avLst/>
          </a:prstGeom>
        </p:spPr>
      </p:pic>
      <p:grpSp>
        <p:nvGrpSpPr>
          <p:cNvPr id="5227" name="object 83">
            <a:extLst>
              <a:ext uri="{FF2B5EF4-FFF2-40B4-BE49-F238E27FC236}">
                <a16:creationId xmlns:a16="http://schemas.microsoft.com/office/drawing/2014/main" id="{CA8C574D-7EAB-6102-5587-17146D0E001F}"/>
              </a:ext>
            </a:extLst>
          </p:cNvPr>
          <p:cNvGrpSpPr/>
          <p:nvPr/>
        </p:nvGrpSpPr>
        <p:grpSpPr>
          <a:xfrm>
            <a:off x="6486231" y="2936522"/>
            <a:ext cx="1479550" cy="467995"/>
            <a:chOff x="5328323" y="1937639"/>
            <a:chExt cx="1479550" cy="467995"/>
          </a:xfrm>
        </p:grpSpPr>
        <p:pic>
          <p:nvPicPr>
            <p:cNvPr id="5228" name="object 84">
              <a:extLst>
                <a:ext uri="{FF2B5EF4-FFF2-40B4-BE49-F238E27FC236}">
                  <a16:creationId xmlns:a16="http://schemas.microsoft.com/office/drawing/2014/main" id="{7326E4C2-8F5A-2745-2A9A-C916DB98B391}"/>
                </a:ext>
              </a:extLst>
            </p:cNvPr>
            <p:cNvPicPr/>
            <p:nvPr/>
          </p:nvPicPr>
          <p:blipFill>
            <a:blip r:embed="rId31" cstate="print"/>
            <a:stretch>
              <a:fillRect/>
            </a:stretch>
          </p:blipFill>
          <p:spPr>
            <a:xfrm>
              <a:off x="5328323" y="1945767"/>
              <a:ext cx="517681" cy="126745"/>
            </a:xfrm>
            <a:prstGeom prst="rect">
              <a:avLst/>
            </a:prstGeom>
          </p:spPr>
        </p:pic>
        <p:pic>
          <p:nvPicPr>
            <p:cNvPr id="5229" name="object 85">
              <a:extLst>
                <a:ext uri="{FF2B5EF4-FFF2-40B4-BE49-F238E27FC236}">
                  <a16:creationId xmlns:a16="http://schemas.microsoft.com/office/drawing/2014/main" id="{A719E1F1-FCEF-DAC6-4134-32D05C51884B}"/>
                </a:ext>
              </a:extLst>
            </p:cNvPr>
            <p:cNvPicPr/>
            <p:nvPr/>
          </p:nvPicPr>
          <p:blipFill>
            <a:blip r:embed="rId32" cstate="print"/>
            <a:stretch>
              <a:fillRect/>
            </a:stretch>
          </p:blipFill>
          <p:spPr>
            <a:xfrm>
              <a:off x="6043168" y="1937639"/>
              <a:ext cx="231521" cy="116840"/>
            </a:xfrm>
            <a:prstGeom prst="rect">
              <a:avLst/>
            </a:prstGeom>
          </p:spPr>
        </p:pic>
        <p:pic>
          <p:nvPicPr>
            <p:cNvPr id="5230" name="object 86">
              <a:extLst>
                <a:ext uri="{FF2B5EF4-FFF2-40B4-BE49-F238E27FC236}">
                  <a16:creationId xmlns:a16="http://schemas.microsoft.com/office/drawing/2014/main" id="{E35D99DD-FDEC-CDA5-4143-4D6ED83D7569}"/>
                </a:ext>
              </a:extLst>
            </p:cNvPr>
            <p:cNvPicPr/>
            <p:nvPr/>
          </p:nvPicPr>
          <p:blipFill>
            <a:blip r:embed="rId33" cstate="print"/>
            <a:stretch>
              <a:fillRect/>
            </a:stretch>
          </p:blipFill>
          <p:spPr>
            <a:xfrm>
              <a:off x="5639181" y="2090039"/>
              <a:ext cx="1168095" cy="315087"/>
            </a:xfrm>
            <a:prstGeom prst="rect">
              <a:avLst/>
            </a:prstGeom>
          </p:spPr>
        </p:pic>
      </p:grpSp>
      <p:pic>
        <p:nvPicPr>
          <p:cNvPr id="5231" name="object 87">
            <a:extLst>
              <a:ext uri="{FF2B5EF4-FFF2-40B4-BE49-F238E27FC236}">
                <a16:creationId xmlns:a16="http://schemas.microsoft.com/office/drawing/2014/main" id="{2419F675-D2C4-C2BA-CEEF-7932F8C251DC}"/>
              </a:ext>
            </a:extLst>
          </p:cNvPr>
          <p:cNvPicPr/>
          <p:nvPr/>
        </p:nvPicPr>
        <p:blipFill>
          <a:blip r:embed="rId34" cstate="print"/>
          <a:stretch>
            <a:fillRect/>
          </a:stretch>
        </p:blipFill>
        <p:spPr>
          <a:xfrm>
            <a:off x="5781342" y="3186458"/>
            <a:ext cx="270621" cy="180086"/>
          </a:xfrm>
          <a:prstGeom prst="rect">
            <a:avLst/>
          </a:prstGeom>
        </p:spPr>
      </p:pic>
      <p:pic>
        <p:nvPicPr>
          <p:cNvPr id="5232" name="object 88">
            <a:extLst>
              <a:ext uri="{FF2B5EF4-FFF2-40B4-BE49-F238E27FC236}">
                <a16:creationId xmlns:a16="http://schemas.microsoft.com/office/drawing/2014/main" id="{1905BE70-C850-F319-6D8A-071E43501FFF}"/>
              </a:ext>
            </a:extLst>
          </p:cNvPr>
          <p:cNvPicPr/>
          <p:nvPr/>
        </p:nvPicPr>
        <p:blipFill>
          <a:blip r:embed="rId35" cstate="print"/>
          <a:stretch>
            <a:fillRect/>
          </a:stretch>
        </p:blipFill>
        <p:spPr>
          <a:xfrm>
            <a:off x="6240955" y="3194966"/>
            <a:ext cx="483107" cy="140970"/>
          </a:xfrm>
          <a:prstGeom prst="rect">
            <a:avLst/>
          </a:prstGeom>
        </p:spPr>
      </p:pic>
    </p:spTree>
    <p:extLst>
      <p:ext uri="{BB962C8B-B14F-4D97-AF65-F5344CB8AC3E}">
        <p14:creationId xmlns:p14="http://schemas.microsoft.com/office/powerpoint/2010/main" val="3395586901"/>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a:extLst>
              <a:ext uri="{FF2B5EF4-FFF2-40B4-BE49-F238E27FC236}">
                <a16:creationId xmlns:a16="http://schemas.microsoft.com/office/drawing/2014/main" id="{50265989-042F-64D5-0E43-F3E0EEA04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4425"/>
            <a:ext cx="12192000" cy="4473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39" name="Picture 2">
            <a:extLst>
              <a:ext uri="{FF2B5EF4-FFF2-40B4-BE49-F238E27FC236}">
                <a16:creationId xmlns:a16="http://schemas.microsoft.com/office/drawing/2014/main" id="{F53AC59F-3A6B-F303-783E-F544C8F7C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5" y="338138"/>
            <a:ext cx="4248150" cy="1852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Rectangle 3">
            <a:extLst>
              <a:ext uri="{FF2B5EF4-FFF2-40B4-BE49-F238E27FC236}">
                <a16:creationId xmlns:a16="http://schemas.microsoft.com/office/drawing/2014/main" id="{81301BEB-695C-7AAB-9FF2-E00063AD27A1}"/>
              </a:ext>
            </a:extLst>
          </p:cNvPr>
          <p:cNvSpPr>
            <a:spLocks noChangeArrowheads="1"/>
          </p:cNvSpPr>
          <p:nvPr/>
        </p:nvSpPr>
        <p:spPr bwMode="auto">
          <a:xfrm>
            <a:off x="3386138" y="2997200"/>
            <a:ext cx="5419725"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90000"/>
              </a:lnSpc>
              <a:spcBef>
                <a:spcPts val="10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1pPr>
            <a:lvl2pPr>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2pPr>
            <a:lvl3pPr>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3pPr>
            <a:lvl4pPr>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9pPr>
          </a:lstStyle>
          <a:p>
            <a:pPr algn="ctr">
              <a:lnSpc>
                <a:spcPct val="100000"/>
              </a:lnSpc>
              <a:spcBef>
                <a:spcPts val="13"/>
              </a:spcBef>
              <a:buClrTx/>
              <a:buFontTx/>
              <a:buNone/>
            </a:pPr>
            <a:r>
              <a:rPr lang="it-IT" altLang="en-US" sz="4000" b="1" dirty="0">
                <a:solidFill>
                  <a:srgbClr val="0000FF"/>
                </a:solidFill>
                <a:latin typeface="Times New Roman" panose="02020603050405020304" pitchFamily="18" charset="0"/>
              </a:rPr>
              <a:t>Grazie per l’attenzione</a:t>
            </a:r>
          </a:p>
        </p:txBody>
      </p:sp>
      <p:sp>
        <p:nvSpPr>
          <p:cNvPr id="39941" name="Rectangle 4">
            <a:extLst>
              <a:ext uri="{FF2B5EF4-FFF2-40B4-BE49-F238E27FC236}">
                <a16:creationId xmlns:a16="http://schemas.microsoft.com/office/drawing/2014/main" id="{5705DBF6-0C57-D8D0-6A77-3F645F59A169}"/>
              </a:ext>
            </a:extLst>
          </p:cNvPr>
          <p:cNvSpPr>
            <a:spLocks noChangeArrowheads="1"/>
          </p:cNvSpPr>
          <p:nvPr/>
        </p:nvSpPr>
        <p:spPr bwMode="auto">
          <a:xfrm>
            <a:off x="1071563" y="5202238"/>
            <a:ext cx="6096000"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90000"/>
              </a:lnSpc>
              <a:spcBef>
                <a:spcPts val="10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1pPr>
            <a:lvl2pPr>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2pPr>
            <a:lvl3pPr>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3pPr>
            <a:lvl4pPr>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Microsoft YaHei" panose="020B0503020204020204" pitchFamily="34" charset="-122"/>
              </a:defRPr>
            </a:lvl9pPr>
          </a:lstStyle>
          <a:p>
            <a:pPr>
              <a:lnSpc>
                <a:spcPct val="100000"/>
              </a:lnSpc>
              <a:spcBef>
                <a:spcPts val="13"/>
              </a:spcBef>
              <a:buClrTx/>
              <a:buFontTx/>
              <a:buNone/>
            </a:pPr>
            <a:r>
              <a:rPr lang="it-IT" altLang="en-US" sz="1800" b="1" dirty="0">
                <a:solidFill>
                  <a:srgbClr val="0000FF"/>
                </a:solidFill>
                <a:latin typeface="Times New Roman" panose="02020603050405020304" pitchFamily="18" charset="0"/>
              </a:rPr>
              <a:t>Fabio Antonini</a:t>
            </a:r>
          </a:p>
          <a:p>
            <a:pPr>
              <a:lnSpc>
                <a:spcPct val="100000"/>
              </a:lnSpc>
              <a:spcBef>
                <a:spcPts val="13"/>
              </a:spcBef>
              <a:buClrTx/>
              <a:buFontTx/>
              <a:buNone/>
            </a:pPr>
            <a:endParaRPr lang="it-IT" altLang="en-US" sz="1800" b="1" dirty="0">
              <a:solidFill>
                <a:srgbClr val="3B3838"/>
              </a:solidFill>
              <a:latin typeface="Times New Roman" panose="02020603050405020304" pitchFamily="18" charset="0"/>
            </a:endParaRPr>
          </a:p>
          <a:p>
            <a:pPr>
              <a:lnSpc>
                <a:spcPct val="100000"/>
              </a:lnSpc>
              <a:spcBef>
                <a:spcPts val="13"/>
              </a:spcBef>
              <a:buClrTx/>
              <a:buFontTx/>
              <a:buNone/>
            </a:pPr>
            <a:r>
              <a:rPr lang="it-IT" altLang="en-US" sz="1800" dirty="0">
                <a:solidFill>
                  <a:srgbClr val="3B3838"/>
                </a:solidFill>
                <a:latin typeface="Times New Roman" panose="02020603050405020304" pitchFamily="18" charset="0"/>
              </a:rPr>
              <a:t>Università degli Studi dell’Aquila</a:t>
            </a:r>
          </a:p>
        </p:txBody>
      </p:sp>
      <p:sp>
        <p:nvSpPr>
          <p:cNvPr id="39942" name="Rectangle 5">
            <a:extLst>
              <a:ext uri="{FF2B5EF4-FFF2-40B4-BE49-F238E27FC236}">
                <a16:creationId xmlns:a16="http://schemas.microsoft.com/office/drawing/2014/main" id="{BA4C0FC4-20FE-A09C-0032-FCA96C52EB71}"/>
              </a:ext>
            </a:extLst>
          </p:cNvPr>
          <p:cNvSpPr>
            <a:spLocks noChangeArrowheads="1"/>
          </p:cNvSpPr>
          <p:nvPr/>
        </p:nvSpPr>
        <p:spPr bwMode="auto">
          <a:xfrm>
            <a:off x="704850" y="5202238"/>
            <a:ext cx="134938" cy="165576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4</a:t>
            </a:fld>
            <a:endParaRPr lang="it-IT" altLang="it-IT"/>
          </a:p>
        </p:txBody>
      </p:sp>
      <p:grpSp>
        <p:nvGrpSpPr>
          <p:cNvPr id="3" name="object 2">
            <a:extLst>
              <a:ext uri="{FF2B5EF4-FFF2-40B4-BE49-F238E27FC236}">
                <a16:creationId xmlns:a16="http://schemas.microsoft.com/office/drawing/2014/main" id="{3B0AF9F0-543F-09A3-C6BE-0B153FDC21C9}"/>
              </a:ext>
            </a:extLst>
          </p:cNvPr>
          <p:cNvGrpSpPr/>
          <p:nvPr/>
        </p:nvGrpSpPr>
        <p:grpSpPr>
          <a:xfrm>
            <a:off x="2644473" y="2246859"/>
            <a:ext cx="6765925" cy="2070735"/>
            <a:chOff x="1417700" y="971550"/>
            <a:chExt cx="6765925" cy="2070735"/>
          </a:xfrm>
        </p:grpSpPr>
        <p:sp>
          <p:nvSpPr>
            <p:cNvPr id="4" name="object 3">
              <a:extLst>
                <a:ext uri="{FF2B5EF4-FFF2-40B4-BE49-F238E27FC236}">
                  <a16:creationId xmlns:a16="http://schemas.microsoft.com/office/drawing/2014/main" id="{9356A0B7-B28C-B34C-E1C3-BA42C5888AC7}"/>
                </a:ext>
              </a:extLst>
            </p:cNvPr>
            <p:cNvSpPr/>
            <p:nvPr/>
          </p:nvSpPr>
          <p:spPr>
            <a:xfrm>
              <a:off x="1428750" y="2581363"/>
              <a:ext cx="6755130" cy="234315"/>
            </a:xfrm>
            <a:custGeom>
              <a:avLst/>
              <a:gdLst/>
              <a:ahLst/>
              <a:cxnLst/>
              <a:rect l="l" t="t" r="r" b="b"/>
              <a:pathLst>
                <a:path w="6755130" h="234314">
                  <a:moveTo>
                    <a:pt x="6731838" y="139230"/>
                  </a:moveTo>
                  <a:lnTo>
                    <a:pt x="6725158" y="139230"/>
                  </a:lnTo>
                  <a:lnTo>
                    <a:pt x="6672161" y="139230"/>
                  </a:lnTo>
                  <a:lnTo>
                    <a:pt x="6598412" y="200698"/>
                  </a:lnTo>
                  <a:lnTo>
                    <a:pt x="6593637" y="206590"/>
                  </a:lnTo>
                  <a:lnTo>
                    <a:pt x="6591567" y="213575"/>
                  </a:lnTo>
                  <a:lnTo>
                    <a:pt x="6592278" y="220827"/>
                  </a:lnTo>
                  <a:lnTo>
                    <a:pt x="6595872" y="227495"/>
                  </a:lnTo>
                  <a:lnTo>
                    <a:pt x="6601765" y="232257"/>
                  </a:lnTo>
                  <a:lnTo>
                    <a:pt x="6608800" y="234276"/>
                  </a:lnTo>
                  <a:lnTo>
                    <a:pt x="6616103" y="233514"/>
                  </a:lnTo>
                  <a:lnTo>
                    <a:pt x="6622796" y="229908"/>
                  </a:lnTo>
                  <a:lnTo>
                    <a:pt x="6731838" y="139230"/>
                  </a:lnTo>
                  <a:close/>
                </a:path>
                <a:path w="6755130" h="234314">
                  <a:moveTo>
                    <a:pt x="6754749" y="120180"/>
                  </a:moveTo>
                  <a:lnTo>
                    <a:pt x="6622923" y="10198"/>
                  </a:lnTo>
                  <a:lnTo>
                    <a:pt x="6616306" y="6604"/>
                  </a:lnTo>
                  <a:lnTo>
                    <a:pt x="6609042" y="5842"/>
                  </a:lnTo>
                  <a:lnTo>
                    <a:pt x="6602019" y="7861"/>
                  </a:lnTo>
                  <a:lnTo>
                    <a:pt x="6596126" y="12611"/>
                  </a:lnTo>
                  <a:lnTo>
                    <a:pt x="6592519" y="19227"/>
                  </a:lnTo>
                  <a:lnTo>
                    <a:pt x="6591757" y="26492"/>
                  </a:lnTo>
                  <a:lnTo>
                    <a:pt x="6593776" y="33515"/>
                  </a:lnTo>
                  <a:lnTo>
                    <a:pt x="6598539" y="39408"/>
                  </a:lnTo>
                  <a:lnTo>
                    <a:pt x="6672364" y="101092"/>
                  </a:lnTo>
                  <a:lnTo>
                    <a:pt x="3611511" y="98374"/>
                  </a:lnTo>
                  <a:lnTo>
                    <a:pt x="3607663" y="95161"/>
                  </a:lnTo>
                  <a:lnTo>
                    <a:pt x="3498596" y="4356"/>
                  </a:lnTo>
                  <a:lnTo>
                    <a:pt x="3491979" y="762"/>
                  </a:lnTo>
                  <a:lnTo>
                    <a:pt x="3484715" y="0"/>
                  </a:lnTo>
                  <a:lnTo>
                    <a:pt x="3477691" y="2019"/>
                  </a:lnTo>
                  <a:lnTo>
                    <a:pt x="3471799" y="6769"/>
                  </a:lnTo>
                  <a:lnTo>
                    <a:pt x="3468205" y="13449"/>
                  </a:lnTo>
                  <a:lnTo>
                    <a:pt x="3467481" y="20701"/>
                  </a:lnTo>
                  <a:lnTo>
                    <a:pt x="3469513" y="27686"/>
                  </a:lnTo>
                  <a:lnTo>
                    <a:pt x="3474212" y="33566"/>
                  </a:lnTo>
                  <a:lnTo>
                    <a:pt x="3548126" y="95161"/>
                  </a:lnTo>
                  <a:lnTo>
                    <a:pt x="0" y="95161"/>
                  </a:lnTo>
                  <a:lnTo>
                    <a:pt x="0" y="133261"/>
                  </a:lnTo>
                  <a:lnTo>
                    <a:pt x="3544341" y="136423"/>
                  </a:lnTo>
                  <a:lnTo>
                    <a:pt x="3474212" y="194856"/>
                  </a:lnTo>
                  <a:lnTo>
                    <a:pt x="3469513" y="200748"/>
                  </a:lnTo>
                  <a:lnTo>
                    <a:pt x="3467481" y="207733"/>
                  </a:lnTo>
                  <a:lnTo>
                    <a:pt x="3468205" y="214985"/>
                  </a:lnTo>
                  <a:lnTo>
                    <a:pt x="3471799" y="221653"/>
                  </a:lnTo>
                  <a:lnTo>
                    <a:pt x="3477691" y="226415"/>
                  </a:lnTo>
                  <a:lnTo>
                    <a:pt x="3484715" y="228434"/>
                  </a:lnTo>
                  <a:lnTo>
                    <a:pt x="3491979" y="227672"/>
                  </a:lnTo>
                  <a:lnTo>
                    <a:pt x="3498596" y="224066"/>
                  </a:lnTo>
                  <a:lnTo>
                    <a:pt x="3603815" y="136474"/>
                  </a:lnTo>
                  <a:lnTo>
                    <a:pt x="6672224" y="139192"/>
                  </a:lnTo>
                  <a:lnTo>
                    <a:pt x="6725158" y="139230"/>
                  </a:lnTo>
                  <a:lnTo>
                    <a:pt x="6731889" y="139192"/>
                  </a:lnTo>
                  <a:lnTo>
                    <a:pt x="6754749" y="12018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4">
              <a:extLst>
                <a:ext uri="{FF2B5EF4-FFF2-40B4-BE49-F238E27FC236}">
                  <a16:creationId xmlns:a16="http://schemas.microsoft.com/office/drawing/2014/main" id="{2D4CBF9D-1BFD-702B-B400-4E3D30068235}"/>
                </a:ext>
              </a:extLst>
            </p:cNvPr>
            <p:cNvSpPr/>
            <p:nvPr/>
          </p:nvSpPr>
          <p:spPr>
            <a:xfrm>
              <a:off x="1628774" y="2590800"/>
              <a:ext cx="1228725" cy="228600"/>
            </a:xfrm>
            <a:custGeom>
              <a:avLst/>
              <a:gdLst/>
              <a:ahLst/>
              <a:cxnLst/>
              <a:rect l="l" t="t" r="r" b="b"/>
              <a:pathLst>
                <a:path w="1228725" h="228600">
                  <a:moveTo>
                    <a:pt x="0" y="109474"/>
                  </a:moveTo>
                  <a:lnTo>
                    <a:pt x="8606" y="66865"/>
                  </a:lnTo>
                  <a:lnTo>
                    <a:pt x="32083" y="32067"/>
                  </a:lnTo>
                  <a:lnTo>
                    <a:pt x="66919" y="8604"/>
                  </a:lnTo>
                  <a:lnTo>
                    <a:pt x="109600" y="0"/>
                  </a:lnTo>
                  <a:lnTo>
                    <a:pt x="152209" y="8604"/>
                  </a:lnTo>
                  <a:lnTo>
                    <a:pt x="187007" y="32067"/>
                  </a:lnTo>
                  <a:lnTo>
                    <a:pt x="210470" y="66865"/>
                  </a:lnTo>
                  <a:lnTo>
                    <a:pt x="219075" y="109474"/>
                  </a:lnTo>
                  <a:lnTo>
                    <a:pt x="210470" y="152155"/>
                  </a:lnTo>
                  <a:lnTo>
                    <a:pt x="187007" y="186991"/>
                  </a:lnTo>
                  <a:lnTo>
                    <a:pt x="152209" y="210468"/>
                  </a:lnTo>
                  <a:lnTo>
                    <a:pt x="109600" y="219075"/>
                  </a:lnTo>
                  <a:lnTo>
                    <a:pt x="66919" y="210468"/>
                  </a:lnTo>
                  <a:lnTo>
                    <a:pt x="32083" y="186991"/>
                  </a:lnTo>
                  <a:lnTo>
                    <a:pt x="8606" y="152155"/>
                  </a:lnTo>
                  <a:lnTo>
                    <a:pt x="0" y="109474"/>
                  </a:lnTo>
                  <a:close/>
                </a:path>
                <a:path w="1228725" h="228600">
                  <a:moveTo>
                    <a:pt x="628650" y="114300"/>
                  </a:moveTo>
                  <a:lnTo>
                    <a:pt x="637256" y="73497"/>
                  </a:lnTo>
                  <a:lnTo>
                    <a:pt x="660733" y="40195"/>
                  </a:lnTo>
                  <a:lnTo>
                    <a:pt x="695569" y="17752"/>
                  </a:lnTo>
                  <a:lnTo>
                    <a:pt x="738251" y="9525"/>
                  </a:lnTo>
                  <a:lnTo>
                    <a:pt x="780859" y="17752"/>
                  </a:lnTo>
                  <a:lnTo>
                    <a:pt x="815657" y="40195"/>
                  </a:lnTo>
                  <a:lnTo>
                    <a:pt x="839120" y="73497"/>
                  </a:lnTo>
                  <a:lnTo>
                    <a:pt x="847725" y="114300"/>
                  </a:lnTo>
                  <a:lnTo>
                    <a:pt x="839120" y="155102"/>
                  </a:lnTo>
                  <a:lnTo>
                    <a:pt x="815657" y="188404"/>
                  </a:lnTo>
                  <a:lnTo>
                    <a:pt x="780859" y="210847"/>
                  </a:lnTo>
                  <a:lnTo>
                    <a:pt x="738251" y="219075"/>
                  </a:lnTo>
                  <a:lnTo>
                    <a:pt x="695569" y="210847"/>
                  </a:lnTo>
                  <a:lnTo>
                    <a:pt x="660733" y="188404"/>
                  </a:lnTo>
                  <a:lnTo>
                    <a:pt x="637256" y="155102"/>
                  </a:lnTo>
                  <a:lnTo>
                    <a:pt x="628650" y="114300"/>
                  </a:lnTo>
                  <a:close/>
                </a:path>
                <a:path w="1228725" h="228600">
                  <a:moveTo>
                    <a:pt x="1009650" y="118999"/>
                  </a:moveTo>
                  <a:lnTo>
                    <a:pt x="1018256" y="76390"/>
                  </a:lnTo>
                  <a:lnTo>
                    <a:pt x="1041733" y="41592"/>
                  </a:lnTo>
                  <a:lnTo>
                    <a:pt x="1076569" y="18129"/>
                  </a:lnTo>
                  <a:lnTo>
                    <a:pt x="1119251" y="9525"/>
                  </a:lnTo>
                  <a:lnTo>
                    <a:pt x="1161859" y="18129"/>
                  </a:lnTo>
                  <a:lnTo>
                    <a:pt x="1196657" y="41592"/>
                  </a:lnTo>
                  <a:lnTo>
                    <a:pt x="1220120" y="76390"/>
                  </a:lnTo>
                  <a:lnTo>
                    <a:pt x="1228725" y="118999"/>
                  </a:lnTo>
                  <a:lnTo>
                    <a:pt x="1220120" y="161680"/>
                  </a:lnTo>
                  <a:lnTo>
                    <a:pt x="1196657" y="196516"/>
                  </a:lnTo>
                  <a:lnTo>
                    <a:pt x="1161859" y="219993"/>
                  </a:lnTo>
                  <a:lnTo>
                    <a:pt x="1119251" y="228600"/>
                  </a:lnTo>
                  <a:lnTo>
                    <a:pt x="1076569" y="219993"/>
                  </a:lnTo>
                  <a:lnTo>
                    <a:pt x="1041733" y="196516"/>
                  </a:lnTo>
                  <a:lnTo>
                    <a:pt x="1018256" y="161680"/>
                  </a:lnTo>
                  <a:lnTo>
                    <a:pt x="1009650" y="118999"/>
                  </a:lnTo>
                  <a:close/>
                </a:path>
                <a:path w="1228725" h="228600">
                  <a:moveTo>
                    <a:pt x="295275" y="109474"/>
                  </a:moveTo>
                  <a:lnTo>
                    <a:pt x="303881" y="66865"/>
                  </a:lnTo>
                  <a:lnTo>
                    <a:pt x="327358" y="32067"/>
                  </a:lnTo>
                  <a:lnTo>
                    <a:pt x="362194" y="8604"/>
                  </a:lnTo>
                  <a:lnTo>
                    <a:pt x="404875" y="0"/>
                  </a:lnTo>
                  <a:lnTo>
                    <a:pt x="447484" y="8604"/>
                  </a:lnTo>
                  <a:lnTo>
                    <a:pt x="482282" y="32067"/>
                  </a:lnTo>
                  <a:lnTo>
                    <a:pt x="505745" y="66865"/>
                  </a:lnTo>
                  <a:lnTo>
                    <a:pt x="514350" y="109474"/>
                  </a:lnTo>
                  <a:lnTo>
                    <a:pt x="505745" y="152155"/>
                  </a:lnTo>
                  <a:lnTo>
                    <a:pt x="482282" y="186991"/>
                  </a:lnTo>
                  <a:lnTo>
                    <a:pt x="447484" y="210468"/>
                  </a:lnTo>
                  <a:lnTo>
                    <a:pt x="404875" y="219075"/>
                  </a:lnTo>
                  <a:lnTo>
                    <a:pt x="362194" y="210468"/>
                  </a:lnTo>
                  <a:lnTo>
                    <a:pt x="327358" y="186991"/>
                  </a:lnTo>
                  <a:lnTo>
                    <a:pt x="303881" y="152155"/>
                  </a:lnTo>
                  <a:lnTo>
                    <a:pt x="295275" y="109474"/>
                  </a:lnTo>
                  <a:close/>
                </a:path>
              </a:pathLst>
            </a:custGeom>
            <a:ln w="41275">
              <a:solidFill>
                <a:srgbClr val="4285F4"/>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8E3E6852-0DEE-AA8A-2FD2-8BEFF947C178}"/>
                </a:ext>
              </a:extLst>
            </p:cNvPr>
            <p:cNvSpPr/>
            <p:nvPr/>
          </p:nvSpPr>
          <p:spPr>
            <a:xfrm>
              <a:off x="1428829" y="1095375"/>
              <a:ext cx="228600" cy="1946910"/>
            </a:xfrm>
            <a:custGeom>
              <a:avLst/>
              <a:gdLst/>
              <a:ahLst/>
              <a:cxnLst/>
              <a:rect l="l" t="t" r="r" b="b"/>
              <a:pathLst>
                <a:path w="228600" h="1946910">
                  <a:moveTo>
                    <a:pt x="114220" y="59436"/>
                  </a:moveTo>
                  <a:lnTo>
                    <a:pt x="95170" y="82296"/>
                  </a:lnTo>
                  <a:lnTo>
                    <a:pt x="95170" y="1946656"/>
                  </a:lnTo>
                  <a:lnTo>
                    <a:pt x="133270" y="1946656"/>
                  </a:lnTo>
                  <a:lnTo>
                    <a:pt x="133270" y="82296"/>
                  </a:lnTo>
                  <a:lnTo>
                    <a:pt x="114220" y="59436"/>
                  </a:lnTo>
                  <a:close/>
                </a:path>
                <a:path w="228600" h="1946910">
                  <a:moveTo>
                    <a:pt x="114220" y="0"/>
                  </a:moveTo>
                  <a:lnTo>
                    <a:pt x="4365" y="131825"/>
                  </a:lnTo>
                  <a:lnTo>
                    <a:pt x="760" y="138495"/>
                  </a:lnTo>
                  <a:lnTo>
                    <a:pt x="0" y="145748"/>
                  </a:lnTo>
                  <a:lnTo>
                    <a:pt x="2026" y="152739"/>
                  </a:lnTo>
                  <a:lnTo>
                    <a:pt x="6778" y="158623"/>
                  </a:lnTo>
                  <a:lnTo>
                    <a:pt x="13448" y="162228"/>
                  </a:lnTo>
                  <a:lnTo>
                    <a:pt x="20701" y="162988"/>
                  </a:lnTo>
                  <a:lnTo>
                    <a:pt x="27691" y="160962"/>
                  </a:lnTo>
                  <a:lnTo>
                    <a:pt x="33575" y="156210"/>
                  </a:lnTo>
                  <a:lnTo>
                    <a:pt x="95170" y="82296"/>
                  </a:lnTo>
                  <a:lnTo>
                    <a:pt x="95170" y="29717"/>
                  </a:lnTo>
                  <a:lnTo>
                    <a:pt x="138985" y="29717"/>
                  </a:lnTo>
                  <a:lnTo>
                    <a:pt x="114220" y="0"/>
                  </a:lnTo>
                  <a:close/>
                </a:path>
                <a:path w="228600" h="1946910">
                  <a:moveTo>
                    <a:pt x="138985" y="29717"/>
                  </a:moveTo>
                  <a:lnTo>
                    <a:pt x="133270" y="29717"/>
                  </a:lnTo>
                  <a:lnTo>
                    <a:pt x="133270" y="82296"/>
                  </a:lnTo>
                  <a:lnTo>
                    <a:pt x="194865" y="156210"/>
                  </a:lnTo>
                  <a:lnTo>
                    <a:pt x="200749" y="160962"/>
                  </a:lnTo>
                  <a:lnTo>
                    <a:pt x="207740" y="162988"/>
                  </a:lnTo>
                  <a:lnTo>
                    <a:pt x="214993" y="162228"/>
                  </a:lnTo>
                  <a:lnTo>
                    <a:pt x="221662" y="158623"/>
                  </a:lnTo>
                  <a:lnTo>
                    <a:pt x="226415" y="152739"/>
                  </a:lnTo>
                  <a:lnTo>
                    <a:pt x="228441" y="145748"/>
                  </a:lnTo>
                  <a:lnTo>
                    <a:pt x="227681" y="138495"/>
                  </a:lnTo>
                  <a:lnTo>
                    <a:pt x="224075" y="131825"/>
                  </a:lnTo>
                  <a:lnTo>
                    <a:pt x="138985" y="29717"/>
                  </a:lnTo>
                  <a:close/>
                </a:path>
                <a:path w="228600" h="1946910">
                  <a:moveTo>
                    <a:pt x="133270" y="29717"/>
                  </a:moveTo>
                  <a:lnTo>
                    <a:pt x="95170" y="29717"/>
                  </a:lnTo>
                  <a:lnTo>
                    <a:pt x="95170" y="82296"/>
                  </a:lnTo>
                  <a:lnTo>
                    <a:pt x="114220" y="59436"/>
                  </a:lnTo>
                  <a:lnTo>
                    <a:pt x="99615" y="41910"/>
                  </a:lnTo>
                  <a:lnTo>
                    <a:pt x="133270" y="41910"/>
                  </a:lnTo>
                  <a:lnTo>
                    <a:pt x="133270" y="29717"/>
                  </a:lnTo>
                  <a:close/>
                </a:path>
                <a:path w="228600" h="1946910">
                  <a:moveTo>
                    <a:pt x="133270" y="41910"/>
                  </a:moveTo>
                  <a:lnTo>
                    <a:pt x="128825" y="41910"/>
                  </a:lnTo>
                  <a:lnTo>
                    <a:pt x="114220" y="59436"/>
                  </a:lnTo>
                  <a:lnTo>
                    <a:pt x="133270" y="82296"/>
                  </a:lnTo>
                  <a:lnTo>
                    <a:pt x="133270" y="41910"/>
                  </a:lnTo>
                  <a:close/>
                </a:path>
                <a:path w="228600" h="1946910">
                  <a:moveTo>
                    <a:pt x="128825" y="41910"/>
                  </a:moveTo>
                  <a:lnTo>
                    <a:pt x="99615" y="41910"/>
                  </a:lnTo>
                  <a:lnTo>
                    <a:pt x="114220" y="59436"/>
                  </a:lnTo>
                  <a:lnTo>
                    <a:pt x="128825" y="4191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7" name="object 6">
              <a:extLst>
                <a:ext uri="{FF2B5EF4-FFF2-40B4-BE49-F238E27FC236}">
                  <a16:creationId xmlns:a16="http://schemas.microsoft.com/office/drawing/2014/main" id="{F7E49EED-8FA4-7A85-DECB-0EDA0900771A}"/>
                </a:ext>
              </a:extLst>
            </p:cNvPr>
            <p:cNvPicPr/>
            <p:nvPr/>
          </p:nvPicPr>
          <p:blipFill>
            <a:blip r:embed="rId5" cstate="print"/>
            <a:stretch>
              <a:fillRect/>
            </a:stretch>
          </p:blipFill>
          <p:spPr>
            <a:xfrm>
              <a:off x="3614800" y="1320545"/>
              <a:ext cx="221614" cy="221741"/>
            </a:xfrm>
            <a:prstGeom prst="rect">
              <a:avLst/>
            </a:prstGeom>
          </p:spPr>
        </p:pic>
        <p:pic>
          <p:nvPicPr>
            <p:cNvPr id="8" name="object 7">
              <a:extLst>
                <a:ext uri="{FF2B5EF4-FFF2-40B4-BE49-F238E27FC236}">
                  <a16:creationId xmlns:a16="http://schemas.microsoft.com/office/drawing/2014/main" id="{D62C754E-0481-6937-45B1-377BC409C973}"/>
                </a:ext>
              </a:extLst>
            </p:cNvPr>
            <p:cNvPicPr/>
            <p:nvPr/>
          </p:nvPicPr>
          <p:blipFill>
            <a:blip r:embed="rId6" cstate="print"/>
            <a:stretch>
              <a:fillRect/>
            </a:stretch>
          </p:blipFill>
          <p:spPr>
            <a:xfrm>
              <a:off x="3927474" y="1320545"/>
              <a:ext cx="221741" cy="221741"/>
            </a:xfrm>
            <a:prstGeom prst="rect">
              <a:avLst/>
            </a:prstGeom>
          </p:spPr>
        </p:pic>
        <p:pic>
          <p:nvPicPr>
            <p:cNvPr id="9" name="object 8">
              <a:extLst>
                <a:ext uri="{FF2B5EF4-FFF2-40B4-BE49-F238E27FC236}">
                  <a16:creationId xmlns:a16="http://schemas.microsoft.com/office/drawing/2014/main" id="{9AE1E589-6CB4-C22C-D0B7-39187705E645}"/>
                </a:ext>
              </a:extLst>
            </p:cNvPr>
            <p:cNvPicPr/>
            <p:nvPr/>
          </p:nvPicPr>
          <p:blipFill>
            <a:blip r:embed="rId7" cstate="print"/>
            <a:stretch>
              <a:fillRect/>
            </a:stretch>
          </p:blipFill>
          <p:spPr>
            <a:xfrm>
              <a:off x="4276597" y="1320545"/>
              <a:ext cx="221741" cy="221741"/>
            </a:xfrm>
            <a:prstGeom prst="rect">
              <a:avLst/>
            </a:prstGeom>
          </p:spPr>
        </p:pic>
        <p:pic>
          <p:nvPicPr>
            <p:cNvPr id="10" name="object 9">
              <a:extLst>
                <a:ext uri="{FF2B5EF4-FFF2-40B4-BE49-F238E27FC236}">
                  <a16:creationId xmlns:a16="http://schemas.microsoft.com/office/drawing/2014/main" id="{C517BB5E-4A8C-D887-F73A-C4DADBA8CE21}"/>
                </a:ext>
              </a:extLst>
            </p:cNvPr>
            <p:cNvPicPr/>
            <p:nvPr/>
          </p:nvPicPr>
          <p:blipFill>
            <a:blip r:embed="rId8" cstate="print"/>
            <a:stretch>
              <a:fillRect/>
            </a:stretch>
          </p:blipFill>
          <p:spPr>
            <a:xfrm>
              <a:off x="4674488" y="1320545"/>
              <a:ext cx="221614" cy="221741"/>
            </a:xfrm>
            <a:prstGeom prst="rect">
              <a:avLst/>
            </a:prstGeom>
          </p:spPr>
        </p:pic>
        <p:sp>
          <p:nvSpPr>
            <p:cNvPr id="11" name="object 10">
              <a:extLst>
                <a:ext uri="{FF2B5EF4-FFF2-40B4-BE49-F238E27FC236}">
                  <a16:creationId xmlns:a16="http://schemas.microsoft.com/office/drawing/2014/main" id="{BBE3675E-918C-536C-BE40-D6FF8D5AD8EC}"/>
                </a:ext>
              </a:extLst>
            </p:cNvPr>
            <p:cNvSpPr/>
            <p:nvPr/>
          </p:nvSpPr>
          <p:spPr>
            <a:xfrm>
              <a:off x="1433575" y="1433576"/>
              <a:ext cx="228600" cy="0"/>
            </a:xfrm>
            <a:custGeom>
              <a:avLst/>
              <a:gdLst/>
              <a:ahLst/>
              <a:cxnLst/>
              <a:rect l="l" t="t" r="r" b="b"/>
              <a:pathLst>
                <a:path w="228600">
                  <a:moveTo>
                    <a:pt x="0" y="0"/>
                  </a:moveTo>
                  <a:lnTo>
                    <a:pt x="228600" y="0"/>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1">
              <a:extLst>
                <a:ext uri="{FF2B5EF4-FFF2-40B4-BE49-F238E27FC236}">
                  <a16:creationId xmlns:a16="http://schemas.microsoft.com/office/drawing/2014/main" id="{B66145D1-8A44-DF48-4C84-B79AD940FA78}"/>
                </a:ext>
              </a:extLst>
            </p:cNvPr>
            <p:cNvSpPr/>
            <p:nvPr/>
          </p:nvSpPr>
          <p:spPr>
            <a:xfrm>
              <a:off x="1657349" y="990600"/>
              <a:ext cx="3669665" cy="2012314"/>
            </a:xfrm>
            <a:custGeom>
              <a:avLst/>
              <a:gdLst/>
              <a:ahLst/>
              <a:cxnLst/>
              <a:rect l="l" t="t" r="r" b="b"/>
              <a:pathLst>
                <a:path w="3669665" h="2012314">
                  <a:moveTo>
                    <a:pt x="0" y="2012061"/>
                  </a:moveTo>
                  <a:lnTo>
                    <a:pt x="3669411" y="0"/>
                  </a:lnTo>
                </a:path>
              </a:pathLst>
            </a:custGeom>
            <a:ln w="38100">
              <a:solidFill>
                <a:srgbClr val="0096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4" name="object 12">
              <a:extLst>
                <a:ext uri="{FF2B5EF4-FFF2-40B4-BE49-F238E27FC236}">
                  <a16:creationId xmlns:a16="http://schemas.microsoft.com/office/drawing/2014/main" id="{9AE9BB08-153E-43F0-0986-CD0CA81C6621}"/>
                </a:ext>
              </a:extLst>
            </p:cNvPr>
            <p:cNvPicPr/>
            <p:nvPr/>
          </p:nvPicPr>
          <p:blipFill>
            <a:blip r:embed="rId9" cstate="print"/>
            <a:stretch>
              <a:fillRect/>
            </a:stretch>
          </p:blipFill>
          <p:spPr>
            <a:xfrm>
              <a:off x="1422080" y="973455"/>
              <a:ext cx="2153470" cy="1790700"/>
            </a:xfrm>
            <a:prstGeom prst="rect">
              <a:avLst/>
            </a:prstGeom>
          </p:spPr>
        </p:pic>
      </p:grpSp>
      <p:sp>
        <p:nvSpPr>
          <p:cNvPr id="15" name="object 13">
            <a:extLst>
              <a:ext uri="{FF2B5EF4-FFF2-40B4-BE49-F238E27FC236}">
                <a16:creationId xmlns:a16="http://schemas.microsoft.com/office/drawing/2014/main" id="{24DF82C7-5373-F8D8-F6EC-6050D23891A9}"/>
              </a:ext>
            </a:extLst>
          </p:cNvPr>
          <p:cNvSpPr txBox="1"/>
          <p:nvPr/>
        </p:nvSpPr>
        <p:spPr>
          <a:xfrm>
            <a:off x="1349010" y="2408847"/>
            <a:ext cx="1285875" cy="1708785"/>
          </a:xfrm>
          <a:prstGeom prst="rect">
            <a:avLst/>
          </a:prstGeom>
        </p:spPr>
        <p:txBody>
          <a:bodyPr vert="horz" wrap="square" lIns="0" tIns="122555" rIns="0" bIns="0" rtlCol="0">
            <a:spAutoFit/>
          </a:bodyPr>
          <a:lstStyle/>
          <a:p>
            <a:pPr marR="5080" algn="r" defTabSz="914400" eaLnBrk="1" fontAlgn="auto" hangingPunct="1">
              <a:spcBef>
                <a:spcPts val="965"/>
              </a:spcBef>
              <a:spcAft>
                <a:spcPts val="0"/>
              </a:spcAft>
              <a:buClrTx/>
              <a:buSzTx/>
              <a:buFontTx/>
              <a:buNone/>
            </a:pPr>
            <a:r>
              <a:rPr sz="2000" kern="0" dirty="0">
                <a:solidFill>
                  <a:sysClr val="windowText" lastClr="000000"/>
                </a:solidFill>
                <a:latin typeface="Verdana"/>
                <a:cs typeface="Verdana"/>
              </a:rPr>
              <a:t>(</a:t>
            </a:r>
            <a:r>
              <a:rPr sz="2000" kern="0" dirty="0">
                <a:solidFill>
                  <a:srgbClr val="945200"/>
                </a:solidFill>
                <a:latin typeface="Verdana"/>
                <a:cs typeface="Verdana"/>
              </a:rPr>
              <a:t>yes</a:t>
            </a:r>
            <a:r>
              <a:rPr sz="2000" kern="0" dirty="0">
                <a:solidFill>
                  <a:sysClr val="windowText" lastClr="000000"/>
                </a:solidFill>
                <a:latin typeface="Verdana"/>
                <a:cs typeface="Verdana"/>
              </a:rPr>
              <a:t>)</a:t>
            </a:r>
            <a:r>
              <a:rPr sz="2000" kern="0" spc="-55" dirty="0">
                <a:solidFill>
                  <a:sysClr val="windowText" lastClr="000000"/>
                </a:solidFill>
                <a:latin typeface="Verdana"/>
                <a:cs typeface="Verdana"/>
              </a:rPr>
              <a:t> </a:t>
            </a:r>
            <a:r>
              <a:rPr sz="2000" kern="0" spc="-50" dirty="0">
                <a:solidFill>
                  <a:srgbClr val="945200"/>
                </a:solidFill>
                <a:latin typeface="Cambria Math"/>
                <a:cs typeface="Cambria Math"/>
              </a:rPr>
              <a:t>1</a:t>
            </a:r>
            <a:endParaRPr sz="2000" kern="0">
              <a:solidFill>
                <a:sysClr val="windowText" lastClr="000000"/>
              </a:solidFill>
              <a:latin typeface="Cambria Math"/>
              <a:cs typeface="Cambria Math"/>
            </a:endParaRPr>
          </a:p>
          <a:p>
            <a:pPr marR="8890" algn="r" defTabSz="914400" eaLnBrk="1" fontAlgn="auto" hangingPunct="1">
              <a:lnSpc>
                <a:spcPts val="2130"/>
              </a:lnSpc>
              <a:spcBef>
                <a:spcPts val="870"/>
              </a:spcBef>
              <a:spcAft>
                <a:spcPts val="0"/>
              </a:spcAft>
              <a:buClrTx/>
              <a:buSzTx/>
              <a:buFontTx/>
              <a:buNone/>
            </a:pPr>
            <a:r>
              <a:rPr sz="2000" kern="0" spc="-10" dirty="0">
                <a:solidFill>
                  <a:srgbClr val="7030A0"/>
                </a:solidFill>
                <a:latin typeface="Verdana"/>
                <a:cs typeface="Verdana"/>
              </a:rPr>
              <a:t>threshold</a:t>
            </a:r>
            <a:endParaRPr sz="2000" kern="0">
              <a:solidFill>
                <a:sysClr val="windowText" lastClr="000000"/>
              </a:solidFill>
              <a:latin typeface="Verdana"/>
              <a:cs typeface="Verdana"/>
            </a:endParaRPr>
          </a:p>
          <a:p>
            <a:pPr marR="25400" algn="r" defTabSz="914400" eaLnBrk="1" fontAlgn="auto" hangingPunct="1">
              <a:lnSpc>
                <a:spcPts val="1889"/>
              </a:lnSpc>
              <a:spcBef>
                <a:spcPts val="0"/>
              </a:spcBef>
              <a:spcAft>
                <a:spcPts val="0"/>
              </a:spcAft>
              <a:buClrTx/>
              <a:buSzTx/>
              <a:buFontTx/>
              <a:buNone/>
            </a:pPr>
            <a:r>
              <a:rPr kern="0" spc="-25" dirty="0">
                <a:solidFill>
                  <a:srgbClr val="C00000"/>
                </a:solidFill>
                <a:latin typeface="Verdana"/>
                <a:cs typeface="Verdana"/>
              </a:rPr>
              <a:t>malignant?</a:t>
            </a:r>
            <a:endParaRPr kern="0">
              <a:solidFill>
                <a:sysClr val="windowText" lastClr="000000"/>
              </a:solidFill>
              <a:latin typeface="Verdana"/>
              <a:cs typeface="Verdana"/>
            </a:endParaRPr>
          </a:p>
          <a:p>
            <a:pPr defTabSz="914400" eaLnBrk="1" fontAlgn="auto" hangingPunct="1">
              <a:spcBef>
                <a:spcPts val="500"/>
              </a:spcBef>
              <a:spcAft>
                <a:spcPts val="0"/>
              </a:spcAft>
              <a:buClrTx/>
              <a:buSzTx/>
              <a:buFontTx/>
              <a:buNone/>
            </a:pPr>
            <a:endParaRPr kern="0">
              <a:solidFill>
                <a:sysClr val="windowText" lastClr="000000"/>
              </a:solidFill>
              <a:latin typeface="Verdana"/>
              <a:cs typeface="Verdana"/>
            </a:endParaRPr>
          </a:p>
          <a:p>
            <a:pPr marR="78105" algn="r" defTabSz="914400" eaLnBrk="1" fontAlgn="auto" hangingPunct="1">
              <a:spcBef>
                <a:spcPts val="5"/>
              </a:spcBef>
              <a:spcAft>
                <a:spcPts val="0"/>
              </a:spcAft>
              <a:buClrTx/>
              <a:buSzTx/>
              <a:buFontTx/>
              <a:buNone/>
            </a:pPr>
            <a:r>
              <a:rPr sz="2000" kern="0" dirty="0">
                <a:solidFill>
                  <a:sysClr val="windowText" lastClr="000000"/>
                </a:solidFill>
                <a:latin typeface="Verdana"/>
                <a:cs typeface="Verdana"/>
              </a:rPr>
              <a:t>(</a:t>
            </a:r>
            <a:r>
              <a:rPr sz="2000" kern="0" dirty="0">
                <a:solidFill>
                  <a:srgbClr val="7A81FF"/>
                </a:solidFill>
                <a:latin typeface="Verdana"/>
                <a:cs typeface="Verdana"/>
              </a:rPr>
              <a:t>no</a:t>
            </a:r>
            <a:r>
              <a:rPr sz="2000" kern="0" dirty="0">
                <a:solidFill>
                  <a:sysClr val="windowText" lastClr="000000"/>
                </a:solidFill>
                <a:latin typeface="Verdana"/>
                <a:cs typeface="Verdana"/>
              </a:rPr>
              <a:t>)</a:t>
            </a:r>
            <a:r>
              <a:rPr sz="2000" kern="0" spc="-5" dirty="0">
                <a:solidFill>
                  <a:sysClr val="windowText" lastClr="000000"/>
                </a:solidFill>
                <a:latin typeface="Verdana"/>
                <a:cs typeface="Verdana"/>
              </a:rPr>
              <a:t> </a:t>
            </a:r>
            <a:r>
              <a:rPr sz="2000" kern="0" spc="-50" dirty="0">
                <a:solidFill>
                  <a:srgbClr val="7A81FF"/>
                </a:solidFill>
                <a:latin typeface="Cambria Math"/>
                <a:cs typeface="Cambria Math"/>
              </a:rPr>
              <a:t>0</a:t>
            </a:r>
            <a:endParaRPr sz="2000" kern="0">
              <a:solidFill>
                <a:sysClr val="windowText" lastClr="000000"/>
              </a:solidFill>
              <a:latin typeface="Cambria Math"/>
              <a:cs typeface="Cambria Math"/>
            </a:endParaRPr>
          </a:p>
        </p:txBody>
      </p:sp>
      <p:sp>
        <p:nvSpPr>
          <p:cNvPr id="16" name="object 14">
            <a:extLst>
              <a:ext uri="{FF2B5EF4-FFF2-40B4-BE49-F238E27FC236}">
                <a16:creationId xmlns:a16="http://schemas.microsoft.com/office/drawing/2014/main" id="{3B455A59-34D2-E3E1-1A04-7A0CC72B49E0}"/>
              </a:ext>
            </a:extLst>
          </p:cNvPr>
          <p:cNvSpPr txBox="1"/>
          <p:nvPr/>
        </p:nvSpPr>
        <p:spPr>
          <a:xfrm>
            <a:off x="5856938" y="1926564"/>
            <a:ext cx="486409"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spc="-30" baseline="12500" dirty="0">
                <a:solidFill>
                  <a:srgbClr val="0096FF"/>
                </a:solidFill>
                <a:latin typeface="Cambria Math"/>
                <a:cs typeface="Cambria Math"/>
              </a:rPr>
              <a:t>𝑓</a:t>
            </a:r>
            <a:r>
              <a:rPr sz="1500" kern="0" spc="-20" dirty="0">
                <a:solidFill>
                  <a:sysClr val="windowText" lastClr="000000"/>
                </a:solidFill>
                <a:latin typeface="Cambria Math"/>
                <a:cs typeface="Cambria Math"/>
              </a:rPr>
              <a:t>𝑤,𝑏</a:t>
            </a:r>
            <a:endParaRPr sz="1500" kern="0">
              <a:solidFill>
                <a:sysClr val="windowText" lastClr="000000"/>
              </a:solidFill>
              <a:latin typeface="Cambria Math"/>
              <a:cs typeface="Cambria Math"/>
            </a:endParaRPr>
          </a:p>
        </p:txBody>
      </p:sp>
      <p:sp>
        <p:nvSpPr>
          <p:cNvPr id="17" name="object 15">
            <a:extLst>
              <a:ext uri="{FF2B5EF4-FFF2-40B4-BE49-F238E27FC236}">
                <a16:creationId xmlns:a16="http://schemas.microsoft.com/office/drawing/2014/main" id="{6A4D67E1-F7F2-885E-0F49-78D6AE20CCEB}"/>
              </a:ext>
            </a:extLst>
          </p:cNvPr>
          <p:cNvSpPr/>
          <p:nvPr/>
        </p:nvSpPr>
        <p:spPr>
          <a:xfrm>
            <a:off x="6341317" y="1947011"/>
            <a:ext cx="309245" cy="238760"/>
          </a:xfrm>
          <a:custGeom>
            <a:avLst/>
            <a:gdLst/>
            <a:ahLst/>
            <a:cxnLst/>
            <a:rect l="l" t="t" r="r" b="b"/>
            <a:pathLst>
              <a:path w="309245" h="238759">
                <a:moveTo>
                  <a:pt x="233298" y="0"/>
                </a:moveTo>
                <a:lnTo>
                  <a:pt x="229869" y="9651"/>
                </a:lnTo>
                <a:lnTo>
                  <a:pt x="243659" y="15654"/>
                </a:lnTo>
                <a:lnTo>
                  <a:pt x="255508" y="23955"/>
                </a:lnTo>
                <a:lnTo>
                  <a:pt x="279598" y="62404"/>
                </a:lnTo>
                <a:lnTo>
                  <a:pt x="287527" y="117983"/>
                </a:lnTo>
                <a:lnTo>
                  <a:pt x="286646" y="138955"/>
                </a:lnTo>
                <a:lnTo>
                  <a:pt x="273430" y="190373"/>
                </a:lnTo>
                <a:lnTo>
                  <a:pt x="243820" y="222573"/>
                </a:lnTo>
                <a:lnTo>
                  <a:pt x="230250" y="228600"/>
                </a:lnTo>
                <a:lnTo>
                  <a:pt x="233298" y="238251"/>
                </a:lnTo>
                <a:lnTo>
                  <a:pt x="278804" y="211195"/>
                </a:lnTo>
                <a:lnTo>
                  <a:pt x="304371" y="161258"/>
                </a:lnTo>
                <a:lnTo>
                  <a:pt x="309244" y="119252"/>
                </a:lnTo>
                <a:lnTo>
                  <a:pt x="308008" y="97397"/>
                </a:lnTo>
                <a:lnTo>
                  <a:pt x="298154" y="58638"/>
                </a:lnTo>
                <a:lnTo>
                  <a:pt x="265668" y="15319"/>
                </a:lnTo>
                <a:lnTo>
                  <a:pt x="250537" y="6260"/>
                </a:lnTo>
                <a:lnTo>
                  <a:pt x="233298" y="0"/>
                </a:lnTo>
                <a:close/>
              </a:path>
              <a:path w="309245" h="238759">
                <a:moveTo>
                  <a:pt x="76072" y="0"/>
                </a:moveTo>
                <a:lnTo>
                  <a:pt x="30567" y="27164"/>
                </a:lnTo>
                <a:lnTo>
                  <a:pt x="4937" y="77184"/>
                </a:lnTo>
                <a:lnTo>
                  <a:pt x="0" y="119252"/>
                </a:lnTo>
                <a:lnTo>
                  <a:pt x="1236" y="141089"/>
                </a:lnTo>
                <a:lnTo>
                  <a:pt x="11090" y="179760"/>
                </a:lnTo>
                <a:lnTo>
                  <a:pt x="43592" y="222996"/>
                </a:lnTo>
                <a:lnTo>
                  <a:pt x="76072" y="238251"/>
                </a:lnTo>
                <a:lnTo>
                  <a:pt x="78993" y="228600"/>
                </a:lnTo>
                <a:lnTo>
                  <a:pt x="65444" y="222573"/>
                </a:lnTo>
                <a:lnTo>
                  <a:pt x="53752" y="214201"/>
                </a:lnTo>
                <a:lnTo>
                  <a:pt x="29773" y="175186"/>
                </a:lnTo>
                <a:lnTo>
                  <a:pt x="21843" y="117983"/>
                </a:lnTo>
                <a:lnTo>
                  <a:pt x="22725" y="97647"/>
                </a:lnTo>
                <a:lnTo>
                  <a:pt x="35940" y="47498"/>
                </a:lnTo>
                <a:lnTo>
                  <a:pt x="65659" y="15654"/>
                </a:lnTo>
                <a:lnTo>
                  <a:pt x="79375" y="9651"/>
                </a:lnTo>
                <a:lnTo>
                  <a:pt x="7607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6">
            <a:extLst>
              <a:ext uri="{FF2B5EF4-FFF2-40B4-BE49-F238E27FC236}">
                <a16:creationId xmlns:a16="http://schemas.microsoft.com/office/drawing/2014/main" id="{34818199-1D76-4DDE-24D1-578399A361DC}"/>
              </a:ext>
            </a:extLst>
          </p:cNvPr>
          <p:cNvSpPr txBox="1"/>
          <p:nvPr/>
        </p:nvSpPr>
        <p:spPr>
          <a:xfrm>
            <a:off x="6416374" y="1869033"/>
            <a:ext cx="1375410"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tabLst>
                <a:tab pos="327025" algn="l"/>
              </a:tabLst>
            </a:pPr>
            <a:r>
              <a:rPr sz="2000" kern="0" spc="-50" dirty="0">
                <a:solidFill>
                  <a:srgbClr val="FF9300"/>
                </a:solidFill>
                <a:latin typeface="Cambria Math"/>
                <a:cs typeface="Cambria Math"/>
              </a:rPr>
              <a:t>𝑥</a:t>
            </a:r>
            <a:r>
              <a:rPr sz="2000" kern="0" dirty="0">
                <a:solidFill>
                  <a:srgbClr val="FF9300"/>
                </a:solidFill>
                <a:latin typeface="Cambria Math"/>
                <a:cs typeface="Cambria Math"/>
              </a:rPr>
              <a:t>	</a:t>
            </a:r>
            <a:r>
              <a:rPr sz="2000" kern="0" dirty="0">
                <a:solidFill>
                  <a:sysClr val="windowText" lastClr="000000"/>
                </a:solidFill>
                <a:latin typeface="Cambria Math"/>
                <a:cs typeface="Cambria Math"/>
              </a:rPr>
              <a:t>=</a:t>
            </a:r>
            <a:r>
              <a:rPr sz="2000" kern="0" spc="85" dirty="0">
                <a:solidFill>
                  <a:sysClr val="windowText" lastClr="000000"/>
                </a:solidFill>
                <a:latin typeface="Cambria Math"/>
                <a:cs typeface="Cambria Math"/>
              </a:rPr>
              <a:t> </a:t>
            </a:r>
            <a:r>
              <a:rPr sz="2000" kern="0" dirty="0">
                <a:solidFill>
                  <a:sysClr val="windowText" lastClr="000000"/>
                </a:solidFill>
                <a:latin typeface="Cambria Math"/>
                <a:cs typeface="Cambria Math"/>
              </a:rPr>
              <a:t>𝑤</a:t>
            </a:r>
            <a:r>
              <a:rPr sz="2000" kern="0" dirty="0">
                <a:solidFill>
                  <a:srgbClr val="FF9300"/>
                </a:solidFill>
                <a:latin typeface="Cambria Math"/>
                <a:cs typeface="Cambria Math"/>
              </a:rPr>
              <a:t>𝑥</a:t>
            </a:r>
            <a:r>
              <a:rPr sz="2000" kern="0" spc="75" dirty="0">
                <a:solidFill>
                  <a:srgbClr val="FF9300"/>
                </a:solidFill>
                <a:latin typeface="Cambria Math"/>
                <a:cs typeface="Cambria Math"/>
              </a:rPr>
              <a:t> </a:t>
            </a:r>
            <a:r>
              <a:rPr sz="2000" kern="0" dirty="0">
                <a:solidFill>
                  <a:sysClr val="windowText" lastClr="000000"/>
                </a:solidFill>
                <a:latin typeface="Cambria Math"/>
                <a:cs typeface="Cambria Math"/>
              </a:rPr>
              <a:t>+</a:t>
            </a:r>
            <a:r>
              <a:rPr sz="2000" kern="0" spc="15" dirty="0">
                <a:solidFill>
                  <a:sysClr val="windowText" lastClr="000000"/>
                </a:solidFill>
                <a:latin typeface="Cambria Math"/>
                <a:cs typeface="Cambria Math"/>
              </a:rPr>
              <a:t> </a:t>
            </a:r>
            <a:r>
              <a:rPr sz="2000" kern="0" spc="-50" dirty="0">
                <a:solidFill>
                  <a:sysClr val="windowText" lastClr="000000"/>
                </a:solidFill>
                <a:latin typeface="Cambria Math"/>
                <a:cs typeface="Cambria Math"/>
              </a:rPr>
              <a:t>𝑏</a:t>
            </a:r>
            <a:endParaRPr sz="2000" kern="0">
              <a:solidFill>
                <a:sysClr val="windowText" lastClr="000000"/>
              </a:solidFill>
              <a:latin typeface="Cambria Math"/>
              <a:cs typeface="Cambria Math"/>
            </a:endParaRPr>
          </a:p>
        </p:txBody>
      </p:sp>
      <p:sp>
        <p:nvSpPr>
          <p:cNvPr id="19" name="object 17">
            <a:extLst>
              <a:ext uri="{FF2B5EF4-FFF2-40B4-BE49-F238E27FC236}">
                <a16:creationId xmlns:a16="http://schemas.microsoft.com/office/drawing/2014/main" id="{D08FD905-F88F-1BB2-1180-1F140E3086A9}"/>
              </a:ext>
            </a:extLst>
          </p:cNvPr>
          <p:cNvSpPr/>
          <p:nvPr/>
        </p:nvSpPr>
        <p:spPr>
          <a:xfrm>
            <a:off x="2878534" y="5149443"/>
            <a:ext cx="309245" cy="238760"/>
          </a:xfrm>
          <a:custGeom>
            <a:avLst/>
            <a:gdLst/>
            <a:ahLst/>
            <a:cxnLst/>
            <a:rect l="l" t="t" r="r" b="b"/>
            <a:pathLst>
              <a:path w="309244" h="238760">
                <a:moveTo>
                  <a:pt x="233171" y="0"/>
                </a:moveTo>
                <a:lnTo>
                  <a:pt x="229743" y="9677"/>
                </a:lnTo>
                <a:lnTo>
                  <a:pt x="243550" y="15658"/>
                </a:lnTo>
                <a:lnTo>
                  <a:pt x="255428" y="23942"/>
                </a:lnTo>
                <a:lnTo>
                  <a:pt x="279471" y="62339"/>
                </a:lnTo>
                <a:lnTo>
                  <a:pt x="287400" y="117919"/>
                </a:lnTo>
                <a:lnTo>
                  <a:pt x="286519" y="138929"/>
                </a:lnTo>
                <a:lnTo>
                  <a:pt x="273304" y="190372"/>
                </a:lnTo>
                <a:lnTo>
                  <a:pt x="243746" y="222535"/>
                </a:lnTo>
                <a:lnTo>
                  <a:pt x="230124" y="228549"/>
                </a:lnTo>
                <a:lnTo>
                  <a:pt x="233171" y="238213"/>
                </a:lnTo>
                <a:lnTo>
                  <a:pt x="278677" y="211178"/>
                </a:lnTo>
                <a:lnTo>
                  <a:pt x="304244" y="161258"/>
                </a:lnTo>
                <a:lnTo>
                  <a:pt x="309118" y="119176"/>
                </a:lnTo>
                <a:lnTo>
                  <a:pt x="307899" y="97335"/>
                </a:lnTo>
                <a:lnTo>
                  <a:pt x="298080" y="58626"/>
                </a:lnTo>
                <a:lnTo>
                  <a:pt x="265541" y="15278"/>
                </a:lnTo>
                <a:lnTo>
                  <a:pt x="250410" y="6238"/>
                </a:lnTo>
                <a:lnTo>
                  <a:pt x="233171" y="0"/>
                </a:lnTo>
                <a:close/>
              </a:path>
              <a:path w="309244" h="238760">
                <a:moveTo>
                  <a:pt x="75945" y="0"/>
                </a:moveTo>
                <a:lnTo>
                  <a:pt x="30493" y="27117"/>
                </a:lnTo>
                <a:lnTo>
                  <a:pt x="4873" y="77152"/>
                </a:lnTo>
                <a:lnTo>
                  <a:pt x="0" y="119176"/>
                </a:lnTo>
                <a:lnTo>
                  <a:pt x="1216" y="141060"/>
                </a:lnTo>
                <a:lnTo>
                  <a:pt x="10983" y="179770"/>
                </a:lnTo>
                <a:lnTo>
                  <a:pt x="43465" y="222977"/>
                </a:lnTo>
                <a:lnTo>
                  <a:pt x="75945" y="238213"/>
                </a:lnTo>
                <a:lnTo>
                  <a:pt x="78993" y="228549"/>
                </a:lnTo>
                <a:lnTo>
                  <a:pt x="65371" y="222535"/>
                </a:lnTo>
                <a:lnTo>
                  <a:pt x="53641" y="214171"/>
                </a:lnTo>
                <a:lnTo>
                  <a:pt x="29646" y="175157"/>
                </a:lnTo>
                <a:lnTo>
                  <a:pt x="21717" y="117919"/>
                </a:lnTo>
                <a:lnTo>
                  <a:pt x="22598" y="97595"/>
                </a:lnTo>
                <a:lnTo>
                  <a:pt x="35813" y="47409"/>
                </a:lnTo>
                <a:lnTo>
                  <a:pt x="65585" y="15658"/>
                </a:lnTo>
                <a:lnTo>
                  <a:pt x="79375" y="9677"/>
                </a:lnTo>
                <a:lnTo>
                  <a:pt x="759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8">
            <a:extLst>
              <a:ext uri="{FF2B5EF4-FFF2-40B4-BE49-F238E27FC236}">
                <a16:creationId xmlns:a16="http://schemas.microsoft.com/office/drawing/2014/main" id="{F3DD7ED9-2B89-ED40-07C5-8B916B3B56FB}"/>
              </a:ext>
            </a:extLst>
          </p:cNvPr>
          <p:cNvSpPr txBox="1"/>
          <p:nvPr/>
        </p:nvSpPr>
        <p:spPr>
          <a:xfrm>
            <a:off x="2142442" y="4591088"/>
            <a:ext cx="748030" cy="821055"/>
          </a:xfrm>
          <a:prstGeom prst="rect">
            <a:avLst/>
          </a:prstGeom>
        </p:spPr>
        <p:txBody>
          <a:bodyPr vert="horz" wrap="square" lIns="0" tIns="104775" rIns="0" bIns="0" rtlCol="0">
            <a:spAutoFit/>
          </a:bodyPr>
          <a:lstStyle/>
          <a:p>
            <a:pPr marL="51435" defTabSz="914400" eaLnBrk="1" fontAlgn="auto" hangingPunct="1">
              <a:spcBef>
                <a:spcPts val="825"/>
              </a:spcBef>
              <a:spcAft>
                <a:spcPts val="0"/>
              </a:spcAft>
              <a:buClrTx/>
              <a:buSzTx/>
              <a:buFontTx/>
              <a:buNone/>
            </a:pPr>
            <a:r>
              <a:rPr sz="2000" kern="0" dirty="0">
                <a:solidFill>
                  <a:sysClr val="windowText" lastClr="000000"/>
                </a:solidFill>
                <a:latin typeface="Verdana"/>
                <a:cs typeface="Verdana"/>
              </a:rPr>
              <a:t>if</a:t>
            </a:r>
            <a:r>
              <a:rPr sz="2000" kern="0" spc="-15" dirty="0">
                <a:solidFill>
                  <a:sysClr val="windowText" lastClr="000000"/>
                </a:solidFill>
                <a:latin typeface="Verdana"/>
                <a:cs typeface="Verdana"/>
              </a:rPr>
              <a:t> </a:t>
            </a:r>
            <a:r>
              <a:rPr sz="2000" kern="0" spc="-20" dirty="0">
                <a:solidFill>
                  <a:srgbClr val="0096FF"/>
                </a:solidFill>
                <a:latin typeface="Cambria Math"/>
                <a:cs typeface="Cambria Math"/>
              </a:rPr>
              <a:t>𝑓</a:t>
            </a:r>
            <a:r>
              <a:rPr sz="2250" kern="0" spc="-30" baseline="-16666" dirty="0">
                <a:solidFill>
                  <a:sysClr val="windowText" lastClr="000000"/>
                </a:solidFill>
                <a:latin typeface="Cambria Math"/>
                <a:cs typeface="Cambria Math"/>
              </a:rPr>
              <a:t>𝑤,𝑏</a:t>
            </a:r>
            <a:endParaRPr sz="2250" kern="0" baseline="-16666">
              <a:solidFill>
                <a:sysClr val="windowText" lastClr="000000"/>
              </a:solidFill>
              <a:latin typeface="Cambria Math"/>
              <a:cs typeface="Cambria Math"/>
            </a:endParaRPr>
          </a:p>
          <a:p>
            <a:pPr marL="38100" defTabSz="914400" eaLnBrk="1" fontAlgn="auto" hangingPunct="1">
              <a:spcBef>
                <a:spcPts val="735"/>
              </a:spcBef>
              <a:spcAft>
                <a:spcPts val="0"/>
              </a:spcAft>
              <a:buClrTx/>
              <a:buSzTx/>
              <a:buFontTx/>
              <a:buNone/>
            </a:pPr>
            <a:r>
              <a:rPr sz="2000" kern="0" dirty="0">
                <a:solidFill>
                  <a:sysClr val="windowText" lastClr="000000"/>
                </a:solidFill>
                <a:latin typeface="Verdana"/>
                <a:cs typeface="Verdana"/>
              </a:rPr>
              <a:t>if</a:t>
            </a:r>
            <a:r>
              <a:rPr sz="2000" kern="0" spc="-15" dirty="0">
                <a:solidFill>
                  <a:sysClr val="windowText" lastClr="000000"/>
                </a:solidFill>
                <a:latin typeface="Verdana"/>
                <a:cs typeface="Verdana"/>
              </a:rPr>
              <a:t> </a:t>
            </a:r>
            <a:r>
              <a:rPr sz="2000" kern="0" spc="-20" dirty="0">
                <a:solidFill>
                  <a:srgbClr val="0096FF"/>
                </a:solidFill>
                <a:latin typeface="Cambria Math"/>
                <a:cs typeface="Cambria Math"/>
              </a:rPr>
              <a:t>𝑓</a:t>
            </a:r>
            <a:r>
              <a:rPr sz="2250" kern="0" spc="-30" baseline="-16666" dirty="0">
                <a:solidFill>
                  <a:sysClr val="windowText" lastClr="000000"/>
                </a:solidFill>
                <a:latin typeface="Cambria Math"/>
                <a:cs typeface="Cambria Math"/>
              </a:rPr>
              <a:t>𝑤,𝑏</a:t>
            </a:r>
            <a:endParaRPr sz="2250" kern="0" baseline="-16666">
              <a:solidFill>
                <a:sysClr val="windowText" lastClr="000000"/>
              </a:solidFill>
              <a:latin typeface="Cambria Math"/>
              <a:cs typeface="Cambria Math"/>
            </a:endParaRPr>
          </a:p>
        </p:txBody>
      </p:sp>
      <p:sp>
        <p:nvSpPr>
          <p:cNvPr id="21" name="object 19">
            <a:extLst>
              <a:ext uri="{FF2B5EF4-FFF2-40B4-BE49-F238E27FC236}">
                <a16:creationId xmlns:a16="http://schemas.microsoft.com/office/drawing/2014/main" id="{985E857B-C7BD-4A4C-F2FE-106E6DC6DB27}"/>
              </a:ext>
            </a:extLst>
          </p:cNvPr>
          <p:cNvSpPr/>
          <p:nvPr/>
        </p:nvSpPr>
        <p:spPr>
          <a:xfrm>
            <a:off x="2891870" y="4752314"/>
            <a:ext cx="309245" cy="238125"/>
          </a:xfrm>
          <a:custGeom>
            <a:avLst/>
            <a:gdLst/>
            <a:ahLst/>
            <a:cxnLst/>
            <a:rect l="l" t="t" r="r" b="b"/>
            <a:pathLst>
              <a:path w="309244" h="238125">
                <a:moveTo>
                  <a:pt x="233298" y="0"/>
                </a:moveTo>
                <a:lnTo>
                  <a:pt x="229869" y="9652"/>
                </a:lnTo>
                <a:lnTo>
                  <a:pt x="243659" y="15652"/>
                </a:lnTo>
                <a:lnTo>
                  <a:pt x="255508" y="23939"/>
                </a:lnTo>
                <a:lnTo>
                  <a:pt x="279598" y="62277"/>
                </a:lnTo>
                <a:lnTo>
                  <a:pt x="287527" y="117856"/>
                </a:lnTo>
                <a:lnTo>
                  <a:pt x="286646" y="138884"/>
                </a:lnTo>
                <a:lnTo>
                  <a:pt x="273430" y="190373"/>
                </a:lnTo>
                <a:lnTo>
                  <a:pt x="243802" y="222502"/>
                </a:lnTo>
                <a:lnTo>
                  <a:pt x="230250" y="228473"/>
                </a:lnTo>
                <a:lnTo>
                  <a:pt x="233298" y="238125"/>
                </a:lnTo>
                <a:lnTo>
                  <a:pt x="278804" y="211139"/>
                </a:lnTo>
                <a:lnTo>
                  <a:pt x="304323" y="161242"/>
                </a:lnTo>
                <a:lnTo>
                  <a:pt x="309244" y="119126"/>
                </a:lnTo>
                <a:lnTo>
                  <a:pt x="308008" y="97287"/>
                </a:lnTo>
                <a:lnTo>
                  <a:pt x="298154" y="58564"/>
                </a:lnTo>
                <a:lnTo>
                  <a:pt x="265668" y="15208"/>
                </a:lnTo>
                <a:lnTo>
                  <a:pt x="250537" y="6187"/>
                </a:lnTo>
                <a:lnTo>
                  <a:pt x="233298" y="0"/>
                </a:lnTo>
                <a:close/>
              </a:path>
              <a:path w="309244" h="238125">
                <a:moveTo>
                  <a:pt x="76072" y="0"/>
                </a:moveTo>
                <a:lnTo>
                  <a:pt x="30567" y="27039"/>
                </a:lnTo>
                <a:lnTo>
                  <a:pt x="4937" y="77104"/>
                </a:lnTo>
                <a:lnTo>
                  <a:pt x="0" y="119126"/>
                </a:lnTo>
                <a:lnTo>
                  <a:pt x="1236" y="141035"/>
                </a:lnTo>
                <a:lnTo>
                  <a:pt x="11090" y="179758"/>
                </a:lnTo>
                <a:lnTo>
                  <a:pt x="43497" y="222932"/>
                </a:lnTo>
                <a:lnTo>
                  <a:pt x="76072" y="238125"/>
                </a:lnTo>
                <a:lnTo>
                  <a:pt x="78993" y="228473"/>
                </a:lnTo>
                <a:lnTo>
                  <a:pt x="65444" y="222502"/>
                </a:lnTo>
                <a:lnTo>
                  <a:pt x="53752" y="214137"/>
                </a:lnTo>
                <a:lnTo>
                  <a:pt x="29753" y="175131"/>
                </a:lnTo>
                <a:lnTo>
                  <a:pt x="21716" y="117856"/>
                </a:lnTo>
                <a:lnTo>
                  <a:pt x="22617" y="97520"/>
                </a:lnTo>
                <a:lnTo>
                  <a:pt x="35940" y="47371"/>
                </a:lnTo>
                <a:lnTo>
                  <a:pt x="65658" y="15652"/>
                </a:lnTo>
                <a:lnTo>
                  <a:pt x="79375" y="9652"/>
                </a:lnTo>
                <a:lnTo>
                  <a:pt x="7607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22" name="object 20">
            <a:extLst>
              <a:ext uri="{FF2B5EF4-FFF2-40B4-BE49-F238E27FC236}">
                <a16:creationId xmlns:a16="http://schemas.microsoft.com/office/drawing/2014/main" id="{BBEA20B3-50F5-D81C-8C29-63B309FA4A07}"/>
              </a:ext>
            </a:extLst>
          </p:cNvPr>
          <p:cNvGrpSpPr/>
          <p:nvPr/>
        </p:nvGrpSpPr>
        <p:grpSpPr>
          <a:xfrm>
            <a:off x="2903173" y="1982571"/>
            <a:ext cx="6176010" cy="2173732"/>
            <a:chOff x="1676400" y="707262"/>
            <a:chExt cx="6176010" cy="2173732"/>
          </a:xfrm>
        </p:grpSpPr>
        <p:sp>
          <p:nvSpPr>
            <p:cNvPr id="23" name="object 22">
              <a:extLst>
                <a:ext uri="{FF2B5EF4-FFF2-40B4-BE49-F238E27FC236}">
                  <a16:creationId xmlns:a16="http://schemas.microsoft.com/office/drawing/2014/main" id="{E0FFAE90-3A31-82C6-DAC9-1653C7570CE9}"/>
                </a:ext>
              </a:extLst>
            </p:cNvPr>
            <p:cNvSpPr/>
            <p:nvPr/>
          </p:nvSpPr>
          <p:spPr>
            <a:xfrm>
              <a:off x="1676400" y="761999"/>
              <a:ext cx="6176010" cy="2118995"/>
            </a:xfrm>
            <a:custGeom>
              <a:avLst/>
              <a:gdLst/>
              <a:ahLst/>
              <a:cxnLst/>
              <a:rect l="l" t="t" r="r" b="b"/>
              <a:pathLst>
                <a:path w="6176009" h="2118995">
                  <a:moveTo>
                    <a:pt x="0" y="2118614"/>
                  </a:moveTo>
                  <a:lnTo>
                    <a:pt x="6175629" y="0"/>
                  </a:lnTo>
                </a:path>
              </a:pathLst>
            </a:custGeom>
            <a:ln w="38100">
              <a:solidFill>
                <a:srgbClr val="00B0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4" name="object 23">
              <a:extLst>
                <a:ext uri="{FF2B5EF4-FFF2-40B4-BE49-F238E27FC236}">
                  <a16:creationId xmlns:a16="http://schemas.microsoft.com/office/drawing/2014/main" id="{DEEDB561-0F12-5195-17D9-D308F25B1BC3}"/>
                </a:ext>
              </a:extLst>
            </p:cNvPr>
            <p:cNvPicPr/>
            <p:nvPr/>
          </p:nvPicPr>
          <p:blipFill>
            <a:blip r:embed="rId10" cstate="print"/>
            <a:stretch>
              <a:fillRect/>
            </a:stretch>
          </p:blipFill>
          <p:spPr>
            <a:xfrm>
              <a:off x="4196588" y="1895601"/>
              <a:ext cx="214884" cy="201930"/>
            </a:xfrm>
            <a:prstGeom prst="rect">
              <a:avLst/>
            </a:prstGeom>
          </p:spPr>
        </p:pic>
        <p:sp>
          <p:nvSpPr>
            <p:cNvPr id="25" name="object 24">
              <a:extLst>
                <a:ext uri="{FF2B5EF4-FFF2-40B4-BE49-F238E27FC236}">
                  <a16:creationId xmlns:a16="http://schemas.microsoft.com/office/drawing/2014/main" id="{8E0DA1D3-AF05-DC5E-4919-D3AA4EB7D7FF}"/>
                </a:ext>
              </a:extLst>
            </p:cNvPr>
            <p:cNvSpPr/>
            <p:nvPr/>
          </p:nvSpPr>
          <p:spPr>
            <a:xfrm>
              <a:off x="4251325" y="707262"/>
              <a:ext cx="62230" cy="2006600"/>
            </a:xfrm>
            <a:custGeom>
              <a:avLst/>
              <a:gdLst/>
              <a:ahLst/>
              <a:cxnLst/>
              <a:rect l="l" t="t" r="r" b="b"/>
              <a:pathLst>
                <a:path w="62229" h="2006600">
                  <a:moveTo>
                    <a:pt x="10540" y="1993900"/>
                  </a:moveTo>
                  <a:lnTo>
                    <a:pt x="8636" y="1993900"/>
                  </a:lnTo>
                  <a:lnTo>
                    <a:pt x="8509" y="2006600"/>
                  </a:lnTo>
                  <a:lnTo>
                    <a:pt x="10413" y="2006600"/>
                  </a:lnTo>
                  <a:lnTo>
                    <a:pt x="10540" y="1993900"/>
                  </a:lnTo>
                  <a:close/>
                </a:path>
                <a:path w="62229" h="2006600">
                  <a:moveTo>
                    <a:pt x="12191" y="1993900"/>
                  </a:moveTo>
                  <a:lnTo>
                    <a:pt x="10540" y="1993900"/>
                  </a:lnTo>
                  <a:lnTo>
                    <a:pt x="10413" y="2006600"/>
                  </a:lnTo>
                  <a:lnTo>
                    <a:pt x="12191" y="1993900"/>
                  </a:lnTo>
                  <a:close/>
                </a:path>
                <a:path w="62229" h="2006600">
                  <a:moveTo>
                    <a:pt x="12191" y="1993900"/>
                  </a:moveTo>
                  <a:lnTo>
                    <a:pt x="10413" y="2006600"/>
                  </a:lnTo>
                  <a:lnTo>
                    <a:pt x="11302" y="2006600"/>
                  </a:lnTo>
                  <a:lnTo>
                    <a:pt x="12191" y="1993900"/>
                  </a:lnTo>
                  <a:close/>
                </a:path>
                <a:path w="62229" h="2006600">
                  <a:moveTo>
                    <a:pt x="19685" y="1993900"/>
                  </a:moveTo>
                  <a:lnTo>
                    <a:pt x="12191" y="1993900"/>
                  </a:lnTo>
                  <a:lnTo>
                    <a:pt x="11302" y="2006600"/>
                  </a:lnTo>
                  <a:lnTo>
                    <a:pt x="20574" y="2006600"/>
                  </a:lnTo>
                  <a:lnTo>
                    <a:pt x="19685" y="1993900"/>
                  </a:lnTo>
                  <a:close/>
                </a:path>
                <a:path w="62229" h="2006600">
                  <a:moveTo>
                    <a:pt x="19685" y="1993900"/>
                  </a:moveTo>
                  <a:lnTo>
                    <a:pt x="20574" y="2006600"/>
                  </a:lnTo>
                  <a:lnTo>
                    <a:pt x="21462" y="2006600"/>
                  </a:lnTo>
                  <a:lnTo>
                    <a:pt x="19685" y="1993900"/>
                  </a:lnTo>
                  <a:close/>
                </a:path>
                <a:path w="62229" h="2006600">
                  <a:moveTo>
                    <a:pt x="21336" y="1993900"/>
                  </a:moveTo>
                  <a:lnTo>
                    <a:pt x="19685" y="1993900"/>
                  </a:lnTo>
                  <a:lnTo>
                    <a:pt x="21462" y="2006600"/>
                  </a:lnTo>
                  <a:lnTo>
                    <a:pt x="21336" y="1993900"/>
                  </a:lnTo>
                  <a:close/>
                </a:path>
                <a:path w="62229" h="2006600">
                  <a:moveTo>
                    <a:pt x="23875" y="1993900"/>
                  </a:moveTo>
                  <a:lnTo>
                    <a:pt x="21336" y="1993900"/>
                  </a:lnTo>
                  <a:lnTo>
                    <a:pt x="21462" y="2006600"/>
                  </a:lnTo>
                  <a:lnTo>
                    <a:pt x="23113" y="2006600"/>
                  </a:lnTo>
                  <a:lnTo>
                    <a:pt x="23875" y="1993900"/>
                  </a:lnTo>
                  <a:close/>
                </a:path>
                <a:path w="62229" h="2006600">
                  <a:moveTo>
                    <a:pt x="26542" y="1981200"/>
                  </a:moveTo>
                  <a:lnTo>
                    <a:pt x="9651" y="1981200"/>
                  </a:lnTo>
                  <a:lnTo>
                    <a:pt x="9651" y="1993900"/>
                  </a:lnTo>
                  <a:lnTo>
                    <a:pt x="25780" y="1993900"/>
                  </a:lnTo>
                  <a:lnTo>
                    <a:pt x="26542" y="1981200"/>
                  </a:lnTo>
                  <a:close/>
                </a:path>
                <a:path w="62229" h="2006600">
                  <a:moveTo>
                    <a:pt x="26670" y="1981200"/>
                  </a:moveTo>
                  <a:lnTo>
                    <a:pt x="26542" y="1981200"/>
                  </a:lnTo>
                  <a:lnTo>
                    <a:pt x="25780" y="1993900"/>
                  </a:lnTo>
                  <a:lnTo>
                    <a:pt x="26670" y="1981200"/>
                  </a:lnTo>
                  <a:close/>
                </a:path>
                <a:path w="62229" h="2006600">
                  <a:moveTo>
                    <a:pt x="29845" y="1968500"/>
                  </a:moveTo>
                  <a:lnTo>
                    <a:pt x="12191" y="1968500"/>
                  </a:lnTo>
                  <a:lnTo>
                    <a:pt x="11937" y="1981200"/>
                  </a:lnTo>
                  <a:lnTo>
                    <a:pt x="28701" y="1981200"/>
                  </a:lnTo>
                  <a:lnTo>
                    <a:pt x="29845" y="1968500"/>
                  </a:lnTo>
                  <a:close/>
                </a:path>
                <a:path w="62229" h="2006600">
                  <a:moveTo>
                    <a:pt x="13970" y="1960033"/>
                  </a:moveTo>
                  <a:lnTo>
                    <a:pt x="13715" y="1968500"/>
                  </a:lnTo>
                  <a:lnTo>
                    <a:pt x="13970" y="1968500"/>
                  </a:lnTo>
                  <a:lnTo>
                    <a:pt x="13970" y="1960033"/>
                  </a:lnTo>
                  <a:close/>
                </a:path>
                <a:path w="62229" h="2006600">
                  <a:moveTo>
                    <a:pt x="31496" y="1955800"/>
                  </a:moveTo>
                  <a:lnTo>
                    <a:pt x="14097" y="1955800"/>
                  </a:lnTo>
                  <a:lnTo>
                    <a:pt x="13970" y="1968500"/>
                  </a:lnTo>
                  <a:lnTo>
                    <a:pt x="31496" y="1968500"/>
                  </a:lnTo>
                  <a:lnTo>
                    <a:pt x="31496" y="1955800"/>
                  </a:lnTo>
                  <a:close/>
                </a:path>
                <a:path w="62229" h="2006600">
                  <a:moveTo>
                    <a:pt x="14097" y="1955800"/>
                  </a:moveTo>
                  <a:lnTo>
                    <a:pt x="13970" y="1960033"/>
                  </a:lnTo>
                  <a:lnTo>
                    <a:pt x="14097" y="1955800"/>
                  </a:lnTo>
                  <a:close/>
                </a:path>
                <a:path w="62229" h="2006600">
                  <a:moveTo>
                    <a:pt x="7747" y="1943100"/>
                  </a:moveTo>
                  <a:lnTo>
                    <a:pt x="6350" y="1943100"/>
                  </a:lnTo>
                  <a:lnTo>
                    <a:pt x="8762" y="1955800"/>
                  </a:lnTo>
                  <a:lnTo>
                    <a:pt x="12319" y="1955800"/>
                  </a:lnTo>
                  <a:lnTo>
                    <a:pt x="7747" y="1943100"/>
                  </a:lnTo>
                  <a:close/>
                </a:path>
                <a:path w="62229" h="2006600">
                  <a:moveTo>
                    <a:pt x="27432" y="1943100"/>
                  </a:moveTo>
                  <a:lnTo>
                    <a:pt x="7747" y="1943100"/>
                  </a:lnTo>
                  <a:lnTo>
                    <a:pt x="12319" y="1955800"/>
                  </a:lnTo>
                  <a:lnTo>
                    <a:pt x="25908" y="1955800"/>
                  </a:lnTo>
                  <a:lnTo>
                    <a:pt x="27432" y="1943100"/>
                  </a:lnTo>
                  <a:close/>
                </a:path>
                <a:path w="62229" h="2006600">
                  <a:moveTo>
                    <a:pt x="29717" y="1943100"/>
                  </a:moveTo>
                  <a:lnTo>
                    <a:pt x="27432" y="1943100"/>
                  </a:lnTo>
                  <a:lnTo>
                    <a:pt x="25908" y="1955800"/>
                  </a:lnTo>
                  <a:lnTo>
                    <a:pt x="31114" y="1955800"/>
                  </a:lnTo>
                  <a:lnTo>
                    <a:pt x="29717" y="1943100"/>
                  </a:lnTo>
                  <a:close/>
                </a:path>
                <a:path w="62229" h="2006600">
                  <a:moveTo>
                    <a:pt x="11535" y="1938720"/>
                  </a:moveTo>
                  <a:lnTo>
                    <a:pt x="9651" y="1943100"/>
                  </a:lnTo>
                  <a:lnTo>
                    <a:pt x="10922" y="1943100"/>
                  </a:lnTo>
                  <a:lnTo>
                    <a:pt x="11535" y="1938720"/>
                  </a:lnTo>
                  <a:close/>
                </a:path>
                <a:path w="62229" h="2006600">
                  <a:moveTo>
                    <a:pt x="14692" y="1931376"/>
                  </a:moveTo>
                  <a:lnTo>
                    <a:pt x="11535" y="1938720"/>
                  </a:lnTo>
                  <a:lnTo>
                    <a:pt x="10922" y="1943100"/>
                  </a:lnTo>
                  <a:lnTo>
                    <a:pt x="13715" y="1934633"/>
                  </a:lnTo>
                  <a:lnTo>
                    <a:pt x="14692" y="1931376"/>
                  </a:lnTo>
                  <a:close/>
                </a:path>
                <a:path w="62229" h="2006600">
                  <a:moveTo>
                    <a:pt x="13715" y="1934633"/>
                  </a:moveTo>
                  <a:lnTo>
                    <a:pt x="10922" y="1943100"/>
                  </a:lnTo>
                  <a:lnTo>
                    <a:pt x="11175" y="1943100"/>
                  </a:lnTo>
                  <a:lnTo>
                    <a:pt x="13715" y="1934633"/>
                  </a:lnTo>
                  <a:close/>
                </a:path>
                <a:path w="62229" h="2006600">
                  <a:moveTo>
                    <a:pt x="14986" y="1930784"/>
                  </a:moveTo>
                  <a:lnTo>
                    <a:pt x="13715" y="1934633"/>
                  </a:lnTo>
                  <a:lnTo>
                    <a:pt x="11175" y="1943100"/>
                  </a:lnTo>
                  <a:lnTo>
                    <a:pt x="14986" y="1943100"/>
                  </a:lnTo>
                  <a:lnTo>
                    <a:pt x="14986" y="1930784"/>
                  </a:lnTo>
                  <a:close/>
                </a:path>
                <a:path w="62229" h="2006600">
                  <a:moveTo>
                    <a:pt x="19430" y="1930400"/>
                  </a:moveTo>
                  <a:lnTo>
                    <a:pt x="15112" y="1930400"/>
                  </a:lnTo>
                  <a:lnTo>
                    <a:pt x="14986" y="1943100"/>
                  </a:lnTo>
                  <a:lnTo>
                    <a:pt x="19430" y="1930400"/>
                  </a:lnTo>
                  <a:close/>
                </a:path>
                <a:path w="62229" h="2006600">
                  <a:moveTo>
                    <a:pt x="20320" y="1930400"/>
                  </a:moveTo>
                  <a:lnTo>
                    <a:pt x="19430" y="1930400"/>
                  </a:lnTo>
                  <a:lnTo>
                    <a:pt x="14986" y="1943100"/>
                  </a:lnTo>
                  <a:lnTo>
                    <a:pt x="26035" y="1943100"/>
                  </a:lnTo>
                  <a:lnTo>
                    <a:pt x="20320" y="1930400"/>
                  </a:lnTo>
                  <a:close/>
                </a:path>
                <a:path w="62229" h="2006600">
                  <a:moveTo>
                    <a:pt x="32765" y="1930400"/>
                  </a:moveTo>
                  <a:lnTo>
                    <a:pt x="20320" y="1930400"/>
                  </a:lnTo>
                  <a:lnTo>
                    <a:pt x="26035" y="1943100"/>
                  </a:lnTo>
                  <a:lnTo>
                    <a:pt x="32765" y="1943100"/>
                  </a:lnTo>
                  <a:lnTo>
                    <a:pt x="32765" y="1930400"/>
                  </a:lnTo>
                  <a:close/>
                </a:path>
                <a:path w="62229" h="2006600">
                  <a:moveTo>
                    <a:pt x="14986" y="1930400"/>
                  </a:moveTo>
                  <a:lnTo>
                    <a:pt x="12700" y="1930400"/>
                  </a:lnTo>
                  <a:lnTo>
                    <a:pt x="11535" y="1938720"/>
                  </a:lnTo>
                  <a:lnTo>
                    <a:pt x="14692" y="1931376"/>
                  </a:lnTo>
                  <a:lnTo>
                    <a:pt x="14986" y="1930400"/>
                  </a:lnTo>
                  <a:close/>
                </a:path>
                <a:path w="62229" h="2006600">
                  <a:moveTo>
                    <a:pt x="14986" y="1930695"/>
                  </a:moveTo>
                  <a:lnTo>
                    <a:pt x="14692" y="1931376"/>
                  </a:lnTo>
                  <a:lnTo>
                    <a:pt x="13715" y="1934633"/>
                  </a:lnTo>
                  <a:lnTo>
                    <a:pt x="14986" y="1930784"/>
                  </a:lnTo>
                  <a:close/>
                </a:path>
                <a:path w="62229" h="2006600">
                  <a:moveTo>
                    <a:pt x="14986" y="1930400"/>
                  </a:moveTo>
                  <a:lnTo>
                    <a:pt x="14692" y="1931376"/>
                  </a:lnTo>
                  <a:lnTo>
                    <a:pt x="14947" y="1930784"/>
                  </a:lnTo>
                  <a:lnTo>
                    <a:pt x="14986" y="1930400"/>
                  </a:lnTo>
                  <a:close/>
                </a:path>
                <a:path w="62229" h="2006600">
                  <a:moveTo>
                    <a:pt x="15112" y="1930400"/>
                  </a:moveTo>
                  <a:lnTo>
                    <a:pt x="14986" y="1930695"/>
                  </a:lnTo>
                  <a:lnTo>
                    <a:pt x="15112" y="1930400"/>
                  </a:lnTo>
                  <a:close/>
                </a:path>
                <a:path w="62229" h="2006600">
                  <a:moveTo>
                    <a:pt x="32892" y="1917700"/>
                  </a:moveTo>
                  <a:lnTo>
                    <a:pt x="14732" y="1917700"/>
                  </a:lnTo>
                  <a:lnTo>
                    <a:pt x="14732" y="1930400"/>
                  </a:lnTo>
                  <a:lnTo>
                    <a:pt x="32892" y="1930400"/>
                  </a:lnTo>
                  <a:lnTo>
                    <a:pt x="32892" y="1917700"/>
                  </a:lnTo>
                  <a:close/>
                </a:path>
                <a:path w="62229" h="2006600">
                  <a:moveTo>
                    <a:pt x="33020" y="1905000"/>
                  </a:moveTo>
                  <a:lnTo>
                    <a:pt x="14604" y="1905000"/>
                  </a:lnTo>
                  <a:lnTo>
                    <a:pt x="14604" y="1917700"/>
                  </a:lnTo>
                  <a:lnTo>
                    <a:pt x="33020" y="1917700"/>
                  </a:lnTo>
                  <a:lnTo>
                    <a:pt x="33020" y="1905000"/>
                  </a:lnTo>
                  <a:close/>
                </a:path>
                <a:path w="62229" h="2006600">
                  <a:moveTo>
                    <a:pt x="34671" y="1892300"/>
                  </a:moveTo>
                  <a:lnTo>
                    <a:pt x="15494" y="1892300"/>
                  </a:lnTo>
                  <a:lnTo>
                    <a:pt x="15112" y="1905000"/>
                  </a:lnTo>
                  <a:lnTo>
                    <a:pt x="33527" y="1905000"/>
                  </a:lnTo>
                  <a:lnTo>
                    <a:pt x="34671" y="1892300"/>
                  </a:lnTo>
                  <a:close/>
                </a:path>
                <a:path w="62229" h="2006600">
                  <a:moveTo>
                    <a:pt x="17507" y="1881414"/>
                  </a:moveTo>
                  <a:lnTo>
                    <a:pt x="16637" y="1892300"/>
                  </a:lnTo>
                  <a:lnTo>
                    <a:pt x="17399" y="1892300"/>
                  </a:lnTo>
                  <a:lnTo>
                    <a:pt x="17507" y="1881414"/>
                  </a:lnTo>
                  <a:close/>
                </a:path>
                <a:path w="62229" h="2006600">
                  <a:moveTo>
                    <a:pt x="17652" y="1879600"/>
                  </a:moveTo>
                  <a:lnTo>
                    <a:pt x="17507" y="1881414"/>
                  </a:lnTo>
                  <a:lnTo>
                    <a:pt x="17399" y="1892300"/>
                  </a:lnTo>
                  <a:lnTo>
                    <a:pt x="17652" y="1879600"/>
                  </a:lnTo>
                  <a:close/>
                </a:path>
                <a:path w="62229" h="2006600">
                  <a:moveTo>
                    <a:pt x="36702" y="1879600"/>
                  </a:moveTo>
                  <a:lnTo>
                    <a:pt x="17652" y="1879600"/>
                  </a:lnTo>
                  <a:lnTo>
                    <a:pt x="17399" y="1892300"/>
                  </a:lnTo>
                  <a:lnTo>
                    <a:pt x="35940" y="1892300"/>
                  </a:lnTo>
                  <a:lnTo>
                    <a:pt x="36702" y="1879600"/>
                  </a:lnTo>
                  <a:close/>
                </a:path>
                <a:path w="62229" h="2006600">
                  <a:moveTo>
                    <a:pt x="17652" y="1879600"/>
                  </a:moveTo>
                  <a:lnTo>
                    <a:pt x="17507" y="1881414"/>
                  </a:lnTo>
                  <a:lnTo>
                    <a:pt x="17652" y="1879600"/>
                  </a:lnTo>
                  <a:close/>
                </a:path>
                <a:path w="62229" h="2006600">
                  <a:moveTo>
                    <a:pt x="36957" y="1854200"/>
                  </a:moveTo>
                  <a:lnTo>
                    <a:pt x="18034" y="1854200"/>
                  </a:lnTo>
                  <a:lnTo>
                    <a:pt x="18034" y="1879600"/>
                  </a:lnTo>
                  <a:lnTo>
                    <a:pt x="36829" y="1879600"/>
                  </a:lnTo>
                  <a:lnTo>
                    <a:pt x="36829" y="1866900"/>
                  </a:lnTo>
                  <a:lnTo>
                    <a:pt x="36957" y="1854200"/>
                  </a:lnTo>
                  <a:close/>
                </a:path>
                <a:path w="62229" h="2006600">
                  <a:moveTo>
                    <a:pt x="37719" y="1841500"/>
                  </a:moveTo>
                  <a:lnTo>
                    <a:pt x="18669" y="1841500"/>
                  </a:lnTo>
                  <a:lnTo>
                    <a:pt x="18669" y="1854200"/>
                  </a:lnTo>
                  <a:lnTo>
                    <a:pt x="37719" y="1854200"/>
                  </a:lnTo>
                  <a:lnTo>
                    <a:pt x="37719" y="1841500"/>
                  </a:lnTo>
                  <a:close/>
                </a:path>
                <a:path w="62229" h="2006600">
                  <a:moveTo>
                    <a:pt x="38480" y="1816100"/>
                  </a:moveTo>
                  <a:lnTo>
                    <a:pt x="19303" y="1816100"/>
                  </a:lnTo>
                  <a:lnTo>
                    <a:pt x="19303" y="1841500"/>
                  </a:lnTo>
                  <a:lnTo>
                    <a:pt x="38480" y="1841500"/>
                  </a:lnTo>
                  <a:lnTo>
                    <a:pt x="38480" y="1816100"/>
                  </a:lnTo>
                  <a:close/>
                </a:path>
                <a:path w="62229" h="2006600">
                  <a:moveTo>
                    <a:pt x="39242" y="1739900"/>
                  </a:moveTo>
                  <a:lnTo>
                    <a:pt x="19303" y="1739900"/>
                  </a:lnTo>
                  <a:lnTo>
                    <a:pt x="19176" y="1816100"/>
                  </a:lnTo>
                  <a:lnTo>
                    <a:pt x="38608" y="1816100"/>
                  </a:lnTo>
                  <a:lnTo>
                    <a:pt x="38735" y="1778000"/>
                  </a:lnTo>
                  <a:lnTo>
                    <a:pt x="38735" y="1765300"/>
                  </a:lnTo>
                  <a:lnTo>
                    <a:pt x="39115" y="1752600"/>
                  </a:lnTo>
                  <a:lnTo>
                    <a:pt x="38862" y="1752600"/>
                  </a:lnTo>
                  <a:lnTo>
                    <a:pt x="39242" y="1739900"/>
                  </a:lnTo>
                  <a:close/>
                </a:path>
                <a:path w="62229" h="2006600">
                  <a:moveTo>
                    <a:pt x="39242" y="1739900"/>
                  </a:moveTo>
                  <a:lnTo>
                    <a:pt x="38862" y="1752600"/>
                  </a:lnTo>
                  <a:lnTo>
                    <a:pt x="39242" y="1752600"/>
                  </a:lnTo>
                  <a:lnTo>
                    <a:pt x="39242" y="1739900"/>
                  </a:lnTo>
                  <a:close/>
                </a:path>
                <a:path w="62229" h="2006600">
                  <a:moveTo>
                    <a:pt x="40004" y="1714500"/>
                  </a:moveTo>
                  <a:lnTo>
                    <a:pt x="19938" y="1714500"/>
                  </a:lnTo>
                  <a:lnTo>
                    <a:pt x="19938" y="1739900"/>
                  </a:lnTo>
                  <a:lnTo>
                    <a:pt x="40004" y="1739900"/>
                  </a:lnTo>
                  <a:lnTo>
                    <a:pt x="40004" y="1714500"/>
                  </a:lnTo>
                  <a:close/>
                </a:path>
                <a:path w="62229" h="2006600">
                  <a:moveTo>
                    <a:pt x="40766" y="1689100"/>
                  </a:moveTo>
                  <a:lnTo>
                    <a:pt x="20574" y="1689100"/>
                  </a:lnTo>
                  <a:lnTo>
                    <a:pt x="20192" y="1701800"/>
                  </a:lnTo>
                  <a:lnTo>
                    <a:pt x="20192" y="1714500"/>
                  </a:lnTo>
                  <a:lnTo>
                    <a:pt x="40512" y="1714500"/>
                  </a:lnTo>
                  <a:lnTo>
                    <a:pt x="40512" y="1701800"/>
                  </a:lnTo>
                  <a:lnTo>
                    <a:pt x="40766" y="1689100"/>
                  </a:lnTo>
                  <a:close/>
                </a:path>
                <a:path w="62229" h="2006600">
                  <a:moveTo>
                    <a:pt x="41148" y="1676400"/>
                  </a:moveTo>
                  <a:lnTo>
                    <a:pt x="20954" y="1676400"/>
                  </a:lnTo>
                  <a:lnTo>
                    <a:pt x="20447" y="1689100"/>
                  </a:lnTo>
                  <a:lnTo>
                    <a:pt x="40894" y="1689100"/>
                  </a:lnTo>
                  <a:lnTo>
                    <a:pt x="41148" y="1676400"/>
                  </a:lnTo>
                  <a:close/>
                </a:path>
                <a:path w="62229" h="2006600">
                  <a:moveTo>
                    <a:pt x="41401" y="1676400"/>
                  </a:moveTo>
                  <a:lnTo>
                    <a:pt x="41148" y="1676400"/>
                  </a:lnTo>
                  <a:lnTo>
                    <a:pt x="41021" y="1689100"/>
                  </a:lnTo>
                  <a:lnTo>
                    <a:pt x="41401" y="1676400"/>
                  </a:lnTo>
                  <a:close/>
                </a:path>
                <a:path w="62229" h="2006600">
                  <a:moveTo>
                    <a:pt x="42417" y="1663700"/>
                  </a:moveTo>
                  <a:lnTo>
                    <a:pt x="21844" y="1663700"/>
                  </a:lnTo>
                  <a:lnTo>
                    <a:pt x="21844" y="1676400"/>
                  </a:lnTo>
                  <a:lnTo>
                    <a:pt x="42417" y="1676400"/>
                  </a:lnTo>
                  <a:lnTo>
                    <a:pt x="42417" y="1663700"/>
                  </a:lnTo>
                  <a:close/>
                </a:path>
                <a:path w="62229" h="2006600">
                  <a:moveTo>
                    <a:pt x="42037" y="1638300"/>
                  </a:moveTo>
                  <a:lnTo>
                    <a:pt x="21462" y="1638300"/>
                  </a:lnTo>
                  <a:lnTo>
                    <a:pt x="21462" y="1663700"/>
                  </a:lnTo>
                  <a:lnTo>
                    <a:pt x="42037" y="1663700"/>
                  </a:lnTo>
                  <a:lnTo>
                    <a:pt x="42037" y="1638300"/>
                  </a:lnTo>
                  <a:close/>
                </a:path>
                <a:path w="62229" h="2006600">
                  <a:moveTo>
                    <a:pt x="22478" y="1634066"/>
                  </a:moveTo>
                  <a:lnTo>
                    <a:pt x="22351" y="1638300"/>
                  </a:lnTo>
                  <a:lnTo>
                    <a:pt x="22478" y="1634066"/>
                  </a:lnTo>
                  <a:close/>
                </a:path>
                <a:path w="62229" h="2006600">
                  <a:moveTo>
                    <a:pt x="22733" y="1625600"/>
                  </a:moveTo>
                  <a:lnTo>
                    <a:pt x="22478" y="1634066"/>
                  </a:lnTo>
                  <a:lnTo>
                    <a:pt x="22478" y="1638300"/>
                  </a:lnTo>
                  <a:lnTo>
                    <a:pt x="22733" y="1625600"/>
                  </a:lnTo>
                  <a:close/>
                </a:path>
                <a:path w="62229" h="2006600">
                  <a:moveTo>
                    <a:pt x="43179" y="1625600"/>
                  </a:moveTo>
                  <a:lnTo>
                    <a:pt x="22733" y="1625600"/>
                  </a:lnTo>
                  <a:lnTo>
                    <a:pt x="22478" y="1638300"/>
                  </a:lnTo>
                  <a:lnTo>
                    <a:pt x="43179" y="1638300"/>
                  </a:lnTo>
                  <a:lnTo>
                    <a:pt x="43179" y="1625600"/>
                  </a:lnTo>
                  <a:close/>
                </a:path>
                <a:path w="62229" h="2006600">
                  <a:moveTo>
                    <a:pt x="22733" y="1625600"/>
                  </a:moveTo>
                  <a:lnTo>
                    <a:pt x="22478" y="1625600"/>
                  </a:lnTo>
                  <a:lnTo>
                    <a:pt x="22478" y="1634066"/>
                  </a:lnTo>
                  <a:lnTo>
                    <a:pt x="22733" y="1625600"/>
                  </a:lnTo>
                  <a:close/>
                </a:path>
                <a:path w="62229" h="2006600">
                  <a:moveTo>
                    <a:pt x="44323" y="1612900"/>
                  </a:moveTo>
                  <a:lnTo>
                    <a:pt x="23495" y="1612900"/>
                  </a:lnTo>
                  <a:lnTo>
                    <a:pt x="23495" y="1625600"/>
                  </a:lnTo>
                  <a:lnTo>
                    <a:pt x="44323" y="1625600"/>
                  </a:lnTo>
                  <a:lnTo>
                    <a:pt x="44323" y="1612900"/>
                  </a:lnTo>
                  <a:close/>
                </a:path>
                <a:path w="62229" h="2006600">
                  <a:moveTo>
                    <a:pt x="45085" y="1600200"/>
                  </a:moveTo>
                  <a:lnTo>
                    <a:pt x="24257" y="1600200"/>
                  </a:lnTo>
                  <a:lnTo>
                    <a:pt x="24257" y="1612900"/>
                  </a:lnTo>
                  <a:lnTo>
                    <a:pt x="45085" y="1612900"/>
                  </a:lnTo>
                  <a:lnTo>
                    <a:pt x="45085" y="1600200"/>
                  </a:lnTo>
                  <a:close/>
                </a:path>
                <a:path w="62229" h="2006600">
                  <a:moveTo>
                    <a:pt x="45465" y="1562100"/>
                  </a:moveTo>
                  <a:lnTo>
                    <a:pt x="24511" y="1562100"/>
                  </a:lnTo>
                  <a:lnTo>
                    <a:pt x="24637" y="1600200"/>
                  </a:lnTo>
                  <a:lnTo>
                    <a:pt x="45465" y="1600200"/>
                  </a:lnTo>
                  <a:lnTo>
                    <a:pt x="45465" y="1562100"/>
                  </a:lnTo>
                  <a:close/>
                </a:path>
                <a:path w="62229" h="2006600">
                  <a:moveTo>
                    <a:pt x="45847" y="1524000"/>
                  </a:moveTo>
                  <a:lnTo>
                    <a:pt x="24891" y="1524000"/>
                  </a:lnTo>
                  <a:lnTo>
                    <a:pt x="24891" y="1562100"/>
                  </a:lnTo>
                  <a:lnTo>
                    <a:pt x="45847" y="1562100"/>
                  </a:lnTo>
                  <a:lnTo>
                    <a:pt x="45847" y="1524000"/>
                  </a:lnTo>
                  <a:close/>
                </a:path>
                <a:path w="62229" h="2006600">
                  <a:moveTo>
                    <a:pt x="45974" y="1485900"/>
                  </a:moveTo>
                  <a:lnTo>
                    <a:pt x="24764" y="1485900"/>
                  </a:lnTo>
                  <a:lnTo>
                    <a:pt x="24764" y="1524000"/>
                  </a:lnTo>
                  <a:lnTo>
                    <a:pt x="45974" y="1524000"/>
                  </a:lnTo>
                  <a:lnTo>
                    <a:pt x="45974" y="1485900"/>
                  </a:lnTo>
                  <a:close/>
                </a:path>
                <a:path w="62229" h="2006600">
                  <a:moveTo>
                    <a:pt x="46989" y="1473200"/>
                  </a:moveTo>
                  <a:lnTo>
                    <a:pt x="25526" y="1473200"/>
                  </a:lnTo>
                  <a:lnTo>
                    <a:pt x="25526" y="1485900"/>
                  </a:lnTo>
                  <a:lnTo>
                    <a:pt x="46609" y="1485900"/>
                  </a:lnTo>
                  <a:lnTo>
                    <a:pt x="46989" y="1473200"/>
                  </a:lnTo>
                  <a:close/>
                </a:path>
                <a:path w="62229" h="2006600">
                  <a:moveTo>
                    <a:pt x="48895" y="1457324"/>
                  </a:moveTo>
                  <a:lnTo>
                    <a:pt x="48767" y="1460500"/>
                  </a:lnTo>
                  <a:lnTo>
                    <a:pt x="27304" y="1460500"/>
                  </a:lnTo>
                  <a:lnTo>
                    <a:pt x="27050" y="1473200"/>
                  </a:lnTo>
                  <a:lnTo>
                    <a:pt x="48513" y="1473200"/>
                  </a:lnTo>
                  <a:lnTo>
                    <a:pt x="48895" y="1460500"/>
                  </a:lnTo>
                  <a:lnTo>
                    <a:pt x="48895" y="1457324"/>
                  </a:lnTo>
                  <a:close/>
                </a:path>
                <a:path w="62229" h="2006600">
                  <a:moveTo>
                    <a:pt x="48895" y="1447800"/>
                  </a:moveTo>
                  <a:lnTo>
                    <a:pt x="27559" y="1447800"/>
                  </a:lnTo>
                  <a:lnTo>
                    <a:pt x="27559" y="1460500"/>
                  </a:lnTo>
                  <a:lnTo>
                    <a:pt x="48767" y="1460500"/>
                  </a:lnTo>
                  <a:lnTo>
                    <a:pt x="48895" y="1447800"/>
                  </a:lnTo>
                  <a:close/>
                </a:path>
                <a:path w="62229" h="2006600">
                  <a:moveTo>
                    <a:pt x="48895" y="1447800"/>
                  </a:moveTo>
                  <a:lnTo>
                    <a:pt x="48767" y="1460500"/>
                  </a:lnTo>
                  <a:lnTo>
                    <a:pt x="48895" y="1457324"/>
                  </a:lnTo>
                  <a:lnTo>
                    <a:pt x="48895" y="1447800"/>
                  </a:lnTo>
                  <a:close/>
                </a:path>
                <a:path w="62229" h="2006600">
                  <a:moveTo>
                    <a:pt x="49275" y="1447800"/>
                  </a:moveTo>
                  <a:lnTo>
                    <a:pt x="48895" y="1447800"/>
                  </a:lnTo>
                  <a:lnTo>
                    <a:pt x="48895" y="1457324"/>
                  </a:lnTo>
                  <a:lnTo>
                    <a:pt x="49275" y="1447800"/>
                  </a:lnTo>
                  <a:close/>
                </a:path>
                <a:path w="62229" h="2006600">
                  <a:moveTo>
                    <a:pt x="28955" y="1422400"/>
                  </a:moveTo>
                  <a:lnTo>
                    <a:pt x="28701" y="1435100"/>
                  </a:lnTo>
                  <a:lnTo>
                    <a:pt x="28321" y="1447800"/>
                  </a:lnTo>
                  <a:lnTo>
                    <a:pt x="49657" y="1447800"/>
                  </a:lnTo>
                  <a:lnTo>
                    <a:pt x="50037" y="1435100"/>
                  </a:lnTo>
                  <a:lnTo>
                    <a:pt x="28955" y="1435100"/>
                  </a:lnTo>
                  <a:lnTo>
                    <a:pt x="28955" y="1422400"/>
                  </a:lnTo>
                  <a:close/>
                </a:path>
                <a:path w="62229" h="2006600">
                  <a:moveTo>
                    <a:pt x="50037" y="1397000"/>
                  </a:moveTo>
                  <a:lnTo>
                    <a:pt x="28575" y="1397000"/>
                  </a:lnTo>
                  <a:lnTo>
                    <a:pt x="28955" y="1409700"/>
                  </a:lnTo>
                  <a:lnTo>
                    <a:pt x="28955" y="1435100"/>
                  </a:lnTo>
                  <a:lnTo>
                    <a:pt x="50419" y="1435100"/>
                  </a:lnTo>
                  <a:lnTo>
                    <a:pt x="50419" y="1409700"/>
                  </a:lnTo>
                  <a:lnTo>
                    <a:pt x="50037" y="1397000"/>
                  </a:lnTo>
                  <a:close/>
                </a:path>
                <a:path w="62229" h="2006600">
                  <a:moveTo>
                    <a:pt x="49402" y="1371600"/>
                  </a:moveTo>
                  <a:lnTo>
                    <a:pt x="27812" y="1371600"/>
                  </a:lnTo>
                  <a:lnTo>
                    <a:pt x="28194" y="1384300"/>
                  </a:lnTo>
                  <a:lnTo>
                    <a:pt x="28194" y="1397000"/>
                  </a:lnTo>
                  <a:lnTo>
                    <a:pt x="49784" y="1397000"/>
                  </a:lnTo>
                  <a:lnTo>
                    <a:pt x="49784" y="1384300"/>
                  </a:lnTo>
                  <a:lnTo>
                    <a:pt x="49402" y="1371600"/>
                  </a:lnTo>
                  <a:close/>
                </a:path>
                <a:path w="62229" h="2006600">
                  <a:moveTo>
                    <a:pt x="48640" y="1358900"/>
                  </a:moveTo>
                  <a:lnTo>
                    <a:pt x="26797" y="1358900"/>
                  </a:lnTo>
                  <a:lnTo>
                    <a:pt x="27177" y="1371600"/>
                  </a:lnTo>
                  <a:lnTo>
                    <a:pt x="49022" y="1371600"/>
                  </a:lnTo>
                  <a:lnTo>
                    <a:pt x="48640" y="1358900"/>
                  </a:lnTo>
                  <a:close/>
                </a:path>
                <a:path w="62229" h="2006600">
                  <a:moveTo>
                    <a:pt x="48005" y="1346200"/>
                  </a:moveTo>
                  <a:lnTo>
                    <a:pt x="26415" y="1346200"/>
                  </a:lnTo>
                  <a:lnTo>
                    <a:pt x="26415" y="1358900"/>
                  </a:lnTo>
                  <a:lnTo>
                    <a:pt x="48005" y="1358900"/>
                  </a:lnTo>
                  <a:lnTo>
                    <a:pt x="48005" y="1346200"/>
                  </a:lnTo>
                  <a:close/>
                </a:path>
                <a:path w="62229" h="2006600">
                  <a:moveTo>
                    <a:pt x="47116" y="1333500"/>
                  </a:moveTo>
                  <a:lnTo>
                    <a:pt x="25653" y="1333500"/>
                  </a:lnTo>
                  <a:lnTo>
                    <a:pt x="25780" y="1346200"/>
                  </a:lnTo>
                  <a:lnTo>
                    <a:pt x="47625" y="1346200"/>
                  </a:lnTo>
                  <a:lnTo>
                    <a:pt x="47116" y="1333500"/>
                  </a:lnTo>
                  <a:close/>
                </a:path>
                <a:path w="62229" h="2006600">
                  <a:moveTo>
                    <a:pt x="46227" y="1295400"/>
                  </a:moveTo>
                  <a:lnTo>
                    <a:pt x="24129" y="1295400"/>
                  </a:lnTo>
                  <a:lnTo>
                    <a:pt x="24257" y="1308100"/>
                  </a:lnTo>
                  <a:lnTo>
                    <a:pt x="24891" y="1308100"/>
                  </a:lnTo>
                  <a:lnTo>
                    <a:pt x="24891" y="1320800"/>
                  </a:lnTo>
                  <a:lnTo>
                    <a:pt x="25273" y="1333500"/>
                  </a:lnTo>
                  <a:lnTo>
                    <a:pt x="46862" y="1333500"/>
                  </a:lnTo>
                  <a:lnTo>
                    <a:pt x="46482" y="1320800"/>
                  </a:lnTo>
                  <a:lnTo>
                    <a:pt x="46609" y="1308100"/>
                  </a:lnTo>
                  <a:lnTo>
                    <a:pt x="46227" y="1295400"/>
                  </a:lnTo>
                  <a:close/>
                </a:path>
                <a:path w="62229" h="2006600">
                  <a:moveTo>
                    <a:pt x="44703" y="1282700"/>
                  </a:moveTo>
                  <a:lnTo>
                    <a:pt x="23113" y="1282700"/>
                  </a:lnTo>
                  <a:lnTo>
                    <a:pt x="23113" y="1295400"/>
                  </a:lnTo>
                  <a:lnTo>
                    <a:pt x="45085" y="1295400"/>
                  </a:lnTo>
                  <a:lnTo>
                    <a:pt x="44703" y="1282700"/>
                  </a:lnTo>
                  <a:close/>
                </a:path>
                <a:path w="62229" h="2006600">
                  <a:moveTo>
                    <a:pt x="44830" y="1244600"/>
                  </a:moveTo>
                  <a:lnTo>
                    <a:pt x="23113" y="1244600"/>
                  </a:lnTo>
                  <a:lnTo>
                    <a:pt x="22733" y="1257300"/>
                  </a:lnTo>
                  <a:lnTo>
                    <a:pt x="22733" y="1282700"/>
                  </a:lnTo>
                  <a:lnTo>
                    <a:pt x="44450" y="1282700"/>
                  </a:lnTo>
                  <a:lnTo>
                    <a:pt x="44450" y="1257300"/>
                  </a:lnTo>
                  <a:lnTo>
                    <a:pt x="44830" y="1244600"/>
                  </a:lnTo>
                  <a:close/>
                </a:path>
                <a:path w="62229" h="2006600">
                  <a:moveTo>
                    <a:pt x="22860" y="1244600"/>
                  </a:moveTo>
                  <a:lnTo>
                    <a:pt x="22478" y="1257300"/>
                  </a:lnTo>
                  <a:lnTo>
                    <a:pt x="22733" y="1257300"/>
                  </a:lnTo>
                  <a:lnTo>
                    <a:pt x="22860" y="1244600"/>
                  </a:lnTo>
                  <a:close/>
                </a:path>
                <a:path w="62229" h="2006600">
                  <a:moveTo>
                    <a:pt x="45465" y="1219200"/>
                  </a:moveTo>
                  <a:lnTo>
                    <a:pt x="23749" y="1219200"/>
                  </a:lnTo>
                  <a:lnTo>
                    <a:pt x="23749" y="1231900"/>
                  </a:lnTo>
                  <a:lnTo>
                    <a:pt x="23495" y="1231900"/>
                  </a:lnTo>
                  <a:lnTo>
                    <a:pt x="23495" y="1244600"/>
                  </a:lnTo>
                  <a:lnTo>
                    <a:pt x="45085" y="1244600"/>
                  </a:lnTo>
                  <a:lnTo>
                    <a:pt x="45465" y="1231900"/>
                  </a:lnTo>
                  <a:lnTo>
                    <a:pt x="45465" y="1219200"/>
                  </a:lnTo>
                  <a:close/>
                </a:path>
                <a:path w="62229" h="2006600">
                  <a:moveTo>
                    <a:pt x="47498" y="1206500"/>
                  </a:moveTo>
                  <a:lnTo>
                    <a:pt x="25019" y="1206500"/>
                  </a:lnTo>
                  <a:lnTo>
                    <a:pt x="24257" y="1219200"/>
                  </a:lnTo>
                  <a:lnTo>
                    <a:pt x="46862" y="1219200"/>
                  </a:lnTo>
                  <a:lnTo>
                    <a:pt x="47498" y="1206500"/>
                  </a:lnTo>
                  <a:close/>
                </a:path>
                <a:path w="62229" h="2006600">
                  <a:moveTo>
                    <a:pt x="48005" y="1193800"/>
                  </a:moveTo>
                  <a:lnTo>
                    <a:pt x="26288" y="1193800"/>
                  </a:lnTo>
                  <a:lnTo>
                    <a:pt x="26288" y="1206500"/>
                  </a:lnTo>
                  <a:lnTo>
                    <a:pt x="48005" y="1206500"/>
                  </a:lnTo>
                  <a:lnTo>
                    <a:pt x="48005" y="1193800"/>
                  </a:lnTo>
                  <a:close/>
                </a:path>
                <a:path w="62229" h="2006600">
                  <a:moveTo>
                    <a:pt x="49784" y="1181100"/>
                  </a:moveTo>
                  <a:lnTo>
                    <a:pt x="27686" y="1181100"/>
                  </a:lnTo>
                  <a:lnTo>
                    <a:pt x="27050" y="1193800"/>
                  </a:lnTo>
                  <a:lnTo>
                    <a:pt x="48767" y="1193800"/>
                  </a:lnTo>
                  <a:lnTo>
                    <a:pt x="49784" y="1181100"/>
                  </a:lnTo>
                  <a:close/>
                </a:path>
                <a:path w="62229" h="2006600">
                  <a:moveTo>
                    <a:pt x="52197" y="1168400"/>
                  </a:moveTo>
                  <a:lnTo>
                    <a:pt x="29845" y="1168400"/>
                  </a:lnTo>
                  <a:lnTo>
                    <a:pt x="28701" y="1181100"/>
                  </a:lnTo>
                  <a:lnTo>
                    <a:pt x="51562" y="1181100"/>
                  </a:lnTo>
                  <a:lnTo>
                    <a:pt x="52197" y="1168400"/>
                  </a:lnTo>
                  <a:close/>
                </a:path>
                <a:path w="62229" h="2006600">
                  <a:moveTo>
                    <a:pt x="53339" y="1143000"/>
                  </a:moveTo>
                  <a:lnTo>
                    <a:pt x="31369" y="1143000"/>
                  </a:lnTo>
                  <a:lnTo>
                    <a:pt x="31369" y="1155700"/>
                  </a:lnTo>
                  <a:lnTo>
                    <a:pt x="30987" y="1168400"/>
                  </a:lnTo>
                  <a:lnTo>
                    <a:pt x="52704" y="1168400"/>
                  </a:lnTo>
                  <a:lnTo>
                    <a:pt x="53086" y="1155700"/>
                  </a:lnTo>
                  <a:lnTo>
                    <a:pt x="53339" y="1143000"/>
                  </a:lnTo>
                  <a:close/>
                </a:path>
                <a:path w="62229" h="2006600">
                  <a:moveTo>
                    <a:pt x="32130" y="1130300"/>
                  </a:moveTo>
                  <a:lnTo>
                    <a:pt x="31750" y="1143000"/>
                  </a:lnTo>
                  <a:lnTo>
                    <a:pt x="32130" y="1143000"/>
                  </a:lnTo>
                  <a:lnTo>
                    <a:pt x="32130" y="1130300"/>
                  </a:lnTo>
                  <a:close/>
                </a:path>
                <a:path w="62229" h="2006600">
                  <a:moveTo>
                    <a:pt x="53721" y="1130300"/>
                  </a:moveTo>
                  <a:lnTo>
                    <a:pt x="32130" y="1130300"/>
                  </a:lnTo>
                  <a:lnTo>
                    <a:pt x="32130" y="1143000"/>
                  </a:lnTo>
                  <a:lnTo>
                    <a:pt x="53721" y="1143000"/>
                  </a:lnTo>
                  <a:lnTo>
                    <a:pt x="53721" y="1130300"/>
                  </a:lnTo>
                  <a:close/>
                </a:path>
                <a:path w="62229" h="2006600">
                  <a:moveTo>
                    <a:pt x="55372" y="1117600"/>
                  </a:moveTo>
                  <a:lnTo>
                    <a:pt x="33654" y="1117600"/>
                  </a:lnTo>
                  <a:lnTo>
                    <a:pt x="32892" y="1130300"/>
                  </a:lnTo>
                  <a:lnTo>
                    <a:pt x="54990" y="1130300"/>
                  </a:lnTo>
                  <a:lnTo>
                    <a:pt x="55372" y="1117600"/>
                  </a:lnTo>
                  <a:close/>
                </a:path>
                <a:path w="62229" h="2006600">
                  <a:moveTo>
                    <a:pt x="35305" y="1107440"/>
                  </a:moveTo>
                  <a:lnTo>
                    <a:pt x="34798" y="1117600"/>
                  </a:lnTo>
                  <a:lnTo>
                    <a:pt x="35305" y="1117600"/>
                  </a:lnTo>
                  <a:lnTo>
                    <a:pt x="35305" y="1107440"/>
                  </a:lnTo>
                  <a:close/>
                </a:path>
                <a:path w="62229" h="2006600">
                  <a:moveTo>
                    <a:pt x="35433" y="1104900"/>
                  </a:moveTo>
                  <a:lnTo>
                    <a:pt x="35305" y="1107440"/>
                  </a:lnTo>
                  <a:lnTo>
                    <a:pt x="35305" y="1117600"/>
                  </a:lnTo>
                  <a:lnTo>
                    <a:pt x="35433" y="1104900"/>
                  </a:lnTo>
                  <a:close/>
                </a:path>
                <a:path w="62229" h="2006600">
                  <a:moveTo>
                    <a:pt x="57023" y="1104900"/>
                  </a:moveTo>
                  <a:lnTo>
                    <a:pt x="35433" y="1104900"/>
                  </a:lnTo>
                  <a:lnTo>
                    <a:pt x="35305" y="1117600"/>
                  </a:lnTo>
                  <a:lnTo>
                    <a:pt x="57023" y="1117600"/>
                  </a:lnTo>
                  <a:lnTo>
                    <a:pt x="57023" y="1104900"/>
                  </a:lnTo>
                  <a:close/>
                </a:path>
                <a:path w="62229" h="2006600">
                  <a:moveTo>
                    <a:pt x="35433" y="1104900"/>
                  </a:moveTo>
                  <a:lnTo>
                    <a:pt x="35305" y="1104900"/>
                  </a:lnTo>
                  <a:lnTo>
                    <a:pt x="35305" y="1107440"/>
                  </a:lnTo>
                  <a:lnTo>
                    <a:pt x="35433" y="1104900"/>
                  </a:lnTo>
                  <a:close/>
                </a:path>
                <a:path w="62229" h="2006600">
                  <a:moveTo>
                    <a:pt x="57785" y="1092200"/>
                  </a:moveTo>
                  <a:lnTo>
                    <a:pt x="36067" y="1092200"/>
                  </a:lnTo>
                  <a:lnTo>
                    <a:pt x="36067" y="1104900"/>
                  </a:lnTo>
                  <a:lnTo>
                    <a:pt x="57658" y="1104900"/>
                  </a:lnTo>
                  <a:lnTo>
                    <a:pt x="57785" y="1092200"/>
                  </a:lnTo>
                  <a:close/>
                </a:path>
                <a:path w="62229" h="2006600">
                  <a:moveTo>
                    <a:pt x="57785" y="1100666"/>
                  </a:moveTo>
                  <a:lnTo>
                    <a:pt x="57658" y="1104900"/>
                  </a:lnTo>
                  <a:lnTo>
                    <a:pt x="57785" y="1100666"/>
                  </a:lnTo>
                  <a:close/>
                </a:path>
                <a:path w="62229" h="2006600">
                  <a:moveTo>
                    <a:pt x="58038" y="1092200"/>
                  </a:moveTo>
                  <a:lnTo>
                    <a:pt x="57785" y="1092200"/>
                  </a:lnTo>
                  <a:lnTo>
                    <a:pt x="57785" y="1100666"/>
                  </a:lnTo>
                  <a:lnTo>
                    <a:pt x="58038" y="1092200"/>
                  </a:lnTo>
                  <a:close/>
                </a:path>
                <a:path w="62229" h="2006600">
                  <a:moveTo>
                    <a:pt x="58420" y="1079500"/>
                  </a:moveTo>
                  <a:lnTo>
                    <a:pt x="36829" y="1079500"/>
                  </a:lnTo>
                  <a:lnTo>
                    <a:pt x="36829" y="1092200"/>
                  </a:lnTo>
                  <a:lnTo>
                    <a:pt x="58420" y="1092200"/>
                  </a:lnTo>
                  <a:lnTo>
                    <a:pt x="58420" y="1079500"/>
                  </a:lnTo>
                  <a:close/>
                </a:path>
                <a:path w="62229" h="2006600">
                  <a:moveTo>
                    <a:pt x="58800" y="1079500"/>
                  </a:moveTo>
                  <a:lnTo>
                    <a:pt x="58420" y="1079500"/>
                  </a:lnTo>
                  <a:lnTo>
                    <a:pt x="58420" y="1092200"/>
                  </a:lnTo>
                  <a:lnTo>
                    <a:pt x="58800" y="1079500"/>
                  </a:lnTo>
                  <a:close/>
                </a:path>
                <a:path w="62229" h="2006600">
                  <a:moveTo>
                    <a:pt x="59562" y="1066800"/>
                  </a:moveTo>
                  <a:lnTo>
                    <a:pt x="37846" y="1066800"/>
                  </a:lnTo>
                  <a:lnTo>
                    <a:pt x="37464" y="1079500"/>
                  </a:lnTo>
                  <a:lnTo>
                    <a:pt x="59436" y="1079500"/>
                  </a:lnTo>
                  <a:lnTo>
                    <a:pt x="59562" y="1066800"/>
                  </a:lnTo>
                  <a:close/>
                </a:path>
                <a:path w="62229" h="2006600">
                  <a:moveTo>
                    <a:pt x="60198" y="1028700"/>
                  </a:moveTo>
                  <a:lnTo>
                    <a:pt x="38608" y="1028700"/>
                  </a:lnTo>
                  <a:lnTo>
                    <a:pt x="38608" y="1054100"/>
                  </a:lnTo>
                  <a:lnTo>
                    <a:pt x="38226" y="1066800"/>
                  </a:lnTo>
                  <a:lnTo>
                    <a:pt x="60198" y="1066800"/>
                  </a:lnTo>
                  <a:lnTo>
                    <a:pt x="60198" y="1028700"/>
                  </a:lnTo>
                  <a:close/>
                </a:path>
                <a:path w="62229" h="2006600">
                  <a:moveTo>
                    <a:pt x="60960" y="1016000"/>
                  </a:moveTo>
                  <a:lnTo>
                    <a:pt x="39242" y="1016000"/>
                  </a:lnTo>
                  <a:lnTo>
                    <a:pt x="39370" y="1028700"/>
                  </a:lnTo>
                  <a:lnTo>
                    <a:pt x="60833" y="1028700"/>
                  </a:lnTo>
                  <a:lnTo>
                    <a:pt x="60960" y="1016000"/>
                  </a:lnTo>
                  <a:close/>
                </a:path>
                <a:path w="62229" h="2006600">
                  <a:moveTo>
                    <a:pt x="60960" y="1024466"/>
                  </a:moveTo>
                  <a:lnTo>
                    <a:pt x="60833" y="1028700"/>
                  </a:lnTo>
                  <a:lnTo>
                    <a:pt x="60960" y="1024466"/>
                  </a:lnTo>
                  <a:close/>
                </a:path>
                <a:path w="62229" h="2006600">
                  <a:moveTo>
                    <a:pt x="61213" y="1016000"/>
                  </a:moveTo>
                  <a:lnTo>
                    <a:pt x="60960" y="1016000"/>
                  </a:lnTo>
                  <a:lnTo>
                    <a:pt x="60960" y="1024466"/>
                  </a:lnTo>
                  <a:lnTo>
                    <a:pt x="61213" y="1016000"/>
                  </a:lnTo>
                  <a:close/>
                </a:path>
                <a:path w="62229" h="2006600">
                  <a:moveTo>
                    <a:pt x="61595" y="914400"/>
                  </a:moveTo>
                  <a:lnTo>
                    <a:pt x="40004" y="914400"/>
                  </a:lnTo>
                  <a:lnTo>
                    <a:pt x="40004" y="1016000"/>
                  </a:lnTo>
                  <a:lnTo>
                    <a:pt x="61722" y="1016000"/>
                  </a:lnTo>
                  <a:lnTo>
                    <a:pt x="61595" y="952500"/>
                  </a:lnTo>
                  <a:lnTo>
                    <a:pt x="61595" y="914400"/>
                  </a:lnTo>
                  <a:close/>
                </a:path>
                <a:path w="62229" h="2006600">
                  <a:moveTo>
                    <a:pt x="61975" y="863600"/>
                  </a:moveTo>
                  <a:lnTo>
                    <a:pt x="40386" y="863600"/>
                  </a:lnTo>
                  <a:lnTo>
                    <a:pt x="40386" y="914400"/>
                  </a:lnTo>
                  <a:lnTo>
                    <a:pt x="61975" y="914400"/>
                  </a:lnTo>
                  <a:lnTo>
                    <a:pt x="61975" y="863600"/>
                  </a:lnTo>
                  <a:close/>
                </a:path>
                <a:path w="62229" h="2006600">
                  <a:moveTo>
                    <a:pt x="61467" y="850900"/>
                  </a:moveTo>
                  <a:lnTo>
                    <a:pt x="39497" y="850900"/>
                  </a:lnTo>
                  <a:lnTo>
                    <a:pt x="40132" y="863600"/>
                  </a:lnTo>
                  <a:lnTo>
                    <a:pt x="61595" y="863600"/>
                  </a:lnTo>
                  <a:lnTo>
                    <a:pt x="61467" y="850900"/>
                  </a:lnTo>
                  <a:close/>
                </a:path>
                <a:path w="62229" h="2006600">
                  <a:moveTo>
                    <a:pt x="60071" y="838200"/>
                  </a:moveTo>
                  <a:lnTo>
                    <a:pt x="38608" y="838200"/>
                  </a:lnTo>
                  <a:lnTo>
                    <a:pt x="39370" y="850900"/>
                  </a:lnTo>
                  <a:lnTo>
                    <a:pt x="60833" y="850900"/>
                  </a:lnTo>
                  <a:lnTo>
                    <a:pt x="60071" y="838200"/>
                  </a:lnTo>
                  <a:close/>
                </a:path>
                <a:path w="62229" h="2006600">
                  <a:moveTo>
                    <a:pt x="59054" y="812800"/>
                  </a:moveTo>
                  <a:lnTo>
                    <a:pt x="37337" y="812800"/>
                  </a:lnTo>
                  <a:lnTo>
                    <a:pt x="37719" y="825500"/>
                  </a:lnTo>
                  <a:lnTo>
                    <a:pt x="37846" y="838200"/>
                  </a:lnTo>
                  <a:lnTo>
                    <a:pt x="59436" y="838200"/>
                  </a:lnTo>
                  <a:lnTo>
                    <a:pt x="59436" y="825500"/>
                  </a:lnTo>
                  <a:lnTo>
                    <a:pt x="59054" y="812800"/>
                  </a:lnTo>
                  <a:close/>
                </a:path>
                <a:path w="62229" h="2006600">
                  <a:moveTo>
                    <a:pt x="59436" y="825500"/>
                  </a:moveTo>
                  <a:lnTo>
                    <a:pt x="59436" y="838200"/>
                  </a:lnTo>
                  <a:lnTo>
                    <a:pt x="59689" y="838200"/>
                  </a:lnTo>
                  <a:lnTo>
                    <a:pt x="59436" y="825500"/>
                  </a:lnTo>
                  <a:close/>
                </a:path>
                <a:path w="62229" h="2006600">
                  <a:moveTo>
                    <a:pt x="58420" y="800100"/>
                  </a:moveTo>
                  <a:lnTo>
                    <a:pt x="36829" y="800100"/>
                  </a:lnTo>
                  <a:lnTo>
                    <a:pt x="36829" y="812800"/>
                  </a:lnTo>
                  <a:lnTo>
                    <a:pt x="58420" y="812800"/>
                  </a:lnTo>
                  <a:lnTo>
                    <a:pt x="58420" y="800100"/>
                  </a:lnTo>
                  <a:close/>
                </a:path>
                <a:path w="62229" h="2006600">
                  <a:moveTo>
                    <a:pt x="58038" y="787400"/>
                  </a:moveTo>
                  <a:lnTo>
                    <a:pt x="36449" y="787400"/>
                  </a:lnTo>
                  <a:lnTo>
                    <a:pt x="36449" y="800100"/>
                  </a:lnTo>
                  <a:lnTo>
                    <a:pt x="58038" y="800100"/>
                  </a:lnTo>
                  <a:lnTo>
                    <a:pt x="58038" y="787400"/>
                  </a:lnTo>
                  <a:close/>
                </a:path>
                <a:path w="62229" h="2006600">
                  <a:moveTo>
                    <a:pt x="57658" y="762000"/>
                  </a:moveTo>
                  <a:lnTo>
                    <a:pt x="36067" y="762000"/>
                  </a:lnTo>
                  <a:lnTo>
                    <a:pt x="36067" y="787400"/>
                  </a:lnTo>
                  <a:lnTo>
                    <a:pt x="57658" y="787400"/>
                  </a:lnTo>
                  <a:lnTo>
                    <a:pt x="57658" y="762000"/>
                  </a:lnTo>
                  <a:close/>
                </a:path>
                <a:path w="62229" h="2006600">
                  <a:moveTo>
                    <a:pt x="37211" y="749300"/>
                  </a:moveTo>
                  <a:lnTo>
                    <a:pt x="36829" y="762000"/>
                  </a:lnTo>
                  <a:lnTo>
                    <a:pt x="37211" y="762000"/>
                  </a:lnTo>
                  <a:lnTo>
                    <a:pt x="37211" y="749300"/>
                  </a:lnTo>
                  <a:close/>
                </a:path>
                <a:path w="62229" h="2006600">
                  <a:moveTo>
                    <a:pt x="58800" y="749300"/>
                  </a:moveTo>
                  <a:lnTo>
                    <a:pt x="37211" y="749300"/>
                  </a:lnTo>
                  <a:lnTo>
                    <a:pt x="37211" y="762000"/>
                  </a:lnTo>
                  <a:lnTo>
                    <a:pt x="58800" y="762000"/>
                  </a:lnTo>
                  <a:lnTo>
                    <a:pt x="58800" y="749300"/>
                  </a:lnTo>
                  <a:close/>
                </a:path>
                <a:path w="62229" h="2006600">
                  <a:moveTo>
                    <a:pt x="59054" y="723900"/>
                  </a:moveTo>
                  <a:lnTo>
                    <a:pt x="37591" y="723900"/>
                  </a:lnTo>
                  <a:lnTo>
                    <a:pt x="37591" y="749300"/>
                  </a:lnTo>
                  <a:lnTo>
                    <a:pt x="59054" y="749300"/>
                  </a:lnTo>
                  <a:lnTo>
                    <a:pt x="59054" y="723900"/>
                  </a:lnTo>
                  <a:close/>
                </a:path>
                <a:path w="62229" h="2006600">
                  <a:moveTo>
                    <a:pt x="58674" y="711200"/>
                  </a:moveTo>
                  <a:lnTo>
                    <a:pt x="36829" y="711200"/>
                  </a:lnTo>
                  <a:lnTo>
                    <a:pt x="37211" y="723900"/>
                  </a:lnTo>
                  <a:lnTo>
                    <a:pt x="58927" y="723900"/>
                  </a:lnTo>
                  <a:lnTo>
                    <a:pt x="58674" y="711200"/>
                  </a:lnTo>
                  <a:close/>
                </a:path>
                <a:path w="62229" h="2006600">
                  <a:moveTo>
                    <a:pt x="58292" y="698500"/>
                  </a:moveTo>
                  <a:lnTo>
                    <a:pt x="36575" y="698500"/>
                  </a:lnTo>
                  <a:lnTo>
                    <a:pt x="36957" y="711200"/>
                  </a:lnTo>
                  <a:lnTo>
                    <a:pt x="58420" y="711200"/>
                  </a:lnTo>
                  <a:lnTo>
                    <a:pt x="58292" y="698500"/>
                  </a:lnTo>
                  <a:close/>
                </a:path>
                <a:path w="62229" h="2006600">
                  <a:moveTo>
                    <a:pt x="31856" y="689226"/>
                  </a:moveTo>
                  <a:lnTo>
                    <a:pt x="31114" y="698500"/>
                  </a:lnTo>
                  <a:lnTo>
                    <a:pt x="36957" y="698500"/>
                  </a:lnTo>
                  <a:lnTo>
                    <a:pt x="31856" y="689226"/>
                  </a:lnTo>
                  <a:close/>
                </a:path>
                <a:path w="62229" h="2006600">
                  <a:moveTo>
                    <a:pt x="33147" y="673100"/>
                  </a:moveTo>
                  <a:lnTo>
                    <a:pt x="32130" y="673100"/>
                  </a:lnTo>
                  <a:lnTo>
                    <a:pt x="29210" y="685800"/>
                  </a:lnTo>
                  <a:lnTo>
                    <a:pt x="32130" y="685800"/>
                  </a:lnTo>
                  <a:lnTo>
                    <a:pt x="31856" y="689226"/>
                  </a:lnTo>
                  <a:lnTo>
                    <a:pt x="36957" y="698500"/>
                  </a:lnTo>
                  <a:lnTo>
                    <a:pt x="33527" y="685800"/>
                  </a:lnTo>
                  <a:lnTo>
                    <a:pt x="33147" y="673100"/>
                  </a:lnTo>
                  <a:close/>
                </a:path>
                <a:path w="62229" h="2006600">
                  <a:moveTo>
                    <a:pt x="48260" y="673100"/>
                  </a:moveTo>
                  <a:lnTo>
                    <a:pt x="35051" y="673100"/>
                  </a:lnTo>
                  <a:lnTo>
                    <a:pt x="33527" y="685800"/>
                  </a:lnTo>
                  <a:lnTo>
                    <a:pt x="36957" y="698500"/>
                  </a:lnTo>
                  <a:lnTo>
                    <a:pt x="53086" y="698500"/>
                  </a:lnTo>
                  <a:lnTo>
                    <a:pt x="48767" y="685800"/>
                  </a:lnTo>
                  <a:lnTo>
                    <a:pt x="50037" y="685800"/>
                  </a:lnTo>
                  <a:lnTo>
                    <a:pt x="48260" y="673100"/>
                  </a:lnTo>
                  <a:close/>
                </a:path>
                <a:path w="62229" h="2006600">
                  <a:moveTo>
                    <a:pt x="55372" y="685800"/>
                  </a:moveTo>
                  <a:lnTo>
                    <a:pt x="48767" y="685800"/>
                  </a:lnTo>
                  <a:lnTo>
                    <a:pt x="53086" y="698500"/>
                  </a:lnTo>
                  <a:lnTo>
                    <a:pt x="55372" y="685800"/>
                  </a:lnTo>
                  <a:close/>
                </a:path>
                <a:path w="62229" h="2006600">
                  <a:moveTo>
                    <a:pt x="56514" y="685800"/>
                  </a:moveTo>
                  <a:lnTo>
                    <a:pt x="55372" y="685800"/>
                  </a:lnTo>
                  <a:lnTo>
                    <a:pt x="53086" y="698500"/>
                  </a:lnTo>
                  <a:lnTo>
                    <a:pt x="56896" y="698500"/>
                  </a:lnTo>
                  <a:lnTo>
                    <a:pt x="56514" y="685800"/>
                  </a:lnTo>
                  <a:close/>
                </a:path>
                <a:path w="62229" h="2006600">
                  <a:moveTo>
                    <a:pt x="32130" y="685800"/>
                  </a:moveTo>
                  <a:lnTo>
                    <a:pt x="29972" y="685800"/>
                  </a:lnTo>
                  <a:lnTo>
                    <a:pt x="31856" y="689226"/>
                  </a:lnTo>
                  <a:lnTo>
                    <a:pt x="32130" y="685800"/>
                  </a:lnTo>
                  <a:close/>
                </a:path>
                <a:path w="62229" h="2006600">
                  <a:moveTo>
                    <a:pt x="35051" y="673100"/>
                  </a:moveTo>
                  <a:lnTo>
                    <a:pt x="33147" y="673100"/>
                  </a:lnTo>
                  <a:lnTo>
                    <a:pt x="33527" y="685800"/>
                  </a:lnTo>
                  <a:lnTo>
                    <a:pt x="35051" y="673100"/>
                  </a:lnTo>
                  <a:close/>
                </a:path>
                <a:path w="62229" h="2006600">
                  <a:moveTo>
                    <a:pt x="51053" y="673100"/>
                  </a:moveTo>
                  <a:lnTo>
                    <a:pt x="48260" y="673100"/>
                  </a:lnTo>
                  <a:lnTo>
                    <a:pt x="50037" y="685800"/>
                  </a:lnTo>
                  <a:lnTo>
                    <a:pt x="54101" y="685800"/>
                  </a:lnTo>
                  <a:lnTo>
                    <a:pt x="51053" y="673100"/>
                  </a:lnTo>
                  <a:close/>
                </a:path>
                <a:path w="62229" h="2006600">
                  <a:moveTo>
                    <a:pt x="54610" y="673100"/>
                  </a:moveTo>
                  <a:lnTo>
                    <a:pt x="51053" y="673100"/>
                  </a:lnTo>
                  <a:lnTo>
                    <a:pt x="54101" y="685800"/>
                  </a:lnTo>
                  <a:lnTo>
                    <a:pt x="55117" y="685800"/>
                  </a:lnTo>
                  <a:lnTo>
                    <a:pt x="54610" y="673100"/>
                  </a:lnTo>
                  <a:close/>
                </a:path>
                <a:path w="62229" h="2006600">
                  <a:moveTo>
                    <a:pt x="54355" y="660400"/>
                  </a:moveTo>
                  <a:lnTo>
                    <a:pt x="32892" y="660400"/>
                  </a:lnTo>
                  <a:lnTo>
                    <a:pt x="32892" y="673100"/>
                  </a:lnTo>
                  <a:lnTo>
                    <a:pt x="54355" y="673100"/>
                  </a:lnTo>
                  <a:lnTo>
                    <a:pt x="54355" y="660400"/>
                  </a:lnTo>
                  <a:close/>
                </a:path>
                <a:path w="62229" h="2006600">
                  <a:moveTo>
                    <a:pt x="53466" y="647700"/>
                  </a:moveTo>
                  <a:lnTo>
                    <a:pt x="32130" y="647700"/>
                  </a:lnTo>
                  <a:lnTo>
                    <a:pt x="32130" y="660400"/>
                  </a:lnTo>
                  <a:lnTo>
                    <a:pt x="53721" y="660400"/>
                  </a:lnTo>
                  <a:lnTo>
                    <a:pt x="53466" y="647700"/>
                  </a:lnTo>
                  <a:close/>
                </a:path>
                <a:path w="62229" h="2006600">
                  <a:moveTo>
                    <a:pt x="53721" y="647700"/>
                  </a:moveTo>
                  <a:lnTo>
                    <a:pt x="53466" y="647700"/>
                  </a:lnTo>
                  <a:lnTo>
                    <a:pt x="53721" y="660400"/>
                  </a:lnTo>
                  <a:lnTo>
                    <a:pt x="53721" y="647700"/>
                  </a:lnTo>
                  <a:close/>
                </a:path>
                <a:path w="62229" h="2006600">
                  <a:moveTo>
                    <a:pt x="53848" y="647700"/>
                  </a:moveTo>
                  <a:lnTo>
                    <a:pt x="53721" y="660400"/>
                  </a:lnTo>
                  <a:lnTo>
                    <a:pt x="53975" y="660400"/>
                  </a:lnTo>
                  <a:lnTo>
                    <a:pt x="53848" y="647700"/>
                  </a:lnTo>
                  <a:close/>
                </a:path>
                <a:path w="62229" h="2006600">
                  <a:moveTo>
                    <a:pt x="52577" y="635000"/>
                  </a:moveTo>
                  <a:lnTo>
                    <a:pt x="30734" y="635000"/>
                  </a:lnTo>
                  <a:lnTo>
                    <a:pt x="31241" y="647700"/>
                  </a:lnTo>
                  <a:lnTo>
                    <a:pt x="53212" y="647700"/>
                  </a:lnTo>
                  <a:lnTo>
                    <a:pt x="52577" y="635000"/>
                  </a:lnTo>
                  <a:close/>
                </a:path>
                <a:path w="62229" h="2006600">
                  <a:moveTo>
                    <a:pt x="51435" y="622300"/>
                  </a:moveTo>
                  <a:lnTo>
                    <a:pt x="29337" y="622300"/>
                  </a:lnTo>
                  <a:lnTo>
                    <a:pt x="29717" y="635000"/>
                  </a:lnTo>
                  <a:lnTo>
                    <a:pt x="51942" y="635000"/>
                  </a:lnTo>
                  <a:lnTo>
                    <a:pt x="51435" y="622300"/>
                  </a:lnTo>
                  <a:close/>
                </a:path>
                <a:path w="62229" h="2006600">
                  <a:moveTo>
                    <a:pt x="50419" y="596900"/>
                  </a:moveTo>
                  <a:lnTo>
                    <a:pt x="28701" y="596900"/>
                  </a:lnTo>
                  <a:lnTo>
                    <a:pt x="28955" y="609600"/>
                  </a:lnTo>
                  <a:lnTo>
                    <a:pt x="28955" y="622300"/>
                  </a:lnTo>
                  <a:lnTo>
                    <a:pt x="50419" y="622300"/>
                  </a:lnTo>
                  <a:lnTo>
                    <a:pt x="50419" y="596900"/>
                  </a:lnTo>
                  <a:close/>
                </a:path>
                <a:path w="62229" h="2006600">
                  <a:moveTo>
                    <a:pt x="48513" y="584200"/>
                  </a:moveTo>
                  <a:lnTo>
                    <a:pt x="27177" y="584200"/>
                  </a:lnTo>
                  <a:lnTo>
                    <a:pt x="27177" y="596900"/>
                  </a:lnTo>
                  <a:lnTo>
                    <a:pt x="48895" y="596900"/>
                  </a:lnTo>
                  <a:lnTo>
                    <a:pt x="48513" y="584200"/>
                  </a:lnTo>
                  <a:close/>
                </a:path>
                <a:path w="62229" h="2006600">
                  <a:moveTo>
                    <a:pt x="46609" y="571500"/>
                  </a:moveTo>
                  <a:lnTo>
                    <a:pt x="25400" y="571500"/>
                  </a:lnTo>
                  <a:lnTo>
                    <a:pt x="25526" y="584200"/>
                  </a:lnTo>
                  <a:lnTo>
                    <a:pt x="47751" y="584200"/>
                  </a:lnTo>
                  <a:lnTo>
                    <a:pt x="46609" y="571500"/>
                  </a:lnTo>
                  <a:close/>
                </a:path>
                <a:path w="62229" h="2006600">
                  <a:moveTo>
                    <a:pt x="46482" y="558800"/>
                  </a:moveTo>
                  <a:lnTo>
                    <a:pt x="25019" y="558800"/>
                  </a:lnTo>
                  <a:lnTo>
                    <a:pt x="25019" y="571500"/>
                  </a:lnTo>
                  <a:lnTo>
                    <a:pt x="46482" y="571500"/>
                  </a:lnTo>
                  <a:lnTo>
                    <a:pt x="46482" y="558800"/>
                  </a:lnTo>
                  <a:close/>
                </a:path>
                <a:path w="62229" h="2006600">
                  <a:moveTo>
                    <a:pt x="23367" y="546100"/>
                  </a:moveTo>
                  <a:lnTo>
                    <a:pt x="22860" y="546100"/>
                  </a:lnTo>
                  <a:lnTo>
                    <a:pt x="23622" y="558800"/>
                  </a:lnTo>
                  <a:lnTo>
                    <a:pt x="23367" y="546100"/>
                  </a:lnTo>
                  <a:close/>
                </a:path>
                <a:path w="62229" h="2006600">
                  <a:moveTo>
                    <a:pt x="44830" y="546100"/>
                  </a:moveTo>
                  <a:lnTo>
                    <a:pt x="23367" y="546100"/>
                  </a:lnTo>
                  <a:lnTo>
                    <a:pt x="23749" y="558800"/>
                  </a:lnTo>
                  <a:lnTo>
                    <a:pt x="45592" y="558800"/>
                  </a:lnTo>
                  <a:lnTo>
                    <a:pt x="44830" y="546100"/>
                  </a:lnTo>
                  <a:close/>
                </a:path>
                <a:path w="62229" h="2006600">
                  <a:moveTo>
                    <a:pt x="42672" y="533400"/>
                  </a:moveTo>
                  <a:lnTo>
                    <a:pt x="20827" y="533400"/>
                  </a:lnTo>
                  <a:lnTo>
                    <a:pt x="21462" y="546100"/>
                  </a:lnTo>
                  <a:lnTo>
                    <a:pt x="43052" y="546100"/>
                  </a:lnTo>
                  <a:lnTo>
                    <a:pt x="42672" y="533400"/>
                  </a:lnTo>
                  <a:close/>
                </a:path>
                <a:path w="62229" h="2006600">
                  <a:moveTo>
                    <a:pt x="40894" y="520700"/>
                  </a:moveTo>
                  <a:lnTo>
                    <a:pt x="18923" y="520700"/>
                  </a:lnTo>
                  <a:lnTo>
                    <a:pt x="19685" y="533400"/>
                  </a:lnTo>
                  <a:lnTo>
                    <a:pt x="42037" y="533400"/>
                  </a:lnTo>
                  <a:lnTo>
                    <a:pt x="40894" y="520700"/>
                  </a:lnTo>
                  <a:close/>
                </a:path>
                <a:path w="62229" h="2006600">
                  <a:moveTo>
                    <a:pt x="40004" y="457200"/>
                  </a:moveTo>
                  <a:lnTo>
                    <a:pt x="18541" y="457200"/>
                  </a:lnTo>
                  <a:lnTo>
                    <a:pt x="18541" y="520700"/>
                  </a:lnTo>
                  <a:lnTo>
                    <a:pt x="40259" y="520700"/>
                  </a:lnTo>
                  <a:lnTo>
                    <a:pt x="39877" y="508000"/>
                  </a:lnTo>
                  <a:lnTo>
                    <a:pt x="40004" y="457200"/>
                  </a:lnTo>
                  <a:close/>
                </a:path>
                <a:path w="62229" h="2006600">
                  <a:moveTo>
                    <a:pt x="39370" y="444500"/>
                  </a:moveTo>
                  <a:lnTo>
                    <a:pt x="18161" y="444500"/>
                  </a:lnTo>
                  <a:lnTo>
                    <a:pt x="18161" y="457200"/>
                  </a:lnTo>
                  <a:lnTo>
                    <a:pt x="39624" y="457200"/>
                  </a:lnTo>
                  <a:lnTo>
                    <a:pt x="39370" y="444500"/>
                  </a:lnTo>
                  <a:close/>
                </a:path>
                <a:path w="62229" h="2006600">
                  <a:moveTo>
                    <a:pt x="39370" y="444500"/>
                  </a:moveTo>
                  <a:lnTo>
                    <a:pt x="39624" y="457200"/>
                  </a:lnTo>
                  <a:lnTo>
                    <a:pt x="39624" y="452966"/>
                  </a:lnTo>
                  <a:lnTo>
                    <a:pt x="39370" y="444500"/>
                  </a:lnTo>
                  <a:close/>
                </a:path>
                <a:path w="62229" h="2006600">
                  <a:moveTo>
                    <a:pt x="39624" y="452966"/>
                  </a:moveTo>
                  <a:lnTo>
                    <a:pt x="39624" y="457200"/>
                  </a:lnTo>
                  <a:lnTo>
                    <a:pt x="39624" y="452966"/>
                  </a:lnTo>
                  <a:close/>
                </a:path>
                <a:path w="62229" h="2006600">
                  <a:moveTo>
                    <a:pt x="39242" y="393700"/>
                  </a:moveTo>
                  <a:lnTo>
                    <a:pt x="17779" y="393700"/>
                  </a:lnTo>
                  <a:lnTo>
                    <a:pt x="17779" y="431800"/>
                  </a:lnTo>
                  <a:lnTo>
                    <a:pt x="17907" y="444500"/>
                  </a:lnTo>
                  <a:lnTo>
                    <a:pt x="39370" y="444500"/>
                  </a:lnTo>
                  <a:lnTo>
                    <a:pt x="39624" y="452966"/>
                  </a:lnTo>
                  <a:lnTo>
                    <a:pt x="39497" y="431800"/>
                  </a:lnTo>
                  <a:lnTo>
                    <a:pt x="39242" y="431800"/>
                  </a:lnTo>
                  <a:lnTo>
                    <a:pt x="39242" y="393700"/>
                  </a:lnTo>
                  <a:close/>
                </a:path>
                <a:path w="62229" h="2006600">
                  <a:moveTo>
                    <a:pt x="40512" y="381000"/>
                  </a:moveTo>
                  <a:lnTo>
                    <a:pt x="18414" y="381000"/>
                  </a:lnTo>
                  <a:lnTo>
                    <a:pt x="18161" y="393700"/>
                  </a:lnTo>
                  <a:lnTo>
                    <a:pt x="39370" y="393700"/>
                  </a:lnTo>
                  <a:lnTo>
                    <a:pt x="40512" y="381000"/>
                  </a:lnTo>
                  <a:close/>
                </a:path>
                <a:path w="62229" h="2006600">
                  <a:moveTo>
                    <a:pt x="42672" y="368300"/>
                  </a:moveTo>
                  <a:lnTo>
                    <a:pt x="21336" y="368300"/>
                  </a:lnTo>
                  <a:lnTo>
                    <a:pt x="20192" y="381000"/>
                  </a:lnTo>
                  <a:lnTo>
                    <a:pt x="42672" y="381000"/>
                  </a:lnTo>
                  <a:lnTo>
                    <a:pt x="42672" y="368300"/>
                  </a:lnTo>
                  <a:close/>
                </a:path>
                <a:path w="62229" h="2006600">
                  <a:moveTo>
                    <a:pt x="43941" y="342900"/>
                  </a:moveTo>
                  <a:lnTo>
                    <a:pt x="22478" y="342900"/>
                  </a:lnTo>
                  <a:lnTo>
                    <a:pt x="22478" y="355600"/>
                  </a:lnTo>
                  <a:lnTo>
                    <a:pt x="22098" y="368300"/>
                  </a:lnTo>
                  <a:lnTo>
                    <a:pt x="43561" y="368300"/>
                  </a:lnTo>
                  <a:lnTo>
                    <a:pt x="43941" y="355600"/>
                  </a:lnTo>
                  <a:lnTo>
                    <a:pt x="43941" y="342900"/>
                  </a:lnTo>
                  <a:close/>
                </a:path>
                <a:path w="62229" h="2006600">
                  <a:moveTo>
                    <a:pt x="44576" y="330200"/>
                  </a:moveTo>
                  <a:lnTo>
                    <a:pt x="22987" y="330200"/>
                  </a:lnTo>
                  <a:lnTo>
                    <a:pt x="22605" y="342900"/>
                  </a:lnTo>
                  <a:lnTo>
                    <a:pt x="44323" y="342900"/>
                  </a:lnTo>
                  <a:lnTo>
                    <a:pt x="44576" y="330200"/>
                  </a:lnTo>
                  <a:close/>
                </a:path>
                <a:path w="62229" h="2006600">
                  <a:moveTo>
                    <a:pt x="44703" y="304800"/>
                  </a:moveTo>
                  <a:lnTo>
                    <a:pt x="23240" y="304800"/>
                  </a:lnTo>
                  <a:lnTo>
                    <a:pt x="23240" y="330200"/>
                  </a:lnTo>
                  <a:lnTo>
                    <a:pt x="44703" y="330200"/>
                  </a:lnTo>
                  <a:lnTo>
                    <a:pt x="44703" y="304800"/>
                  </a:lnTo>
                  <a:close/>
                </a:path>
                <a:path w="62229" h="2006600">
                  <a:moveTo>
                    <a:pt x="43941" y="292100"/>
                  </a:moveTo>
                  <a:lnTo>
                    <a:pt x="22225" y="292100"/>
                  </a:lnTo>
                  <a:lnTo>
                    <a:pt x="22605" y="304800"/>
                  </a:lnTo>
                  <a:lnTo>
                    <a:pt x="44323" y="304800"/>
                  </a:lnTo>
                  <a:lnTo>
                    <a:pt x="43941" y="292100"/>
                  </a:lnTo>
                  <a:close/>
                </a:path>
                <a:path w="62229" h="2006600">
                  <a:moveTo>
                    <a:pt x="42417" y="279400"/>
                  </a:moveTo>
                  <a:lnTo>
                    <a:pt x="21082" y="279400"/>
                  </a:lnTo>
                  <a:lnTo>
                    <a:pt x="21462" y="292100"/>
                  </a:lnTo>
                  <a:lnTo>
                    <a:pt x="42799" y="292100"/>
                  </a:lnTo>
                  <a:lnTo>
                    <a:pt x="42417" y="279400"/>
                  </a:lnTo>
                  <a:close/>
                </a:path>
                <a:path w="62229" h="2006600">
                  <a:moveTo>
                    <a:pt x="20320" y="266700"/>
                  </a:moveTo>
                  <a:lnTo>
                    <a:pt x="19938" y="266700"/>
                  </a:lnTo>
                  <a:lnTo>
                    <a:pt x="20320" y="279400"/>
                  </a:lnTo>
                  <a:lnTo>
                    <a:pt x="20320" y="266700"/>
                  </a:lnTo>
                  <a:close/>
                </a:path>
                <a:path w="62229" h="2006600">
                  <a:moveTo>
                    <a:pt x="41783" y="266700"/>
                  </a:moveTo>
                  <a:lnTo>
                    <a:pt x="20320" y="266700"/>
                  </a:lnTo>
                  <a:lnTo>
                    <a:pt x="20320" y="279400"/>
                  </a:lnTo>
                  <a:lnTo>
                    <a:pt x="41783" y="279400"/>
                  </a:lnTo>
                  <a:lnTo>
                    <a:pt x="41783" y="266700"/>
                  </a:lnTo>
                  <a:close/>
                </a:path>
                <a:path w="62229" h="2006600">
                  <a:moveTo>
                    <a:pt x="40259" y="254000"/>
                  </a:moveTo>
                  <a:lnTo>
                    <a:pt x="18669" y="254000"/>
                  </a:lnTo>
                  <a:lnTo>
                    <a:pt x="19050" y="266700"/>
                  </a:lnTo>
                  <a:lnTo>
                    <a:pt x="41021" y="266700"/>
                  </a:lnTo>
                  <a:lnTo>
                    <a:pt x="40259" y="254000"/>
                  </a:lnTo>
                  <a:close/>
                </a:path>
                <a:path w="62229" h="2006600">
                  <a:moveTo>
                    <a:pt x="37591" y="241300"/>
                  </a:moveTo>
                  <a:lnTo>
                    <a:pt x="16383" y="241300"/>
                  </a:lnTo>
                  <a:lnTo>
                    <a:pt x="16510" y="254000"/>
                  </a:lnTo>
                  <a:lnTo>
                    <a:pt x="38735" y="254000"/>
                  </a:lnTo>
                  <a:lnTo>
                    <a:pt x="37591" y="241300"/>
                  </a:lnTo>
                  <a:close/>
                </a:path>
                <a:path w="62229" h="2006600">
                  <a:moveTo>
                    <a:pt x="36322" y="228600"/>
                  </a:moveTo>
                  <a:lnTo>
                    <a:pt x="14859" y="228600"/>
                  </a:lnTo>
                  <a:lnTo>
                    <a:pt x="14859" y="241300"/>
                  </a:lnTo>
                  <a:lnTo>
                    <a:pt x="36449" y="241300"/>
                  </a:lnTo>
                  <a:lnTo>
                    <a:pt x="36322" y="228600"/>
                  </a:lnTo>
                  <a:close/>
                </a:path>
                <a:path w="62229" h="2006600">
                  <a:moveTo>
                    <a:pt x="36449" y="230187"/>
                  </a:moveTo>
                  <a:lnTo>
                    <a:pt x="36449" y="241300"/>
                  </a:lnTo>
                  <a:lnTo>
                    <a:pt x="37337" y="241300"/>
                  </a:lnTo>
                  <a:lnTo>
                    <a:pt x="36449" y="230187"/>
                  </a:lnTo>
                  <a:close/>
                </a:path>
                <a:path w="62229" h="2006600">
                  <a:moveTo>
                    <a:pt x="36449" y="228600"/>
                  </a:moveTo>
                  <a:lnTo>
                    <a:pt x="36449" y="230187"/>
                  </a:lnTo>
                  <a:lnTo>
                    <a:pt x="36449" y="228600"/>
                  </a:lnTo>
                  <a:close/>
                </a:path>
                <a:path w="62229" h="2006600">
                  <a:moveTo>
                    <a:pt x="35687" y="215900"/>
                  </a:moveTo>
                  <a:lnTo>
                    <a:pt x="10287" y="215900"/>
                  </a:lnTo>
                  <a:lnTo>
                    <a:pt x="11429" y="228600"/>
                  </a:lnTo>
                  <a:lnTo>
                    <a:pt x="35687" y="228600"/>
                  </a:lnTo>
                  <a:lnTo>
                    <a:pt x="35687" y="215900"/>
                  </a:lnTo>
                  <a:close/>
                </a:path>
                <a:path w="62229" h="2006600">
                  <a:moveTo>
                    <a:pt x="34036" y="203200"/>
                  </a:moveTo>
                  <a:lnTo>
                    <a:pt x="8509" y="203200"/>
                  </a:lnTo>
                  <a:lnTo>
                    <a:pt x="8254" y="215900"/>
                  </a:lnTo>
                  <a:lnTo>
                    <a:pt x="33400" y="215900"/>
                  </a:lnTo>
                  <a:lnTo>
                    <a:pt x="34036" y="203200"/>
                  </a:lnTo>
                  <a:close/>
                </a:path>
                <a:path w="62229" h="2006600">
                  <a:moveTo>
                    <a:pt x="32765" y="114300"/>
                  </a:moveTo>
                  <a:lnTo>
                    <a:pt x="11302" y="114300"/>
                  </a:lnTo>
                  <a:lnTo>
                    <a:pt x="10922" y="127000"/>
                  </a:lnTo>
                  <a:lnTo>
                    <a:pt x="10922" y="203200"/>
                  </a:lnTo>
                  <a:lnTo>
                    <a:pt x="32512" y="203200"/>
                  </a:lnTo>
                  <a:lnTo>
                    <a:pt x="32258" y="190500"/>
                  </a:lnTo>
                  <a:lnTo>
                    <a:pt x="32512" y="190500"/>
                  </a:lnTo>
                  <a:lnTo>
                    <a:pt x="32385" y="177800"/>
                  </a:lnTo>
                  <a:lnTo>
                    <a:pt x="32385" y="127000"/>
                  </a:lnTo>
                  <a:lnTo>
                    <a:pt x="32765" y="114300"/>
                  </a:lnTo>
                  <a:close/>
                </a:path>
                <a:path w="62229" h="2006600">
                  <a:moveTo>
                    <a:pt x="32258" y="190500"/>
                  </a:moveTo>
                  <a:lnTo>
                    <a:pt x="32512" y="203200"/>
                  </a:lnTo>
                  <a:lnTo>
                    <a:pt x="32512" y="198966"/>
                  </a:lnTo>
                  <a:lnTo>
                    <a:pt x="32258" y="190500"/>
                  </a:lnTo>
                  <a:close/>
                </a:path>
                <a:path w="62229" h="2006600">
                  <a:moveTo>
                    <a:pt x="32512" y="198966"/>
                  </a:moveTo>
                  <a:lnTo>
                    <a:pt x="32512" y="203200"/>
                  </a:lnTo>
                  <a:lnTo>
                    <a:pt x="32512" y="198966"/>
                  </a:lnTo>
                  <a:close/>
                </a:path>
                <a:path w="62229" h="2006600">
                  <a:moveTo>
                    <a:pt x="32512" y="190500"/>
                  </a:moveTo>
                  <a:lnTo>
                    <a:pt x="32258" y="190500"/>
                  </a:lnTo>
                  <a:lnTo>
                    <a:pt x="32512" y="198966"/>
                  </a:lnTo>
                  <a:lnTo>
                    <a:pt x="32512" y="190500"/>
                  </a:lnTo>
                  <a:close/>
                </a:path>
                <a:path w="62229" h="2006600">
                  <a:moveTo>
                    <a:pt x="32258" y="101600"/>
                  </a:moveTo>
                  <a:lnTo>
                    <a:pt x="8889" y="101600"/>
                  </a:lnTo>
                  <a:lnTo>
                    <a:pt x="9525" y="114300"/>
                  </a:lnTo>
                  <a:lnTo>
                    <a:pt x="33020" y="114300"/>
                  </a:lnTo>
                  <a:lnTo>
                    <a:pt x="32258" y="101600"/>
                  </a:lnTo>
                  <a:close/>
                </a:path>
                <a:path w="62229" h="2006600">
                  <a:moveTo>
                    <a:pt x="33654" y="88900"/>
                  </a:moveTo>
                  <a:lnTo>
                    <a:pt x="9525" y="88900"/>
                  </a:lnTo>
                  <a:lnTo>
                    <a:pt x="8762" y="101600"/>
                  </a:lnTo>
                  <a:lnTo>
                    <a:pt x="30099" y="101600"/>
                  </a:lnTo>
                  <a:lnTo>
                    <a:pt x="33654" y="88900"/>
                  </a:lnTo>
                  <a:close/>
                </a:path>
                <a:path w="62229" h="2006600">
                  <a:moveTo>
                    <a:pt x="35687" y="38100"/>
                  </a:moveTo>
                  <a:lnTo>
                    <a:pt x="14224" y="38100"/>
                  </a:lnTo>
                  <a:lnTo>
                    <a:pt x="14224" y="76200"/>
                  </a:lnTo>
                  <a:lnTo>
                    <a:pt x="13842" y="88900"/>
                  </a:lnTo>
                  <a:lnTo>
                    <a:pt x="35305" y="88900"/>
                  </a:lnTo>
                  <a:lnTo>
                    <a:pt x="35687" y="76200"/>
                  </a:lnTo>
                  <a:lnTo>
                    <a:pt x="35687" y="38100"/>
                  </a:lnTo>
                  <a:close/>
                </a:path>
                <a:path w="62229" h="2006600">
                  <a:moveTo>
                    <a:pt x="13842" y="33866"/>
                  </a:moveTo>
                  <a:lnTo>
                    <a:pt x="13842" y="38100"/>
                  </a:lnTo>
                  <a:lnTo>
                    <a:pt x="13970" y="38100"/>
                  </a:lnTo>
                  <a:lnTo>
                    <a:pt x="13842" y="33866"/>
                  </a:lnTo>
                  <a:close/>
                </a:path>
                <a:path w="62229" h="2006600">
                  <a:moveTo>
                    <a:pt x="13842" y="25400"/>
                  </a:moveTo>
                  <a:lnTo>
                    <a:pt x="13842" y="33866"/>
                  </a:lnTo>
                  <a:lnTo>
                    <a:pt x="13970" y="38100"/>
                  </a:lnTo>
                  <a:lnTo>
                    <a:pt x="13842" y="25400"/>
                  </a:lnTo>
                  <a:close/>
                </a:path>
                <a:path w="62229" h="2006600">
                  <a:moveTo>
                    <a:pt x="35305" y="25400"/>
                  </a:moveTo>
                  <a:lnTo>
                    <a:pt x="13842" y="25400"/>
                  </a:lnTo>
                  <a:lnTo>
                    <a:pt x="13970" y="38100"/>
                  </a:lnTo>
                  <a:lnTo>
                    <a:pt x="35305" y="38100"/>
                  </a:lnTo>
                  <a:lnTo>
                    <a:pt x="35305" y="25400"/>
                  </a:lnTo>
                  <a:close/>
                </a:path>
                <a:path w="62229" h="2006600">
                  <a:moveTo>
                    <a:pt x="13842" y="25400"/>
                  </a:moveTo>
                  <a:lnTo>
                    <a:pt x="13588" y="25400"/>
                  </a:lnTo>
                  <a:lnTo>
                    <a:pt x="13842" y="33866"/>
                  </a:lnTo>
                  <a:lnTo>
                    <a:pt x="13842" y="25400"/>
                  </a:lnTo>
                  <a:close/>
                </a:path>
                <a:path w="62229" h="2006600">
                  <a:moveTo>
                    <a:pt x="13462" y="12700"/>
                  </a:moveTo>
                  <a:lnTo>
                    <a:pt x="2159" y="12700"/>
                  </a:lnTo>
                  <a:lnTo>
                    <a:pt x="0" y="25400"/>
                  </a:lnTo>
                  <a:lnTo>
                    <a:pt x="13462" y="25400"/>
                  </a:lnTo>
                  <a:lnTo>
                    <a:pt x="13462" y="12700"/>
                  </a:lnTo>
                  <a:close/>
                </a:path>
                <a:path w="62229" h="2006600">
                  <a:moveTo>
                    <a:pt x="19430" y="12700"/>
                  </a:moveTo>
                  <a:lnTo>
                    <a:pt x="13462" y="12700"/>
                  </a:lnTo>
                  <a:lnTo>
                    <a:pt x="13462" y="25400"/>
                  </a:lnTo>
                  <a:lnTo>
                    <a:pt x="16763" y="25400"/>
                  </a:lnTo>
                  <a:lnTo>
                    <a:pt x="19430" y="12700"/>
                  </a:lnTo>
                  <a:close/>
                </a:path>
                <a:path w="62229" h="2006600">
                  <a:moveTo>
                    <a:pt x="34925" y="0"/>
                  </a:moveTo>
                  <a:lnTo>
                    <a:pt x="33400" y="0"/>
                  </a:lnTo>
                  <a:lnTo>
                    <a:pt x="33909" y="12700"/>
                  </a:lnTo>
                  <a:lnTo>
                    <a:pt x="19430" y="12700"/>
                  </a:lnTo>
                  <a:lnTo>
                    <a:pt x="16763" y="25400"/>
                  </a:lnTo>
                  <a:lnTo>
                    <a:pt x="34925" y="25400"/>
                  </a:lnTo>
                  <a:lnTo>
                    <a:pt x="34925" y="0"/>
                  </a:lnTo>
                  <a:close/>
                </a:path>
                <a:path w="62229" h="2006600">
                  <a:moveTo>
                    <a:pt x="8308" y="7686"/>
                  </a:moveTo>
                  <a:lnTo>
                    <a:pt x="6603" y="12700"/>
                  </a:lnTo>
                  <a:lnTo>
                    <a:pt x="8509" y="12700"/>
                  </a:lnTo>
                  <a:lnTo>
                    <a:pt x="8308" y="7686"/>
                  </a:lnTo>
                  <a:close/>
                </a:path>
                <a:path w="62229" h="2006600">
                  <a:moveTo>
                    <a:pt x="8511" y="7088"/>
                  </a:moveTo>
                  <a:lnTo>
                    <a:pt x="8308" y="7686"/>
                  </a:lnTo>
                  <a:lnTo>
                    <a:pt x="8509" y="12700"/>
                  </a:lnTo>
                  <a:lnTo>
                    <a:pt x="9016" y="12700"/>
                  </a:lnTo>
                  <a:lnTo>
                    <a:pt x="8511" y="7088"/>
                  </a:lnTo>
                  <a:close/>
                </a:path>
                <a:path w="62229" h="2006600">
                  <a:moveTo>
                    <a:pt x="12064" y="0"/>
                  </a:moveTo>
                  <a:lnTo>
                    <a:pt x="10922" y="0"/>
                  </a:lnTo>
                  <a:lnTo>
                    <a:pt x="8511" y="7088"/>
                  </a:lnTo>
                  <a:lnTo>
                    <a:pt x="9016" y="12700"/>
                  </a:lnTo>
                  <a:lnTo>
                    <a:pt x="17779" y="12700"/>
                  </a:lnTo>
                  <a:lnTo>
                    <a:pt x="12064" y="0"/>
                  </a:lnTo>
                  <a:close/>
                </a:path>
                <a:path w="62229" h="2006600">
                  <a:moveTo>
                    <a:pt x="33400" y="0"/>
                  </a:moveTo>
                  <a:lnTo>
                    <a:pt x="12064" y="0"/>
                  </a:lnTo>
                  <a:lnTo>
                    <a:pt x="17779" y="12700"/>
                  </a:lnTo>
                  <a:lnTo>
                    <a:pt x="33909" y="12700"/>
                  </a:lnTo>
                  <a:lnTo>
                    <a:pt x="33400" y="0"/>
                  </a:lnTo>
                  <a:close/>
                </a:path>
                <a:path w="62229" h="2006600">
                  <a:moveTo>
                    <a:pt x="8102" y="2539"/>
                  </a:moveTo>
                  <a:lnTo>
                    <a:pt x="8308" y="7686"/>
                  </a:lnTo>
                  <a:lnTo>
                    <a:pt x="8511" y="7088"/>
                  </a:lnTo>
                  <a:lnTo>
                    <a:pt x="8102" y="2539"/>
                  </a:lnTo>
                  <a:close/>
                </a:path>
                <a:path w="62229" h="2006600">
                  <a:moveTo>
                    <a:pt x="10922" y="0"/>
                  </a:moveTo>
                  <a:lnTo>
                    <a:pt x="8000" y="0"/>
                  </a:lnTo>
                  <a:lnTo>
                    <a:pt x="8102" y="2539"/>
                  </a:lnTo>
                  <a:lnTo>
                    <a:pt x="8511" y="7088"/>
                  </a:lnTo>
                  <a:lnTo>
                    <a:pt x="10922" y="0"/>
                  </a:lnTo>
                  <a:close/>
                </a:path>
                <a:path w="62229" h="2006600">
                  <a:moveTo>
                    <a:pt x="8000" y="0"/>
                  </a:moveTo>
                  <a:lnTo>
                    <a:pt x="8102" y="2539"/>
                  </a:lnTo>
                  <a:lnTo>
                    <a:pt x="8000" y="0"/>
                  </a:lnTo>
                  <a:close/>
                </a:path>
              </a:pathLst>
            </a:custGeom>
            <a:solidFill>
              <a:srgbClr val="008C3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0D344C0-82C9-8800-6A9B-201F7202F0BC}"/>
              </a:ext>
            </a:extLst>
          </p:cNvPr>
          <p:cNvSpPr txBox="1"/>
          <p:nvPr/>
        </p:nvSpPr>
        <p:spPr>
          <a:xfrm>
            <a:off x="8214948" y="1649958"/>
            <a:ext cx="486409"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spc="-30" baseline="12500" dirty="0">
                <a:solidFill>
                  <a:srgbClr val="00B050"/>
                </a:solidFill>
                <a:latin typeface="Cambria Math"/>
                <a:cs typeface="Cambria Math"/>
              </a:rPr>
              <a:t>𝑓</a:t>
            </a:r>
            <a:r>
              <a:rPr sz="1500" kern="0" spc="-20" dirty="0">
                <a:solidFill>
                  <a:sysClr val="windowText" lastClr="000000"/>
                </a:solidFill>
                <a:latin typeface="Cambria Math"/>
                <a:cs typeface="Cambria Math"/>
              </a:rPr>
              <a:t>𝑤,𝑏</a:t>
            </a:r>
            <a:endParaRPr sz="1500" kern="0">
              <a:solidFill>
                <a:sysClr val="windowText" lastClr="000000"/>
              </a:solidFill>
              <a:latin typeface="Cambria Math"/>
              <a:cs typeface="Cambria Math"/>
            </a:endParaRPr>
          </a:p>
        </p:txBody>
      </p:sp>
      <p:sp>
        <p:nvSpPr>
          <p:cNvPr id="27" name="object 26">
            <a:extLst>
              <a:ext uri="{FF2B5EF4-FFF2-40B4-BE49-F238E27FC236}">
                <a16:creationId xmlns:a16="http://schemas.microsoft.com/office/drawing/2014/main" id="{11C1C70D-DD3F-76A5-E522-4A880692D35A}"/>
              </a:ext>
            </a:extLst>
          </p:cNvPr>
          <p:cNvSpPr/>
          <p:nvPr/>
        </p:nvSpPr>
        <p:spPr>
          <a:xfrm>
            <a:off x="8697166" y="1671040"/>
            <a:ext cx="309245" cy="238125"/>
          </a:xfrm>
          <a:custGeom>
            <a:avLst/>
            <a:gdLst/>
            <a:ahLst/>
            <a:cxnLst/>
            <a:rect l="l" t="t" r="r" b="b"/>
            <a:pathLst>
              <a:path w="309245" h="238125">
                <a:moveTo>
                  <a:pt x="233172" y="0"/>
                </a:moveTo>
                <a:lnTo>
                  <a:pt x="229742" y="9651"/>
                </a:lnTo>
                <a:lnTo>
                  <a:pt x="243552" y="15652"/>
                </a:lnTo>
                <a:lnTo>
                  <a:pt x="255444" y="23939"/>
                </a:lnTo>
                <a:lnTo>
                  <a:pt x="279525" y="62277"/>
                </a:lnTo>
                <a:lnTo>
                  <a:pt x="287400" y="117855"/>
                </a:lnTo>
                <a:lnTo>
                  <a:pt x="286519" y="138884"/>
                </a:lnTo>
                <a:lnTo>
                  <a:pt x="273303" y="190372"/>
                </a:lnTo>
                <a:lnTo>
                  <a:pt x="243746" y="222502"/>
                </a:lnTo>
                <a:lnTo>
                  <a:pt x="230124" y="228472"/>
                </a:lnTo>
                <a:lnTo>
                  <a:pt x="233172" y="238125"/>
                </a:lnTo>
                <a:lnTo>
                  <a:pt x="278677" y="211139"/>
                </a:lnTo>
                <a:lnTo>
                  <a:pt x="304244" y="161242"/>
                </a:lnTo>
                <a:lnTo>
                  <a:pt x="309117" y="119125"/>
                </a:lnTo>
                <a:lnTo>
                  <a:pt x="307901" y="97287"/>
                </a:lnTo>
                <a:lnTo>
                  <a:pt x="298134" y="58564"/>
                </a:lnTo>
                <a:lnTo>
                  <a:pt x="265604" y="15208"/>
                </a:lnTo>
                <a:lnTo>
                  <a:pt x="250465" y="6187"/>
                </a:lnTo>
                <a:lnTo>
                  <a:pt x="233172" y="0"/>
                </a:lnTo>
                <a:close/>
              </a:path>
              <a:path w="309245" h="238125">
                <a:moveTo>
                  <a:pt x="75946" y="0"/>
                </a:moveTo>
                <a:lnTo>
                  <a:pt x="30565" y="27039"/>
                </a:lnTo>
                <a:lnTo>
                  <a:pt x="4889" y="77104"/>
                </a:lnTo>
                <a:lnTo>
                  <a:pt x="0" y="119125"/>
                </a:lnTo>
                <a:lnTo>
                  <a:pt x="1216" y="141035"/>
                </a:lnTo>
                <a:lnTo>
                  <a:pt x="10983" y="179758"/>
                </a:lnTo>
                <a:lnTo>
                  <a:pt x="43465" y="222932"/>
                </a:lnTo>
                <a:lnTo>
                  <a:pt x="75946" y="238125"/>
                </a:lnTo>
                <a:lnTo>
                  <a:pt x="78994" y="228472"/>
                </a:lnTo>
                <a:lnTo>
                  <a:pt x="65371" y="222502"/>
                </a:lnTo>
                <a:lnTo>
                  <a:pt x="53641" y="214137"/>
                </a:lnTo>
                <a:lnTo>
                  <a:pt x="29646" y="175131"/>
                </a:lnTo>
                <a:lnTo>
                  <a:pt x="21716" y="117855"/>
                </a:lnTo>
                <a:lnTo>
                  <a:pt x="22598" y="97520"/>
                </a:lnTo>
                <a:lnTo>
                  <a:pt x="35813" y="47370"/>
                </a:lnTo>
                <a:lnTo>
                  <a:pt x="65585" y="15652"/>
                </a:lnTo>
                <a:lnTo>
                  <a:pt x="79375" y="9651"/>
                </a:lnTo>
                <a:lnTo>
                  <a:pt x="759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C546E16B-4928-0975-7C29-D1EAFA950442}"/>
              </a:ext>
            </a:extLst>
          </p:cNvPr>
          <p:cNvSpPr txBox="1">
            <a:spLocks/>
          </p:cNvSpPr>
          <p:nvPr/>
        </p:nvSpPr>
        <p:spPr>
          <a:xfrm>
            <a:off x="8774382" y="1592427"/>
            <a:ext cx="1375410" cy="335280"/>
          </a:xfrm>
          <a:prstGeom prst="rect">
            <a:avLst/>
          </a:prstGeom>
        </p:spPr>
        <p:txBody>
          <a:bodyPr vert="horz" wrap="square" lIns="0" tIns="16510" rIns="0" bIns="0" rtlCol="0">
            <a:spAutoFit/>
          </a:bodyPr>
          <a:lstStyle>
            <a:lvl1pPr>
              <a:defRPr sz="3000" b="0" i="0">
                <a:solidFill>
                  <a:schemeClr val="tx1"/>
                </a:solidFill>
                <a:latin typeface="Verdana"/>
                <a:ea typeface="+mj-ea"/>
                <a:cs typeface="Verdana"/>
              </a:defRPr>
            </a:lvl1pPr>
          </a:lstStyle>
          <a:p>
            <a:pPr marL="12700" defTabSz="914400" eaLnBrk="1" fontAlgn="auto" hangingPunct="1">
              <a:spcBef>
                <a:spcPts val="130"/>
              </a:spcBef>
              <a:spcAft>
                <a:spcPts val="0"/>
              </a:spcAft>
              <a:buClrTx/>
              <a:buSzTx/>
              <a:buFontTx/>
              <a:tabLst>
                <a:tab pos="327025" algn="l"/>
              </a:tabLst>
            </a:pPr>
            <a:r>
              <a:rPr lang="en-GB" sz="2000" kern="0" spc="-50">
                <a:solidFill>
                  <a:srgbClr val="FF9300"/>
                </a:solidFill>
                <a:latin typeface="Cambria Math"/>
                <a:cs typeface="Cambria Math"/>
              </a:rPr>
              <a:t>𝑥</a:t>
            </a:r>
            <a:r>
              <a:rPr lang="en-GB" sz="2000" kern="0">
                <a:solidFill>
                  <a:srgbClr val="FF9300"/>
                </a:solidFill>
                <a:latin typeface="Cambria Math"/>
                <a:cs typeface="Cambria Math"/>
              </a:rPr>
              <a:t>	</a:t>
            </a:r>
            <a:r>
              <a:rPr lang="en-GB" sz="2000" kern="0">
                <a:latin typeface="Cambria Math"/>
                <a:cs typeface="Cambria Math"/>
              </a:rPr>
              <a:t>=</a:t>
            </a:r>
            <a:r>
              <a:rPr lang="en-GB" sz="2000" kern="0" spc="85">
                <a:latin typeface="Cambria Math"/>
                <a:cs typeface="Cambria Math"/>
              </a:rPr>
              <a:t> </a:t>
            </a:r>
            <a:r>
              <a:rPr lang="en-GB" sz="2000" kern="0">
                <a:latin typeface="Cambria Math"/>
                <a:cs typeface="Cambria Math"/>
              </a:rPr>
              <a:t>𝑤</a:t>
            </a:r>
            <a:r>
              <a:rPr lang="en-GB" sz="2000" kern="0">
                <a:solidFill>
                  <a:srgbClr val="FF9300"/>
                </a:solidFill>
                <a:latin typeface="Cambria Math"/>
                <a:cs typeface="Cambria Math"/>
              </a:rPr>
              <a:t>𝑥</a:t>
            </a:r>
            <a:r>
              <a:rPr lang="en-GB" sz="2000" kern="0" spc="70">
                <a:solidFill>
                  <a:srgbClr val="FF9300"/>
                </a:solidFill>
                <a:latin typeface="Cambria Math"/>
                <a:cs typeface="Cambria Math"/>
              </a:rPr>
              <a:t> </a:t>
            </a:r>
            <a:r>
              <a:rPr lang="en-GB" sz="2000" kern="0">
                <a:latin typeface="Cambria Math"/>
                <a:cs typeface="Cambria Math"/>
              </a:rPr>
              <a:t>+</a:t>
            </a:r>
            <a:r>
              <a:rPr lang="en-GB" sz="2000" kern="0" spc="15">
                <a:latin typeface="Cambria Math"/>
                <a:cs typeface="Cambria Math"/>
              </a:rPr>
              <a:t> </a:t>
            </a:r>
            <a:r>
              <a:rPr lang="en-GB" sz="2000" kern="0" spc="-50">
                <a:latin typeface="Cambria Math"/>
                <a:cs typeface="Cambria Math"/>
              </a:rPr>
              <a:t>𝑏</a:t>
            </a:r>
            <a:endParaRPr lang="en-GB" sz="2000" kern="0">
              <a:latin typeface="Cambria Math"/>
              <a:cs typeface="Cambria Math"/>
            </a:endParaRPr>
          </a:p>
        </p:txBody>
      </p:sp>
      <p:grpSp>
        <p:nvGrpSpPr>
          <p:cNvPr id="29" name="object 28">
            <a:extLst>
              <a:ext uri="{FF2B5EF4-FFF2-40B4-BE49-F238E27FC236}">
                <a16:creationId xmlns:a16="http://schemas.microsoft.com/office/drawing/2014/main" id="{8DA67434-5E47-E69A-4E55-21157EDCB451}"/>
              </a:ext>
            </a:extLst>
          </p:cNvPr>
          <p:cNvGrpSpPr/>
          <p:nvPr/>
        </p:nvGrpSpPr>
        <p:grpSpPr>
          <a:xfrm>
            <a:off x="3164539" y="1648815"/>
            <a:ext cx="5529072" cy="2733295"/>
            <a:chOff x="1937766" y="373506"/>
            <a:chExt cx="5529072" cy="2733295"/>
          </a:xfrm>
        </p:grpSpPr>
        <p:pic>
          <p:nvPicPr>
            <p:cNvPr id="30" name="object 29">
              <a:extLst>
                <a:ext uri="{FF2B5EF4-FFF2-40B4-BE49-F238E27FC236}">
                  <a16:creationId xmlns:a16="http://schemas.microsoft.com/office/drawing/2014/main" id="{EC9AF0AB-1212-44A4-0AC0-C5E6770CE45C}"/>
                </a:ext>
              </a:extLst>
            </p:cNvPr>
            <p:cNvPicPr/>
            <p:nvPr/>
          </p:nvPicPr>
          <p:blipFill>
            <a:blip r:embed="rId11" cstate="print"/>
            <a:stretch>
              <a:fillRect/>
            </a:stretch>
          </p:blipFill>
          <p:spPr>
            <a:xfrm>
              <a:off x="1937766" y="2100706"/>
              <a:ext cx="660103" cy="284225"/>
            </a:xfrm>
            <a:prstGeom prst="rect">
              <a:avLst/>
            </a:prstGeom>
          </p:spPr>
        </p:pic>
        <p:pic>
          <p:nvPicPr>
            <p:cNvPr id="31" name="object 30">
              <a:extLst>
                <a:ext uri="{FF2B5EF4-FFF2-40B4-BE49-F238E27FC236}">
                  <a16:creationId xmlns:a16="http://schemas.microsoft.com/office/drawing/2014/main" id="{903A45EB-355E-3D58-B2C2-1CDFECAEC241}"/>
                </a:ext>
              </a:extLst>
            </p:cNvPr>
            <p:cNvPicPr/>
            <p:nvPr/>
          </p:nvPicPr>
          <p:blipFill>
            <a:blip r:embed="rId12" cstate="print"/>
            <a:stretch>
              <a:fillRect/>
            </a:stretch>
          </p:blipFill>
          <p:spPr>
            <a:xfrm>
              <a:off x="1970278" y="1344803"/>
              <a:ext cx="495046" cy="622807"/>
            </a:xfrm>
            <a:prstGeom prst="rect">
              <a:avLst/>
            </a:prstGeom>
          </p:spPr>
        </p:pic>
        <p:pic>
          <p:nvPicPr>
            <p:cNvPr id="32" name="object 31">
              <a:extLst>
                <a:ext uri="{FF2B5EF4-FFF2-40B4-BE49-F238E27FC236}">
                  <a16:creationId xmlns:a16="http://schemas.microsoft.com/office/drawing/2014/main" id="{12D47982-D937-3FBF-2628-70D86FE61DEC}"/>
                </a:ext>
              </a:extLst>
            </p:cNvPr>
            <p:cNvPicPr/>
            <p:nvPr/>
          </p:nvPicPr>
          <p:blipFill>
            <a:blip r:embed="rId13" cstate="print"/>
            <a:stretch>
              <a:fillRect/>
            </a:stretch>
          </p:blipFill>
          <p:spPr>
            <a:xfrm>
              <a:off x="2681097" y="1573148"/>
              <a:ext cx="697356" cy="228473"/>
            </a:xfrm>
            <a:prstGeom prst="rect">
              <a:avLst/>
            </a:prstGeom>
          </p:spPr>
        </p:pic>
        <p:pic>
          <p:nvPicPr>
            <p:cNvPr id="33" name="object 32">
              <a:extLst>
                <a:ext uri="{FF2B5EF4-FFF2-40B4-BE49-F238E27FC236}">
                  <a16:creationId xmlns:a16="http://schemas.microsoft.com/office/drawing/2014/main" id="{44C7D0CE-3C2A-171B-C43C-862F5916A073}"/>
                </a:ext>
              </a:extLst>
            </p:cNvPr>
            <p:cNvPicPr/>
            <p:nvPr/>
          </p:nvPicPr>
          <p:blipFill>
            <a:blip r:embed="rId14" cstate="print"/>
            <a:stretch>
              <a:fillRect/>
            </a:stretch>
          </p:blipFill>
          <p:spPr>
            <a:xfrm>
              <a:off x="3535044" y="891666"/>
              <a:ext cx="489203" cy="201549"/>
            </a:xfrm>
            <a:prstGeom prst="rect">
              <a:avLst/>
            </a:prstGeom>
          </p:spPr>
        </p:pic>
        <p:pic>
          <p:nvPicPr>
            <p:cNvPr id="34" name="object 33">
              <a:extLst>
                <a:ext uri="{FF2B5EF4-FFF2-40B4-BE49-F238E27FC236}">
                  <a16:creationId xmlns:a16="http://schemas.microsoft.com/office/drawing/2014/main" id="{0EB3D011-2456-6425-3CAA-24EDB0D64B9B}"/>
                </a:ext>
              </a:extLst>
            </p:cNvPr>
            <p:cNvPicPr/>
            <p:nvPr/>
          </p:nvPicPr>
          <p:blipFill>
            <a:blip r:embed="rId15" cstate="print"/>
            <a:stretch>
              <a:fillRect/>
            </a:stretch>
          </p:blipFill>
          <p:spPr>
            <a:xfrm>
              <a:off x="4693666" y="2090674"/>
              <a:ext cx="163068" cy="201930"/>
            </a:xfrm>
            <a:prstGeom prst="rect">
              <a:avLst/>
            </a:prstGeom>
          </p:spPr>
        </p:pic>
        <p:pic>
          <p:nvPicPr>
            <p:cNvPr id="35" name="object 35">
              <a:extLst>
                <a:ext uri="{FF2B5EF4-FFF2-40B4-BE49-F238E27FC236}">
                  <a16:creationId xmlns:a16="http://schemas.microsoft.com/office/drawing/2014/main" id="{3AAF09E7-1E0D-8DE4-7D2C-0EC9876ACCFB}"/>
                </a:ext>
              </a:extLst>
            </p:cNvPr>
            <p:cNvPicPr/>
            <p:nvPr/>
          </p:nvPicPr>
          <p:blipFill>
            <a:blip r:embed="rId16" cstate="print"/>
            <a:stretch>
              <a:fillRect/>
            </a:stretch>
          </p:blipFill>
          <p:spPr>
            <a:xfrm>
              <a:off x="4504308" y="373506"/>
              <a:ext cx="1148968" cy="228345"/>
            </a:xfrm>
            <a:prstGeom prst="rect">
              <a:avLst/>
            </a:prstGeom>
          </p:spPr>
        </p:pic>
        <p:pic>
          <p:nvPicPr>
            <p:cNvPr id="36" name="object 36">
              <a:extLst>
                <a:ext uri="{FF2B5EF4-FFF2-40B4-BE49-F238E27FC236}">
                  <a16:creationId xmlns:a16="http://schemas.microsoft.com/office/drawing/2014/main" id="{B1157B8F-AF65-E2B6-FE56-4675F31C85EE}"/>
                </a:ext>
              </a:extLst>
            </p:cNvPr>
            <p:cNvPicPr/>
            <p:nvPr/>
          </p:nvPicPr>
          <p:blipFill>
            <a:blip r:embed="rId17" cstate="print"/>
            <a:stretch>
              <a:fillRect/>
            </a:stretch>
          </p:blipFill>
          <p:spPr>
            <a:xfrm>
              <a:off x="3532758" y="1503426"/>
              <a:ext cx="1758314" cy="1603375"/>
            </a:xfrm>
            <a:prstGeom prst="rect">
              <a:avLst/>
            </a:prstGeom>
          </p:spPr>
        </p:pic>
        <p:pic>
          <p:nvPicPr>
            <p:cNvPr id="37" name="object 37">
              <a:extLst>
                <a:ext uri="{FF2B5EF4-FFF2-40B4-BE49-F238E27FC236}">
                  <a16:creationId xmlns:a16="http://schemas.microsoft.com/office/drawing/2014/main" id="{7FAD24F2-B337-9FAC-7480-9D6748A8D332}"/>
                </a:ext>
              </a:extLst>
            </p:cNvPr>
            <p:cNvPicPr/>
            <p:nvPr/>
          </p:nvPicPr>
          <p:blipFill>
            <a:blip r:embed="rId18" cstate="print"/>
            <a:stretch>
              <a:fillRect/>
            </a:stretch>
          </p:blipFill>
          <p:spPr>
            <a:xfrm>
              <a:off x="5394312" y="2961893"/>
              <a:ext cx="63805" cy="127762"/>
            </a:xfrm>
            <a:prstGeom prst="rect">
              <a:avLst/>
            </a:prstGeom>
          </p:spPr>
        </p:pic>
        <p:pic>
          <p:nvPicPr>
            <p:cNvPr id="38" name="object 38">
              <a:extLst>
                <a:ext uri="{FF2B5EF4-FFF2-40B4-BE49-F238E27FC236}">
                  <a16:creationId xmlns:a16="http://schemas.microsoft.com/office/drawing/2014/main" id="{5E6FD3CB-B4CF-186B-7214-AF74AE34AAF0}"/>
                </a:ext>
              </a:extLst>
            </p:cNvPr>
            <p:cNvPicPr/>
            <p:nvPr/>
          </p:nvPicPr>
          <p:blipFill>
            <a:blip r:embed="rId19" cstate="print"/>
            <a:stretch>
              <a:fillRect/>
            </a:stretch>
          </p:blipFill>
          <p:spPr>
            <a:xfrm>
              <a:off x="5623941" y="2844927"/>
              <a:ext cx="1169162" cy="252730"/>
            </a:xfrm>
            <a:prstGeom prst="rect">
              <a:avLst/>
            </a:prstGeom>
          </p:spPr>
        </p:pic>
        <p:pic>
          <p:nvPicPr>
            <p:cNvPr id="39" name="object 39">
              <a:extLst>
                <a:ext uri="{FF2B5EF4-FFF2-40B4-BE49-F238E27FC236}">
                  <a16:creationId xmlns:a16="http://schemas.microsoft.com/office/drawing/2014/main" id="{68892682-4535-9963-C5AB-60E38DAF8103}"/>
                </a:ext>
              </a:extLst>
            </p:cNvPr>
            <p:cNvPicPr/>
            <p:nvPr/>
          </p:nvPicPr>
          <p:blipFill>
            <a:blip r:embed="rId20" cstate="print"/>
            <a:stretch>
              <a:fillRect/>
            </a:stretch>
          </p:blipFill>
          <p:spPr>
            <a:xfrm>
              <a:off x="6858635" y="2827655"/>
              <a:ext cx="608203" cy="272795"/>
            </a:xfrm>
            <a:prstGeom prst="rect">
              <a:avLst/>
            </a:prstGeom>
          </p:spPr>
        </p:pic>
      </p:grpSp>
      <mc:AlternateContent xmlns:mc="http://schemas.openxmlformats.org/markup-compatibility/2006" xmlns:a14="http://schemas.microsoft.com/office/drawing/2010/main">
        <mc:Choice Requires="a14">
          <p:sp>
            <p:nvSpPr>
              <p:cNvPr id="40" name="object 42">
                <a:extLst>
                  <a:ext uri="{FF2B5EF4-FFF2-40B4-BE49-F238E27FC236}">
                    <a16:creationId xmlns:a16="http://schemas.microsoft.com/office/drawing/2014/main" id="{DB08C611-3C73-0AD8-5D98-3DB9F1849ECA}"/>
                  </a:ext>
                </a:extLst>
              </p:cNvPr>
              <p:cNvSpPr txBox="1"/>
              <p:nvPr/>
            </p:nvSpPr>
            <p:spPr>
              <a:xfrm>
                <a:off x="2949908" y="4107726"/>
                <a:ext cx="2739390" cy="1334661"/>
              </a:xfrm>
              <a:prstGeom prst="rect">
                <a:avLst/>
              </a:prstGeom>
            </p:spPr>
            <p:txBody>
              <a:bodyPr vert="horz" wrap="square" lIns="0" tIns="12700" rIns="0" bIns="0" rtlCol="0">
                <a:spAutoFit/>
              </a:bodyPr>
              <a:lstStyle/>
              <a:p>
                <a:pPr marL="755015" algn="ctr" defTabSz="914400" eaLnBrk="1" fontAlgn="auto" hangingPunct="1">
                  <a:spcBef>
                    <a:spcPts val="100"/>
                  </a:spcBef>
                  <a:spcAft>
                    <a:spcPts val="0"/>
                  </a:spcAft>
                  <a:buClrTx/>
                  <a:buSzTx/>
                  <a:buFontTx/>
                  <a:buNone/>
                </a:pPr>
                <a:r>
                  <a:rPr lang="en-GB" kern="0" dirty="0">
                    <a:solidFill>
                      <a:srgbClr val="FF9300"/>
                    </a:solidFill>
                    <a:latin typeface="Verdana"/>
                    <a:cs typeface="Verdana"/>
                  </a:rPr>
                  <a:t>tumor</a:t>
                </a:r>
                <a:r>
                  <a:rPr lang="en-GB" kern="0" spc="-20" dirty="0">
                    <a:solidFill>
                      <a:srgbClr val="FF9300"/>
                    </a:solidFill>
                    <a:latin typeface="Verdana"/>
                    <a:cs typeface="Verdana"/>
                  </a:rPr>
                  <a:t> </a:t>
                </a:r>
                <a:r>
                  <a:rPr lang="en-GB" kern="0" dirty="0">
                    <a:solidFill>
                      <a:srgbClr val="FF9300"/>
                    </a:solidFill>
                    <a:latin typeface="Verdana"/>
                    <a:cs typeface="Verdana"/>
                  </a:rPr>
                  <a:t>size</a:t>
                </a:r>
                <a:r>
                  <a:rPr lang="en-GB" kern="0" spc="-15" dirty="0">
                    <a:solidFill>
                      <a:srgbClr val="FF9300"/>
                    </a:solidFill>
                    <a:latin typeface="Verdana"/>
                    <a:cs typeface="Verdana"/>
                  </a:rPr>
                  <a:t> </a:t>
                </a:r>
                <a:r>
                  <a:rPr lang="en-GB" kern="0" spc="-50" dirty="0">
                    <a:solidFill>
                      <a:srgbClr val="FF9300"/>
                    </a:solidFill>
                    <a:latin typeface="Cambria Math"/>
                    <a:cs typeface="Cambria Math"/>
                  </a:rPr>
                  <a:t>𝑥</a:t>
                </a:r>
                <a:endParaRPr lang="en-GB" kern="0" dirty="0">
                  <a:solidFill>
                    <a:sysClr val="windowText" lastClr="000000"/>
                  </a:solidFill>
                  <a:latin typeface="Cambria Math"/>
                  <a:cs typeface="Cambria Math"/>
                </a:endParaRPr>
              </a:p>
              <a:p>
                <a:pPr marL="767715" algn="ctr" defTabSz="914400" eaLnBrk="1" fontAlgn="auto" hangingPunct="1">
                  <a:spcBef>
                    <a:spcPts val="20"/>
                  </a:spcBef>
                  <a:spcAft>
                    <a:spcPts val="0"/>
                  </a:spcAft>
                  <a:buClrTx/>
                  <a:buSzTx/>
                  <a:buFontTx/>
                  <a:buNone/>
                </a:pPr>
                <a:r>
                  <a:rPr lang="en-GB" kern="0" dirty="0">
                    <a:solidFill>
                      <a:sysClr val="windowText" lastClr="000000"/>
                    </a:solidFill>
                    <a:latin typeface="Verdana"/>
                    <a:cs typeface="Verdana"/>
                  </a:rPr>
                  <a:t>(diameter</a:t>
                </a:r>
                <a:r>
                  <a:rPr lang="en-GB" kern="0" spc="15" dirty="0">
                    <a:solidFill>
                      <a:sysClr val="windowText" lastClr="000000"/>
                    </a:solidFill>
                    <a:latin typeface="Verdana"/>
                    <a:cs typeface="Verdana"/>
                  </a:rPr>
                  <a:t> </a:t>
                </a:r>
                <a:r>
                  <a:rPr lang="en-GB" kern="0" dirty="0">
                    <a:solidFill>
                      <a:sysClr val="windowText" lastClr="000000"/>
                    </a:solidFill>
                    <a:latin typeface="Verdana"/>
                    <a:cs typeface="Verdana"/>
                  </a:rPr>
                  <a:t>in</a:t>
                </a:r>
                <a:r>
                  <a:rPr lang="en-GB" kern="0" spc="-95" dirty="0">
                    <a:solidFill>
                      <a:sysClr val="windowText" lastClr="000000"/>
                    </a:solidFill>
                    <a:latin typeface="Verdana"/>
                    <a:cs typeface="Verdana"/>
                  </a:rPr>
                  <a:t> </a:t>
                </a:r>
                <a:r>
                  <a:rPr lang="en-GB" kern="0" spc="-25" dirty="0">
                    <a:solidFill>
                      <a:sysClr val="windowText" lastClr="000000"/>
                    </a:solidFill>
                    <a:latin typeface="Verdana"/>
                    <a:cs typeface="Verdana"/>
                  </a:rPr>
                  <a:t>cm)</a:t>
                </a:r>
                <a:endParaRPr lang="en-GB" kern="0" dirty="0">
                  <a:solidFill>
                    <a:sysClr val="windowText" lastClr="000000"/>
                  </a:solidFill>
                  <a:latin typeface="Verdana"/>
                  <a:cs typeface="Verdana"/>
                </a:endParaRPr>
              </a:p>
              <a:p>
                <a:pPr marL="25400" defTabSz="914400" eaLnBrk="1" fontAlgn="auto" hangingPunct="1">
                  <a:spcBef>
                    <a:spcPts val="190"/>
                  </a:spcBef>
                  <a:spcAft>
                    <a:spcPts val="0"/>
                  </a:spcAft>
                  <a:buClrTx/>
                  <a:buSzTx/>
                  <a:buFontTx/>
                  <a:buNone/>
                  <a:tabLst>
                    <a:tab pos="340360" algn="l"/>
                  </a:tabLst>
                </a:pPr>
                <a:r>
                  <a:rPr lang="en-GB" sz="2000" kern="0" spc="-50" dirty="0">
                    <a:solidFill>
                      <a:srgbClr val="FF9300"/>
                    </a:solidFill>
                    <a:latin typeface="Cambria Math"/>
                    <a:cs typeface="Cambria Math"/>
                  </a:rPr>
                  <a:t>𝑥</a:t>
                </a:r>
                <a:r>
                  <a:rPr lang="en-GB" sz="2000" kern="0" dirty="0">
                    <a:solidFill>
                      <a:srgbClr val="FF9300"/>
                    </a:solidFill>
                    <a:latin typeface="Cambria Math"/>
                    <a:cs typeface="Cambria Math"/>
                  </a:rPr>
                  <a:t>	</a:t>
                </a:r>
                <a:r>
                  <a:rPr lang="en-GB" sz="2000" kern="0" dirty="0">
                    <a:solidFill>
                      <a:sysClr val="windowText" lastClr="000000"/>
                    </a:solidFill>
                    <a:latin typeface="Cambria Math"/>
                    <a:cs typeface="Cambria Math"/>
                  </a:rPr>
                  <a:t>&lt;</a:t>
                </a:r>
                <a:r>
                  <a:rPr lang="en-GB" sz="2000" kern="0" spc="80" dirty="0">
                    <a:solidFill>
                      <a:sysClr val="windowText" lastClr="000000"/>
                    </a:solidFill>
                    <a:latin typeface="Cambria Math"/>
                    <a:cs typeface="Cambria Math"/>
                  </a:rPr>
                  <a:t> </a:t>
                </a:r>
                <a:r>
                  <a:rPr lang="en-GB" sz="2000" kern="0" dirty="0">
                    <a:solidFill>
                      <a:srgbClr val="7030A0"/>
                    </a:solidFill>
                    <a:latin typeface="Cambria Math"/>
                    <a:cs typeface="Cambria Math"/>
                  </a:rPr>
                  <a:t>0.5</a:t>
                </a:r>
                <a:r>
                  <a:rPr lang="en-GB" sz="2000" kern="0" spc="105" dirty="0">
                    <a:solidFill>
                      <a:srgbClr val="7030A0"/>
                    </a:solidFill>
                    <a:latin typeface="Cambria Math"/>
                    <a:cs typeface="Cambria Math"/>
                  </a:rPr>
                  <a:t> </a:t>
                </a:r>
                <a:r>
                  <a:rPr lang="en-GB" sz="2000" kern="0" dirty="0">
                    <a:solidFill>
                      <a:sysClr val="windowText" lastClr="000000"/>
                    </a:solidFill>
                    <a:latin typeface="Cambria Math"/>
                    <a:cs typeface="Cambria Math"/>
                  </a:rPr>
                  <a:t>→ </a:t>
                </a:r>
                <a14:m>
                  <m:oMath xmlns:m="http://schemas.openxmlformats.org/officeDocument/2006/math">
                    <m:acc>
                      <m:accPr>
                        <m:chr m:val="̂"/>
                        <m:ctrlPr>
                          <a:rPr lang="en-GB" sz="2000" i="1" kern="0" smtClean="0">
                            <a:solidFill>
                              <a:srgbClr val="FF66CC"/>
                            </a:solidFill>
                            <a:latin typeface="Cambria Math" panose="02040503050406030204" pitchFamily="18" charset="0"/>
                          </a:rPr>
                        </m:ctrlPr>
                      </m:accPr>
                      <m:e>
                        <m:r>
                          <a:rPr lang="it-IT" sz="2000" i="1" kern="0" smtClean="0">
                            <a:solidFill>
                              <a:srgbClr val="FF66CC"/>
                            </a:solidFill>
                            <a:latin typeface="Cambria Math" panose="02040503050406030204" pitchFamily="18" charset="0"/>
                          </a:rPr>
                          <m:t>𝑦</m:t>
                        </m:r>
                      </m:e>
                    </m:acc>
                  </m:oMath>
                </a14:m>
                <a:r>
                  <a:rPr lang="en-GB" sz="2000" kern="0" spc="135" dirty="0">
                    <a:solidFill>
                      <a:srgbClr val="FF66CC"/>
                    </a:solidFill>
                    <a:latin typeface="Cambria Math"/>
                    <a:cs typeface="Cambria Math"/>
                  </a:rPr>
                  <a:t> </a:t>
                </a:r>
                <a:r>
                  <a:rPr lang="si-LK" sz="2000" kern="0" dirty="0">
                    <a:solidFill>
                      <a:sysClr val="windowText" lastClr="000000"/>
                    </a:solidFill>
                    <a:latin typeface="Cambria Math"/>
                    <a:cs typeface="Cambria Math"/>
                  </a:rPr>
                  <a:t>=</a:t>
                </a:r>
                <a:r>
                  <a:rPr lang="si-LK" sz="2000" kern="0" spc="165" dirty="0">
                    <a:solidFill>
                      <a:sysClr val="windowText" lastClr="000000"/>
                    </a:solidFill>
                    <a:latin typeface="Cambria Math"/>
                    <a:cs typeface="Cambria Math"/>
                  </a:rPr>
                  <a:t> </a:t>
                </a:r>
                <a:r>
                  <a:rPr lang="si-LK" sz="2000" kern="0" spc="-50" dirty="0">
                    <a:solidFill>
                      <a:srgbClr val="7A81FF"/>
                    </a:solidFill>
                    <a:latin typeface="Cambria Math"/>
                    <a:cs typeface="Cambria Math"/>
                  </a:rPr>
                  <a:t>0</a:t>
                </a:r>
                <a:endParaRPr lang="si-LK" sz="2000" kern="0" dirty="0">
                  <a:solidFill>
                    <a:sysClr val="windowText" lastClr="000000"/>
                  </a:solidFill>
                  <a:latin typeface="Cambria Math"/>
                  <a:cs typeface="Cambria Math"/>
                </a:endParaRPr>
              </a:p>
              <a:p>
                <a:pPr marL="12700" defTabSz="914400" eaLnBrk="1" fontAlgn="auto" hangingPunct="1">
                  <a:spcBef>
                    <a:spcPts val="735"/>
                  </a:spcBef>
                  <a:spcAft>
                    <a:spcPts val="0"/>
                  </a:spcAft>
                  <a:buClrTx/>
                  <a:buSzTx/>
                  <a:buFontTx/>
                  <a:buNone/>
                  <a:tabLst>
                    <a:tab pos="327025" algn="l"/>
                  </a:tabLst>
                </a:pPr>
                <a:r>
                  <a:rPr lang="si-LK" sz="2000" kern="0" spc="-50" dirty="0">
                    <a:solidFill>
                      <a:srgbClr val="FF9300"/>
                    </a:solidFill>
                    <a:latin typeface="Cambria Math"/>
                    <a:cs typeface="Cambria Math"/>
                  </a:rPr>
                  <a:t>𝑥</a:t>
                </a:r>
                <a:r>
                  <a:rPr lang="si-LK" sz="2000" kern="0" dirty="0">
                    <a:solidFill>
                      <a:srgbClr val="FF9300"/>
                    </a:solidFill>
                    <a:latin typeface="Cambria Math"/>
                    <a:cs typeface="Cambria Math"/>
                  </a:rPr>
                  <a:t>	</a:t>
                </a:r>
                <a:r>
                  <a:rPr lang="si-LK" sz="2000" kern="0" dirty="0">
                    <a:solidFill>
                      <a:sysClr val="windowText" lastClr="000000"/>
                    </a:solidFill>
                    <a:latin typeface="Cambria Math"/>
                    <a:cs typeface="Cambria Math"/>
                  </a:rPr>
                  <a:t>≥</a:t>
                </a:r>
                <a:r>
                  <a:rPr lang="si-LK" sz="2000" kern="0" spc="80" dirty="0">
                    <a:solidFill>
                      <a:sysClr val="windowText" lastClr="000000"/>
                    </a:solidFill>
                    <a:latin typeface="Cambria Math"/>
                    <a:cs typeface="Cambria Math"/>
                  </a:rPr>
                  <a:t> </a:t>
                </a:r>
                <a:r>
                  <a:rPr lang="si-LK" sz="2000" kern="0" dirty="0">
                    <a:solidFill>
                      <a:srgbClr val="7030A0"/>
                    </a:solidFill>
                    <a:latin typeface="Cambria Math"/>
                    <a:cs typeface="Cambria Math"/>
                  </a:rPr>
                  <a:t>0.5</a:t>
                </a:r>
                <a:r>
                  <a:rPr lang="si-LK" sz="2000" kern="0" spc="105" dirty="0">
                    <a:solidFill>
                      <a:srgbClr val="7030A0"/>
                    </a:solidFill>
                    <a:latin typeface="Cambria Math"/>
                    <a:cs typeface="Cambria Math"/>
                  </a:rPr>
                  <a:t> </a:t>
                </a:r>
                <a:r>
                  <a:rPr lang="si-LK" sz="2000" kern="0" dirty="0">
                    <a:solidFill>
                      <a:sysClr val="windowText" lastClr="000000"/>
                    </a:solidFill>
                    <a:latin typeface="Cambria Math"/>
                    <a:cs typeface="Cambria Math"/>
                  </a:rPr>
                  <a:t>→</a:t>
                </a:r>
                <a:r>
                  <a:rPr lang="si-LK" sz="2000" kern="0" spc="135" dirty="0">
                    <a:solidFill>
                      <a:sysClr val="windowText" lastClr="000000"/>
                    </a:solidFill>
                    <a:latin typeface="Cambria Math"/>
                    <a:cs typeface="Cambria Math"/>
                  </a:rPr>
                  <a:t> </a:t>
                </a:r>
                <a14:m>
                  <m:oMath xmlns:m="http://schemas.openxmlformats.org/officeDocument/2006/math">
                    <m:acc>
                      <m:accPr>
                        <m:chr m:val="̂"/>
                        <m:ctrlPr>
                          <a:rPr lang="en-GB" sz="2000" i="1" kern="0" smtClean="0">
                            <a:solidFill>
                              <a:srgbClr val="FF66CC"/>
                            </a:solidFill>
                            <a:latin typeface="Cambria Math" panose="02040503050406030204" pitchFamily="18" charset="0"/>
                          </a:rPr>
                        </m:ctrlPr>
                      </m:accPr>
                      <m:e>
                        <m:r>
                          <a:rPr lang="it-IT" sz="2000" i="1" kern="0" smtClean="0">
                            <a:solidFill>
                              <a:srgbClr val="FF66CC"/>
                            </a:solidFill>
                            <a:latin typeface="Cambria Math" panose="02040503050406030204" pitchFamily="18" charset="0"/>
                          </a:rPr>
                          <m:t>𝑦</m:t>
                        </m:r>
                      </m:e>
                    </m:acc>
                  </m:oMath>
                </a14:m>
                <a:r>
                  <a:rPr lang="en-GB" sz="2000" kern="0" spc="135" dirty="0">
                    <a:solidFill>
                      <a:srgbClr val="FF66CC"/>
                    </a:solidFill>
                    <a:latin typeface="Cambria Math"/>
                    <a:cs typeface="Cambria Math"/>
                  </a:rPr>
                  <a:t> </a:t>
                </a:r>
                <a:r>
                  <a:rPr lang="si-LK" sz="2000" kern="0" dirty="0">
                    <a:solidFill>
                      <a:sysClr val="windowText" lastClr="000000"/>
                    </a:solidFill>
                    <a:latin typeface="Cambria Math"/>
                    <a:cs typeface="Cambria Math"/>
                  </a:rPr>
                  <a:t>=</a:t>
                </a:r>
                <a:r>
                  <a:rPr lang="si-LK" sz="2000" kern="0" spc="160" dirty="0">
                    <a:solidFill>
                      <a:sysClr val="windowText" lastClr="000000"/>
                    </a:solidFill>
                    <a:latin typeface="Cambria Math"/>
                    <a:cs typeface="Cambria Math"/>
                  </a:rPr>
                  <a:t> </a:t>
                </a:r>
                <a:r>
                  <a:rPr lang="si-LK" sz="2000" kern="0" spc="-50" dirty="0">
                    <a:solidFill>
                      <a:srgbClr val="945200"/>
                    </a:solidFill>
                    <a:latin typeface="Cambria Math"/>
                    <a:cs typeface="Cambria Math"/>
                  </a:rPr>
                  <a:t>1</a:t>
                </a:r>
                <a:endParaRPr sz="2000" kern="0" dirty="0">
                  <a:solidFill>
                    <a:sysClr val="windowText" lastClr="000000"/>
                  </a:solidFill>
                  <a:latin typeface="Cambria Math"/>
                  <a:cs typeface="Cambria Math"/>
                </a:endParaRPr>
              </a:p>
            </p:txBody>
          </p:sp>
        </mc:Choice>
        <mc:Fallback xmlns="">
          <p:sp>
            <p:nvSpPr>
              <p:cNvPr id="40" name="object 42">
                <a:extLst>
                  <a:ext uri="{FF2B5EF4-FFF2-40B4-BE49-F238E27FC236}">
                    <a16:creationId xmlns:a16="http://schemas.microsoft.com/office/drawing/2014/main" id="{DB08C611-3C73-0AD8-5D98-3DB9F1849ECA}"/>
                  </a:ext>
                </a:extLst>
              </p:cNvPr>
              <p:cNvSpPr txBox="1">
                <a:spLocks noRot="1" noChangeAspect="1" noMove="1" noResize="1" noEditPoints="1" noAdjustHandles="1" noChangeArrowheads="1" noChangeShapeType="1" noTextEdit="1"/>
              </p:cNvSpPr>
              <p:nvPr/>
            </p:nvSpPr>
            <p:spPr>
              <a:xfrm>
                <a:off x="2949908" y="4107726"/>
                <a:ext cx="2739390" cy="1334661"/>
              </a:xfrm>
              <a:prstGeom prst="rect">
                <a:avLst/>
              </a:prstGeom>
              <a:blipFill>
                <a:blip r:embed="rId21"/>
                <a:stretch>
                  <a:fillRect l="-5345" t="-5023" r="-4232" b="-7306"/>
                </a:stretch>
              </a:blipFill>
            </p:spPr>
            <p:txBody>
              <a:bodyPr/>
              <a:lstStyle/>
              <a:p>
                <a:r>
                  <a:rPr lang="en-GB">
                    <a:noFill/>
                  </a:rPr>
                  <a:t> </a:t>
                </a:r>
              </a:p>
            </p:txBody>
          </p:sp>
        </mc:Fallback>
      </mc:AlternateContent>
      <p:pic>
        <p:nvPicPr>
          <p:cNvPr id="41" name="object 43">
            <a:extLst>
              <a:ext uri="{FF2B5EF4-FFF2-40B4-BE49-F238E27FC236}">
                <a16:creationId xmlns:a16="http://schemas.microsoft.com/office/drawing/2014/main" id="{82EAF457-4F96-0A6A-AB11-E22430892325}"/>
              </a:ext>
            </a:extLst>
          </p:cNvPr>
          <p:cNvPicPr/>
          <p:nvPr/>
        </p:nvPicPr>
        <p:blipFill>
          <a:blip r:embed="rId22" cstate="print"/>
          <a:stretch>
            <a:fillRect/>
          </a:stretch>
        </p:blipFill>
        <p:spPr>
          <a:xfrm>
            <a:off x="5550991" y="1349477"/>
            <a:ext cx="594068" cy="222123"/>
          </a:xfrm>
          <a:prstGeom prst="rect">
            <a:avLst/>
          </a:prstGeom>
        </p:spPr>
      </p:pic>
      <p:pic>
        <p:nvPicPr>
          <p:cNvPr id="42" name="object 44">
            <a:extLst>
              <a:ext uri="{FF2B5EF4-FFF2-40B4-BE49-F238E27FC236}">
                <a16:creationId xmlns:a16="http://schemas.microsoft.com/office/drawing/2014/main" id="{BD271939-8914-1C26-FE07-C1E4989411BA}"/>
              </a:ext>
            </a:extLst>
          </p:cNvPr>
          <p:cNvPicPr/>
          <p:nvPr/>
        </p:nvPicPr>
        <p:blipFill>
          <a:blip r:embed="rId23" cstate="print"/>
          <a:stretch>
            <a:fillRect/>
          </a:stretch>
        </p:blipFill>
        <p:spPr>
          <a:xfrm>
            <a:off x="6209109" y="1322807"/>
            <a:ext cx="193039" cy="208152"/>
          </a:xfrm>
          <a:prstGeom prst="rect">
            <a:avLst/>
          </a:prstGeom>
        </p:spPr>
      </p:pic>
      <p:pic>
        <p:nvPicPr>
          <p:cNvPr id="43" name="object 45">
            <a:extLst>
              <a:ext uri="{FF2B5EF4-FFF2-40B4-BE49-F238E27FC236}">
                <a16:creationId xmlns:a16="http://schemas.microsoft.com/office/drawing/2014/main" id="{F36C0B1E-7950-22E4-1234-1D0B7F58F125}"/>
              </a:ext>
            </a:extLst>
          </p:cNvPr>
          <p:cNvPicPr/>
          <p:nvPr/>
        </p:nvPicPr>
        <p:blipFill>
          <a:blip r:embed="rId24" cstate="print"/>
          <a:stretch>
            <a:fillRect/>
          </a:stretch>
        </p:blipFill>
        <p:spPr>
          <a:xfrm>
            <a:off x="6469587" y="1393164"/>
            <a:ext cx="300736" cy="155321"/>
          </a:xfrm>
          <a:prstGeom prst="rect">
            <a:avLst/>
          </a:prstGeom>
        </p:spPr>
      </p:pic>
      <p:sp>
        <p:nvSpPr>
          <p:cNvPr id="5136" name="Rectangle 3">
            <a:extLst>
              <a:ext uri="{FF2B5EF4-FFF2-40B4-BE49-F238E27FC236}">
                <a16:creationId xmlns:a16="http://schemas.microsoft.com/office/drawing/2014/main" id="{666F0073-52F6-6F3A-DADE-4FEAC646B192}"/>
              </a:ext>
            </a:extLst>
          </p:cNvPr>
          <p:cNvSpPr>
            <a:spLocks noChangeArrowheads="1"/>
          </p:cNvSpPr>
          <p:nvPr/>
        </p:nvSpPr>
        <p:spPr bwMode="auto">
          <a:xfrm>
            <a:off x="260828" y="118088"/>
            <a:ext cx="362131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dirty="0" err="1">
                <a:solidFill>
                  <a:srgbClr val="0000FF"/>
                </a:solidFill>
                <a:ea typeface="Calibri" panose="020F0502020204030204" pitchFamily="34" charset="0"/>
                <a:cs typeface="Calibri" panose="020F0502020204030204" pitchFamily="34" charset="0"/>
              </a:rPr>
              <a:t>Motivations</a:t>
            </a:r>
            <a:endParaRPr lang="it-IT" altLang="it-IT" sz="4000" b="1" dirty="0">
              <a:solidFill>
                <a:srgbClr val="0000FF"/>
              </a:solidFill>
              <a:ea typeface="Calibri" panose="020F0502020204030204" pitchFamily="34" charset="0"/>
              <a:cs typeface="Calibri" panose="020F0502020204030204" pitchFamily="34" charset="0"/>
            </a:endParaRPr>
          </a:p>
        </p:txBody>
      </p:sp>
      <p:sp>
        <p:nvSpPr>
          <p:cNvPr id="5137" name="TextBox 5136">
            <a:extLst>
              <a:ext uri="{FF2B5EF4-FFF2-40B4-BE49-F238E27FC236}">
                <a16:creationId xmlns:a16="http://schemas.microsoft.com/office/drawing/2014/main" id="{4408AB34-809F-CACE-260C-F873EDEF9FFE}"/>
              </a:ext>
            </a:extLst>
          </p:cNvPr>
          <p:cNvSpPr txBox="1"/>
          <p:nvPr/>
        </p:nvSpPr>
        <p:spPr>
          <a:xfrm>
            <a:off x="3444574" y="5506764"/>
            <a:ext cx="5904180" cy="461665"/>
          </a:xfrm>
          <a:prstGeom prst="rect">
            <a:avLst/>
          </a:prstGeom>
          <a:noFill/>
        </p:spPr>
        <p:txBody>
          <a:bodyPr wrap="none" rtlCol="0">
            <a:spAutoFit/>
          </a:bodyPr>
          <a:lstStyle/>
          <a:p>
            <a:r>
              <a:rPr lang="it-IT" sz="2400" dirty="0">
                <a:solidFill>
                  <a:srgbClr val="0000FF"/>
                </a:solidFill>
              </a:rPr>
              <a:t>Next: </a:t>
            </a:r>
            <a:r>
              <a:rPr lang="it-IT" sz="2400" dirty="0" err="1">
                <a:solidFill>
                  <a:srgbClr val="0000FF"/>
                </a:solidFill>
              </a:rPr>
              <a:t>logistic</a:t>
            </a:r>
            <a:r>
              <a:rPr lang="it-IT" sz="2400" dirty="0">
                <a:solidFill>
                  <a:srgbClr val="0000FF"/>
                </a:solidFill>
              </a:rPr>
              <a:t> </a:t>
            </a:r>
            <a:r>
              <a:rPr lang="it-IT" sz="2400" dirty="0" err="1">
                <a:solidFill>
                  <a:srgbClr val="0000FF"/>
                </a:solidFill>
              </a:rPr>
              <a:t>regression</a:t>
            </a:r>
            <a:r>
              <a:rPr lang="it-IT" sz="2400" dirty="0">
                <a:solidFill>
                  <a:srgbClr val="0000FF"/>
                </a:solidFill>
              </a:rPr>
              <a:t> </a:t>
            </a:r>
            <a:r>
              <a:rPr lang="it-IT" sz="2400" dirty="0" err="1">
                <a:solidFill>
                  <a:srgbClr val="0000FF"/>
                </a:solidFill>
              </a:rPr>
              <a:t>used</a:t>
            </a:r>
            <a:r>
              <a:rPr lang="it-IT" sz="2400" dirty="0">
                <a:solidFill>
                  <a:srgbClr val="0000FF"/>
                </a:solidFill>
              </a:rPr>
              <a:t> for </a:t>
            </a:r>
            <a:r>
              <a:rPr lang="it-IT" sz="2400" dirty="0" err="1">
                <a:solidFill>
                  <a:srgbClr val="0000FF"/>
                </a:solidFill>
              </a:rPr>
              <a:t>classification</a:t>
            </a:r>
            <a:endParaRPr lang="en-GB" sz="2400" dirty="0">
              <a:solidFill>
                <a:srgbClr val="0000FF"/>
              </a:solidFill>
            </a:endParaRPr>
          </a:p>
        </p:txBody>
      </p:sp>
      <p:sp>
        <p:nvSpPr>
          <p:cNvPr id="5139" name="CasellaDiTesto 9">
            <a:extLst>
              <a:ext uri="{FF2B5EF4-FFF2-40B4-BE49-F238E27FC236}">
                <a16:creationId xmlns:a16="http://schemas.microsoft.com/office/drawing/2014/main" id="{49D8035A-B0EC-79F9-0E35-2AD7C051AF48}"/>
              </a:ext>
            </a:extLst>
          </p:cNvPr>
          <p:cNvSpPr txBox="1">
            <a:spLocks noChangeArrowheads="1"/>
          </p:cNvSpPr>
          <p:nvPr/>
        </p:nvSpPr>
        <p:spPr bwMode="auto">
          <a:xfrm>
            <a:off x="3444574" y="6238219"/>
            <a:ext cx="5249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fr-FR" altLang="en-US" sz="2000" b="1" dirty="0" err="1">
                <a:solidFill>
                  <a:schemeClr val="accent2"/>
                </a:solidFill>
              </a:rPr>
              <a:t>Lab</a:t>
            </a:r>
            <a:r>
              <a:rPr lang="fr-FR" altLang="en-US" sz="2000" b="1" dirty="0">
                <a:solidFill>
                  <a:schemeClr val="accent2"/>
                </a:solidFill>
              </a:rPr>
              <a:t>: C1_W3_Lab01_Classification_Soln.ipynb</a:t>
            </a:r>
            <a:endParaRPr lang="en-GB" altLang="en-US" sz="2000" b="1" dirty="0">
              <a:solidFill>
                <a:schemeClr val="accent2"/>
              </a:solidFill>
            </a:endParaRPr>
          </a:p>
        </p:txBody>
      </p:sp>
    </p:spTree>
    <p:extLst>
      <p:ext uri="{BB962C8B-B14F-4D97-AF65-F5344CB8AC3E}">
        <p14:creationId xmlns:p14="http://schemas.microsoft.com/office/powerpoint/2010/main" val="2700461984"/>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47650" y="54394"/>
            <a:ext cx="4855499"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dirty="0" err="1">
                <a:solidFill>
                  <a:srgbClr val="0000FF"/>
                </a:solidFill>
                <a:ea typeface="Calibri" panose="020F0502020204030204" pitchFamily="34" charset="0"/>
                <a:cs typeface="Calibri" panose="020F0502020204030204" pitchFamily="34" charset="0"/>
              </a:rPr>
              <a:t>Logistic</a:t>
            </a:r>
            <a:r>
              <a:rPr lang="it-IT" altLang="it-IT" sz="4000" b="1" dirty="0">
                <a:solidFill>
                  <a:srgbClr val="0000FF"/>
                </a:solidFill>
                <a:ea typeface="Calibri" panose="020F0502020204030204" pitchFamily="34" charset="0"/>
                <a:cs typeface="Calibri" panose="020F0502020204030204" pitchFamily="34" charset="0"/>
              </a:rPr>
              <a:t> </a:t>
            </a:r>
            <a:r>
              <a:rPr lang="it-IT" altLang="it-IT" sz="4000" b="1" dirty="0" err="1">
                <a:solidFill>
                  <a:srgbClr val="0000FF"/>
                </a:solidFill>
                <a:ea typeface="Calibri" panose="020F0502020204030204" pitchFamily="34" charset="0"/>
                <a:cs typeface="Calibri" panose="020F0502020204030204" pitchFamily="34" charset="0"/>
              </a:rPr>
              <a:t>regression</a:t>
            </a:r>
            <a:endParaRPr lang="it-IT" altLang="it-IT" sz="4000" b="1" dirty="0">
              <a:solidFill>
                <a:srgbClr val="0000FF"/>
              </a:solidFill>
              <a:ea typeface="Calibri" panose="020F0502020204030204" pitchFamily="34" charset="0"/>
              <a:cs typeface="Calibri" panose="020F0502020204030204" pitchFamily="34"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5</a:t>
            </a:fld>
            <a:endParaRPr lang="it-IT" altLang="it-IT"/>
          </a:p>
        </p:txBody>
      </p:sp>
      <p:sp>
        <p:nvSpPr>
          <p:cNvPr id="5152" name="object 2">
            <a:extLst>
              <a:ext uri="{FF2B5EF4-FFF2-40B4-BE49-F238E27FC236}">
                <a16:creationId xmlns:a16="http://schemas.microsoft.com/office/drawing/2014/main" id="{A1928A59-DFCD-0BBD-6794-1F0D107E3C51}"/>
              </a:ext>
            </a:extLst>
          </p:cNvPr>
          <p:cNvSpPr/>
          <p:nvPr/>
        </p:nvSpPr>
        <p:spPr>
          <a:xfrm>
            <a:off x="2476359" y="1739757"/>
            <a:ext cx="3640454" cy="1946910"/>
          </a:xfrm>
          <a:custGeom>
            <a:avLst/>
            <a:gdLst/>
            <a:ahLst/>
            <a:cxnLst/>
            <a:rect l="l" t="t" r="r" b="b"/>
            <a:pathLst>
              <a:path w="3640454" h="1946910">
                <a:moveTo>
                  <a:pt x="3639997" y="1600200"/>
                </a:moveTo>
                <a:lnTo>
                  <a:pt x="3617112" y="1581150"/>
                </a:lnTo>
                <a:lnTo>
                  <a:pt x="3508044" y="1490345"/>
                </a:lnTo>
                <a:lnTo>
                  <a:pt x="3501428" y="1486750"/>
                </a:lnTo>
                <a:lnTo>
                  <a:pt x="3476929" y="1506689"/>
                </a:lnTo>
                <a:lnTo>
                  <a:pt x="3478961" y="1513674"/>
                </a:lnTo>
                <a:lnTo>
                  <a:pt x="3483660" y="1519555"/>
                </a:lnTo>
                <a:lnTo>
                  <a:pt x="3557574" y="1581150"/>
                </a:lnTo>
                <a:lnTo>
                  <a:pt x="133273" y="1581150"/>
                </a:lnTo>
                <a:lnTo>
                  <a:pt x="133273" y="82296"/>
                </a:lnTo>
                <a:lnTo>
                  <a:pt x="194868" y="156210"/>
                </a:lnTo>
                <a:lnTo>
                  <a:pt x="200748" y="160972"/>
                </a:lnTo>
                <a:lnTo>
                  <a:pt x="207733" y="162991"/>
                </a:lnTo>
                <a:lnTo>
                  <a:pt x="214985" y="162229"/>
                </a:lnTo>
                <a:lnTo>
                  <a:pt x="221665" y="158623"/>
                </a:lnTo>
                <a:lnTo>
                  <a:pt x="226415" y="152742"/>
                </a:lnTo>
                <a:lnTo>
                  <a:pt x="228434" y="145757"/>
                </a:lnTo>
                <a:lnTo>
                  <a:pt x="227672" y="138506"/>
                </a:lnTo>
                <a:lnTo>
                  <a:pt x="224078" y="131826"/>
                </a:lnTo>
                <a:lnTo>
                  <a:pt x="138976" y="29718"/>
                </a:lnTo>
                <a:lnTo>
                  <a:pt x="114223" y="0"/>
                </a:lnTo>
                <a:lnTo>
                  <a:pt x="4368" y="131826"/>
                </a:lnTo>
                <a:lnTo>
                  <a:pt x="762" y="138506"/>
                </a:lnTo>
                <a:lnTo>
                  <a:pt x="0" y="145757"/>
                </a:lnTo>
                <a:lnTo>
                  <a:pt x="2019" y="152742"/>
                </a:lnTo>
                <a:lnTo>
                  <a:pt x="6781" y="158623"/>
                </a:lnTo>
                <a:lnTo>
                  <a:pt x="13449" y="162229"/>
                </a:lnTo>
                <a:lnTo>
                  <a:pt x="20701" y="162991"/>
                </a:lnTo>
                <a:lnTo>
                  <a:pt x="27686" y="160972"/>
                </a:lnTo>
                <a:lnTo>
                  <a:pt x="33578" y="156210"/>
                </a:lnTo>
                <a:lnTo>
                  <a:pt x="95173" y="82296"/>
                </a:lnTo>
                <a:lnTo>
                  <a:pt x="95173" y="1581150"/>
                </a:lnTo>
                <a:lnTo>
                  <a:pt x="9448" y="1581150"/>
                </a:lnTo>
                <a:lnTo>
                  <a:pt x="9448" y="1619250"/>
                </a:lnTo>
                <a:lnTo>
                  <a:pt x="95173" y="1619250"/>
                </a:lnTo>
                <a:lnTo>
                  <a:pt x="95173" y="1946656"/>
                </a:lnTo>
                <a:lnTo>
                  <a:pt x="133273" y="1946656"/>
                </a:lnTo>
                <a:lnTo>
                  <a:pt x="133273" y="1619250"/>
                </a:lnTo>
                <a:lnTo>
                  <a:pt x="3557574" y="1619250"/>
                </a:lnTo>
                <a:lnTo>
                  <a:pt x="3483660" y="1680845"/>
                </a:lnTo>
                <a:lnTo>
                  <a:pt x="3478961" y="1686737"/>
                </a:lnTo>
                <a:lnTo>
                  <a:pt x="3476929" y="1693722"/>
                </a:lnTo>
                <a:lnTo>
                  <a:pt x="3477653" y="1700974"/>
                </a:lnTo>
                <a:lnTo>
                  <a:pt x="3481247" y="1707642"/>
                </a:lnTo>
                <a:lnTo>
                  <a:pt x="3487140" y="1712404"/>
                </a:lnTo>
                <a:lnTo>
                  <a:pt x="3494163" y="1714423"/>
                </a:lnTo>
                <a:lnTo>
                  <a:pt x="3501428" y="1713661"/>
                </a:lnTo>
                <a:lnTo>
                  <a:pt x="3508044" y="1710055"/>
                </a:lnTo>
                <a:lnTo>
                  <a:pt x="3617112" y="1619250"/>
                </a:lnTo>
                <a:lnTo>
                  <a:pt x="3639997" y="16002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3" name="object 3">
            <a:extLst>
              <a:ext uri="{FF2B5EF4-FFF2-40B4-BE49-F238E27FC236}">
                <a16:creationId xmlns:a16="http://schemas.microsoft.com/office/drawing/2014/main" id="{DEA6F453-2269-DF92-8074-FF5DE77C03A3}"/>
              </a:ext>
            </a:extLst>
          </p:cNvPr>
          <p:cNvSpPr txBox="1"/>
          <p:nvPr/>
        </p:nvSpPr>
        <p:spPr>
          <a:xfrm>
            <a:off x="3546512" y="3476800"/>
            <a:ext cx="1971675" cy="577215"/>
          </a:xfrm>
          <a:prstGeom prst="rect">
            <a:avLst/>
          </a:prstGeom>
        </p:spPr>
        <p:txBody>
          <a:bodyPr vert="horz" wrap="square" lIns="0" tIns="12700" rIns="0" bIns="0" rtlCol="0">
            <a:spAutoFit/>
          </a:bodyPr>
          <a:lstStyle/>
          <a:p>
            <a:pPr marR="4445" algn="ctr" defTabSz="914400" eaLnBrk="1" fontAlgn="auto" hangingPunct="1">
              <a:spcBef>
                <a:spcPts val="100"/>
              </a:spcBef>
              <a:spcAft>
                <a:spcPts val="0"/>
              </a:spcAft>
              <a:buClrTx/>
              <a:buSzTx/>
              <a:buFontTx/>
              <a:buNone/>
            </a:pPr>
            <a:r>
              <a:rPr kern="0" dirty="0">
                <a:solidFill>
                  <a:srgbClr val="FF9300"/>
                </a:solidFill>
                <a:latin typeface="Verdana"/>
                <a:cs typeface="Verdana"/>
              </a:rPr>
              <a:t>tumor</a:t>
            </a:r>
            <a:r>
              <a:rPr kern="0" spc="-10" dirty="0">
                <a:solidFill>
                  <a:srgbClr val="FF9300"/>
                </a:solidFill>
                <a:latin typeface="Verdana"/>
                <a:cs typeface="Verdana"/>
              </a:rPr>
              <a:t> </a:t>
            </a:r>
            <a:r>
              <a:rPr kern="0" dirty="0">
                <a:solidFill>
                  <a:srgbClr val="FF9300"/>
                </a:solidFill>
                <a:latin typeface="Verdana"/>
                <a:cs typeface="Verdana"/>
              </a:rPr>
              <a:t>size</a:t>
            </a:r>
            <a:r>
              <a:rPr kern="0" spc="-20" dirty="0">
                <a:solidFill>
                  <a:srgbClr val="FF9300"/>
                </a:solidFill>
                <a:latin typeface="Verdana"/>
                <a:cs typeface="Verdana"/>
              </a:rPr>
              <a:t> </a:t>
            </a:r>
            <a:r>
              <a:rPr kern="0" spc="-50" dirty="0">
                <a:solidFill>
                  <a:srgbClr val="FF9300"/>
                </a:solidFill>
                <a:latin typeface="Cambria Math"/>
                <a:cs typeface="Cambria Math"/>
              </a:rPr>
              <a:t>𝑥</a:t>
            </a:r>
            <a:endParaRPr kern="0">
              <a:solidFill>
                <a:sysClr val="windowText" lastClr="000000"/>
              </a:solidFill>
              <a:latin typeface="Cambria Math"/>
              <a:cs typeface="Cambria Math"/>
            </a:endParaRPr>
          </a:p>
          <a:p>
            <a:pPr algn="ctr" defTabSz="914400" eaLnBrk="1" fontAlgn="auto" hangingPunct="1">
              <a:spcBef>
                <a:spcPts val="20"/>
              </a:spcBef>
              <a:spcAft>
                <a:spcPts val="0"/>
              </a:spcAft>
              <a:buClrTx/>
              <a:buSzTx/>
              <a:buFontTx/>
              <a:buNone/>
            </a:pPr>
            <a:r>
              <a:rPr kern="0" dirty="0">
                <a:solidFill>
                  <a:sysClr val="windowText" lastClr="000000"/>
                </a:solidFill>
                <a:latin typeface="Verdana"/>
                <a:cs typeface="Verdana"/>
              </a:rPr>
              <a:t>(diameter</a:t>
            </a:r>
            <a:r>
              <a:rPr kern="0" spc="15" dirty="0">
                <a:solidFill>
                  <a:sysClr val="windowText" lastClr="000000"/>
                </a:solidFill>
                <a:latin typeface="Verdana"/>
                <a:cs typeface="Verdana"/>
              </a:rPr>
              <a:t> </a:t>
            </a:r>
            <a:r>
              <a:rPr kern="0" dirty="0">
                <a:solidFill>
                  <a:sysClr val="windowText" lastClr="000000"/>
                </a:solidFill>
                <a:latin typeface="Verdana"/>
                <a:cs typeface="Verdana"/>
              </a:rPr>
              <a:t>in</a:t>
            </a:r>
            <a:r>
              <a:rPr kern="0" spc="-95" dirty="0">
                <a:solidFill>
                  <a:sysClr val="windowText" lastClr="000000"/>
                </a:solidFill>
                <a:latin typeface="Verdana"/>
                <a:cs typeface="Verdana"/>
              </a:rPr>
              <a:t> </a:t>
            </a:r>
            <a:r>
              <a:rPr kern="0" spc="-25" dirty="0">
                <a:solidFill>
                  <a:sysClr val="windowText" lastClr="000000"/>
                </a:solidFill>
                <a:latin typeface="Verdana"/>
                <a:cs typeface="Verdana"/>
              </a:rPr>
              <a:t>cm)</a:t>
            </a:r>
            <a:endParaRPr kern="0">
              <a:solidFill>
                <a:sysClr val="windowText" lastClr="000000"/>
              </a:solidFill>
              <a:latin typeface="Verdana"/>
              <a:cs typeface="Verdana"/>
            </a:endParaRPr>
          </a:p>
        </p:txBody>
      </p:sp>
      <p:pic>
        <p:nvPicPr>
          <p:cNvPr id="5154" name="object 5">
            <a:extLst>
              <a:ext uri="{FF2B5EF4-FFF2-40B4-BE49-F238E27FC236}">
                <a16:creationId xmlns:a16="http://schemas.microsoft.com/office/drawing/2014/main" id="{3C575601-2D8A-EA5B-EE64-A967D9BC0E4E}"/>
              </a:ext>
            </a:extLst>
          </p:cNvPr>
          <p:cNvPicPr/>
          <p:nvPr/>
        </p:nvPicPr>
        <p:blipFill>
          <a:blip r:embed="rId6" cstate="print"/>
          <a:stretch>
            <a:fillRect/>
          </a:stretch>
        </p:blipFill>
        <p:spPr>
          <a:xfrm>
            <a:off x="2758349" y="3230992"/>
            <a:ext cx="221615" cy="221742"/>
          </a:xfrm>
          <a:prstGeom prst="rect">
            <a:avLst/>
          </a:prstGeom>
        </p:spPr>
      </p:pic>
      <p:pic>
        <p:nvPicPr>
          <p:cNvPr id="5155" name="object 6">
            <a:extLst>
              <a:ext uri="{FF2B5EF4-FFF2-40B4-BE49-F238E27FC236}">
                <a16:creationId xmlns:a16="http://schemas.microsoft.com/office/drawing/2014/main" id="{43D951AF-07E2-FB52-87DD-B68F4AEA7DA7}"/>
              </a:ext>
            </a:extLst>
          </p:cNvPr>
          <p:cNvPicPr/>
          <p:nvPr/>
        </p:nvPicPr>
        <p:blipFill>
          <a:blip r:embed="rId6" cstate="print"/>
          <a:stretch>
            <a:fillRect/>
          </a:stretch>
        </p:blipFill>
        <p:spPr>
          <a:xfrm>
            <a:off x="3063149" y="3230992"/>
            <a:ext cx="221614" cy="221742"/>
          </a:xfrm>
          <a:prstGeom prst="rect">
            <a:avLst/>
          </a:prstGeom>
        </p:spPr>
      </p:pic>
      <p:pic>
        <p:nvPicPr>
          <p:cNvPr id="5156" name="object 7">
            <a:extLst>
              <a:ext uri="{FF2B5EF4-FFF2-40B4-BE49-F238E27FC236}">
                <a16:creationId xmlns:a16="http://schemas.microsoft.com/office/drawing/2014/main" id="{20598135-9382-CB1C-A7FC-C4B861471967}"/>
              </a:ext>
            </a:extLst>
          </p:cNvPr>
          <p:cNvPicPr/>
          <p:nvPr/>
        </p:nvPicPr>
        <p:blipFill>
          <a:blip r:embed="rId7" cstate="print"/>
          <a:stretch>
            <a:fillRect/>
          </a:stretch>
        </p:blipFill>
        <p:spPr>
          <a:xfrm>
            <a:off x="3384713" y="3230992"/>
            <a:ext cx="221614" cy="221742"/>
          </a:xfrm>
          <a:prstGeom prst="rect">
            <a:avLst/>
          </a:prstGeom>
        </p:spPr>
      </p:pic>
      <p:pic>
        <p:nvPicPr>
          <p:cNvPr id="5157" name="object 8">
            <a:extLst>
              <a:ext uri="{FF2B5EF4-FFF2-40B4-BE49-F238E27FC236}">
                <a16:creationId xmlns:a16="http://schemas.microsoft.com/office/drawing/2014/main" id="{4CCE6F19-7866-E65C-E249-4C68EBDC348A}"/>
              </a:ext>
            </a:extLst>
          </p:cNvPr>
          <p:cNvPicPr/>
          <p:nvPr/>
        </p:nvPicPr>
        <p:blipFill>
          <a:blip r:embed="rId7" cstate="print"/>
          <a:stretch>
            <a:fillRect/>
          </a:stretch>
        </p:blipFill>
        <p:spPr>
          <a:xfrm>
            <a:off x="3765713" y="3230992"/>
            <a:ext cx="221614" cy="221742"/>
          </a:xfrm>
          <a:prstGeom prst="rect">
            <a:avLst/>
          </a:prstGeom>
        </p:spPr>
      </p:pic>
      <p:pic>
        <p:nvPicPr>
          <p:cNvPr id="5158" name="object 9">
            <a:extLst>
              <a:ext uri="{FF2B5EF4-FFF2-40B4-BE49-F238E27FC236}">
                <a16:creationId xmlns:a16="http://schemas.microsoft.com/office/drawing/2014/main" id="{F37C20BF-44A6-BC11-ED4E-0843FDE9B3E4}"/>
              </a:ext>
            </a:extLst>
          </p:cNvPr>
          <p:cNvPicPr/>
          <p:nvPr/>
        </p:nvPicPr>
        <p:blipFill>
          <a:blip r:embed="rId8" cstate="print"/>
          <a:stretch>
            <a:fillRect/>
          </a:stretch>
        </p:blipFill>
        <p:spPr>
          <a:xfrm>
            <a:off x="4670461" y="1965310"/>
            <a:ext cx="221615" cy="221742"/>
          </a:xfrm>
          <a:prstGeom prst="rect">
            <a:avLst/>
          </a:prstGeom>
        </p:spPr>
      </p:pic>
      <p:pic>
        <p:nvPicPr>
          <p:cNvPr id="5159" name="object 10">
            <a:extLst>
              <a:ext uri="{FF2B5EF4-FFF2-40B4-BE49-F238E27FC236}">
                <a16:creationId xmlns:a16="http://schemas.microsoft.com/office/drawing/2014/main" id="{D81C16B6-E4BD-CEF2-8418-EF96CA879C1A}"/>
              </a:ext>
            </a:extLst>
          </p:cNvPr>
          <p:cNvPicPr/>
          <p:nvPr/>
        </p:nvPicPr>
        <p:blipFill>
          <a:blip r:embed="rId9" cstate="print"/>
          <a:stretch>
            <a:fillRect/>
          </a:stretch>
        </p:blipFill>
        <p:spPr>
          <a:xfrm>
            <a:off x="4983135" y="1965310"/>
            <a:ext cx="221614" cy="221742"/>
          </a:xfrm>
          <a:prstGeom prst="rect">
            <a:avLst/>
          </a:prstGeom>
        </p:spPr>
      </p:pic>
      <p:pic>
        <p:nvPicPr>
          <p:cNvPr id="5160" name="object 11">
            <a:extLst>
              <a:ext uri="{FF2B5EF4-FFF2-40B4-BE49-F238E27FC236}">
                <a16:creationId xmlns:a16="http://schemas.microsoft.com/office/drawing/2014/main" id="{09F2B5D7-200B-A3A4-37BD-71EFC0261FBD}"/>
              </a:ext>
            </a:extLst>
          </p:cNvPr>
          <p:cNvPicPr/>
          <p:nvPr/>
        </p:nvPicPr>
        <p:blipFill>
          <a:blip r:embed="rId10" cstate="print"/>
          <a:stretch>
            <a:fillRect/>
          </a:stretch>
        </p:blipFill>
        <p:spPr>
          <a:xfrm>
            <a:off x="5332258" y="1965310"/>
            <a:ext cx="221614" cy="221742"/>
          </a:xfrm>
          <a:prstGeom prst="rect">
            <a:avLst/>
          </a:prstGeom>
        </p:spPr>
      </p:pic>
      <p:pic>
        <p:nvPicPr>
          <p:cNvPr id="5161" name="object 12">
            <a:extLst>
              <a:ext uri="{FF2B5EF4-FFF2-40B4-BE49-F238E27FC236}">
                <a16:creationId xmlns:a16="http://schemas.microsoft.com/office/drawing/2014/main" id="{3ADF46BB-45BA-C42C-95DE-4DDCD337242A}"/>
              </a:ext>
            </a:extLst>
          </p:cNvPr>
          <p:cNvPicPr/>
          <p:nvPr/>
        </p:nvPicPr>
        <p:blipFill>
          <a:blip r:embed="rId11" cstate="print"/>
          <a:stretch>
            <a:fillRect/>
          </a:stretch>
        </p:blipFill>
        <p:spPr>
          <a:xfrm>
            <a:off x="5730149" y="1965310"/>
            <a:ext cx="221615" cy="221742"/>
          </a:xfrm>
          <a:prstGeom prst="rect">
            <a:avLst/>
          </a:prstGeom>
        </p:spPr>
      </p:pic>
      <p:sp>
        <p:nvSpPr>
          <p:cNvPr id="5162" name="object 13">
            <a:extLst>
              <a:ext uri="{FF2B5EF4-FFF2-40B4-BE49-F238E27FC236}">
                <a16:creationId xmlns:a16="http://schemas.microsoft.com/office/drawing/2014/main" id="{454502A2-7FA3-3EFB-2305-879AD4C63543}"/>
              </a:ext>
            </a:extLst>
          </p:cNvPr>
          <p:cNvSpPr/>
          <p:nvPr/>
        </p:nvSpPr>
        <p:spPr>
          <a:xfrm>
            <a:off x="2490633" y="2077959"/>
            <a:ext cx="228600" cy="0"/>
          </a:xfrm>
          <a:custGeom>
            <a:avLst/>
            <a:gdLst/>
            <a:ahLst/>
            <a:cxnLst/>
            <a:rect l="l" t="t" r="r" b="b"/>
            <a:pathLst>
              <a:path w="228600">
                <a:moveTo>
                  <a:pt x="0" y="0"/>
                </a:moveTo>
                <a:lnTo>
                  <a:pt x="228600" y="0"/>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63" name="object 14">
            <a:extLst>
              <a:ext uri="{FF2B5EF4-FFF2-40B4-BE49-F238E27FC236}">
                <a16:creationId xmlns:a16="http://schemas.microsoft.com/office/drawing/2014/main" id="{D84CC637-9BBE-F70E-4F82-263563F47F08}"/>
              </a:ext>
            </a:extLst>
          </p:cNvPr>
          <p:cNvSpPr txBox="1"/>
          <p:nvPr/>
        </p:nvSpPr>
        <p:spPr>
          <a:xfrm>
            <a:off x="1582838" y="3161840"/>
            <a:ext cx="72453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a:t>
            </a:r>
            <a:r>
              <a:rPr kern="0" dirty="0">
                <a:solidFill>
                  <a:srgbClr val="7A81FF"/>
                </a:solidFill>
                <a:latin typeface="Verdana"/>
                <a:cs typeface="Verdana"/>
              </a:rPr>
              <a:t>no</a:t>
            </a:r>
            <a:r>
              <a:rPr kern="0" dirty="0">
                <a:solidFill>
                  <a:sysClr val="windowText" lastClr="000000"/>
                </a:solidFill>
                <a:latin typeface="Verdana"/>
                <a:cs typeface="Verdana"/>
              </a:rPr>
              <a:t>)</a:t>
            </a:r>
            <a:r>
              <a:rPr kern="0" spc="-5" dirty="0">
                <a:solidFill>
                  <a:sysClr val="windowText" lastClr="000000"/>
                </a:solidFill>
                <a:latin typeface="Verdana"/>
                <a:cs typeface="Verdana"/>
              </a:rPr>
              <a:t> </a:t>
            </a:r>
            <a:r>
              <a:rPr kern="0" spc="-50" dirty="0">
                <a:solidFill>
                  <a:srgbClr val="7A81FF"/>
                </a:solidFill>
                <a:latin typeface="Cambria Math"/>
                <a:cs typeface="Cambria Math"/>
              </a:rPr>
              <a:t>0</a:t>
            </a:r>
            <a:endParaRPr kern="0">
              <a:solidFill>
                <a:sysClr val="windowText" lastClr="000000"/>
              </a:solidFill>
              <a:latin typeface="Cambria Math"/>
              <a:cs typeface="Cambria Math"/>
            </a:endParaRPr>
          </a:p>
        </p:txBody>
      </p:sp>
      <p:sp>
        <p:nvSpPr>
          <p:cNvPr id="5164" name="object 15">
            <a:extLst>
              <a:ext uri="{FF2B5EF4-FFF2-40B4-BE49-F238E27FC236}">
                <a16:creationId xmlns:a16="http://schemas.microsoft.com/office/drawing/2014/main" id="{85D0ADB0-D69B-58D6-BD5B-588EA5EEEA1F}"/>
              </a:ext>
            </a:extLst>
          </p:cNvPr>
          <p:cNvSpPr txBox="1"/>
          <p:nvPr/>
        </p:nvSpPr>
        <p:spPr>
          <a:xfrm>
            <a:off x="1231047" y="1754690"/>
            <a:ext cx="1297940" cy="1010285"/>
          </a:xfrm>
          <a:prstGeom prst="rect">
            <a:avLst/>
          </a:prstGeom>
        </p:spPr>
        <p:txBody>
          <a:bodyPr vert="horz" wrap="square" lIns="0" tIns="152400" rIns="0" bIns="0" rtlCol="0">
            <a:spAutoFit/>
          </a:bodyPr>
          <a:lstStyle/>
          <a:p>
            <a:pPr marL="323850" defTabSz="914400" eaLnBrk="1" fontAlgn="auto" hangingPunct="1">
              <a:spcBef>
                <a:spcPts val="1200"/>
              </a:spcBef>
              <a:spcAft>
                <a:spcPts val="0"/>
              </a:spcAft>
              <a:buClrTx/>
              <a:buSzTx/>
              <a:buFontTx/>
              <a:buNone/>
            </a:pPr>
            <a:r>
              <a:rPr kern="0" dirty="0">
                <a:solidFill>
                  <a:sysClr val="windowText" lastClr="000000"/>
                </a:solidFill>
                <a:latin typeface="Verdana"/>
                <a:cs typeface="Verdana"/>
              </a:rPr>
              <a:t>(</a:t>
            </a:r>
            <a:r>
              <a:rPr kern="0" dirty="0">
                <a:solidFill>
                  <a:srgbClr val="945200"/>
                </a:solidFill>
                <a:latin typeface="Verdana"/>
                <a:cs typeface="Verdana"/>
              </a:rPr>
              <a:t>yes</a:t>
            </a:r>
            <a:r>
              <a:rPr kern="0" dirty="0">
                <a:solidFill>
                  <a:sysClr val="windowText" lastClr="000000"/>
                </a:solidFill>
                <a:latin typeface="Verdana"/>
                <a:cs typeface="Verdana"/>
              </a:rPr>
              <a:t>)</a:t>
            </a:r>
            <a:r>
              <a:rPr kern="0" spc="-30" dirty="0">
                <a:solidFill>
                  <a:sysClr val="windowText" lastClr="000000"/>
                </a:solidFill>
                <a:latin typeface="Verdana"/>
                <a:cs typeface="Verdana"/>
              </a:rPr>
              <a:t> </a:t>
            </a:r>
            <a:r>
              <a:rPr kern="0" spc="-50" dirty="0">
                <a:solidFill>
                  <a:srgbClr val="945200"/>
                </a:solidFill>
                <a:latin typeface="Cambria Math"/>
                <a:cs typeface="Cambria Math"/>
              </a:rPr>
              <a:t>1</a:t>
            </a:r>
            <a:endParaRPr kern="0">
              <a:solidFill>
                <a:sysClr val="windowText" lastClr="000000"/>
              </a:solidFill>
              <a:latin typeface="Cambria Math"/>
              <a:cs typeface="Cambria Math"/>
            </a:endParaRPr>
          </a:p>
          <a:p>
            <a:pPr marL="12700" defTabSz="914400" eaLnBrk="1" fontAlgn="auto" hangingPunct="1">
              <a:lnSpc>
                <a:spcPts val="1600"/>
              </a:lnSpc>
              <a:spcBef>
                <a:spcPts val="985"/>
              </a:spcBef>
              <a:spcAft>
                <a:spcPts val="0"/>
              </a:spcAft>
              <a:buClrTx/>
              <a:buSzTx/>
              <a:buFontTx/>
              <a:buNone/>
            </a:pPr>
            <a:r>
              <a:rPr sz="1550" kern="0" spc="-10" dirty="0">
                <a:solidFill>
                  <a:srgbClr val="7030A0"/>
                </a:solidFill>
                <a:latin typeface="Verdana"/>
                <a:cs typeface="Verdana"/>
              </a:rPr>
              <a:t>threshold</a:t>
            </a:r>
            <a:endParaRPr sz="1550" kern="0">
              <a:solidFill>
                <a:sysClr val="windowText" lastClr="000000"/>
              </a:solidFill>
              <a:latin typeface="Verdana"/>
              <a:cs typeface="Verdana"/>
            </a:endParaRPr>
          </a:p>
          <a:p>
            <a:pPr marL="45720" defTabSz="914400" eaLnBrk="1" fontAlgn="auto" hangingPunct="1">
              <a:lnSpc>
                <a:spcPts val="1900"/>
              </a:lnSpc>
              <a:spcBef>
                <a:spcPts val="0"/>
              </a:spcBef>
              <a:spcAft>
                <a:spcPts val="0"/>
              </a:spcAft>
              <a:buClrTx/>
              <a:buSzTx/>
              <a:buFontTx/>
              <a:buNone/>
            </a:pPr>
            <a:r>
              <a:rPr kern="0" spc="-25" dirty="0">
                <a:solidFill>
                  <a:srgbClr val="C00000"/>
                </a:solidFill>
                <a:latin typeface="Verdana"/>
                <a:cs typeface="Verdana"/>
              </a:rPr>
              <a:t>malignant?</a:t>
            </a:r>
            <a:endParaRPr kern="0">
              <a:solidFill>
                <a:sysClr val="windowText" lastClr="000000"/>
              </a:solidFill>
              <a:latin typeface="Verdana"/>
              <a:cs typeface="Verdana"/>
            </a:endParaRPr>
          </a:p>
        </p:txBody>
      </p:sp>
      <p:sp>
        <p:nvSpPr>
          <p:cNvPr id="5165" name="object 17">
            <a:extLst>
              <a:ext uri="{FF2B5EF4-FFF2-40B4-BE49-F238E27FC236}">
                <a16:creationId xmlns:a16="http://schemas.microsoft.com/office/drawing/2014/main" id="{2193CBCD-2A52-2F2B-717B-DFD2DD7C0D3B}"/>
              </a:ext>
            </a:extLst>
          </p:cNvPr>
          <p:cNvSpPr/>
          <p:nvPr/>
        </p:nvSpPr>
        <p:spPr>
          <a:xfrm>
            <a:off x="2600108" y="2073133"/>
            <a:ext cx="3543300" cy="1257300"/>
          </a:xfrm>
          <a:custGeom>
            <a:avLst/>
            <a:gdLst/>
            <a:ahLst/>
            <a:cxnLst/>
            <a:rect l="l" t="t" r="r" b="b"/>
            <a:pathLst>
              <a:path w="3543300" h="1257300">
                <a:moveTo>
                  <a:pt x="0" y="1257300"/>
                </a:moveTo>
                <a:lnTo>
                  <a:pt x="874013" y="1236091"/>
                </a:lnTo>
                <a:lnTo>
                  <a:pt x="929759" y="1225971"/>
                </a:lnTo>
                <a:lnTo>
                  <a:pt x="983867" y="1214515"/>
                </a:lnTo>
                <a:lnTo>
                  <a:pt x="1036338" y="1201766"/>
                </a:lnTo>
                <a:lnTo>
                  <a:pt x="1087171" y="1187767"/>
                </a:lnTo>
                <a:lnTo>
                  <a:pt x="1136366" y="1172562"/>
                </a:lnTo>
                <a:lnTo>
                  <a:pt x="1183923" y="1156194"/>
                </a:lnTo>
                <a:lnTo>
                  <a:pt x="1229841" y="1138706"/>
                </a:lnTo>
                <a:lnTo>
                  <a:pt x="1274120" y="1120143"/>
                </a:lnTo>
                <a:lnTo>
                  <a:pt x="1316759" y="1100546"/>
                </a:lnTo>
                <a:lnTo>
                  <a:pt x="1357758" y="1079960"/>
                </a:lnTo>
                <a:lnTo>
                  <a:pt x="1397117" y="1058427"/>
                </a:lnTo>
                <a:lnTo>
                  <a:pt x="1434836" y="1035992"/>
                </a:lnTo>
                <a:lnTo>
                  <a:pt x="1470914" y="1012698"/>
                </a:lnTo>
                <a:lnTo>
                  <a:pt x="1514740" y="980606"/>
                </a:lnTo>
                <a:lnTo>
                  <a:pt x="1554829" y="946224"/>
                </a:lnTo>
                <a:lnTo>
                  <a:pt x="1591594" y="909803"/>
                </a:lnTo>
                <a:lnTo>
                  <a:pt x="1625449" y="871599"/>
                </a:lnTo>
                <a:lnTo>
                  <a:pt x="1656810" y="831865"/>
                </a:lnTo>
                <a:lnTo>
                  <a:pt x="1686090" y="790855"/>
                </a:lnTo>
                <a:lnTo>
                  <a:pt x="1713705" y="748822"/>
                </a:lnTo>
                <a:lnTo>
                  <a:pt x="1740068" y="706020"/>
                </a:lnTo>
                <a:lnTo>
                  <a:pt x="1765595" y="662703"/>
                </a:lnTo>
                <a:lnTo>
                  <a:pt x="1790700" y="619125"/>
                </a:lnTo>
              </a:path>
              <a:path w="3543300" h="1257300">
                <a:moveTo>
                  <a:pt x="3543300" y="0"/>
                </a:moveTo>
                <a:lnTo>
                  <a:pt x="2673858" y="21844"/>
                </a:lnTo>
                <a:lnTo>
                  <a:pt x="2618403" y="32249"/>
                </a:lnTo>
                <a:lnTo>
                  <a:pt x="2564580" y="44035"/>
                </a:lnTo>
                <a:lnTo>
                  <a:pt x="2512389" y="57156"/>
                </a:lnTo>
                <a:lnTo>
                  <a:pt x="2461828" y="71568"/>
                </a:lnTo>
                <a:lnTo>
                  <a:pt x="2412899" y="87226"/>
                </a:lnTo>
                <a:lnTo>
                  <a:pt x="2365600" y="104084"/>
                </a:lnTo>
                <a:lnTo>
                  <a:pt x="2319932" y="122099"/>
                </a:lnTo>
                <a:lnTo>
                  <a:pt x="2275893" y="141226"/>
                </a:lnTo>
                <a:lnTo>
                  <a:pt x="2233483" y="161420"/>
                </a:lnTo>
                <a:lnTo>
                  <a:pt x="2192703" y="182635"/>
                </a:lnTo>
                <a:lnTo>
                  <a:pt x="2153551" y="204828"/>
                </a:lnTo>
                <a:lnTo>
                  <a:pt x="2116028" y="227954"/>
                </a:lnTo>
                <a:lnTo>
                  <a:pt x="2080133" y="251967"/>
                </a:lnTo>
                <a:lnTo>
                  <a:pt x="2036561" y="284979"/>
                </a:lnTo>
                <a:lnTo>
                  <a:pt x="1996707" y="320364"/>
                </a:lnTo>
                <a:lnTo>
                  <a:pt x="1960156" y="357857"/>
                </a:lnTo>
                <a:lnTo>
                  <a:pt x="1926497" y="397197"/>
                </a:lnTo>
                <a:lnTo>
                  <a:pt x="1895316" y="438118"/>
                </a:lnTo>
                <a:lnTo>
                  <a:pt x="1866199" y="480357"/>
                </a:lnTo>
                <a:lnTo>
                  <a:pt x="1838735" y="523651"/>
                </a:lnTo>
                <a:lnTo>
                  <a:pt x="1812510" y="567736"/>
                </a:lnTo>
                <a:lnTo>
                  <a:pt x="1787111" y="612349"/>
                </a:lnTo>
                <a:lnTo>
                  <a:pt x="1762125" y="657225"/>
                </a:lnTo>
              </a:path>
            </a:pathLst>
          </a:custGeom>
          <a:ln w="381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166" name="object 18">
            <a:extLst>
              <a:ext uri="{FF2B5EF4-FFF2-40B4-BE49-F238E27FC236}">
                <a16:creationId xmlns:a16="http://schemas.microsoft.com/office/drawing/2014/main" id="{62505EB6-1B02-13B6-3163-007C952D3A4F}"/>
              </a:ext>
            </a:extLst>
          </p:cNvPr>
          <p:cNvPicPr/>
          <p:nvPr/>
        </p:nvPicPr>
        <p:blipFill>
          <a:blip r:embed="rId12" cstate="print"/>
          <a:stretch>
            <a:fillRect/>
          </a:stretch>
        </p:blipFill>
        <p:spPr>
          <a:xfrm>
            <a:off x="2622460" y="2361296"/>
            <a:ext cx="2021713" cy="1045718"/>
          </a:xfrm>
          <a:prstGeom prst="rect">
            <a:avLst/>
          </a:prstGeom>
        </p:spPr>
      </p:pic>
      <p:pic>
        <p:nvPicPr>
          <p:cNvPr id="5167" name="object 19">
            <a:extLst>
              <a:ext uri="{FF2B5EF4-FFF2-40B4-BE49-F238E27FC236}">
                <a16:creationId xmlns:a16="http://schemas.microsoft.com/office/drawing/2014/main" id="{B26CB06F-DDC4-5559-523E-57A690CE9066}"/>
              </a:ext>
            </a:extLst>
          </p:cNvPr>
          <p:cNvPicPr/>
          <p:nvPr/>
        </p:nvPicPr>
        <p:blipFill>
          <a:blip r:embed="rId13" cstate="print"/>
          <a:stretch>
            <a:fillRect/>
          </a:stretch>
        </p:blipFill>
        <p:spPr>
          <a:xfrm>
            <a:off x="2216015" y="2143236"/>
            <a:ext cx="300018" cy="370078"/>
          </a:xfrm>
          <a:prstGeom prst="rect">
            <a:avLst/>
          </a:prstGeom>
        </p:spPr>
      </p:pic>
      <p:pic>
        <p:nvPicPr>
          <p:cNvPr id="5168" name="object 20">
            <a:extLst>
              <a:ext uri="{FF2B5EF4-FFF2-40B4-BE49-F238E27FC236}">
                <a16:creationId xmlns:a16="http://schemas.microsoft.com/office/drawing/2014/main" id="{79A71D45-F431-0F11-D7BF-5D52DC68B053}"/>
              </a:ext>
            </a:extLst>
          </p:cNvPr>
          <p:cNvPicPr/>
          <p:nvPr/>
        </p:nvPicPr>
        <p:blipFill>
          <a:blip r:embed="rId14" cstate="print"/>
          <a:stretch>
            <a:fillRect/>
          </a:stretch>
        </p:blipFill>
        <p:spPr>
          <a:xfrm>
            <a:off x="2652051" y="3589385"/>
            <a:ext cx="542036" cy="289179"/>
          </a:xfrm>
          <a:prstGeom prst="rect">
            <a:avLst/>
          </a:prstGeom>
        </p:spPr>
      </p:pic>
      <p:sp>
        <p:nvSpPr>
          <p:cNvPr id="5169" name="object 21">
            <a:extLst>
              <a:ext uri="{FF2B5EF4-FFF2-40B4-BE49-F238E27FC236}">
                <a16:creationId xmlns:a16="http://schemas.microsoft.com/office/drawing/2014/main" id="{F981890A-ABBC-2D48-71AA-2B2FF5BB3716}"/>
              </a:ext>
            </a:extLst>
          </p:cNvPr>
          <p:cNvSpPr txBox="1"/>
          <p:nvPr/>
        </p:nvSpPr>
        <p:spPr>
          <a:xfrm>
            <a:off x="6523431" y="1078143"/>
            <a:ext cx="3556635"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dirty="0">
                <a:solidFill>
                  <a:sysClr val="windowText" lastClr="000000"/>
                </a:solidFill>
                <a:latin typeface="Verdana"/>
                <a:cs typeface="Verdana"/>
              </a:rPr>
              <a:t>Want</a:t>
            </a:r>
            <a:r>
              <a:rPr kern="0" spc="-65" dirty="0">
                <a:solidFill>
                  <a:sysClr val="windowText" lastClr="000000"/>
                </a:solidFill>
                <a:latin typeface="Verdana"/>
                <a:cs typeface="Verdana"/>
              </a:rPr>
              <a:t> </a:t>
            </a:r>
            <a:r>
              <a:rPr kern="0" dirty="0">
                <a:solidFill>
                  <a:sysClr val="windowText" lastClr="000000"/>
                </a:solidFill>
                <a:latin typeface="Verdana"/>
                <a:cs typeface="Verdana"/>
              </a:rPr>
              <a:t>outputs between</a:t>
            </a:r>
            <a:r>
              <a:rPr kern="0" spc="50" dirty="0">
                <a:solidFill>
                  <a:sysClr val="windowText" lastClr="000000"/>
                </a:solidFill>
                <a:latin typeface="Verdana"/>
                <a:cs typeface="Verdana"/>
              </a:rPr>
              <a:t> </a:t>
            </a:r>
            <a:r>
              <a:rPr kern="0" dirty="0">
                <a:solidFill>
                  <a:srgbClr val="7A81FF"/>
                </a:solidFill>
                <a:latin typeface="Cambria Math"/>
                <a:cs typeface="Cambria Math"/>
              </a:rPr>
              <a:t>0</a:t>
            </a:r>
            <a:r>
              <a:rPr kern="0" spc="190" dirty="0">
                <a:solidFill>
                  <a:srgbClr val="7A81FF"/>
                </a:solidFill>
                <a:latin typeface="Cambria Math"/>
                <a:cs typeface="Cambria Math"/>
              </a:rPr>
              <a:t> </a:t>
            </a:r>
            <a:r>
              <a:rPr kern="0" dirty="0">
                <a:solidFill>
                  <a:sysClr val="windowText" lastClr="000000"/>
                </a:solidFill>
                <a:latin typeface="Verdana"/>
                <a:cs typeface="Verdana"/>
              </a:rPr>
              <a:t>and</a:t>
            </a:r>
            <a:r>
              <a:rPr kern="0" spc="-20" dirty="0">
                <a:solidFill>
                  <a:sysClr val="windowText" lastClr="000000"/>
                </a:solidFill>
                <a:latin typeface="Verdana"/>
                <a:cs typeface="Verdana"/>
              </a:rPr>
              <a:t> </a:t>
            </a:r>
            <a:r>
              <a:rPr kern="0" spc="-50" dirty="0">
                <a:solidFill>
                  <a:srgbClr val="945200"/>
                </a:solidFill>
                <a:latin typeface="Cambria Math"/>
                <a:cs typeface="Cambria Math"/>
              </a:rPr>
              <a:t>1</a:t>
            </a:r>
            <a:endParaRPr kern="0" dirty="0">
              <a:solidFill>
                <a:sysClr val="windowText" lastClr="000000"/>
              </a:solidFill>
              <a:latin typeface="Cambria Math"/>
              <a:cs typeface="Cambria Math"/>
            </a:endParaRPr>
          </a:p>
        </p:txBody>
      </p:sp>
      <p:pic>
        <p:nvPicPr>
          <p:cNvPr id="5170" name="object 23">
            <a:extLst>
              <a:ext uri="{FF2B5EF4-FFF2-40B4-BE49-F238E27FC236}">
                <a16:creationId xmlns:a16="http://schemas.microsoft.com/office/drawing/2014/main" id="{B3425095-59EF-9DCC-C105-75B9E0FFDDFF}"/>
              </a:ext>
            </a:extLst>
          </p:cNvPr>
          <p:cNvPicPr/>
          <p:nvPr/>
        </p:nvPicPr>
        <p:blipFill>
          <a:blip r:embed="rId15" cstate="print"/>
          <a:stretch>
            <a:fillRect/>
          </a:stretch>
        </p:blipFill>
        <p:spPr>
          <a:xfrm>
            <a:off x="6488975" y="3114660"/>
            <a:ext cx="620013" cy="79501"/>
          </a:xfrm>
          <a:prstGeom prst="rect">
            <a:avLst/>
          </a:prstGeom>
        </p:spPr>
      </p:pic>
      <p:pic>
        <p:nvPicPr>
          <p:cNvPr id="5171" name="object 24">
            <a:extLst>
              <a:ext uri="{FF2B5EF4-FFF2-40B4-BE49-F238E27FC236}">
                <a16:creationId xmlns:a16="http://schemas.microsoft.com/office/drawing/2014/main" id="{9976638E-9682-F67B-1E40-FCAF2EEBB414}"/>
              </a:ext>
            </a:extLst>
          </p:cNvPr>
          <p:cNvPicPr/>
          <p:nvPr/>
        </p:nvPicPr>
        <p:blipFill>
          <a:blip r:embed="rId16" cstate="print"/>
          <a:stretch>
            <a:fillRect/>
          </a:stretch>
        </p:blipFill>
        <p:spPr>
          <a:xfrm>
            <a:off x="8115162" y="1511158"/>
            <a:ext cx="1914191" cy="1843913"/>
          </a:xfrm>
          <a:prstGeom prst="rect">
            <a:avLst/>
          </a:prstGeom>
        </p:spPr>
      </p:pic>
      <p:sp>
        <p:nvSpPr>
          <p:cNvPr id="5172" name="object 25">
            <a:extLst>
              <a:ext uri="{FF2B5EF4-FFF2-40B4-BE49-F238E27FC236}">
                <a16:creationId xmlns:a16="http://schemas.microsoft.com/office/drawing/2014/main" id="{4B0A60ED-6EBD-1806-7733-B6FB90E648AA}"/>
              </a:ext>
            </a:extLst>
          </p:cNvPr>
          <p:cNvSpPr/>
          <p:nvPr/>
        </p:nvSpPr>
        <p:spPr>
          <a:xfrm>
            <a:off x="6419633" y="3244787"/>
            <a:ext cx="3784600" cy="228600"/>
          </a:xfrm>
          <a:custGeom>
            <a:avLst/>
            <a:gdLst/>
            <a:ahLst/>
            <a:cxnLst/>
            <a:rect l="l" t="t" r="r" b="b"/>
            <a:pathLst>
              <a:path w="3784600" h="228600">
                <a:moveTo>
                  <a:pt x="3725037" y="114220"/>
                </a:moveTo>
                <a:lnTo>
                  <a:pt x="3628263" y="194865"/>
                </a:lnTo>
                <a:lnTo>
                  <a:pt x="3623490" y="200749"/>
                </a:lnTo>
                <a:lnTo>
                  <a:pt x="3621420" y="207740"/>
                </a:lnTo>
                <a:lnTo>
                  <a:pt x="3622137" y="214993"/>
                </a:lnTo>
                <a:lnTo>
                  <a:pt x="3625723" y="221662"/>
                </a:lnTo>
                <a:lnTo>
                  <a:pt x="3631626" y="226415"/>
                </a:lnTo>
                <a:lnTo>
                  <a:pt x="3638661" y="228441"/>
                </a:lnTo>
                <a:lnTo>
                  <a:pt x="3645957" y="227681"/>
                </a:lnTo>
                <a:lnTo>
                  <a:pt x="3652647" y="224075"/>
                </a:lnTo>
                <a:lnTo>
                  <a:pt x="3761613" y="133270"/>
                </a:lnTo>
                <a:lnTo>
                  <a:pt x="3754754" y="133270"/>
                </a:lnTo>
                <a:lnTo>
                  <a:pt x="3754754" y="128825"/>
                </a:lnTo>
                <a:lnTo>
                  <a:pt x="3742563" y="128825"/>
                </a:lnTo>
                <a:lnTo>
                  <a:pt x="3725037" y="114220"/>
                </a:lnTo>
                <a:close/>
              </a:path>
              <a:path w="3784600" h="228600">
                <a:moveTo>
                  <a:pt x="3702177" y="95170"/>
                </a:moveTo>
                <a:lnTo>
                  <a:pt x="0" y="95170"/>
                </a:lnTo>
                <a:lnTo>
                  <a:pt x="0" y="133270"/>
                </a:lnTo>
                <a:lnTo>
                  <a:pt x="3702177" y="133270"/>
                </a:lnTo>
                <a:lnTo>
                  <a:pt x="3725037" y="114220"/>
                </a:lnTo>
                <a:lnTo>
                  <a:pt x="3702177" y="95170"/>
                </a:lnTo>
                <a:close/>
              </a:path>
              <a:path w="3784600" h="228600">
                <a:moveTo>
                  <a:pt x="3761613" y="95170"/>
                </a:moveTo>
                <a:lnTo>
                  <a:pt x="3754754" y="95170"/>
                </a:lnTo>
                <a:lnTo>
                  <a:pt x="3754754" y="133270"/>
                </a:lnTo>
                <a:lnTo>
                  <a:pt x="3761613" y="133270"/>
                </a:lnTo>
                <a:lnTo>
                  <a:pt x="3784473" y="114220"/>
                </a:lnTo>
                <a:lnTo>
                  <a:pt x="3761613" y="95170"/>
                </a:lnTo>
                <a:close/>
              </a:path>
              <a:path w="3784600" h="228600">
                <a:moveTo>
                  <a:pt x="3742563" y="99615"/>
                </a:moveTo>
                <a:lnTo>
                  <a:pt x="3725037" y="114220"/>
                </a:lnTo>
                <a:lnTo>
                  <a:pt x="3742563" y="128825"/>
                </a:lnTo>
                <a:lnTo>
                  <a:pt x="3742563" y="99615"/>
                </a:lnTo>
                <a:close/>
              </a:path>
              <a:path w="3784600" h="228600">
                <a:moveTo>
                  <a:pt x="3754754" y="99615"/>
                </a:moveTo>
                <a:lnTo>
                  <a:pt x="3742563" y="99615"/>
                </a:lnTo>
                <a:lnTo>
                  <a:pt x="3742563" y="128825"/>
                </a:lnTo>
                <a:lnTo>
                  <a:pt x="3754754" y="128825"/>
                </a:lnTo>
                <a:lnTo>
                  <a:pt x="3754754" y="99615"/>
                </a:lnTo>
                <a:close/>
              </a:path>
              <a:path w="3784600" h="228600">
                <a:moveTo>
                  <a:pt x="3638661" y="0"/>
                </a:moveTo>
                <a:lnTo>
                  <a:pt x="3631626" y="2026"/>
                </a:lnTo>
                <a:lnTo>
                  <a:pt x="3625723" y="6778"/>
                </a:lnTo>
                <a:lnTo>
                  <a:pt x="3622137" y="13448"/>
                </a:lnTo>
                <a:lnTo>
                  <a:pt x="3621420" y="20700"/>
                </a:lnTo>
                <a:lnTo>
                  <a:pt x="3623490" y="27691"/>
                </a:lnTo>
                <a:lnTo>
                  <a:pt x="3628263" y="33575"/>
                </a:lnTo>
                <a:lnTo>
                  <a:pt x="3725037" y="114220"/>
                </a:lnTo>
                <a:lnTo>
                  <a:pt x="3742563" y="99615"/>
                </a:lnTo>
                <a:lnTo>
                  <a:pt x="3754754" y="99615"/>
                </a:lnTo>
                <a:lnTo>
                  <a:pt x="3754754" y="95170"/>
                </a:lnTo>
                <a:lnTo>
                  <a:pt x="3761613" y="95170"/>
                </a:lnTo>
                <a:lnTo>
                  <a:pt x="3652647" y="4365"/>
                </a:lnTo>
                <a:lnTo>
                  <a:pt x="3645957" y="760"/>
                </a:lnTo>
                <a:lnTo>
                  <a:pt x="363866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3" name="object 26">
            <a:extLst>
              <a:ext uri="{FF2B5EF4-FFF2-40B4-BE49-F238E27FC236}">
                <a16:creationId xmlns:a16="http://schemas.microsoft.com/office/drawing/2014/main" id="{06373A73-80E4-F53C-1998-6DDD4691C5AC}"/>
              </a:ext>
            </a:extLst>
          </p:cNvPr>
          <p:cNvSpPr/>
          <p:nvPr/>
        </p:nvSpPr>
        <p:spPr>
          <a:xfrm>
            <a:off x="8129434" y="1877933"/>
            <a:ext cx="228600" cy="0"/>
          </a:xfrm>
          <a:custGeom>
            <a:avLst/>
            <a:gdLst/>
            <a:ahLst/>
            <a:cxnLst/>
            <a:rect l="l" t="t" r="r" b="b"/>
            <a:pathLst>
              <a:path w="228600">
                <a:moveTo>
                  <a:pt x="0" y="0"/>
                </a:moveTo>
                <a:lnTo>
                  <a:pt x="228600" y="0"/>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74" name="object 27">
            <a:extLst>
              <a:ext uri="{FF2B5EF4-FFF2-40B4-BE49-F238E27FC236}">
                <a16:creationId xmlns:a16="http://schemas.microsoft.com/office/drawing/2014/main" id="{D75DD2A5-8033-123F-C46F-3550FFCC184A}"/>
              </a:ext>
            </a:extLst>
          </p:cNvPr>
          <p:cNvSpPr txBox="1"/>
          <p:nvPr/>
        </p:nvSpPr>
        <p:spPr>
          <a:xfrm>
            <a:off x="7930551" y="1707055"/>
            <a:ext cx="126364"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rgbClr val="945200"/>
                </a:solidFill>
                <a:latin typeface="Cambria Math"/>
                <a:cs typeface="Cambria Math"/>
              </a:rPr>
              <a:t>1</a:t>
            </a:r>
            <a:endParaRPr sz="1400" kern="0">
              <a:solidFill>
                <a:sysClr val="windowText" lastClr="000000"/>
              </a:solidFill>
              <a:latin typeface="Cambria Math"/>
              <a:cs typeface="Cambria Math"/>
            </a:endParaRPr>
          </a:p>
        </p:txBody>
      </p:sp>
      <p:pic>
        <p:nvPicPr>
          <p:cNvPr id="5175" name="object 28">
            <a:extLst>
              <a:ext uri="{FF2B5EF4-FFF2-40B4-BE49-F238E27FC236}">
                <a16:creationId xmlns:a16="http://schemas.microsoft.com/office/drawing/2014/main" id="{B912CE5C-A474-8607-84B7-BD088D0CF4E8}"/>
              </a:ext>
            </a:extLst>
          </p:cNvPr>
          <p:cNvPicPr/>
          <p:nvPr/>
        </p:nvPicPr>
        <p:blipFill>
          <a:blip r:embed="rId17" cstate="print"/>
          <a:stretch>
            <a:fillRect/>
          </a:stretch>
        </p:blipFill>
        <p:spPr>
          <a:xfrm>
            <a:off x="6420903" y="1920733"/>
            <a:ext cx="3627754" cy="1559179"/>
          </a:xfrm>
          <a:prstGeom prst="rect">
            <a:avLst/>
          </a:prstGeom>
        </p:spPr>
      </p:pic>
      <p:sp>
        <p:nvSpPr>
          <p:cNvPr id="5176" name="object 29">
            <a:extLst>
              <a:ext uri="{FF2B5EF4-FFF2-40B4-BE49-F238E27FC236}">
                <a16:creationId xmlns:a16="http://schemas.microsoft.com/office/drawing/2014/main" id="{C0D1360E-85FA-0AC2-8075-9557E3612F27}"/>
              </a:ext>
            </a:extLst>
          </p:cNvPr>
          <p:cNvSpPr txBox="1"/>
          <p:nvPr/>
        </p:nvSpPr>
        <p:spPr>
          <a:xfrm>
            <a:off x="7777898" y="2482390"/>
            <a:ext cx="268605"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25" dirty="0">
                <a:solidFill>
                  <a:sysClr val="windowText" lastClr="000000"/>
                </a:solidFill>
                <a:latin typeface="Cambria Math"/>
                <a:cs typeface="Cambria Math"/>
              </a:rPr>
              <a:t>0.5</a:t>
            </a:r>
            <a:endParaRPr sz="1400" kern="0">
              <a:solidFill>
                <a:sysClr val="windowText" lastClr="000000"/>
              </a:solidFill>
              <a:latin typeface="Cambria Math"/>
              <a:cs typeface="Cambria Math"/>
            </a:endParaRPr>
          </a:p>
        </p:txBody>
      </p:sp>
      <p:sp>
        <p:nvSpPr>
          <p:cNvPr id="5177" name="object 30">
            <a:extLst>
              <a:ext uri="{FF2B5EF4-FFF2-40B4-BE49-F238E27FC236}">
                <a16:creationId xmlns:a16="http://schemas.microsoft.com/office/drawing/2014/main" id="{08B03489-7579-D284-9A94-AC083A0BA5A2}"/>
              </a:ext>
            </a:extLst>
          </p:cNvPr>
          <p:cNvSpPr txBox="1"/>
          <p:nvPr/>
        </p:nvSpPr>
        <p:spPr>
          <a:xfrm>
            <a:off x="9840377" y="3013250"/>
            <a:ext cx="203200" cy="71945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2000" kern="0" spc="-50" dirty="0">
                <a:solidFill>
                  <a:srgbClr val="0096FF"/>
                </a:solidFill>
                <a:latin typeface="Cambria Math"/>
                <a:cs typeface="Cambria Math"/>
              </a:rPr>
              <a:t>𝑧</a:t>
            </a:r>
            <a:endParaRPr sz="2000" kern="0">
              <a:solidFill>
                <a:sysClr val="windowText" lastClr="000000"/>
              </a:solidFill>
              <a:latin typeface="Cambria Math"/>
              <a:cs typeface="Cambria Math"/>
            </a:endParaRPr>
          </a:p>
          <a:p>
            <a:pPr marL="78740" defTabSz="914400" eaLnBrk="1" fontAlgn="auto" hangingPunct="1">
              <a:spcBef>
                <a:spcPts val="1170"/>
              </a:spcBef>
              <a:spcAft>
                <a:spcPts val="0"/>
              </a:spcAft>
              <a:buClrTx/>
              <a:buSzTx/>
              <a:buFontTx/>
              <a:buNone/>
            </a:pPr>
            <a:r>
              <a:rPr sz="1550" kern="0" spc="-50" dirty="0">
                <a:solidFill>
                  <a:sysClr val="windowText" lastClr="000000"/>
                </a:solidFill>
                <a:latin typeface="Cambria Math"/>
                <a:cs typeface="Cambria Math"/>
              </a:rPr>
              <a:t>3</a:t>
            </a:r>
            <a:endParaRPr sz="1550" kern="0">
              <a:solidFill>
                <a:sysClr val="windowText" lastClr="000000"/>
              </a:solidFill>
              <a:latin typeface="Cambria Math"/>
              <a:cs typeface="Cambria Math"/>
            </a:endParaRPr>
          </a:p>
        </p:txBody>
      </p:sp>
      <p:sp>
        <p:nvSpPr>
          <p:cNvPr id="5178" name="object 31">
            <a:extLst>
              <a:ext uri="{FF2B5EF4-FFF2-40B4-BE49-F238E27FC236}">
                <a16:creationId xmlns:a16="http://schemas.microsoft.com/office/drawing/2014/main" id="{7D49F064-76FE-8A21-AA04-693936A6B6CF}"/>
              </a:ext>
            </a:extLst>
          </p:cNvPr>
          <p:cNvSpPr txBox="1"/>
          <p:nvPr/>
        </p:nvSpPr>
        <p:spPr>
          <a:xfrm>
            <a:off x="6496848" y="3459020"/>
            <a:ext cx="203200"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550" kern="0" dirty="0">
                <a:solidFill>
                  <a:sysClr val="windowText" lastClr="000000"/>
                </a:solidFill>
                <a:latin typeface="Cambria Math"/>
                <a:cs typeface="Cambria Math"/>
              </a:rPr>
              <a:t>-</a:t>
            </a:r>
            <a:r>
              <a:rPr sz="1550" kern="0" spc="-50" dirty="0">
                <a:solidFill>
                  <a:sysClr val="windowText" lastClr="000000"/>
                </a:solidFill>
                <a:latin typeface="Cambria Math"/>
                <a:cs typeface="Cambria Math"/>
              </a:rPr>
              <a:t>3</a:t>
            </a:r>
            <a:endParaRPr sz="1550" kern="0">
              <a:solidFill>
                <a:sysClr val="windowText" lastClr="000000"/>
              </a:solidFill>
              <a:latin typeface="Cambria Math"/>
              <a:cs typeface="Cambria Math"/>
            </a:endParaRPr>
          </a:p>
        </p:txBody>
      </p:sp>
      <p:sp>
        <p:nvSpPr>
          <p:cNvPr id="5179" name="object 32">
            <a:extLst>
              <a:ext uri="{FF2B5EF4-FFF2-40B4-BE49-F238E27FC236}">
                <a16:creationId xmlns:a16="http://schemas.microsoft.com/office/drawing/2014/main" id="{E6520ADA-18FF-C1A6-CD7F-46AE3C02539B}"/>
              </a:ext>
            </a:extLst>
          </p:cNvPr>
          <p:cNvSpPr/>
          <p:nvPr/>
        </p:nvSpPr>
        <p:spPr>
          <a:xfrm>
            <a:off x="6940841" y="4712104"/>
            <a:ext cx="290195" cy="238760"/>
          </a:xfrm>
          <a:custGeom>
            <a:avLst/>
            <a:gdLst/>
            <a:ahLst/>
            <a:cxnLst/>
            <a:rect l="l" t="t" r="r" b="b"/>
            <a:pathLst>
              <a:path w="290195" h="238760">
                <a:moveTo>
                  <a:pt x="214121" y="0"/>
                </a:moveTo>
                <a:lnTo>
                  <a:pt x="210692" y="9677"/>
                </a:lnTo>
                <a:lnTo>
                  <a:pt x="224482" y="15658"/>
                </a:lnTo>
                <a:lnTo>
                  <a:pt x="236331" y="23942"/>
                </a:lnTo>
                <a:lnTo>
                  <a:pt x="260421" y="62339"/>
                </a:lnTo>
                <a:lnTo>
                  <a:pt x="268350" y="117919"/>
                </a:lnTo>
                <a:lnTo>
                  <a:pt x="267469" y="138929"/>
                </a:lnTo>
                <a:lnTo>
                  <a:pt x="254253" y="190372"/>
                </a:lnTo>
                <a:lnTo>
                  <a:pt x="224643" y="222534"/>
                </a:lnTo>
                <a:lnTo>
                  <a:pt x="211074" y="228549"/>
                </a:lnTo>
                <a:lnTo>
                  <a:pt x="214121" y="238213"/>
                </a:lnTo>
                <a:lnTo>
                  <a:pt x="259627" y="211173"/>
                </a:lnTo>
                <a:lnTo>
                  <a:pt x="285194" y="161256"/>
                </a:lnTo>
                <a:lnTo>
                  <a:pt x="290067" y="119176"/>
                </a:lnTo>
                <a:lnTo>
                  <a:pt x="288849" y="97335"/>
                </a:lnTo>
                <a:lnTo>
                  <a:pt x="279030" y="58626"/>
                </a:lnTo>
                <a:lnTo>
                  <a:pt x="246491" y="15278"/>
                </a:lnTo>
                <a:lnTo>
                  <a:pt x="231360" y="6238"/>
                </a:lnTo>
                <a:lnTo>
                  <a:pt x="214121" y="0"/>
                </a:lnTo>
                <a:close/>
              </a:path>
              <a:path w="290195" h="238760">
                <a:moveTo>
                  <a:pt x="75945" y="0"/>
                </a:moveTo>
                <a:lnTo>
                  <a:pt x="30440" y="27117"/>
                </a:lnTo>
                <a:lnTo>
                  <a:pt x="4873" y="77152"/>
                </a:lnTo>
                <a:lnTo>
                  <a:pt x="0" y="119176"/>
                </a:lnTo>
                <a:lnTo>
                  <a:pt x="1216" y="141060"/>
                </a:lnTo>
                <a:lnTo>
                  <a:pt x="10983" y="179764"/>
                </a:lnTo>
                <a:lnTo>
                  <a:pt x="43465" y="222975"/>
                </a:lnTo>
                <a:lnTo>
                  <a:pt x="75945" y="238213"/>
                </a:lnTo>
                <a:lnTo>
                  <a:pt x="78993" y="228549"/>
                </a:lnTo>
                <a:lnTo>
                  <a:pt x="65371" y="222534"/>
                </a:lnTo>
                <a:lnTo>
                  <a:pt x="53641" y="214166"/>
                </a:lnTo>
                <a:lnTo>
                  <a:pt x="29646" y="175157"/>
                </a:lnTo>
                <a:lnTo>
                  <a:pt x="21716" y="117919"/>
                </a:lnTo>
                <a:lnTo>
                  <a:pt x="22598" y="97595"/>
                </a:lnTo>
                <a:lnTo>
                  <a:pt x="35813" y="47409"/>
                </a:lnTo>
                <a:lnTo>
                  <a:pt x="65531" y="15658"/>
                </a:lnTo>
                <a:lnTo>
                  <a:pt x="79247" y="9677"/>
                </a:lnTo>
                <a:lnTo>
                  <a:pt x="759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0" name="object 33">
            <a:extLst>
              <a:ext uri="{FF2B5EF4-FFF2-40B4-BE49-F238E27FC236}">
                <a16:creationId xmlns:a16="http://schemas.microsoft.com/office/drawing/2014/main" id="{072C664D-FA28-79BD-12B2-562D65AC880A}"/>
              </a:ext>
            </a:extLst>
          </p:cNvPr>
          <p:cNvSpPr txBox="1"/>
          <p:nvPr/>
        </p:nvSpPr>
        <p:spPr>
          <a:xfrm>
            <a:off x="6749579" y="4640437"/>
            <a:ext cx="417195"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2000" kern="0" dirty="0">
                <a:solidFill>
                  <a:srgbClr val="C00000"/>
                </a:solidFill>
                <a:latin typeface="Cambria Math"/>
                <a:cs typeface="Cambria Math"/>
              </a:rPr>
              <a:t>𝑔</a:t>
            </a:r>
            <a:r>
              <a:rPr sz="2000" kern="0" spc="420" dirty="0">
                <a:solidFill>
                  <a:srgbClr val="C00000"/>
                </a:solidFill>
                <a:latin typeface="Cambria Math"/>
                <a:cs typeface="Cambria Math"/>
              </a:rPr>
              <a:t> </a:t>
            </a:r>
            <a:r>
              <a:rPr sz="2000" kern="0" spc="-50" dirty="0">
                <a:solidFill>
                  <a:srgbClr val="0096FF"/>
                </a:solidFill>
                <a:latin typeface="Cambria Math"/>
                <a:cs typeface="Cambria Math"/>
              </a:rPr>
              <a:t>𝑧</a:t>
            </a:r>
            <a:endParaRPr sz="2000" kern="0">
              <a:solidFill>
                <a:sysClr val="windowText" lastClr="000000"/>
              </a:solidFill>
              <a:latin typeface="Cambria Math"/>
              <a:cs typeface="Cambria Math"/>
            </a:endParaRPr>
          </a:p>
        </p:txBody>
      </p:sp>
      <p:sp>
        <p:nvSpPr>
          <p:cNvPr id="5181" name="object 34">
            <a:extLst>
              <a:ext uri="{FF2B5EF4-FFF2-40B4-BE49-F238E27FC236}">
                <a16:creationId xmlns:a16="http://schemas.microsoft.com/office/drawing/2014/main" id="{8C38721B-D064-179B-3780-453887964EA1}"/>
              </a:ext>
            </a:extLst>
          </p:cNvPr>
          <p:cNvSpPr txBox="1"/>
          <p:nvPr/>
        </p:nvSpPr>
        <p:spPr>
          <a:xfrm>
            <a:off x="7295933" y="4487720"/>
            <a:ext cx="88963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tabLst>
                <a:tab pos="523875" algn="l"/>
                <a:tab pos="850900" algn="l"/>
              </a:tabLst>
            </a:pPr>
            <a:r>
              <a:rPr sz="3000" kern="0" baseline="-33333" dirty="0">
                <a:solidFill>
                  <a:sysClr val="windowText" lastClr="000000"/>
                </a:solidFill>
                <a:latin typeface="Cambria Math"/>
                <a:cs typeface="Cambria Math"/>
              </a:rPr>
              <a:t>= </a:t>
            </a:r>
            <a:r>
              <a:rPr sz="1500" u="heavy" kern="0" dirty="0">
                <a:solidFill>
                  <a:sysClr val="windowText" lastClr="000000"/>
                </a:solidFill>
                <a:uFill>
                  <a:solidFill>
                    <a:srgbClr val="000000"/>
                  </a:solidFill>
                </a:uFill>
                <a:latin typeface="Times New Roman"/>
                <a:cs typeface="Times New Roman"/>
              </a:rPr>
              <a:t>	</a:t>
            </a:r>
            <a:r>
              <a:rPr sz="1500" u="heavy" kern="0" spc="-50" dirty="0">
                <a:solidFill>
                  <a:sysClr val="windowText" lastClr="000000"/>
                </a:solidFill>
                <a:uFill>
                  <a:solidFill>
                    <a:srgbClr val="000000"/>
                  </a:solidFill>
                </a:uFill>
                <a:latin typeface="Cambria Math"/>
                <a:cs typeface="Cambria Math"/>
              </a:rPr>
              <a:t>1</a:t>
            </a:r>
            <a:r>
              <a:rPr sz="1500" u="heavy" kern="0" dirty="0">
                <a:solidFill>
                  <a:sysClr val="windowText" lastClr="000000"/>
                </a:solidFill>
                <a:uFill>
                  <a:solidFill>
                    <a:srgbClr val="000000"/>
                  </a:solidFill>
                </a:uFill>
                <a:latin typeface="Cambria Math"/>
                <a:cs typeface="Cambria Math"/>
              </a:rPr>
              <a:t>	</a:t>
            </a:r>
            <a:endParaRPr sz="1500" kern="0" dirty="0">
              <a:solidFill>
                <a:sysClr val="windowText" lastClr="000000"/>
              </a:solidFill>
              <a:latin typeface="Cambria Math"/>
              <a:cs typeface="Cambria Math"/>
            </a:endParaRPr>
          </a:p>
        </p:txBody>
      </p:sp>
      <p:sp>
        <p:nvSpPr>
          <p:cNvPr id="5182" name="object 35">
            <a:extLst>
              <a:ext uri="{FF2B5EF4-FFF2-40B4-BE49-F238E27FC236}">
                <a16:creationId xmlns:a16="http://schemas.microsoft.com/office/drawing/2014/main" id="{B2F2D6EC-A81C-84A8-FF52-91C2B6684D5A}"/>
              </a:ext>
            </a:extLst>
          </p:cNvPr>
          <p:cNvSpPr txBox="1"/>
          <p:nvPr/>
        </p:nvSpPr>
        <p:spPr>
          <a:xfrm>
            <a:off x="6794029" y="3036887"/>
            <a:ext cx="2888615" cy="1512570"/>
          </a:xfrm>
          <a:prstGeom prst="rect">
            <a:avLst/>
          </a:prstGeom>
        </p:spPr>
        <p:txBody>
          <a:bodyPr vert="horz" wrap="square" lIns="0" tIns="120014" rIns="0" bIns="0" rtlCol="0">
            <a:spAutoFit/>
          </a:bodyPr>
          <a:lstStyle/>
          <a:p>
            <a:pPr marR="575945" algn="ctr" defTabSz="914400" eaLnBrk="1" fontAlgn="auto" hangingPunct="1">
              <a:spcBef>
                <a:spcPts val="944"/>
              </a:spcBef>
              <a:spcAft>
                <a:spcPts val="0"/>
              </a:spcAft>
              <a:buClrTx/>
              <a:buSzTx/>
              <a:buFontTx/>
              <a:buNone/>
            </a:pPr>
            <a:r>
              <a:rPr sz="1400" kern="0" spc="-50" dirty="0">
                <a:solidFill>
                  <a:srgbClr val="7A81FF"/>
                </a:solidFill>
                <a:latin typeface="Cambria Math"/>
                <a:cs typeface="Cambria Math"/>
              </a:rPr>
              <a:t>0</a:t>
            </a:r>
            <a:endParaRPr sz="1400" kern="0">
              <a:solidFill>
                <a:sysClr val="windowText" lastClr="000000"/>
              </a:solidFill>
              <a:latin typeface="Cambria Math"/>
              <a:cs typeface="Cambria Math"/>
            </a:endParaRPr>
          </a:p>
          <a:p>
            <a:pPr marL="12700" defTabSz="914400" eaLnBrk="1" fontAlgn="auto" hangingPunct="1">
              <a:spcBef>
                <a:spcPts val="1040"/>
              </a:spcBef>
              <a:spcAft>
                <a:spcPts val="0"/>
              </a:spcAft>
              <a:buClrTx/>
              <a:buSzTx/>
              <a:buFontTx/>
              <a:buNone/>
            </a:pPr>
            <a:r>
              <a:rPr kern="0" dirty="0">
                <a:solidFill>
                  <a:sysClr val="windowText" lastClr="000000"/>
                </a:solidFill>
                <a:latin typeface="Verdana"/>
                <a:cs typeface="Verdana"/>
              </a:rPr>
              <a:t>sigmoid</a:t>
            </a:r>
            <a:r>
              <a:rPr kern="0" spc="-60" dirty="0">
                <a:solidFill>
                  <a:sysClr val="windowText" lastClr="000000"/>
                </a:solidFill>
                <a:latin typeface="Verdana"/>
                <a:cs typeface="Verdana"/>
              </a:rPr>
              <a:t> </a:t>
            </a:r>
            <a:r>
              <a:rPr kern="0" spc="-10" dirty="0">
                <a:solidFill>
                  <a:sysClr val="windowText" lastClr="000000"/>
                </a:solidFill>
                <a:latin typeface="Verdana"/>
                <a:cs typeface="Verdana"/>
              </a:rPr>
              <a:t>function</a:t>
            </a:r>
            <a:endParaRPr kern="0">
              <a:solidFill>
                <a:sysClr val="windowText" lastClr="000000"/>
              </a:solidFill>
              <a:latin typeface="Verdana"/>
              <a:cs typeface="Verdana"/>
            </a:endParaRPr>
          </a:p>
          <a:p>
            <a:pPr marL="12700" defTabSz="914400" eaLnBrk="1" fontAlgn="auto" hangingPunct="1">
              <a:spcBef>
                <a:spcPts val="770"/>
              </a:spcBef>
              <a:spcAft>
                <a:spcPts val="0"/>
              </a:spcAft>
              <a:buClrTx/>
              <a:buSzTx/>
              <a:buFontTx/>
              <a:buNone/>
            </a:pPr>
            <a:r>
              <a:rPr kern="0" dirty="0">
                <a:solidFill>
                  <a:srgbClr val="C00000"/>
                </a:solidFill>
                <a:latin typeface="Verdana"/>
                <a:cs typeface="Verdana"/>
              </a:rPr>
              <a:t>logistic</a:t>
            </a:r>
            <a:r>
              <a:rPr kern="0" spc="-85" dirty="0">
                <a:solidFill>
                  <a:srgbClr val="C00000"/>
                </a:solidFill>
                <a:latin typeface="Verdana"/>
                <a:cs typeface="Verdana"/>
              </a:rPr>
              <a:t> </a:t>
            </a:r>
            <a:r>
              <a:rPr kern="0" spc="-10" dirty="0">
                <a:solidFill>
                  <a:sysClr val="windowText" lastClr="000000"/>
                </a:solidFill>
                <a:latin typeface="Verdana"/>
                <a:cs typeface="Verdana"/>
              </a:rPr>
              <a:t>function</a:t>
            </a:r>
            <a:endParaRPr kern="0">
              <a:solidFill>
                <a:sysClr val="windowText" lastClr="000000"/>
              </a:solidFill>
              <a:latin typeface="Verdana"/>
              <a:cs typeface="Verdana"/>
            </a:endParaRPr>
          </a:p>
          <a:p>
            <a:pPr marL="12700" defTabSz="914400" eaLnBrk="1" fontAlgn="auto" hangingPunct="1">
              <a:spcBef>
                <a:spcPts val="890"/>
              </a:spcBef>
              <a:spcAft>
                <a:spcPts val="0"/>
              </a:spcAft>
              <a:buClrTx/>
              <a:buSzTx/>
              <a:buFontTx/>
              <a:buNone/>
            </a:pPr>
            <a:r>
              <a:rPr kern="0" dirty="0">
                <a:solidFill>
                  <a:sysClr val="windowText" lastClr="000000"/>
                </a:solidFill>
                <a:latin typeface="Verdana"/>
                <a:cs typeface="Verdana"/>
              </a:rPr>
              <a:t>outputs</a:t>
            </a:r>
            <a:r>
              <a:rPr kern="0" spc="-15" dirty="0">
                <a:solidFill>
                  <a:sysClr val="windowText" lastClr="000000"/>
                </a:solidFill>
                <a:latin typeface="Verdana"/>
                <a:cs typeface="Verdana"/>
              </a:rPr>
              <a:t> </a:t>
            </a:r>
            <a:r>
              <a:rPr kern="0" dirty="0">
                <a:solidFill>
                  <a:sysClr val="windowText" lastClr="000000"/>
                </a:solidFill>
                <a:latin typeface="Verdana"/>
                <a:cs typeface="Verdana"/>
              </a:rPr>
              <a:t>between</a:t>
            </a:r>
            <a:r>
              <a:rPr kern="0" spc="30" dirty="0">
                <a:solidFill>
                  <a:sysClr val="windowText" lastClr="000000"/>
                </a:solidFill>
                <a:latin typeface="Verdana"/>
                <a:cs typeface="Verdana"/>
              </a:rPr>
              <a:t> </a:t>
            </a:r>
            <a:r>
              <a:rPr kern="0" dirty="0">
                <a:solidFill>
                  <a:srgbClr val="7A81FF"/>
                </a:solidFill>
                <a:latin typeface="Cambria Math"/>
                <a:cs typeface="Cambria Math"/>
              </a:rPr>
              <a:t>0</a:t>
            </a:r>
            <a:r>
              <a:rPr kern="0" spc="114" dirty="0">
                <a:solidFill>
                  <a:srgbClr val="7A81FF"/>
                </a:solidFill>
                <a:latin typeface="Cambria Math"/>
                <a:cs typeface="Cambria Math"/>
              </a:rPr>
              <a:t> </a:t>
            </a:r>
            <a:r>
              <a:rPr kern="0" dirty="0">
                <a:solidFill>
                  <a:sysClr val="windowText" lastClr="000000"/>
                </a:solidFill>
                <a:latin typeface="Verdana"/>
                <a:cs typeface="Verdana"/>
              </a:rPr>
              <a:t>and</a:t>
            </a:r>
            <a:r>
              <a:rPr kern="0" spc="-40" dirty="0">
                <a:solidFill>
                  <a:sysClr val="windowText" lastClr="000000"/>
                </a:solidFill>
                <a:latin typeface="Verdana"/>
                <a:cs typeface="Verdana"/>
              </a:rPr>
              <a:t> </a:t>
            </a:r>
            <a:r>
              <a:rPr kern="0" spc="-50" dirty="0">
                <a:solidFill>
                  <a:srgbClr val="945200"/>
                </a:solidFill>
                <a:latin typeface="Verdana"/>
                <a:cs typeface="Verdana"/>
              </a:rPr>
              <a:t>1</a:t>
            </a:r>
            <a:endParaRPr kern="0">
              <a:solidFill>
                <a:sysClr val="windowText" lastClr="000000"/>
              </a:solidFill>
              <a:latin typeface="Verdana"/>
              <a:cs typeface="Verdana"/>
            </a:endParaRPr>
          </a:p>
        </p:txBody>
      </p:sp>
      <p:sp>
        <p:nvSpPr>
          <p:cNvPr id="5183" name="object 36">
            <a:extLst>
              <a:ext uri="{FF2B5EF4-FFF2-40B4-BE49-F238E27FC236}">
                <a16:creationId xmlns:a16="http://schemas.microsoft.com/office/drawing/2014/main" id="{0D77C6BC-87A4-3C75-B871-073718ECB39A}"/>
              </a:ext>
            </a:extLst>
          </p:cNvPr>
          <p:cNvSpPr txBox="1"/>
          <p:nvPr/>
        </p:nvSpPr>
        <p:spPr>
          <a:xfrm>
            <a:off x="7553488" y="4841098"/>
            <a:ext cx="638810" cy="25463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1500" kern="0" spc="-10" dirty="0">
                <a:solidFill>
                  <a:sysClr val="windowText" lastClr="000000"/>
                </a:solidFill>
                <a:latin typeface="Cambria Math"/>
                <a:cs typeface="Cambria Math"/>
              </a:rPr>
              <a:t>1+𝑒</a:t>
            </a:r>
            <a:r>
              <a:rPr kern="0" spc="-15" baseline="20833" dirty="0">
                <a:solidFill>
                  <a:srgbClr val="0096FF"/>
                </a:solidFill>
                <a:latin typeface="Cambria Math"/>
                <a:cs typeface="Cambria Math"/>
              </a:rPr>
              <a:t>−𝑧</a:t>
            </a:r>
            <a:endParaRPr kern="0" baseline="20833">
              <a:solidFill>
                <a:sysClr val="windowText" lastClr="000000"/>
              </a:solidFill>
              <a:latin typeface="Cambria Math"/>
              <a:cs typeface="Cambria Math"/>
            </a:endParaRPr>
          </a:p>
        </p:txBody>
      </p:sp>
      <p:sp>
        <p:nvSpPr>
          <p:cNvPr id="5184" name="object 37">
            <a:extLst>
              <a:ext uri="{FF2B5EF4-FFF2-40B4-BE49-F238E27FC236}">
                <a16:creationId xmlns:a16="http://schemas.microsoft.com/office/drawing/2014/main" id="{2B60CC49-70AC-0B58-3399-1F8AF694545A}"/>
              </a:ext>
            </a:extLst>
          </p:cNvPr>
          <p:cNvSpPr/>
          <p:nvPr/>
        </p:nvSpPr>
        <p:spPr>
          <a:xfrm>
            <a:off x="9117113" y="4744793"/>
            <a:ext cx="290195" cy="238760"/>
          </a:xfrm>
          <a:custGeom>
            <a:avLst/>
            <a:gdLst/>
            <a:ahLst/>
            <a:cxnLst/>
            <a:rect l="l" t="t" r="r" b="b"/>
            <a:pathLst>
              <a:path w="290195" h="238760">
                <a:moveTo>
                  <a:pt x="214122" y="0"/>
                </a:moveTo>
                <a:lnTo>
                  <a:pt x="210693" y="9664"/>
                </a:lnTo>
                <a:lnTo>
                  <a:pt x="224500" y="15651"/>
                </a:lnTo>
                <a:lnTo>
                  <a:pt x="236378" y="23936"/>
                </a:lnTo>
                <a:lnTo>
                  <a:pt x="260421" y="62339"/>
                </a:lnTo>
                <a:lnTo>
                  <a:pt x="268350" y="117919"/>
                </a:lnTo>
                <a:lnTo>
                  <a:pt x="267469" y="138927"/>
                </a:lnTo>
                <a:lnTo>
                  <a:pt x="254253" y="190372"/>
                </a:lnTo>
                <a:lnTo>
                  <a:pt x="224643" y="222534"/>
                </a:lnTo>
                <a:lnTo>
                  <a:pt x="211074" y="228549"/>
                </a:lnTo>
                <a:lnTo>
                  <a:pt x="214122" y="238213"/>
                </a:lnTo>
                <a:lnTo>
                  <a:pt x="259627" y="211171"/>
                </a:lnTo>
                <a:lnTo>
                  <a:pt x="285194" y="161255"/>
                </a:lnTo>
                <a:lnTo>
                  <a:pt x="290068" y="119164"/>
                </a:lnTo>
                <a:lnTo>
                  <a:pt x="288849" y="97330"/>
                </a:lnTo>
                <a:lnTo>
                  <a:pt x="279030" y="58626"/>
                </a:lnTo>
                <a:lnTo>
                  <a:pt x="246491" y="15273"/>
                </a:lnTo>
                <a:lnTo>
                  <a:pt x="231360" y="6237"/>
                </a:lnTo>
                <a:lnTo>
                  <a:pt x="214122" y="0"/>
                </a:lnTo>
                <a:close/>
              </a:path>
              <a:path w="290195" h="238760">
                <a:moveTo>
                  <a:pt x="75946" y="0"/>
                </a:moveTo>
                <a:lnTo>
                  <a:pt x="30493" y="27112"/>
                </a:lnTo>
                <a:lnTo>
                  <a:pt x="4873" y="77150"/>
                </a:lnTo>
                <a:lnTo>
                  <a:pt x="0" y="119164"/>
                </a:lnTo>
                <a:lnTo>
                  <a:pt x="1216" y="141054"/>
                </a:lnTo>
                <a:lnTo>
                  <a:pt x="10983" y="179764"/>
                </a:lnTo>
                <a:lnTo>
                  <a:pt x="43465" y="222970"/>
                </a:lnTo>
                <a:lnTo>
                  <a:pt x="75946" y="238213"/>
                </a:lnTo>
                <a:lnTo>
                  <a:pt x="78994" y="228549"/>
                </a:lnTo>
                <a:lnTo>
                  <a:pt x="65371" y="222534"/>
                </a:lnTo>
                <a:lnTo>
                  <a:pt x="53641" y="214166"/>
                </a:lnTo>
                <a:lnTo>
                  <a:pt x="29646" y="175151"/>
                </a:lnTo>
                <a:lnTo>
                  <a:pt x="21717" y="117919"/>
                </a:lnTo>
                <a:lnTo>
                  <a:pt x="22598" y="97595"/>
                </a:lnTo>
                <a:lnTo>
                  <a:pt x="35814" y="47409"/>
                </a:lnTo>
                <a:lnTo>
                  <a:pt x="65585" y="15651"/>
                </a:lnTo>
                <a:lnTo>
                  <a:pt x="79375" y="9664"/>
                </a:lnTo>
                <a:lnTo>
                  <a:pt x="7594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85" name="object 38">
            <a:extLst>
              <a:ext uri="{FF2B5EF4-FFF2-40B4-BE49-F238E27FC236}">
                <a16:creationId xmlns:a16="http://schemas.microsoft.com/office/drawing/2014/main" id="{0595F20F-3CF9-5D85-CF88-1D1B7104DEF5}"/>
              </a:ext>
            </a:extLst>
          </p:cNvPr>
          <p:cNvSpPr txBox="1"/>
          <p:nvPr/>
        </p:nvSpPr>
        <p:spPr>
          <a:xfrm>
            <a:off x="8460903" y="4673140"/>
            <a:ext cx="1474470" cy="33528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tabLst>
                <a:tab pos="1051560" algn="l"/>
              </a:tabLst>
            </a:pPr>
            <a:r>
              <a:rPr sz="2000" kern="0" dirty="0">
                <a:solidFill>
                  <a:srgbClr val="7A81FF"/>
                </a:solidFill>
                <a:latin typeface="Cambria Math"/>
                <a:cs typeface="Cambria Math"/>
              </a:rPr>
              <a:t>0</a:t>
            </a:r>
            <a:r>
              <a:rPr sz="2000" kern="0" spc="90" dirty="0">
                <a:solidFill>
                  <a:srgbClr val="7A81FF"/>
                </a:solidFill>
                <a:latin typeface="Cambria Math"/>
                <a:cs typeface="Cambria Math"/>
              </a:rPr>
              <a:t> </a:t>
            </a:r>
            <a:r>
              <a:rPr sz="2000" kern="0" dirty="0">
                <a:solidFill>
                  <a:srgbClr val="7A81FF"/>
                </a:solidFill>
                <a:latin typeface="Cambria Math"/>
                <a:cs typeface="Cambria Math"/>
              </a:rPr>
              <a:t>&lt;</a:t>
            </a:r>
            <a:r>
              <a:rPr sz="2000" kern="0" spc="75" dirty="0">
                <a:solidFill>
                  <a:srgbClr val="7A81FF"/>
                </a:solidFill>
                <a:latin typeface="Cambria Math"/>
                <a:cs typeface="Cambria Math"/>
              </a:rPr>
              <a:t> </a:t>
            </a:r>
            <a:r>
              <a:rPr sz="2000" kern="0" dirty="0">
                <a:solidFill>
                  <a:srgbClr val="C00000"/>
                </a:solidFill>
                <a:latin typeface="Cambria Math"/>
                <a:cs typeface="Cambria Math"/>
              </a:rPr>
              <a:t>𝑔</a:t>
            </a:r>
            <a:r>
              <a:rPr sz="2000" kern="0" spc="425" dirty="0">
                <a:solidFill>
                  <a:srgbClr val="C00000"/>
                </a:solidFill>
                <a:latin typeface="Cambria Math"/>
                <a:cs typeface="Cambria Math"/>
              </a:rPr>
              <a:t> </a:t>
            </a:r>
            <a:r>
              <a:rPr sz="2000" kern="0" spc="-50" dirty="0">
                <a:solidFill>
                  <a:srgbClr val="0096FF"/>
                </a:solidFill>
                <a:latin typeface="Cambria Math"/>
                <a:cs typeface="Cambria Math"/>
              </a:rPr>
              <a:t>𝑧</a:t>
            </a:r>
            <a:r>
              <a:rPr sz="2000" kern="0" dirty="0">
                <a:solidFill>
                  <a:srgbClr val="0096FF"/>
                </a:solidFill>
                <a:latin typeface="Cambria Math"/>
                <a:cs typeface="Cambria Math"/>
              </a:rPr>
              <a:t>	</a:t>
            </a:r>
            <a:r>
              <a:rPr sz="2000" kern="0" dirty="0">
                <a:solidFill>
                  <a:sysClr val="windowText" lastClr="000000"/>
                </a:solidFill>
                <a:latin typeface="Cambria Math"/>
                <a:cs typeface="Cambria Math"/>
              </a:rPr>
              <a:t>&lt;</a:t>
            </a:r>
            <a:r>
              <a:rPr sz="2000" kern="0" spc="155" dirty="0">
                <a:solidFill>
                  <a:sysClr val="windowText" lastClr="000000"/>
                </a:solidFill>
                <a:latin typeface="Cambria Math"/>
                <a:cs typeface="Cambria Math"/>
              </a:rPr>
              <a:t> </a:t>
            </a:r>
            <a:r>
              <a:rPr sz="2000" kern="0" spc="-50" dirty="0">
                <a:solidFill>
                  <a:srgbClr val="945200"/>
                </a:solidFill>
                <a:latin typeface="Cambria Math"/>
                <a:cs typeface="Cambria Math"/>
              </a:rPr>
              <a:t>1</a:t>
            </a:r>
            <a:endParaRPr sz="2000" kern="0">
              <a:solidFill>
                <a:sysClr val="windowText" lastClr="000000"/>
              </a:solidFill>
              <a:latin typeface="Cambria Math"/>
              <a:cs typeface="Cambria Math"/>
            </a:endParaRPr>
          </a:p>
        </p:txBody>
      </p:sp>
      <p:pic>
        <p:nvPicPr>
          <p:cNvPr id="5186" name="object 39">
            <a:extLst>
              <a:ext uri="{FF2B5EF4-FFF2-40B4-BE49-F238E27FC236}">
                <a16:creationId xmlns:a16="http://schemas.microsoft.com/office/drawing/2014/main" id="{CB6EEF1B-2E62-B423-B9A0-1EAA8C6227B3}"/>
              </a:ext>
            </a:extLst>
          </p:cNvPr>
          <p:cNvPicPr/>
          <p:nvPr/>
        </p:nvPicPr>
        <p:blipFill>
          <a:blip r:embed="rId18" cstate="print"/>
          <a:stretch>
            <a:fillRect/>
          </a:stretch>
        </p:blipFill>
        <p:spPr>
          <a:xfrm>
            <a:off x="6463702" y="3448924"/>
            <a:ext cx="274827" cy="323850"/>
          </a:xfrm>
          <a:prstGeom prst="rect">
            <a:avLst/>
          </a:prstGeom>
        </p:spPr>
      </p:pic>
      <p:pic>
        <p:nvPicPr>
          <p:cNvPr id="5187" name="object 40">
            <a:extLst>
              <a:ext uri="{FF2B5EF4-FFF2-40B4-BE49-F238E27FC236}">
                <a16:creationId xmlns:a16="http://schemas.microsoft.com/office/drawing/2014/main" id="{1D00C79B-73B3-7968-3122-336D5CDACCAB}"/>
              </a:ext>
            </a:extLst>
          </p:cNvPr>
          <p:cNvPicPr/>
          <p:nvPr/>
        </p:nvPicPr>
        <p:blipFill>
          <a:blip r:embed="rId19" cstate="print"/>
          <a:stretch>
            <a:fillRect/>
          </a:stretch>
        </p:blipFill>
        <p:spPr>
          <a:xfrm>
            <a:off x="9823487" y="3455400"/>
            <a:ext cx="256579" cy="283210"/>
          </a:xfrm>
          <a:prstGeom prst="rect">
            <a:avLst/>
          </a:prstGeom>
        </p:spPr>
      </p:pic>
      <p:sp>
        <p:nvSpPr>
          <p:cNvPr id="5190" name="TextBox 5189">
            <a:extLst>
              <a:ext uri="{FF2B5EF4-FFF2-40B4-BE49-F238E27FC236}">
                <a16:creationId xmlns:a16="http://schemas.microsoft.com/office/drawing/2014/main" id="{786BF446-3B28-E4F2-3E56-1ACA58A5AD6E}"/>
              </a:ext>
            </a:extLst>
          </p:cNvPr>
          <p:cNvSpPr txBox="1"/>
          <p:nvPr/>
        </p:nvSpPr>
        <p:spPr>
          <a:xfrm>
            <a:off x="2118197" y="5544764"/>
            <a:ext cx="4839851" cy="369332"/>
          </a:xfrm>
          <a:prstGeom prst="rect">
            <a:avLst/>
          </a:prstGeom>
          <a:noFill/>
        </p:spPr>
        <p:txBody>
          <a:bodyPr wrap="none" rtlCol="0">
            <a:spAutoFit/>
          </a:bodyPr>
          <a:lstStyle/>
          <a:p>
            <a:r>
              <a:rPr lang="en-GB" dirty="0">
                <a:solidFill>
                  <a:srgbClr val="0000FF"/>
                </a:solidFill>
              </a:rPr>
              <a:t>The formula for a sigmoid function is as follows: </a:t>
            </a:r>
          </a:p>
        </p:txBody>
      </p:sp>
      <p:pic>
        <p:nvPicPr>
          <p:cNvPr id="5194" name="Picture 5193" descr="\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g(z) = \frac{1}{1+e^{-z}}$&#10;\end{document}" title="IguanaTex Bitmap Display">
            <a:extLst>
              <a:ext uri="{FF2B5EF4-FFF2-40B4-BE49-F238E27FC236}">
                <a16:creationId xmlns:a16="http://schemas.microsoft.com/office/drawing/2014/main" id="{AF8E9D48-9C9C-7A3A-0DBB-46CC1212DC46}"/>
              </a:ext>
            </a:extLst>
          </p:cNvPr>
          <p:cNvPicPr>
            <a:picLocks noChangeAspect="1"/>
          </p:cNvPicPr>
          <p:nvPr>
            <p:custDataLst>
              <p:tags r:id="rId1"/>
            </p:custDataLst>
          </p:nvPr>
        </p:nvPicPr>
        <p:blipFill>
          <a:blip r:embed="rId20">
            <a:extLst>
              <a:ext uri="{28A0092B-C50C-407E-A947-70E740481C1C}">
                <a14:useLocalDpi xmlns:a14="http://schemas.microsoft.com/office/drawing/2010/main" val="0"/>
              </a:ext>
            </a:extLst>
          </a:blip>
          <a:stretch>
            <a:fillRect/>
          </a:stretch>
        </p:blipFill>
        <p:spPr>
          <a:xfrm>
            <a:off x="7184447" y="5500697"/>
            <a:ext cx="1889973" cy="435207"/>
          </a:xfrm>
          <a:prstGeom prst="rect">
            <a:avLst/>
          </a:prstGeom>
        </p:spPr>
      </p:pic>
      <p:sp>
        <p:nvSpPr>
          <p:cNvPr id="5195" name="TextBox 5194">
            <a:extLst>
              <a:ext uri="{FF2B5EF4-FFF2-40B4-BE49-F238E27FC236}">
                <a16:creationId xmlns:a16="http://schemas.microsoft.com/office/drawing/2014/main" id="{57B4271D-5E49-1414-ADEA-283B00210D42}"/>
              </a:ext>
            </a:extLst>
          </p:cNvPr>
          <p:cNvSpPr txBox="1"/>
          <p:nvPr/>
        </p:nvSpPr>
        <p:spPr>
          <a:xfrm>
            <a:off x="2084046" y="6119702"/>
            <a:ext cx="7612725" cy="369332"/>
          </a:xfrm>
          <a:prstGeom prst="rect">
            <a:avLst/>
          </a:prstGeom>
          <a:noFill/>
        </p:spPr>
        <p:txBody>
          <a:bodyPr wrap="none" rtlCol="0">
            <a:spAutoFit/>
          </a:bodyPr>
          <a:lstStyle/>
          <a:p>
            <a:r>
              <a:rPr lang="en-GB" i="1" dirty="0">
                <a:solidFill>
                  <a:srgbClr val="0000FF"/>
                </a:solidFill>
                <a:highlight>
                  <a:srgbClr val="FFFFFF"/>
                </a:highlight>
                <a:latin typeface="Times New Roman" panose="02020603050405020304" pitchFamily="18" charset="0"/>
                <a:cs typeface="Times New Roman" panose="02020603050405020304" pitchFamily="18" charset="0"/>
              </a:rPr>
              <a:t>z</a:t>
            </a:r>
            <a:r>
              <a:rPr lang="en-GB" b="0" i="0" dirty="0">
                <a:solidFill>
                  <a:srgbClr val="0000FF"/>
                </a:solidFill>
                <a:effectLst/>
                <a:highlight>
                  <a:srgbClr val="FFFFFF"/>
                </a:highlight>
                <a:latin typeface="system-ui"/>
              </a:rPr>
              <a:t> (the input to the sigmoid function), is the output of a linear regression model.</a:t>
            </a:r>
            <a:endParaRPr lang="en-GB" dirty="0">
              <a:solidFill>
                <a:srgbClr val="0000FF"/>
              </a:solidFill>
            </a:endParaRPr>
          </a:p>
        </p:txBody>
      </p:sp>
    </p:spTree>
    <p:extLst>
      <p:ext uri="{BB962C8B-B14F-4D97-AF65-F5344CB8AC3E}">
        <p14:creationId xmlns:p14="http://schemas.microsoft.com/office/powerpoint/2010/main" val="833617608"/>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19371" y="33088"/>
            <a:ext cx="5337175"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it-IT" altLang="it-IT" sz="4000" b="1" dirty="0" err="1">
                <a:solidFill>
                  <a:srgbClr val="0000FF"/>
                </a:solidFill>
                <a:ea typeface="Calibri" panose="020F0502020204030204" pitchFamily="34" charset="0"/>
                <a:cs typeface="Calibri" panose="020F0502020204030204" pitchFamily="34" charset="0"/>
              </a:rPr>
              <a:t>Logistic</a:t>
            </a:r>
            <a:r>
              <a:rPr lang="it-IT" altLang="it-IT" sz="4000" b="1" dirty="0">
                <a:solidFill>
                  <a:srgbClr val="0000FF"/>
                </a:solidFill>
                <a:ea typeface="Calibri" panose="020F0502020204030204" pitchFamily="34" charset="0"/>
                <a:cs typeface="Calibri" panose="020F0502020204030204" pitchFamily="34" charset="0"/>
              </a:rPr>
              <a:t> </a:t>
            </a:r>
            <a:r>
              <a:rPr lang="it-IT" altLang="it-IT" sz="4000" b="1" dirty="0" err="1">
                <a:solidFill>
                  <a:srgbClr val="0000FF"/>
                </a:solidFill>
                <a:ea typeface="Calibri" panose="020F0502020204030204" pitchFamily="34" charset="0"/>
                <a:cs typeface="Calibri" panose="020F0502020204030204" pitchFamily="34" charset="0"/>
              </a:rPr>
              <a:t>regression</a:t>
            </a:r>
            <a:endParaRPr lang="it-IT" altLang="it-IT" sz="4000" b="1" dirty="0">
              <a:solidFill>
                <a:srgbClr val="0000FF"/>
              </a:solidFill>
              <a:ea typeface="Calibri" panose="020F0502020204030204" pitchFamily="34" charset="0"/>
              <a:cs typeface="Calibri" panose="020F0502020204030204" pitchFamily="34"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6</a:t>
            </a:fld>
            <a:endParaRPr lang="it-IT" altLang="it-IT"/>
          </a:p>
        </p:txBody>
      </p:sp>
      <p:sp>
        <p:nvSpPr>
          <p:cNvPr id="5120" name="object 2">
            <a:extLst>
              <a:ext uri="{FF2B5EF4-FFF2-40B4-BE49-F238E27FC236}">
                <a16:creationId xmlns:a16="http://schemas.microsoft.com/office/drawing/2014/main" id="{21641F39-FAA6-3B64-B1C2-04B17282AA0B}"/>
              </a:ext>
            </a:extLst>
          </p:cNvPr>
          <p:cNvSpPr/>
          <p:nvPr/>
        </p:nvSpPr>
        <p:spPr>
          <a:xfrm>
            <a:off x="6844325" y="4312412"/>
            <a:ext cx="200025" cy="62230"/>
          </a:xfrm>
          <a:custGeom>
            <a:avLst/>
            <a:gdLst/>
            <a:ahLst/>
            <a:cxnLst/>
            <a:rect l="l" t="t" r="r" b="b"/>
            <a:pathLst>
              <a:path w="200025" h="62230">
                <a:moveTo>
                  <a:pt x="167894" y="0"/>
                </a:moveTo>
                <a:lnTo>
                  <a:pt x="161290" y="7492"/>
                </a:lnTo>
                <a:lnTo>
                  <a:pt x="181356" y="25018"/>
                </a:lnTo>
                <a:lnTo>
                  <a:pt x="0" y="25018"/>
                </a:lnTo>
                <a:lnTo>
                  <a:pt x="0" y="36829"/>
                </a:lnTo>
                <a:lnTo>
                  <a:pt x="181356" y="36829"/>
                </a:lnTo>
                <a:lnTo>
                  <a:pt x="161290" y="54228"/>
                </a:lnTo>
                <a:lnTo>
                  <a:pt x="167894" y="61721"/>
                </a:lnTo>
                <a:lnTo>
                  <a:pt x="199517" y="34543"/>
                </a:lnTo>
                <a:lnTo>
                  <a:pt x="199517" y="27177"/>
                </a:lnTo>
                <a:lnTo>
                  <a:pt x="16789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4" name="object 3">
            <a:extLst>
              <a:ext uri="{FF2B5EF4-FFF2-40B4-BE49-F238E27FC236}">
                <a16:creationId xmlns:a16="http://schemas.microsoft.com/office/drawing/2014/main" id="{9E106129-A81B-C119-6CF9-33F91A3F5C2B}"/>
              </a:ext>
            </a:extLst>
          </p:cNvPr>
          <p:cNvSpPr/>
          <p:nvPr/>
        </p:nvSpPr>
        <p:spPr>
          <a:xfrm>
            <a:off x="7225325" y="4312412"/>
            <a:ext cx="123825" cy="62230"/>
          </a:xfrm>
          <a:custGeom>
            <a:avLst/>
            <a:gdLst/>
            <a:ahLst/>
            <a:cxnLst/>
            <a:rect l="l" t="t" r="r" b="b"/>
            <a:pathLst>
              <a:path w="123825" h="62230">
                <a:moveTo>
                  <a:pt x="91694" y="0"/>
                </a:moveTo>
                <a:lnTo>
                  <a:pt x="85090" y="7492"/>
                </a:lnTo>
                <a:lnTo>
                  <a:pt x="105156" y="25018"/>
                </a:lnTo>
                <a:lnTo>
                  <a:pt x="0" y="25018"/>
                </a:lnTo>
                <a:lnTo>
                  <a:pt x="0" y="36829"/>
                </a:lnTo>
                <a:lnTo>
                  <a:pt x="105156" y="36829"/>
                </a:lnTo>
                <a:lnTo>
                  <a:pt x="85090" y="54228"/>
                </a:lnTo>
                <a:lnTo>
                  <a:pt x="91694" y="61721"/>
                </a:lnTo>
                <a:lnTo>
                  <a:pt x="123317" y="34543"/>
                </a:lnTo>
                <a:lnTo>
                  <a:pt x="123317" y="27177"/>
                </a:lnTo>
                <a:lnTo>
                  <a:pt x="91694"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125" name="object 4">
            <a:extLst>
              <a:ext uri="{FF2B5EF4-FFF2-40B4-BE49-F238E27FC236}">
                <a16:creationId xmlns:a16="http://schemas.microsoft.com/office/drawing/2014/main" id="{45C6F2F8-79D8-6863-D628-0D45E4B9A63E}"/>
              </a:ext>
            </a:extLst>
          </p:cNvPr>
          <p:cNvGrpSpPr/>
          <p:nvPr/>
        </p:nvGrpSpPr>
        <p:grpSpPr>
          <a:xfrm>
            <a:off x="8244881" y="4418329"/>
            <a:ext cx="1590675" cy="254000"/>
            <a:chOff x="6768210" y="3231514"/>
            <a:chExt cx="1590675" cy="254000"/>
          </a:xfrm>
        </p:grpSpPr>
        <p:sp>
          <p:nvSpPr>
            <p:cNvPr id="5126" name="object 5">
              <a:extLst>
                <a:ext uri="{FF2B5EF4-FFF2-40B4-BE49-F238E27FC236}">
                  <a16:creationId xmlns:a16="http://schemas.microsoft.com/office/drawing/2014/main" id="{090740E1-B0DD-0D0F-1C76-15C3DD6D1389}"/>
                </a:ext>
              </a:extLst>
            </p:cNvPr>
            <p:cNvSpPr/>
            <p:nvPr/>
          </p:nvSpPr>
          <p:spPr>
            <a:xfrm>
              <a:off x="6768211" y="3231514"/>
              <a:ext cx="1590675" cy="254000"/>
            </a:xfrm>
            <a:custGeom>
              <a:avLst/>
              <a:gdLst/>
              <a:ahLst/>
              <a:cxnLst/>
              <a:rect l="l" t="t" r="r" b="b"/>
              <a:pathLst>
                <a:path w="1590675" h="254000">
                  <a:moveTo>
                    <a:pt x="860425" y="75946"/>
                  </a:moveTo>
                  <a:lnTo>
                    <a:pt x="857758" y="68453"/>
                  </a:lnTo>
                  <a:lnTo>
                    <a:pt x="844296" y="73266"/>
                  </a:lnTo>
                  <a:lnTo>
                    <a:pt x="832510" y="80264"/>
                  </a:lnTo>
                  <a:lnTo>
                    <a:pt x="807275" y="113969"/>
                  </a:lnTo>
                  <a:lnTo>
                    <a:pt x="798703" y="161163"/>
                  </a:lnTo>
                  <a:lnTo>
                    <a:pt x="799630" y="178142"/>
                  </a:lnTo>
                  <a:lnTo>
                    <a:pt x="813816" y="221361"/>
                  </a:lnTo>
                  <a:lnTo>
                    <a:pt x="844283" y="248869"/>
                  </a:lnTo>
                  <a:lnTo>
                    <a:pt x="857758" y="253746"/>
                  </a:lnTo>
                  <a:lnTo>
                    <a:pt x="860044" y="246126"/>
                  </a:lnTo>
                  <a:lnTo>
                    <a:pt x="849515" y="241490"/>
                  </a:lnTo>
                  <a:lnTo>
                    <a:pt x="840422" y="235000"/>
                  </a:lnTo>
                  <a:lnTo>
                    <a:pt x="818286" y="191300"/>
                  </a:lnTo>
                  <a:lnTo>
                    <a:pt x="815594" y="160147"/>
                  </a:lnTo>
                  <a:lnTo>
                    <a:pt x="816254" y="144360"/>
                  </a:lnTo>
                  <a:lnTo>
                    <a:pt x="826516" y="105283"/>
                  </a:lnTo>
                  <a:lnTo>
                    <a:pt x="849731" y="80568"/>
                  </a:lnTo>
                  <a:lnTo>
                    <a:pt x="860425" y="75946"/>
                  </a:lnTo>
                  <a:close/>
                </a:path>
                <a:path w="1590675" h="254000">
                  <a:moveTo>
                    <a:pt x="1560830" y="161163"/>
                  </a:moveTo>
                  <a:lnTo>
                    <a:pt x="1552257" y="113969"/>
                  </a:lnTo>
                  <a:lnTo>
                    <a:pt x="1527009" y="80264"/>
                  </a:lnTo>
                  <a:lnTo>
                    <a:pt x="1501775" y="68453"/>
                  </a:lnTo>
                  <a:lnTo>
                    <a:pt x="1499108" y="75946"/>
                  </a:lnTo>
                  <a:lnTo>
                    <a:pt x="1509864" y="80568"/>
                  </a:lnTo>
                  <a:lnTo>
                    <a:pt x="1519110" y="86995"/>
                  </a:lnTo>
                  <a:lnTo>
                    <a:pt x="1541233" y="129959"/>
                  </a:lnTo>
                  <a:lnTo>
                    <a:pt x="1543939" y="160147"/>
                  </a:lnTo>
                  <a:lnTo>
                    <a:pt x="1543240" y="176466"/>
                  </a:lnTo>
                  <a:lnTo>
                    <a:pt x="1533017" y="216535"/>
                  </a:lnTo>
                  <a:lnTo>
                    <a:pt x="1499489" y="246126"/>
                  </a:lnTo>
                  <a:lnTo>
                    <a:pt x="1501775" y="253746"/>
                  </a:lnTo>
                  <a:lnTo>
                    <a:pt x="1537131" y="232676"/>
                  </a:lnTo>
                  <a:lnTo>
                    <a:pt x="1557020" y="193840"/>
                  </a:lnTo>
                  <a:lnTo>
                    <a:pt x="1559877" y="178142"/>
                  </a:lnTo>
                  <a:lnTo>
                    <a:pt x="1560830" y="161163"/>
                  </a:lnTo>
                  <a:close/>
                </a:path>
                <a:path w="1590675" h="254000">
                  <a:moveTo>
                    <a:pt x="1590675" y="0"/>
                  </a:moveTo>
                  <a:lnTo>
                    <a:pt x="0" y="0"/>
                  </a:lnTo>
                  <a:lnTo>
                    <a:pt x="0" y="19050"/>
                  </a:lnTo>
                  <a:lnTo>
                    <a:pt x="1590675" y="19050"/>
                  </a:lnTo>
                  <a:lnTo>
                    <a:pt x="159067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7" name="object 6">
              <a:extLst>
                <a:ext uri="{FF2B5EF4-FFF2-40B4-BE49-F238E27FC236}">
                  <a16:creationId xmlns:a16="http://schemas.microsoft.com/office/drawing/2014/main" id="{FADDBD75-4470-51AF-0217-0BEC2E0B9F96}"/>
                </a:ext>
              </a:extLst>
            </p:cNvPr>
            <p:cNvSpPr/>
            <p:nvPr/>
          </p:nvSpPr>
          <p:spPr>
            <a:xfrm>
              <a:off x="7634985" y="3293109"/>
              <a:ext cx="178435" cy="48260"/>
            </a:xfrm>
            <a:custGeom>
              <a:avLst/>
              <a:gdLst/>
              <a:ahLst/>
              <a:cxnLst/>
              <a:rect l="l" t="t" r="r" b="b"/>
              <a:pathLst>
                <a:path w="178434" h="48260">
                  <a:moveTo>
                    <a:pt x="153924" y="0"/>
                  </a:moveTo>
                  <a:lnTo>
                    <a:pt x="148717" y="5841"/>
                  </a:lnTo>
                  <a:lnTo>
                    <a:pt x="164338" y="19431"/>
                  </a:lnTo>
                  <a:lnTo>
                    <a:pt x="0" y="19431"/>
                  </a:lnTo>
                  <a:lnTo>
                    <a:pt x="0" y="28701"/>
                  </a:lnTo>
                  <a:lnTo>
                    <a:pt x="164338" y="28701"/>
                  </a:lnTo>
                  <a:lnTo>
                    <a:pt x="148717" y="42290"/>
                  </a:lnTo>
                  <a:lnTo>
                    <a:pt x="153924" y="48132"/>
                  </a:lnTo>
                  <a:lnTo>
                    <a:pt x="178435" y="26923"/>
                  </a:lnTo>
                  <a:lnTo>
                    <a:pt x="178435" y="21208"/>
                  </a:lnTo>
                  <a:lnTo>
                    <a:pt x="15392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28" name="object 7">
              <a:extLst>
                <a:ext uri="{FF2B5EF4-FFF2-40B4-BE49-F238E27FC236}">
                  <a16:creationId xmlns:a16="http://schemas.microsoft.com/office/drawing/2014/main" id="{7A0972FD-5971-C510-F5D0-BDED9E381DE7}"/>
                </a:ext>
              </a:extLst>
            </p:cNvPr>
            <p:cNvSpPr/>
            <p:nvPr/>
          </p:nvSpPr>
          <p:spPr>
            <a:xfrm>
              <a:off x="7873110" y="3293109"/>
              <a:ext cx="111760" cy="48260"/>
            </a:xfrm>
            <a:custGeom>
              <a:avLst/>
              <a:gdLst/>
              <a:ahLst/>
              <a:cxnLst/>
              <a:rect l="l" t="t" r="r" b="b"/>
              <a:pathLst>
                <a:path w="111759" h="48260">
                  <a:moveTo>
                    <a:pt x="87249" y="0"/>
                  </a:moveTo>
                  <a:lnTo>
                    <a:pt x="82042" y="5841"/>
                  </a:lnTo>
                  <a:lnTo>
                    <a:pt x="97663" y="19431"/>
                  </a:lnTo>
                  <a:lnTo>
                    <a:pt x="0" y="19431"/>
                  </a:lnTo>
                  <a:lnTo>
                    <a:pt x="0" y="28701"/>
                  </a:lnTo>
                  <a:lnTo>
                    <a:pt x="97663" y="28701"/>
                  </a:lnTo>
                  <a:lnTo>
                    <a:pt x="82042" y="42290"/>
                  </a:lnTo>
                  <a:lnTo>
                    <a:pt x="87249" y="48132"/>
                  </a:lnTo>
                  <a:lnTo>
                    <a:pt x="111760" y="26923"/>
                  </a:lnTo>
                  <a:lnTo>
                    <a:pt x="111760" y="21208"/>
                  </a:lnTo>
                  <a:lnTo>
                    <a:pt x="8724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29" name="object 8">
            <a:extLst>
              <a:ext uri="{FF2B5EF4-FFF2-40B4-BE49-F238E27FC236}">
                <a16:creationId xmlns:a16="http://schemas.microsoft.com/office/drawing/2014/main" id="{70EA486D-D7D7-B72B-B23C-43E1ADF2BE42}"/>
              </a:ext>
            </a:extLst>
          </p:cNvPr>
          <p:cNvSpPr txBox="1"/>
          <p:nvPr/>
        </p:nvSpPr>
        <p:spPr>
          <a:xfrm>
            <a:off x="6905921" y="2244598"/>
            <a:ext cx="393065" cy="257810"/>
          </a:xfrm>
          <a:prstGeom prst="rect">
            <a:avLst/>
          </a:prstGeom>
        </p:spPr>
        <p:txBody>
          <a:bodyPr vert="horz" wrap="square" lIns="0" tIns="0" rIns="0" bIns="0" rtlCol="0">
            <a:spAutoFit/>
          </a:bodyPr>
          <a:lstStyle/>
          <a:p>
            <a:pPr defTabSz="914400" eaLnBrk="1" fontAlgn="auto" hangingPunct="1">
              <a:lnSpc>
                <a:spcPts val="1980"/>
              </a:lnSpc>
              <a:spcBef>
                <a:spcPts val="0"/>
              </a:spcBef>
              <a:spcAft>
                <a:spcPts val="0"/>
              </a:spcAft>
              <a:buClrTx/>
              <a:buSzTx/>
              <a:buFontTx/>
              <a:buNone/>
            </a:pPr>
            <a:r>
              <a:rPr sz="2000" kern="0" dirty="0">
                <a:solidFill>
                  <a:srgbClr val="0096FF"/>
                </a:solidFill>
                <a:latin typeface="Cambria Math"/>
                <a:cs typeface="Cambria Math"/>
              </a:rPr>
              <a:t>𝑧</a:t>
            </a:r>
            <a:r>
              <a:rPr sz="2000" kern="0" spc="160" dirty="0">
                <a:solidFill>
                  <a:srgbClr val="0096FF"/>
                </a:solidFill>
                <a:latin typeface="Cambria Math"/>
                <a:cs typeface="Cambria Math"/>
              </a:rPr>
              <a:t> </a:t>
            </a:r>
            <a:r>
              <a:rPr sz="2000" kern="0" spc="-50" dirty="0">
                <a:solidFill>
                  <a:sysClr val="windowText" lastClr="000000"/>
                </a:solidFill>
                <a:latin typeface="Cambria Math"/>
                <a:cs typeface="Cambria Math"/>
              </a:rPr>
              <a:t>=</a:t>
            </a:r>
            <a:endParaRPr sz="2000" kern="0">
              <a:solidFill>
                <a:sysClr val="windowText" lastClr="000000"/>
              </a:solidFill>
              <a:latin typeface="Cambria Math"/>
              <a:cs typeface="Cambria Math"/>
            </a:endParaRPr>
          </a:p>
        </p:txBody>
      </p:sp>
      <p:grpSp>
        <p:nvGrpSpPr>
          <p:cNvPr id="5130" name="object 9">
            <a:extLst>
              <a:ext uri="{FF2B5EF4-FFF2-40B4-BE49-F238E27FC236}">
                <a16:creationId xmlns:a16="http://schemas.microsoft.com/office/drawing/2014/main" id="{89E0D837-92A1-901B-F37C-BA0938A754BA}"/>
              </a:ext>
            </a:extLst>
          </p:cNvPr>
          <p:cNvGrpSpPr/>
          <p:nvPr/>
        </p:nvGrpSpPr>
        <p:grpSpPr>
          <a:xfrm>
            <a:off x="7357532" y="2240406"/>
            <a:ext cx="504825" cy="62230"/>
            <a:chOff x="5880861" y="1053591"/>
            <a:chExt cx="504825" cy="62230"/>
          </a:xfrm>
        </p:grpSpPr>
        <p:sp>
          <p:nvSpPr>
            <p:cNvPr id="5131" name="object 10">
              <a:extLst>
                <a:ext uri="{FF2B5EF4-FFF2-40B4-BE49-F238E27FC236}">
                  <a16:creationId xmlns:a16="http://schemas.microsoft.com/office/drawing/2014/main" id="{0EDBE94C-438C-FDCC-32CD-B860C67049E0}"/>
                </a:ext>
              </a:extLst>
            </p:cNvPr>
            <p:cNvSpPr/>
            <p:nvPr/>
          </p:nvSpPr>
          <p:spPr>
            <a:xfrm>
              <a:off x="5880861" y="1053591"/>
              <a:ext cx="200025" cy="62230"/>
            </a:xfrm>
            <a:custGeom>
              <a:avLst/>
              <a:gdLst/>
              <a:ahLst/>
              <a:cxnLst/>
              <a:rect l="l" t="t" r="r" b="b"/>
              <a:pathLst>
                <a:path w="200025" h="62230">
                  <a:moveTo>
                    <a:pt x="167893" y="0"/>
                  </a:moveTo>
                  <a:lnTo>
                    <a:pt x="161289" y="7493"/>
                  </a:lnTo>
                  <a:lnTo>
                    <a:pt x="181355" y="24892"/>
                  </a:lnTo>
                  <a:lnTo>
                    <a:pt x="0" y="24892"/>
                  </a:lnTo>
                  <a:lnTo>
                    <a:pt x="0" y="36703"/>
                  </a:lnTo>
                  <a:lnTo>
                    <a:pt x="181355" y="36703"/>
                  </a:lnTo>
                  <a:lnTo>
                    <a:pt x="161289" y="54229"/>
                  </a:lnTo>
                  <a:lnTo>
                    <a:pt x="167893" y="61722"/>
                  </a:lnTo>
                  <a:lnTo>
                    <a:pt x="199516" y="34544"/>
                  </a:lnTo>
                  <a:lnTo>
                    <a:pt x="199516" y="27178"/>
                  </a:lnTo>
                  <a:lnTo>
                    <a:pt x="167893"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2" name="object 11">
              <a:extLst>
                <a:ext uri="{FF2B5EF4-FFF2-40B4-BE49-F238E27FC236}">
                  <a16:creationId xmlns:a16="http://schemas.microsoft.com/office/drawing/2014/main" id="{7B81078B-14D4-B5E6-B9A0-BCAA857D302B}"/>
                </a:ext>
              </a:extLst>
            </p:cNvPr>
            <p:cNvSpPr/>
            <p:nvPr/>
          </p:nvSpPr>
          <p:spPr>
            <a:xfrm>
              <a:off x="6261861" y="1053591"/>
              <a:ext cx="123825" cy="62230"/>
            </a:xfrm>
            <a:custGeom>
              <a:avLst/>
              <a:gdLst/>
              <a:ahLst/>
              <a:cxnLst/>
              <a:rect l="l" t="t" r="r" b="b"/>
              <a:pathLst>
                <a:path w="123825" h="62230">
                  <a:moveTo>
                    <a:pt x="91693" y="0"/>
                  </a:moveTo>
                  <a:lnTo>
                    <a:pt x="85089" y="7493"/>
                  </a:lnTo>
                  <a:lnTo>
                    <a:pt x="105155" y="24892"/>
                  </a:lnTo>
                  <a:lnTo>
                    <a:pt x="0" y="24892"/>
                  </a:lnTo>
                  <a:lnTo>
                    <a:pt x="0" y="36703"/>
                  </a:lnTo>
                  <a:lnTo>
                    <a:pt x="105155" y="36703"/>
                  </a:lnTo>
                  <a:lnTo>
                    <a:pt x="85089" y="54229"/>
                  </a:lnTo>
                  <a:lnTo>
                    <a:pt x="91693" y="61722"/>
                  </a:lnTo>
                  <a:lnTo>
                    <a:pt x="123316" y="34544"/>
                  </a:lnTo>
                  <a:lnTo>
                    <a:pt x="123316" y="27178"/>
                  </a:lnTo>
                  <a:lnTo>
                    <a:pt x="91693"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33" name="object 12">
            <a:extLst>
              <a:ext uri="{FF2B5EF4-FFF2-40B4-BE49-F238E27FC236}">
                <a16:creationId xmlns:a16="http://schemas.microsoft.com/office/drawing/2014/main" id="{EF678FB0-8DEF-D6D3-7FC4-2A8D5107A0CE}"/>
              </a:ext>
            </a:extLst>
          </p:cNvPr>
          <p:cNvSpPr txBox="1"/>
          <p:nvPr/>
        </p:nvSpPr>
        <p:spPr>
          <a:xfrm>
            <a:off x="6810671" y="2148840"/>
            <a:ext cx="1647825" cy="400050"/>
          </a:xfrm>
          <a:prstGeom prst="rect">
            <a:avLst/>
          </a:prstGeom>
          <a:ln w="38100">
            <a:solidFill>
              <a:srgbClr val="0096FF"/>
            </a:solidFill>
          </a:ln>
        </p:spPr>
        <p:txBody>
          <a:bodyPr vert="horz" wrap="square" lIns="0" tIns="41910" rIns="0" bIns="0" rtlCol="0">
            <a:spAutoFit/>
          </a:bodyPr>
          <a:lstStyle/>
          <a:p>
            <a:pPr marL="553085" defTabSz="914400" eaLnBrk="1" fontAlgn="auto" hangingPunct="1">
              <a:spcBef>
                <a:spcPts val="330"/>
              </a:spcBef>
              <a:spcAft>
                <a:spcPts val="0"/>
              </a:spcAft>
              <a:buClrTx/>
              <a:buSzTx/>
              <a:buFontTx/>
              <a:buNone/>
            </a:pPr>
            <a:r>
              <a:rPr sz="2000" kern="0" dirty="0">
                <a:solidFill>
                  <a:srgbClr val="0096FF"/>
                </a:solidFill>
                <a:latin typeface="Cambria Math"/>
                <a:cs typeface="Cambria Math"/>
              </a:rPr>
              <a:t>w</a:t>
            </a:r>
            <a:r>
              <a:rPr sz="2000" kern="0" spc="20" dirty="0">
                <a:solidFill>
                  <a:srgbClr val="0096FF"/>
                </a:solidFill>
                <a:latin typeface="Cambria Math"/>
                <a:cs typeface="Cambria Math"/>
              </a:rPr>
              <a:t> </a:t>
            </a:r>
            <a:r>
              <a:rPr sz="2000" kern="0" spc="70" dirty="0">
                <a:solidFill>
                  <a:sysClr val="windowText" lastClr="000000"/>
                </a:solidFill>
                <a:latin typeface="Cambria Math"/>
                <a:cs typeface="Cambria Math"/>
              </a:rPr>
              <a:t>∙</a:t>
            </a:r>
            <a:r>
              <a:rPr sz="2000" kern="0" spc="-35" dirty="0">
                <a:solidFill>
                  <a:sysClr val="windowText" lastClr="000000"/>
                </a:solidFill>
                <a:latin typeface="Cambria Math"/>
                <a:cs typeface="Cambria Math"/>
              </a:rPr>
              <a:t> </a:t>
            </a:r>
            <a:r>
              <a:rPr sz="2000" kern="0" dirty="0">
                <a:solidFill>
                  <a:srgbClr val="FF9300"/>
                </a:solidFill>
                <a:latin typeface="Cambria Math"/>
                <a:cs typeface="Cambria Math"/>
              </a:rPr>
              <a:t>x</a:t>
            </a:r>
            <a:r>
              <a:rPr sz="2000" kern="0" spc="15" dirty="0">
                <a:solidFill>
                  <a:srgbClr val="FF9300"/>
                </a:solidFill>
                <a:latin typeface="Cambria Math"/>
                <a:cs typeface="Cambria Math"/>
              </a:rPr>
              <a:t> </a:t>
            </a:r>
            <a:r>
              <a:rPr sz="2000" kern="0" dirty="0">
                <a:solidFill>
                  <a:sysClr val="windowText" lastClr="000000"/>
                </a:solidFill>
                <a:latin typeface="Cambria Math"/>
                <a:cs typeface="Cambria Math"/>
              </a:rPr>
              <a:t>+</a:t>
            </a:r>
            <a:r>
              <a:rPr sz="2000" kern="0" spc="5" dirty="0">
                <a:solidFill>
                  <a:sysClr val="windowText" lastClr="000000"/>
                </a:solidFill>
                <a:latin typeface="Cambria Math"/>
                <a:cs typeface="Cambria Math"/>
              </a:rPr>
              <a:t> </a:t>
            </a:r>
            <a:r>
              <a:rPr sz="2000" kern="0" spc="-50" dirty="0">
                <a:solidFill>
                  <a:srgbClr val="0096FF"/>
                </a:solidFill>
                <a:latin typeface="Cambria Math"/>
                <a:cs typeface="Cambria Math"/>
              </a:rPr>
              <a:t>𝑏</a:t>
            </a:r>
            <a:endParaRPr sz="2000" kern="0">
              <a:solidFill>
                <a:sysClr val="windowText" lastClr="000000"/>
              </a:solidFill>
              <a:latin typeface="Cambria Math"/>
              <a:cs typeface="Cambria Math"/>
            </a:endParaRPr>
          </a:p>
        </p:txBody>
      </p:sp>
      <p:grpSp>
        <p:nvGrpSpPr>
          <p:cNvPr id="5134" name="object 13">
            <a:extLst>
              <a:ext uri="{FF2B5EF4-FFF2-40B4-BE49-F238E27FC236}">
                <a16:creationId xmlns:a16="http://schemas.microsoft.com/office/drawing/2014/main" id="{517E932E-9951-7D51-F517-CF0F0501B2DE}"/>
              </a:ext>
            </a:extLst>
          </p:cNvPr>
          <p:cNvGrpSpPr/>
          <p:nvPr/>
        </p:nvGrpSpPr>
        <p:grpSpPr>
          <a:xfrm>
            <a:off x="6724946" y="3387090"/>
            <a:ext cx="1819275" cy="571500"/>
            <a:chOff x="5248275" y="2200275"/>
            <a:chExt cx="1819275" cy="571500"/>
          </a:xfrm>
        </p:grpSpPr>
        <p:sp>
          <p:nvSpPr>
            <p:cNvPr id="5135" name="object 14">
              <a:extLst>
                <a:ext uri="{FF2B5EF4-FFF2-40B4-BE49-F238E27FC236}">
                  <a16:creationId xmlns:a16="http://schemas.microsoft.com/office/drawing/2014/main" id="{5821F4CE-B353-3D5B-DA10-B2F3BAA8D1F0}"/>
                </a:ext>
              </a:extLst>
            </p:cNvPr>
            <p:cNvSpPr/>
            <p:nvPr/>
          </p:nvSpPr>
          <p:spPr>
            <a:xfrm>
              <a:off x="5267325" y="2219325"/>
              <a:ext cx="1781175" cy="533400"/>
            </a:xfrm>
            <a:custGeom>
              <a:avLst/>
              <a:gdLst/>
              <a:ahLst/>
              <a:cxnLst/>
              <a:rect l="l" t="t" r="r" b="b"/>
              <a:pathLst>
                <a:path w="1781175" h="533400">
                  <a:moveTo>
                    <a:pt x="0" y="533400"/>
                  </a:moveTo>
                  <a:lnTo>
                    <a:pt x="1781175" y="533400"/>
                  </a:lnTo>
                  <a:lnTo>
                    <a:pt x="1781175" y="0"/>
                  </a:lnTo>
                  <a:lnTo>
                    <a:pt x="0" y="0"/>
                  </a:lnTo>
                  <a:lnTo>
                    <a:pt x="0" y="533400"/>
                  </a:lnTo>
                  <a:close/>
                </a:path>
              </a:pathLst>
            </a:custGeom>
            <a:ln w="381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6" name="object 15">
              <a:extLst>
                <a:ext uri="{FF2B5EF4-FFF2-40B4-BE49-F238E27FC236}">
                  <a16:creationId xmlns:a16="http://schemas.microsoft.com/office/drawing/2014/main" id="{A3DEAE02-B013-8DF1-67DC-8A64FB7D04E0}"/>
                </a:ext>
              </a:extLst>
            </p:cNvPr>
            <p:cNvSpPr/>
            <p:nvPr/>
          </p:nvSpPr>
          <p:spPr>
            <a:xfrm>
              <a:off x="5544947" y="2383409"/>
              <a:ext cx="290195" cy="238760"/>
            </a:xfrm>
            <a:custGeom>
              <a:avLst/>
              <a:gdLst/>
              <a:ahLst/>
              <a:cxnLst/>
              <a:rect l="l" t="t" r="r" b="b"/>
              <a:pathLst>
                <a:path w="290195" h="238760">
                  <a:moveTo>
                    <a:pt x="214249" y="0"/>
                  </a:moveTo>
                  <a:lnTo>
                    <a:pt x="210819" y="9652"/>
                  </a:lnTo>
                  <a:lnTo>
                    <a:pt x="224609" y="15652"/>
                  </a:lnTo>
                  <a:lnTo>
                    <a:pt x="236458" y="23939"/>
                  </a:lnTo>
                  <a:lnTo>
                    <a:pt x="260548" y="62277"/>
                  </a:lnTo>
                  <a:lnTo>
                    <a:pt x="268477" y="117856"/>
                  </a:lnTo>
                  <a:lnTo>
                    <a:pt x="267594" y="138884"/>
                  </a:lnTo>
                  <a:lnTo>
                    <a:pt x="254253" y="190373"/>
                  </a:lnTo>
                  <a:lnTo>
                    <a:pt x="224750" y="222502"/>
                  </a:lnTo>
                  <a:lnTo>
                    <a:pt x="211200" y="228473"/>
                  </a:lnTo>
                  <a:lnTo>
                    <a:pt x="214249" y="238252"/>
                  </a:lnTo>
                  <a:lnTo>
                    <a:pt x="259701" y="211141"/>
                  </a:lnTo>
                  <a:lnTo>
                    <a:pt x="285257" y="161242"/>
                  </a:lnTo>
                  <a:lnTo>
                    <a:pt x="290194" y="119126"/>
                  </a:lnTo>
                  <a:lnTo>
                    <a:pt x="288958" y="97289"/>
                  </a:lnTo>
                  <a:lnTo>
                    <a:pt x="279104" y="58618"/>
                  </a:lnTo>
                  <a:lnTo>
                    <a:pt x="246618" y="15271"/>
                  </a:lnTo>
                  <a:lnTo>
                    <a:pt x="231487" y="6242"/>
                  </a:lnTo>
                  <a:lnTo>
                    <a:pt x="214249" y="0"/>
                  </a:lnTo>
                  <a:close/>
                </a:path>
                <a:path w="290195" h="238760">
                  <a:moveTo>
                    <a:pt x="75945" y="0"/>
                  </a:moveTo>
                  <a:lnTo>
                    <a:pt x="30565" y="27110"/>
                  </a:lnTo>
                  <a:lnTo>
                    <a:pt x="4937" y="77120"/>
                  </a:lnTo>
                  <a:lnTo>
                    <a:pt x="0" y="119126"/>
                  </a:lnTo>
                  <a:lnTo>
                    <a:pt x="1234" y="141035"/>
                  </a:lnTo>
                  <a:lnTo>
                    <a:pt x="11037" y="179758"/>
                  </a:lnTo>
                  <a:lnTo>
                    <a:pt x="43465" y="222948"/>
                  </a:lnTo>
                  <a:lnTo>
                    <a:pt x="75945" y="238252"/>
                  </a:lnTo>
                  <a:lnTo>
                    <a:pt x="78993" y="228473"/>
                  </a:lnTo>
                  <a:lnTo>
                    <a:pt x="65444" y="222502"/>
                  </a:lnTo>
                  <a:lnTo>
                    <a:pt x="53752" y="214137"/>
                  </a:lnTo>
                  <a:lnTo>
                    <a:pt x="29700" y="175131"/>
                  </a:lnTo>
                  <a:lnTo>
                    <a:pt x="21716" y="117856"/>
                  </a:lnTo>
                  <a:lnTo>
                    <a:pt x="22600" y="97520"/>
                  </a:lnTo>
                  <a:lnTo>
                    <a:pt x="35940" y="47371"/>
                  </a:lnTo>
                  <a:lnTo>
                    <a:pt x="65659" y="15652"/>
                  </a:lnTo>
                  <a:lnTo>
                    <a:pt x="79375" y="9652"/>
                  </a:lnTo>
                  <a:lnTo>
                    <a:pt x="759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37" name="object 16">
            <a:extLst>
              <a:ext uri="{FF2B5EF4-FFF2-40B4-BE49-F238E27FC236}">
                <a16:creationId xmlns:a16="http://schemas.microsoft.com/office/drawing/2014/main" id="{F02F6B9F-835B-B69A-0918-9D0B1E8141FB}"/>
              </a:ext>
            </a:extLst>
          </p:cNvPr>
          <p:cNvSpPr txBox="1"/>
          <p:nvPr/>
        </p:nvSpPr>
        <p:spPr>
          <a:xfrm>
            <a:off x="6842801" y="3495294"/>
            <a:ext cx="404495" cy="335280"/>
          </a:xfrm>
          <a:prstGeom prst="rect">
            <a:avLst/>
          </a:prstGeom>
        </p:spPr>
        <p:txBody>
          <a:bodyPr vert="horz" wrap="square" lIns="0" tIns="16510" rIns="0" bIns="0" rtlCol="0">
            <a:spAutoFit/>
          </a:bodyPr>
          <a:lstStyle/>
          <a:p>
            <a:pPr defTabSz="914400" eaLnBrk="1" fontAlgn="auto" hangingPunct="1">
              <a:spcBef>
                <a:spcPts val="130"/>
              </a:spcBef>
              <a:spcAft>
                <a:spcPts val="0"/>
              </a:spcAft>
              <a:buClrTx/>
              <a:buSzTx/>
              <a:buFontTx/>
              <a:buNone/>
            </a:pPr>
            <a:r>
              <a:rPr sz="2000" kern="0" dirty="0">
                <a:solidFill>
                  <a:srgbClr val="C00000"/>
                </a:solidFill>
                <a:latin typeface="Cambria Math"/>
                <a:cs typeface="Cambria Math"/>
              </a:rPr>
              <a:t>𝑔</a:t>
            </a:r>
            <a:r>
              <a:rPr sz="2000" kern="0" spc="420" dirty="0">
                <a:solidFill>
                  <a:srgbClr val="C00000"/>
                </a:solidFill>
                <a:latin typeface="Cambria Math"/>
                <a:cs typeface="Cambria Math"/>
              </a:rPr>
              <a:t> </a:t>
            </a:r>
            <a:r>
              <a:rPr sz="2000" kern="0" spc="-50" dirty="0">
                <a:solidFill>
                  <a:srgbClr val="0096FF"/>
                </a:solidFill>
                <a:latin typeface="Cambria Math"/>
                <a:cs typeface="Cambria Math"/>
              </a:rPr>
              <a:t>𝑧</a:t>
            </a:r>
            <a:endParaRPr sz="2000" kern="0">
              <a:solidFill>
                <a:sysClr val="windowText" lastClr="000000"/>
              </a:solidFill>
              <a:latin typeface="Cambria Math"/>
              <a:cs typeface="Cambria Math"/>
            </a:endParaRPr>
          </a:p>
        </p:txBody>
      </p:sp>
      <p:sp>
        <p:nvSpPr>
          <p:cNvPr id="5138" name="object 17">
            <a:extLst>
              <a:ext uri="{FF2B5EF4-FFF2-40B4-BE49-F238E27FC236}">
                <a16:creationId xmlns:a16="http://schemas.microsoft.com/office/drawing/2014/main" id="{737753CB-134F-354D-B407-23517CF8F9C9}"/>
              </a:ext>
            </a:extLst>
          </p:cNvPr>
          <p:cNvSpPr txBox="1"/>
          <p:nvPr/>
        </p:nvSpPr>
        <p:spPr>
          <a:xfrm>
            <a:off x="7389536" y="3342640"/>
            <a:ext cx="876300" cy="335280"/>
          </a:xfrm>
          <a:prstGeom prst="rect">
            <a:avLst/>
          </a:prstGeom>
        </p:spPr>
        <p:txBody>
          <a:bodyPr vert="horz" wrap="square" lIns="0" tIns="16510" rIns="0" bIns="0" rtlCol="0">
            <a:spAutoFit/>
          </a:bodyPr>
          <a:lstStyle/>
          <a:p>
            <a:pPr marL="25400" defTabSz="914400" eaLnBrk="1" fontAlgn="auto" hangingPunct="1">
              <a:spcBef>
                <a:spcPts val="130"/>
              </a:spcBef>
              <a:spcAft>
                <a:spcPts val="0"/>
              </a:spcAft>
              <a:buClrTx/>
              <a:buSzTx/>
              <a:buFontTx/>
              <a:buNone/>
              <a:tabLst>
                <a:tab pos="511175" algn="l"/>
                <a:tab pos="837565" algn="l"/>
              </a:tabLst>
            </a:pPr>
            <a:r>
              <a:rPr sz="3000" kern="0" baseline="-33333" dirty="0">
                <a:solidFill>
                  <a:sysClr val="windowText" lastClr="000000"/>
                </a:solidFill>
                <a:latin typeface="Cambria Math"/>
                <a:cs typeface="Cambria Math"/>
              </a:rPr>
              <a:t>= </a:t>
            </a:r>
            <a:r>
              <a:rPr sz="1500" u="heavy" kern="0" dirty="0">
                <a:solidFill>
                  <a:sysClr val="windowText" lastClr="000000"/>
                </a:solidFill>
                <a:uFill>
                  <a:solidFill>
                    <a:srgbClr val="000000"/>
                  </a:solidFill>
                </a:uFill>
                <a:latin typeface="Times New Roman"/>
                <a:cs typeface="Times New Roman"/>
              </a:rPr>
              <a:t>	</a:t>
            </a:r>
            <a:r>
              <a:rPr sz="1500" u="heavy" kern="0" spc="-50" dirty="0">
                <a:solidFill>
                  <a:sysClr val="windowText" lastClr="000000"/>
                </a:solidFill>
                <a:uFill>
                  <a:solidFill>
                    <a:srgbClr val="000000"/>
                  </a:solidFill>
                </a:uFill>
                <a:latin typeface="Cambria Math"/>
                <a:cs typeface="Cambria Math"/>
              </a:rPr>
              <a:t>1</a:t>
            </a:r>
            <a:r>
              <a:rPr sz="1500" u="heavy" kern="0" dirty="0">
                <a:solidFill>
                  <a:sysClr val="windowText" lastClr="000000"/>
                </a:solidFill>
                <a:uFill>
                  <a:solidFill>
                    <a:srgbClr val="000000"/>
                  </a:solidFill>
                </a:uFill>
                <a:latin typeface="Cambria Math"/>
                <a:cs typeface="Cambria Math"/>
              </a:rPr>
              <a:t>	</a:t>
            </a:r>
            <a:endParaRPr sz="1500" kern="0">
              <a:solidFill>
                <a:sysClr val="windowText" lastClr="000000"/>
              </a:solidFill>
              <a:latin typeface="Cambria Math"/>
              <a:cs typeface="Cambria Math"/>
            </a:endParaRPr>
          </a:p>
        </p:txBody>
      </p:sp>
      <p:sp>
        <p:nvSpPr>
          <p:cNvPr id="5139" name="object 18">
            <a:extLst>
              <a:ext uri="{FF2B5EF4-FFF2-40B4-BE49-F238E27FC236}">
                <a16:creationId xmlns:a16="http://schemas.microsoft.com/office/drawing/2014/main" id="{61564B1A-7857-3136-56C8-34C2F08B891A}"/>
              </a:ext>
            </a:extLst>
          </p:cNvPr>
          <p:cNvSpPr txBox="1"/>
          <p:nvPr/>
        </p:nvSpPr>
        <p:spPr>
          <a:xfrm>
            <a:off x="7646711" y="3696017"/>
            <a:ext cx="626745" cy="254635"/>
          </a:xfrm>
          <a:prstGeom prst="rect">
            <a:avLst/>
          </a:prstGeom>
        </p:spPr>
        <p:txBody>
          <a:bodyPr vert="horz" wrap="square" lIns="0" tIns="12700" rIns="0" bIns="0" rtlCol="0">
            <a:spAutoFit/>
          </a:bodyPr>
          <a:lstStyle/>
          <a:p>
            <a:pPr marL="25400" defTabSz="914400" eaLnBrk="1" fontAlgn="auto" hangingPunct="1">
              <a:spcBef>
                <a:spcPts val="100"/>
              </a:spcBef>
              <a:spcAft>
                <a:spcPts val="0"/>
              </a:spcAft>
              <a:buClrTx/>
              <a:buSzTx/>
              <a:buFontTx/>
              <a:buNone/>
            </a:pPr>
            <a:r>
              <a:rPr sz="1500" kern="0" spc="-10" dirty="0">
                <a:solidFill>
                  <a:sysClr val="windowText" lastClr="000000"/>
                </a:solidFill>
                <a:latin typeface="Cambria Math"/>
                <a:cs typeface="Cambria Math"/>
              </a:rPr>
              <a:t>1+𝑒</a:t>
            </a:r>
            <a:r>
              <a:rPr kern="0" spc="-15" baseline="20833" dirty="0">
                <a:solidFill>
                  <a:sysClr val="windowText" lastClr="000000"/>
                </a:solidFill>
                <a:latin typeface="Cambria Math"/>
                <a:cs typeface="Cambria Math"/>
              </a:rPr>
              <a:t>−</a:t>
            </a:r>
            <a:r>
              <a:rPr kern="0" spc="-15" baseline="20833" dirty="0">
                <a:solidFill>
                  <a:srgbClr val="0096FF"/>
                </a:solidFill>
                <a:latin typeface="Cambria Math"/>
                <a:cs typeface="Cambria Math"/>
              </a:rPr>
              <a:t>𝑧</a:t>
            </a:r>
            <a:endParaRPr kern="0" baseline="20833">
              <a:solidFill>
                <a:sysClr val="windowText" lastClr="000000"/>
              </a:solidFill>
              <a:latin typeface="Cambria Math"/>
              <a:cs typeface="Cambria Math"/>
            </a:endParaRPr>
          </a:p>
        </p:txBody>
      </p:sp>
      <p:grpSp>
        <p:nvGrpSpPr>
          <p:cNvPr id="5140" name="object 19">
            <a:extLst>
              <a:ext uri="{FF2B5EF4-FFF2-40B4-BE49-F238E27FC236}">
                <a16:creationId xmlns:a16="http://schemas.microsoft.com/office/drawing/2014/main" id="{7E0DFF3B-80E9-F7C5-8FE1-A3F06E98D795}"/>
              </a:ext>
            </a:extLst>
          </p:cNvPr>
          <p:cNvGrpSpPr/>
          <p:nvPr/>
        </p:nvGrpSpPr>
        <p:grpSpPr>
          <a:xfrm>
            <a:off x="6115346" y="1577340"/>
            <a:ext cx="2600325" cy="2505075"/>
            <a:chOff x="4638675" y="390525"/>
            <a:chExt cx="2600325" cy="2505075"/>
          </a:xfrm>
        </p:grpSpPr>
        <p:sp>
          <p:nvSpPr>
            <p:cNvPr id="5141" name="object 20">
              <a:extLst>
                <a:ext uri="{FF2B5EF4-FFF2-40B4-BE49-F238E27FC236}">
                  <a16:creationId xmlns:a16="http://schemas.microsoft.com/office/drawing/2014/main" id="{939010E0-FFCC-B622-65F6-A6B0A6EF3A3A}"/>
                </a:ext>
              </a:extLst>
            </p:cNvPr>
            <p:cNvSpPr/>
            <p:nvPr/>
          </p:nvSpPr>
          <p:spPr>
            <a:xfrm>
              <a:off x="4657725" y="409575"/>
              <a:ext cx="2562225" cy="2466975"/>
            </a:xfrm>
            <a:custGeom>
              <a:avLst/>
              <a:gdLst/>
              <a:ahLst/>
              <a:cxnLst/>
              <a:rect l="l" t="t" r="r" b="b"/>
              <a:pathLst>
                <a:path w="2562225" h="2466975">
                  <a:moveTo>
                    <a:pt x="0" y="2466975"/>
                  </a:moveTo>
                  <a:lnTo>
                    <a:pt x="2562225" y="2466975"/>
                  </a:lnTo>
                  <a:lnTo>
                    <a:pt x="2562225" y="0"/>
                  </a:lnTo>
                  <a:lnTo>
                    <a:pt x="0" y="0"/>
                  </a:lnTo>
                  <a:lnTo>
                    <a:pt x="0" y="2466975"/>
                  </a:lnTo>
                  <a:close/>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42" name="object 21">
              <a:extLst>
                <a:ext uri="{FF2B5EF4-FFF2-40B4-BE49-F238E27FC236}">
                  <a16:creationId xmlns:a16="http://schemas.microsoft.com/office/drawing/2014/main" id="{D886FB8C-672C-6233-7316-C9747ED7825D}"/>
                </a:ext>
              </a:extLst>
            </p:cNvPr>
            <p:cNvSpPr/>
            <p:nvPr/>
          </p:nvSpPr>
          <p:spPr>
            <a:xfrm>
              <a:off x="4931663" y="661797"/>
              <a:ext cx="165735" cy="46355"/>
            </a:xfrm>
            <a:custGeom>
              <a:avLst/>
              <a:gdLst/>
              <a:ahLst/>
              <a:cxnLst/>
              <a:rect l="l" t="t" r="r" b="b"/>
              <a:pathLst>
                <a:path w="165735" h="46354">
                  <a:moveTo>
                    <a:pt x="142112" y="0"/>
                  </a:moveTo>
                  <a:lnTo>
                    <a:pt x="137160" y="5587"/>
                  </a:lnTo>
                  <a:lnTo>
                    <a:pt x="152019" y="18541"/>
                  </a:lnTo>
                  <a:lnTo>
                    <a:pt x="0" y="18541"/>
                  </a:lnTo>
                  <a:lnTo>
                    <a:pt x="0" y="27304"/>
                  </a:lnTo>
                  <a:lnTo>
                    <a:pt x="152019" y="27304"/>
                  </a:lnTo>
                  <a:lnTo>
                    <a:pt x="137160" y="40258"/>
                  </a:lnTo>
                  <a:lnTo>
                    <a:pt x="142112" y="45847"/>
                  </a:lnTo>
                  <a:lnTo>
                    <a:pt x="165353" y="25653"/>
                  </a:lnTo>
                  <a:lnTo>
                    <a:pt x="165353" y="20192"/>
                  </a:lnTo>
                  <a:lnTo>
                    <a:pt x="14211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43" name="object 22">
            <a:extLst>
              <a:ext uri="{FF2B5EF4-FFF2-40B4-BE49-F238E27FC236}">
                <a16:creationId xmlns:a16="http://schemas.microsoft.com/office/drawing/2014/main" id="{679D460C-EF8B-F044-BF9D-45A30F696EA5}"/>
              </a:ext>
            </a:extLst>
          </p:cNvPr>
          <p:cNvSpPr txBox="1"/>
          <p:nvPr/>
        </p:nvSpPr>
        <p:spPr>
          <a:xfrm>
            <a:off x="6245140" y="1739264"/>
            <a:ext cx="521334" cy="335280"/>
          </a:xfrm>
          <a:prstGeom prst="rect">
            <a:avLst/>
          </a:prstGeom>
        </p:spPr>
        <p:txBody>
          <a:bodyPr vert="horz" wrap="square" lIns="0" tIns="16510" rIns="0" bIns="0" rtlCol="0">
            <a:spAutoFit/>
          </a:bodyPr>
          <a:lstStyle/>
          <a:p>
            <a:pPr marL="25400" defTabSz="914400" eaLnBrk="1" fontAlgn="auto" hangingPunct="1">
              <a:spcBef>
                <a:spcPts val="130"/>
              </a:spcBef>
              <a:spcAft>
                <a:spcPts val="0"/>
              </a:spcAft>
              <a:buClrTx/>
              <a:buSzTx/>
              <a:buFontTx/>
              <a:buNone/>
            </a:pPr>
            <a:r>
              <a:rPr sz="3000" kern="0" spc="-30" baseline="12500" dirty="0">
                <a:solidFill>
                  <a:sysClr val="windowText" lastClr="000000"/>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5144" name="object 23">
            <a:extLst>
              <a:ext uri="{FF2B5EF4-FFF2-40B4-BE49-F238E27FC236}">
                <a16:creationId xmlns:a16="http://schemas.microsoft.com/office/drawing/2014/main" id="{D2220EC3-95D5-0774-D955-260D73C0DE49}"/>
              </a:ext>
            </a:extLst>
          </p:cNvPr>
          <p:cNvGrpSpPr/>
          <p:nvPr/>
        </p:nvGrpSpPr>
        <p:grpSpPr>
          <a:xfrm>
            <a:off x="6764316" y="1748535"/>
            <a:ext cx="290195" cy="250190"/>
            <a:chOff x="5287645" y="561720"/>
            <a:chExt cx="290195" cy="250190"/>
          </a:xfrm>
        </p:grpSpPr>
        <p:sp>
          <p:nvSpPr>
            <p:cNvPr id="5145" name="object 24">
              <a:extLst>
                <a:ext uri="{FF2B5EF4-FFF2-40B4-BE49-F238E27FC236}">
                  <a16:creationId xmlns:a16="http://schemas.microsoft.com/office/drawing/2014/main" id="{E955949C-C5E7-438B-230F-98FB26999EB6}"/>
                </a:ext>
              </a:extLst>
            </p:cNvPr>
            <p:cNvSpPr/>
            <p:nvPr/>
          </p:nvSpPr>
          <p:spPr>
            <a:xfrm>
              <a:off x="5287645" y="573150"/>
              <a:ext cx="290195" cy="238760"/>
            </a:xfrm>
            <a:custGeom>
              <a:avLst/>
              <a:gdLst/>
              <a:ahLst/>
              <a:cxnLst/>
              <a:rect l="l" t="t" r="r" b="b"/>
              <a:pathLst>
                <a:path w="290195" h="238759">
                  <a:moveTo>
                    <a:pt x="214121" y="0"/>
                  </a:moveTo>
                  <a:lnTo>
                    <a:pt x="210819" y="9651"/>
                  </a:lnTo>
                  <a:lnTo>
                    <a:pt x="224609" y="15652"/>
                  </a:lnTo>
                  <a:lnTo>
                    <a:pt x="236458" y="23939"/>
                  </a:lnTo>
                  <a:lnTo>
                    <a:pt x="260548" y="62351"/>
                  </a:lnTo>
                  <a:lnTo>
                    <a:pt x="268477" y="117983"/>
                  </a:lnTo>
                  <a:lnTo>
                    <a:pt x="267594" y="138938"/>
                  </a:lnTo>
                  <a:lnTo>
                    <a:pt x="254253" y="190373"/>
                  </a:lnTo>
                  <a:lnTo>
                    <a:pt x="224750" y="222573"/>
                  </a:lnTo>
                  <a:lnTo>
                    <a:pt x="211200" y="228600"/>
                  </a:lnTo>
                  <a:lnTo>
                    <a:pt x="214121" y="238251"/>
                  </a:lnTo>
                  <a:lnTo>
                    <a:pt x="259699" y="211195"/>
                  </a:lnTo>
                  <a:lnTo>
                    <a:pt x="285257" y="161242"/>
                  </a:lnTo>
                  <a:lnTo>
                    <a:pt x="290194" y="119125"/>
                  </a:lnTo>
                  <a:lnTo>
                    <a:pt x="288958" y="97289"/>
                  </a:lnTo>
                  <a:lnTo>
                    <a:pt x="279104" y="58618"/>
                  </a:lnTo>
                  <a:lnTo>
                    <a:pt x="246602" y="15271"/>
                  </a:lnTo>
                  <a:lnTo>
                    <a:pt x="231433" y="6242"/>
                  </a:lnTo>
                  <a:lnTo>
                    <a:pt x="214121" y="0"/>
                  </a:lnTo>
                  <a:close/>
                </a:path>
                <a:path w="290195" h="238759">
                  <a:moveTo>
                    <a:pt x="75945" y="0"/>
                  </a:moveTo>
                  <a:lnTo>
                    <a:pt x="30565" y="27110"/>
                  </a:lnTo>
                  <a:lnTo>
                    <a:pt x="4937" y="77120"/>
                  </a:lnTo>
                  <a:lnTo>
                    <a:pt x="0" y="119125"/>
                  </a:lnTo>
                  <a:lnTo>
                    <a:pt x="1234" y="141035"/>
                  </a:lnTo>
                  <a:lnTo>
                    <a:pt x="11037" y="179758"/>
                  </a:lnTo>
                  <a:lnTo>
                    <a:pt x="43465" y="222996"/>
                  </a:lnTo>
                  <a:lnTo>
                    <a:pt x="75945" y="238251"/>
                  </a:lnTo>
                  <a:lnTo>
                    <a:pt x="78993" y="228600"/>
                  </a:lnTo>
                  <a:lnTo>
                    <a:pt x="65442" y="222573"/>
                  </a:lnTo>
                  <a:lnTo>
                    <a:pt x="53736" y="214201"/>
                  </a:lnTo>
                  <a:lnTo>
                    <a:pt x="29646" y="175132"/>
                  </a:lnTo>
                  <a:lnTo>
                    <a:pt x="21716" y="117983"/>
                  </a:lnTo>
                  <a:lnTo>
                    <a:pt x="22598" y="97645"/>
                  </a:lnTo>
                  <a:lnTo>
                    <a:pt x="35813" y="47371"/>
                  </a:lnTo>
                  <a:lnTo>
                    <a:pt x="65657" y="15652"/>
                  </a:lnTo>
                  <a:lnTo>
                    <a:pt x="79375" y="9651"/>
                  </a:lnTo>
                  <a:lnTo>
                    <a:pt x="759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46" name="object 25">
              <a:extLst>
                <a:ext uri="{FF2B5EF4-FFF2-40B4-BE49-F238E27FC236}">
                  <a16:creationId xmlns:a16="http://schemas.microsoft.com/office/drawing/2014/main" id="{1DD05C0B-77A0-648C-9272-7B7F2E0CB437}"/>
                </a:ext>
              </a:extLst>
            </p:cNvPr>
            <p:cNvSpPr/>
            <p:nvPr/>
          </p:nvSpPr>
          <p:spPr>
            <a:xfrm>
              <a:off x="5369814" y="561720"/>
              <a:ext cx="123825" cy="62230"/>
            </a:xfrm>
            <a:custGeom>
              <a:avLst/>
              <a:gdLst/>
              <a:ahLst/>
              <a:cxnLst/>
              <a:rect l="l" t="t" r="r" b="b"/>
              <a:pathLst>
                <a:path w="123825" h="62229">
                  <a:moveTo>
                    <a:pt x="91821" y="0"/>
                  </a:moveTo>
                  <a:lnTo>
                    <a:pt x="85089" y="7492"/>
                  </a:lnTo>
                  <a:lnTo>
                    <a:pt x="105156" y="25018"/>
                  </a:lnTo>
                  <a:lnTo>
                    <a:pt x="0" y="25018"/>
                  </a:lnTo>
                  <a:lnTo>
                    <a:pt x="0" y="36829"/>
                  </a:lnTo>
                  <a:lnTo>
                    <a:pt x="105156" y="36829"/>
                  </a:lnTo>
                  <a:lnTo>
                    <a:pt x="85089" y="54228"/>
                  </a:lnTo>
                  <a:lnTo>
                    <a:pt x="91821" y="61721"/>
                  </a:lnTo>
                  <a:lnTo>
                    <a:pt x="123316" y="34543"/>
                  </a:lnTo>
                  <a:lnTo>
                    <a:pt x="123316" y="27304"/>
                  </a:lnTo>
                  <a:lnTo>
                    <a:pt x="91821"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47" name="object 26">
            <a:extLst>
              <a:ext uri="{FF2B5EF4-FFF2-40B4-BE49-F238E27FC236}">
                <a16:creationId xmlns:a16="http://schemas.microsoft.com/office/drawing/2014/main" id="{413541D1-6AF4-D383-912A-E36D61614EA4}"/>
              </a:ext>
            </a:extLst>
          </p:cNvPr>
          <p:cNvSpPr txBox="1"/>
          <p:nvPr/>
        </p:nvSpPr>
        <p:spPr>
          <a:xfrm>
            <a:off x="6851946" y="1681733"/>
            <a:ext cx="137795" cy="335280"/>
          </a:xfrm>
          <a:prstGeom prst="rect">
            <a:avLst/>
          </a:prstGeom>
        </p:spPr>
        <p:txBody>
          <a:bodyPr vert="horz" wrap="square" lIns="0" tIns="16510" rIns="0" bIns="0" rtlCol="0">
            <a:spAutoFit/>
          </a:bodyPr>
          <a:lstStyle/>
          <a:p>
            <a:pPr defTabSz="914400" eaLnBrk="1" fontAlgn="auto" hangingPunct="1">
              <a:spcBef>
                <a:spcPts val="130"/>
              </a:spcBef>
              <a:spcAft>
                <a:spcPts val="0"/>
              </a:spcAft>
              <a:buClrTx/>
              <a:buSzTx/>
              <a:buFontTx/>
              <a:buNone/>
            </a:pPr>
            <a:r>
              <a:rPr sz="2000" kern="0" spc="-50" dirty="0">
                <a:solidFill>
                  <a:srgbClr val="FF9300"/>
                </a:solidFill>
                <a:latin typeface="Cambria Math"/>
                <a:cs typeface="Cambria Math"/>
              </a:rPr>
              <a:t>x</a:t>
            </a:r>
            <a:endParaRPr sz="2000" kern="0">
              <a:solidFill>
                <a:sysClr val="windowText" lastClr="000000"/>
              </a:solidFill>
              <a:latin typeface="Cambria Math"/>
              <a:cs typeface="Cambria Math"/>
            </a:endParaRPr>
          </a:p>
        </p:txBody>
      </p:sp>
      <p:sp>
        <p:nvSpPr>
          <p:cNvPr id="5148" name="object 27">
            <a:extLst>
              <a:ext uri="{FF2B5EF4-FFF2-40B4-BE49-F238E27FC236}">
                <a16:creationId xmlns:a16="http://schemas.microsoft.com/office/drawing/2014/main" id="{77303942-6CAB-2085-1B54-C3A7F4C61524}"/>
              </a:ext>
            </a:extLst>
          </p:cNvPr>
          <p:cNvSpPr txBox="1"/>
          <p:nvPr/>
        </p:nvSpPr>
        <p:spPr>
          <a:xfrm>
            <a:off x="6614201" y="4922519"/>
            <a:ext cx="230314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a:t>
            </a:r>
            <a:r>
              <a:rPr kern="0" dirty="0">
                <a:solidFill>
                  <a:srgbClr val="C00000"/>
                </a:solidFill>
                <a:latin typeface="Verdana"/>
                <a:cs typeface="Verdana"/>
              </a:rPr>
              <a:t>logistic</a:t>
            </a:r>
            <a:r>
              <a:rPr kern="0" spc="-90" dirty="0">
                <a:solidFill>
                  <a:srgbClr val="C00000"/>
                </a:solidFill>
                <a:latin typeface="Verdana"/>
                <a:cs typeface="Verdana"/>
              </a:rPr>
              <a:t> </a:t>
            </a:r>
            <a:r>
              <a:rPr kern="0" spc="-10" dirty="0">
                <a:solidFill>
                  <a:sysClr val="windowText" lastClr="000000"/>
                </a:solidFill>
                <a:latin typeface="Verdana"/>
                <a:cs typeface="Verdana"/>
              </a:rPr>
              <a:t>regression”</a:t>
            </a:r>
            <a:endParaRPr kern="0">
              <a:solidFill>
                <a:sysClr val="windowText" lastClr="000000"/>
              </a:solidFill>
              <a:latin typeface="Verdana"/>
              <a:cs typeface="Verdana"/>
            </a:endParaRPr>
          </a:p>
        </p:txBody>
      </p:sp>
      <p:pic>
        <p:nvPicPr>
          <p:cNvPr id="5149" name="object 28">
            <a:extLst>
              <a:ext uri="{FF2B5EF4-FFF2-40B4-BE49-F238E27FC236}">
                <a16:creationId xmlns:a16="http://schemas.microsoft.com/office/drawing/2014/main" id="{A2116DA2-45D1-D089-1DAC-AF003BBB2250}"/>
              </a:ext>
            </a:extLst>
          </p:cNvPr>
          <p:cNvPicPr/>
          <p:nvPr/>
        </p:nvPicPr>
        <p:blipFill>
          <a:blip r:embed="rId5" cstate="print"/>
          <a:stretch>
            <a:fillRect/>
          </a:stretch>
        </p:blipFill>
        <p:spPr>
          <a:xfrm>
            <a:off x="6865916" y="4546854"/>
            <a:ext cx="884554" cy="244728"/>
          </a:xfrm>
          <a:prstGeom prst="rect">
            <a:avLst/>
          </a:prstGeom>
        </p:spPr>
      </p:pic>
      <p:sp>
        <p:nvSpPr>
          <p:cNvPr id="5150" name="object 29">
            <a:extLst>
              <a:ext uri="{FF2B5EF4-FFF2-40B4-BE49-F238E27FC236}">
                <a16:creationId xmlns:a16="http://schemas.microsoft.com/office/drawing/2014/main" id="{96B033F1-3BF6-B48C-3FF1-DFEE4178AA97}"/>
              </a:ext>
            </a:extLst>
          </p:cNvPr>
          <p:cNvSpPr/>
          <p:nvPr/>
        </p:nvSpPr>
        <p:spPr>
          <a:xfrm>
            <a:off x="1981496" y="4806315"/>
            <a:ext cx="3371850" cy="819150"/>
          </a:xfrm>
          <a:custGeom>
            <a:avLst/>
            <a:gdLst/>
            <a:ahLst/>
            <a:cxnLst/>
            <a:rect l="l" t="t" r="r" b="b"/>
            <a:pathLst>
              <a:path w="3371850" h="819150">
                <a:moveTo>
                  <a:pt x="0" y="819150"/>
                </a:moveTo>
                <a:lnTo>
                  <a:pt x="3371850" y="819150"/>
                </a:lnTo>
                <a:lnTo>
                  <a:pt x="3371850" y="0"/>
                </a:lnTo>
                <a:lnTo>
                  <a:pt x="0" y="0"/>
                </a:lnTo>
                <a:lnTo>
                  <a:pt x="0" y="819150"/>
                </a:lnTo>
                <a:close/>
              </a:path>
            </a:pathLst>
          </a:custGeom>
          <a:ln w="381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51" name="object 30">
            <a:extLst>
              <a:ext uri="{FF2B5EF4-FFF2-40B4-BE49-F238E27FC236}">
                <a16:creationId xmlns:a16="http://schemas.microsoft.com/office/drawing/2014/main" id="{AB5139BE-581E-00FB-082C-4F0F862F4ACF}"/>
              </a:ext>
            </a:extLst>
          </p:cNvPr>
          <p:cNvSpPr/>
          <p:nvPr/>
        </p:nvSpPr>
        <p:spPr>
          <a:xfrm>
            <a:off x="5616744" y="4387849"/>
            <a:ext cx="165735" cy="45720"/>
          </a:xfrm>
          <a:custGeom>
            <a:avLst/>
            <a:gdLst/>
            <a:ahLst/>
            <a:cxnLst/>
            <a:rect l="l" t="t" r="r" b="b"/>
            <a:pathLst>
              <a:path w="165735" h="45720">
                <a:moveTo>
                  <a:pt x="142112" y="0"/>
                </a:moveTo>
                <a:lnTo>
                  <a:pt x="137160" y="5587"/>
                </a:lnTo>
                <a:lnTo>
                  <a:pt x="152018" y="18541"/>
                </a:lnTo>
                <a:lnTo>
                  <a:pt x="0" y="18541"/>
                </a:lnTo>
                <a:lnTo>
                  <a:pt x="0" y="27305"/>
                </a:lnTo>
                <a:lnTo>
                  <a:pt x="152018" y="27305"/>
                </a:lnTo>
                <a:lnTo>
                  <a:pt x="137160" y="40258"/>
                </a:lnTo>
                <a:lnTo>
                  <a:pt x="142112" y="45719"/>
                </a:lnTo>
                <a:lnTo>
                  <a:pt x="165480" y="25653"/>
                </a:lnTo>
                <a:lnTo>
                  <a:pt x="165480" y="20193"/>
                </a:lnTo>
                <a:lnTo>
                  <a:pt x="14211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188" name="object 31">
            <a:extLst>
              <a:ext uri="{FF2B5EF4-FFF2-40B4-BE49-F238E27FC236}">
                <a16:creationId xmlns:a16="http://schemas.microsoft.com/office/drawing/2014/main" id="{04344025-7CB7-C9A2-A11F-44250B8BA42F}"/>
              </a:ext>
            </a:extLst>
          </p:cNvPr>
          <p:cNvGrpSpPr/>
          <p:nvPr/>
        </p:nvGrpSpPr>
        <p:grpSpPr>
          <a:xfrm>
            <a:off x="6913648" y="2205323"/>
            <a:ext cx="733044" cy="1162177"/>
            <a:chOff x="5376925" y="1024000"/>
            <a:chExt cx="733044" cy="1162177"/>
          </a:xfrm>
        </p:grpSpPr>
        <p:pic>
          <p:nvPicPr>
            <p:cNvPr id="5189" name="object 32">
              <a:extLst>
                <a:ext uri="{FF2B5EF4-FFF2-40B4-BE49-F238E27FC236}">
                  <a16:creationId xmlns:a16="http://schemas.microsoft.com/office/drawing/2014/main" id="{6914BA6C-D067-363B-F744-6B3A367DC9A9}"/>
                </a:ext>
              </a:extLst>
            </p:cNvPr>
            <p:cNvPicPr/>
            <p:nvPr/>
          </p:nvPicPr>
          <p:blipFill>
            <a:blip r:embed="rId6" cstate="print"/>
            <a:stretch>
              <a:fillRect/>
            </a:stretch>
          </p:blipFill>
          <p:spPr>
            <a:xfrm>
              <a:off x="5939254" y="1414652"/>
              <a:ext cx="170715" cy="423418"/>
            </a:xfrm>
            <a:prstGeom prst="rect">
              <a:avLst/>
            </a:prstGeom>
          </p:spPr>
        </p:pic>
        <p:pic>
          <p:nvPicPr>
            <p:cNvPr id="5190" name="object 33">
              <a:extLst>
                <a:ext uri="{FF2B5EF4-FFF2-40B4-BE49-F238E27FC236}">
                  <a16:creationId xmlns:a16="http://schemas.microsoft.com/office/drawing/2014/main" id="{45DE6838-5AF1-AC9E-B85D-0572303CFA45}"/>
                </a:ext>
              </a:extLst>
            </p:cNvPr>
            <p:cNvPicPr/>
            <p:nvPr/>
          </p:nvPicPr>
          <p:blipFill>
            <a:blip r:embed="rId7" cstate="print"/>
            <a:stretch>
              <a:fillRect/>
            </a:stretch>
          </p:blipFill>
          <p:spPr>
            <a:xfrm>
              <a:off x="5948299" y="1923288"/>
              <a:ext cx="145796" cy="262889"/>
            </a:xfrm>
            <a:prstGeom prst="rect">
              <a:avLst/>
            </a:prstGeom>
          </p:spPr>
        </p:pic>
        <p:sp>
          <p:nvSpPr>
            <p:cNvPr id="5191" name="object 34">
              <a:extLst>
                <a:ext uri="{FF2B5EF4-FFF2-40B4-BE49-F238E27FC236}">
                  <a16:creationId xmlns:a16="http://schemas.microsoft.com/office/drawing/2014/main" id="{159820BF-02D2-CB29-E8B7-18F8F31840B2}"/>
                </a:ext>
              </a:extLst>
            </p:cNvPr>
            <p:cNvSpPr/>
            <p:nvPr/>
          </p:nvSpPr>
          <p:spPr>
            <a:xfrm>
              <a:off x="5376925" y="1024000"/>
              <a:ext cx="457200" cy="276225"/>
            </a:xfrm>
            <a:custGeom>
              <a:avLst/>
              <a:gdLst/>
              <a:ahLst/>
              <a:cxnLst/>
              <a:rect l="l" t="t" r="r" b="b"/>
              <a:pathLst>
                <a:path w="457200" h="276225">
                  <a:moveTo>
                    <a:pt x="457200" y="0"/>
                  </a:moveTo>
                  <a:lnTo>
                    <a:pt x="0" y="0"/>
                  </a:lnTo>
                  <a:lnTo>
                    <a:pt x="0" y="276225"/>
                  </a:lnTo>
                  <a:lnTo>
                    <a:pt x="457200" y="276225"/>
                  </a:lnTo>
                  <a:lnTo>
                    <a:pt x="457200"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92" name="object 36">
            <a:extLst>
              <a:ext uri="{FF2B5EF4-FFF2-40B4-BE49-F238E27FC236}">
                <a16:creationId xmlns:a16="http://schemas.microsoft.com/office/drawing/2014/main" id="{C35783EB-129E-1143-2758-500910FFB930}"/>
              </a:ext>
            </a:extLst>
          </p:cNvPr>
          <p:cNvSpPr txBox="1"/>
          <p:nvPr/>
        </p:nvSpPr>
        <p:spPr>
          <a:xfrm>
            <a:off x="5441865" y="4263707"/>
            <a:ext cx="534035" cy="335280"/>
          </a:xfrm>
          <a:prstGeom prst="rect">
            <a:avLst/>
          </a:prstGeom>
        </p:spPr>
        <p:txBody>
          <a:bodyPr vert="horz" wrap="square" lIns="0" tIns="16510" rIns="0" bIns="0" rtlCol="0">
            <a:spAutoFit/>
          </a:bodyPr>
          <a:lstStyle/>
          <a:p>
            <a:pPr marL="38100" defTabSz="914400" eaLnBrk="1" fontAlgn="auto" hangingPunct="1">
              <a:spcBef>
                <a:spcPts val="130"/>
              </a:spcBef>
              <a:spcAft>
                <a:spcPts val="0"/>
              </a:spcAft>
              <a:buClrTx/>
              <a:buSzTx/>
              <a:buFontTx/>
              <a:buNone/>
            </a:pPr>
            <a:r>
              <a:rPr sz="3000" kern="0" spc="-30" baseline="12500" dirty="0">
                <a:solidFill>
                  <a:sysClr val="windowText" lastClr="000000"/>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dirty="0">
              <a:solidFill>
                <a:sysClr val="windowText" lastClr="000000"/>
              </a:solidFill>
              <a:latin typeface="Cambria Math"/>
              <a:cs typeface="Cambria Math"/>
            </a:endParaRPr>
          </a:p>
        </p:txBody>
      </p:sp>
      <p:grpSp>
        <p:nvGrpSpPr>
          <p:cNvPr id="5193" name="object 37">
            <a:extLst>
              <a:ext uri="{FF2B5EF4-FFF2-40B4-BE49-F238E27FC236}">
                <a16:creationId xmlns:a16="http://schemas.microsoft.com/office/drawing/2014/main" id="{FB3BE697-3647-32F0-AC2F-180B88ADFEA8}"/>
              </a:ext>
            </a:extLst>
          </p:cNvPr>
          <p:cNvGrpSpPr/>
          <p:nvPr/>
        </p:nvGrpSpPr>
        <p:grpSpPr>
          <a:xfrm>
            <a:off x="5946436" y="4318381"/>
            <a:ext cx="290195" cy="250190"/>
            <a:chOff x="4469765" y="3131566"/>
            <a:chExt cx="290195" cy="250190"/>
          </a:xfrm>
        </p:grpSpPr>
        <p:sp>
          <p:nvSpPr>
            <p:cNvPr id="5194" name="object 38">
              <a:extLst>
                <a:ext uri="{FF2B5EF4-FFF2-40B4-BE49-F238E27FC236}">
                  <a16:creationId xmlns:a16="http://schemas.microsoft.com/office/drawing/2014/main" id="{48D1E7B7-6ACD-1D92-4375-2E0EC700225E}"/>
                </a:ext>
              </a:extLst>
            </p:cNvPr>
            <p:cNvSpPr/>
            <p:nvPr/>
          </p:nvSpPr>
          <p:spPr>
            <a:xfrm>
              <a:off x="4469765" y="3142996"/>
              <a:ext cx="290195" cy="238760"/>
            </a:xfrm>
            <a:custGeom>
              <a:avLst/>
              <a:gdLst/>
              <a:ahLst/>
              <a:cxnLst/>
              <a:rect l="l" t="t" r="r" b="b"/>
              <a:pathLst>
                <a:path w="290195" h="238760">
                  <a:moveTo>
                    <a:pt x="214249" y="0"/>
                  </a:moveTo>
                  <a:lnTo>
                    <a:pt x="210820" y="9652"/>
                  </a:lnTo>
                  <a:lnTo>
                    <a:pt x="224609" y="15652"/>
                  </a:lnTo>
                  <a:lnTo>
                    <a:pt x="236458" y="23939"/>
                  </a:lnTo>
                  <a:lnTo>
                    <a:pt x="260548" y="62349"/>
                  </a:lnTo>
                  <a:lnTo>
                    <a:pt x="268477" y="117856"/>
                  </a:lnTo>
                  <a:lnTo>
                    <a:pt x="267596" y="138884"/>
                  </a:lnTo>
                  <a:lnTo>
                    <a:pt x="254381" y="190373"/>
                  </a:lnTo>
                  <a:lnTo>
                    <a:pt x="224752" y="222573"/>
                  </a:lnTo>
                  <a:lnTo>
                    <a:pt x="211200" y="228600"/>
                  </a:lnTo>
                  <a:lnTo>
                    <a:pt x="214249" y="238252"/>
                  </a:lnTo>
                  <a:lnTo>
                    <a:pt x="259754" y="211195"/>
                  </a:lnTo>
                  <a:lnTo>
                    <a:pt x="285273" y="161242"/>
                  </a:lnTo>
                  <a:lnTo>
                    <a:pt x="290195" y="119126"/>
                  </a:lnTo>
                  <a:lnTo>
                    <a:pt x="288958" y="97289"/>
                  </a:lnTo>
                  <a:lnTo>
                    <a:pt x="279104" y="58618"/>
                  </a:lnTo>
                  <a:lnTo>
                    <a:pt x="246618" y="15271"/>
                  </a:lnTo>
                  <a:lnTo>
                    <a:pt x="231487" y="6242"/>
                  </a:lnTo>
                  <a:lnTo>
                    <a:pt x="214249" y="0"/>
                  </a:lnTo>
                  <a:close/>
                </a:path>
                <a:path w="290195" h="238760">
                  <a:moveTo>
                    <a:pt x="76073" y="0"/>
                  </a:moveTo>
                  <a:lnTo>
                    <a:pt x="30567" y="27110"/>
                  </a:lnTo>
                  <a:lnTo>
                    <a:pt x="4937" y="77120"/>
                  </a:lnTo>
                  <a:lnTo>
                    <a:pt x="0" y="119126"/>
                  </a:lnTo>
                  <a:lnTo>
                    <a:pt x="1236" y="141035"/>
                  </a:lnTo>
                  <a:lnTo>
                    <a:pt x="11090" y="179758"/>
                  </a:lnTo>
                  <a:lnTo>
                    <a:pt x="43497" y="222996"/>
                  </a:lnTo>
                  <a:lnTo>
                    <a:pt x="76073" y="238252"/>
                  </a:lnTo>
                  <a:lnTo>
                    <a:pt x="78994" y="228600"/>
                  </a:lnTo>
                  <a:lnTo>
                    <a:pt x="65444" y="222573"/>
                  </a:lnTo>
                  <a:lnTo>
                    <a:pt x="53752" y="214201"/>
                  </a:lnTo>
                  <a:lnTo>
                    <a:pt x="29753" y="175131"/>
                  </a:lnTo>
                  <a:lnTo>
                    <a:pt x="21717" y="117856"/>
                  </a:lnTo>
                  <a:lnTo>
                    <a:pt x="22617" y="97591"/>
                  </a:lnTo>
                  <a:lnTo>
                    <a:pt x="35940" y="47371"/>
                  </a:lnTo>
                  <a:lnTo>
                    <a:pt x="65659" y="15652"/>
                  </a:lnTo>
                  <a:lnTo>
                    <a:pt x="79375" y="9652"/>
                  </a:lnTo>
                  <a:lnTo>
                    <a:pt x="7607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5" name="object 39">
              <a:extLst>
                <a:ext uri="{FF2B5EF4-FFF2-40B4-BE49-F238E27FC236}">
                  <a16:creationId xmlns:a16="http://schemas.microsoft.com/office/drawing/2014/main" id="{2CA506FE-6BE8-6AC8-4B77-EBD565FB9373}"/>
                </a:ext>
              </a:extLst>
            </p:cNvPr>
            <p:cNvSpPr/>
            <p:nvPr/>
          </p:nvSpPr>
          <p:spPr>
            <a:xfrm>
              <a:off x="4551934" y="3131566"/>
              <a:ext cx="123825" cy="62230"/>
            </a:xfrm>
            <a:custGeom>
              <a:avLst/>
              <a:gdLst/>
              <a:ahLst/>
              <a:cxnLst/>
              <a:rect l="l" t="t" r="r" b="b"/>
              <a:pathLst>
                <a:path w="123825" h="62230">
                  <a:moveTo>
                    <a:pt x="91820" y="0"/>
                  </a:moveTo>
                  <a:lnTo>
                    <a:pt x="85089" y="7492"/>
                  </a:lnTo>
                  <a:lnTo>
                    <a:pt x="105282" y="25018"/>
                  </a:lnTo>
                  <a:lnTo>
                    <a:pt x="0" y="25018"/>
                  </a:lnTo>
                  <a:lnTo>
                    <a:pt x="0" y="36829"/>
                  </a:lnTo>
                  <a:lnTo>
                    <a:pt x="105282" y="36829"/>
                  </a:lnTo>
                  <a:lnTo>
                    <a:pt x="85089" y="54228"/>
                  </a:lnTo>
                  <a:lnTo>
                    <a:pt x="91820" y="61721"/>
                  </a:lnTo>
                  <a:lnTo>
                    <a:pt x="123316" y="34543"/>
                  </a:lnTo>
                  <a:lnTo>
                    <a:pt x="123316" y="27177"/>
                  </a:lnTo>
                  <a:lnTo>
                    <a:pt x="9182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96" name="object 40">
            <a:extLst>
              <a:ext uri="{FF2B5EF4-FFF2-40B4-BE49-F238E27FC236}">
                <a16:creationId xmlns:a16="http://schemas.microsoft.com/office/drawing/2014/main" id="{0DFCDBB1-67D2-862E-8DCA-5FFEC19FAA7A}"/>
              </a:ext>
            </a:extLst>
          </p:cNvPr>
          <p:cNvSpPr txBox="1"/>
          <p:nvPr/>
        </p:nvSpPr>
        <p:spPr>
          <a:xfrm>
            <a:off x="5991774" y="4098353"/>
            <a:ext cx="3778250" cy="714170"/>
          </a:xfrm>
          <a:prstGeom prst="rect">
            <a:avLst/>
          </a:prstGeom>
        </p:spPr>
        <p:txBody>
          <a:bodyPr vert="horz" wrap="square" lIns="0" tIns="16510" rIns="0" bIns="0" rtlCol="0">
            <a:spAutoFit/>
          </a:bodyPr>
          <a:lstStyle/>
          <a:p>
            <a:pPr marL="2971165" defTabSz="914400" eaLnBrk="1" fontAlgn="auto" hangingPunct="1">
              <a:lnSpc>
                <a:spcPts val="2185"/>
              </a:lnSpc>
              <a:spcBef>
                <a:spcPts val="130"/>
              </a:spcBef>
              <a:spcAft>
                <a:spcPts val="0"/>
              </a:spcAft>
              <a:buClrTx/>
              <a:buSzTx/>
              <a:buFontTx/>
              <a:buNone/>
            </a:pPr>
            <a:r>
              <a:rPr sz="2150" kern="0" spc="-50" dirty="0">
                <a:solidFill>
                  <a:sysClr val="windowText" lastClr="000000"/>
                </a:solidFill>
                <a:latin typeface="Cambria Math"/>
                <a:cs typeface="Cambria Math"/>
              </a:rPr>
              <a:t>1</a:t>
            </a:r>
            <a:endParaRPr sz="2150" kern="0" dirty="0">
              <a:solidFill>
                <a:sysClr val="windowText" lastClr="000000"/>
              </a:solidFill>
              <a:latin typeface="Cambria Math"/>
              <a:cs typeface="Cambria Math"/>
            </a:endParaRPr>
          </a:p>
          <a:p>
            <a:pPr marL="38100" defTabSz="914400" eaLnBrk="1" fontAlgn="auto" hangingPunct="1">
              <a:lnSpc>
                <a:spcPts val="1355"/>
              </a:lnSpc>
              <a:spcBef>
                <a:spcPts val="0"/>
              </a:spcBef>
              <a:spcAft>
                <a:spcPts val="0"/>
              </a:spcAft>
              <a:buClrTx/>
              <a:buSzTx/>
              <a:buFontTx/>
              <a:buNone/>
              <a:tabLst>
                <a:tab pos="329565" algn="l"/>
              </a:tabLst>
            </a:pPr>
            <a:r>
              <a:rPr lang="en-GB" sz="2000" kern="0" spc="-50" dirty="0">
                <a:solidFill>
                  <a:srgbClr val="FF9300"/>
                </a:solidFill>
                <a:latin typeface="Cambria Math"/>
                <a:cs typeface="Cambria Math"/>
              </a:rPr>
              <a:t>x</a:t>
            </a:r>
            <a:r>
              <a:rPr sz="2000" kern="0" dirty="0">
                <a:solidFill>
                  <a:srgbClr val="FF9300"/>
                </a:solidFill>
                <a:latin typeface="Cambria Math"/>
                <a:cs typeface="Cambria Math"/>
              </a:rPr>
              <a:t>	</a:t>
            </a:r>
            <a:r>
              <a:rPr sz="3000" kern="0" baseline="1388" dirty="0">
                <a:solidFill>
                  <a:sysClr val="windowText" lastClr="000000"/>
                </a:solidFill>
                <a:latin typeface="Cambria Math"/>
                <a:cs typeface="Cambria Math"/>
              </a:rPr>
              <a:t>=</a:t>
            </a:r>
            <a:r>
              <a:rPr sz="3000" kern="0" spc="142" baseline="1388" dirty="0">
                <a:solidFill>
                  <a:sysClr val="windowText" lastClr="000000"/>
                </a:solidFill>
                <a:latin typeface="Cambria Math"/>
                <a:cs typeface="Cambria Math"/>
              </a:rPr>
              <a:t> </a:t>
            </a:r>
            <a:r>
              <a:rPr sz="3000" kern="0" baseline="1388" dirty="0">
                <a:solidFill>
                  <a:srgbClr val="C00000"/>
                </a:solidFill>
                <a:latin typeface="Cambria Math"/>
                <a:cs typeface="Cambria Math"/>
              </a:rPr>
              <a:t>𝑔</a:t>
            </a:r>
            <a:r>
              <a:rPr sz="3000" kern="0" baseline="1388" dirty="0">
                <a:solidFill>
                  <a:sysClr val="windowText" lastClr="000000"/>
                </a:solidFill>
                <a:latin typeface="Cambria Math"/>
                <a:cs typeface="Cambria Math"/>
              </a:rPr>
              <a:t>(</a:t>
            </a:r>
            <a:r>
              <a:rPr sz="3000" kern="0" baseline="1388" dirty="0">
                <a:solidFill>
                  <a:srgbClr val="0096FF"/>
                </a:solidFill>
                <a:latin typeface="Cambria Math"/>
                <a:cs typeface="Cambria Math"/>
              </a:rPr>
              <a:t>w</a:t>
            </a:r>
            <a:r>
              <a:rPr sz="3000" kern="0" spc="-60" baseline="1388" dirty="0">
                <a:solidFill>
                  <a:srgbClr val="0096FF"/>
                </a:solidFill>
                <a:latin typeface="Cambria Math"/>
                <a:cs typeface="Cambria Math"/>
              </a:rPr>
              <a:t> </a:t>
            </a:r>
            <a:r>
              <a:rPr sz="3000" kern="0" spc="104" baseline="1388" dirty="0">
                <a:solidFill>
                  <a:sysClr val="windowText" lastClr="000000"/>
                </a:solidFill>
                <a:latin typeface="Cambria Math"/>
                <a:cs typeface="Cambria Math"/>
              </a:rPr>
              <a:t>∙</a:t>
            </a:r>
            <a:r>
              <a:rPr sz="3000" kern="0" spc="89" baseline="1388" dirty="0">
                <a:solidFill>
                  <a:sysClr val="windowText" lastClr="000000"/>
                </a:solidFill>
                <a:latin typeface="Cambria Math"/>
                <a:cs typeface="Cambria Math"/>
              </a:rPr>
              <a:t> </a:t>
            </a:r>
            <a:r>
              <a:rPr sz="3000" kern="0" baseline="1388" dirty="0">
                <a:solidFill>
                  <a:srgbClr val="FF9300"/>
                </a:solidFill>
                <a:latin typeface="Cambria Math"/>
                <a:cs typeface="Cambria Math"/>
              </a:rPr>
              <a:t>x</a:t>
            </a:r>
            <a:r>
              <a:rPr sz="3000" kern="0" spc="-82" baseline="1388" dirty="0">
                <a:solidFill>
                  <a:srgbClr val="FF9300"/>
                </a:solidFill>
                <a:latin typeface="Cambria Math"/>
                <a:cs typeface="Cambria Math"/>
              </a:rPr>
              <a:t> </a:t>
            </a:r>
            <a:r>
              <a:rPr sz="3000" kern="0" baseline="1388" dirty="0">
                <a:solidFill>
                  <a:sysClr val="windowText" lastClr="000000"/>
                </a:solidFill>
                <a:latin typeface="Cambria Math"/>
                <a:cs typeface="Cambria Math"/>
              </a:rPr>
              <a:t>+</a:t>
            </a:r>
            <a:r>
              <a:rPr sz="3000" kern="0" spc="30" baseline="1388" dirty="0">
                <a:solidFill>
                  <a:sysClr val="windowText" lastClr="000000"/>
                </a:solidFill>
                <a:latin typeface="Cambria Math"/>
                <a:cs typeface="Cambria Math"/>
              </a:rPr>
              <a:t> </a:t>
            </a:r>
            <a:r>
              <a:rPr sz="3000" kern="0" baseline="1388" dirty="0">
                <a:solidFill>
                  <a:srgbClr val="0096FF"/>
                </a:solidFill>
                <a:latin typeface="Cambria Math"/>
                <a:cs typeface="Cambria Math"/>
              </a:rPr>
              <a:t>𝑏</a:t>
            </a:r>
            <a:r>
              <a:rPr sz="3000" kern="0" baseline="1388" dirty="0">
                <a:solidFill>
                  <a:sysClr val="windowText" lastClr="000000"/>
                </a:solidFill>
                <a:latin typeface="Cambria Math"/>
                <a:cs typeface="Cambria Math"/>
              </a:rPr>
              <a:t>)</a:t>
            </a:r>
            <a:r>
              <a:rPr sz="3000" kern="0" spc="150" baseline="1388" dirty="0">
                <a:solidFill>
                  <a:sysClr val="windowText" lastClr="000000"/>
                </a:solidFill>
                <a:latin typeface="Cambria Math"/>
                <a:cs typeface="Cambria Math"/>
              </a:rPr>
              <a:t> </a:t>
            </a:r>
            <a:r>
              <a:rPr sz="3225" kern="0" spc="-75" baseline="3875" dirty="0">
                <a:solidFill>
                  <a:sysClr val="windowText" lastClr="000000"/>
                </a:solidFill>
                <a:latin typeface="Cambria Math"/>
                <a:cs typeface="Cambria Math"/>
              </a:rPr>
              <a:t>=</a:t>
            </a:r>
            <a:endParaRPr sz="3225" kern="0" baseline="3875" dirty="0">
              <a:solidFill>
                <a:sysClr val="windowText" lastClr="000000"/>
              </a:solidFill>
              <a:latin typeface="Cambria Math"/>
              <a:cs typeface="Cambria Math"/>
            </a:endParaRPr>
          </a:p>
          <a:p>
            <a:pPr marL="2256155" defTabSz="914400" eaLnBrk="1" fontAlgn="auto" hangingPunct="1">
              <a:lnSpc>
                <a:spcPts val="1750"/>
              </a:lnSpc>
              <a:spcBef>
                <a:spcPts val="0"/>
              </a:spcBef>
              <a:spcAft>
                <a:spcPts val="0"/>
              </a:spcAft>
              <a:buClrTx/>
              <a:buSzTx/>
              <a:buFontTx/>
              <a:buNone/>
            </a:pPr>
            <a:r>
              <a:rPr sz="3225" kern="0" baseline="-18087" dirty="0">
                <a:solidFill>
                  <a:sysClr val="windowText" lastClr="000000"/>
                </a:solidFill>
                <a:latin typeface="Cambria Math"/>
                <a:cs typeface="Cambria Math"/>
              </a:rPr>
              <a:t>1</a:t>
            </a:r>
            <a:r>
              <a:rPr sz="3225" kern="0" spc="82" baseline="-18087" dirty="0">
                <a:solidFill>
                  <a:sysClr val="windowText" lastClr="000000"/>
                </a:solidFill>
                <a:latin typeface="Cambria Math"/>
                <a:cs typeface="Cambria Math"/>
              </a:rPr>
              <a:t> </a:t>
            </a:r>
            <a:r>
              <a:rPr sz="3225" kern="0" baseline="-18087" dirty="0">
                <a:solidFill>
                  <a:sysClr val="windowText" lastClr="000000"/>
                </a:solidFill>
                <a:latin typeface="Cambria Math"/>
                <a:cs typeface="Cambria Math"/>
              </a:rPr>
              <a:t>+</a:t>
            </a:r>
            <a:r>
              <a:rPr sz="3225" kern="0" spc="7" baseline="-18087" dirty="0">
                <a:solidFill>
                  <a:sysClr val="windowText" lastClr="000000"/>
                </a:solidFill>
                <a:latin typeface="Cambria Math"/>
                <a:cs typeface="Cambria Math"/>
              </a:rPr>
              <a:t> </a:t>
            </a:r>
            <a:r>
              <a:rPr sz="3225" kern="0" spc="75" baseline="-18087" dirty="0">
                <a:solidFill>
                  <a:sysClr val="windowText" lastClr="000000"/>
                </a:solidFill>
                <a:latin typeface="Cambria Math"/>
                <a:cs typeface="Cambria Math"/>
              </a:rPr>
              <a:t>𝑒</a:t>
            </a:r>
            <a:r>
              <a:rPr sz="1550" kern="0" spc="50" dirty="0">
                <a:solidFill>
                  <a:sysClr val="windowText" lastClr="000000"/>
                </a:solidFill>
                <a:latin typeface="Cambria Math"/>
                <a:cs typeface="Cambria Math"/>
              </a:rPr>
              <a:t>−</a:t>
            </a:r>
            <a:endParaRPr sz="1550" kern="0" dirty="0">
              <a:solidFill>
                <a:sysClr val="windowText" lastClr="000000"/>
              </a:solidFill>
              <a:latin typeface="Cambria Math"/>
              <a:cs typeface="Cambria Math"/>
            </a:endParaRPr>
          </a:p>
        </p:txBody>
      </p:sp>
      <p:grpSp>
        <p:nvGrpSpPr>
          <p:cNvPr id="5197" name="object 41">
            <a:extLst>
              <a:ext uri="{FF2B5EF4-FFF2-40B4-BE49-F238E27FC236}">
                <a16:creationId xmlns:a16="http://schemas.microsoft.com/office/drawing/2014/main" id="{527C300D-43C2-9947-4A7D-D9CF166CE6F4}"/>
              </a:ext>
            </a:extLst>
          </p:cNvPr>
          <p:cNvGrpSpPr/>
          <p:nvPr/>
        </p:nvGrpSpPr>
        <p:grpSpPr>
          <a:xfrm>
            <a:off x="1771946" y="2053590"/>
            <a:ext cx="3784600" cy="1962150"/>
            <a:chOff x="295275" y="866775"/>
            <a:chExt cx="3784600" cy="1962150"/>
          </a:xfrm>
        </p:grpSpPr>
        <p:sp>
          <p:nvSpPr>
            <p:cNvPr id="5198" name="object 42">
              <a:extLst>
                <a:ext uri="{FF2B5EF4-FFF2-40B4-BE49-F238E27FC236}">
                  <a16:creationId xmlns:a16="http://schemas.microsoft.com/office/drawing/2014/main" id="{B9E41C52-9898-7C08-6FA1-E6A2341B8FEC}"/>
                </a:ext>
              </a:extLst>
            </p:cNvPr>
            <p:cNvSpPr/>
            <p:nvPr/>
          </p:nvSpPr>
          <p:spPr>
            <a:xfrm>
              <a:off x="295275" y="866774"/>
              <a:ext cx="3784600" cy="1962150"/>
            </a:xfrm>
            <a:custGeom>
              <a:avLst/>
              <a:gdLst/>
              <a:ahLst/>
              <a:cxnLst/>
              <a:rect l="l" t="t" r="r" b="b"/>
              <a:pathLst>
                <a:path w="3784600" h="1962150">
                  <a:moveTo>
                    <a:pt x="3784473" y="1847850"/>
                  </a:moveTo>
                  <a:lnTo>
                    <a:pt x="3761613" y="1828800"/>
                  </a:lnTo>
                  <a:lnTo>
                    <a:pt x="3652647" y="1737995"/>
                  </a:lnTo>
                  <a:lnTo>
                    <a:pt x="3645954" y="1734400"/>
                  </a:lnTo>
                  <a:lnTo>
                    <a:pt x="3621417" y="1754339"/>
                  </a:lnTo>
                  <a:lnTo>
                    <a:pt x="3623487" y="1761324"/>
                  </a:lnTo>
                  <a:lnTo>
                    <a:pt x="3628263" y="1767205"/>
                  </a:lnTo>
                  <a:lnTo>
                    <a:pt x="3702177" y="1828800"/>
                  </a:lnTo>
                  <a:lnTo>
                    <a:pt x="1819275" y="1828800"/>
                  </a:lnTo>
                  <a:lnTo>
                    <a:pt x="1819275" y="82296"/>
                  </a:lnTo>
                  <a:lnTo>
                    <a:pt x="1880870" y="156210"/>
                  </a:lnTo>
                  <a:lnTo>
                    <a:pt x="1886750" y="160972"/>
                  </a:lnTo>
                  <a:lnTo>
                    <a:pt x="1893735" y="162991"/>
                  </a:lnTo>
                  <a:lnTo>
                    <a:pt x="1900986" y="162229"/>
                  </a:lnTo>
                  <a:lnTo>
                    <a:pt x="1907667" y="158623"/>
                  </a:lnTo>
                  <a:lnTo>
                    <a:pt x="1912416" y="152742"/>
                  </a:lnTo>
                  <a:lnTo>
                    <a:pt x="1914436" y="145757"/>
                  </a:lnTo>
                  <a:lnTo>
                    <a:pt x="1913674" y="138506"/>
                  </a:lnTo>
                  <a:lnTo>
                    <a:pt x="1910080" y="131826"/>
                  </a:lnTo>
                  <a:lnTo>
                    <a:pt x="1824990" y="29718"/>
                  </a:lnTo>
                  <a:lnTo>
                    <a:pt x="1800225" y="0"/>
                  </a:lnTo>
                  <a:lnTo>
                    <a:pt x="1690370" y="131826"/>
                  </a:lnTo>
                  <a:lnTo>
                    <a:pt x="1686763" y="138506"/>
                  </a:lnTo>
                  <a:lnTo>
                    <a:pt x="1686001" y="145757"/>
                  </a:lnTo>
                  <a:lnTo>
                    <a:pt x="1688020" y="152742"/>
                  </a:lnTo>
                  <a:lnTo>
                    <a:pt x="1692783" y="158623"/>
                  </a:lnTo>
                  <a:lnTo>
                    <a:pt x="1699450" y="162229"/>
                  </a:lnTo>
                  <a:lnTo>
                    <a:pt x="1706702" y="162991"/>
                  </a:lnTo>
                  <a:lnTo>
                    <a:pt x="1713687" y="160972"/>
                  </a:lnTo>
                  <a:lnTo>
                    <a:pt x="1719580" y="156210"/>
                  </a:lnTo>
                  <a:lnTo>
                    <a:pt x="1781175" y="82296"/>
                  </a:lnTo>
                  <a:lnTo>
                    <a:pt x="1781175" y="1828800"/>
                  </a:lnTo>
                  <a:lnTo>
                    <a:pt x="0" y="1828800"/>
                  </a:lnTo>
                  <a:lnTo>
                    <a:pt x="0" y="1866900"/>
                  </a:lnTo>
                  <a:lnTo>
                    <a:pt x="3702177" y="1866900"/>
                  </a:lnTo>
                  <a:lnTo>
                    <a:pt x="3628263" y="1928495"/>
                  </a:lnTo>
                  <a:lnTo>
                    <a:pt x="3623487" y="1934387"/>
                  </a:lnTo>
                  <a:lnTo>
                    <a:pt x="3621417" y="1941372"/>
                  </a:lnTo>
                  <a:lnTo>
                    <a:pt x="3622129" y="1948624"/>
                  </a:lnTo>
                  <a:lnTo>
                    <a:pt x="3625723" y="1955292"/>
                  </a:lnTo>
                  <a:lnTo>
                    <a:pt x="3631615" y="1960054"/>
                  </a:lnTo>
                  <a:lnTo>
                    <a:pt x="3638651" y="1962073"/>
                  </a:lnTo>
                  <a:lnTo>
                    <a:pt x="3645954" y="1961311"/>
                  </a:lnTo>
                  <a:lnTo>
                    <a:pt x="3652647" y="1957705"/>
                  </a:lnTo>
                  <a:lnTo>
                    <a:pt x="3761613" y="1866900"/>
                  </a:lnTo>
                  <a:lnTo>
                    <a:pt x="3784473" y="184785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99" name="object 43">
              <a:extLst>
                <a:ext uri="{FF2B5EF4-FFF2-40B4-BE49-F238E27FC236}">
                  <a16:creationId xmlns:a16="http://schemas.microsoft.com/office/drawing/2014/main" id="{265864BC-F985-AD3F-016D-2669706DF4A2}"/>
                </a:ext>
              </a:extLst>
            </p:cNvPr>
            <p:cNvSpPr/>
            <p:nvPr/>
          </p:nvSpPr>
          <p:spPr>
            <a:xfrm>
              <a:off x="1995551" y="1233550"/>
              <a:ext cx="228600" cy="771525"/>
            </a:xfrm>
            <a:custGeom>
              <a:avLst/>
              <a:gdLst/>
              <a:ahLst/>
              <a:cxnLst/>
              <a:rect l="l" t="t" r="r" b="b"/>
              <a:pathLst>
                <a:path w="228600" h="771525">
                  <a:moveTo>
                    <a:pt x="0" y="0"/>
                  </a:moveTo>
                  <a:lnTo>
                    <a:pt x="228600" y="0"/>
                  </a:lnTo>
                </a:path>
                <a:path w="228600" h="771525">
                  <a:moveTo>
                    <a:pt x="0" y="771525"/>
                  </a:moveTo>
                  <a:lnTo>
                    <a:pt x="228600" y="771525"/>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00" name="object 44">
            <a:extLst>
              <a:ext uri="{FF2B5EF4-FFF2-40B4-BE49-F238E27FC236}">
                <a16:creationId xmlns:a16="http://schemas.microsoft.com/office/drawing/2014/main" id="{CE178386-7788-F87C-77A2-67E6CC15DF08}"/>
              </a:ext>
            </a:extLst>
          </p:cNvPr>
          <p:cNvSpPr txBox="1"/>
          <p:nvPr/>
        </p:nvSpPr>
        <p:spPr>
          <a:xfrm>
            <a:off x="3273975" y="2245931"/>
            <a:ext cx="126364"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rgbClr val="945200"/>
                </a:solidFill>
                <a:latin typeface="Cambria Math"/>
                <a:cs typeface="Cambria Math"/>
              </a:rPr>
              <a:t>1</a:t>
            </a:r>
            <a:endParaRPr sz="1400" kern="0">
              <a:solidFill>
                <a:sysClr val="windowText" lastClr="000000"/>
              </a:solidFill>
              <a:latin typeface="Cambria Math"/>
              <a:cs typeface="Cambria Math"/>
            </a:endParaRPr>
          </a:p>
        </p:txBody>
      </p:sp>
      <p:sp>
        <p:nvSpPr>
          <p:cNvPr id="5201" name="object 45">
            <a:extLst>
              <a:ext uri="{FF2B5EF4-FFF2-40B4-BE49-F238E27FC236}">
                <a16:creationId xmlns:a16="http://schemas.microsoft.com/office/drawing/2014/main" id="{9E3D3457-9B03-0AE7-AFF7-635B90F21A15}"/>
              </a:ext>
            </a:extLst>
          </p:cNvPr>
          <p:cNvSpPr txBox="1"/>
          <p:nvPr/>
        </p:nvSpPr>
        <p:spPr>
          <a:xfrm>
            <a:off x="3121321" y="3021393"/>
            <a:ext cx="268605"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25" dirty="0">
                <a:solidFill>
                  <a:sysClr val="windowText" lastClr="000000"/>
                </a:solidFill>
                <a:latin typeface="Cambria Math"/>
                <a:cs typeface="Cambria Math"/>
              </a:rPr>
              <a:t>0.5</a:t>
            </a:r>
            <a:endParaRPr sz="1400" kern="0">
              <a:solidFill>
                <a:sysClr val="windowText" lastClr="000000"/>
              </a:solidFill>
              <a:latin typeface="Cambria Math"/>
              <a:cs typeface="Cambria Math"/>
            </a:endParaRPr>
          </a:p>
        </p:txBody>
      </p:sp>
      <p:grpSp>
        <p:nvGrpSpPr>
          <p:cNvPr id="5202" name="object 46">
            <a:extLst>
              <a:ext uri="{FF2B5EF4-FFF2-40B4-BE49-F238E27FC236}">
                <a16:creationId xmlns:a16="http://schemas.microsoft.com/office/drawing/2014/main" id="{8778A1F6-A1AE-9C69-3483-5C2AD9CCAB40}"/>
              </a:ext>
            </a:extLst>
          </p:cNvPr>
          <p:cNvGrpSpPr/>
          <p:nvPr/>
        </p:nvGrpSpPr>
        <p:grpSpPr>
          <a:xfrm>
            <a:off x="1790996" y="2260853"/>
            <a:ext cx="3600450" cy="1574165"/>
            <a:chOff x="314325" y="1074038"/>
            <a:chExt cx="3600450" cy="1574165"/>
          </a:xfrm>
        </p:grpSpPr>
        <p:sp>
          <p:nvSpPr>
            <p:cNvPr id="5203" name="object 47">
              <a:extLst>
                <a:ext uri="{FF2B5EF4-FFF2-40B4-BE49-F238E27FC236}">
                  <a16:creationId xmlns:a16="http://schemas.microsoft.com/office/drawing/2014/main" id="{A97CA778-D62B-B80A-6AAE-2B3E2BDA67BA}"/>
                </a:ext>
              </a:extLst>
            </p:cNvPr>
            <p:cNvSpPr/>
            <p:nvPr/>
          </p:nvSpPr>
          <p:spPr>
            <a:xfrm>
              <a:off x="333375" y="1285875"/>
              <a:ext cx="3562350" cy="1343025"/>
            </a:xfrm>
            <a:custGeom>
              <a:avLst/>
              <a:gdLst/>
              <a:ahLst/>
              <a:cxnLst/>
              <a:rect l="l" t="t" r="r" b="b"/>
              <a:pathLst>
                <a:path w="3562350" h="1343025">
                  <a:moveTo>
                    <a:pt x="0" y="1343025"/>
                  </a:moveTo>
                  <a:lnTo>
                    <a:pt x="874026" y="1320545"/>
                  </a:lnTo>
                  <a:lnTo>
                    <a:pt x="929769" y="1309829"/>
                  </a:lnTo>
                  <a:lnTo>
                    <a:pt x="983875" y="1297696"/>
                  </a:lnTo>
                  <a:lnTo>
                    <a:pt x="1036344" y="1284194"/>
                  </a:lnTo>
                  <a:lnTo>
                    <a:pt x="1087176" y="1269367"/>
                  </a:lnTo>
                  <a:lnTo>
                    <a:pt x="1136369" y="1253262"/>
                  </a:lnTo>
                  <a:lnTo>
                    <a:pt x="1183925" y="1235922"/>
                  </a:lnTo>
                  <a:lnTo>
                    <a:pt x="1229842" y="1217394"/>
                  </a:lnTo>
                  <a:lnTo>
                    <a:pt x="1274120" y="1197723"/>
                  </a:lnTo>
                  <a:lnTo>
                    <a:pt x="1316759" y="1176955"/>
                  </a:lnTo>
                  <a:lnTo>
                    <a:pt x="1357758" y="1155135"/>
                  </a:lnTo>
                  <a:lnTo>
                    <a:pt x="1397117" y="1132308"/>
                  </a:lnTo>
                  <a:lnTo>
                    <a:pt x="1434836" y="1108521"/>
                  </a:lnTo>
                  <a:lnTo>
                    <a:pt x="1470914" y="1083818"/>
                  </a:lnTo>
                  <a:lnTo>
                    <a:pt x="1510917" y="1053016"/>
                  </a:lnTo>
                  <a:lnTo>
                    <a:pt x="1547800" y="1020181"/>
                  </a:lnTo>
                  <a:lnTo>
                    <a:pt x="1581873" y="985518"/>
                  </a:lnTo>
                  <a:lnTo>
                    <a:pt x="1613449" y="949228"/>
                  </a:lnTo>
                  <a:lnTo>
                    <a:pt x="1642838" y="911516"/>
                  </a:lnTo>
                  <a:lnTo>
                    <a:pt x="1670352" y="872585"/>
                  </a:lnTo>
                  <a:lnTo>
                    <a:pt x="1696303" y="832637"/>
                  </a:lnTo>
                  <a:lnTo>
                    <a:pt x="1721001" y="791877"/>
                  </a:lnTo>
                  <a:lnTo>
                    <a:pt x="1744759" y="750506"/>
                  </a:lnTo>
                  <a:lnTo>
                    <a:pt x="1767888" y="708730"/>
                  </a:lnTo>
                  <a:lnTo>
                    <a:pt x="1790700" y="666750"/>
                  </a:lnTo>
                </a:path>
                <a:path w="3562350" h="1343025">
                  <a:moveTo>
                    <a:pt x="3562350" y="0"/>
                  </a:moveTo>
                  <a:lnTo>
                    <a:pt x="2692908" y="23495"/>
                  </a:lnTo>
                  <a:lnTo>
                    <a:pt x="2637453" y="34653"/>
                  </a:lnTo>
                  <a:lnTo>
                    <a:pt x="2583630" y="47288"/>
                  </a:lnTo>
                  <a:lnTo>
                    <a:pt x="2531439" y="61351"/>
                  </a:lnTo>
                  <a:lnTo>
                    <a:pt x="2480878" y="76797"/>
                  </a:lnTo>
                  <a:lnTo>
                    <a:pt x="2431949" y="93576"/>
                  </a:lnTo>
                  <a:lnTo>
                    <a:pt x="2384650" y="111641"/>
                  </a:lnTo>
                  <a:lnTo>
                    <a:pt x="2338982" y="130946"/>
                  </a:lnTo>
                  <a:lnTo>
                    <a:pt x="2294943" y="151442"/>
                  </a:lnTo>
                  <a:lnTo>
                    <a:pt x="2252533" y="173081"/>
                  </a:lnTo>
                  <a:lnTo>
                    <a:pt x="2211753" y="195817"/>
                  </a:lnTo>
                  <a:lnTo>
                    <a:pt x="2172601" y="219602"/>
                  </a:lnTo>
                  <a:lnTo>
                    <a:pt x="2135078" y="244388"/>
                  </a:lnTo>
                  <a:lnTo>
                    <a:pt x="2099183" y="270128"/>
                  </a:lnTo>
                  <a:lnTo>
                    <a:pt x="2059412" y="302255"/>
                  </a:lnTo>
                  <a:lnTo>
                    <a:pt x="2022745" y="336493"/>
                  </a:lnTo>
                  <a:lnTo>
                    <a:pt x="1988871" y="372634"/>
                  </a:lnTo>
                  <a:lnTo>
                    <a:pt x="1957478" y="410464"/>
                  </a:lnTo>
                  <a:lnTo>
                    <a:pt x="1928258" y="449772"/>
                  </a:lnTo>
                  <a:lnTo>
                    <a:pt x="1900900" y="490349"/>
                  </a:lnTo>
                  <a:lnTo>
                    <a:pt x="1875093" y="531981"/>
                  </a:lnTo>
                  <a:lnTo>
                    <a:pt x="1850527" y="574459"/>
                  </a:lnTo>
                  <a:lnTo>
                    <a:pt x="1826893" y="617570"/>
                  </a:lnTo>
                  <a:lnTo>
                    <a:pt x="1803878" y="661104"/>
                  </a:lnTo>
                  <a:lnTo>
                    <a:pt x="1781175" y="704850"/>
                  </a:lnTo>
                </a:path>
              </a:pathLst>
            </a:custGeom>
            <a:ln w="381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4" name="object 48">
              <a:extLst>
                <a:ext uri="{FF2B5EF4-FFF2-40B4-BE49-F238E27FC236}">
                  <a16:creationId xmlns:a16="http://schemas.microsoft.com/office/drawing/2014/main" id="{A5FDAA29-8DC9-F852-A9E2-C4370A45EEFE}"/>
                </a:ext>
              </a:extLst>
            </p:cNvPr>
            <p:cNvSpPr/>
            <p:nvPr/>
          </p:nvSpPr>
          <p:spPr>
            <a:xfrm>
              <a:off x="2095500" y="1228725"/>
              <a:ext cx="1800225" cy="0"/>
            </a:xfrm>
            <a:custGeom>
              <a:avLst/>
              <a:gdLst/>
              <a:ahLst/>
              <a:cxnLst/>
              <a:rect l="l" t="t" r="r" b="b"/>
              <a:pathLst>
                <a:path w="1800225">
                  <a:moveTo>
                    <a:pt x="1799971" y="0"/>
                  </a:moveTo>
                  <a:lnTo>
                    <a:pt x="0" y="0"/>
                  </a:lnTo>
                </a:path>
              </a:pathLst>
            </a:custGeom>
            <a:ln w="38100">
              <a:solidFill>
                <a:srgbClr val="000000"/>
              </a:solidFill>
              <a:prstDash val="sysDot"/>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5" name="object 49">
              <a:extLst>
                <a:ext uri="{FF2B5EF4-FFF2-40B4-BE49-F238E27FC236}">
                  <a16:creationId xmlns:a16="http://schemas.microsoft.com/office/drawing/2014/main" id="{F9A9EA90-A420-AD0F-1559-418CD75533C0}"/>
                </a:ext>
              </a:extLst>
            </p:cNvPr>
            <p:cNvSpPr/>
            <p:nvPr/>
          </p:nvSpPr>
          <p:spPr>
            <a:xfrm>
              <a:off x="360578" y="1074038"/>
              <a:ext cx="3385185" cy="1472565"/>
            </a:xfrm>
            <a:custGeom>
              <a:avLst/>
              <a:gdLst/>
              <a:ahLst/>
              <a:cxnLst/>
              <a:rect l="l" t="t" r="r" b="b"/>
              <a:pathLst>
                <a:path w="3385185" h="1472564">
                  <a:moveTo>
                    <a:pt x="1384" y="1468869"/>
                  </a:moveTo>
                  <a:lnTo>
                    <a:pt x="342" y="1465173"/>
                  </a:lnTo>
                  <a:lnTo>
                    <a:pt x="165" y="1465834"/>
                  </a:lnTo>
                  <a:lnTo>
                    <a:pt x="977" y="1468513"/>
                  </a:lnTo>
                  <a:lnTo>
                    <a:pt x="1384" y="1468869"/>
                  </a:lnTo>
                  <a:close/>
                </a:path>
                <a:path w="3385185" h="1472564">
                  <a:moveTo>
                    <a:pt x="4800" y="1471790"/>
                  </a:moveTo>
                  <a:lnTo>
                    <a:pt x="1384" y="1468869"/>
                  </a:lnTo>
                  <a:lnTo>
                    <a:pt x="1689" y="1469898"/>
                  </a:lnTo>
                  <a:lnTo>
                    <a:pt x="4419" y="1471803"/>
                  </a:lnTo>
                  <a:lnTo>
                    <a:pt x="4800" y="1471790"/>
                  </a:lnTo>
                  <a:close/>
                </a:path>
                <a:path w="3385185" h="1472564">
                  <a:moveTo>
                    <a:pt x="97840" y="1430274"/>
                  </a:moveTo>
                  <a:lnTo>
                    <a:pt x="97472" y="1430413"/>
                  </a:lnTo>
                  <a:lnTo>
                    <a:pt x="97840" y="1430274"/>
                  </a:lnTo>
                  <a:close/>
                </a:path>
                <a:path w="3385185" h="1472564">
                  <a:moveTo>
                    <a:pt x="230505" y="1422603"/>
                  </a:moveTo>
                  <a:lnTo>
                    <a:pt x="229831" y="1423263"/>
                  </a:lnTo>
                  <a:lnTo>
                    <a:pt x="229984" y="1423289"/>
                  </a:lnTo>
                  <a:lnTo>
                    <a:pt x="230505" y="1422603"/>
                  </a:lnTo>
                  <a:close/>
                </a:path>
                <a:path w="3385185" h="1472564">
                  <a:moveTo>
                    <a:pt x="254000" y="1422273"/>
                  </a:moveTo>
                  <a:lnTo>
                    <a:pt x="253695" y="1422654"/>
                  </a:lnTo>
                  <a:lnTo>
                    <a:pt x="254000" y="1422273"/>
                  </a:lnTo>
                  <a:close/>
                </a:path>
                <a:path w="3385185" h="1472564">
                  <a:moveTo>
                    <a:pt x="620115" y="1425206"/>
                  </a:moveTo>
                  <a:lnTo>
                    <a:pt x="619988" y="1424305"/>
                  </a:lnTo>
                  <a:lnTo>
                    <a:pt x="618705" y="1419352"/>
                  </a:lnTo>
                  <a:lnTo>
                    <a:pt x="618705" y="1424559"/>
                  </a:lnTo>
                  <a:lnTo>
                    <a:pt x="617588" y="1427619"/>
                  </a:lnTo>
                  <a:lnTo>
                    <a:pt x="617474" y="1427861"/>
                  </a:lnTo>
                  <a:lnTo>
                    <a:pt x="617067" y="1426756"/>
                  </a:lnTo>
                  <a:lnTo>
                    <a:pt x="617156" y="1427695"/>
                  </a:lnTo>
                  <a:lnTo>
                    <a:pt x="617093" y="1427276"/>
                  </a:lnTo>
                  <a:lnTo>
                    <a:pt x="617016" y="1426629"/>
                  </a:lnTo>
                  <a:lnTo>
                    <a:pt x="617067" y="1426756"/>
                  </a:lnTo>
                  <a:lnTo>
                    <a:pt x="617004" y="1425321"/>
                  </a:lnTo>
                  <a:lnTo>
                    <a:pt x="617131" y="1426921"/>
                  </a:lnTo>
                  <a:lnTo>
                    <a:pt x="617474" y="1427861"/>
                  </a:lnTo>
                  <a:lnTo>
                    <a:pt x="618705" y="1424559"/>
                  </a:lnTo>
                  <a:lnTo>
                    <a:pt x="618705" y="1419352"/>
                  </a:lnTo>
                  <a:lnTo>
                    <a:pt x="618617" y="1419009"/>
                  </a:lnTo>
                  <a:lnTo>
                    <a:pt x="618617" y="1423035"/>
                  </a:lnTo>
                  <a:lnTo>
                    <a:pt x="618413" y="1421701"/>
                  </a:lnTo>
                  <a:lnTo>
                    <a:pt x="617156" y="1419847"/>
                  </a:lnTo>
                  <a:lnTo>
                    <a:pt x="617156" y="1419479"/>
                  </a:lnTo>
                  <a:lnTo>
                    <a:pt x="617181" y="1419860"/>
                  </a:lnTo>
                  <a:lnTo>
                    <a:pt x="618413" y="1421701"/>
                  </a:lnTo>
                  <a:lnTo>
                    <a:pt x="618617" y="1423035"/>
                  </a:lnTo>
                  <a:lnTo>
                    <a:pt x="618617" y="1419009"/>
                  </a:lnTo>
                  <a:lnTo>
                    <a:pt x="618578" y="1418856"/>
                  </a:lnTo>
                  <a:lnTo>
                    <a:pt x="616953" y="1417866"/>
                  </a:lnTo>
                  <a:lnTo>
                    <a:pt x="616953" y="1422793"/>
                  </a:lnTo>
                  <a:lnTo>
                    <a:pt x="616940" y="1423695"/>
                  </a:lnTo>
                  <a:lnTo>
                    <a:pt x="616839" y="1422603"/>
                  </a:lnTo>
                  <a:lnTo>
                    <a:pt x="616839" y="1421180"/>
                  </a:lnTo>
                  <a:lnTo>
                    <a:pt x="616953" y="1422793"/>
                  </a:lnTo>
                  <a:lnTo>
                    <a:pt x="616953" y="1417866"/>
                  </a:lnTo>
                  <a:lnTo>
                    <a:pt x="616267" y="1417447"/>
                  </a:lnTo>
                  <a:lnTo>
                    <a:pt x="615784" y="1416685"/>
                  </a:lnTo>
                  <a:lnTo>
                    <a:pt x="615784" y="1417193"/>
                  </a:lnTo>
                  <a:lnTo>
                    <a:pt x="615645" y="1417104"/>
                  </a:lnTo>
                  <a:lnTo>
                    <a:pt x="615645" y="1422793"/>
                  </a:lnTo>
                  <a:lnTo>
                    <a:pt x="613905" y="1417967"/>
                  </a:lnTo>
                  <a:lnTo>
                    <a:pt x="615645" y="1422793"/>
                  </a:lnTo>
                  <a:lnTo>
                    <a:pt x="615645" y="1417104"/>
                  </a:lnTo>
                  <a:lnTo>
                    <a:pt x="615429" y="1416951"/>
                  </a:lnTo>
                  <a:lnTo>
                    <a:pt x="615556" y="1417015"/>
                  </a:lnTo>
                  <a:lnTo>
                    <a:pt x="615784" y="1417193"/>
                  </a:lnTo>
                  <a:lnTo>
                    <a:pt x="615784" y="1416685"/>
                  </a:lnTo>
                  <a:lnTo>
                    <a:pt x="614908" y="1415300"/>
                  </a:lnTo>
                  <a:lnTo>
                    <a:pt x="611860" y="1413776"/>
                  </a:lnTo>
                  <a:lnTo>
                    <a:pt x="610628" y="1413129"/>
                  </a:lnTo>
                  <a:lnTo>
                    <a:pt x="609917" y="1412748"/>
                  </a:lnTo>
                  <a:lnTo>
                    <a:pt x="609777" y="1412748"/>
                  </a:lnTo>
                  <a:lnTo>
                    <a:pt x="608596" y="1412125"/>
                  </a:lnTo>
                  <a:lnTo>
                    <a:pt x="606069" y="1411097"/>
                  </a:lnTo>
                  <a:lnTo>
                    <a:pt x="605675" y="1410843"/>
                  </a:lnTo>
                  <a:lnTo>
                    <a:pt x="604558" y="1410538"/>
                  </a:lnTo>
                  <a:lnTo>
                    <a:pt x="604558" y="1434350"/>
                  </a:lnTo>
                  <a:lnTo>
                    <a:pt x="603059" y="1433042"/>
                  </a:lnTo>
                  <a:lnTo>
                    <a:pt x="603059" y="1429004"/>
                  </a:lnTo>
                  <a:lnTo>
                    <a:pt x="603097" y="1433068"/>
                  </a:lnTo>
                  <a:lnTo>
                    <a:pt x="604558" y="1434350"/>
                  </a:lnTo>
                  <a:lnTo>
                    <a:pt x="604558" y="1410538"/>
                  </a:lnTo>
                  <a:lnTo>
                    <a:pt x="603859" y="1410335"/>
                  </a:lnTo>
                  <a:lnTo>
                    <a:pt x="602830" y="1409954"/>
                  </a:lnTo>
                  <a:lnTo>
                    <a:pt x="601014" y="1409446"/>
                  </a:lnTo>
                  <a:lnTo>
                    <a:pt x="601014" y="1432102"/>
                  </a:lnTo>
                  <a:lnTo>
                    <a:pt x="600671" y="1431632"/>
                  </a:lnTo>
                  <a:lnTo>
                    <a:pt x="600671" y="1431925"/>
                  </a:lnTo>
                  <a:lnTo>
                    <a:pt x="600456" y="1431798"/>
                  </a:lnTo>
                  <a:lnTo>
                    <a:pt x="600621" y="1431886"/>
                  </a:lnTo>
                  <a:lnTo>
                    <a:pt x="600214" y="1431175"/>
                  </a:lnTo>
                  <a:lnTo>
                    <a:pt x="600583" y="1431798"/>
                  </a:lnTo>
                  <a:lnTo>
                    <a:pt x="600671" y="1431925"/>
                  </a:lnTo>
                  <a:lnTo>
                    <a:pt x="600671" y="1431632"/>
                  </a:lnTo>
                  <a:lnTo>
                    <a:pt x="599668" y="1430223"/>
                  </a:lnTo>
                  <a:lnTo>
                    <a:pt x="599478" y="1429893"/>
                  </a:lnTo>
                  <a:lnTo>
                    <a:pt x="601014" y="1432102"/>
                  </a:lnTo>
                  <a:lnTo>
                    <a:pt x="601014" y="1409446"/>
                  </a:lnTo>
                  <a:lnTo>
                    <a:pt x="597420" y="1408430"/>
                  </a:lnTo>
                  <a:lnTo>
                    <a:pt x="595820" y="1408188"/>
                  </a:lnTo>
                  <a:lnTo>
                    <a:pt x="592569" y="1407807"/>
                  </a:lnTo>
                  <a:lnTo>
                    <a:pt x="592239" y="1407807"/>
                  </a:lnTo>
                  <a:lnTo>
                    <a:pt x="582168" y="1407160"/>
                  </a:lnTo>
                  <a:lnTo>
                    <a:pt x="573811" y="1407160"/>
                  </a:lnTo>
                  <a:lnTo>
                    <a:pt x="561936" y="1406779"/>
                  </a:lnTo>
                  <a:lnTo>
                    <a:pt x="553986" y="1406779"/>
                  </a:lnTo>
                  <a:lnTo>
                    <a:pt x="542823" y="1406156"/>
                  </a:lnTo>
                  <a:lnTo>
                    <a:pt x="536638" y="1406156"/>
                  </a:lnTo>
                  <a:lnTo>
                    <a:pt x="524040" y="1405509"/>
                  </a:lnTo>
                  <a:lnTo>
                    <a:pt x="515886" y="1405509"/>
                  </a:lnTo>
                  <a:lnTo>
                    <a:pt x="504367" y="1405636"/>
                  </a:lnTo>
                  <a:lnTo>
                    <a:pt x="503758" y="1405636"/>
                  </a:lnTo>
                  <a:lnTo>
                    <a:pt x="496570" y="1406017"/>
                  </a:lnTo>
                  <a:lnTo>
                    <a:pt x="496316" y="1406017"/>
                  </a:lnTo>
                  <a:lnTo>
                    <a:pt x="483362" y="1407160"/>
                  </a:lnTo>
                  <a:lnTo>
                    <a:pt x="482688" y="1407287"/>
                  </a:lnTo>
                  <a:lnTo>
                    <a:pt x="475500" y="1408430"/>
                  </a:lnTo>
                  <a:lnTo>
                    <a:pt x="475830" y="1408303"/>
                  </a:lnTo>
                  <a:lnTo>
                    <a:pt x="457822" y="1410462"/>
                  </a:lnTo>
                  <a:lnTo>
                    <a:pt x="457708" y="1410601"/>
                  </a:lnTo>
                  <a:lnTo>
                    <a:pt x="449427" y="1411605"/>
                  </a:lnTo>
                  <a:lnTo>
                    <a:pt x="449986" y="1411605"/>
                  </a:lnTo>
                  <a:lnTo>
                    <a:pt x="431266" y="1413129"/>
                  </a:lnTo>
                  <a:lnTo>
                    <a:pt x="399364" y="1413129"/>
                  </a:lnTo>
                  <a:lnTo>
                    <a:pt x="383882" y="1412367"/>
                  </a:lnTo>
                  <a:lnTo>
                    <a:pt x="384365" y="1412367"/>
                  </a:lnTo>
                  <a:lnTo>
                    <a:pt x="378053" y="1411744"/>
                  </a:lnTo>
                  <a:lnTo>
                    <a:pt x="376796" y="1411605"/>
                  </a:lnTo>
                  <a:lnTo>
                    <a:pt x="376821" y="1411744"/>
                  </a:lnTo>
                  <a:lnTo>
                    <a:pt x="365658" y="1410601"/>
                  </a:lnTo>
                  <a:lnTo>
                    <a:pt x="365810" y="1410601"/>
                  </a:lnTo>
                  <a:lnTo>
                    <a:pt x="359689" y="1409954"/>
                  </a:lnTo>
                  <a:lnTo>
                    <a:pt x="359029" y="1409954"/>
                  </a:lnTo>
                  <a:lnTo>
                    <a:pt x="351104" y="1409573"/>
                  </a:lnTo>
                  <a:lnTo>
                    <a:pt x="351459" y="1409573"/>
                  </a:lnTo>
                  <a:lnTo>
                    <a:pt x="347141" y="1409192"/>
                  </a:lnTo>
                  <a:lnTo>
                    <a:pt x="337350" y="1408430"/>
                  </a:lnTo>
                  <a:lnTo>
                    <a:pt x="333413" y="1408188"/>
                  </a:lnTo>
                  <a:lnTo>
                    <a:pt x="331457" y="1408049"/>
                  </a:lnTo>
                  <a:lnTo>
                    <a:pt x="331812" y="1408188"/>
                  </a:lnTo>
                  <a:lnTo>
                    <a:pt x="323430" y="1407426"/>
                  </a:lnTo>
                  <a:lnTo>
                    <a:pt x="322033" y="1407287"/>
                  </a:lnTo>
                  <a:lnTo>
                    <a:pt x="320649" y="1407160"/>
                  </a:lnTo>
                  <a:lnTo>
                    <a:pt x="321398" y="1407160"/>
                  </a:lnTo>
                  <a:lnTo>
                    <a:pt x="316801" y="1406398"/>
                  </a:lnTo>
                  <a:lnTo>
                    <a:pt x="315277" y="1406156"/>
                  </a:lnTo>
                  <a:lnTo>
                    <a:pt x="314807" y="1406017"/>
                  </a:lnTo>
                  <a:lnTo>
                    <a:pt x="306171" y="1405013"/>
                  </a:lnTo>
                  <a:lnTo>
                    <a:pt x="306565" y="1405013"/>
                  </a:lnTo>
                  <a:lnTo>
                    <a:pt x="302234" y="1404251"/>
                  </a:lnTo>
                  <a:lnTo>
                    <a:pt x="301523" y="1404251"/>
                  </a:lnTo>
                  <a:lnTo>
                    <a:pt x="293598" y="1403604"/>
                  </a:lnTo>
                  <a:lnTo>
                    <a:pt x="294322" y="1403604"/>
                  </a:lnTo>
                  <a:lnTo>
                    <a:pt x="290004" y="1402842"/>
                  </a:lnTo>
                  <a:lnTo>
                    <a:pt x="287045" y="1402334"/>
                  </a:lnTo>
                  <a:lnTo>
                    <a:pt x="282536" y="1401572"/>
                  </a:lnTo>
                  <a:lnTo>
                    <a:pt x="281787" y="1401457"/>
                  </a:lnTo>
                  <a:lnTo>
                    <a:pt x="282282" y="1401533"/>
                  </a:lnTo>
                  <a:lnTo>
                    <a:pt x="281965" y="1401457"/>
                  </a:lnTo>
                  <a:lnTo>
                    <a:pt x="280035" y="1400937"/>
                  </a:lnTo>
                  <a:lnTo>
                    <a:pt x="279565" y="1400810"/>
                  </a:lnTo>
                  <a:lnTo>
                    <a:pt x="279908" y="1400937"/>
                  </a:lnTo>
                  <a:lnTo>
                    <a:pt x="279400" y="1400810"/>
                  </a:lnTo>
                  <a:lnTo>
                    <a:pt x="276453" y="1400073"/>
                  </a:lnTo>
                  <a:lnTo>
                    <a:pt x="275615" y="1399667"/>
                  </a:lnTo>
                  <a:lnTo>
                    <a:pt x="273723" y="1398778"/>
                  </a:lnTo>
                  <a:lnTo>
                    <a:pt x="273113" y="1398600"/>
                  </a:lnTo>
                  <a:lnTo>
                    <a:pt x="272643" y="1398270"/>
                  </a:lnTo>
                  <a:lnTo>
                    <a:pt x="271056" y="1397254"/>
                  </a:lnTo>
                  <a:lnTo>
                    <a:pt x="269811" y="1396492"/>
                  </a:lnTo>
                  <a:lnTo>
                    <a:pt x="267322" y="1394968"/>
                  </a:lnTo>
                  <a:lnTo>
                    <a:pt x="266877" y="1394587"/>
                  </a:lnTo>
                  <a:lnTo>
                    <a:pt x="266750" y="1394460"/>
                  </a:lnTo>
                  <a:lnTo>
                    <a:pt x="265988" y="1393698"/>
                  </a:lnTo>
                  <a:lnTo>
                    <a:pt x="265074" y="1393317"/>
                  </a:lnTo>
                  <a:lnTo>
                    <a:pt x="264477" y="1393075"/>
                  </a:lnTo>
                  <a:lnTo>
                    <a:pt x="264477" y="1407807"/>
                  </a:lnTo>
                  <a:lnTo>
                    <a:pt x="264210" y="1408099"/>
                  </a:lnTo>
                  <a:lnTo>
                    <a:pt x="264210" y="1408430"/>
                  </a:lnTo>
                  <a:lnTo>
                    <a:pt x="263931" y="1408899"/>
                  </a:lnTo>
                  <a:lnTo>
                    <a:pt x="263740" y="1409166"/>
                  </a:lnTo>
                  <a:lnTo>
                    <a:pt x="263740" y="1409573"/>
                  </a:lnTo>
                  <a:lnTo>
                    <a:pt x="263359" y="1409852"/>
                  </a:lnTo>
                  <a:lnTo>
                    <a:pt x="262636" y="1410982"/>
                  </a:lnTo>
                  <a:lnTo>
                    <a:pt x="263321" y="1409865"/>
                  </a:lnTo>
                  <a:lnTo>
                    <a:pt x="263740" y="1409573"/>
                  </a:lnTo>
                  <a:lnTo>
                    <a:pt x="263740" y="1409166"/>
                  </a:lnTo>
                  <a:lnTo>
                    <a:pt x="263563" y="1409407"/>
                  </a:lnTo>
                  <a:lnTo>
                    <a:pt x="264210" y="1408430"/>
                  </a:lnTo>
                  <a:lnTo>
                    <a:pt x="264210" y="1408099"/>
                  </a:lnTo>
                  <a:lnTo>
                    <a:pt x="263245" y="1409534"/>
                  </a:lnTo>
                  <a:lnTo>
                    <a:pt x="264071" y="1408226"/>
                  </a:lnTo>
                  <a:lnTo>
                    <a:pt x="263080" y="1409192"/>
                  </a:lnTo>
                  <a:lnTo>
                    <a:pt x="264083" y="1408201"/>
                  </a:lnTo>
                  <a:lnTo>
                    <a:pt x="264375" y="1407922"/>
                  </a:lnTo>
                  <a:lnTo>
                    <a:pt x="264477" y="1393075"/>
                  </a:lnTo>
                  <a:lnTo>
                    <a:pt x="263867" y="1392809"/>
                  </a:lnTo>
                  <a:lnTo>
                    <a:pt x="263575" y="1392694"/>
                  </a:lnTo>
                  <a:lnTo>
                    <a:pt x="261378" y="1392694"/>
                  </a:lnTo>
                  <a:lnTo>
                    <a:pt x="261378" y="1412748"/>
                  </a:lnTo>
                  <a:lnTo>
                    <a:pt x="261086" y="1413129"/>
                  </a:lnTo>
                  <a:lnTo>
                    <a:pt x="261010" y="1413395"/>
                  </a:lnTo>
                  <a:lnTo>
                    <a:pt x="261188" y="1413510"/>
                  </a:lnTo>
                  <a:lnTo>
                    <a:pt x="260908" y="1413332"/>
                  </a:lnTo>
                  <a:lnTo>
                    <a:pt x="261378" y="1412748"/>
                  </a:lnTo>
                  <a:lnTo>
                    <a:pt x="261378" y="1392694"/>
                  </a:lnTo>
                  <a:lnTo>
                    <a:pt x="258406" y="1392694"/>
                  </a:lnTo>
                  <a:lnTo>
                    <a:pt x="258140" y="1392745"/>
                  </a:lnTo>
                  <a:lnTo>
                    <a:pt x="258140" y="1411516"/>
                  </a:lnTo>
                  <a:lnTo>
                    <a:pt x="257886" y="1411617"/>
                  </a:lnTo>
                  <a:lnTo>
                    <a:pt x="258140" y="1411516"/>
                  </a:lnTo>
                  <a:lnTo>
                    <a:pt x="258140" y="1392745"/>
                  </a:lnTo>
                  <a:lnTo>
                    <a:pt x="257733" y="1392809"/>
                  </a:lnTo>
                  <a:lnTo>
                    <a:pt x="257098" y="1392923"/>
                  </a:lnTo>
                  <a:lnTo>
                    <a:pt x="257098" y="1411909"/>
                  </a:lnTo>
                  <a:lnTo>
                    <a:pt x="256908" y="1411986"/>
                  </a:lnTo>
                  <a:lnTo>
                    <a:pt x="257073" y="1411909"/>
                  </a:lnTo>
                  <a:lnTo>
                    <a:pt x="255727" y="1411744"/>
                  </a:lnTo>
                  <a:lnTo>
                    <a:pt x="256070" y="1411744"/>
                  </a:lnTo>
                  <a:lnTo>
                    <a:pt x="257073" y="1411909"/>
                  </a:lnTo>
                  <a:lnTo>
                    <a:pt x="257098" y="1392923"/>
                  </a:lnTo>
                  <a:lnTo>
                    <a:pt x="256070" y="1393075"/>
                  </a:lnTo>
                  <a:lnTo>
                    <a:pt x="257619" y="1392809"/>
                  </a:lnTo>
                  <a:lnTo>
                    <a:pt x="256908" y="1392809"/>
                  </a:lnTo>
                  <a:lnTo>
                    <a:pt x="254520" y="1393075"/>
                  </a:lnTo>
                  <a:lnTo>
                    <a:pt x="252272" y="1394079"/>
                  </a:lnTo>
                  <a:lnTo>
                    <a:pt x="251269" y="1395069"/>
                  </a:lnTo>
                  <a:lnTo>
                    <a:pt x="250240" y="1396111"/>
                  </a:lnTo>
                  <a:lnTo>
                    <a:pt x="250596" y="1395730"/>
                  </a:lnTo>
                  <a:lnTo>
                    <a:pt x="251269" y="1395069"/>
                  </a:lnTo>
                  <a:lnTo>
                    <a:pt x="250190" y="1395603"/>
                  </a:lnTo>
                  <a:lnTo>
                    <a:pt x="248742" y="1397012"/>
                  </a:lnTo>
                  <a:lnTo>
                    <a:pt x="247472" y="1399667"/>
                  </a:lnTo>
                  <a:lnTo>
                    <a:pt x="248386" y="1398346"/>
                  </a:lnTo>
                  <a:lnTo>
                    <a:pt x="248183" y="1398676"/>
                  </a:lnTo>
                  <a:lnTo>
                    <a:pt x="247688" y="1399438"/>
                  </a:lnTo>
                  <a:lnTo>
                    <a:pt x="247815" y="1399286"/>
                  </a:lnTo>
                  <a:lnTo>
                    <a:pt x="246811" y="1400810"/>
                  </a:lnTo>
                  <a:lnTo>
                    <a:pt x="247688" y="1399438"/>
                  </a:lnTo>
                  <a:lnTo>
                    <a:pt x="246202" y="1401279"/>
                  </a:lnTo>
                  <a:lnTo>
                    <a:pt x="246011" y="1401457"/>
                  </a:lnTo>
                  <a:lnTo>
                    <a:pt x="245783" y="1401699"/>
                  </a:lnTo>
                  <a:lnTo>
                    <a:pt x="245122" y="1402461"/>
                  </a:lnTo>
                  <a:lnTo>
                    <a:pt x="241884" y="1406779"/>
                  </a:lnTo>
                  <a:lnTo>
                    <a:pt x="242189" y="1406398"/>
                  </a:lnTo>
                  <a:lnTo>
                    <a:pt x="237832" y="1412125"/>
                  </a:lnTo>
                  <a:lnTo>
                    <a:pt x="236029" y="1415034"/>
                  </a:lnTo>
                  <a:lnTo>
                    <a:pt x="236308" y="1414538"/>
                  </a:lnTo>
                  <a:lnTo>
                    <a:pt x="235953" y="1415034"/>
                  </a:lnTo>
                  <a:lnTo>
                    <a:pt x="233959" y="1417955"/>
                  </a:lnTo>
                  <a:lnTo>
                    <a:pt x="233756" y="1418209"/>
                  </a:lnTo>
                  <a:lnTo>
                    <a:pt x="231533" y="1421130"/>
                  </a:lnTo>
                  <a:lnTo>
                    <a:pt x="230632" y="1422425"/>
                  </a:lnTo>
                  <a:lnTo>
                    <a:pt x="230632" y="1423162"/>
                  </a:lnTo>
                  <a:lnTo>
                    <a:pt x="230314" y="1423327"/>
                  </a:lnTo>
                  <a:lnTo>
                    <a:pt x="230517" y="1423263"/>
                  </a:lnTo>
                  <a:lnTo>
                    <a:pt x="230187" y="1423403"/>
                  </a:lnTo>
                  <a:lnTo>
                    <a:pt x="230314" y="1423377"/>
                  </a:lnTo>
                  <a:lnTo>
                    <a:pt x="230441" y="1423327"/>
                  </a:lnTo>
                  <a:lnTo>
                    <a:pt x="229920" y="1423543"/>
                  </a:lnTo>
                  <a:lnTo>
                    <a:pt x="230314" y="1423377"/>
                  </a:lnTo>
                  <a:lnTo>
                    <a:pt x="230149" y="1423416"/>
                  </a:lnTo>
                  <a:lnTo>
                    <a:pt x="230314" y="1423327"/>
                  </a:lnTo>
                  <a:lnTo>
                    <a:pt x="230073" y="1423416"/>
                  </a:lnTo>
                  <a:lnTo>
                    <a:pt x="230632" y="1423162"/>
                  </a:lnTo>
                  <a:lnTo>
                    <a:pt x="230632" y="1422425"/>
                  </a:lnTo>
                  <a:lnTo>
                    <a:pt x="230505" y="1422603"/>
                  </a:lnTo>
                  <a:lnTo>
                    <a:pt x="230035" y="1423301"/>
                  </a:lnTo>
                  <a:lnTo>
                    <a:pt x="229819" y="1423263"/>
                  </a:lnTo>
                  <a:lnTo>
                    <a:pt x="230047" y="1423035"/>
                  </a:lnTo>
                  <a:lnTo>
                    <a:pt x="228587" y="1423035"/>
                  </a:lnTo>
                  <a:lnTo>
                    <a:pt x="226123" y="1422793"/>
                  </a:lnTo>
                  <a:lnTo>
                    <a:pt x="225640" y="1422793"/>
                  </a:lnTo>
                  <a:lnTo>
                    <a:pt x="224904" y="1422654"/>
                  </a:lnTo>
                  <a:lnTo>
                    <a:pt x="223443" y="1422412"/>
                  </a:lnTo>
                  <a:lnTo>
                    <a:pt x="222669" y="1422514"/>
                  </a:lnTo>
                  <a:lnTo>
                    <a:pt x="219214" y="1421892"/>
                  </a:lnTo>
                  <a:lnTo>
                    <a:pt x="217284" y="1421650"/>
                  </a:lnTo>
                  <a:lnTo>
                    <a:pt x="216331" y="1421511"/>
                  </a:lnTo>
                  <a:lnTo>
                    <a:pt x="216738" y="1421650"/>
                  </a:lnTo>
                  <a:lnTo>
                    <a:pt x="213842" y="1421130"/>
                  </a:lnTo>
                  <a:lnTo>
                    <a:pt x="212864" y="1420964"/>
                  </a:lnTo>
                  <a:lnTo>
                    <a:pt x="212572" y="1420888"/>
                  </a:lnTo>
                  <a:lnTo>
                    <a:pt x="209867" y="1420126"/>
                  </a:lnTo>
                  <a:lnTo>
                    <a:pt x="203276" y="1418336"/>
                  </a:lnTo>
                  <a:lnTo>
                    <a:pt x="203479" y="1418336"/>
                  </a:lnTo>
                  <a:lnTo>
                    <a:pt x="198793" y="1416951"/>
                  </a:lnTo>
                  <a:lnTo>
                    <a:pt x="198450" y="1416812"/>
                  </a:lnTo>
                  <a:lnTo>
                    <a:pt x="190639" y="1414780"/>
                  </a:lnTo>
                  <a:lnTo>
                    <a:pt x="190436" y="1414729"/>
                  </a:lnTo>
                  <a:lnTo>
                    <a:pt x="190220" y="1414653"/>
                  </a:lnTo>
                  <a:lnTo>
                    <a:pt x="187769" y="1413891"/>
                  </a:lnTo>
                  <a:lnTo>
                    <a:pt x="187375" y="1413776"/>
                  </a:lnTo>
                  <a:lnTo>
                    <a:pt x="187604" y="1413891"/>
                  </a:lnTo>
                  <a:lnTo>
                    <a:pt x="181483" y="1411744"/>
                  </a:lnTo>
                  <a:lnTo>
                    <a:pt x="181356" y="1411744"/>
                  </a:lnTo>
                  <a:lnTo>
                    <a:pt x="177368" y="1410335"/>
                  </a:lnTo>
                  <a:lnTo>
                    <a:pt x="176555" y="1410335"/>
                  </a:lnTo>
                  <a:lnTo>
                    <a:pt x="170434" y="1408811"/>
                  </a:lnTo>
                  <a:lnTo>
                    <a:pt x="169659" y="1408684"/>
                  </a:lnTo>
                  <a:lnTo>
                    <a:pt x="164960" y="1408049"/>
                  </a:lnTo>
                  <a:lnTo>
                    <a:pt x="164604" y="1407922"/>
                  </a:lnTo>
                  <a:lnTo>
                    <a:pt x="157759" y="1407287"/>
                  </a:lnTo>
                  <a:lnTo>
                    <a:pt x="156743" y="1407287"/>
                  </a:lnTo>
                  <a:lnTo>
                    <a:pt x="153504" y="1407426"/>
                  </a:lnTo>
                  <a:lnTo>
                    <a:pt x="147434" y="1407426"/>
                  </a:lnTo>
                  <a:lnTo>
                    <a:pt x="143484" y="1407541"/>
                  </a:lnTo>
                  <a:lnTo>
                    <a:pt x="137007" y="1407541"/>
                  </a:lnTo>
                  <a:lnTo>
                    <a:pt x="132334" y="1407668"/>
                  </a:lnTo>
                  <a:lnTo>
                    <a:pt x="132080" y="1407668"/>
                  </a:lnTo>
                  <a:lnTo>
                    <a:pt x="123444" y="1408188"/>
                  </a:lnTo>
                  <a:lnTo>
                    <a:pt x="123012" y="1408188"/>
                  </a:lnTo>
                  <a:lnTo>
                    <a:pt x="118706" y="1408684"/>
                  </a:lnTo>
                  <a:lnTo>
                    <a:pt x="118516" y="1408684"/>
                  </a:lnTo>
                  <a:lnTo>
                    <a:pt x="110236" y="1409712"/>
                  </a:lnTo>
                  <a:lnTo>
                    <a:pt x="109054" y="1409954"/>
                  </a:lnTo>
                  <a:lnTo>
                    <a:pt x="105117" y="1411224"/>
                  </a:lnTo>
                  <a:lnTo>
                    <a:pt x="104813" y="1411224"/>
                  </a:lnTo>
                  <a:lnTo>
                    <a:pt x="99428" y="1413129"/>
                  </a:lnTo>
                  <a:lnTo>
                    <a:pt x="98971" y="1413268"/>
                  </a:lnTo>
                  <a:lnTo>
                    <a:pt x="91795" y="1416304"/>
                  </a:lnTo>
                  <a:lnTo>
                    <a:pt x="91440" y="1416443"/>
                  </a:lnTo>
                  <a:lnTo>
                    <a:pt x="86779" y="1418717"/>
                  </a:lnTo>
                  <a:lnTo>
                    <a:pt x="75552" y="1424063"/>
                  </a:lnTo>
                  <a:lnTo>
                    <a:pt x="75361" y="1424178"/>
                  </a:lnTo>
                  <a:lnTo>
                    <a:pt x="70205" y="1426921"/>
                  </a:lnTo>
                  <a:lnTo>
                    <a:pt x="70358" y="1426857"/>
                  </a:lnTo>
                  <a:lnTo>
                    <a:pt x="58153" y="1432687"/>
                  </a:lnTo>
                  <a:lnTo>
                    <a:pt x="58013" y="1432826"/>
                  </a:lnTo>
                  <a:lnTo>
                    <a:pt x="41922" y="1440942"/>
                  </a:lnTo>
                  <a:lnTo>
                    <a:pt x="37553" y="1443228"/>
                  </a:lnTo>
                  <a:lnTo>
                    <a:pt x="37960" y="1442974"/>
                  </a:lnTo>
                  <a:lnTo>
                    <a:pt x="28968" y="1446911"/>
                  </a:lnTo>
                  <a:lnTo>
                    <a:pt x="29146" y="1446911"/>
                  </a:lnTo>
                  <a:lnTo>
                    <a:pt x="25565" y="1448435"/>
                  </a:lnTo>
                  <a:lnTo>
                    <a:pt x="25361" y="1448435"/>
                  </a:lnTo>
                  <a:lnTo>
                    <a:pt x="18884" y="1451368"/>
                  </a:lnTo>
                  <a:lnTo>
                    <a:pt x="18643" y="1451368"/>
                  </a:lnTo>
                  <a:lnTo>
                    <a:pt x="16471" y="1452499"/>
                  </a:lnTo>
                  <a:lnTo>
                    <a:pt x="16675" y="1452372"/>
                  </a:lnTo>
                  <a:lnTo>
                    <a:pt x="16383" y="1452499"/>
                  </a:lnTo>
                  <a:lnTo>
                    <a:pt x="13830" y="1453667"/>
                  </a:lnTo>
                  <a:lnTo>
                    <a:pt x="13830" y="1465961"/>
                  </a:lnTo>
                  <a:lnTo>
                    <a:pt x="13347" y="1467015"/>
                  </a:lnTo>
                  <a:lnTo>
                    <a:pt x="13347" y="1468615"/>
                  </a:lnTo>
                  <a:lnTo>
                    <a:pt x="12407" y="1469136"/>
                  </a:lnTo>
                  <a:lnTo>
                    <a:pt x="13119" y="1468755"/>
                  </a:lnTo>
                  <a:lnTo>
                    <a:pt x="13284" y="1468678"/>
                  </a:lnTo>
                  <a:lnTo>
                    <a:pt x="13347" y="1467015"/>
                  </a:lnTo>
                  <a:lnTo>
                    <a:pt x="12801" y="1468208"/>
                  </a:lnTo>
                  <a:lnTo>
                    <a:pt x="12801" y="1468894"/>
                  </a:lnTo>
                  <a:lnTo>
                    <a:pt x="12801" y="1468208"/>
                  </a:lnTo>
                  <a:lnTo>
                    <a:pt x="12725" y="1468335"/>
                  </a:lnTo>
                  <a:lnTo>
                    <a:pt x="13830" y="1465961"/>
                  </a:lnTo>
                  <a:lnTo>
                    <a:pt x="13830" y="1453667"/>
                  </a:lnTo>
                  <a:lnTo>
                    <a:pt x="12712" y="1454162"/>
                  </a:lnTo>
                  <a:lnTo>
                    <a:pt x="10579" y="1455293"/>
                  </a:lnTo>
                  <a:lnTo>
                    <a:pt x="9728" y="1455775"/>
                  </a:lnTo>
                  <a:lnTo>
                    <a:pt x="9131" y="1455928"/>
                  </a:lnTo>
                  <a:lnTo>
                    <a:pt x="6680" y="1457502"/>
                  </a:lnTo>
                  <a:lnTo>
                    <a:pt x="6680" y="1457960"/>
                  </a:lnTo>
                  <a:lnTo>
                    <a:pt x="5308" y="1458607"/>
                  </a:lnTo>
                  <a:lnTo>
                    <a:pt x="5575" y="1458468"/>
                  </a:lnTo>
                  <a:lnTo>
                    <a:pt x="6680" y="1457960"/>
                  </a:lnTo>
                  <a:lnTo>
                    <a:pt x="6680" y="1457502"/>
                  </a:lnTo>
                  <a:lnTo>
                    <a:pt x="5956" y="1457960"/>
                  </a:lnTo>
                  <a:lnTo>
                    <a:pt x="5410" y="1458468"/>
                  </a:lnTo>
                  <a:lnTo>
                    <a:pt x="5854" y="1458048"/>
                  </a:lnTo>
                  <a:lnTo>
                    <a:pt x="4813" y="1458798"/>
                  </a:lnTo>
                  <a:lnTo>
                    <a:pt x="4584" y="1458861"/>
                  </a:lnTo>
                  <a:lnTo>
                    <a:pt x="3390" y="1459103"/>
                  </a:lnTo>
                  <a:lnTo>
                    <a:pt x="2070" y="1460296"/>
                  </a:lnTo>
                  <a:lnTo>
                    <a:pt x="1270" y="1460754"/>
                  </a:lnTo>
                  <a:lnTo>
                    <a:pt x="0" y="1463929"/>
                  </a:lnTo>
                  <a:lnTo>
                    <a:pt x="7518" y="1472184"/>
                  </a:lnTo>
                  <a:lnTo>
                    <a:pt x="8801" y="1471625"/>
                  </a:lnTo>
                  <a:lnTo>
                    <a:pt x="10528" y="1471549"/>
                  </a:lnTo>
                  <a:lnTo>
                    <a:pt x="12623" y="1469898"/>
                  </a:lnTo>
                  <a:lnTo>
                    <a:pt x="13106" y="1469517"/>
                  </a:lnTo>
                  <a:lnTo>
                    <a:pt x="13233" y="1468920"/>
                  </a:lnTo>
                  <a:lnTo>
                    <a:pt x="13119" y="1469517"/>
                  </a:lnTo>
                  <a:lnTo>
                    <a:pt x="14274" y="1468589"/>
                  </a:lnTo>
                  <a:lnTo>
                    <a:pt x="15252" y="1467726"/>
                  </a:lnTo>
                  <a:lnTo>
                    <a:pt x="15748" y="1467485"/>
                  </a:lnTo>
                  <a:lnTo>
                    <a:pt x="17335" y="1466723"/>
                  </a:lnTo>
                  <a:lnTo>
                    <a:pt x="15240" y="1467751"/>
                  </a:lnTo>
                  <a:lnTo>
                    <a:pt x="14274" y="1468589"/>
                  </a:lnTo>
                  <a:lnTo>
                    <a:pt x="15760" y="1467993"/>
                  </a:lnTo>
                  <a:lnTo>
                    <a:pt x="17145" y="1467104"/>
                  </a:lnTo>
                  <a:lnTo>
                    <a:pt x="17678" y="1466862"/>
                  </a:lnTo>
                  <a:lnTo>
                    <a:pt x="18542" y="1466481"/>
                  </a:lnTo>
                  <a:lnTo>
                    <a:pt x="18326" y="1466723"/>
                  </a:lnTo>
                  <a:lnTo>
                    <a:pt x="18821" y="1466481"/>
                  </a:lnTo>
                  <a:lnTo>
                    <a:pt x="22542" y="1464576"/>
                  </a:lnTo>
                  <a:lnTo>
                    <a:pt x="24422" y="1463687"/>
                  </a:lnTo>
                  <a:lnTo>
                    <a:pt x="24701" y="1463548"/>
                  </a:lnTo>
                  <a:lnTo>
                    <a:pt x="30861" y="1460754"/>
                  </a:lnTo>
                  <a:lnTo>
                    <a:pt x="30581" y="1460893"/>
                  </a:lnTo>
                  <a:lnTo>
                    <a:pt x="30899" y="1460754"/>
                  </a:lnTo>
                  <a:lnTo>
                    <a:pt x="34188" y="1459484"/>
                  </a:lnTo>
                  <a:lnTo>
                    <a:pt x="34429" y="1459369"/>
                  </a:lnTo>
                  <a:lnTo>
                    <a:pt x="39370" y="1457198"/>
                  </a:lnTo>
                  <a:lnTo>
                    <a:pt x="41402" y="1456309"/>
                  </a:lnTo>
                  <a:lnTo>
                    <a:pt x="43154" y="1455547"/>
                  </a:lnTo>
                  <a:lnTo>
                    <a:pt x="43446" y="1455432"/>
                  </a:lnTo>
                  <a:lnTo>
                    <a:pt x="43637" y="1455293"/>
                  </a:lnTo>
                  <a:lnTo>
                    <a:pt x="47993" y="1453261"/>
                  </a:lnTo>
                  <a:lnTo>
                    <a:pt x="58915" y="1448054"/>
                  </a:lnTo>
                  <a:lnTo>
                    <a:pt x="58572" y="1448054"/>
                  </a:lnTo>
                  <a:lnTo>
                    <a:pt x="64046" y="1445641"/>
                  </a:lnTo>
                  <a:lnTo>
                    <a:pt x="64223" y="1445641"/>
                  </a:lnTo>
                  <a:lnTo>
                    <a:pt x="69405" y="1443228"/>
                  </a:lnTo>
                  <a:lnTo>
                    <a:pt x="76225" y="1440053"/>
                  </a:lnTo>
                  <a:lnTo>
                    <a:pt x="81711" y="1437767"/>
                  </a:lnTo>
                  <a:lnTo>
                    <a:pt x="82105" y="1437767"/>
                  </a:lnTo>
                  <a:lnTo>
                    <a:pt x="93294" y="1432318"/>
                  </a:lnTo>
                  <a:lnTo>
                    <a:pt x="93141" y="1432560"/>
                  </a:lnTo>
                  <a:lnTo>
                    <a:pt x="93662" y="1432318"/>
                  </a:lnTo>
                  <a:lnTo>
                    <a:pt x="97345" y="1430515"/>
                  </a:lnTo>
                  <a:lnTo>
                    <a:pt x="97472" y="1430401"/>
                  </a:lnTo>
                  <a:lnTo>
                    <a:pt x="104368" y="1427734"/>
                  </a:lnTo>
                  <a:lnTo>
                    <a:pt x="104698" y="1427619"/>
                  </a:lnTo>
                  <a:lnTo>
                    <a:pt x="104305" y="1427734"/>
                  </a:lnTo>
                  <a:lnTo>
                    <a:pt x="107010" y="1426857"/>
                  </a:lnTo>
                  <a:lnTo>
                    <a:pt x="109715" y="1425968"/>
                  </a:lnTo>
                  <a:lnTo>
                    <a:pt x="109194" y="1426210"/>
                  </a:lnTo>
                  <a:lnTo>
                    <a:pt x="110185" y="1425968"/>
                  </a:lnTo>
                  <a:lnTo>
                    <a:pt x="112268" y="1425448"/>
                  </a:lnTo>
                  <a:lnTo>
                    <a:pt x="114096" y="1425206"/>
                  </a:lnTo>
                  <a:lnTo>
                    <a:pt x="120548" y="1424305"/>
                  </a:lnTo>
                  <a:lnTo>
                    <a:pt x="120015" y="1424305"/>
                  </a:lnTo>
                  <a:lnTo>
                    <a:pt x="124333" y="1424063"/>
                  </a:lnTo>
                  <a:lnTo>
                    <a:pt x="132549" y="1423809"/>
                  </a:lnTo>
                  <a:lnTo>
                    <a:pt x="132334" y="1423797"/>
                  </a:lnTo>
                  <a:lnTo>
                    <a:pt x="229273" y="1423797"/>
                  </a:lnTo>
                  <a:lnTo>
                    <a:pt x="132549" y="1423809"/>
                  </a:lnTo>
                  <a:lnTo>
                    <a:pt x="137007" y="1423924"/>
                  </a:lnTo>
                  <a:lnTo>
                    <a:pt x="143484" y="1423924"/>
                  </a:lnTo>
                  <a:lnTo>
                    <a:pt x="147434" y="1424063"/>
                  </a:lnTo>
                  <a:lnTo>
                    <a:pt x="153504" y="1424063"/>
                  </a:lnTo>
                  <a:lnTo>
                    <a:pt x="156743" y="1424178"/>
                  </a:lnTo>
                  <a:lnTo>
                    <a:pt x="162826" y="1425067"/>
                  </a:lnTo>
                  <a:lnTo>
                    <a:pt x="162369" y="1424825"/>
                  </a:lnTo>
                  <a:lnTo>
                    <a:pt x="167030" y="1425829"/>
                  </a:lnTo>
                  <a:lnTo>
                    <a:pt x="166471" y="1425587"/>
                  </a:lnTo>
                  <a:lnTo>
                    <a:pt x="172097" y="1426984"/>
                  </a:lnTo>
                  <a:lnTo>
                    <a:pt x="175361" y="1428242"/>
                  </a:lnTo>
                  <a:lnTo>
                    <a:pt x="175628" y="1428381"/>
                  </a:lnTo>
                  <a:lnTo>
                    <a:pt x="181737" y="1430528"/>
                  </a:lnTo>
                  <a:lnTo>
                    <a:pt x="185026" y="1431798"/>
                  </a:lnTo>
                  <a:lnTo>
                    <a:pt x="185686" y="1431937"/>
                  </a:lnTo>
                  <a:lnTo>
                    <a:pt x="193890" y="1434071"/>
                  </a:lnTo>
                  <a:lnTo>
                    <a:pt x="198234" y="1435354"/>
                  </a:lnTo>
                  <a:lnTo>
                    <a:pt x="198501" y="1435493"/>
                  </a:lnTo>
                  <a:lnTo>
                    <a:pt x="204978" y="1437259"/>
                  </a:lnTo>
                  <a:lnTo>
                    <a:pt x="204736" y="1437259"/>
                  </a:lnTo>
                  <a:lnTo>
                    <a:pt x="208318" y="1438529"/>
                  </a:lnTo>
                  <a:lnTo>
                    <a:pt x="209448" y="1438668"/>
                  </a:lnTo>
                  <a:lnTo>
                    <a:pt x="213766" y="1439418"/>
                  </a:lnTo>
                  <a:lnTo>
                    <a:pt x="214083" y="1439418"/>
                  </a:lnTo>
                  <a:lnTo>
                    <a:pt x="216865" y="1439786"/>
                  </a:lnTo>
                  <a:lnTo>
                    <a:pt x="219913" y="1440434"/>
                  </a:lnTo>
                  <a:lnTo>
                    <a:pt x="221653" y="1440700"/>
                  </a:lnTo>
                  <a:lnTo>
                    <a:pt x="222631" y="1440700"/>
                  </a:lnTo>
                  <a:lnTo>
                    <a:pt x="223532" y="1440942"/>
                  </a:lnTo>
                  <a:lnTo>
                    <a:pt x="224421" y="1441018"/>
                  </a:lnTo>
                  <a:lnTo>
                    <a:pt x="225577" y="1441323"/>
                  </a:lnTo>
                  <a:lnTo>
                    <a:pt x="227266" y="1441462"/>
                  </a:lnTo>
                  <a:lnTo>
                    <a:pt x="228346" y="1441704"/>
                  </a:lnTo>
                  <a:lnTo>
                    <a:pt x="232397" y="1441704"/>
                  </a:lnTo>
                  <a:lnTo>
                    <a:pt x="236054" y="1441323"/>
                  </a:lnTo>
                  <a:lnTo>
                    <a:pt x="237134" y="1441081"/>
                  </a:lnTo>
                  <a:lnTo>
                    <a:pt x="237451" y="1440942"/>
                  </a:lnTo>
                  <a:lnTo>
                    <a:pt x="238074" y="1440700"/>
                  </a:lnTo>
                  <a:lnTo>
                    <a:pt x="238404" y="1440561"/>
                  </a:lnTo>
                  <a:lnTo>
                    <a:pt x="238633" y="1440434"/>
                  </a:lnTo>
                  <a:lnTo>
                    <a:pt x="239128" y="1440180"/>
                  </a:lnTo>
                  <a:lnTo>
                    <a:pt x="239763" y="1439672"/>
                  </a:lnTo>
                  <a:lnTo>
                    <a:pt x="242163" y="1437767"/>
                  </a:lnTo>
                  <a:lnTo>
                    <a:pt x="242646" y="1437386"/>
                  </a:lnTo>
                  <a:lnTo>
                    <a:pt x="242912" y="1437043"/>
                  </a:lnTo>
                  <a:lnTo>
                    <a:pt x="243332" y="1436763"/>
                  </a:lnTo>
                  <a:lnTo>
                    <a:pt x="244043" y="1436001"/>
                  </a:lnTo>
                  <a:lnTo>
                    <a:pt x="245364" y="1434592"/>
                  </a:lnTo>
                  <a:lnTo>
                    <a:pt x="245833" y="1433969"/>
                  </a:lnTo>
                  <a:lnTo>
                    <a:pt x="250812" y="1427099"/>
                  </a:lnTo>
                  <a:lnTo>
                    <a:pt x="251066" y="1426718"/>
                  </a:lnTo>
                  <a:lnTo>
                    <a:pt x="251587" y="1425968"/>
                  </a:lnTo>
                  <a:lnTo>
                    <a:pt x="253504" y="1423035"/>
                  </a:lnTo>
                  <a:lnTo>
                    <a:pt x="253669" y="1422793"/>
                  </a:lnTo>
                  <a:lnTo>
                    <a:pt x="253695" y="1422654"/>
                  </a:lnTo>
                  <a:lnTo>
                    <a:pt x="254584" y="1421384"/>
                  </a:lnTo>
                  <a:lnTo>
                    <a:pt x="255066" y="1420698"/>
                  </a:lnTo>
                  <a:lnTo>
                    <a:pt x="255587" y="1420126"/>
                  </a:lnTo>
                  <a:lnTo>
                    <a:pt x="256832" y="1418717"/>
                  </a:lnTo>
                  <a:lnTo>
                    <a:pt x="257378" y="1417955"/>
                  </a:lnTo>
                  <a:lnTo>
                    <a:pt x="259613" y="1414919"/>
                  </a:lnTo>
                  <a:lnTo>
                    <a:pt x="260096" y="1414272"/>
                  </a:lnTo>
                  <a:lnTo>
                    <a:pt x="259486" y="1414919"/>
                  </a:lnTo>
                  <a:lnTo>
                    <a:pt x="260083" y="1414272"/>
                  </a:lnTo>
                  <a:lnTo>
                    <a:pt x="260375" y="1413891"/>
                  </a:lnTo>
                  <a:lnTo>
                    <a:pt x="260096" y="1414272"/>
                  </a:lnTo>
                  <a:lnTo>
                    <a:pt x="260426" y="1413891"/>
                  </a:lnTo>
                  <a:lnTo>
                    <a:pt x="260616" y="1413675"/>
                  </a:lnTo>
                  <a:lnTo>
                    <a:pt x="260921" y="1413891"/>
                  </a:lnTo>
                  <a:lnTo>
                    <a:pt x="261543" y="1414233"/>
                  </a:lnTo>
                  <a:lnTo>
                    <a:pt x="261048" y="1414018"/>
                  </a:lnTo>
                  <a:lnTo>
                    <a:pt x="262851" y="1415034"/>
                  </a:lnTo>
                  <a:lnTo>
                    <a:pt x="262699" y="1414919"/>
                  </a:lnTo>
                  <a:lnTo>
                    <a:pt x="265849" y="1416812"/>
                  </a:lnTo>
                  <a:lnTo>
                    <a:pt x="267309" y="1417256"/>
                  </a:lnTo>
                  <a:lnTo>
                    <a:pt x="269494" y="1418336"/>
                  </a:lnTo>
                  <a:lnTo>
                    <a:pt x="274535" y="1419860"/>
                  </a:lnTo>
                  <a:lnTo>
                    <a:pt x="274828" y="1419860"/>
                  </a:lnTo>
                  <a:lnTo>
                    <a:pt x="277710" y="1420507"/>
                  </a:lnTo>
                  <a:lnTo>
                    <a:pt x="278434" y="1420749"/>
                  </a:lnTo>
                  <a:lnTo>
                    <a:pt x="286715" y="1422273"/>
                  </a:lnTo>
                  <a:lnTo>
                    <a:pt x="291109" y="1423035"/>
                  </a:lnTo>
                  <a:lnTo>
                    <a:pt x="291820" y="1423035"/>
                  </a:lnTo>
                  <a:lnTo>
                    <a:pt x="299631" y="1423670"/>
                  </a:lnTo>
                  <a:lnTo>
                    <a:pt x="303339" y="1424305"/>
                  </a:lnTo>
                  <a:lnTo>
                    <a:pt x="303733" y="1424305"/>
                  </a:lnTo>
                  <a:lnTo>
                    <a:pt x="312381" y="1425448"/>
                  </a:lnTo>
                  <a:lnTo>
                    <a:pt x="311873" y="1425448"/>
                  </a:lnTo>
                  <a:lnTo>
                    <a:pt x="318757" y="1426591"/>
                  </a:lnTo>
                  <a:lnTo>
                    <a:pt x="329920" y="1427619"/>
                  </a:lnTo>
                  <a:lnTo>
                    <a:pt x="330238" y="1427619"/>
                  </a:lnTo>
                  <a:lnTo>
                    <a:pt x="335902" y="1428000"/>
                  </a:lnTo>
                  <a:lnTo>
                    <a:pt x="345516" y="1428762"/>
                  </a:lnTo>
                  <a:lnTo>
                    <a:pt x="349834" y="1429143"/>
                  </a:lnTo>
                  <a:lnTo>
                    <a:pt x="350215" y="1429143"/>
                  </a:lnTo>
                  <a:lnTo>
                    <a:pt x="358140" y="1429512"/>
                  </a:lnTo>
                  <a:lnTo>
                    <a:pt x="357390" y="1429385"/>
                  </a:lnTo>
                  <a:lnTo>
                    <a:pt x="363512" y="1430147"/>
                  </a:lnTo>
                  <a:lnTo>
                    <a:pt x="363753" y="1430274"/>
                  </a:lnTo>
                  <a:lnTo>
                    <a:pt x="382485" y="1432179"/>
                  </a:lnTo>
                  <a:lnTo>
                    <a:pt x="382968" y="1432179"/>
                  </a:lnTo>
                  <a:lnTo>
                    <a:pt x="398449" y="1432826"/>
                  </a:lnTo>
                  <a:lnTo>
                    <a:pt x="432790" y="1432826"/>
                  </a:lnTo>
                  <a:lnTo>
                    <a:pt x="451510" y="1431417"/>
                  </a:lnTo>
                  <a:lnTo>
                    <a:pt x="451993" y="1431417"/>
                  </a:lnTo>
                  <a:lnTo>
                    <a:pt x="460286" y="1430274"/>
                  </a:lnTo>
                  <a:lnTo>
                    <a:pt x="468083" y="1429385"/>
                  </a:lnTo>
                  <a:lnTo>
                    <a:pt x="478218" y="1428242"/>
                  </a:lnTo>
                  <a:lnTo>
                    <a:pt x="478459" y="1428242"/>
                  </a:lnTo>
                  <a:lnTo>
                    <a:pt x="485660" y="1427099"/>
                  </a:lnTo>
                  <a:lnTo>
                    <a:pt x="485025" y="1427099"/>
                  </a:lnTo>
                  <a:lnTo>
                    <a:pt x="497992" y="1426210"/>
                  </a:lnTo>
                  <a:lnTo>
                    <a:pt x="497573" y="1426210"/>
                  </a:lnTo>
                  <a:lnTo>
                    <a:pt x="504698" y="1425841"/>
                  </a:lnTo>
                  <a:lnTo>
                    <a:pt x="504367" y="1425829"/>
                  </a:lnTo>
                  <a:lnTo>
                    <a:pt x="596023" y="1425829"/>
                  </a:lnTo>
                  <a:lnTo>
                    <a:pt x="504698" y="1425841"/>
                  </a:lnTo>
                  <a:lnTo>
                    <a:pt x="515886" y="1425968"/>
                  </a:lnTo>
                  <a:lnTo>
                    <a:pt x="522871" y="1425968"/>
                  </a:lnTo>
                  <a:lnTo>
                    <a:pt x="535470" y="1426718"/>
                  </a:lnTo>
                  <a:lnTo>
                    <a:pt x="541489" y="1426718"/>
                  </a:lnTo>
                  <a:lnTo>
                    <a:pt x="552653" y="1427480"/>
                  </a:lnTo>
                  <a:lnTo>
                    <a:pt x="561301" y="1427619"/>
                  </a:lnTo>
                  <a:lnTo>
                    <a:pt x="573189" y="1428000"/>
                  </a:lnTo>
                  <a:lnTo>
                    <a:pt x="580669" y="1428000"/>
                  </a:lnTo>
                  <a:lnTo>
                    <a:pt x="590753" y="1428762"/>
                  </a:lnTo>
                  <a:lnTo>
                    <a:pt x="590257" y="1428623"/>
                  </a:lnTo>
                  <a:lnTo>
                    <a:pt x="592582" y="1428902"/>
                  </a:lnTo>
                  <a:lnTo>
                    <a:pt x="596239" y="1429854"/>
                  </a:lnTo>
                  <a:lnTo>
                    <a:pt x="597839" y="1430528"/>
                  </a:lnTo>
                  <a:lnTo>
                    <a:pt x="597992" y="1430515"/>
                  </a:lnTo>
                  <a:lnTo>
                    <a:pt x="597801" y="1430210"/>
                  </a:lnTo>
                  <a:lnTo>
                    <a:pt x="597928" y="1430401"/>
                  </a:lnTo>
                  <a:lnTo>
                    <a:pt x="598030" y="1430528"/>
                  </a:lnTo>
                  <a:lnTo>
                    <a:pt x="599401" y="1431150"/>
                  </a:lnTo>
                  <a:lnTo>
                    <a:pt x="597992" y="1430515"/>
                  </a:lnTo>
                  <a:lnTo>
                    <a:pt x="598246" y="1430909"/>
                  </a:lnTo>
                  <a:lnTo>
                    <a:pt x="599998" y="1431798"/>
                  </a:lnTo>
                  <a:lnTo>
                    <a:pt x="600392" y="1431988"/>
                  </a:lnTo>
                  <a:lnTo>
                    <a:pt x="599998" y="1431798"/>
                  </a:lnTo>
                  <a:lnTo>
                    <a:pt x="601078" y="1432941"/>
                  </a:lnTo>
                  <a:lnTo>
                    <a:pt x="601268" y="1433017"/>
                  </a:lnTo>
                  <a:lnTo>
                    <a:pt x="600786" y="1432191"/>
                  </a:lnTo>
                  <a:lnTo>
                    <a:pt x="601230" y="1432941"/>
                  </a:lnTo>
                  <a:lnTo>
                    <a:pt x="601522" y="1433449"/>
                  </a:lnTo>
                  <a:lnTo>
                    <a:pt x="603059" y="1434287"/>
                  </a:lnTo>
                  <a:lnTo>
                    <a:pt x="603059" y="1433690"/>
                  </a:lnTo>
                  <a:lnTo>
                    <a:pt x="603148" y="1434350"/>
                  </a:lnTo>
                  <a:lnTo>
                    <a:pt x="603072" y="1434592"/>
                  </a:lnTo>
                  <a:lnTo>
                    <a:pt x="606272" y="1437767"/>
                  </a:lnTo>
                  <a:lnTo>
                    <a:pt x="614184" y="1437767"/>
                  </a:lnTo>
                  <a:lnTo>
                    <a:pt x="616623" y="1435354"/>
                  </a:lnTo>
                  <a:lnTo>
                    <a:pt x="617397" y="1434592"/>
                  </a:lnTo>
                  <a:lnTo>
                    <a:pt x="617397" y="1431264"/>
                  </a:lnTo>
                  <a:lnTo>
                    <a:pt x="617397" y="1430147"/>
                  </a:lnTo>
                  <a:lnTo>
                    <a:pt x="617397" y="1429854"/>
                  </a:lnTo>
                  <a:lnTo>
                    <a:pt x="617220" y="1430147"/>
                  </a:lnTo>
                  <a:lnTo>
                    <a:pt x="617359" y="1429893"/>
                  </a:lnTo>
                  <a:lnTo>
                    <a:pt x="617258" y="1428242"/>
                  </a:lnTo>
                  <a:lnTo>
                    <a:pt x="617283" y="1428381"/>
                  </a:lnTo>
                  <a:lnTo>
                    <a:pt x="617397" y="1429854"/>
                  </a:lnTo>
                  <a:lnTo>
                    <a:pt x="617397" y="1431264"/>
                  </a:lnTo>
                  <a:lnTo>
                    <a:pt x="617804" y="1430794"/>
                  </a:lnTo>
                  <a:lnTo>
                    <a:pt x="618629" y="1427734"/>
                  </a:lnTo>
                  <a:lnTo>
                    <a:pt x="618553" y="1427861"/>
                  </a:lnTo>
                  <a:lnTo>
                    <a:pt x="618642" y="1427657"/>
                  </a:lnTo>
                  <a:lnTo>
                    <a:pt x="620115" y="1425206"/>
                  </a:lnTo>
                  <a:close/>
                </a:path>
                <a:path w="3385185" h="1472564">
                  <a:moveTo>
                    <a:pt x="2999206" y="27686"/>
                  </a:moveTo>
                  <a:lnTo>
                    <a:pt x="2995142" y="27178"/>
                  </a:lnTo>
                  <a:lnTo>
                    <a:pt x="2985744" y="27178"/>
                  </a:lnTo>
                  <a:lnTo>
                    <a:pt x="2983954" y="27571"/>
                  </a:lnTo>
                  <a:lnTo>
                    <a:pt x="2983230" y="27686"/>
                  </a:lnTo>
                  <a:lnTo>
                    <a:pt x="2999206" y="27686"/>
                  </a:lnTo>
                  <a:close/>
                </a:path>
                <a:path w="3385185" h="1472564">
                  <a:moveTo>
                    <a:pt x="3066389" y="46431"/>
                  </a:moveTo>
                  <a:lnTo>
                    <a:pt x="3066364" y="47498"/>
                  </a:lnTo>
                  <a:lnTo>
                    <a:pt x="3066389" y="46431"/>
                  </a:lnTo>
                  <a:close/>
                </a:path>
                <a:path w="3385185" h="1472564">
                  <a:moveTo>
                    <a:pt x="3102610" y="29692"/>
                  </a:moveTo>
                  <a:lnTo>
                    <a:pt x="3102445" y="29921"/>
                  </a:lnTo>
                  <a:lnTo>
                    <a:pt x="3102559" y="29768"/>
                  </a:lnTo>
                  <a:close/>
                </a:path>
                <a:path w="3385185" h="1472564">
                  <a:moveTo>
                    <a:pt x="3119653" y="15862"/>
                  </a:moveTo>
                  <a:lnTo>
                    <a:pt x="3119450" y="15163"/>
                  </a:lnTo>
                  <a:lnTo>
                    <a:pt x="3119551" y="15671"/>
                  </a:lnTo>
                  <a:lnTo>
                    <a:pt x="3119653" y="15862"/>
                  </a:lnTo>
                  <a:close/>
                </a:path>
                <a:path w="3385185" h="1472564">
                  <a:moveTo>
                    <a:pt x="3123730" y="31623"/>
                  </a:moveTo>
                  <a:lnTo>
                    <a:pt x="3123666" y="31470"/>
                  </a:lnTo>
                  <a:lnTo>
                    <a:pt x="3123666" y="31623"/>
                  </a:lnTo>
                  <a:close/>
                </a:path>
                <a:path w="3385185" h="1472564">
                  <a:moveTo>
                    <a:pt x="3268700" y="45085"/>
                  </a:moveTo>
                  <a:lnTo>
                    <a:pt x="3268281" y="45021"/>
                  </a:lnTo>
                  <a:lnTo>
                    <a:pt x="3268599" y="45085"/>
                  </a:lnTo>
                  <a:close/>
                </a:path>
                <a:path w="3385185" h="1472564">
                  <a:moveTo>
                    <a:pt x="3361791" y="65151"/>
                  </a:moveTo>
                  <a:lnTo>
                    <a:pt x="3361105" y="64604"/>
                  </a:lnTo>
                  <a:lnTo>
                    <a:pt x="3360686" y="64427"/>
                  </a:lnTo>
                  <a:lnTo>
                    <a:pt x="3361791" y="65151"/>
                  </a:lnTo>
                  <a:close/>
                </a:path>
                <a:path w="3385185" h="1472564">
                  <a:moveTo>
                    <a:pt x="3385032" y="57658"/>
                  </a:moveTo>
                  <a:lnTo>
                    <a:pt x="3384499" y="57137"/>
                  </a:lnTo>
                  <a:lnTo>
                    <a:pt x="3384258" y="55753"/>
                  </a:lnTo>
                  <a:lnTo>
                    <a:pt x="3384042" y="55486"/>
                  </a:lnTo>
                  <a:lnTo>
                    <a:pt x="3384042" y="62115"/>
                  </a:lnTo>
                  <a:lnTo>
                    <a:pt x="3383953" y="63131"/>
                  </a:lnTo>
                  <a:lnTo>
                    <a:pt x="3384016" y="62217"/>
                  </a:lnTo>
                  <a:lnTo>
                    <a:pt x="3384042" y="55486"/>
                  </a:lnTo>
                  <a:lnTo>
                    <a:pt x="3383546" y="54864"/>
                  </a:lnTo>
                  <a:lnTo>
                    <a:pt x="3382670" y="53784"/>
                  </a:lnTo>
                  <a:lnTo>
                    <a:pt x="3382251" y="52832"/>
                  </a:lnTo>
                  <a:lnTo>
                    <a:pt x="3381349" y="50800"/>
                  </a:lnTo>
                  <a:lnTo>
                    <a:pt x="3380422" y="50177"/>
                  </a:lnTo>
                  <a:lnTo>
                    <a:pt x="3378047" y="48514"/>
                  </a:lnTo>
                  <a:lnTo>
                    <a:pt x="3377527" y="48488"/>
                  </a:lnTo>
                  <a:lnTo>
                    <a:pt x="3377527" y="50292"/>
                  </a:lnTo>
                  <a:lnTo>
                    <a:pt x="3377133" y="50253"/>
                  </a:lnTo>
                  <a:lnTo>
                    <a:pt x="3377527" y="50292"/>
                  </a:lnTo>
                  <a:lnTo>
                    <a:pt x="3377527" y="48488"/>
                  </a:lnTo>
                  <a:lnTo>
                    <a:pt x="3375456" y="48336"/>
                  </a:lnTo>
                  <a:lnTo>
                    <a:pt x="3375202" y="48196"/>
                  </a:lnTo>
                  <a:lnTo>
                    <a:pt x="3375202" y="48488"/>
                  </a:lnTo>
                  <a:lnTo>
                    <a:pt x="3374936" y="48310"/>
                  </a:lnTo>
                  <a:lnTo>
                    <a:pt x="3375202" y="48488"/>
                  </a:lnTo>
                  <a:lnTo>
                    <a:pt x="3375202" y="48196"/>
                  </a:lnTo>
                  <a:lnTo>
                    <a:pt x="3374326" y="47853"/>
                  </a:lnTo>
                  <a:lnTo>
                    <a:pt x="3374694" y="48133"/>
                  </a:lnTo>
                  <a:lnTo>
                    <a:pt x="3374326" y="47891"/>
                  </a:lnTo>
                  <a:lnTo>
                    <a:pt x="3372459" y="47129"/>
                  </a:lnTo>
                  <a:lnTo>
                    <a:pt x="3371570" y="47218"/>
                  </a:lnTo>
                  <a:lnTo>
                    <a:pt x="3371570" y="48133"/>
                  </a:lnTo>
                  <a:lnTo>
                    <a:pt x="3371291" y="47993"/>
                  </a:lnTo>
                  <a:lnTo>
                    <a:pt x="3371481" y="48082"/>
                  </a:lnTo>
                  <a:lnTo>
                    <a:pt x="3371570" y="47218"/>
                  </a:lnTo>
                  <a:lnTo>
                    <a:pt x="3370376" y="47320"/>
                  </a:lnTo>
                  <a:lnTo>
                    <a:pt x="3370376" y="69634"/>
                  </a:lnTo>
                  <a:lnTo>
                    <a:pt x="3370376" y="47320"/>
                  </a:lnTo>
                  <a:lnTo>
                    <a:pt x="3369526" y="47383"/>
                  </a:lnTo>
                  <a:lnTo>
                    <a:pt x="3372459" y="47129"/>
                  </a:lnTo>
                  <a:lnTo>
                    <a:pt x="3374072" y="47752"/>
                  </a:lnTo>
                  <a:lnTo>
                    <a:pt x="3374237" y="47828"/>
                  </a:lnTo>
                  <a:lnTo>
                    <a:pt x="3372967" y="46863"/>
                  </a:lnTo>
                  <a:lnTo>
                    <a:pt x="3373602" y="47383"/>
                  </a:lnTo>
                  <a:lnTo>
                    <a:pt x="3374110" y="47752"/>
                  </a:lnTo>
                  <a:lnTo>
                    <a:pt x="3373221" y="47129"/>
                  </a:lnTo>
                  <a:lnTo>
                    <a:pt x="3372726" y="46736"/>
                  </a:lnTo>
                  <a:lnTo>
                    <a:pt x="3371024" y="45466"/>
                  </a:lnTo>
                  <a:lnTo>
                    <a:pt x="3370694" y="45351"/>
                  </a:lnTo>
                  <a:lnTo>
                    <a:pt x="3370694" y="45707"/>
                  </a:lnTo>
                  <a:lnTo>
                    <a:pt x="3370364" y="45466"/>
                  </a:lnTo>
                  <a:lnTo>
                    <a:pt x="3370694" y="45707"/>
                  </a:lnTo>
                  <a:lnTo>
                    <a:pt x="3370694" y="45351"/>
                  </a:lnTo>
                  <a:lnTo>
                    <a:pt x="3370034" y="45097"/>
                  </a:lnTo>
                  <a:lnTo>
                    <a:pt x="3369843" y="44996"/>
                  </a:lnTo>
                  <a:lnTo>
                    <a:pt x="3369716" y="44919"/>
                  </a:lnTo>
                  <a:lnTo>
                    <a:pt x="3369030" y="44437"/>
                  </a:lnTo>
                  <a:lnTo>
                    <a:pt x="3369030" y="69011"/>
                  </a:lnTo>
                  <a:lnTo>
                    <a:pt x="3369030" y="44437"/>
                  </a:lnTo>
                  <a:lnTo>
                    <a:pt x="3367811" y="43561"/>
                  </a:lnTo>
                  <a:lnTo>
                    <a:pt x="3367633" y="43434"/>
                  </a:lnTo>
                  <a:lnTo>
                    <a:pt x="3366693" y="42837"/>
                  </a:lnTo>
                  <a:lnTo>
                    <a:pt x="3367379" y="43434"/>
                  </a:lnTo>
                  <a:lnTo>
                    <a:pt x="3366668" y="42824"/>
                  </a:lnTo>
                  <a:lnTo>
                    <a:pt x="3366097" y="42316"/>
                  </a:lnTo>
                  <a:lnTo>
                    <a:pt x="3366097" y="65024"/>
                  </a:lnTo>
                  <a:lnTo>
                    <a:pt x="3363950" y="63893"/>
                  </a:lnTo>
                  <a:lnTo>
                    <a:pt x="3363950" y="66548"/>
                  </a:lnTo>
                  <a:lnTo>
                    <a:pt x="3363303" y="66179"/>
                  </a:lnTo>
                  <a:lnTo>
                    <a:pt x="3363950" y="66548"/>
                  </a:lnTo>
                  <a:lnTo>
                    <a:pt x="3363950" y="63893"/>
                  </a:lnTo>
                  <a:lnTo>
                    <a:pt x="3363950" y="63766"/>
                  </a:lnTo>
                  <a:lnTo>
                    <a:pt x="3363950" y="62103"/>
                  </a:lnTo>
                  <a:lnTo>
                    <a:pt x="3363950" y="61595"/>
                  </a:lnTo>
                  <a:lnTo>
                    <a:pt x="3363950" y="61353"/>
                  </a:lnTo>
                  <a:lnTo>
                    <a:pt x="3363938" y="60325"/>
                  </a:lnTo>
                  <a:lnTo>
                    <a:pt x="3363950" y="59436"/>
                  </a:lnTo>
                  <a:lnTo>
                    <a:pt x="3363950" y="59575"/>
                  </a:lnTo>
                  <a:lnTo>
                    <a:pt x="3364090" y="58978"/>
                  </a:lnTo>
                  <a:lnTo>
                    <a:pt x="3363988" y="60439"/>
                  </a:lnTo>
                  <a:lnTo>
                    <a:pt x="3364052" y="63944"/>
                  </a:lnTo>
                  <a:lnTo>
                    <a:pt x="3366097" y="65024"/>
                  </a:lnTo>
                  <a:lnTo>
                    <a:pt x="3366097" y="42316"/>
                  </a:lnTo>
                  <a:lnTo>
                    <a:pt x="3365652" y="41910"/>
                  </a:lnTo>
                  <a:lnTo>
                    <a:pt x="3365220" y="41541"/>
                  </a:lnTo>
                  <a:lnTo>
                    <a:pt x="3364547" y="41122"/>
                  </a:lnTo>
                  <a:lnTo>
                    <a:pt x="3364547" y="57137"/>
                  </a:lnTo>
                  <a:lnTo>
                    <a:pt x="3364496" y="57365"/>
                  </a:lnTo>
                  <a:lnTo>
                    <a:pt x="3364547" y="57137"/>
                  </a:lnTo>
                  <a:lnTo>
                    <a:pt x="3364547" y="41122"/>
                  </a:lnTo>
                  <a:lnTo>
                    <a:pt x="3362553" y="39878"/>
                  </a:lnTo>
                  <a:lnTo>
                    <a:pt x="3361994" y="39662"/>
                  </a:lnTo>
                  <a:lnTo>
                    <a:pt x="3361994" y="65151"/>
                  </a:lnTo>
                  <a:lnTo>
                    <a:pt x="3361715" y="64960"/>
                  </a:lnTo>
                  <a:lnTo>
                    <a:pt x="3361410" y="64744"/>
                  </a:lnTo>
                  <a:lnTo>
                    <a:pt x="3361194" y="64566"/>
                  </a:lnTo>
                  <a:lnTo>
                    <a:pt x="3361334" y="64630"/>
                  </a:lnTo>
                  <a:lnTo>
                    <a:pt x="3361461" y="64744"/>
                  </a:lnTo>
                  <a:lnTo>
                    <a:pt x="3361994" y="65151"/>
                  </a:lnTo>
                  <a:lnTo>
                    <a:pt x="3361994" y="39662"/>
                  </a:lnTo>
                  <a:lnTo>
                    <a:pt x="3361029" y="39281"/>
                  </a:lnTo>
                  <a:lnTo>
                    <a:pt x="3361029" y="64135"/>
                  </a:lnTo>
                  <a:lnTo>
                    <a:pt x="3360483" y="63830"/>
                  </a:lnTo>
                  <a:lnTo>
                    <a:pt x="3360940" y="64096"/>
                  </a:lnTo>
                  <a:lnTo>
                    <a:pt x="3361029" y="39281"/>
                  </a:lnTo>
                  <a:lnTo>
                    <a:pt x="3360369" y="39027"/>
                  </a:lnTo>
                  <a:lnTo>
                    <a:pt x="3360369" y="63766"/>
                  </a:lnTo>
                  <a:lnTo>
                    <a:pt x="3359759" y="62611"/>
                  </a:lnTo>
                  <a:lnTo>
                    <a:pt x="3360267" y="63627"/>
                  </a:lnTo>
                  <a:lnTo>
                    <a:pt x="3360369" y="63766"/>
                  </a:lnTo>
                  <a:lnTo>
                    <a:pt x="3360369" y="39027"/>
                  </a:lnTo>
                  <a:lnTo>
                    <a:pt x="3359962" y="38862"/>
                  </a:lnTo>
                  <a:lnTo>
                    <a:pt x="3359505" y="38735"/>
                  </a:lnTo>
                  <a:lnTo>
                    <a:pt x="3358515" y="38366"/>
                  </a:lnTo>
                  <a:lnTo>
                    <a:pt x="3357499" y="37985"/>
                  </a:lnTo>
                  <a:lnTo>
                    <a:pt x="3357499" y="62064"/>
                  </a:lnTo>
                  <a:lnTo>
                    <a:pt x="3356711" y="61595"/>
                  </a:lnTo>
                  <a:lnTo>
                    <a:pt x="3357092" y="61722"/>
                  </a:lnTo>
                  <a:lnTo>
                    <a:pt x="3357499" y="62064"/>
                  </a:lnTo>
                  <a:lnTo>
                    <a:pt x="3357499" y="37985"/>
                  </a:lnTo>
                  <a:lnTo>
                    <a:pt x="3356546" y="37604"/>
                  </a:lnTo>
                  <a:lnTo>
                    <a:pt x="3356216" y="37465"/>
                  </a:lnTo>
                  <a:lnTo>
                    <a:pt x="3355886" y="37338"/>
                  </a:lnTo>
                  <a:lnTo>
                    <a:pt x="3355568" y="37211"/>
                  </a:lnTo>
                  <a:lnTo>
                    <a:pt x="3355822" y="37338"/>
                  </a:lnTo>
                  <a:lnTo>
                    <a:pt x="3355822" y="61087"/>
                  </a:lnTo>
                  <a:lnTo>
                    <a:pt x="3355594" y="60985"/>
                  </a:lnTo>
                  <a:lnTo>
                    <a:pt x="3355822" y="61087"/>
                  </a:lnTo>
                  <a:lnTo>
                    <a:pt x="3355670" y="60960"/>
                  </a:lnTo>
                  <a:lnTo>
                    <a:pt x="3355822" y="61087"/>
                  </a:lnTo>
                  <a:lnTo>
                    <a:pt x="3355822" y="37338"/>
                  </a:lnTo>
                  <a:lnTo>
                    <a:pt x="3355492" y="37211"/>
                  </a:lnTo>
                  <a:lnTo>
                    <a:pt x="3352266" y="35953"/>
                  </a:lnTo>
                  <a:lnTo>
                    <a:pt x="3344646" y="34036"/>
                  </a:lnTo>
                  <a:lnTo>
                    <a:pt x="3344519" y="34036"/>
                  </a:lnTo>
                  <a:lnTo>
                    <a:pt x="3341344" y="33274"/>
                  </a:lnTo>
                  <a:lnTo>
                    <a:pt x="3340201" y="33147"/>
                  </a:lnTo>
                  <a:lnTo>
                    <a:pt x="3334105" y="32385"/>
                  </a:lnTo>
                  <a:lnTo>
                    <a:pt x="3333851" y="32385"/>
                  </a:lnTo>
                  <a:lnTo>
                    <a:pt x="3329787" y="32016"/>
                  </a:lnTo>
                  <a:lnTo>
                    <a:pt x="3330676" y="32016"/>
                  </a:lnTo>
                  <a:lnTo>
                    <a:pt x="3324580" y="30988"/>
                  </a:lnTo>
                  <a:lnTo>
                    <a:pt x="3322802" y="30861"/>
                  </a:lnTo>
                  <a:lnTo>
                    <a:pt x="3320135" y="30861"/>
                  </a:lnTo>
                  <a:lnTo>
                    <a:pt x="3317849" y="30607"/>
                  </a:lnTo>
                  <a:lnTo>
                    <a:pt x="3314420" y="30226"/>
                  </a:lnTo>
                  <a:lnTo>
                    <a:pt x="3315944" y="30607"/>
                  </a:lnTo>
                  <a:lnTo>
                    <a:pt x="3313138" y="29921"/>
                  </a:lnTo>
                  <a:lnTo>
                    <a:pt x="3310991" y="29464"/>
                  </a:lnTo>
                  <a:lnTo>
                    <a:pt x="3303879" y="29210"/>
                  </a:lnTo>
                  <a:lnTo>
                    <a:pt x="3304260" y="29210"/>
                  </a:lnTo>
                  <a:lnTo>
                    <a:pt x="3300323" y="28702"/>
                  </a:lnTo>
                  <a:lnTo>
                    <a:pt x="3290417" y="27686"/>
                  </a:lnTo>
                  <a:lnTo>
                    <a:pt x="3290925" y="27686"/>
                  </a:lnTo>
                  <a:lnTo>
                    <a:pt x="3286226" y="27051"/>
                  </a:lnTo>
                  <a:lnTo>
                    <a:pt x="3286480" y="27051"/>
                  </a:lnTo>
                  <a:lnTo>
                    <a:pt x="3277514" y="25400"/>
                  </a:lnTo>
                  <a:lnTo>
                    <a:pt x="3277019" y="25311"/>
                  </a:lnTo>
                  <a:lnTo>
                    <a:pt x="3276841" y="25273"/>
                  </a:lnTo>
                  <a:lnTo>
                    <a:pt x="3265182" y="22860"/>
                  </a:lnTo>
                  <a:lnTo>
                    <a:pt x="3263341" y="22491"/>
                  </a:lnTo>
                  <a:lnTo>
                    <a:pt x="3262731" y="22352"/>
                  </a:lnTo>
                  <a:lnTo>
                    <a:pt x="3261842" y="22225"/>
                  </a:lnTo>
                  <a:lnTo>
                    <a:pt x="3258286" y="22098"/>
                  </a:lnTo>
                  <a:lnTo>
                    <a:pt x="3259429" y="22098"/>
                  </a:lnTo>
                  <a:lnTo>
                    <a:pt x="3250793" y="20447"/>
                  </a:lnTo>
                  <a:lnTo>
                    <a:pt x="3249650" y="20078"/>
                  </a:lnTo>
                  <a:lnTo>
                    <a:pt x="3247860" y="19939"/>
                  </a:lnTo>
                  <a:lnTo>
                    <a:pt x="3246856" y="19875"/>
                  </a:lnTo>
                  <a:lnTo>
                    <a:pt x="3246158" y="19824"/>
                  </a:lnTo>
                  <a:lnTo>
                    <a:pt x="3246856" y="19939"/>
                  </a:lnTo>
                  <a:lnTo>
                    <a:pt x="3246259" y="19824"/>
                  </a:lnTo>
                  <a:lnTo>
                    <a:pt x="3239630" y="18554"/>
                  </a:lnTo>
                  <a:lnTo>
                    <a:pt x="3238982" y="18415"/>
                  </a:lnTo>
                  <a:lnTo>
                    <a:pt x="3239363" y="18554"/>
                  </a:lnTo>
                  <a:lnTo>
                    <a:pt x="3235553" y="17653"/>
                  </a:lnTo>
                  <a:lnTo>
                    <a:pt x="3229076" y="16637"/>
                  </a:lnTo>
                  <a:lnTo>
                    <a:pt x="3227425" y="16510"/>
                  </a:lnTo>
                  <a:lnTo>
                    <a:pt x="3223615" y="16510"/>
                  </a:lnTo>
                  <a:lnTo>
                    <a:pt x="3217519" y="16141"/>
                  </a:lnTo>
                  <a:lnTo>
                    <a:pt x="3210280" y="16141"/>
                  </a:lnTo>
                  <a:lnTo>
                    <a:pt x="3203676" y="16510"/>
                  </a:lnTo>
                  <a:lnTo>
                    <a:pt x="3184245" y="16510"/>
                  </a:lnTo>
                  <a:lnTo>
                    <a:pt x="3178403" y="16903"/>
                  </a:lnTo>
                  <a:lnTo>
                    <a:pt x="3172307" y="16903"/>
                  </a:lnTo>
                  <a:lnTo>
                    <a:pt x="3165068" y="17653"/>
                  </a:lnTo>
                  <a:lnTo>
                    <a:pt x="3165449" y="17653"/>
                  </a:lnTo>
                  <a:lnTo>
                    <a:pt x="3160369" y="18161"/>
                  </a:lnTo>
                  <a:lnTo>
                    <a:pt x="3151352" y="18796"/>
                  </a:lnTo>
                  <a:lnTo>
                    <a:pt x="3150082" y="18923"/>
                  </a:lnTo>
                  <a:lnTo>
                    <a:pt x="3146526" y="19685"/>
                  </a:lnTo>
                  <a:lnTo>
                    <a:pt x="3146780" y="19685"/>
                  </a:lnTo>
                  <a:lnTo>
                    <a:pt x="3140303" y="20574"/>
                  </a:lnTo>
                  <a:lnTo>
                    <a:pt x="3140176" y="20574"/>
                  </a:lnTo>
                  <a:lnTo>
                    <a:pt x="3138017" y="21082"/>
                  </a:lnTo>
                  <a:lnTo>
                    <a:pt x="3136493" y="21336"/>
                  </a:lnTo>
                  <a:lnTo>
                    <a:pt x="3132759" y="22656"/>
                  </a:lnTo>
                  <a:lnTo>
                    <a:pt x="3131794" y="22860"/>
                  </a:lnTo>
                  <a:lnTo>
                    <a:pt x="3130778" y="23114"/>
                  </a:lnTo>
                  <a:lnTo>
                    <a:pt x="3127095" y="24257"/>
                  </a:lnTo>
                  <a:lnTo>
                    <a:pt x="3126079" y="24663"/>
                  </a:lnTo>
                  <a:lnTo>
                    <a:pt x="3126079" y="36195"/>
                  </a:lnTo>
                  <a:lnTo>
                    <a:pt x="3125800" y="35052"/>
                  </a:lnTo>
                  <a:lnTo>
                    <a:pt x="3125266" y="32677"/>
                  </a:lnTo>
                  <a:lnTo>
                    <a:pt x="3125838" y="35128"/>
                  </a:lnTo>
                  <a:lnTo>
                    <a:pt x="3126079" y="36195"/>
                  </a:lnTo>
                  <a:lnTo>
                    <a:pt x="3126079" y="24663"/>
                  </a:lnTo>
                  <a:lnTo>
                    <a:pt x="3125444" y="24904"/>
                  </a:lnTo>
                  <a:lnTo>
                    <a:pt x="3125114" y="25069"/>
                  </a:lnTo>
                  <a:lnTo>
                    <a:pt x="3125114" y="32016"/>
                  </a:lnTo>
                  <a:lnTo>
                    <a:pt x="3124987" y="31927"/>
                  </a:lnTo>
                  <a:lnTo>
                    <a:pt x="3125114" y="32016"/>
                  </a:lnTo>
                  <a:lnTo>
                    <a:pt x="3125114" y="25069"/>
                  </a:lnTo>
                  <a:lnTo>
                    <a:pt x="3124962" y="25146"/>
                  </a:lnTo>
                  <a:lnTo>
                    <a:pt x="3124962" y="31902"/>
                  </a:lnTo>
                  <a:lnTo>
                    <a:pt x="3124885" y="31775"/>
                  </a:lnTo>
                  <a:lnTo>
                    <a:pt x="3124962" y="31902"/>
                  </a:lnTo>
                  <a:lnTo>
                    <a:pt x="3124962" y="25146"/>
                  </a:lnTo>
                  <a:lnTo>
                    <a:pt x="3124682" y="25285"/>
                  </a:lnTo>
                  <a:lnTo>
                    <a:pt x="3124682" y="31254"/>
                  </a:lnTo>
                  <a:lnTo>
                    <a:pt x="3124682" y="31623"/>
                  </a:lnTo>
                  <a:lnTo>
                    <a:pt x="3124085" y="31115"/>
                  </a:lnTo>
                  <a:lnTo>
                    <a:pt x="3123793" y="30861"/>
                  </a:lnTo>
                  <a:lnTo>
                    <a:pt x="3123628" y="30683"/>
                  </a:lnTo>
                  <a:lnTo>
                    <a:pt x="3123666" y="31356"/>
                  </a:lnTo>
                  <a:lnTo>
                    <a:pt x="3123730" y="31623"/>
                  </a:lnTo>
                  <a:lnTo>
                    <a:pt x="3123781" y="31750"/>
                  </a:lnTo>
                  <a:lnTo>
                    <a:pt x="3123666" y="31623"/>
                  </a:lnTo>
                  <a:lnTo>
                    <a:pt x="3123590" y="31318"/>
                  </a:lnTo>
                  <a:lnTo>
                    <a:pt x="3123412" y="30429"/>
                  </a:lnTo>
                  <a:lnTo>
                    <a:pt x="3123552" y="31115"/>
                  </a:lnTo>
                  <a:lnTo>
                    <a:pt x="3123666" y="31356"/>
                  </a:lnTo>
                  <a:lnTo>
                    <a:pt x="3123565" y="30619"/>
                  </a:lnTo>
                  <a:lnTo>
                    <a:pt x="3123438" y="29464"/>
                  </a:lnTo>
                  <a:lnTo>
                    <a:pt x="3123082" y="28905"/>
                  </a:lnTo>
                  <a:lnTo>
                    <a:pt x="3122968" y="28600"/>
                  </a:lnTo>
                  <a:lnTo>
                    <a:pt x="3122726" y="27178"/>
                  </a:lnTo>
                  <a:lnTo>
                    <a:pt x="3122726" y="28219"/>
                  </a:lnTo>
                  <a:lnTo>
                    <a:pt x="3122472" y="27851"/>
                  </a:lnTo>
                  <a:lnTo>
                    <a:pt x="3122574" y="27978"/>
                  </a:lnTo>
                  <a:lnTo>
                    <a:pt x="3122726" y="28219"/>
                  </a:lnTo>
                  <a:lnTo>
                    <a:pt x="3122726" y="27178"/>
                  </a:lnTo>
                  <a:lnTo>
                    <a:pt x="3122993" y="28448"/>
                  </a:lnTo>
                  <a:lnTo>
                    <a:pt x="3123019" y="28575"/>
                  </a:lnTo>
                  <a:lnTo>
                    <a:pt x="3123120" y="28841"/>
                  </a:lnTo>
                  <a:lnTo>
                    <a:pt x="3123044" y="28702"/>
                  </a:lnTo>
                  <a:lnTo>
                    <a:pt x="3123158" y="29019"/>
                  </a:lnTo>
                  <a:lnTo>
                    <a:pt x="3123438" y="29464"/>
                  </a:lnTo>
                  <a:lnTo>
                    <a:pt x="3123374" y="29235"/>
                  </a:lnTo>
                  <a:lnTo>
                    <a:pt x="3123222" y="27965"/>
                  </a:lnTo>
                  <a:lnTo>
                    <a:pt x="3123450" y="29337"/>
                  </a:lnTo>
                  <a:lnTo>
                    <a:pt x="3123527" y="29464"/>
                  </a:lnTo>
                  <a:lnTo>
                    <a:pt x="3123425" y="29298"/>
                  </a:lnTo>
                  <a:lnTo>
                    <a:pt x="3123438" y="29464"/>
                  </a:lnTo>
                  <a:lnTo>
                    <a:pt x="3123628" y="30683"/>
                  </a:lnTo>
                  <a:lnTo>
                    <a:pt x="3124682" y="31623"/>
                  </a:lnTo>
                  <a:lnTo>
                    <a:pt x="3124682" y="31254"/>
                  </a:lnTo>
                  <a:lnTo>
                    <a:pt x="3124466" y="30911"/>
                  </a:lnTo>
                  <a:lnTo>
                    <a:pt x="3124555" y="31254"/>
                  </a:lnTo>
                  <a:lnTo>
                    <a:pt x="3124441" y="30886"/>
                  </a:lnTo>
                  <a:lnTo>
                    <a:pt x="3124403" y="30721"/>
                  </a:lnTo>
                  <a:lnTo>
                    <a:pt x="3124517" y="30988"/>
                  </a:lnTo>
                  <a:lnTo>
                    <a:pt x="3124682" y="31254"/>
                  </a:lnTo>
                  <a:lnTo>
                    <a:pt x="3124682" y="25285"/>
                  </a:lnTo>
                  <a:lnTo>
                    <a:pt x="3124339" y="25463"/>
                  </a:lnTo>
                  <a:lnTo>
                    <a:pt x="3124339" y="30429"/>
                  </a:lnTo>
                  <a:lnTo>
                    <a:pt x="3124225" y="30086"/>
                  </a:lnTo>
                  <a:lnTo>
                    <a:pt x="3124301" y="30226"/>
                  </a:lnTo>
                  <a:lnTo>
                    <a:pt x="3124339" y="30429"/>
                  </a:lnTo>
                  <a:lnTo>
                    <a:pt x="3124339" y="25463"/>
                  </a:lnTo>
                  <a:lnTo>
                    <a:pt x="3124085" y="25577"/>
                  </a:lnTo>
                  <a:lnTo>
                    <a:pt x="3123806" y="25666"/>
                  </a:lnTo>
                  <a:lnTo>
                    <a:pt x="3123171" y="25857"/>
                  </a:lnTo>
                  <a:lnTo>
                    <a:pt x="3123171" y="27863"/>
                  </a:lnTo>
                  <a:lnTo>
                    <a:pt x="3123031" y="27571"/>
                  </a:lnTo>
                  <a:lnTo>
                    <a:pt x="3123019" y="28333"/>
                  </a:lnTo>
                  <a:lnTo>
                    <a:pt x="3122955" y="27432"/>
                  </a:lnTo>
                  <a:lnTo>
                    <a:pt x="3123031" y="27571"/>
                  </a:lnTo>
                  <a:lnTo>
                    <a:pt x="3122930" y="26974"/>
                  </a:lnTo>
                  <a:lnTo>
                    <a:pt x="3122815" y="26530"/>
                  </a:lnTo>
                  <a:lnTo>
                    <a:pt x="3122879" y="26670"/>
                  </a:lnTo>
                  <a:lnTo>
                    <a:pt x="3123158" y="27432"/>
                  </a:lnTo>
                  <a:lnTo>
                    <a:pt x="3122853" y="26606"/>
                  </a:lnTo>
                  <a:lnTo>
                    <a:pt x="3122930" y="26974"/>
                  </a:lnTo>
                  <a:lnTo>
                    <a:pt x="3123031" y="27432"/>
                  </a:lnTo>
                  <a:lnTo>
                    <a:pt x="3123158" y="27813"/>
                  </a:lnTo>
                  <a:lnTo>
                    <a:pt x="3123171" y="25857"/>
                  </a:lnTo>
                  <a:lnTo>
                    <a:pt x="3122739" y="25984"/>
                  </a:lnTo>
                  <a:lnTo>
                    <a:pt x="3122739" y="26263"/>
                  </a:lnTo>
                  <a:lnTo>
                    <a:pt x="3122650" y="26009"/>
                  </a:lnTo>
                  <a:lnTo>
                    <a:pt x="3122625" y="26441"/>
                  </a:lnTo>
                  <a:lnTo>
                    <a:pt x="3122549" y="26047"/>
                  </a:lnTo>
                  <a:lnTo>
                    <a:pt x="3122434" y="25400"/>
                  </a:lnTo>
                  <a:lnTo>
                    <a:pt x="3122650" y="26009"/>
                  </a:lnTo>
                  <a:lnTo>
                    <a:pt x="3122536" y="25019"/>
                  </a:lnTo>
                  <a:lnTo>
                    <a:pt x="3122396" y="24257"/>
                  </a:lnTo>
                  <a:lnTo>
                    <a:pt x="3122142" y="23418"/>
                  </a:lnTo>
                  <a:lnTo>
                    <a:pt x="3122142" y="26162"/>
                  </a:lnTo>
                  <a:lnTo>
                    <a:pt x="3121876" y="26301"/>
                  </a:lnTo>
                  <a:lnTo>
                    <a:pt x="3120110" y="27051"/>
                  </a:lnTo>
                  <a:lnTo>
                    <a:pt x="3118320" y="27698"/>
                  </a:lnTo>
                  <a:lnTo>
                    <a:pt x="3120110" y="27051"/>
                  </a:lnTo>
                  <a:lnTo>
                    <a:pt x="3122142" y="26162"/>
                  </a:lnTo>
                  <a:lnTo>
                    <a:pt x="3122142" y="23418"/>
                  </a:lnTo>
                  <a:lnTo>
                    <a:pt x="3122015" y="22491"/>
                  </a:lnTo>
                  <a:lnTo>
                    <a:pt x="3121926" y="22098"/>
                  </a:lnTo>
                  <a:lnTo>
                    <a:pt x="3121431" y="19685"/>
                  </a:lnTo>
                  <a:lnTo>
                    <a:pt x="3121253" y="18796"/>
                  </a:lnTo>
                  <a:lnTo>
                    <a:pt x="3121063" y="18415"/>
                  </a:lnTo>
                  <a:lnTo>
                    <a:pt x="3120237" y="16764"/>
                  </a:lnTo>
                  <a:lnTo>
                    <a:pt x="3120110" y="16637"/>
                  </a:lnTo>
                  <a:lnTo>
                    <a:pt x="3119678" y="15925"/>
                  </a:lnTo>
                  <a:lnTo>
                    <a:pt x="3119551" y="15671"/>
                  </a:lnTo>
                  <a:lnTo>
                    <a:pt x="3119678" y="16141"/>
                  </a:lnTo>
                  <a:lnTo>
                    <a:pt x="3119602" y="15925"/>
                  </a:lnTo>
                  <a:lnTo>
                    <a:pt x="3119653" y="16141"/>
                  </a:lnTo>
                  <a:lnTo>
                    <a:pt x="3119755" y="16294"/>
                  </a:lnTo>
                  <a:lnTo>
                    <a:pt x="3119856" y="16510"/>
                  </a:lnTo>
                  <a:lnTo>
                    <a:pt x="3119755" y="16294"/>
                  </a:lnTo>
                  <a:lnTo>
                    <a:pt x="3119729" y="16510"/>
                  </a:lnTo>
                  <a:lnTo>
                    <a:pt x="3119729" y="16903"/>
                  </a:lnTo>
                  <a:lnTo>
                    <a:pt x="3119729" y="17526"/>
                  </a:lnTo>
                  <a:lnTo>
                    <a:pt x="3119640" y="16764"/>
                  </a:lnTo>
                  <a:lnTo>
                    <a:pt x="3119475" y="16014"/>
                  </a:lnTo>
                  <a:lnTo>
                    <a:pt x="3119526" y="16294"/>
                  </a:lnTo>
                  <a:lnTo>
                    <a:pt x="3119640" y="16764"/>
                  </a:lnTo>
                  <a:lnTo>
                    <a:pt x="3119729" y="16903"/>
                  </a:lnTo>
                  <a:lnTo>
                    <a:pt x="3119602" y="16141"/>
                  </a:lnTo>
                  <a:lnTo>
                    <a:pt x="3119577" y="15875"/>
                  </a:lnTo>
                  <a:lnTo>
                    <a:pt x="3119488" y="15570"/>
                  </a:lnTo>
                  <a:lnTo>
                    <a:pt x="3119399" y="14986"/>
                  </a:lnTo>
                  <a:lnTo>
                    <a:pt x="3119450" y="15163"/>
                  </a:lnTo>
                  <a:lnTo>
                    <a:pt x="3119374" y="14782"/>
                  </a:lnTo>
                  <a:lnTo>
                    <a:pt x="3119374" y="15379"/>
                  </a:lnTo>
                  <a:lnTo>
                    <a:pt x="3119297" y="15163"/>
                  </a:lnTo>
                  <a:lnTo>
                    <a:pt x="3119361" y="15290"/>
                  </a:lnTo>
                  <a:lnTo>
                    <a:pt x="3119374" y="14782"/>
                  </a:lnTo>
                  <a:lnTo>
                    <a:pt x="3119094" y="13335"/>
                  </a:lnTo>
                  <a:lnTo>
                    <a:pt x="3118726" y="12090"/>
                  </a:lnTo>
                  <a:lnTo>
                    <a:pt x="3118586" y="11353"/>
                  </a:lnTo>
                  <a:lnTo>
                    <a:pt x="3118650" y="11836"/>
                  </a:lnTo>
                  <a:lnTo>
                    <a:pt x="3118586" y="11607"/>
                  </a:lnTo>
                  <a:lnTo>
                    <a:pt x="3118586" y="11938"/>
                  </a:lnTo>
                  <a:lnTo>
                    <a:pt x="3118967" y="14351"/>
                  </a:lnTo>
                  <a:lnTo>
                    <a:pt x="3118510" y="11607"/>
                  </a:lnTo>
                  <a:lnTo>
                    <a:pt x="3118180" y="10033"/>
                  </a:lnTo>
                  <a:lnTo>
                    <a:pt x="3118421" y="11176"/>
                  </a:lnTo>
                  <a:lnTo>
                    <a:pt x="3118510" y="11607"/>
                  </a:lnTo>
                  <a:lnTo>
                    <a:pt x="3118561" y="11836"/>
                  </a:lnTo>
                  <a:lnTo>
                    <a:pt x="3118459" y="11176"/>
                  </a:lnTo>
                  <a:lnTo>
                    <a:pt x="3118586" y="11607"/>
                  </a:lnTo>
                  <a:lnTo>
                    <a:pt x="3118548" y="11176"/>
                  </a:lnTo>
                  <a:lnTo>
                    <a:pt x="3118586" y="11353"/>
                  </a:lnTo>
                  <a:lnTo>
                    <a:pt x="3118459" y="10287"/>
                  </a:lnTo>
                  <a:lnTo>
                    <a:pt x="3118396" y="8890"/>
                  </a:lnTo>
                  <a:lnTo>
                    <a:pt x="3118332" y="7112"/>
                  </a:lnTo>
                  <a:lnTo>
                    <a:pt x="3117062" y="4572"/>
                  </a:lnTo>
                  <a:lnTo>
                    <a:pt x="3115030" y="2921"/>
                  </a:lnTo>
                  <a:lnTo>
                    <a:pt x="3113887" y="1778"/>
                  </a:lnTo>
                  <a:lnTo>
                    <a:pt x="3113633" y="1524"/>
                  </a:lnTo>
                  <a:lnTo>
                    <a:pt x="3113633" y="18161"/>
                  </a:lnTo>
                  <a:lnTo>
                    <a:pt x="3111855" y="19710"/>
                  </a:lnTo>
                  <a:lnTo>
                    <a:pt x="3108769" y="20027"/>
                  </a:lnTo>
                  <a:lnTo>
                    <a:pt x="3111868" y="19685"/>
                  </a:lnTo>
                  <a:lnTo>
                    <a:pt x="3113633" y="18161"/>
                  </a:lnTo>
                  <a:lnTo>
                    <a:pt x="3113633" y="1524"/>
                  </a:lnTo>
                  <a:lnTo>
                    <a:pt x="3112998" y="889"/>
                  </a:lnTo>
                  <a:lnTo>
                    <a:pt x="3110204" y="0"/>
                  </a:lnTo>
                  <a:lnTo>
                    <a:pt x="3107969" y="228"/>
                  </a:lnTo>
                  <a:lnTo>
                    <a:pt x="3107969" y="20688"/>
                  </a:lnTo>
                  <a:lnTo>
                    <a:pt x="3107537" y="20701"/>
                  </a:lnTo>
                  <a:lnTo>
                    <a:pt x="3107537" y="42303"/>
                  </a:lnTo>
                  <a:lnTo>
                    <a:pt x="3106064" y="39827"/>
                  </a:lnTo>
                  <a:lnTo>
                    <a:pt x="3106140" y="40093"/>
                  </a:lnTo>
                  <a:lnTo>
                    <a:pt x="3107042" y="41541"/>
                  </a:lnTo>
                  <a:lnTo>
                    <a:pt x="3106153" y="40170"/>
                  </a:lnTo>
                  <a:lnTo>
                    <a:pt x="3106191" y="40347"/>
                  </a:lnTo>
                  <a:lnTo>
                    <a:pt x="3106102" y="40093"/>
                  </a:lnTo>
                  <a:lnTo>
                    <a:pt x="3106039" y="39801"/>
                  </a:lnTo>
                  <a:lnTo>
                    <a:pt x="3105975" y="39535"/>
                  </a:lnTo>
                  <a:lnTo>
                    <a:pt x="3106102" y="39878"/>
                  </a:lnTo>
                  <a:lnTo>
                    <a:pt x="3107537" y="42303"/>
                  </a:lnTo>
                  <a:lnTo>
                    <a:pt x="3107537" y="20701"/>
                  </a:lnTo>
                  <a:lnTo>
                    <a:pt x="3107156" y="20701"/>
                  </a:lnTo>
                  <a:lnTo>
                    <a:pt x="3107004" y="20701"/>
                  </a:lnTo>
                  <a:lnTo>
                    <a:pt x="3107334" y="20574"/>
                  </a:lnTo>
                  <a:lnTo>
                    <a:pt x="3107042" y="20688"/>
                  </a:lnTo>
                  <a:lnTo>
                    <a:pt x="3107525" y="20688"/>
                  </a:lnTo>
                  <a:lnTo>
                    <a:pt x="3107969" y="20688"/>
                  </a:lnTo>
                  <a:lnTo>
                    <a:pt x="3107969" y="228"/>
                  </a:lnTo>
                  <a:lnTo>
                    <a:pt x="3107537" y="266"/>
                  </a:lnTo>
                  <a:lnTo>
                    <a:pt x="3107156" y="266"/>
                  </a:lnTo>
                  <a:lnTo>
                    <a:pt x="3106267" y="431"/>
                  </a:lnTo>
                  <a:lnTo>
                    <a:pt x="3106267" y="635"/>
                  </a:lnTo>
                  <a:lnTo>
                    <a:pt x="3106013" y="762"/>
                  </a:lnTo>
                  <a:lnTo>
                    <a:pt x="3105797" y="762"/>
                  </a:lnTo>
                  <a:lnTo>
                    <a:pt x="3106267" y="635"/>
                  </a:lnTo>
                  <a:lnTo>
                    <a:pt x="3106267" y="431"/>
                  </a:lnTo>
                  <a:lnTo>
                    <a:pt x="3105124" y="635"/>
                  </a:lnTo>
                  <a:lnTo>
                    <a:pt x="3104743" y="635"/>
                  </a:lnTo>
                  <a:lnTo>
                    <a:pt x="3104426" y="762"/>
                  </a:lnTo>
                  <a:lnTo>
                    <a:pt x="3103473" y="762"/>
                  </a:lnTo>
                  <a:lnTo>
                    <a:pt x="3102254" y="1409"/>
                  </a:lnTo>
                  <a:lnTo>
                    <a:pt x="3102254" y="27432"/>
                  </a:lnTo>
                  <a:lnTo>
                    <a:pt x="3101517" y="26301"/>
                  </a:lnTo>
                  <a:lnTo>
                    <a:pt x="3101543" y="26479"/>
                  </a:lnTo>
                  <a:lnTo>
                    <a:pt x="3101568" y="26670"/>
                  </a:lnTo>
                  <a:lnTo>
                    <a:pt x="3101606" y="26797"/>
                  </a:lnTo>
                  <a:lnTo>
                    <a:pt x="3101568" y="26670"/>
                  </a:lnTo>
                  <a:lnTo>
                    <a:pt x="3101441" y="26187"/>
                  </a:lnTo>
                  <a:lnTo>
                    <a:pt x="3101276" y="25234"/>
                  </a:lnTo>
                  <a:lnTo>
                    <a:pt x="3101429" y="25984"/>
                  </a:lnTo>
                  <a:lnTo>
                    <a:pt x="3101378" y="25666"/>
                  </a:lnTo>
                  <a:lnTo>
                    <a:pt x="3101517" y="26301"/>
                  </a:lnTo>
                  <a:lnTo>
                    <a:pt x="3101479" y="25996"/>
                  </a:lnTo>
                  <a:lnTo>
                    <a:pt x="3101517" y="26263"/>
                  </a:lnTo>
                  <a:lnTo>
                    <a:pt x="3102254" y="27432"/>
                  </a:lnTo>
                  <a:lnTo>
                    <a:pt x="3102254" y="1409"/>
                  </a:lnTo>
                  <a:lnTo>
                    <a:pt x="3101746" y="1676"/>
                  </a:lnTo>
                  <a:lnTo>
                    <a:pt x="3101746" y="25869"/>
                  </a:lnTo>
                  <a:lnTo>
                    <a:pt x="3101378" y="25158"/>
                  </a:lnTo>
                  <a:lnTo>
                    <a:pt x="3101314" y="25019"/>
                  </a:lnTo>
                  <a:lnTo>
                    <a:pt x="3101314" y="24765"/>
                  </a:lnTo>
                  <a:lnTo>
                    <a:pt x="3101314" y="24511"/>
                  </a:lnTo>
                  <a:lnTo>
                    <a:pt x="3101340" y="24765"/>
                  </a:lnTo>
                  <a:lnTo>
                    <a:pt x="3101441" y="25273"/>
                  </a:lnTo>
                  <a:lnTo>
                    <a:pt x="3101746" y="25869"/>
                  </a:lnTo>
                  <a:lnTo>
                    <a:pt x="3101746" y="1676"/>
                  </a:lnTo>
                  <a:lnTo>
                    <a:pt x="3101060" y="2032"/>
                  </a:lnTo>
                  <a:lnTo>
                    <a:pt x="3099282" y="3810"/>
                  </a:lnTo>
                  <a:lnTo>
                    <a:pt x="3098647" y="4368"/>
                  </a:lnTo>
                  <a:lnTo>
                    <a:pt x="3098647" y="16510"/>
                  </a:lnTo>
                  <a:lnTo>
                    <a:pt x="3098317" y="15532"/>
                  </a:lnTo>
                  <a:lnTo>
                    <a:pt x="3098647" y="17653"/>
                  </a:lnTo>
                  <a:lnTo>
                    <a:pt x="3098215" y="14986"/>
                  </a:lnTo>
                  <a:lnTo>
                    <a:pt x="3097898" y="12090"/>
                  </a:lnTo>
                  <a:lnTo>
                    <a:pt x="3098139" y="14224"/>
                  </a:lnTo>
                  <a:lnTo>
                    <a:pt x="3098139" y="13335"/>
                  </a:lnTo>
                  <a:lnTo>
                    <a:pt x="3098190" y="14693"/>
                  </a:lnTo>
                  <a:lnTo>
                    <a:pt x="3098215" y="14986"/>
                  </a:lnTo>
                  <a:lnTo>
                    <a:pt x="3098317" y="15532"/>
                  </a:lnTo>
                  <a:lnTo>
                    <a:pt x="3098279" y="15316"/>
                  </a:lnTo>
                  <a:lnTo>
                    <a:pt x="3098393" y="15748"/>
                  </a:lnTo>
                  <a:lnTo>
                    <a:pt x="3098647" y="16510"/>
                  </a:lnTo>
                  <a:lnTo>
                    <a:pt x="3098647" y="4368"/>
                  </a:lnTo>
                  <a:lnTo>
                    <a:pt x="3097377" y="5461"/>
                  </a:lnTo>
                  <a:lnTo>
                    <a:pt x="3097504" y="5461"/>
                  </a:lnTo>
                  <a:lnTo>
                    <a:pt x="3096234" y="6858"/>
                  </a:lnTo>
                  <a:lnTo>
                    <a:pt x="3094075" y="9398"/>
                  </a:lnTo>
                  <a:lnTo>
                    <a:pt x="3094583" y="8763"/>
                  </a:lnTo>
                  <a:lnTo>
                    <a:pt x="3092678" y="10553"/>
                  </a:lnTo>
                  <a:lnTo>
                    <a:pt x="3092297" y="10922"/>
                  </a:lnTo>
                  <a:lnTo>
                    <a:pt x="3089503" y="14224"/>
                  </a:lnTo>
                  <a:lnTo>
                    <a:pt x="3089884" y="13728"/>
                  </a:lnTo>
                  <a:lnTo>
                    <a:pt x="3089376" y="14224"/>
                  </a:lnTo>
                  <a:lnTo>
                    <a:pt x="3087738" y="15862"/>
                  </a:lnTo>
                  <a:lnTo>
                    <a:pt x="3086595" y="17360"/>
                  </a:lnTo>
                  <a:lnTo>
                    <a:pt x="3086595" y="49707"/>
                  </a:lnTo>
                  <a:lnTo>
                    <a:pt x="3086582" y="41021"/>
                  </a:lnTo>
                  <a:lnTo>
                    <a:pt x="3086595" y="49707"/>
                  </a:lnTo>
                  <a:lnTo>
                    <a:pt x="3086595" y="17360"/>
                  </a:lnTo>
                  <a:lnTo>
                    <a:pt x="3086481" y="17500"/>
                  </a:lnTo>
                  <a:lnTo>
                    <a:pt x="3086481" y="50215"/>
                  </a:lnTo>
                  <a:lnTo>
                    <a:pt x="3086201" y="50673"/>
                  </a:lnTo>
                  <a:lnTo>
                    <a:pt x="3086455" y="50304"/>
                  </a:lnTo>
                  <a:lnTo>
                    <a:pt x="3086481" y="17500"/>
                  </a:lnTo>
                  <a:lnTo>
                    <a:pt x="3085274" y="19075"/>
                  </a:lnTo>
                  <a:lnTo>
                    <a:pt x="3085274" y="52070"/>
                  </a:lnTo>
                  <a:lnTo>
                    <a:pt x="3085185" y="52197"/>
                  </a:lnTo>
                  <a:lnTo>
                    <a:pt x="3084423" y="53086"/>
                  </a:lnTo>
                  <a:lnTo>
                    <a:pt x="3085274" y="52070"/>
                  </a:lnTo>
                  <a:lnTo>
                    <a:pt x="3085274" y="19075"/>
                  </a:lnTo>
                  <a:lnTo>
                    <a:pt x="3083941" y="20802"/>
                  </a:lnTo>
                  <a:lnTo>
                    <a:pt x="3083407" y="21336"/>
                  </a:lnTo>
                  <a:lnTo>
                    <a:pt x="3083026" y="21729"/>
                  </a:lnTo>
                  <a:lnTo>
                    <a:pt x="3082036" y="22860"/>
                  </a:lnTo>
                  <a:lnTo>
                    <a:pt x="3079724" y="26035"/>
                  </a:lnTo>
                  <a:lnTo>
                    <a:pt x="3080486" y="24904"/>
                  </a:lnTo>
                  <a:lnTo>
                    <a:pt x="3077311" y="28448"/>
                  </a:lnTo>
                  <a:lnTo>
                    <a:pt x="3076676" y="29540"/>
                  </a:lnTo>
                  <a:lnTo>
                    <a:pt x="3076676" y="36322"/>
                  </a:lnTo>
                  <a:lnTo>
                    <a:pt x="3074784" y="37515"/>
                  </a:lnTo>
                  <a:lnTo>
                    <a:pt x="3071088" y="38608"/>
                  </a:lnTo>
                  <a:lnTo>
                    <a:pt x="3073222" y="37973"/>
                  </a:lnTo>
                  <a:lnTo>
                    <a:pt x="3074784" y="37515"/>
                  </a:lnTo>
                  <a:lnTo>
                    <a:pt x="3075051" y="37338"/>
                  </a:lnTo>
                  <a:lnTo>
                    <a:pt x="3076676" y="36322"/>
                  </a:lnTo>
                  <a:lnTo>
                    <a:pt x="3076676" y="29540"/>
                  </a:lnTo>
                  <a:lnTo>
                    <a:pt x="3075711" y="31191"/>
                  </a:lnTo>
                  <a:lnTo>
                    <a:pt x="3075470" y="31496"/>
                  </a:lnTo>
                  <a:lnTo>
                    <a:pt x="3074771" y="32385"/>
                  </a:lnTo>
                  <a:lnTo>
                    <a:pt x="3074517" y="32512"/>
                  </a:lnTo>
                  <a:lnTo>
                    <a:pt x="3072358" y="35433"/>
                  </a:lnTo>
                  <a:lnTo>
                    <a:pt x="3071850" y="36195"/>
                  </a:lnTo>
                  <a:lnTo>
                    <a:pt x="3071850" y="36322"/>
                  </a:lnTo>
                  <a:lnTo>
                    <a:pt x="3071444" y="36804"/>
                  </a:lnTo>
                  <a:lnTo>
                    <a:pt x="3071304" y="36957"/>
                  </a:lnTo>
                  <a:lnTo>
                    <a:pt x="3071507" y="36703"/>
                  </a:lnTo>
                  <a:lnTo>
                    <a:pt x="3071749" y="36436"/>
                  </a:lnTo>
                  <a:lnTo>
                    <a:pt x="3071850" y="36195"/>
                  </a:lnTo>
                  <a:lnTo>
                    <a:pt x="3071761" y="36322"/>
                  </a:lnTo>
                  <a:lnTo>
                    <a:pt x="3071088" y="36322"/>
                  </a:lnTo>
                  <a:lnTo>
                    <a:pt x="3070949" y="36449"/>
                  </a:lnTo>
                  <a:lnTo>
                    <a:pt x="3066504" y="41021"/>
                  </a:lnTo>
                  <a:lnTo>
                    <a:pt x="3066389" y="47498"/>
                  </a:lnTo>
                  <a:lnTo>
                    <a:pt x="3066262" y="52070"/>
                  </a:lnTo>
                  <a:lnTo>
                    <a:pt x="3066313" y="49657"/>
                  </a:lnTo>
                  <a:lnTo>
                    <a:pt x="3066389" y="45720"/>
                  </a:lnTo>
                  <a:lnTo>
                    <a:pt x="3066389" y="42164"/>
                  </a:lnTo>
                  <a:lnTo>
                    <a:pt x="3066504" y="41021"/>
                  </a:lnTo>
                  <a:lnTo>
                    <a:pt x="3069412" y="37947"/>
                  </a:lnTo>
                  <a:lnTo>
                    <a:pt x="3070949" y="36449"/>
                  </a:lnTo>
                  <a:lnTo>
                    <a:pt x="3069869" y="37465"/>
                  </a:lnTo>
                  <a:lnTo>
                    <a:pt x="3065373" y="37211"/>
                  </a:lnTo>
                  <a:lnTo>
                    <a:pt x="3061944" y="36957"/>
                  </a:lnTo>
                  <a:lnTo>
                    <a:pt x="3061563" y="36957"/>
                  </a:lnTo>
                  <a:lnTo>
                    <a:pt x="3055467" y="36449"/>
                  </a:lnTo>
                  <a:lnTo>
                    <a:pt x="3056229" y="36576"/>
                  </a:lnTo>
                  <a:lnTo>
                    <a:pt x="3051149" y="35814"/>
                  </a:lnTo>
                  <a:lnTo>
                    <a:pt x="3051022" y="35814"/>
                  </a:lnTo>
                  <a:lnTo>
                    <a:pt x="3043453" y="34925"/>
                  </a:lnTo>
                  <a:lnTo>
                    <a:pt x="3042386" y="34798"/>
                  </a:lnTo>
                  <a:lnTo>
                    <a:pt x="3042894" y="34925"/>
                  </a:lnTo>
                  <a:lnTo>
                    <a:pt x="3036798" y="33909"/>
                  </a:lnTo>
                  <a:lnTo>
                    <a:pt x="3028353" y="32385"/>
                  </a:lnTo>
                  <a:lnTo>
                    <a:pt x="3026257" y="32016"/>
                  </a:lnTo>
                  <a:lnTo>
                    <a:pt x="3027146" y="32385"/>
                  </a:lnTo>
                  <a:lnTo>
                    <a:pt x="3023082" y="31115"/>
                  </a:lnTo>
                  <a:lnTo>
                    <a:pt x="3013303" y="29464"/>
                  </a:lnTo>
                  <a:lnTo>
                    <a:pt x="3011652" y="29337"/>
                  </a:lnTo>
                  <a:lnTo>
                    <a:pt x="3010001" y="29210"/>
                  </a:lnTo>
                  <a:lnTo>
                    <a:pt x="3010763" y="29337"/>
                  </a:lnTo>
                  <a:lnTo>
                    <a:pt x="3009138" y="29083"/>
                  </a:lnTo>
                  <a:lnTo>
                    <a:pt x="3006712" y="28702"/>
                  </a:lnTo>
                  <a:lnTo>
                    <a:pt x="3004286" y="28321"/>
                  </a:lnTo>
                  <a:lnTo>
                    <a:pt x="3003778" y="28321"/>
                  </a:lnTo>
                  <a:lnTo>
                    <a:pt x="3001238" y="27940"/>
                  </a:lnTo>
                  <a:lnTo>
                    <a:pt x="2999206" y="27686"/>
                  </a:lnTo>
                  <a:lnTo>
                    <a:pt x="2983192" y="27698"/>
                  </a:lnTo>
                  <a:lnTo>
                    <a:pt x="2981553" y="27940"/>
                  </a:lnTo>
                  <a:lnTo>
                    <a:pt x="2983153" y="27698"/>
                  </a:lnTo>
                  <a:lnTo>
                    <a:pt x="2976727" y="27813"/>
                  </a:lnTo>
                  <a:lnTo>
                    <a:pt x="2974187" y="28321"/>
                  </a:lnTo>
                  <a:lnTo>
                    <a:pt x="2972638" y="28752"/>
                  </a:lnTo>
                  <a:lnTo>
                    <a:pt x="2965424" y="29464"/>
                  </a:lnTo>
                  <a:lnTo>
                    <a:pt x="2965170" y="29464"/>
                  </a:lnTo>
                  <a:lnTo>
                    <a:pt x="2960840" y="30099"/>
                  </a:lnTo>
                  <a:lnTo>
                    <a:pt x="2952597" y="31877"/>
                  </a:lnTo>
                  <a:lnTo>
                    <a:pt x="2952216" y="32016"/>
                  </a:lnTo>
                  <a:lnTo>
                    <a:pt x="2947898" y="33147"/>
                  </a:lnTo>
                  <a:lnTo>
                    <a:pt x="2947251" y="33401"/>
                  </a:lnTo>
                  <a:lnTo>
                    <a:pt x="2938246" y="36576"/>
                  </a:lnTo>
                  <a:lnTo>
                    <a:pt x="2938615" y="36576"/>
                  </a:lnTo>
                  <a:lnTo>
                    <a:pt x="2933928" y="37973"/>
                  </a:lnTo>
                  <a:lnTo>
                    <a:pt x="2924022" y="42303"/>
                  </a:lnTo>
                  <a:lnTo>
                    <a:pt x="2924530" y="42164"/>
                  </a:lnTo>
                  <a:lnTo>
                    <a:pt x="2919565" y="44196"/>
                  </a:lnTo>
                  <a:lnTo>
                    <a:pt x="2912084" y="48133"/>
                  </a:lnTo>
                  <a:lnTo>
                    <a:pt x="2912719" y="47752"/>
                  </a:lnTo>
                  <a:lnTo>
                    <a:pt x="2909151" y="49149"/>
                  </a:lnTo>
                  <a:lnTo>
                    <a:pt x="2908147" y="49784"/>
                  </a:lnTo>
                  <a:lnTo>
                    <a:pt x="2900654" y="53975"/>
                  </a:lnTo>
                  <a:lnTo>
                    <a:pt x="2901035" y="53848"/>
                  </a:lnTo>
                  <a:lnTo>
                    <a:pt x="2896971" y="56007"/>
                  </a:lnTo>
                  <a:lnTo>
                    <a:pt x="2889758" y="60185"/>
                  </a:lnTo>
                  <a:lnTo>
                    <a:pt x="2890621" y="59829"/>
                  </a:lnTo>
                  <a:lnTo>
                    <a:pt x="2887319" y="61214"/>
                  </a:lnTo>
                  <a:lnTo>
                    <a:pt x="2885859" y="62103"/>
                  </a:lnTo>
                  <a:lnTo>
                    <a:pt x="2880334" y="65913"/>
                  </a:lnTo>
                  <a:lnTo>
                    <a:pt x="2880715" y="65786"/>
                  </a:lnTo>
                  <a:lnTo>
                    <a:pt x="2878302" y="67183"/>
                  </a:lnTo>
                  <a:lnTo>
                    <a:pt x="2877540" y="67564"/>
                  </a:lnTo>
                  <a:lnTo>
                    <a:pt x="2872714" y="71247"/>
                  </a:lnTo>
                  <a:lnTo>
                    <a:pt x="2870555" y="73152"/>
                  </a:lnTo>
                  <a:lnTo>
                    <a:pt x="2870809" y="72898"/>
                  </a:lnTo>
                  <a:lnTo>
                    <a:pt x="2870504" y="73152"/>
                  </a:lnTo>
                  <a:lnTo>
                    <a:pt x="2867253" y="75946"/>
                  </a:lnTo>
                  <a:lnTo>
                    <a:pt x="2867126" y="76073"/>
                  </a:lnTo>
                  <a:lnTo>
                    <a:pt x="2865348" y="77597"/>
                  </a:lnTo>
                  <a:lnTo>
                    <a:pt x="2864840" y="77851"/>
                  </a:lnTo>
                  <a:lnTo>
                    <a:pt x="2863329" y="79375"/>
                  </a:lnTo>
                  <a:lnTo>
                    <a:pt x="2863329" y="91592"/>
                  </a:lnTo>
                  <a:lnTo>
                    <a:pt x="2863316" y="91821"/>
                  </a:lnTo>
                  <a:lnTo>
                    <a:pt x="2862681" y="91821"/>
                  </a:lnTo>
                  <a:lnTo>
                    <a:pt x="2862453" y="91821"/>
                  </a:lnTo>
                  <a:lnTo>
                    <a:pt x="2862554" y="91592"/>
                  </a:lnTo>
                  <a:lnTo>
                    <a:pt x="2862808" y="91059"/>
                  </a:lnTo>
                  <a:lnTo>
                    <a:pt x="2862719" y="91592"/>
                  </a:lnTo>
                  <a:lnTo>
                    <a:pt x="2863329" y="91592"/>
                  </a:lnTo>
                  <a:lnTo>
                    <a:pt x="2863329" y="79375"/>
                  </a:lnTo>
                  <a:lnTo>
                    <a:pt x="2862300" y="80403"/>
                  </a:lnTo>
                  <a:lnTo>
                    <a:pt x="2862046" y="80772"/>
                  </a:lnTo>
                  <a:lnTo>
                    <a:pt x="2860776" y="82296"/>
                  </a:lnTo>
                  <a:lnTo>
                    <a:pt x="2860903" y="82054"/>
                  </a:lnTo>
                  <a:lnTo>
                    <a:pt x="2860662" y="82296"/>
                  </a:lnTo>
                  <a:lnTo>
                    <a:pt x="2860141" y="82880"/>
                  </a:lnTo>
                  <a:lnTo>
                    <a:pt x="2860141" y="83947"/>
                  </a:lnTo>
                  <a:lnTo>
                    <a:pt x="2860141" y="86753"/>
                  </a:lnTo>
                  <a:lnTo>
                    <a:pt x="2859798" y="86067"/>
                  </a:lnTo>
                  <a:lnTo>
                    <a:pt x="2859951" y="86042"/>
                  </a:lnTo>
                  <a:lnTo>
                    <a:pt x="2859887" y="86233"/>
                  </a:lnTo>
                  <a:lnTo>
                    <a:pt x="2860141" y="86753"/>
                  </a:lnTo>
                  <a:lnTo>
                    <a:pt x="2860141" y="83947"/>
                  </a:lnTo>
                  <a:lnTo>
                    <a:pt x="2859709" y="84162"/>
                  </a:lnTo>
                  <a:lnTo>
                    <a:pt x="2859709" y="85890"/>
                  </a:lnTo>
                  <a:lnTo>
                    <a:pt x="2859633" y="85737"/>
                  </a:lnTo>
                  <a:lnTo>
                    <a:pt x="2859709" y="85890"/>
                  </a:lnTo>
                  <a:lnTo>
                    <a:pt x="2859709" y="84162"/>
                  </a:lnTo>
                  <a:lnTo>
                    <a:pt x="2858465" y="84785"/>
                  </a:lnTo>
                  <a:lnTo>
                    <a:pt x="2858744" y="84582"/>
                  </a:lnTo>
                  <a:lnTo>
                    <a:pt x="2858465" y="84785"/>
                  </a:lnTo>
                  <a:lnTo>
                    <a:pt x="2858859" y="84582"/>
                  </a:lnTo>
                  <a:lnTo>
                    <a:pt x="2860141" y="83947"/>
                  </a:lnTo>
                  <a:lnTo>
                    <a:pt x="2860141" y="82880"/>
                  </a:lnTo>
                  <a:lnTo>
                    <a:pt x="2859506" y="83578"/>
                  </a:lnTo>
                  <a:lnTo>
                    <a:pt x="2858871" y="84201"/>
                  </a:lnTo>
                  <a:lnTo>
                    <a:pt x="2858528" y="84696"/>
                  </a:lnTo>
                  <a:lnTo>
                    <a:pt x="2858236" y="84836"/>
                  </a:lnTo>
                  <a:lnTo>
                    <a:pt x="2856839" y="84836"/>
                  </a:lnTo>
                  <a:lnTo>
                    <a:pt x="2856077" y="84963"/>
                  </a:lnTo>
                  <a:lnTo>
                    <a:pt x="2853918" y="85090"/>
                  </a:lnTo>
                  <a:lnTo>
                    <a:pt x="2852140" y="86360"/>
                  </a:lnTo>
                  <a:lnTo>
                    <a:pt x="2850108" y="90170"/>
                  </a:lnTo>
                  <a:lnTo>
                    <a:pt x="2850108" y="92341"/>
                  </a:lnTo>
                  <a:lnTo>
                    <a:pt x="2851124" y="94234"/>
                  </a:lnTo>
                  <a:lnTo>
                    <a:pt x="2851378" y="94615"/>
                  </a:lnTo>
                  <a:lnTo>
                    <a:pt x="2851251" y="94361"/>
                  </a:lnTo>
                  <a:lnTo>
                    <a:pt x="2851505" y="94754"/>
                  </a:lnTo>
                  <a:lnTo>
                    <a:pt x="2852267" y="96012"/>
                  </a:lnTo>
                  <a:lnTo>
                    <a:pt x="2853029" y="96901"/>
                  </a:lnTo>
                  <a:lnTo>
                    <a:pt x="2854680" y="99060"/>
                  </a:lnTo>
                  <a:lnTo>
                    <a:pt x="2857220" y="99822"/>
                  </a:lnTo>
                  <a:lnTo>
                    <a:pt x="2861665" y="99060"/>
                  </a:lnTo>
                  <a:lnTo>
                    <a:pt x="2862427" y="98691"/>
                  </a:lnTo>
                  <a:lnTo>
                    <a:pt x="2864205" y="98298"/>
                  </a:lnTo>
                  <a:lnTo>
                    <a:pt x="2863824" y="98298"/>
                  </a:lnTo>
                  <a:lnTo>
                    <a:pt x="2865729" y="97790"/>
                  </a:lnTo>
                  <a:lnTo>
                    <a:pt x="2868269" y="96647"/>
                  </a:lnTo>
                  <a:lnTo>
                    <a:pt x="2871012" y="94361"/>
                  </a:lnTo>
                  <a:lnTo>
                    <a:pt x="2871622" y="93853"/>
                  </a:lnTo>
                  <a:lnTo>
                    <a:pt x="2872079" y="93472"/>
                  </a:lnTo>
                  <a:lnTo>
                    <a:pt x="2871952" y="93472"/>
                  </a:lnTo>
                  <a:lnTo>
                    <a:pt x="2873476" y="92075"/>
                  </a:lnTo>
                  <a:lnTo>
                    <a:pt x="2876270" y="89408"/>
                  </a:lnTo>
                  <a:lnTo>
                    <a:pt x="2875508" y="90170"/>
                  </a:lnTo>
                  <a:lnTo>
                    <a:pt x="2876473" y="89408"/>
                  </a:lnTo>
                  <a:lnTo>
                    <a:pt x="2877286" y="88773"/>
                  </a:lnTo>
                  <a:lnTo>
                    <a:pt x="2877413" y="88646"/>
                  </a:lnTo>
                  <a:lnTo>
                    <a:pt x="2881096" y="85598"/>
                  </a:lnTo>
                  <a:lnTo>
                    <a:pt x="2881096" y="85725"/>
                  </a:lnTo>
                  <a:lnTo>
                    <a:pt x="2881249" y="85598"/>
                  </a:lnTo>
                  <a:lnTo>
                    <a:pt x="2882163" y="84836"/>
                  </a:lnTo>
                  <a:lnTo>
                    <a:pt x="2883255" y="83947"/>
                  </a:lnTo>
                  <a:lnTo>
                    <a:pt x="2883128" y="84074"/>
                  </a:lnTo>
                  <a:lnTo>
                    <a:pt x="2883293" y="83947"/>
                  </a:lnTo>
                  <a:lnTo>
                    <a:pt x="2886583" y="81534"/>
                  </a:lnTo>
                  <a:lnTo>
                    <a:pt x="2887256" y="81038"/>
                  </a:lnTo>
                  <a:lnTo>
                    <a:pt x="2887484" y="80899"/>
                  </a:lnTo>
                  <a:lnTo>
                    <a:pt x="2888970" y="80010"/>
                  </a:lnTo>
                  <a:lnTo>
                    <a:pt x="2889732" y="79641"/>
                  </a:lnTo>
                  <a:lnTo>
                    <a:pt x="2894330" y="76466"/>
                  </a:lnTo>
                  <a:lnTo>
                    <a:pt x="2894622" y="76263"/>
                  </a:lnTo>
                  <a:lnTo>
                    <a:pt x="2895904" y="75704"/>
                  </a:lnTo>
                  <a:lnTo>
                    <a:pt x="2897340" y="75057"/>
                  </a:lnTo>
                  <a:lnTo>
                    <a:pt x="2905252" y="70485"/>
                  </a:lnTo>
                  <a:lnTo>
                    <a:pt x="2905480" y="70358"/>
                  </a:lnTo>
                  <a:lnTo>
                    <a:pt x="2904972" y="70485"/>
                  </a:lnTo>
                  <a:lnTo>
                    <a:pt x="2908528" y="68834"/>
                  </a:lnTo>
                  <a:lnTo>
                    <a:pt x="2908909" y="68453"/>
                  </a:lnTo>
                  <a:lnTo>
                    <a:pt x="2913608" y="65786"/>
                  </a:lnTo>
                  <a:lnTo>
                    <a:pt x="2916529" y="64135"/>
                  </a:lnTo>
                  <a:lnTo>
                    <a:pt x="2915386" y="64897"/>
                  </a:lnTo>
                  <a:lnTo>
                    <a:pt x="2917164" y="64135"/>
                  </a:lnTo>
                  <a:lnTo>
                    <a:pt x="2919831" y="63004"/>
                  </a:lnTo>
                  <a:lnTo>
                    <a:pt x="2926169" y="59829"/>
                  </a:lnTo>
                  <a:lnTo>
                    <a:pt x="2926677" y="59575"/>
                  </a:lnTo>
                  <a:lnTo>
                    <a:pt x="2927439" y="59182"/>
                  </a:lnTo>
                  <a:lnTo>
                    <a:pt x="2930245" y="58178"/>
                  </a:lnTo>
                  <a:lnTo>
                    <a:pt x="2930880" y="57912"/>
                  </a:lnTo>
                  <a:lnTo>
                    <a:pt x="2939313" y="54241"/>
                  </a:lnTo>
                  <a:lnTo>
                    <a:pt x="2939897" y="53975"/>
                  </a:lnTo>
                  <a:lnTo>
                    <a:pt x="2938881" y="54241"/>
                  </a:lnTo>
                  <a:lnTo>
                    <a:pt x="2940291" y="53848"/>
                  </a:lnTo>
                  <a:lnTo>
                    <a:pt x="2944076" y="52832"/>
                  </a:lnTo>
                  <a:lnTo>
                    <a:pt x="2952381" y="49911"/>
                  </a:lnTo>
                  <a:lnTo>
                    <a:pt x="2952966" y="49707"/>
                  </a:lnTo>
                  <a:lnTo>
                    <a:pt x="2952077" y="49911"/>
                  </a:lnTo>
                  <a:lnTo>
                    <a:pt x="2953105" y="49657"/>
                  </a:lnTo>
                  <a:lnTo>
                    <a:pt x="2952966" y="49707"/>
                  </a:lnTo>
                  <a:lnTo>
                    <a:pt x="2953156" y="49657"/>
                  </a:lnTo>
                  <a:lnTo>
                    <a:pt x="2956407" y="48895"/>
                  </a:lnTo>
                  <a:lnTo>
                    <a:pt x="2956280" y="49022"/>
                  </a:lnTo>
                  <a:lnTo>
                    <a:pt x="2956826" y="48895"/>
                  </a:lnTo>
                  <a:lnTo>
                    <a:pt x="2960128" y="48133"/>
                  </a:lnTo>
                  <a:lnTo>
                    <a:pt x="2963430" y="47383"/>
                  </a:lnTo>
                  <a:lnTo>
                    <a:pt x="2965754" y="47129"/>
                  </a:lnTo>
                  <a:lnTo>
                    <a:pt x="2966948" y="46990"/>
                  </a:lnTo>
                  <a:lnTo>
                    <a:pt x="2967190" y="46990"/>
                  </a:lnTo>
                  <a:lnTo>
                    <a:pt x="2974695" y="46482"/>
                  </a:lnTo>
                  <a:lnTo>
                    <a:pt x="2975711" y="46228"/>
                  </a:lnTo>
                  <a:lnTo>
                    <a:pt x="2977807" y="45847"/>
                  </a:lnTo>
                  <a:lnTo>
                    <a:pt x="2984093" y="45847"/>
                  </a:lnTo>
                  <a:lnTo>
                    <a:pt x="2986633" y="45720"/>
                  </a:lnTo>
                  <a:lnTo>
                    <a:pt x="2991332" y="45720"/>
                  </a:lnTo>
                  <a:lnTo>
                    <a:pt x="2993872" y="45847"/>
                  </a:lnTo>
                  <a:lnTo>
                    <a:pt x="2992983" y="45720"/>
                  </a:lnTo>
                  <a:lnTo>
                    <a:pt x="2999079" y="46482"/>
                  </a:lnTo>
                  <a:lnTo>
                    <a:pt x="2998698" y="46482"/>
                  </a:lnTo>
                  <a:lnTo>
                    <a:pt x="3001111" y="46736"/>
                  </a:lnTo>
                  <a:lnTo>
                    <a:pt x="3007588" y="47891"/>
                  </a:lnTo>
                  <a:lnTo>
                    <a:pt x="3007969" y="47891"/>
                  </a:lnTo>
                  <a:lnTo>
                    <a:pt x="3011144" y="48260"/>
                  </a:lnTo>
                  <a:lnTo>
                    <a:pt x="3010763" y="48260"/>
                  </a:lnTo>
                  <a:lnTo>
                    <a:pt x="3019018" y="49911"/>
                  </a:lnTo>
                  <a:lnTo>
                    <a:pt x="3018129" y="49657"/>
                  </a:lnTo>
                  <a:lnTo>
                    <a:pt x="3022066" y="50673"/>
                  </a:lnTo>
                  <a:lnTo>
                    <a:pt x="3023082" y="50800"/>
                  </a:lnTo>
                  <a:lnTo>
                    <a:pt x="3033496" y="52832"/>
                  </a:lnTo>
                  <a:lnTo>
                    <a:pt x="3033369" y="52832"/>
                  </a:lnTo>
                  <a:lnTo>
                    <a:pt x="3039592" y="53848"/>
                  </a:lnTo>
                  <a:lnTo>
                    <a:pt x="3040100" y="53848"/>
                  </a:lnTo>
                  <a:lnTo>
                    <a:pt x="3048736" y="55003"/>
                  </a:lnTo>
                  <a:lnTo>
                    <a:pt x="3048482" y="54864"/>
                  </a:lnTo>
                  <a:lnTo>
                    <a:pt x="3054324" y="55753"/>
                  </a:lnTo>
                  <a:lnTo>
                    <a:pt x="3060420" y="56261"/>
                  </a:lnTo>
                  <a:lnTo>
                    <a:pt x="3060039" y="56261"/>
                  </a:lnTo>
                  <a:lnTo>
                    <a:pt x="3063595" y="56515"/>
                  </a:lnTo>
                  <a:lnTo>
                    <a:pt x="3063849" y="56515"/>
                  </a:lnTo>
                  <a:lnTo>
                    <a:pt x="3068167" y="57023"/>
                  </a:lnTo>
                  <a:lnTo>
                    <a:pt x="3074009" y="57023"/>
                  </a:lnTo>
                  <a:lnTo>
                    <a:pt x="3074390" y="57150"/>
                  </a:lnTo>
                  <a:lnTo>
                    <a:pt x="3075317" y="57150"/>
                  </a:lnTo>
                  <a:lnTo>
                    <a:pt x="3075787" y="57277"/>
                  </a:lnTo>
                  <a:lnTo>
                    <a:pt x="3076168" y="57277"/>
                  </a:lnTo>
                  <a:lnTo>
                    <a:pt x="3078962" y="57416"/>
                  </a:lnTo>
                  <a:lnTo>
                    <a:pt x="3080855" y="56654"/>
                  </a:lnTo>
                  <a:lnTo>
                    <a:pt x="3081502" y="56388"/>
                  </a:lnTo>
                  <a:lnTo>
                    <a:pt x="3082226" y="55753"/>
                  </a:lnTo>
                  <a:lnTo>
                    <a:pt x="3080613" y="56654"/>
                  </a:lnTo>
                  <a:lnTo>
                    <a:pt x="3082213" y="55753"/>
                  </a:lnTo>
                  <a:lnTo>
                    <a:pt x="3084296" y="54610"/>
                  </a:lnTo>
                  <a:lnTo>
                    <a:pt x="3085058" y="52984"/>
                  </a:lnTo>
                  <a:lnTo>
                    <a:pt x="3085439" y="52578"/>
                  </a:lnTo>
                  <a:lnTo>
                    <a:pt x="3086277" y="50723"/>
                  </a:lnTo>
                  <a:lnTo>
                    <a:pt x="3085858" y="51282"/>
                  </a:lnTo>
                  <a:lnTo>
                    <a:pt x="3086290" y="50673"/>
                  </a:lnTo>
                  <a:lnTo>
                    <a:pt x="3086722" y="50101"/>
                  </a:lnTo>
                  <a:lnTo>
                    <a:pt x="3086379" y="50482"/>
                  </a:lnTo>
                  <a:lnTo>
                    <a:pt x="3086963" y="49784"/>
                  </a:lnTo>
                  <a:lnTo>
                    <a:pt x="3086722" y="50101"/>
                  </a:lnTo>
                  <a:lnTo>
                    <a:pt x="3087725" y="49022"/>
                  </a:lnTo>
                  <a:lnTo>
                    <a:pt x="3088589" y="47625"/>
                  </a:lnTo>
                  <a:lnTo>
                    <a:pt x="3088614" y="47498"/>
                  </a:lnTo>
                  <a:lnTo>
                    <a:pt x="3088944" y="47078"/>
                  </a:lnTo>
                  <a:lnTo>
                    <a:pt x="3090773" y="44716"/>
                  </a:lnTo>
                  <a:lnTo>
                    <a:pt x="3090519" y="45085"/>
                  </a:lnTo>
                  <a:lnTo>
                    <a:pt x="3090837" y="44716"/>
                  </a:lnTo>
                  <a:lnTo>
                    <a:pt x="3092043" y="43307"/>
                  </a:lnTo>
                  <a:lnTo>
                    <a:pt x="3093364" y="41148"/>
                  </a:lnTo>
                  <a:lnTo>
                    <a:pt x="3093910" y="40259"/>
                  </a:lnTo>
                  <a:lnTo>
                    <a:pt x="3094748" y="39370"/>
                  </a:lnTo>
                  <a:lnTo>
                    <a:pt x="3095726" y="38366"/>
                  </a:lnTo>
                  <a:lnTo>
                    <a:pt x="3097288" y="36322"/>
                  </a:lnTo>
                  <a:lnTo>
                    <a:pt x="3097428" y="36131"/>
                  </a:lnTo>
                  <a:lnTo>
                    <a:pt x="3098419" y="35052"/>
                  </a:lnTo>
                  <a:lnTo>
                    <a:pt x="3099790" y="33528"/>
                  </a:lnTo>
                  <a:lnTo>
                    <a:pt x="3101937" y="30607"/>
                  </a:lnTo>
                  <a:lnTo>
                    <a:pt x="3102216" y="30226"/>
                  </a:lnTo>
                  <a:lnTo>
                    <a:pt x="3102305" y="29997"/>
                  </a:lnTo>
                  <a:lnTo>
                    <a:pt x="3102076" y="30226"/>
                  </a:lnTo>
                  <a:lnTo>
                    <a:pt x="3102178" y="30099"/>
                  </a:lnTo>
                  <a:lnTo>
                    <a:pt x="3102064" y="29019"/>
                  </a:lnTo>
                  <a:lnTo>
                    <a:pt x="3102267" y="29768"/>
                  </a:lnTo>
                  <a:lnTo>
                    <a:pt x="3102140" y="28943"/>
                  </a:lnTo>
                  <a:lnTo>
                    <a:pt x="3102318" y="29946"/>
                  </a:lnTo>
                  <a:lnTo>
                    <a:pt x="3102203" y="28321"/>
                  </a:lnTo>
                  <a:lnTo>
                    <a:pt x="3102419" y="29832"/>
                  </a:lnTo>
                  <a:lnTo>
                    <a:pt x="3102965" y="29210"/>
                  </a:lnTo>
                  <a:lnTo>
                    <a:pt x="3102610" y="29692"/>
                  </a:lnTo>
                  <a:lnTo>
                    <a:pt x="3103080" y="29210"/>
                  </a:lnTo>
                  <a:lnTo>
                    <a:pt x="3103207" y="29083"/>
                  </a:lnTo>
                  <a:lnTo>
                    <a:pt x="3103105" y="28752"/>
                  </a:lnTo>
                  <a:lnTo>
                    <a:pt x="3103283" y="29019"/>
                  </a:lnTo>
                  <a:lnTo>
                    <a:pt x="3103181" y="28625"/>
                  </a:lnTo>
                  <a:lnTo>
                    <a:pt x="3103359" y="28943"/>
                  </a:lnTo>
                  <a:lnTo>
                    <a:pt x="3103549" y="28752"/>
                  </a:lnTo>
                  <a:lnTo>
                    <a:pt x="3106737" y="25374"/>
                  </a:lnTo>
                  <a:lnTo>
                    <a:pt x="3106001" y="26174"/>
                  </a:lnTo>
                  <a:lnTo>
                    <a:pt x="3106001" y="37553"/>
                  </a:lnTo>
                  <a:lnTo>
                    <a:pt x="3105975" y="39497"/>
                  </a:lnTo>
                  <a:lnTo>
                    <a:pt x="3105874" y="39103"/>
                  </a:lnTo>
                  <a:lnTo>
                    <a:pt x="3105962" y="39674"/>
                  </a:lnTo>
                  <a:lnTo>
                    <a:pt x="3105848" y="39458"/>
                  </a:lnTo>
                  <a:lnTo>
                    <a:pt x="3105861" y="39738"/>
                  </a:lnTo>
                  <a:lnTo>
                    <a:pt x="3105835" y="40170"/>
                  </a:lnTo>
                  <a:lnTo>
                    <a:pt x="3105797" y="40779"/>
                  </a:lnTo>
                  <a:lnTo>
                    <a:pt x="3105696" y="39878"/>
                  </a:lnTo>
                  <a:lnTo>
                    <a:pt x="3105797" y="40093"/>
                  </a:lnTo>
                  <a:lnTo>
                    <a:pt x="3105696" y="39471"/>
                  </a:lnTo>
                  <a:lnTo>
                    <a:pt x="3105835" y="39674"/>
                  </a:lnTo>
                  <a:lnTo>
                    <a:pt x="3105797" y="39382"/>
                  </a:lnTo>
                  <a:lnTo>
                    <a:pt x="3105747" y="38620"/>
                  </a:lnTo>
                  <a:lnTo>
                    <a:pt x="3105874" y="39103"/>
                  </a:lnTo>
                  <a:lnTo>
                    <a:pt x="3106001" y="37553"/>
                  </a:lnTo>
                  <a:lnTo>
                    <a:pt x="3106001" y="26174"/>
                  </a:lnTo>
                  <a:lnTo>
                    <a:pt x="3104324" y="27978"/>
                  </a:lnTo>
                  <a:lnTo>
                    <a:pt x="3103549" y="28752"/>
                  </a:lnTo>
                  <a:lnTo>
                    <a:pt x="3103448" y="29083"/>
                  </a:lnTo>
                  <a:lnTo>
                    <a:pt x="3103981" y="30099"/>
                  </a:lnTo>
                  <a:lnTo>
                    <a:pt x="3103359" y="28943"/>
                  </a:lnTo>
                  <a:lnTo>
                    <a:pt x="3103384" y="29197"/>
                  </a:lnTo>
                  <a:lnTo>
                    <a:pt x="3103283" y="29019"/>
                  </a:lnTo>
                  <a:lnTo>
                    <a:pt x="3102559" y="29768"/>
                  </a:lnTo>
                  <a:lnTo>
                    <a:pt x="3102457" y="30048"/>
                  </a:lnTo>
                  <a:lnTo>
                    <a:pt x="3102445" y="29921"/>
                  </a:lnTo>
                  <a:lnTo>
                    <a:pt x="3102445" y="30416"/>
                  </a:lnTo>
                  <a:lnTo>
                    <a:pt x="3102356" y="30048"/>
                  </a:lnTo>
                  <a:lnTo>
                    <a:pt x="3102406" y="30607"/>
                  </a:lnTo>
                  <a:lnTo>
                    <a:pt x="3102622" y="31877"/>
                  </a:lnTo>
                  <a:lnTo>
                    <a:pt x="3103346" y="34036"/>
                  </a:lnTo>
                  <a:lnTo>
                    <a:pt x="3102940" y="32105"/>
                  </a:lnTo>
                  <a:lnTo>
                    <a:pt x="3103257" y="33578"/>
                  </a:lnTo>
                  <a:lnTo>
                    <a:pt x="3103829" y="36131"/>
                  </a:lnTo>
                  <a:lnTo>
                    <a:pt x="3104438" y="37185"/>
                  </a:lnTo>
                  <a:lnTo>
                    <a:pt x="3104616" y="37465"/>
                  </a:lnTo>
                  <a:lnTo>
                    <a:pt x="3104997" y="38227"/>
                  </a:lnTo>
                  <a:lnTo>
                    <a:pt x="3104438" y="37185"/>
                  </a:lnTo>
                  <a:lnTo>
                    <a:pt x="3104743" y="37973"/>
                  </a:lnTo>
                  <a:lnTo>
                    <a:pt x="3104896" y="38227"/>
                  </a:lnTo>
                  <a:lnTo>
                    <a:pt x="3105251" y="38760"/>
                  </a:lnTo>
                  <a:lnTo>
                    <a:pt x="3105124" y="38227"/>
                  </a:lnTo>
                  <a:lnTo>
                    <a:pt x="3105251" y="38442"/>
                  </a:lnTo>
                  <a:lnTo>
                    <a:pt x="3105251" y="36957"/>
                  </a:lnTo>
                  <a:lnTo>
                    <a:pt x="3105353" y="38646"/>
                  </a:lnTo>
                  <a:lnTo>
                    <a:pt x="3105251" y="38442"/>
                  </a:lnTo>
                  <a:lnTo>
                    <a:pt x="3105277" y="38735"/>
                  </a:lnTo>
                  <a:lnTo>
                    <a:pt x="3105480" y="39128"/>
                  </a:lnTo>
                  <a:lnTo>
                    <a:pt x="3105620" y="39357"/>
                  </a:lnTo>
                  <a:lnTo>
                    <a:pt x="3105315" y="38912"/>
                  </a:lnTo>
                  <a:lnTo>
                    <a:pt x="3105251" y="38760"/>
                  </a:lnTo>
                  <a:lnTo>
                    <a:pt x="3105302" y="40513"/>
                  </a:lnTo>
                  <a:lnTo>
                    <a:pt x="3106394" y="42799"/>
                  </a:lnTo>
                  <a:lnTo>
                    <a:pt x="3106775" y="43815"/>
                  </a:lnTo>
                  <a:lnTo>
                    <a:pt x="3109061" y="45974"/>
                  </a:lnTo>
                  <a:lnTo>
                    <a:pt x="3111474" y="48387"/>
                  </a:lnTo>
                  <a:lnTo>
                    <a:pt x="3114268" y="49657"/>
                  </a:lnTo>
                  <a:lnTo>
                    <a:pt x="3117062" y="49403"/>
                  </a:lnTo>
                  <a:lnTo>
                    <a:pt x="3118713" y="49403"/>
                  </a:lnTo>
                  <a:lnTo>
                    <a:pt x="3123285" y="48387"/>
                  </a:lnTo>
                  <a:lnTo>
                    <a:pt x="3124047" y="48133"/>
                  </a:lnTo>
                  <a:lnTo>
                    <a:pt x="3121888" y="48895"/>
                  </a:lnTo>
                  <a:lnTo>
                    <a:pt x="3124085" y="48133"/>
                  </a:lnTo>
                  <a:lnTo>
                    <a:pt x="3125444" y="47625"/>
                  </a:lnTo>
                  <a:lnTo>
                    <a:pt x="3126968" y="46863"/>
                  </a:lnTo>
                  <a:lnTo>
                    <a:pt x="3126194" y="47383"/>
                  </a:lnTo>
                  <a:lnTo>
                    <a:pt x="3127387" y="46863"/>
                  </a:lnTo>
                  <a:lnTo>
                    <a:pt x="3129762" y="45847"/>
                  </a:lnTo>
                  <a:lnTo>
                    <a:pt x="3129508" y="45847"/>
                  </a:lnTo>
                  <a:lnTo>
                    <a:pt x="3130753" y="45478"/>
                  </a:lnTo>
                  <a:lnTo>
                    <a:pt x="3132442" y="44958"/>
                  </a:lnTo>
                  <a:lnTo>
                    <a:pt x="3133572" y="44323"/>
                  </a:lnTo>
                  <a:lnTo>
                    <a:pt x="3133941" y="44132"/>
                  </a:lnTo>
                  <a:lnTo>
                    <a:pt x="3135731" y="43688"/>
                  </a:lnTo>
                  <a:lnTo>
                    <a:pt x="3136239" y="43561"/>
                  </a:lnTo>
                  <a:lnTo>
                    <a:pt x="3136747" y="43434"/>
                  </a:lnTo>
                  <a:lnTo>
                    <a:pt x="3135985" y="43561"/>
                  </a:lnTo>
                  <a:lnTo>
                    <a:pt x="3138906" y="42799"/>
                  </a:lnTo>
                  <a:lnTo>
                    <a:pt x="3141649" y="41910"/>
                  </a:lnTo>
                  <a:lnTo>
                    <a:pt x="3144443" y="41402"/>
                  </a:lnTo>
                  <a:lnTo>
                    <a:pt x="3150209" y="40386"/>
                  </a:lnTo>
                  <a:lnTo>
                    <a:pt x="3150590" y="40386"/>
                  </a:lnTo>
                  <a:lnTo>
                    <a:pt x="3153130" y="39751"/>
                  </a:lnTo>
                  <a:lnTo>
                    <a:pt x="3156000" y="39497"/>
                  </a:lnTo>
                  <a:lnTo>
                    <a:pt x="3162020" y="38989"/>
                  </a:lnTo>
                  <a:lnTo>
                    <a:pt x="3166846" y="38735"/>
                  </a:lnTo>
                  <a:lnTo>
                    <a:pt x="3167227" y="38735"/>
                  </a:lnTo>
                  <a:lnTo>
                    <a:pt x="3174466" y="37973"/>
                  </a:lnTo>
                  <a:lnTo>
                    <a:pt x="3179800" y="37973"/>
                  </a:lnTo>
                  <a:lnTo>
                    <a:pt x="3185515" y="37604"/>
                  </a:lnTo>
                  <a:lnTo>
                    <a:pt x="3204946" y="37604"/>
                  </a:lnTo>
                  <a:lnTo>
                    <a:pt x="3207105" y="37465"/>
                  </a:lnTo>
                  <a:lnTo>
                    <a:pt x="3211423" y="37211"/>
                  </a:lnTo>
                  <a:lnTo>
                    <a:pt x="3216249" y="37211"/>
                  </a:lnTo>
                  <a:lnTo>
                    <a:pt x="3222472" y="37604"/>
                  </a:lnTo>
                  <a:lnTo>
                    <a:pt x="3226358" y="37604"/>
                  </a:lnTo>
                  <a:lnTo>
                    <a:pt x="3232124" y="38608"/>
                  </a:lnTo>
                  <a:lnTo>
                    <a:pt x="3231489" y="38366"/>
                  </a:lnTo>
                  <a:lnTo>
                    <a:pt x="3234791" y="39128"/>
                  </a:lnTo>
                  <a:lnTo>
                    <a:pt x="3235172" y="39370"/>
                  </a:lnTo>
                  <a:lnTo>
                    <a:pt x="3243935" y="40779"/>
                  </a:lnTo>
                  <a:lnTo>
                    <a:pt x="3247491" y="41148"/>
                  </a:lnTo>
                  <a:lnTo>
                    <a:pt x="3246475" y="41148"/>
                  </a:lnTo>
                  <a:lnTo>
                    <a:pt x="3255111" y="42799"/>
                  </a:lnTo>
                  <a:lnTo>
                    <a:pt x="3259061" y="43345"/>
                  </a:lnTo>
                  <a:lnTo>
                    <a:pt x="3258921" y="43307"/>
                  </a:lnTo>
                  <a:lnTo>
                    <a:pt x="3259810" y="43434"/>
                  </a:lnTo>
                  <a:lnTo>
                    <a:pt x="3259061" y="43345"/>
                  </a:lnTo>
                  <a:lnTo>
                    <a:pt x="3268281" y="45021"/>
                  </a:lnTo>
                  <a:lnTo>
                    <a:pt x="3268065" y="44958"/>
                  </a:lnTo>
                  <a:lnTo>
                    <a:pt x="3268700" y="45085"/>
                  </a:lnTo>
                  <a:lnTo>
                    <a:pt x="3272383" y="45974"/>
                  </a:lnTo>
                  <a:lnTo>
                    <a:pt x="3282670" y="47891"/>
                  </a:lnTo>
                  <a:lnTo>
                    <a:pt x="3282924" y="48133"/>
                  </a:lnTo>
                  <a:lnTo>
                    <a:pt x="3287623" y="48653"/>
                  </a:lnTo>
                  <a:lnTo>
                    <a:pt x="3288131" y="48895"/>
                  </a:lnTo>
                  <a:lnTo>
                    <a:pt x="3298291" y="49911"/>
                  </a:lnTo>
                  <a:lnTo>
                    <a:pt x="3302355" y="50177"/>
                  </a:lnTo>
                  <a:lnTo>
                    <a:pt x="3302736" y="50177"/>
                  </a:lnTo>
                  <a:lnTo>
                    <a:pt x="3309010" y="50609"/>
                  </a:lnTo>
                  <a:lnTo>
                    <a:pt x="3311753" y="51435"/>
                  </a:lnTo>
                  <a:lnTo>
                    <a:pt x="3318738" y="52197"/>
                  </a:lnTo>
                  <a:lnTo>
                    <a:pt x="3321647" y="52197"/>
                  </a:lnTo>
                  <a:lnTo>
                    <a:pt x="3326993" y="53086"/>
                  </a:lnTo>
                  <a:lnTo>
                    <a:pt x="3327882" y="53086"/>
                  </a:lnTo>
                  <a:lnTo>
                    <a:pt x="3331819" y="53479"/>
                  </a:lnTo>
                  <a:lnTo>
                    <a:pt x="3331565" y="53479"/>
                  </a:lnTo>
                  <a:lnTo>
                    <a:pt x="3336721" y="54000"/>
                  </a:lnTo>
                  <a:lnTo>
                    <a:pt x="3337788" y="54102"/>
                  </a:lnTo>
                  <a:lnTo>
                    <a:pt x="3336721" y="54000"/>
                  </a:lnTo>
                  <a:lnTo>
                    <a:pt x="3339947" y="54737"/>
                  </a:lnTo>
                  <a:lnTo>
                    <a:pt x="3339820" y="54610"/>
                  </a:lnTo>
                  <a:lnTo>
                    <a:pt x="3345916" y="56261"/>
                  </a:lnTo>
                  <a:lnTo>
                    <a:pt x="3344392" y="55626"/>
                  </a:lnTo>
                  <a:lnTo>
                    <a:pt x="3347948" y="57023"/>
                  </a:lnTo>
                  <a:lnTo>
                    <a:pt x="3348329" y="57277"/>
                  </a:lnTo>
                  <a:lnTo>
                    <a:pt x="3352266" y="58674"/>
                  </a:lnTo>
                  <a:lnTo>
                    <a:pt x="3351631" y="58547"/>
                  </a:lnTo>
                  <a:lnTo>
                    <a:pt x="3352749" y="58940"/>
                  </a:lnTo>
                  <a:lnTo>
                    <a:pt x="3353663" y="59690"/>
                  </a:lnTo>
                  <a:lnTo>
                    <a:pt x="3354806" y="60464"/>
                  </a:lnTo>
                  <a:lnTo>
                    <a:pt x="3356330" y="61595"/>
                  </a:lnTo>
                  <a:lnTo>
                    <a:pt x="3356064" y="61353"/>
                  </a:lnTo>
                  <a:lnTo>
                    <a:pt x="3359162" y="63436"/>
                  </a:lnTo>
                  <a:lnTo>
                    <a:pt x="3360013" y="64135"/>
                  </a:lnTo>
                  <a:lnTo>
                    <a:pt x="3360648" y="64414"/>
                  </a:lnTo>
                  <a:lnTo>
                    <a:pt x="3360229" y="64046"/>
                  </a:lnTo>
                  <a:lnTo>
                    <a:pt x="3358997" y="63004"/>
                  </a:lnTo>
                  <a:lnTo>
                    <a:pt x="3358870" y="62865"/>
                  </a:lnTo>
                  <a:lnTo>
                    <a:pt x="3360229" y="64046"/>
                  </a:lnTo>
                  <a:lnTo>
                    <a:pt x="3360648" y="64389"/>
                  </a:lnTo>
                  <a:lnTo>
                    <a:pt x="3360470" y="64071"/>
                  </a:lnTo>
                  <a:lnTo>
                    <a:pt x="3360648" y="64389"/>
                  </a:lnTo>
                  <a:lnTo>
                    <a:pt x="3361105" y="64604"/>
                  </a:lnTo>
                  <a:lnTo>
                    <a:pt x="3361474" y="64897"/>
                  </a:lnTo>
                  <a:lnTo>
                    <a:pt x="3361791" y="65151"/>
                  </a:lnTo>
                  <a:lnTo>
                    <a:pt x="3360648" y="64414"/>
                  </a:lnTo>
                  <a:lnTo>
                    <a:pt x="3361664" y="66421"/>
                  </a:lnTo>
                  <a:lnTo>
                    <a:pt x="3365220" y="68707"/>
                  </a:lnTo>
                  <a:lnTo>
                    <a:pt x="3368141" y="69723"/>
                  </a:lnTo>
                  <a:lnTo>
                    <a:pt x="3368852" y="69697"/>
                  </a:lnTo>
                  <a:lnTo>
                    <a:pt x="3369868" y="69837"/>
                  </a:lnTo>
                  <a:lnTo>
                    <a:pt x="3371316" y="71247"/>
                  </a:lnTo>
                  <a:lnTo>
                    <a:pt x="3377285" y="71247"/>
                  </a:lnTo>
                  <a:lnTo>
                    <a:pt x="3377654" y="70878"/>
                  </a:lnTo>
                  <a:lnTo>
                    <a:pt x="3379571" y="68961"/>
                  </a:lnTo>
                  <a:lnTo>
                    <a:pt x="3380206" y="68326"/>
                  </a:lnTo>
                  <a:lnTo>
                    <a:pt x="3382746" y="65913"/>
                  </a:lnTo>
                  <a:lnTo>
                    <a:pt x="3382810" y="65722"/>
                  </a:lnTo>
                  <a:lnTo>
                    <a:pt x="3381222" y="67310"/>
                  </a:lnTo>
                  <a:lnTo>
                    <a:pt x="3380155" y="68351"/>
                  </a:lnTo>
                  <a:lnTo>
                    <a:pt x="3382746" y="65786"/>
                  </a:lnTo>
                  <a:lnTo>
                    <a:pt x="3382822" y="65659"/>
                  </a:lnTo>
                  <a:lnTo>
                    <a:pt x="3383000" y="65532"/>
                  </a:lnTo>
                  <a:lnTo>
                    <a:pt x="3384905" y="63627"/>
                  </a:lnTo>
                  <a:lnTo>
                    <a:pt x="3385032" y="57658"/>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06" name="object 50">
            <a:extLst>
              <a:ext uri="{FF2B5EF4-FFF2-40B4-BE49-F238E27FC236}">
                <a16:creationId xmlns:a16="http://schemas.microsoft.com/office/drawing/2014/main" id="{1C582E35-3799-95D1-59BD-0787007CAD5E}"/>
              </a:ext>
            </a:extLst>
          </p:cNvPr>
          <p:cNvSpPr txBox="1"/>
          <p:nvPr/>
        </p:nvSpPr>
        <p:spPr>
          <a:xfrm>
            <a:off x="5183800" y="3551554"/>
            <a:ext cx="203200" cy="720090"/>
          </a:xfrm>
          <a:prstGeom prst="rect">
            <a:avLst/>
          </a:prstGeom>
        </p:spPr>
        <p:txBody>
          <a:bodyPr vert="horz" wrap="square" lIns="0" tIns="16510" rIns="0" bIns="0" rtlCol="0">
            <a:spAutoFit/>
          </a:bodyPr>
          <a:lstStyle/>
          <a:p>
            <a:pPr marL="12700" defTabSz="914400" eaLnBrk="1" fontAlgn="auto" hangingPunct="1">
              <a:spcBef>
                <a:spcPts val="130"/>
              </a:spcBef>
              <a:spcAft>
                <a:spcPts val="0"/>
              </a:spcAft>
              <a:buClrTx/>
              <a:buSzTx/>
              <a:buFontTx/>
              <a:buNone/>
            </a:pPr>
            <a:r>
              <a:rPr sz="2000" kern="0" spc="-50" dirty="0">
                <a:solidFill>
                  <a:srgbClr val="0096FF"/>
                </a:solidFill>
                <a:latin typeface="Cambria Math"/>
                <a:cs typeface="Cambria Math"/>
              </a:rPr>
              <a:t>𝑧</a:t>
            </a:r>
            <a:endParaRPr sz="2000" kern="0" dirty="0">
              <a:solidFill>
                <a:sysClr val="windowText" lastClr="000000"/>
              </a:solidFill>
              <a:latin typeface="Cambria Math"/>
              <a:cs typeface="Cambria Math"/>
            </a:endParaRPr>
          </a:p>
          <a:p>
            <a:pPr marL="78740" defTabSz="914400" eaLnBrk="1" fontAlgn="auto" hangingPunct="1">
              <a:spcBef>
                <a:spcPts val="1170"/>
              </a:spcBef>
              <a:spcAft>
                <a:spcPts val="0"/>
              </a:spcAft>
              <a:buClrTx/>
              <a:buSzTx/>
              <a:buFontTx/>
              <a:buNone/>
            </a:pPr>
            <a:r>
              <a:rPr sz="1550" kern="0" spc="-50" dirty="0">
                <a:solidFill>
                  <a:sysClr val="windowText" lastClr="000000"/>
                </a:solidFill>
                <a:latin typeface="Cambria Math"/>
                <a:cs typeface="Cambria Math"/>
              </a:rPr>
              <a:t>3</a:t>
            </a:r>
            <a:endParaRPr sz="1550" kern="0" dirty="0">
              <a:solidFill>
                <a:sysClr val="windowText" lastClr="000000"/>
              </a:solidFill>
              <a:latin typeface="Cambria Math"/>
              <a:cs typeface="Cambria Math"/>
            </a:endParaRPr>
          </a:p>
        </p:txBody>
      </p:sp>
      <p:sp>
        <p:nvSpPr>
          <p:cNvPr id="5207" name="object 51">
            <a:extLst>
              <a:ext uri="{FF2B5EF4-FFF2-40B4-BE49-F238E27FC236}">
                <a16:creationId xmlns:a16="http://schemas.microsoft.com/office/drawing/2014/main" id="{BAF505C7-DAB5-D954-D4B8-59B54E258BF3}"/>
              </a:ext>
            </a:extLst>
          </p:cNvPr>
          <p:cNvSpPr txBox="1"/>
          <p:nvPr/>
        </p:nvSpPr>
        <p:spPr>
          <a:xfrm>
            <a:off x="1840208" y="3997642"/>
            <a:ext cx="203200" cy="26606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550" kern="0" dirty="0">
                <a:solidFill>
                  <a:sysClr val="windowText" lastClr="000000"/>
                </a:solidFill>
                <a:latin typeface="Cambria Math"/>
                <a:cs typeface="Cambria Math"/>
              </a:rPr>
              <a:t>-</a:t>
            </a:r>
            <a:r>
              <a:rPr sz="1550" kern="0" spc="-50" dirty="0">
                <a:solidFill>
                  <a:sysClr val="windowText" lastClr="000000"/>
                </a:solidFill>
                <a:latin typeface="Cambria Math"/>
                <a:cs typeface="Cambria Math"/>
              </a:rPr>
              <a:t>3</a:t>
            </a:r>
            <a:endParaRPr sz="1550" kern="0">
              <a:solidFill>
                <a:sysClr val="windowText" lastClr="000000"/>
              </a:solidFill>
              <a:latin typeface="Cambria Math"/>
              <a:cs typeface="Cambria Math"/>
            </a:endParaRPr>
          </a:p>
        </p:txBody>
      </p:sp>
      <p:sp>
        <p:nvSpPr>
          <p:cNvPr id="5208" name="object 52">
            <a:extLst>
              <a:ext uri="{FF2B5EF4-FFF2-40B4-BE49-F238E27FC236}">
                <a16:creationId xmlns:a16="http://schemas.microsoft.com/office/drawing/2014/main" id="{ADF39201-04C9-9846-A9FE-CE118EC0E340}"/>
              </a:ext>
            </a:extLst>
          </p:cNvPr>
          <p:cNvSpPr/>
          <p:nvPr/>
        </p:nvSpPr>
        <p:spPr>
          <a:xfrm>
            <a:off x="1971971" y="3787140"/>
            <a:ext cx="3343275" cy="227329"/>
          </a:xfrm>
          <a:custGeom>
            <a:avLst/>
            <a:gdLst/>
            <a:ahLst/>
            <a:cxnLst/>
            <a:rect l="l" t="t" r="r" b="b"/>
            <a:pathLst>
              <a:path w="3343275" h="227330">
                <a:moveTo>
                  <a:pt x="3343275" y="9525"/>
                </a:moveTo>
                <a:lnTo>
                  <a:pt x="3343275" y="227202"/>
                </a:lnTo>
              </a:path>
              <a:path w="3343275" h="227330">
                <a:moveTo>
                  <a:pt x="0" y="0"/>
                </a:moveTo>
                <a:lnTo>
                  <a:pt x="0" y="217677"/>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09" name="object 53">
            <a:extLst>
              <a:ext uri="{FF2B5EF4-FFF2-40B4-BE49-F238E27FC236}">
                <a16:creationId xmlns:a16="http://schemas.microsoft.com/office/drawing/2014/main" id="{32D14B9A-BB63-2671-5D1B-5D1A9FEA1B2F}"/>
              </a:ext>
            </a:extLst>
          </p:cNvPr>
          <p:cNvSpPr txBox="1"/>
          <p:nvPr/>
        </p:nvSpPr>
        <p:spPr>
          <a:xfrm>
            <a:off x="2135165" y="3576259"/>
            <a:ext cx="1915160" cy="1124585"/>
          </a:xfrm>
          <a:prstGeom prst="rect">
            <a:avLst/>
          </a:prstGeom>
        </p:spPr>
        <p:txBody>
          <a:bodyPr vert="horz" wrap="square" lIns="0" tIns="119380" rIns="0" bIns="0" rtlCol="0">
            <a:spAutoFit/>
          </a:bodyPr>
          <a:lstStyle/>
          <a:p>
            <a:pPr marL="393700" algn="ctr" defTabSz="914400" eaLnBrk="1" fontAlgn="auto" hangingPunct="1">
              <a:spcBef>
                <a:spcPts val="940"/>
              </a:spcBef>
              <a:spcAft>
                <a:spcPts val="0"/>
              </a:spcAft>
              <a:buClrTx/>
              <a:buSzTx/>
              <a:buFontTx/>
              <a:buNone/>
            </a:pPr>
            <a:r>
              <a:rPr sz="1400" kern="0" spc="-50" dirty="0">
                <a:solidFill>
                  <a:srgbClr val="7A81FF"/>
                </a:solidFill>
                <a:latin typeface="Cambria Math"/>
                <a:cs typeface="Cambria Math"/>
              </a:rPr>
              <a:t>0</a:t>
            </a:r>
            <a:endParaRPr sz="1400" kern="0">
              <a:solidFill>
                <a:sysClr val="windowText" lastClr="000000"/>
              </a:solidFill>
              <a:latin typeface="Cambria Math"/>
              <a:cs typeface="Cambria Math"/>
            </a:endParaRPr>
          </a:p>
          <a:p>
            <a:pPr marL="12700" defTabSz="914400" eaLnBrk="1" fontAlgn="auto" hangingPunct="1">
              <a:spcBef>
                <a:spcPts val="1040"/>
              </a:spcBef>
              <a:spcAft>
                <a:spcPts val="0"/>
              </a:spcAft>
              <a:buClrTx/>
              <a:buSzTx/>
              <a:buFontTx/>
              <a:buNone/>
            </a:pPr>
            <a:r>
              <a:rPr kern="0" dirty="0">
                <a:solidFill>
                  <a:sysClr val="windowText" lastClr="000000"/>
                </a:solidFill>
                <a:latin typeface="Verdana"/>
                <a:cs typeface="Verdana"/>
              </a:rPr>
              <a:t>sigmoid</a:t>
            </a:r>
            <a:r>
              <a:rPr kern="0" spc="-50" dirty="0">
                <a:solidFill>
                  <a:sysClr val="windowText" lastClr="000000"/>
                </a:solidFill>
                <a:latin typeface="Verdana"/>
                <a:cs typeface="Verdana"/>
              </a:rPr>
              <a:t> </a:t>
            </a:r>
            <a:r>
              <a:rPr kern="0" spc="-10" dirty="0">
                <a:solidFill>
                  <a:sysClr val="windowText" lastClr="000000"/>
                </a:solidFill>
                <a:latin typeface="Verdana"/>
                <a:cs typeface="Verdana"/>
              </a:rPr>
              <a:t>function</a:t>
            </a:r>
            <a:endParaRPr kern="0">
              <a:solidFill>
                <a:sysClr val="windowText" lastClr="000000"/>
              </a:solidFill>
              <a:latin typeface="Verdana"/>
              <a:cs typeface="Verdana"/>
            </a:endParaRPr>
          </a:p>
          <a:p>
            <a:pPr marL="12700" defTabSz="914400" eaLnBrk="1" fontAlgn="auto" hangingPunct="1">
              <a:spcBef>
                <a:spcPts val="770"/>
              </a:spcBef>
              <a:spcAft>
                <a:spcPts val="0"/>
              </a:spcAft>
              <a:buClrTx/>
              <a:buSzTx/>
              <a:buFontTx/>
              <a:buNone/>
            </a:pPr>
            <a:r>
              <a:rPr kern="0" dirty="0">
                <a:solidFill>
                  <a:srgbClr val="C00000"/>
                </a:solidFill>
                <a:latin typeface="Verdana"/>
                <a:cs typeface="Verdana"/>
              </a:rPr>
              <a:t>logistic</a:t>
            </a:r>
            <a:r>
              <a:rPr kern="0" spc="-85" dirty="0">
                <a:solidFill>
                  <a:srgbClr val="C00000"/>
                </a:solidFill>
                <a:latin typeface="Verdana"/>
                <a:cs typeface="Verdana"/>
              </a:rPr>
              <a:t> </a:t>
            </a:r>
            <a:r>
              <a:rPr kern="0" spc="-10" dirty="0">
                <a:solidFill>
                  <a:sysClr val="windowText" lastClr="000000"/>
                </a:solidFill>
                <a:latin typeface="Verdana"/>
                <a:cs typeface="Verdana"/>
              </a:rPr>
              <a:t>function</a:t>
            </a:r>
            <a:endParaRPr kern="0">
              <a:solidFill>
                <a:sysClr val="windowText" lastClr="000000"/>
              </a:solidFill>
              <a:latin typeface="Verdana"/>
              <a:cs typeface="Verdana"/>
            </a:endParaRPr>
          </a:p>
        </p:txBody>
      </p:sp>
      <p:sp>
        <p:nvSpPr>
          <p:cNvPr id="5210" name="object 54">
            <a:extLst>
              <a:ext uri="{FF2B5EF4-FFF2-40B4-BE49-F238E27FC236}">
                <a16:creationId xmlns:a16="http://schemas.microsoft.com/office/drawing/2014/main" id="{B3C2F780-5769-1804-0AE1-BDA56F960ED4}"/>
              </a:ext>
            </a:extLst>
          </p:cNvPr>
          <p:cNvSpPr txBox="1"/>
          <p:nvPr/>
        </p:nvSpPr>
        <p:spPr>
          <a:xfrm>
            <a:off x="1879261" y="1664906"/>
            <a:ext cx="3556635"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Want</a:t>
            </a:r>
            <a:r>
              <a:rPr kern="0" spc="-70" dirty="0">
                <a:solidFill>
                  <a:sysClr val="windowText" lastClr="000000"/>
                </a:solidFill>
                <a:latin typeface="Verdana"/>
                <a:cs typeface="Verdana"/>
              </a:rPr>
              <a:t> </a:t>
            </a:r>
            <a:r>
              <a:rPr kern="0" dirty="0">
                <a:solidFill>
                  <a:sysClr val="windowText" lastClr="000000"/>
                </a:solidFill>
                <a:latin typeface="Verdana"/>
                <a:cs typeface="Verdana"/>
              </a:rPr>
              <a:t>outputs</a:t>
            </a:r>
            <a:r>
              <a:rPr kern="0" spc="-5" dirty="0">
                <a:solidFill>
                  <a:sysClr val="windowText" lastClr="000000"/>
                </a:solidFill>
                <a:latin typeface="Verdana"/>
                <a:cs typeface="Verdana"/>
              </a:rPr>
              <a:t> </a:t>
            </a:r>
            <a:r>
              <a:rPr kern="0" dirty="0">
                <a:solidFill>
                  <a:sysClr val="windowText" lastClr="000000"/>
                </a:solidFill>
                <a:latin typeface="Verdana"/>
                <a:cs typeface="Verdana"/>
              </a:rPr>
              <a:t>between</a:t>
            </a:r>
            <a:r>
              <a:rPr kern="0" spc="50" dirty="0">
                <a:solidFill>
                  <a:sysClr val="windowText" lastClr="000000"/>
                </a:solidFill>
                <a:latin typeface="Verdana"/>
                <a:cs typeface="Verdana"/>
              </a:rPr>
              <a:t> </a:t>
            </a:r>
            <a:r>
              <a:rPr kern="0" dirty="0">
                <a:solidFill>
                  <a:srgbClr val="7A81FF"/>
                </a:solidFill>
                <a:latin typeface="Cambria Math"/>
                <a:cs typeface="Cambria Math"/>
              </a:rPr>
              <a:t>0</a:t>
            </a:r>
            <a:r>
              <a:rPr kern="0" spc="185" dirty="0">
                <a:solidFill>
                  <a:srgbClr val="7A81FF"/>
                </a:solidFill>
                <a:latin typeface="Cambria Math"/>
                <a:cs typeface="Cambria Math"/>
              </a:rPr>
              <a:t> </a:t>
            </a:r>
            <a:r>
              <a:rPr kern="0" dirty="0">
                <a:solidFill>
                  <a:sysClr val="windowText" lastClr="000000"/>
                </a:solidFill>
                <a:latin typeface="Verdana"/>
                <a:cs typeface="Verdana"/>
              </a:rPr>
              <a:t>and</a:t>
            </a:r>
            <a:r>
              <a:rPr kern="0" spc="-30" dirty="0">
                <a:solidFill>
                  <a:sysClr val="windowText" lastClr="000000"/>
                </a:solidFill>
                <a:latin typeface="Verdana"/>
                <a:cs typeface="Verdana"/>
              </a:rPr>
              <a:t> </a:t>
            </a:r>
            <a:r>
              <a:rPr kern="0" spc="-50" dirty="0">
                <a:solidFill>
                  <a:srgbClr val="945200"/>
                </a:solidFill>
                <a:latin typeface="Cambria Math"/>
                <a:cs typeface="Cambria Math"/>
              </a:rPr>
              <a:t>1</a:t>
            </a:r>
            <a:endParaRPr kern="0">
              <a:solidFill>
                <a:sysClr val="windowText" lastClr="000000"/>
              </a:solidFill>
              <a:latin typeface="Cambria Math"/>
              <a:cs typeface="Cambria Math"/>
            </a:endParaRPr>
          </a:p>
        </p:txBody>
      </p:sp>
      <p:sp>
        <p:nvSpPr>
          <p:cNvPr id="5211" name="object 55">
            <a:extLst>
              <a:ext uri="{FF2B5EF4-FFF2-40B4-BE49-F238E27FC236}">
                <a16:creationId xmlns:a16="http://schemas.microsoft.com/office/drawing/2014/main" id="{B409EB95-E3DF-DDE0-0216-6358DF1441ED}"/>
              </a:ext>
            </a:extLst>
          </p:cNvPr>
          <p:cNvSpPr txBox="1"/>
          <p:nvPr/>
        </p:nvSpPr>
        <p:spPr>
          <a:xfrm>
            <a:off x="2147865" y="4787265"/>
            <a:ext cx="2876550" cy="300990"/>
          </a:xfrm>
          <a:prstGeom prst="rect">
            <a:avLst/>
          </a:prstGeom>
        </p:spPr>
        <p:txBody>
          <a:bodyPr vert="horz" wrap="square" lIns="0" tIns="13335" rIns="0" bIns="0" rtlCol="0">
            <a:spAutoFit/>
          </a:bodyPr>
          <a:lstStyle/>
          <a:p>
            <a:pPr defTabSz="914400" eaLnBrk="1" fontAlgn="auto" hangingPunct="1">
              <a:spcBef>
                <a:spcPts val="105"/>
              </a:spcBef>
              <a:spcAft>
                <a:spcPts val="0"/>
              </a:spcAft>
              <a:buClrTx/>
              <a:buSzTx/>
              <a:buFontTx/>
              <a:buNone/>
            </a:pPr>
            <a:r>
              <a:rPr kern="0" dirty="0">
                <a:solidFill>
                  <a:sysClr val="windowText" lastClr="000000"/>
                </a:solidFill>
                <a:latin typeface="Verdana"/>
                <a:cs typeface="Verdana"/>
              </a:rPr>
              <a:t>outputs between</a:t>
            </a:r>
            <a:r>
              <a:rPr kern="0" spc="25" dirty="0">
                <a:solidFill>
                  <a:sysClr val="windowText" lastClr="000000"/>
                </a:solidFill>
                <a:latin typeface="Verdana"/>
                <a:cs typeface="Verdana"/>
              </a:rPr>
              <a:t> </a:t>
            </a:r>
            <a:r>
              <a:rPr kern="0" dirty="0">
                <a:solidFill>
                  <a:srgbClr val="7A81FF"/>
                </a:solidFill>
                <a:latin typeface="Cambria Math"/>
                <a:cs typeface="Cambria Math"/>
              </a:rPr>
              <a:t>0</a:t>
            </a:r>
            <a:r>
              <a:rPr kern="0" spc="120" dirty="0">
                <a:solidFill>
                  <a:srgbClr val="7A81FF"/>
                </a:solidFill>
                <a:latin typeface="Cambria Math"/>
                <a:cs typeface="Cambria Math"/>
              </a:rPr>
              <a:t> </a:t>
            </a:r>
            <a:r>
              <a:rPr kern="0" dirty="0">
                <a:solidFill>
                  <a:sysClr val="windowText" lastClr="000000"/>
                </a:solidFill>
                <a:latin typeface="Verdana"/>
                <a:cs typeface="Verdana"/>
              </a:rPr>
              <a:t>and</a:t>
            </a:r>
            <a:r>
              <a:rPr kern="0" spc="-25" dirty="0">
                <a:solidFill>
                  <a:sysClr val="windowText" lastClr="000000"/>
                </a:solidFill>
                <a:latin typeface="Verdana"/>
                <a:cs typeface="Verdana"/>
              </a:rPr>
              <a:t> </a:t>
            </a:r>
            <a:r>
              <a:rPr kern="0" spc="-50" dirty="0">
                <a:solidFill>
                  <a:srgbClr val="C00000"/>
                </a:solidFill>
                <a:latin typeface="Verdana"/>
                <a:cs typeface="Verdana"/>
              </a:rPr>
              <a:t>1</a:t>
            </a:r>
            <a:endParaRPr kern="0">
              <a:solidFill>
                <a:sysClr val="windowText" lastClr="000000"/>
              </a:solidFill>
              <a:latin typeface="Verdana"/>
              <a:cs typeface="Verdana"/>
            </a:endParaRPr>
          </a:p>
        </p:txBody>
      </p:sp>
      <p:sp>
        <p:nvSpPr>
          <p:cNvPr id="5212" name="object 56">
            <a:extLst>
              <a:ext uri="{FF2B5EF4-FFF2-40B4-BE49-F238E27FC236}">
                <a16:creationId xmlns:a16="http://schemas.microsoft.com/office/drawing/2014/main" id="{BF3AAF72-BA55-4CAF-2E4B-85F1945CF529}"/>
              </a:ext>
            </a:extLst>
          </p:cNvPr>
          <p:cNvSpPr/>
          <p:nvPr/>
        </p:nvSpPr>
        <p:spPr>
          <a:xfrm>
            <a:off x="2287235" y="5250942"/>
            <a:ext cx="290195" cy="238760"/>
          </a:xfrm>
          <a:custGeom>
            <a:avLst/>
            <a:gdLst/>
            <a:ahLst/>
            <a:cxnLst/>
            <a:rect l="l" t="t" r="r" b="b"/>
            <a:pathLst>
              <a:path w="290194" h="238760">
                <a:moveTo>
                  <a:pt x="214160" y="0"/>
                </a:moveTo>
                <a:lnTo>
                  <a:pt x="210769" y="9664"/>
                </a:lnTo>
                <a:lnTo>
                  <a:pt x="224557" y="15651"/>
                </a:lnTo>
                <a:lnTo>
                  <a:pt x="236413" y="23934"/>
                </a:lnTo>
                <a:lnTo>
                  <a:pt x="260493" y="62331"/>
                </a:lnTo>
                <a:lnTo>
                  <a:pt x="268401" y="117906"/>
                </a:lnTo>
                <a:lnTo>
                  <a:pt x="267518" y="138916"/>
                </a:lnTo>
                <a:lnTo>
                  <a:pt x="254279" y="190373"/>
                </a:lnTo>
                <a:lnTo>
                  <a:pt x="224713" y="222528"/>
                </a:lnTo>
                <a:lnTo>
                  <a:pt x="211137" y="228536"/>
                </a:lnTo>
                <a:lnTo>
                  <a:pt x="214160" y="238213"/>
                </a:lnTo>
                <a:lnTo>
                  <a:pt x="259667" y="211171"/>
                </a:lnTo>
                <a:lnTo>
                  <a:pt x="285234" y="161245"/>
                </a:lnTo>
                <a:lnTo>
                  <a:pt x="290131" y="119164"/>
                </a:lnTo>
                <a:lnTo>
                  <a:pt x="288902" y="97330"/>
                </a:lnTo>
                <a:lnTo>
                  <a:pt x="279072" y="58620"/>
                </a:lnTo>
                <a:lnTo>
                  <a:pt x="246568" y="15266"/>
                </a:lnTo>
                <a:lnTo>
                  <a:pt x="231425" y="6231"/>
                </a:lnTo>
                <a:lnTo>
                  <a:pt x="214160" y="0"/>
                </a:lnTo>
                <a:close/>
              </a:path>
              <a:path w="290194" h="238760">
                <a:moveTo>
                  <a:pt x="75971" y="0"/>
                </a:moveTo>
                <a:lnTo>
                  <a:pt x="30538" y="27105"/>
                </a:lnTo>
                <a:lnTo>
                  <a:pt x="4913" y="77149"/>
                </a:lnTo>
                <a:lnTo>
                  <a:pt x="0" y="119164"/>
                </a:lnTo>
                <a:lnTo>
                  <a:pt x="1223" y="141047"/>
                </a:lnTo>
                <a:lnTo>
                  <a:pt x="11015" y="179757"/>
                </a:lnTo>
                <a:lnTo>
                  <a:pt x="43476" y="222970"/>
                </a:lnTo>
                <a:lnTo>
                  <a:pt x="75971" y="238213"/>
                </a:lnTo>
                <a:lnTo>
                  <a:pt x="78981" y="228536"/>
                </a:lnTo>
                <a:lnTo>
                  <a:pt x="65405" y="222528"/>
                </a:lnTo>
                <a:lnTo>
                  <a:pt x="53692" y="214164"/>
                </a:lnTo>
                <a:lnTo>
                  <a:pt x="29667" y="175149"/>
                </a:lnTo>
                <a:lnTo>
                  <a:pt x="21717" y="117906"/>
                </a:lnTo>
                <a:lnTo>
                  <a:pt x="22600" y="97584"/>
                </a:lnTo>
                <a:lnTo>
                  <a:pt x="35852" y="47396"/>
                </a:lnTo>
                <a:lnTo>
                  <a:pt x="65620" y="15651"/>
                </a:lnTo>
                <a:lnTo>
                  <a:pt x="79362" y="9664"/>
                </a:lnTo>
                <a:lnTo>
                  <a:pt x="75971"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3" name="object 57">
            <a:extLst>
              <a:ext uri="{FF2B5EF4-FFF2-40B4-BE49-F238E27FC236}">
                <a16:creationId xmlns:a16="http://schemas.microsoft.com/office/drawing/2014/main" id="{83DA4860-2731-6552-AEBD-DBA2BEEE1245}"/>
              </a:ext>
            </a:extLst>
          </p:cNvPr>
          <p:cNvSpPr txBox="1"/>
          <p:nvPr/>
        </p:nvSpPr>
        <p:spPr>
          <a:xfrm>
            <a:off x="2103415" y="5179694"/>
            <a:ext cx="404495" cy="334645"/>
          </a:xfrm>
          <a:prstGeom prst="rect">
            <a:avLst/>
          </a:prstGeom>
        </p:spPr>
        <p:txBody>
          <a:bodyPr vert="horz" wrap="square" lIns="0" tIns="15875" rIns="0" bIns="0" rtlCol="0">
            <a:spAutoFit/>
          </a:bodyPr>
          <a:lstStyle/>
          <a:p>
            <a:pPr defTabSz="914400" eaLnBrk="1" fontAlgn="auto" hangingPunct="1">
              <a:spcBef>
                <a:spcPts val="125"/>
              </a:spcBef>
              <a:spcAft>
                <a:spcPts val="0"/>
              </a:spcAft>
              <a:buClrTx/>
              <a:buSzTx/>
              <a:buFontTx/>
              <a:buNone/>
            </a:pPr>
            <a:r>
              <a:rPr sz="2000" kern="0" dirty="0">
                <a:solidFill>
                  <a:srgbClr val="C00000"/>
                </a:solidFill>
                <a:latin typeface="Cambria Math"/>
                <a:cs typeface="Cambria Math"/>
              </a:rPr>
              <a:t>𝑔</a:t>
            </a:r>
            <a:r>
              <a:rPr sz="2000" kern="0" spc="425" dirty="0">
                <a:solidFill>
                  <a:srgbClr val="C00000"/>
                </a:solidFill>
                <a:latin typeface="Cambria Math"/>
                <a:cs typeface="Cambria Math"/>
              </a:rPr>
              <a:t> </a:t>
            </a:r>
            <a:r>
              <a:rPr sz="2000" kern="0" spc="-60" dirty="0">
                <a:solidFill>
                  <a:srgbClr val="0096FF"/>
                </a:solidFill>
                <a:latin typeface="Cambria Math"/>
                <a:cs typeface="Cambria Math"/>
              </a:rPr>
              <a:t>𝑧</a:t>
            </a:r>
            <a:endParaRPr sz="2000" kern="0">
              <a:solidFill>
                <a:sysClr val="windowText" lastClr="000000"/>
              </a:solidFill>
              <a:latin typeface="Cambria Math"/>
              <a:cs typeface="Cambria Math"/>
            </a:endParaRPr>
          </a:p>
        </p:txBody>
      </p:sp>
      <p:sp>
        <p:nvSpPr>
          <p:cNvPr id="5214" name="object 58">
            <a:extLst>
              <a:ext uri="{FF2B5EF4-FFF2-40B4-BE49-F238E27FC236}">
                <a16:creationId xmlns:a16="http://schemas.microsoft.com/office/drawing/2014/main" id="{2187D66C-E20D-C0C8-D273-0EA42C5FC5A4}"/>
              </a:ext>
            </a:extLst>
          </p:cNvPr>
          <p:cNvSpPr txBox="1"/>
          <p:nvPr/>
        </p:nvSpPr>
        <p:spPr>
          <a:xfrm>
            <a:off x="2650151" y="5026977"/>
            <a:ext cx="881380" cy="334645"/>
          </a:xfrm>
          <a:prstGeom prst="rect">
            <a:avLst/>
          </a:prstGeom>
        </p:spPr>
        <p:txBody>
          <a:bodyPr vert="horz" wrap="square" lIns="0" tIns="15875" rIns="0" bIns="0" rtlCol="0">
            <a:spAutoFit/>
          </a:bodyPr>
          <a:lstStyle/>
          <a:p>
            <a:pPr marL="25400" defTabSz="914400" eaLnBrk="1" fontAlgn="auto" hangingPunct="1">
              <a:spcBef>
                <a:spcPts val="125"/>
              </a:spcBef>
              <a:spcAft>
                <a:spcPts val="0"/>
              </a:spcAft>
              <a:buClrTx/>
              <a:buSzTx/>
              <a:buFontTx/>
              <a:buNone/>
              <a:tabLst>
                <a:tab pos="511175" algn="l"/>
                <a:tab pos="842644" algn="l"/>
              </a:tabLst>
            </a:pPr>
            <a:r>
              <a:rPr sz="3000" kern="0" baseline="-33333" dirty="0">
                <a:solidFill>
                  <a:sysClr val="windowText" lastClr="000000"/>
                </a:solidFill>
                <a:latin typeface="Cambria Math"/>
                <a:cs typeface="Cambria Math"/>
              </a:rPr>
              <a:t>= </a:t>
            </a:r>
            <a:r>
              <a:rPr sz="1500" u="heavy" kern="0" dirty="0">
                <a:solidFill>
                  <a:sysClr val="windowText" lastClr="000000"/>
                </a:solidFill>
                <a:uFill>
                  <a:solidFill>
                    <a:srgbClr val="000000"/>
                  </a:solidFill>
                </a:uFill>
                <a:latin typeface="Times New Roman"/>
                <a:cs typeface="Times New Roman"/>
              </a:rPr>
              <a:t>	</a:t>
            </a:r>
            <a:r>
              <a:rPr sz="1500" u="heavy" kern="0" spc="-50" dirty="0">
                <a:solidFill>
                  <a:sysClr val="windowText" lastClr="000000"/>
                </a:solidFill>
                <a:uFill>
                  <a:solidFill>
                    <a:srgbClr val="000000"/>
                  </a:solidFill>
                </a:uFill>
                <a:latin typeface="Cambria Math"/>
                <a:cs typeface="Cambria Math"/>
              </a:rPr>
              <a:t>1</a:t>
            </a:r>
            <a:r>
              <a:rPr sz="1500" u="heavy" kern="0" dirty="0">
                <a:solidFill>
                  <a:sysClr val="windowText" lastClr="000000"/>
                </a:solidFill>
                <a:uFill>
                  <a:solidFill>
                    <a:srgbClr val="000000"/>
                  </a:solidFill>
                </a:uFill>
                <a:latin typeface="Cambria Math"/>
                <a:cs typeface="Cambria Math"/>
              </a:rPr>
              <a:t>	</a:t>
            </a:r>
            <a:endParaRPr sz="1500" kern="0">
              <a:solidFill>
                <a:sysClr val="windowText" lastClr="000000"/>
              </a:solidFill>
              <a:latin typeface="Cambria Math"/>
              <a:cs typeface="Cambria Math"/>
            </a:endParaRPr>
          </a:p>
        </p:txBody>
      </p:sp>
      <p:sp>
        <p:nvSpPr>
          <p:cNvPr id="5215" name="object 59">
            <a:extLst>
              <a:ext uri="{FF2B5EF4-FFF2-40B4-BE49-F238E27FC236}">
                <a16:creationId xmlns:a16="http://schemas.microsoft.com/office/drawing/2014/main" id="{569E982A-C3DD-BF66-7B42-238581A869D7}"/>
              </a:ext>
            </a:extLst>
          </p:cNvPr>
          <p:cNvSpPr txBox="1"/>
          <p:nvPr/>
        </p:nvSpPr>
        <p:spPr>
          <a:xfrm>
            <a:off x="2907707" y="5380037"/>
            <a:ext cx="626110" cy="254635"/>
          </a:xfrm>
          <a:prstGeom prst="rect">
            <a:avLst/>
          </a:prstGeom>
        </p:spPr>
        <p:txBody>
          <a:bodyPr vert="horz" wrap="square" lIns="0" tIns="12700" rIns="0" bIns="0" rtlCol="0">
            <a:spAutoFit/>
          </a:bodyPr>
          <a:lstStyle/>
          <a:p>
            <a:pPr marL="25400" defTabSz="914400" eaLnBrk="1" fontAlgn="auto" hangingPunct="1">
              <a:spcBef>
                <a:spcPts val="100"/>
              </a:spcBef>
              <a:spcAft>
                <a:spcPts val="0"/>
              </a:spcAft>
              <a:buClrTx/>
              <a:buSzTx/>
              <a:buFontTx/>
              <a:buNone/>
            </a:pPr>
            <a:r>
              <a:rPr sz="1500" kern="0" spc="-10" dirty="0">
                <a:solidFill>
                  <a:sysClr val="windowText" lastClr="000000"/>
                </a:solidFill>
                <a:latin typeface="Cambria Math"/>
                <a:cs typeface="Cambria Math"/>
              </a:rPr>
              <a:t>1+𝑒</a:t>
            </a:r>
            <a:r>
              <a:rPr kern="0" spc="-15" baseline="20833" dirty="0">
                <a:solidFill>
                  <a:srgbClr val="0096FF"/>
                </a:solidFill>
                <a:latin typeface="Cambria Math"/>
                <a:cs typeface="Cambria Math"/>
              </a:rPr>
              <a:t>−𝑧</a:t>
            </a:r>
            <a:endParaRPr kern="0" baseline="20833">
              <a:solidFill>
                <a:sysClr val="windowText" lastClr="000000"/>
              </a:solidFill>
              <a:latin typeface="Cambria Math"/>
              <a:cs typeface="Cambria Math"/>
            </a:endParaRPr>
          </a:p>
        </p:txBody>
      </p:sp>
      <p:sp>
        <p:nvSpPr>
          <p:cNvPr id="5216" name="object 60">
            <a:extLst>
              <a:ext uri="{FF2B5EF4-FFF2-40B4-BE49-F238E27FC236}">
                <a16:creationId xmlns:a16="http://schemas.microsoft.com/office/drawing/2014/main" id="{0166B74D-95FC-7B02-691B-12A1F42AB0AD}"/>
              </a:ext>
            </a:extLst>
          </p:cNvPr>
          <p:cNvSpPr/>
          <p:nvPr/>
        </p:nvSpPr>
        <p:spPr>
          <a:xfrm>
            <a:off x="4463456" y="5283631"/>
            <a:ext cx="290195" cy="238760"/>
          </a:xfrm>
          <a:custGeom>
            <a:avLst/>
            <a:gdLst/>
            <a:ahLst/>
            <a:cxnLst/>
            <a:rect l="l" t="t" r="r" b="b"/>
            <a:pathLst>
              <a:path w="290195" h="238760">
                <a:moveTo>
                  <a:pt x="214249" y="0"/>
                </a:moveTo>
                <a:lnTo>
                  <a:pt x="210819" y="9664"/>
                </a:lnTo>
                <a:lnTo>
                  <a:pt x="224609" y="15646"/>
                </a:lnTo>
                <a:lnTo>
                  <a:pt x="236458" y="23929"/>
                </a:lnTo>
                <a:lnTo>
                  <a:pt x="260548" y="62326"/>
                </a:lnTo>
                <a:lnTo>
                  <a:pt x="268477" y="117906"/>
                </a:lnTo>
                <a:lnTo>
                  <a:pt x="267596" y="138916"/>
                </a:lnTo>
                <a:lnTo>
                  <a:pt x="254381" y="190360"/>
                </a:lnTo>
                <a:lnTo>
                  <a:pt x="224752" y="222528"/>
                </a:lnTo>
                <a:lnTo>
                  <a:pt x="211200" y="228536"/>
                </a:lnTo>
                <a:lnTo>
                  <a:pt x="214249" y="238201"/>
                </a:lnTo>
                <a:lnTo>
                  <a:pt x="259754" y="211165"/>
                </a:lnTo>
                <a:lnTo>
                  <a:pt x="285321" y="161245"/>
                </a:lnTo>
                <a:lnTo>
                  <a:pt x="290194" y="119164"/>
                </a:lnTo>
                <a:lnTo>
                  <a:pt x="288958" y="97323"/>
                </a:lnTo>
                <a:lnTo>
                  <a:pt x="279104" y="58613"/>
                </a:lnTo>
                <a:lnTo>
                  <a:pt x="246618" y="15266"/>
                </a:lnTo>
                <a:lnTo>
                  <a:pt x="231487" y="6231"/>
                </a:lnTo>
                <a:lnTo>
                  <a:pt x="214249" y="0"/>
                </a:lnTo>
                <a:close/>
              </a:path>
              <a:path w="290195" h="238760">
                <a:moveTo>
                  <a:pt x="76072" y="0"/>
                </a:moveTo>
                <a:lnTo>
                  <a:pt x="30567" y="27105"/>
                </a:lnTo>
                <a:lnTo>
                  <a:pt x="4937" y="77139"/>
                </a:lnTo>
                <a:lnTo>
                  <a:pt x="0" y="119164"/>
                </a:lnTo>
                <a:lnTo>
                  <a:pt x="1236" y="141047"/>
                </a:lnTo>
                <a:lnTo>
                  <a:pt x="11090" y="179757"/>
                </a:lnTo>
                <a:lnTo>
                  <a:pt x="43592" y="222964"/>
                </a:lnTo>
                <a:lnTo>
                  <a:pt x="76072" y="238201"/>
                </a:lnTo>
                <a:lnTo>
                  <a:pt x="78993" y="228536"/>
                </a:lnTo>
                <a:lnTo>
                  <a:pt x="65444" y="222528"/>
                </a:lnTo>
                <a:lnTo>
                  <a:pt x="53752" y="214163"/>
                </a:lnTo>
                <a:lnTo>
                  <a:pt x="29753" y="175144"/>
                </a:lnTo>
                <a:lnTo>
                  <a:pt x="21716" y="117906"/>
                </a:lnTo>
                <a:lnTo>
                  <a:pt x="22617" y="97583"/>
                </a:lnTo>
                <a:lnTo>
                  <a:pt x="35940" y="47396"/>
                </a:lnTo>
                <a:lnTo>
                  <a:pt x="65658" y="15646"/>
                </a:lnTo>
                <a:lnTo>
                  <a:pt x="79375" y="9664"/>
                </a:lnTo>
                <a:lnTo>
                  <a:pt x="76072" y="0"/>
                </a:lnTo>
                <a:close/>
              </a:path>
            </a:pathLst>
          </a:custGeom>
          <a:solidFill>
            <a:srgbClr val="C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17" name="object 61">
            <a:extLst>
              <a:ext uri="{FF2B5EF4-FFF2-40B4-BE49-F238E27FC236}">
                <a16:creationId xmlns:a16="http://schemas.microsoft.com/office/drawing/2014/main" id="{B8F05962-82AC-A010-1378-9909F411FF69}"/>
              </a:ext>
            </a:extLst>
          </p:cNvPr>
          <p:cNvSpPr txBox="1"/>
          <p:nvPr/>
        </p:nvSpPr>
        <p:spPr>
          <a:xfrm>
            <a:off x="3814741" y="5212397"/>
            <a:ext cx="1461770" cy="334645"/>
          </a:xfrm>
          <a:prstGeom prst="rect">
            <a:avLst/>
          </a:prstGeom>
        </p:spPr>
        <p:txBody>
          <a:bodyPr vert="horz" wrap="square" lIns="0" tIns="15875" rIns="0" bIns="0" rtlCol="0">
            <a:spAutoFit/>
          </a:bodyPr>
          <a:lstStyle/>
          <a:p>
            <a:pPr defTabSz="914400" eaLnBrk="1" fontAlgn="auto" hangingPunct="1">
              <a:spcBef>
                <a:spcPts val="125"/>
              </a:spcBef>
              <a:spcAft>
                <a:spcPts val="0"/>
              </a:spcAft>
              <a:buClrTx/>
              <a:buSzTx/>
              <a:buFontTx/>
              <a:buNone/>
              <a:tabLst>
                <a:tab pos="1038860" algn="l"/>
              </a:tabLst>
            </a:pPr>
            <a:r>
              <a:rPr sz="2000" kern="0" dirty="0">
                <a:solidFill>
                  <a:srgbClr val="7A81FF"/>
                </a:solidFill>
                <a:latin typeface="Cambria Math"/>
                <a:cs typeface="Cambria Math"/>
              </a:rPr>
              <a:t>0</a:t>
            </a:r>
            <a:r>
              <a:rPr sz="2000" kern="0" spc="90" dirty="0">
                <a:solidFill>
                  <a:srgbClr val="7A81FF"/>
                </a:solidFill>
                <a:latin typeface="Cambria Math"/>
                <a:cs typeface="Cambria Math"/>
              </a:rPr>
              <a:t> </a:t>
            </a:r>
            <a:r>
              <a:rPr sz="2000" kern="0" dirty="0">
                <a:solidFill>
                  <a:srgbClr val="7A81FF"/>
                </a:solidFill>
                <a:latin typeface="Cambria Math"/>
                <a:cs typeface="Cambria Math"/>
              </a:rPr>
              <a:t>&lt;</a:t>
            </a:r>
            <a:r>
              <a:rPr sz="2000" kern="0" spc="70" dirty="0">
                <a:solidFill>
                  <a:srgbClr val="7A81FF"/>
                </a:solidFill>
                <a:latin typeface="Cambria Math"/>
                <a:cs typeface="Cambria Math"/>
              </a:rPr>
              <a:t> </a:t>
            </a:r>
            <a:r>
              <a:rPr sz="2000" kern="0" dirty="0">
                <a:solidFill>
                  <a:srgbClr val="C00000"/>
                </a:solidFill>
                <a:latin typeface="Cambria Math"/>
                <a:cs typeface="Cambria Math"/>
              </a:rPr>
              <a:t>𝑔</a:t>
            </a:r>
            <a:r>
              <a:rPr sz="2000" kern="0" spc="430" dirty="0">
                <a:solidFill>
                  <a:srgbClr val="C00000"/>
                </a:solidFill>
                <a:latin typeface="Cambria Math"/>
                <a:cs typeface="Cambria Math"/>
              </a:rPr>
              <a:t> </a:t>
            </a:r>
            <a:r>
              <a:rPr sz="2000" kern="0" spc="-50" dirty="0">
                <a:solidFill>
                  <a:srgbClr val="0096FF"/>
                </a:solidFill>
                <a:latin typeface="Cambria Math"/>
                <a:cs typeface="Cambria Math"/>
              </a:rPr>
              <a:t>𝑧</a:t>
            </a:r>
            <a:r>
              <a:rPr sz="2000" kern="0" dirty="0">
                <a:solidFill>
                  <a:srgbClr val="0096FF"/>
                </a:solidFill>
                <a:latin typeface="Cambria Math"/>
                <a:cs typeface="Cambria Math"/>
              </a:rPr>
              <a:t>	</a:t>
            </a:r>
            <a:r>
              <a:rPr sz="2000" kern="0" dirty="0">
                <a:solidFill>
                  <a:sysClr val="windowText" lastClr="000000"/>
                </a:solidFill>
                <a:latin typeface="Cambria Math"/>
                <a:cs typeface="Cambria Math"/>
              </a:rPr>
              <a:t>&lt;</a:t>
            </a:r>
            <a:r>
              <a:rPr sz="2000" kern="0" spc="155" dirty="0">
                <a:solidFill>
                  <a:sysClr val="windowText" lastClr="000000"/>
                </a:solidFill>
                <a:latin typeface="Cambria Math"/>
                <a:cs typeface="Cambria Math"/>
              </a:rPr>
              <a:t> </a:t>
            </a:r>
            <a:r>
              <a:rPr sz="2000" kern="0" spc="-50" dirty="0">
                <a:solidFill>
                  <a:srgbClr val="945200"/>
                </a:solidFill>
                <a:latin typeface="Cambria Math"/>
                <a:cs typeface="Cambria Math"/>
              </a:rPr>
              <a:t>1</a:t>
            </a:r>
            <a:endParaRPr sz="2000" kern="0">
              <a:solidFill>
                <a:sysClr val="windowText" lastClr="000000"/>
              </a:solidFill>
              <a:latin typeface="Cambria Math"/>
              <a:cs typeface="Cambria Math"/>
            </a:endParaRPr>
          </a:p>
        </p:txBody>
      </p:sp>
      <p:pic>
        <p:nvPicPr>
          <p:cNvPr id="5218" name="object 63">
            <a:extLst>
              <a:ext uri="{FF2B5EF4-FFF2-40B4-BE49-F238E27FC236}">
                <a16:creationId xmlns:a16="http://schemas.microsoft.com/office/drawing/2014/main" id="{8FCC08D4-2F90-F552-77B8-8E1B316F13E2}"/>
              </a:ext>
            </a:extLst>
          </p:cNvPr>
          <p:cNvPicPr/>
          <p:nvPr/>
        </p:nvPicPr>
        <p:blipFill>
          <a:blip r:embed="rId8" cstate="print"/>
          <a:stretch>
            <a:fillRect/>
          </a:stretch>
        </p:blipFill>
        <p:spPr>
          <a:xfrm>
            <a:off x="8886739" y="4778324"/>
            <a:ext cx="1166622" cy="605434"/>
          </a:xfrm>
          <a:prstGeom prst="rect">
            <a:avLst/>
          </a:prstGeom>
        </p:spPr>
      </p:pic>
      <p:sp>
        <p:nvSpPr>
          <p:cNvPr id="5219" name="TextBox 5218">
            <a:extLst>
              <a:ext uri="{FF2B5EF4-FFF2-40B4-BE49-F238E27FC236}">
                <a16:creationId xmlns:a16="http://schemas.microsoft.com/office/drawing/2014/main" id="{D350729E-8792-FABF-D0B1-6B5B0DE657E8}"/>
              </a:ext>
            </a:extLst>
          </p:cNvPr>
          <p:cNvSpPr txBox="1"/>
          <p:nvPr/>
        </p:nvSpPr>
        <p:spPr>
          <a:xfrm>
            <a:off x="9017040" y="4383905"/>
            <a:ext cx="889001" cy="36933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85" normalizeH="0" baseline="0" noProof="0" dirty="0" err="1">
                <a:ln>
                  <a:noFill/>
                </a:ln>
                <a:solidFill>
                  <a:srgbClr val="0096FF"/>
                </a:solidFill>
                <a:effectLst/>
                <a:uLnTx/>
                <a:uFillTx/>
                <a:latin typeface="Cambria Math"/>
                <a:cs typeface="Cambria Math"/>
              </a:rPr>
              <a:t>w</a:t>
            </a:r>
            <a:r>
              <a:rPr kumimoji="0" lang="en-GB" sz="1800" b="0" i="0" u="none" strike="noStrike" kern="0" cap="none" spc="85" normalizeH="0" baseline="0" noProof="0" dirty="0" err="1">
                <a:ln>
                  <a:noFill/>
                </a:ln>
                <a:solidFill>
                  <a:sysClr val="windowText" lastClr="000000"/>
                </a:solidFill>
                <a:effectLst/>
                <a:uLnTx/>
                <a:uFillTx/>
                <a:latin typeface="Cambria Math"/>
                <a:cs typeface="Cambria Math"/>
              </a:rPr>
              <a:t>∙</a:t>
            </a:r>
            <a:r>
              <a:rPr kumimoji="0" lang="en-GB" sz="1800" b="0" i="0" u="none" strike="noStrike" kern="0" cap="none" spc="85" normalizeH="0" baseline="0" noProof="0" dirty="0" err="1">
                <a:ln>
                  <a:noFill/>
                </a:ln>
                <a:solidFill>
                  <a:srgbClr val="FF9300"/>
                </a:solidFill>
                <a:effectLst/>
                <a:uLnTx/>
                <a:uFillTx/>
                <a:latin typeface="Cambria Math"/>
                <a:cs typeface="Cambria Math"/>
              </a:rPr>
              <a:t>x</a:t>
            </a:r>
            <a:r>
              <a:rPr kumimoji="0" lang="en-GB" sz="1800" b="0" i="0" u="none" strike="noStrike" kern="0" cap="none" spc="85" normalizeH="0" baseline="0" noProof="0" dirty="0">
                <a:ln>
                  <a:noFill/>
                </a:ln>
                <a:solidFill>
                  <a:sysClr val="windowText" lastClr="000000"/>
                </a:solidFill>
                <a:effectLst/>
                <a:uLnTx/>
                <a:uFillTx/>
                <a:latin typeface="Cambria Math"/>
                <a:cs typeface="Cambria Math"/>
              </a:rPr>
              <a:t>+</a:t>
            </a:r>
            <a:r>
              <a:rPr kumimoji="0" lang="en-GB" sz="1800" b="0" i="0" u="none" strike="noStrike" kern="0" cap="none" spc="85" normalizeH="0" baseline="0" noProof="0" dirty="0">
                <a:ln>
                  <a:noFill/>
                </a:ln>
                <a:solidFill>
                  <a:srgbClr val="0096FF"/>
                </a:solidFill>
                <a:effectLst/>
                <a:uLnTx/>
                <a:uFillTx/>
                <a:latin typeface="Cambria Math"/>
                <a:cs typeface="Cambria Math"/>
              </a:rPr>
              <a:t>𝑏</a:t>
            </a:r>
            <a:endParaRPr kumimoji="0" lang="en-GB"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19113129"/>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29219" y="92573"/>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Interpretation</a:t>
            </a:r>
            <a:r>
              <a:rPr lang="en-GB" sz="4000" b="1" spc="105" dirty="0">
                <a:solidFill>
                  <a:srgbClr val="0000FF"/>
                </a:solidFill>
              </a:rPr>
              <a:t> </a:t>
            </a:r>
            <a:r>
              <a:rPr lang="en-GB" sz="4000" b="1" dirty="0">
                <a:solidFill>
                  <a:srgbClr val="0000FF"/>
                </a:solidFill>
              </a:rPr>
              <a:t>of</a:t>
            </a:r>
            <a:r>
              <a:rPr lang="en-GB" sz="4000" b="1" spc="70" dirty="0">
                <a:solidFill>
                  <a:srgbClr val="0000FF"/>
                </a:solidFill>
              </a:rPr>
              <a:t> </a:t>
            </a:r>
            <a:r>
              <a:rPr lang="en-GB" sz="4000" b="1" dirty="0">
                <a:solidFill>
                  <a:srgbClr val="0000FF"/>
                </a:solidFill>
              </a:rPr>
              <a:t>logistic</a:t>
            </a:r>
            <a:r>
              <a:rPr lang="en-GB" sz="4000" b="1" spc="125" dirty="0">
                <a:solidFill>
                  <a:srgbClr val="0000FF"/>
                </a:solidFill>
              </a:rPr>
              <a:t> </a:t>
            </a:r>
            <a:r>
              <a:rPr lang="en-GB" sz="4000" b="1" dirty="0">
                <a:solidFill>
                  <a:srgbClr val="0000FF"/>
                </a:solidFill>
              </a:rPr>
              <a:t>regression</a:t>
            </a:r>
            <a:r>
              <a:rPr lang="en-GB" sz="4000" b="1" spc="265" dirty="0">
                <a:solidFill>
                  <a:srgbClr val="0000FF"/>
                </a:solidFill>
              </a:rPr>
              <a:t> </a:t>
            </a:r>
            <a:r>
              <a:rPr lang="en-GB" sz="4000" b="1" spc="-10" dirty="0">
                <a:solidFill>
                  <a:srgbClr val="0000FF"/>
                </a:solidFill>
              </a:rPr>
              <a:t>output</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7</a:t>
            </a:fld>
            <a:endParaRPr lang="it-IT" altLang="it-IT"/>
          </a:p>
        </p:txBody>
      </p:sp>
      <p:sp>
        <p:nvSpPr>
          <p:cNvPr id="32" name="object 3">
            <a:extLst>
              <a:ext uri="{FF2B5EF4-FFF2-40B4-BE49-F238E27FC236}">
                <a16:creationId xmlns:a16="http://schemas.microsoft.com/office/drawing/2014/main" id="{16BBB16B-E5E3-BAE3-6B70-52517BD9510B}"/>
              </a:ext>
            </a:extLst>
          </p:cNvPr>
          <p:cNvSpPr txBox="1"/>
          <p:nvPr/>
        </p:nvSpPr>
        <p:spPr>
          <a:xfrm>
            <a:off x="2199624" y="2583004"/>
            <a:ext cx="3125470" cy="1832610"/>
          </a:xfrm>
          <a:prstGeom prst="rect">
            <a:avLst/>
          </a:prstGeom>
        </p:spPr>
        <p:txBody>
          <a:bodyPr vert="horz" wrap="square" lIns="0" tIns="12700" rIns="0" bIns="0" rtlCol="0">
            <a:spAutoFit/>
          </a:bodyPr>
          <a:lstStyle/>
          <a:p>
            <a:pPr marL="29209"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“probability”</a:t>
            </a:r>
            <a:r>
              <a:rPr kern="0" spc="50" dirty="0">
                <a:solidFill>
                  <a:sysClr val="windowText" lastClr="000000"/>
                </a:solidFill>
                <a:latin typeface="Verdana"/>
                <a:cs typeface="Verdana"/>
              </a:rPr>
              <a:t> </a:t>
            </a:r>
            <a:r>
              <a:rPr kern="0" dirty="0">
                <a:solidFill>
                  <a:sysClr val="windowText" lastClr="000000"/>
                </a:solidFill>
                <a:latin typeface="Verdana"/>
                <a:cs typeface="Verdana"/>
              </a:rPr>
              <a:t>that</a:t>
            </a:r>
            <a:r>
              <a:rPr kern="0" spc="-35" dirty="0">
                <a:solidFill>
                  <a:sysClr val="windowText" lastClr="000000"/>
                </a:solidFill>
                <a:latin typeface="Verdana"/>
                <a:cs typeface="Verdana"/>
              </a:rPr>
              <a:t> </a:t>
            </a:r>
            <a:r>
              <a:rPr kern="0" dirty="0">
                <a:solidFill>
                  <a:sysClr val="windowText" lastClr="000000"/>
                </a:solidFill>
                <a:latin typeface="Verdana"/>
                <a:cs typeface="Verdana"/>
              </a:rPr>
              <a:t>class</a:t>
            </a:r>
            <a:r>
              <a:rPr kern="0" spc="-100" dirty="0">
                <a:solidFill>
                  <a:sysClr val="windowText" lastClr="000000"/>
                </a:solidFill>
                <a:latin typeface="Verdana"/>
                <a:cs typeface="Verdana"/>
              </a:rPr>
              <a:t> </a:t>
            </a:r>
            <a:r>
              <a:rPr kern="0" dirty="0">
                <a:solidFill>
                  <a:sysClr val="windowText" lastClr="000000"/>
                </a:solidFill>
                <a:latin typeface="Verdana"/>
                <a:cs typeface="Verdana"/>
              </a:rPr>
              <a:t>is</a:t>
            </a:r>
            <a:r>
              <a:rPr kern="0" spc="-15" dirty="0">
                <a:solidFill>
                  <a:sysClr val="windowText" lastClr="000000"/>
                </a:solidFill>
                <a:latin typeface="Verdana"/>
                <a:cs typeface="Verdana"/>
              </a:rPr>
              <a:t> </a:t>
            </a:r>
            <a:r>
              <a:rPr kern="0" spc="-50" dirty="0">
                <a:solidFill>
                  <a:srgbClr val="945200"/>
                </a:solidFill>
                <a:latin typeface="Cambria Math"/>
                <a:cs typeface="Cambria Math"/>
              </a:rPr>
              <a:t>1</a:t>
            </a:r>
            <a:endParaRPr kern="0">
              <a:solidFill>
                <a:sysClr val="windowText" lastClr="000000"/>
              </a:solidFill>
              <a:latin typeface="Cambria Math"/>
              <a:cs typeface="Cambria Math"/>
            </a:endParaRPr>
          </a:p>
          <a:p>
            <a:pPr defTabSz="914400" eaLnBrk="1" fontAlgn="auto" hangingPunct="1">
              <a:spcBef>
                <a:spcPts val="1420"/>
              </a:spcBef>
              <a:spcAft>
                <a:spcPts val="0"/>
              </a:spcAft>
              <a:buClrTx/>
              <a:buSzTx/>
              <a:buFontTx/>
              <a:buNone/>
            </a:pPr>
            <a:endParaRPr kern="0">
              <a:solidFill>
                <a:sysClr val="windowText" lastClr="000000"/>
              </a:solidFill>
              <a:latin typeface="Cambria Math"/>
              <a:cs typeface="Cambria Math"/>
            </a:endParaRPr>
          </a:p>
          <a:p>
            <a:pPr marL="12700" defTabSz="914400" eaLnBrk="1" fontAlgn="auto" hangingPunct="1">
              <a:spcBef>
                <a:spcPts val="5"/>
              </a:spcBef>
              <a:spcAft>
                <a:spcPts val="0"/>
              </a:spcAft>
              <a:buClrTx/>
              <a:buSzTx/>
              <a:buFontTx/>
              <a:buNone/>
            </a:pPr>
            <a:r>
              <a:rPr kern="0" spc="-10" dirty="0">
                <a:solidFill>
                  <a:sysClr val="windowText" lastClr="000000"/>
                </a:solidFill>
                <a:latin typeface="Verdana"/>
                <a:cs typeface="Verdana"/>
              </a:rPr>
              <a:t>Example:</a:t>
            </a:r>
            <a:endParaRPr kern="0">
              <a:solidFill>
                <a:sysClr val="windowText" lastClr="000000"/>
              </a:solidFill>
              <a:latin typeface="Verdana"/>
              <a:cs typeface="Verdana"/>
            </a:endParaRPr>
          </a:p>
          <a:p>
            <a:pPr marL="137160" defTabSz="914400" eaLnBrk="1" fontAlgn="auto" hangingPunct="1">
              <a:lnSpc>
                <a:spcPts val="2070"/>
              </a:lnSpc>
              <a:spcBef>
                <a:spcPts val="130"/>
              </a:spcBef>
              <a:spcAft>
                <a:spcPts val="0"/>
              </a:spcAft>
              <a:buClrTx/>
              <a:buSzTx/>
              <a:buFontTx/>
              <a:buNone/>
            </a:pPr>
            <a:r>
              <a:rPr kern="0" dirty="0">
                <a:solidFill>
                  <a:srgbClr val="FF9300"/>
                </a:solidFill>
                <a:latin typeface="Cambria Math"/>
                <a:cs typeface="Cambria Math"/>
              </a:rPr>
              <a:t>𝑥</a:t>
            </a:r>
            <a:r>
              <a:rPr kern="0" spc="250" dirty="0">
                <a:solidFill>
                  <a:srgbClr val="FF9300"/>
                </a:solidFill>
                <a:latin typeface="Cambria Math"/>
                <a:cs typeface="Cambria Math"/>
              </a:rPr>
              <a:t> </a:t>
            </a:r>
            <a:r>
              <a:rPr kern="0" dirty="0">
                <a:solidFill>
                  <a:sysClr val="windowText" lastClr="000000"/>
                </a:solidFill>
                <a:latin typeface="Verdana"/>
                <a:cs typeface="Verdana"/>
              </a:rPr>
              <a:t>is</a:t>
            </a:r>
            <a:r>
              <a:rPr kern="0" spc="25" dirty="0">
                <a:solidFill>
                  <a:sysClr val="windowText" lastClr="000000"/>
                </a:solidFill>
                <a:latin typeface="Verdana"/>
                <a:cs typeface="Verdana"/>
              </a:rPr>
              <a:t> </a:t>
            </a:r>
            <a:r>
              <a:rPr kern="0" dirty="0">
                <a:solidFill>
                  <a:sysClr val="windowText" lastClr="000000"/>
                </a:solidFill>
                <a:latin typeface="Verdana"/>
                <a:cs typeface="Verdana"/>
              </a:rPr>
              <a:t>“tumor</a:t>
            </a:r>
            <a:r>
              <a:rPr kern="0" spc="-20" dirty="0">
                <a:solidFill>
                  <a:sysClr val="windowText" lastClr="000000"/>
                </a:solidFill>
                <a:latin typeface="Verdana"/>
                <a:cs typeface="Verdana"/>
              </a:rPr>
              <a:t> size”</a:t>
            </a:r>
            <a:endParaRPr kern="0">
              <a:solidFill>
                <a:sysClr val="windowText" lastClr="000000"/>
              </a:solidFill>
              <a:latin typeface="Verdana"/>
              <a:cs typeface="Verdana"/>
            </a:endParaRPr>
          </a:p>
          <a:p>
            <a:pPr marL="137160" defTabSz="914400" eaLnBrk="1" fontAlgn="auto" hangingPunct="1">
              <a:lnSpc>
                <a:spcPts val="2039"/>
              </a:lnSpc>
              <a:spcBef>
                <a:spcPts val="0"/>
              </a:spcBef>
              <a:spcAft>
                <a:spcPts val="0"/>
              </a:spcAft>
              <a:buClrTx/>
              <a:buSzTx/>
              <a:buFontTx/>
              <a:buNone/>
            </a:pPr>
            <a:r>
              <a:rPr kern="0" dirty="0">
                <a:solidFill>
                  <a:srgbClr val="C00000"/>
                </a:solidFill>
                <a:latin typeface="Cambria Math"/>
                <a:cs typeface="Cambria Math"/>
              </a:rPr>
              <a:t>𝑦</a:t>
            </a:r>
            <a:r>
              <a:rPr kern="0" spc="225" dirty="0">
                <a:solidFill>
                  <a:srgbClr val="C00000"/>
                </a:solidFill>
                <a:latin typeface="Cambria Math"/>
                <a:cs typeface="Cambria Math"/>
              </a:rPr>
              <a:t> </a:t>
            </a:r>
            <a:r>
              <a:rPr kern="0" dirty="0">
                <a:solidFill>
                  <a:sysClr val="windowText" lastClr="000000"/>
                </a:solidFill>
                <a:latin typeface="Verdana"/>
                <a:cs typeface="Verdana"/>
              </a:rPr>
              <a:t>is</a:t>
            </a:r>
            <a:r>
              <a:rPr kern="0" spc="55" dirty="0">
                <a:solidFill>
                  <a:sysClr val="windowText" lastClr="000000"/>
                </a:solidFill>
                <a:latin typeface="Verdana"/>
                <a:cs typeface="Verdana"/>
              </a:rPr>
              <a:t> </a:t>
            </a:r>
            <a:r>
              <a:rPr kern="0" dirty="0">
                <a:solidFill>
                  <a:srgbClr val="7A81FF"/>
                </a:solidFill>
                <a:latin typeface="Cambria Math"/>
                <a:cs typeface="Cambria Math"/>
              </a:rPr>
              <a:t>0</a:t>
            </a:r>
            <a:r>
              <a:rPr kern="0" spc="240" dirty="0">
                <a:solidFill>
                  <a:srgbClr val="7A81FF"/>
                </a:solidFill>
                <a:latin typeface="Cambria Math"/>
                <a:cs typeface="Cambria Math"/>
              </a:rPr>
              <a:t> </a:t>
            </a:r>
            <a:r>
              <a:rPr kern="0" dirty="0">
                <a:solidFill>
                  <a:sysClr val="windowText" lastClr="000000"/>
                </a:solidFill>
                <a:latin typeface="Verdana"/>
                <a:cs typeface="Verdana"/>
              </a:rPr>
              <a:t>(</a:t>
            </a:r>
            <a:r>
              <a:rPr kern="0" dirty="0">
                <a:solidFill>
                  <a:srgbClr val="7A81FF"/>
                </a:solidFill>
                <a:latin typeface="Verdana"/>
                <a:cs typeface="Verdana"/>
              </a:rPr>
              <a:t>not</a:t>
            </a:r>
            <a:r>
              <a:rPr kern="0" spc="-80" dirty="0">
                <a:solidFill>
                  <a:srgbClr val="7A81FF"/>
                </a:solidFill>
                <a:latin typeface="Verdana"/>
                <a:cs typeface="Verdana"/>
              </a:rPr>
              <a:t> </a:t>
            </a:r>
            <a:r>
              <a:rPr kern="0" spc="-10" dirty="0">
                <a:solidFill>
                  <a:srgbClr val="7A81FF"/>
                </a:solidFill>
                <a:latin typeface="Verdana"/>
                <a:cs typeface="Verdana"/>
              </a:rPr>
              <a:t>malignant</a:t>
            </a:r>
            <a:r>
              <a:rPr kern="0" spc="-10" dirty="0">
                <a:solidFill>
                  <a:sysClr val="windowText" lastClr="000000"/>
                </a:solidFill>
                <a:latin typeface="Verdana"/>
                <a:cs typeface="Verdana"/>
              </a:rPr>
              <a:t>)</a:t>
            </a:r>
            <a:endParaRPr kern="0">
              <a:solidFill>
                <a:sysClr val="windowText" lastClr="000000"/>
              </a:solidFill>
              <a:latin typeface="Verdana"/>
              <a:cs typeface="Verdana"/>
            </a:endParaRPr>
          </a:p>
          <a:p>
            <a:pPr marL="299085" defTabSz="914400" eaLnBrk="1" fontAlgn="auto" hangingPunct="1">
              <a:lnSpc>
                <a:spcPts val="2135"/>
              </a:lnSpc>
              <a:spcBef>
                <a:spcPts val="0"/>
              </a:spcBef>
              <a:spcAft>
                <a:spcPts val="0"/>
              </a:spcAft>
              <a:buClrTx/>
              <a:buSzTx/>
              <a:buFontTx/>
              <a:buNone/>
            </a:pPr>
            <a:r>
              <a:rPr kern="0" dirty="0">
                <a:solidFill>
                  <a:sysClr val="windowText" lastClr="000000"/>
                </a:solidFill>
                <a:latin typeface="Verdana"/>
                <a:cs typeface="Verdana"/>
              </a:rPr>
              <a:t>or</a:t>
            </a:r>
            <a:r>
              <a:rPr kern="0" spc="-50" dirty="0">
                <a:solidFill>
                  <a:sysClr val="windowText" lastClr="000000"/>
                </a:solidFill>
                <a:latin typeface="Verdana"/>
                <a:cs typeface="Verdana"/>
              </a:rPr>
              <a:t> </a:t>
            </a:r>
            <a:r>
              <a:rPr kern="0" dirty="0">
                <a:solidFill>
                  <a:srgbClr val="945200"/>
                </a:solidFill>
                <a:latin typeface="Cambria Math"/>
                <a:cs typeface="Cambria Math"/>
              </a:rPr>
              <a:t>1</a:t>
            </a:r>
            <a:r>
              <a:rPr kern="0" spc="275" dirty="0">
                <a:solidFill>
                  <a:srgbClr val="945200"/>
                </a:solidFill>
                <a:latin typeface="Cambria Math"/>
                <a:cs typeface="Cambria Math"/>
              </a:rPr>
              <a:t> </a:t>
            </a:r>
            <a:r>
              <a:rPr kern="0" spc="-10" dirty="0">
                <a:solidFill>
                  <a:sysClr val="windowText" lastClr="000000"/>
                </a:solidFill>
                <a:latin typeface="Verdana"/>
                <a:cs typeface="Verdana"/>
              </a:rPr>
              <a:t>(</a:t>
            </a:r>
            <a:r>
              <a:rPr kern="0" spc="-10" dirty="0">
                <a:solidFill>
                  <a:srgbClr val="945200"/>
                </a:solidFill>
                <a:latin typeface="Verdana"/>
                <a:cs typeface="Verdana"/>
              </a:rPr>
              <a:t>malignant</a:t>
            </a:r>
            <a:r>
              <a:rPr kern="0" spc="-10" dirty="0">
                <a:solidFill>
                  <a:sysClr val="windowText" lastClr="000000"/>
                </a:solidFill>
                <a:latin typeface="Verdana"/>
                <a:cs typeface="Verdana"/>
              </a:rPr>
              <a:t>)</a:t>
            </a:r>
            <a:endParaRPr kern="0">
              <a:solidFill>
                <a:sysClr val="windowText" lastClr="000000"/>
              </a:solidFill>
              <a:latin typeface="Verdana"/>
              <a:cs typeface="Verdana"/>
            </a:endParaRPr>
          </a:p>
        </p:txBody>
      </p:sp>
      <p:sp>
        <p:nvSpPr>
          <p:cNvPr id="33" name="object 4">
            <a:extLst>
              <a:ext uri="{FF2B5EF4-FFF2-40B4-BE49-F238E27FC236}">
                <a16:creationId xmlns:a16="http://schemas.microsoft.com/office/drawing/2014/main" id="{E1402088-886A-97E0-E71E-A4FA9CC1A479}"/>
              </a:ext>
            </a:extLst>
          </p:cNvPr>
          <p:cNvSpPr/>
          <p:nvPr/>
        </p:nvSpPr>
        <p:spPr>
          <a:xfrm>
            <a:off x="2420248" y="4784562"/>
            <a:ext cx="165735" cy="46355"/>
          </a:xfrm>
          <a:custGeom>
            <a:avLst/>
            <a:gdLst/>
            <a:ahLst/>
            <a:cxnLst/>
            <a:rect l="l" t="t" r="r" b="b"/>
            <a:pathLst>
              <a:path w="165734" h="46354">
                <a:moveTo>
                  <a:pt x="142036" y="0"/>
                </a:moveTo>
                <a:lnTo>
                  <a:pt x="137109" y="5575"/>
                </a:lnTo>
                <a:lnTo>
                  <a:pt x="151993" y="18503"/>
                </a:lnTo>
                <a:lnTo>
                  <a:pt x="0" y="18503"/>
                </a:lnTo>
                <a:lnTo>
                  <a:pt x="0" y="27254"/>
                </a:lnTo>
                <a:lnTo>
                  <a:pt x="151993" y="27254"/>
                </a:lnTo>
                <a:lnTo>
                  <a:pt x="137109" y="40182"/>
                </a:lnTo>
                <a:lnTo>
                  <a:pt x="142036" y="45758"/>
                </a:lnTo>
                <a:lnTo>
                  <a:pt x="165392" y="25577"/>
                </a:lnTo>
                <a:lnTo>
                  <a:pt x="165392" y="20180"/>
                </a:lnTo>
                <a:lnTo>
                  <a:pt x="142036"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5">
            <a:extLst>
              <a:ext uri="{FF2B5EF4-FFF2-40B4-BE49-F238E27FC236}">
                <a16:creationId xmlns:a16="http://schemas.microsoft.com/office/drawing/2014/main" id="{7D6078BA-9DDA-6135-CB26-F1A05F6F61FA}"/>
              </a:ext>
            </a:extLst>
          </p:cNvPr>
          <p:cNvSpPr txBox="1"/>
          <p:nvPr/>
        </p:nvSpPr>
        <p:spPr>
          <a:xfrm>
            <a:off x="2240263" y="4681361"/>
            <a:ext cx="534035" cy="334645"/>
          </a:xfrm>
          <a:prstGeom prst="rect">
            <a:avLst/>
          </a:prstGeom>
        </p:spPr>
        <p:txBody>
          <a:bodyPr vert="horz" wrap="square" lIns="0" tIns="15875" rIns="0" bIns="0" rtlCol="0">
            <a:spAutoFit/>
          </a:bodyPr>
          <a:lstStyle/>
          <a:p>
            <a:pPr marL="38100" defTabSz="914400" eaLnBrk="1" fontAlgn="auto" hangingPunct="1">
              <a:spcBef>
                <a:spcPts val="125"/>
              </a:spcBef>
              <a:spcAft>
                <a:spcPts val="0"/>
              </a:spcAft>
              <a:buClrTx/>
              <a:buSzTx/>
              <a:buFontTx/>
              <a:buNone/>
            </a:pPr>
            <a:r>
              <a:rPr sz="3000" kern="0" spc="-30" baseline="12500" dirty="0">
                <a:solidFill>
                  <a:sysClr val="windowText" lastClr="000000"/>
                </a:solidFill>
                <a:latin typeface="Cambria Math"/>
                <a:cs typeface="Cambria Math"/>
              </a:rPr>
              <a:t>𝑓</a:t>
            </a:r>
            <a:r>
              <a:rPr sz="1500" kern="0" spc="-20" dirty="0">
                <a:solidFill>
                  <a:srgbClr val="0096FF"/>
                </a:solidFill>
                <a:latin typeface="Cambria Math"/>
                <a:cs typeface="Cambria Math"/>
              </a:rPr>
              <a:t>w</a:t>
            </a:r>
            <a:r>
              <a:rPr sz="1500" kern="0" spc="-20" dirty="0">
                <a:solidFill>
                  <a:sysClr val="windowText" lastClr="000000"/>
                </a:solidFill>
                <a:latin typeface="Cambria Math"/>
                <a:cs typeface="Cambria Math"/>
              </a:rPr>
              <a:t>,</a:t>
            </a:r>
            <a:r>
              <a:rPr sz="1500" kern="0" spc="-20" dirty="0">
                <a:solidFill>
                  <a:srgbClr val="0096FF"/>
                </a:solidFill>
                <a:latin typeface="Cambria Math"/>
                <a:cs typeface="Cambria Math"/>
              </a:rPr>
              <a:t>𝑏</a:t>
            </a:r>
            <a:endParaRPr sz="1500" kern="0">
              <a:solidFill>
                <a:sysClr val="windowText" lastClr="000000"/>
              </a:solidFill>
              <a:latin typeface="Cambria Math"/>
              <a:cs typeface="Cambria Math"/>
            </a:endParaRPr>
          </a:p>
        </p:txBody>
      </p:sp>
      <p:grpSp>
        <p:nvGrpSpPr>
          <p:cNvPr id="35" name="object 6">
            <a:extLst>
              <a:ext uri="{FF2B5EF4-FFF2-40B4-BE49-F238E27FC236}">
                <a16:creationId xmlns:a16="http://schemas.microsoft.com/office/drawing/2014/main" id="{B204D84A-0788-5619-A4F5-EDC8A7437FA9}"/>
              </a:ext>
            </a:extLst>
          </p:cNvPr>
          <p:cNvGrpSpPr/>
          <p:nvPr/>
        </p:nvGrpSpPr>
        <p:grpSpPr>
          <a:xfrm>
            <a:off x="2776204" y="4684410"/>
            <a:ext cx="290195" cy="250190"/>
            <a:chOff x="1452880" y="3792728"/>
            <a:chExt cx="290195" cy="250190"/>
          </a:xfrm>
        </p:grpSpPr>
        <p:sp>
          <p:nvSpPr>
            <p:cNvPr id="36" name="object 7">
              <a:extLst>
                <a:ext uri="{FF2B5EF4-FFF2-40B4-BE49-F238E27FC236}">
                  <a16:creationId xmlns:a16="http://schemas.microsoft.com/office/drawing/2014/main" id="{0FFD735F-40A4-7151-C075-9A3B0E62AA9A}"/>
                </a:ext>
              </a:extLst>
            </p:cNvPr>
            <p:cNvSpPr/>
            <p:nvPr/>
          </p:nvSpPr>
          <p:spPr>
            <a:xfrm>
              <a:off x="1452880" y="3804158"/>
              <a:ext cx="290195" cy="238760"/>
            </a:xfrm>
            <a:custGeom>
              <a:avLst/>
              <a:gdLst/>
              <a:ahLst/>
              <a:cxnLst/>
              <a:rect l="l" t="t" r="r" b="b"/>
              <a:pathLst>
                <a:path w="290194" h="238760">
                  <a:moveTo>
                    <a:pt x="214121" y="0"/>
                  </a:moveTo>
                  <a:lnTo>
                    <a:pt x="210819" y="9778"/>
                  </a:lnTo>
                  <a:lnTo>
                    <a:pt x="224609" y="15708"/>
                  </a:lnTo>
                  <a:lnTo>
                    <a:pt x="236458" y="23971"/>
                  </a:lnTo>
                  <a:lnTo>
                    <a:pt x="260548" y="62406"/>
                  </a:lnTo>
                  <a:lnTo>
                    <a:pt x="268477" y="117970"/>
                  </a:lnTo>
                  <a:lnTo>
                    <a:pt x="267594" y="138979"/>
                  </a:lnTo>
                  <a:lnTo>
                    <a:pt x="254253" y="190423"/>
                  </a:lnTo>
                  <a:lnTo>
                    <a:pt x="224750" y="222586"/>
                  </a:lnTo>
                  <a:lnTo>
                    <a:pt x="211200" y="228599"/>
                  </a:lnTo>
                  <a:lnTo>
                    <a:pt x="214121" y="238264"/>
                  </a:lnTo>
                  <a:lnTo>
                    <a:pt x="259699" y="211229"/>
                  </a:lnTo>
                  <a:lnTo>
                    <a:pt x="285257" y="161309"/>
                  </a:lnTo>
                  <a:lnTo>
                    <a:pt x="290194" y="119227"/>
                  </a:lnTo>
                  <a:lnTo>
                    <a:pt x="288958" y="97393"/>
                  </a:lnTo>
                  <a:lnTo>
                    <a:pt x="279104" y="58687"/>
                  </a:lnTo>
                  <a:lnTo>
                    <a:pt x="246602" y="15319"/>
                  </a:lnTo>
                  <a:lnTo>
                    <a:pt x="231433" y="6260"/>
                  </a:lnTo>
                  <a:lnTo>
                    <a:pt x="214121" y="0"/>
                  </a:lnTo>
                  <a:close/>
                </a:path>
                <a:path w="290194" h="238760">
                  <a:moveTo>
                    <a:pt x="75945" y="0"/>
                  </a:moveTo>
                  <a:lnTo>
                    <a:pt x="30565" y="27164"/>
                  </a:lnTo>
                  <a:lnTo>
                    <a:pt x="4937" y="77219"/>
                  </a:lnTo>
                  <a:lnTo>
                    <a:pt x="0" y="119227"/>
                  </a:lnTo>
                  <a:lnTo>
                    <a:pt x="1234" y="141111"/>
                  </a:lnTo>
                  <a:lnTo>
                    <a:pt x="11037" y="179820"/>
                  </a:lnTo>
                  <a:lnTo>
                    <a:pt x="43465" y="223027"/>
                  </a:lnTo>
                  <a:lnTo>
                    <a:pt x="75945" y="238264"/>
                  </a:lnTo>
                  <a:lnTo>
                    <a:pt x="78993" y="228599"/>
                  </a:lnTo>
                  <a:lnTo>
                    <a:pt x="65444" y="222586"/>
                  </a:lnTo>
                  <a:lnTo>
                    <a:pt x="53752" y="214222"/>
                  </a:lnTo>
                  <a:lnTo>
                    <a:pt x="29700" y="175207"/>
                  </a:lnTo>
                  <a:lnTo>
                    <a:pt x="21716" y="117970"/>
                  </a:lnTo>
                  <a:lnTo>
                    <a:pt x="22600" y="97647"/>
                  </a:lnTo>
                  <a:lnTo>
                    <a:pt x="35940" y="47497"/>
                  </a:lnTo>
                  <a:lnTo>
                    <a:pt x="65659" y="15708"/>
                  </a:lnTo>
                  <a:lnTo>
                    <a:pt x="79375" y="9778"/>
                  </a:lnTo>
                  <a:lnTo>
                    <a:pt x="7594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8">
              <a:extLst>
                <a:ext uri="{FF2B5EF4-FFF2-40B4-BE49-F238E27FC236}">
                  <a16:creationId xmlns:a16="http://schemas.microsoft.com/office/drawing/2014/main" id="{B3796FAC-CC47-01EF-DF64-22BB3E89219D}"/>
                </a:ext>
              </a:extLst>
            </p:cNvPr>
            <p:cNvSpPr/>
            <p:nvPr/>
          </p:nvSpPr>
          <p:spPr>
            <a:xfrm>
              <a:off x="1535049" y="3792728"/>
              <a:ext cx="123825" cy="62230"/>
            </a:xfrm>
            <a:custGeom>
              <a:avLst/>
              <a:gdLst/>
              <a:ahLst/>
              <a:cxnLst/>
              <a:rect l="l" t="t" r="r" b="b"/>
              <a:pathLst>
                <a:path w="123825" h="62229">
                  <a:moveTo>
                    <a:pt x="91820" y="0"/>
                  </a:moveTo>
                  <a:lnTo>
                    <a:pt x="85089" y="7620"/>
                  </a:lnTo>
                  <a:lnTo>
                    <a:pt x="105156" y="25019"/>
                  </a:lnTo>
                  <a:lnTo>
                    <a:pt x="0" y="25019"/>
                  </a:lnTo>
                  <a:lnTo>
                    <a:pt x="0" y="36830"/>
                  </a:lnTo>
                  <a:lnTo>
                    <a:pt x="105156" y="36830"/>
                  </a:lnTo>
                  <a:lnTo>
                    <a:pt x="85089" y="54229"/>
                  </a:lnTo>
                  <a:lnTo>
                    <a:pt x="91820" y="61849"/>
                  </a:lnTo>
                  <a:lnTo>
                    <a:pt x="123317" y="34544"/>
                  </a:lnTo>
                  <a:lnTo>
                    <a:pt x="123317" y="27305"/>
                  </a:lnTo>
                  <a:lnTo>
                    <a:pt x="91820"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8" name="object 9">
            <a:extLst>
              <a:ext uri="{FF2B5EF4-FFF2-40B4-BE49-F238E27FC236}">
                <a16:creationId xmlns:a16="http://schemas.microsoft.com/office/drawing/2014/main" id="{A2FC64DA-0A25-BD64-6C17-BBB160C523B4}"/>
              </a:ext>
            </a:extLst>
          </p:cNvPr>
          <p:cNvSpPr txBox="1"/>
          <p:nvPr/>
        </p:nvSpPr>
        <p:spPr>
          <a:xfrm>
            <a:off x="2847324" y="4624211"/>
            <a:ext cx="921385" cy="334645"/>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tabLst>
                <a:tab pos="307975" algn="l"/>
              </a:tabLst>
            </a:pPr>
            <a:r>
              <a:rPr sz="2000" kern="0" spc="-50" dirty="0">
                <a:solidFill>
                  <a:srgbClr val="FF9300"/>
                </a:solidFill>
                <a:latin typeface="Cambria Math"/>
                <a:cs typeface="Cambria Math"/>
              </a:rPr>
              <a:t>x</a:t>
            </a:r>
            <a:r>
              <a:rPr sz="2000" kern="0" dirty="0">
                <a:solidFill>
                  <a:srgbClr val="FF9300"/>
                </a:solidFill>
                <a:latin typeface="Cambria Math"/>
                <a:cs typeface="Cambria Math"/>
              </a:rPr>
              <a:t>	</a:t>
            </a:r>
            <a:r>
              <a:rPr sz="2000" kern="0" dirty="0">
                <a:solidFill>
                  <a:sysClr val="windowText" lastClr="000000"/>
                </a:solidFill>
                <a:latin typeface="Cambria Math"/>
                <a:cs typeface="Cambria Math"/>
              </a:rPr>
              <a:t>=</a:t>
            </a:r>
            <a:r>
              <a:rPr sz="2000" kern="0" spc="70" dirty="0">
                <a:solidFill>
                  <a:sysClr val="windowText" lastClr="000000"/>
                </a:solidFill>
                <a:latin typeface="Cambria Math"/>
                <a:cs typeface="Cambria Math"/>
              </a:rPr>
              <a:t> </a:t>
            </a:r>
            <a:r>
              <a:rPr sz="2000" kern="0" spc="-25" dirty="0">
                <a:solidFill>
                  <a:srgbClr val="7030A0"/>
                </a:solidFill>
                <a:latin typeface="Cambria Math"/>
                <a:cs typeface="Cambria Math"/>
              </a:rPr>
              <a:t>0.7</a:t>
            </a:r>
            <a:endParaRPr sz="2000" kern="0">
              <a:solidFill>
                <a:sysClr val="windowText" lastClr="000000"/>
              </a:solidFill>
              <a:latin typeface="Cambria Math"/>
              <a:cs typeface="Cambria Math"/>
            </a:endParaRPr>
          </a:p>
        </p:txBody>
      </p:sp>
      <p:sp>
        <p:nvSpPr>
          <p:cNvPr id="39" name="object 10">
            <a:extLst>
              <a:ext uri="{FF2B5EF4-FFF2-40B4-BE49-F238E27FC236}">
                <a16:creationId xmlns:a16="http://schemas.microsoft.com/office/drawing/2014/main" id="{F2763C5B-AAC1-186C-F617-6CC5509FF6E0}"/>
              </a:ext>
            </a:extLst>
          </p:cNvPr>
          <p:cNvSpPr/>
          <p:nvPr/>
        </p:nvSpPr>
        <p:spPr>
          <a:xfrm>
            <a:off x="6430756" y="2325384"/>
            <a:ext cx="149225" cy="41275"/>
          </a:xfrm>
          <a:custGeom>
            <a:avLst/>
            <a:gdLst/>
            <a:ahLst/>
            <a:cxnLst/>
            <a:rect l="l" t="t" r="r" b="b"/>
            <a:pathLst>
              <a:path w="149225" h="41275">
                <a:moveTo>
                  <a:pt x="127888" y="0"/>
                </a:moveTo>
                <a:lnTo>
                  <a:pt x="123443" y="5080"/>
                </a:lnTo>
                <a:lnTo>
                  <a:pt x="136905" y="16637"/>
                </a:lnTo>
                <a:lnTo>
                  <a:pt x="0" y="16637"/>
                </a:lnTo>
                <a:lnTo>
                  <a:pt x="0" y="24511"/>
                </a:lnTo>
                <a:lnTo>
                  <a:pt x="136905" y="24511"/>
                </a:lnTo>
                <a:lnTo>
                  <a:pt x="123443" y="36195"/>
                </a:lnTo>
                <a:lnTo>
                  <a:pt x="127888" y="41148"/>
                </a:lnTo>
                <a:lnTo>
                  <a:pt x="148843" y="22987"/>
                </a:lnTo>
                <a:lnTo>
                  <a:pt x="148843" y="18161"/>
                </a:lnTo>
                <a:lnTo>
                  <a:pt x="12788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0" name="object 11">
            <a:extLst>
              <a:ext uri="{FF2B5EF4-FFF2-40B4-BE49-F238E27FC236}">
                <a16:creationId xmlns:a16="http://schemas.microsoft.com/office/drawing/2014/main" id="{94914DF6-1C94-D9CE-98D5-9A70CD699E88}"/>
              </a:ext>
            </a:extLst>
          </p:cNvPr>
          <p:cNvGrpSpPr/>
          <p:nvPr/>
        </p:nvGrpSpPr>
        <p:grpSpPr>
          <a:xfrm>
            <a:off x="6755749" y="2242326"/>
            <a:ext cx="264160" cy="220979"/>
            <a:chOff x="5432425" y="1350644"/>
            <a:chExt cx="264160" cy="220979"/>
          </a:xfrm>
        </p:grpSpPr>
        <p:sp>
          <p:nvSpPr>
            <p:cNvPr id="41" name="object 12">
              <a:extLst>
                <a:ext uri="{FF2B5EF4-FFF2-40B4-BE49-F238E27FC236}">
                  <a16:creationId xmlns:a16="http://schemas.microsoft.com/office/drawing/2014/main" id="{AFE10B03-61E5-C5A0-6461-A26263AED1FB}"/>
                </a:ext>
              </a:extLst>
            </p:cNvPr>
            <p:cNvSpPr/>
            <p:nvPr/>
          </p:nvSpPr>
          <p:spPr>
            <a:xfrm>
              <a:off x="5432425" y="1359788"/>
              <a:ext cx="264160" cy="212090"/>
            </a:xfrm>
            <a:custGeom>
              <a:avLst/>
              <a:gdLst/>
              <a:ahLst/>
              <a:cxnLst/>
              <a:rect l="l" t="t" r="r" b="b"/>
              <a:pathLst>
                <a:path w="264160" h="212090">
                  <a:moveTo>
                    <a:pt x="196723" y="0"/>
                  </a:moveTo>
                  <a:lnTo>
                    <a:pt x="193675" y="8509"/>
                  </a:lnTo>
                  <a:lnTo>
                    <a:pt x="205942" y="13837"/>
                  </a:lnTo>
                  <a:lnTo>
                    <a:pt x="216471" y="21224"/>
                  </a:lnTo>
                  <a:lnTo>
                    <a:pt x="237837" y="55322"/>
                  </a:lnTo>
                  <a:lnTo>
                    <a:pt x="244855" y="104775"/>
                  </a:lnTo>
                  <a:lnTo>
                    <a:pt x="244070" y="123444"/>
                  </a:lnTo>
                  <a:lnTo>
                    <a:pt x="232283" y="169163"/>
                  </a:lnTo>
                  <a:lnTo>
                    <a:pt x="206029" y="197738"/>
                  </a:lnTo>
                  <a:lnTo>
                    <a:pt x="193928" y="203073"/>
                  </a:lnTo>
                  <a:lnTo>
                    <a:pt x="196723" y="211709"/>
                  </a:lnTo>
                  <a:lnTo>
                    <a:pt x="237120" y="187705"/>
                  </a:lnTo>
                  <a:lnTo>
                    <a:pt x="259842" y="143287"/>
                  </a:lnTo>
                  <a:lnTo>
                    <a:pt x="264160" y="105918"/>
                  </a:lnTo>
                  <a:lnTo>
                    <a:pt x="263066" y="86483"/>
                  </a:lnTo>
                  <a:lnTo>
                    <a:pt x="246761" y="37084"/>
                  </a:lnTo>
                  <a:lnTo>
                    <a:pt x="212060" y="5526"/>
                  </a:lnTo>
                  <a:lnTo>
                    <a:pt x="196723" y="0"/>
                  </a:lnTo>
                  <a:close/>
                </a:path>
                <a:path w="264160" h="212090">
                  <a:moveTo>
                    <a:pt x="67437" y="0"/>
                  </a:moveTo>
                  <a:lnTo>
                    <a:pt x="27092" y="24056"/>
                  </a:lnTo>
                  <a:lnTo>
                    <a:pt x="4365" y="68548"/>
                  </a:lnTo>
                  <a:lnTo>
                    <a:pt x="0" y="105918"/>
                  </a:lnTo>
                  <a:lnTo>
                    <a:pt x="1075" y="125352"/>
                  </a:lnTo>
                  <a:lnTo>
                    <a:pt x="17399" y="174751"/>
                  </a:lnTo>
                  <a:lnTo>
                    <a:pt x="52081" y="206184"/>
                  </a:lnTo>
                  <a:lnTo>
                    <a:pt x="67437" y="211709"/>
                  </a:lnTo>
                  <a:lnTo>
                    <a:pt x="70103" y="203073"/>
                  </a:lnTo>
                  <a:lnTo>
                    <a:pt x="58076" y="197738"/>
                  </a:lnTo>
                  <a:lnTo>
                    <a:pt x="47704" y="190309"/>
                  </a:lnTo>
                  <a:lnTo>
                    <a:pt x="26376" y="155638"/>
                  </a:lnTo>
                  <a:lnTo>
                    <a:pt x="19303" y="104775"/>
                  </a:lnTo>
                  <a:lnTo>
                    <a:pt x="20089" y="86703"/>
                  </a:lnTo>
                  <a:lnTo>
                    <a:pt x="31876" y="42037"/>
                  </a:lnTo>
                  <a:lnTo>
                    <a:pt x="58291" y="13837"/>
                  </a:lnTo>
                  <a:lnTo>
                    <a:pt x="70485" y="8509"/>
                  </a:lnTo>
                  <a:lnTo>
                    <a:pt x="67437"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3">
              <a:extLst>
                <a:ext uri="{FF2B5EF4-FFF2-40B4-BE49-F238E27FC236}">
                  <a16:creationId xmlns:a16="http://schemas.microsoft.com/office/drawing/2014/main" id="{D37E74FD-E245-9E91-9AF6-A734145A6233}"/>
                </a:ext>
              </a:extLst>
            </p:cNvPr>
            <p:cNvSpPr/>
            <p:nvPr/>
          </p:nvSpPr>
          <p:spPr>
            <a:xfrm>
              <a:off x="5507481" y="1350644"/>
              <a:ext cx="113030" cy="55244"/>
            </a:xfrm>
            <a:custGeom>
              <a:avLst/>
              <a:gdLst/>
              <a:ahLst/>
              <a:cxnLst/>
              <a:rect l="l" t="t" r="r" b="b"/>
              <a:pathLst>
                <a:path w="113029" h="55244">
                  <a:moveTo>
                    <a:pt x="84835" y="0"/>
                  </a:moveTo>
                  <a:lnTo>
                    <a:pt x="78866" y="6730"/>
                  </a:lnTo>
                  <a:lnTo>
                    <a:pt x="96773" y="22225"/>
                  </a:lnTo>
                  <a:lnTo>
                    <a:pt x="0" y="22225"/>
                  </a:lnTo>
                  <a:lnTo>
                    <a:pt x="0" y="32638"/>
                  </a:lnTo>
                  <a:lnTo>
                    <a:pt x="96773" y="32638"/>
                  </a:lnTo>
                  <a:lnTo>
                    <a:pt x="78866" y="48259"/>
                  </a:lnTo>
                  <a:lnTo>
                    <a:pt x="84835" y="54863"/>
                  </a:lnTo>
                  <a:lnTo>
                    <a:pt x="112775" y="30733"/>
                  </a:lnTo>
                  <a:lnTo>
                    <a:pt x="112775" y="24256"/>
                  </a:lnTo>
                  <a:lnTo>
                    <a:pt x="84835"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43" name="object 14">
            <a:extLst>
              <a:ext uri="{FF2B5EF4-FFF2-40B4-BE49-F238E27FC236}">
                <a16:creationId xmlns:a16="http://schemas.microsoft.com/office/drawing/2014/main" id="{2E5CF6F8-BC83-C390-48BE-A518EF0ECE26}"/>
              </a:ext>
            </a:extLst>
          </p:cNvPr>
          <p:cNvPicPr/>
          <p:nvPr/>
        </p:nvPicPr>
        <p:blipFill>
          <a:blip r:embed="rId5" cstate="print"/>
          <a:stretch>
            <a:fillRect/>
          </a:stretch>
        </p:blipFill>
        <p:spPr>
          <a:xfrm>
            <a:off x="7413003" y="1966990"/>
            <a:ext cx="1454755" cy="496188"/>
          </a:xfrm>
          <a:prstGeom prst="rect">
            <a:avLst/>
          </a:prstGeom>
        </p:spPr>
      </p:pic>
      <p:sp>
        <p:nvSpPr>
          <p:cNvPr id="44" name="object 15">
            <a:extLst>
              <a:ext uri="{FF2B5EF4-FFF2-40B4-BE49-F238E27FC236}">
                <a16:creationId xmlns:a16="http://schemas.microsoft.com/office/drawing/2014/main" id="{1740EF61-045F-B3E3-6B8E-74AC7ADD190A}"/>
              </a:ext>
            </a:extLst>
          </p:cNvPr>
          <p:cNvSpPr/>
          <p:nvPr/>
        </p:nvSpPr>
        <p:spPr>
          <a:xfrm>
            <a:off x="7678531" y="2933207"/>
            <a:ext cx="113030" cy="55244"/>
          </a:xfrm>
          <a:custGeom>
            <a:avLst/>
            <a:gdLst/>
            <a:ahLst/>
            <a:cxnLst/>
            <a:rect l="l" t="t" r="r" b="b"/>
            <a:pathLst>
              <a:path w="113029" h="55244">
                <a:moveTo>
                  <a:pt x="84835" y="0"/>
                </a:moveTo>
                <a:lnTo>
                  <a:pt x="78866" y="6731"/>
                </a:lnTo>
                <a:lnTo>
                  <a:pt x="96773" y="22225"/>
                </a:lnTo>
                <a:lnTo>
                  <a:pt x="0" y="22225"/>
                </a:lnTo>
                <a:lnTo>
                  <a:pt x="0" y="32766"/>
                </a:lnTo>
                <a:lnTo>
                  <a:pt x="96773" y="32766"/>
                </a:lnTo>
                <a:lnTo>
                  <a:pt x="78866" y="48260"/>
                </a:lnTo>
                <a:lnTo>
                  <a:pt x="84835" y="54863"/>
                </a:lnTo>
                <a:lnTo>
                  <a:pt x="112775" y="30733"/>
                </a:lnTo>
                <a:lnTo>
                  <a:pt x="112775" y="24256"/>
                </a:lnTo>
                <a:lnTo>
                  <a:pt x="84835"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EDFECFB9-2798-732D-23E8-1F5AF3F62471}"/>
              </a:ext>
            </a:extLst>
          </p:cNvPr>
          <p:cNvSpPr/>
          <p:nvPr/>
        </p:nvSpPr>
        <p:spPr>
          <a:xfrm>
            <a:off x="9345405" y="2933207"/>
            <a:ext cx="179705" cy="55244"/>
          </a:xfrm>
          <a:custGeom>
            <a:avLst/>
            <a:gdLst/>
            <a:ahLst/>
            <a:cxnLst/>
            <a:rect l="l" t="t" r="r" b="b"/>
            <a:pathLst>
              <a:path w="179704" h="55244">
                <a:moveTo>
                  <a:pt x="151511" y="0"/>
                </a:moveTo>
                <a:lnTo>
                  <a:pt x="145542" y="6731"/>
                </a:lnTo>
                <a:lnTo>
                  <a:pt x="163449" y="22225"/>
                </a:lnTo>
                <a:lnTo>
                  <a:pt x="0" y="22225"/>
                </a:lnTo>
                <a:lnTo>
                  <a:pt x="0" y="32766"/>
                </a:lnTo>
                <a:lnTo>
                  <a:pt x="163449" y="32766"/>
                </a:lnTo>
                <a:lnTo>
                  <a:pt x="145542" y="48260"/>
                </a:lnTo>
                <a:lnTo>
                  <a:pt x="151511" y="54863"/>
                </a:lnTo>
                <a:lnTo>
                  <a:pt x="179450" y="30733"/>
                </a:lnTo>
                <a:lnTo>
                  <a:pt x="179450" y="24256"/>
                </a:lnTo>
                <a:lnTo>
                  <a:pt x="151511"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24F5A855-F4D3-8404-B854-3A76ECFC0D4C}"/>
              </a:ext>
            </a:extLst>
          </p:cNvPr>
          <p:cNvSpPr txBox="1"/>
          <p:nvPr/>
        </p:nvSpPr>
        <p:spPr>
          <a:xfrm>
            <a:off x="6261338" y="2034000"/>
            <a:ext cx="3508375" cy="1142365"/>
          </a:xfrm>
          <a:prstGeom prst="rect">
            <a:avLst/>
          </a:prstGeom>
        </p:spPr>
        <p:txBody>
          <a:bodyPr vert="horz" wrap="square" lIns="0" tIns="162560" rIns="0" bIns="0" rtlCol="0">
            <a:spAutoFit/>
          </a:bodyPr>
          <a:lstStyle/>
          <a:p>
            <a:pPr marL="50800" defTabSz="914400" eaLnBrk="1" fontAlgn="auto" hangingPunct="1">
              <a:spcBef>
                <a:spcPts val="1280"/>
              </a:spcBef>
              <a:spcAft>
                <a:spcPts val="0"/>
              </a:spcAft>
              <a:buClrTx/>
              <a:buSzTx/>
              <a:buFontTx/>
              <a:buNone/>
              <a:tabLst>
                <a:tab pos="832485" algn="l"/>
              </a:tabLst>
            </a:pPr>
            <a:r>
              <a:rPr kern="0" spc="55" dirty="0">
                <a:solidFill>
                  <a:sysClr val="windowText" lastClr="000000"/>
                </a:solidFill>
                <a:latin typeface="Cambria Math"/>
                <a:cs typeface="Cambria Math"/>
              </a:rPr>
              <a:t>𝑓</a:t>
            </a:r>
            <a:r>
              <a:rPr sz="2025" kern="0" spc="82" baseline="-16460" dirty="0">
                <a:solidFill>
                  <a:srgbClr val="0096FF"/>
                </a:solidFill>
                <a:latin typeface="Cambria Math"/>
                <a:cs typeface="Cambria Math"/>
              </a:rPr>
              <a:t>w</a:t>
            </a:r>
            <a:r>
              <a:rPr sz="2025" kern="0" spc="82" baseline="-16460" dirty="0">
                <a:solidFill>
                  <a:sysClr val="windowText" lastClr="000000"/>
                </a:solidFill>
                <a:latin typeface="Cambria Math"/>
                <a:cs typeface="Cambria Math"/>
              </a:rPr>
              <a:t>,</a:t>
            </a:r>
            <a:r>
              <a:rPr sz="2025" kern="0" spc="82" baseline="-16460" dirty="0">
                <a:solidFill>
                  <a:srgbClr val="0096FF"/>
                </a:solidFill>
                <a:latin typeface="Cambria Math"/>
                <a:cs typeface="Cambria Math"/>
              </a:rPr>
              <a:t>𝑏</a:t>
            </a:r>
            <a:r>
              <a:rPr sz="2025" kern="0" spc="195" baseline="-16460" dirty="0">
                <a:solidFill>
                  <a:srgbClr val="0096FF"/>
                </a:solidFill>
                <a:latin typeface="Cambria Math"/>
                <a:cs typeface="Cambria Math"/>
              </a:rPr>
              <a:t>  </a:t>
            </a:r>
            <a:r>
              <a:rPr kern="0" spc="-50" dirty="0">
                <a:solidFill>
                  <a:srgbClr val="FF9300"/>
                </a:solidFill>
                <a:latin typeface="Cambria Math"/>
                <a:cs typeface="Cambria Math"/>
              </a:rPr>
              <a:t>x</a:t>
            </a:r>
            <a:r>
              <a:rPr kern="0" dirty="0">
                <a:solidFill>
                  <a:srgbClr val="FF9300"/>
                </a:solidFill>
                <a:latin typeface="Cambria Math"/>
                <a:cs typeface="Cambria Math"/>
              </a:rPr>
              <a:t>	</a:t>
            </a:r>
            <a:r>
              <a:rPr kern="0" dirty="0">
                <a:solidFill>
                  <a:sysClr val="windowText" lastClr="000000"/>
                </a:solidFill>
                <a:latin typeface="Cambria Math"/>
                <a:cs typeface="Cambria Math"/>
              </a:rPr>
              <a:t>=</a:t>
            </a:r>
            <a:r>
              <a:rPr kern="0" spc="120" dirty="0">
                <a:solidFill>
                  <a:sysClr val="windowText" lastClr="000000"/>
                </a:solidFill>
                <a:latin typeface="Cambria Math"/>
                <a:cs typeface="Cambria Math"/>
              </a:rPr>
              <a:t> </a:t>
            </a:r>
            <a:r>
              <a:rPr kern="0" dirty="0">
                <a:solidFill>
                  <a:sysClr val="windowText" lastClr="000000"/>
                </a:solidFill>
                <a:latin typeface="Cambria Math"/>
                <a:cs typeface="Cambria Math"/>
              </a:rPr>
              <a:t>𝑃</a:t>
            </a:r>
            <a:r>
              <a:rPr kern="0" spc="355" dirty="0">
                <a:solidFill>
                  <a:sysClr val="windowText" lastClr="000000"/>
                </a:solidFill>
                <a:latin typeface="Cambria Math"/>
                <a:cs typeface="Cambria Math"/>
              </a:rPr>
              <a:t> </a:t>
            </a:r>
            <a:r>
              <a:rPr kern="0" dirty="0">
                <a:solidFill>
                  <a:srgbClr val="C00000"/>
                </a:solidFill>
                <a:latin typeface="Cambria Math"/>
                <a:cs typeface="Cambria Math"/>
              </a:rPr>
              <a:t>𝑦</a:t>
            </a:r>
            <a:r>
              <a:rPr kern="0" spc="165" dirty="0">
                <a:solidFill>
                  <a:srgbClr val="C00000"/>
                </a:solidFill>
                <a:latin typeface="Cambria Math"/>
                <a:cs typeface="Cambria Math"/>
              </a:rPr>
              <a:t> </a:t>
            </a:r>
            <a:r>
              <a:rPr kern="0" dirty="0">
                <a:solidFill>
                  <a:sysClr val="windowText" lastClr="000000"/>
                </a:solidFill>
                <a:latin typeface="Cambria Math"/>
                <a:cs typeface="Cambria Math"/>
              </a:rPr>
              <a:t>=</a:t>
            </a:r>
            <a:r>
              <a:rPr kern="0" spc="125" dirty="0">
                <a:solidFill>
                  <a:sysClr val="windowText" lastClr="000000"/>
                </a:solidFill>
                <a:latin typeface="Cambria Math"/>
                <a:cs typeface="Cambria Math"/>
              </a:rPr>
              <a:t> </a:t>
            </a:r>
            <a:r>
              <a:rPr kern="0" dirty="0">
                <a:solidFill>
                  <a:srgbClr val="945200"/>
                </a:solidFill>
                <a:latin typeface="Cambria Math"/>
                <a:cs typeface="Cambria Math"/>
              </a:rPr>
              <a:t>1</a:t>
            </a:r>
            <a:r>
              <a:rPr kern="0" spc="100" dirty="0">
                <a:solidFill>
                  <a:srgbClr val="945200"/>
                </a:solidFill>
                <a:latin typeface="Cambria Math"/>
                <a:cs typeface="Cambria Math"/>
              </a:rPr>
              <a:t> </a:t>
            </a:r>
            <a:r>
              <a:rPr kern="0" dirty="0">
                <a:solidFill>
                  <a:srgbClr val="FF9300"/>
                </a:solidFill>
                <a:latin typeface="Cambria Math"/>
                <a:cs typeface="Cambria Math"/>
              </a:rPr>
              <a:t>x</a:t>
            </a:r>
            <a:r>
              <a:rPr kern="0" dirty="0">
                <a:solidFill>
                  <a:sysClr val="windowText" lastClr="000000"/>
                </a:solidFill>
                <a:latin typeface="Cambria Math"/>
                <a:cs typeface="Cambria Math"/>
              </a:rPr>
              <a:t>;</a:t>
            </a:r>
            <a:r>
              <a:rPr kern="0" spc="-120" dirty="0">
                <a:solidFill>
                  <a:sysClr val="windowText" lastClr="000000"/>
                </a:solidFill>
                <a:latin typeface="Cambria Math"/>
                <a:cs typeface="Cambria Math"/>
              </a:rPr>
              <a:t> </a:t>
            </a:r>
            <a:r>
              <a:rPr kern="0" spc="-25" dirty="0">
                <a:solidFill>
                  <a:srgbClr val="0096FF"/>
                </a:solidFill>
                <a:latin typeface="Cambria Math"/>
                <a:cs typeface="Cambria Math"/>
              </a:rPr>
              <a:t>w</a:t>
            </a:r>
            <a:r>
              <a:rPr kern="0" spc="-25" dirty="0">
                <a:solidFill>
                  <a:sysClr val="windowText" lastClr="000000"/>
                </a:solidFill>
                <a:latin typeface="Verdana"/>
                <a:cs typeface="Verdana"/>
              </a:rPr>
              <a:t>,</a:t>
            </a:r>
            <a:r>
              <a:rPr kern="0" spc="-25" dirty="0">
                <a:solidFill>
                  <a:srgbClr val="0096FF"/>
                </a:solidFill>
                <a:latin typeface="Cambria Math"/>
                <a:cs typeface="Cambria Math"/>
              </a:rPr>
              <a:t>𝑏</a:t>
            </a:r>
            <a:endParaRPr kern="0">
              <a:solidFill>
                <a:sysClr val="windowText" lastClr="000000"/>
              </a:solidFill>
              <a:latin typeface="Cambria Math"/>
              <a:cs typeface="Cambria Math"/>
            </a:endParaRPr>
          </a:p>
          <a:p>
            <a:pPr marL="50800" defTabSz="914400" eaLnBrk="1" fontAlgn="auto" hangingPunct="1">
              <a:lnSpc>
                <a:spcPts val="2135"/>
              </a:lnSpc>
              <a:spcBef>
                <a:spcPts val="1185"/>
              </a:spcBef>
              <a:spcAft>
                <a:spcPts val="0"/>
              </a:spcAft>
              <a:buClrTx/>
              <a:buSzTx/>
              <a:buFontTx/>
              <a:buNone/>
            </a:pPr>
            <a:r>
              <a:rPr kern="0" dirty="0">
                <a:solidFill>
                  <a:sysClr val="windowText" lastClr="000000"/>
                </a:solidFill>
                <a:latin typeface="Verdana"/>
                <a:cs typeface="Verdana"/>
              </a:rPr>
              <a:t>Probability</a:t>
            </a:r>
            <a:r>
              <a:rPr kern="0" spc="105" dirty="0">
                <a:solidFill>
                  <a:sysClr val="windowText" lastClr="000000"/>
                </a:solidFill>
                <a:latin typeface="Verdana"/>
                <a:cs typeface="Verdana"/>
              </a:rPr>
              <a:t> </a:t>
            </a:r>
            <a:r>
              <a:rPr kern="0" dirty="0">
                <a:solidFill>
                  <a:sysClr val="windowText" lastClr="000000"/>
                </a:solidFill>
                <a:latin typeface="Verdana"/>
                <a:cs typeface="Verdana"/>
              </a:rPr>
              <a:t>that</a:t>
            </a:r>
            <a:r>
              <a:rPr kern="0" spc="-20" dirty="0">
                <a:solidFill>
                  <a:sysClr val="windowText" lastClr="000000"/>
                </a:solidFill>
                <a:latin typeface="Verdana"/>
                <a:cs typeface="Verdana"/>
              </a:rPr>
              <a:t> </a:t>
            </a:r>
            <a:r>
              <a:rPr kern="0" dirty="0">
                <a:solidFill>
                  <a:srgbClr val="C00000"/>
                </a:solidFill>
                <a:latin typeface="Cambria Math"/>
                <a:cs typeface="Cambria Math"/>
              </a:rPr>
              <a:t>𝑦</a:t>
            </a:r>
            <a:r>
              <a:rPr kern="0" spc="145" dirty="0">
                <a:solidFill>
                  <a:srgbClr val="C00000"/>
                </a:solidFill>
                <a:latin typeface="Cambria Math"/>
                <a:cs typeface="Cambria Math"/>
              </a:rPr>
              <a:t> </a:t>
            </a:r>
            <a:r>
              <a:rPr kern="0" dirty="0">
                <a:solidFill>
                  <a:sysClr val="windowText" lastClr="000000"/>
                </a:solidFill>
                <a:latin typeface="Verdana"/>
                <a:cs typeface="Verdana"/>
              </a:rPr>
              <a:t>is</a:t>
            </a:r>
            <a:r>
              <a:rPr kern="0" spc="-35" dirty="0">
                <a:solidFill>
                  <a:sysClr val="windowText" lastClr="000000"/>
                </a:solidFill>
                <a:latin typeface="Verdana"/>
                <a:cs typeface="Verdana"/>
              </a:rPr>
              <a:t> </a:t>
            </a:r>
            <a:r>
              <a:rPr kern="0" spc="-25" dirty="0">
                <a:solidFill>
                  <a:srgbClr val="945200"/>
                </a:solidFill>
                <a:latin typeface="Cambria Math"/>
                <a:cs typeface="Cambria Math"/>
              </a:rPr>
              <a:t>1</a:t>
            </a:r>
            <a:r>
              <a:rPr kern="0" spc="-25" dirty="0">
                <a:solidFill>
                  <a:sysClr val="windowText" lastClr="000000"/>
                </a:solidFill>
                <a:latin typeface="Verdana"/>
                <a:cs typeface="Verdana"/>
              </a:rPr>
              <a:t>,</a:t>
            </a:r>
            <a:endParaRPr kern="0">
              <a:solidFill>
                <a:sysClr val="windowText" lastClr="000000"/>
              </a:solidFill>
              <a:latin typeface="Verdana"/>
              <a:cs typeface="Verdana"/>
            </a:endParaRPr>
          </a:p>
          <a:p>
            <a:pPr marL="50800" defTabSz="914400" eaLnBrk="1" fontAlgn="auto" hangingPunct="1">
              <a:lnSpc>
                <a:spcPts val="2135"/>
              </a:lnSpc>
              <a:spcBef>
                <a:spcPts val="0"/>
              </a:spcBef>
              <a:spcAft>
                <a:spcPts val="0"/>
              </a:spcAft>
              <a:buClrTx/>
              <a:buSzTx/>
              <a:buFontTx/>
              <a:buNone/>
            </a:pPr>
            <a:r>
              <a:rPr kern="0" dirty="0">
                <a:solidFill>
                  <a:sysClr val="windowText" lastClr="000000"/>
                </a:solidFill>
                <a:latin typeface="Verdana"/>
                <a:cs typeface="Verdana"/>
              </a:rPr>
              <a:t>given</a:t>
            </a:r>
            <a:r>
              <a:rPr kern="0" spc="-20" dirty="0">
                <a:solidFill>
                  <a:sysClr val="windowText" lastClr="000000"/>
                </a:solidFill>
                <a:latin typeface="Verdana"/>
                <a:cs typeface="Verdana"/>
              </a:rPr>
              <a:t> </a:t>
            </a:r>
            <a:r>
              <a:rPr kern="0" dirty="0">
                <a:solidFill>
                  <a:sysClr val="windowText" lastClr="000000"/>
                </a:solidFill>
                <a:latin typeface="Verdana"/>
                <a:cs typeface="Verdana"/>
              </a:rPr>
              <a:t>input</a:t>
            </a:r>
            <a:r>
              <a:rPr kern="0" spc="-25" dirty="0">
                <a:solidFill>
                  <a:sysClr val="windowText" lastClr="000000"/>
                </a:solidFill>
                <a:latin typeface="Verdana"/>
                <a:cs typeface="Verdana"/>
              </a:rPr>
              <a:t> </a:t>
            </a:r>
            <a:r>
              <a:rPr kern="0" dirty="0">
                <a:solidFill>
                  <a:srgbClr val="FF9300"/>
                </a:solidFill>
                <a:latin typeface="Cambria Math"/>
                <a:cs typeface="Cambria Math"/>
              </a:rPr>
              <a:t>x</a:t>
            </a:r>
            <a:r>
              <a:rPr kern="0" dirty="0">
                <a:solidFill>
                  <a:sysClr val="windowText" lastClr="000000"/>
                </a:solidFill>
                <a:latin typeface="Verdana"/>
                <a:cs typeface="Verdana"/>
              </a:rPr>
              <a:t>,</a:t>
            </a:r>
            <a:r>
              <a:rPr kern="0" spc="-120" dirty="0">
                <a:solidFill>
                  <a:sysClr val="windowText" lastClr="000000"/>
                </a:solidFill>
                <a:latin typeface="Verdana"/>
                <a:cs typeface="Verdana"/>
              </a:rPr>
              <a:t> </a:t>
            </a:r>
            <a:r>
              <a:rPr kern="0" dirty="0">
                <a:solidFill>
                  <a:sysClr val="windowText" lastClr="000000"/>
                </a:solidFill>
                <a:latin typeface="Verdana"/>
                <a:cs typeface="Verdana"/>
              </a:rPr>
              <a:t>parameters</a:t>
            </a:r>
            <a:r>
              <a:rPr kern="0" spc="35" dirty="0">
                <a:solidFill>
                  <a:sysClr val="windowText" lastClr="000000"/>
                </a:solidFill>
                <a:latin typeface="Verdana"/>
                <a:cs typeface="Verdana"/>
              </a:rPr>
              <a:t> </a:t>
            </a:r>
            <a:r>
              <a:rPr kern="0" spc="-25" dirty="0">
                <a:solidFill>
                  <a:srgbClr val="0096FF"/>
                </a:solidFill>
                <a:latin typeface="Cambria Math"/>
                <a:cs typeface="Cambria Math"/>
              </a:rPr>
              <a:t>w</a:t>
            </a:r>
            <a:r>
              <a:rPr kern="0" spc="-25" dirty="0">
                <a:solidFill>
                  <a:sysClr val="windowText" lastClr="000000"/>
                </a:solidFill>
                <a:latin typeface="Verdana"/>
                <a:cs typeface="Verdana"/>
              </a:rPr>
              <a:t>,</a:t>
            </a:r>
            <a:r>
              <a:rPr kern="0" spc="-25" dirty="0">
                <a:solidFill>
                  <a:srgbClr val="0096FF"/>
                </a:solidFill>
                <a:latin typeface="Cambria Math"/>
                <a:cs typeface="Cambria Math"/>
              </a:rPr>
              <a:t>𝑏</a:t>
            </a:r>
            <a:endParaRPr kern="0">
              <a:solidFill>
                <a:sysClr val="windowText" lastClr="000000"/>
              </a:solidFill>
              <a:latin typeface="Cambria Math"/>
              <a:cs typeface="Cambria Math"/>
            </a:endParaRPr>
          </a:p>
        </p:txBody>
      </p:sp>
      <p:sp>
        <p:nvSpPr>
          <p:cNvPr id="47" name="object 18">
            <a:extLst>
              <a:ext uri="{FF2B5EF4-FFF2-40B4-BE49-F238E27FC236}">
                <a16:creationId xmlns:a16="http://schemas.microsoft.com/office/drawing/2014/main" id="{A32FF539-9158-74CC-93AC-C3753DA479F9}"/>
              </a:ext>
            </a:extLst>
          </p:cNvPr>
          <p:cNvSpPr txBox="1"/>
          <p:nvPr/>
        </p:nvSpPr>
        <p:spPr>
          <a:xfrm>
            <a:off x="6576044" y="3847352"/>
            <a:ext cx="2517140"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dirty="0">
                <a:solidFill>
                  <a:sysClr val="windowText" lastClr="000000"/>
                </a:solidFill>
                <a:latin typeface="Cambria Math"/>
                <a:cs typeface="Cambria Math"/>
              </a:rPr>
              <a:t>𝑃(</a:t>
            </a:r>
            <a:r>
              <a:rPr kern="0" dirty="0">
                <a:solidFill>
                  <a:srgbClr val="C00000"/>
                </a:solidFill>
                <a:latin typeface="Cambria Math"/>
                <a:cs typeface="Cambria Math"/>
              </a:rPr>
              <a:t>𝑦</a:t>
            </a:r>
            <a:r>
              <a:rPr kern="0" spc="160" dirty="0">
                <a:solidFill>
                  <a:srgbClr val="C00000"/>
                </a:solidFill>
                <a:latin typeface="Cambria Math"/>
                <a:cs typeface="Cambria Math"/>
              </a:rPr>
              <a:t> </a:t>
            </a:r>
            <a:r>
              <a:rPr kern="0" dirty="0">
                <a:solidFill>
                  <a:sysClr val="windowText" lastClr="000000"/>
                </a:solidFill>
                <a:latin typeface="Cambria Math"/>
                <a:cs typeface="Cambria Math"/>
              </a:rPr>
              <a:t>=</a:t>
            </a:r>
            <a:r>
              <a:rPr kern="0" spc="55" dirty="0">
                <a:solidFill>
                  <a:sysClr val="windowText" lastClr="000000"/>
                </a:solidFill>
                <a:latin typeface="Cambria Math"/>
                <a:cs typeface="Cambria Math"/>
              </a:rPr>
              <a:t> </a:t>
            </a:r>
            <a:r>
              <a:rPr kern="0" dirty="0">
                <a:solidFill>
                  <a:srgbClr val="7A81FF"/>
                </a:solidFill>
                <a:latin typeface="Cambria Math"/>
                <a:cs typeface="Cambria Math"/>
              </a:rPr>
              <a:t>0</a:t>
            </a:r>
            <a:r>
              <a:rPr kern="0" dirty="0">
                <a:solidFill>
                  <a:sysClr val="windowText" lastClr="000000"/>
                </a:solidFill>
                <a:latin typeface="Cambria Math"/>
                <a:cs typeface="Cambria Math"/>
              </a:rPr>
              <a:t>)</a:t>
            </a:r>
            <a:r>
              <a:rPr kern="0" spc="-3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20" dirty="0">
                <a:solidFill>
                  <a:sysClr val="windowText" lastClr="000000"/>
                </a:solidFill>
                <a:latin typeface="Cambria Math"/>
                <a:cs typeface="Cambria Math"/>
              </a:rPr>
              <a:t> </a:t>
            </a:r>
            <a:r>
              <a:rPr kern="0" dirty="0">
                <a:solidFill>
                  <a:sysClr val="windowText" lastClr="000000"/>
                </a:solidFill>
                <a:latin typeface="Cambria Math"/>
                <a:cs typeface="Cambria Math"/>
              </a:rPr>
              <a:t>𝑃(</a:t>
            </a:r>
            <a:r>
              <a:rPr kern="0" dirty="0">
                <a:solidFill>
                  <a:srgbClr val="C00000"/>
                </a:solidFill>
                <a:latin typeface="Cambria Math"/>
                <a:cs typeface="Cambria Math"/>
              </a:rPr>
              <a:t>𝑦</a:t>
            </a:r>
            <a:r>
              <a:rPr kern="0" spc="90" dirty="0">
                <a:solidFill>
                  <a:srgbClr val="C00000"/>
                </a:solidFill>
                <a:latin typeface="Cambria Math"/>
                <a:cs typeface="Cambria Math"/>
              </a:rPr>
              <a:t> </a:t>
            </a:r>
            <a:r>
              <a:rPr kern="0" dirty="0">
                <a:solidFill>
                  <a:sysClr val="windowText" lastClr="000000"/>
                </a:solidFill>
                <a:latin typeface="Cambria Math"/>
                <a:cs typeface="Cambria Math"/>
              </a:rPr>
              <a:t>=</a:t>
            </a:r>
            <a:r>
              <a:rPr kern="0" spc="125" dirty="0">
                <a:solidFill>
                  <a:sysClr val="windowText" lastClr="000000"/>
                </a:solidFill>
                <a:latin typeface="Cambria Math"/>
                <a:cs typeface="Cambria Math"/>
              </a:rPr>
              <a:t> </a:t>
            </a:r>
            <a:r>
              <a:rPr kern="0" dirty="0">
                <a:solidFill>
                  <a:srgbClr val="AB7942"/>
                </a:solidFill>
                <a:latin typeface="Cambria Math"/>
                <a:cs typeface="Cambria Math"/>
              </a:rPr>
              <a:t>1</a:t>
            </a:r>
            <a:r>
              <a:rPr kern="0" dirty="0">
                <a:solidFill>
                  <a:sysClr val="windowText" lastClr="000000"/>
                </a:solidFill>
                <a:latin typeface="Cambria Math"/>
                <a:cs typeface="Cambria Math"/>
              </a:rPr>
              <a:t>)</a:t>
            </a:r>
            <a:r>
              <a:rPr kern="0" spc="130" dirty="0">
                <a:solidFill>
                  <a:sysClr val="windowText" lastClr="000000"/>
                </a:solidFill>
                <a:latin typeface="Cambria Math"/>
                <a:cs typeface="Cambria Math"/>
              </a:rPr>
              <a:t> </a:t>
            </a:r>
            <a:r>
              <a:rPr kern="0" dirty="0">
                <a:solidFill>
                  <a:sysClr val="windowText" lastClr="000000"/>
                </a:solidFill>
                <a:latin typeface="Cambria Math"/>
                <a:cs typeface="Cambria Math"/>
              </a:rPr>
              <a:t>=</a:t>
            </a:r>
            <a:r>
              <a:rPr kern="0" spc="130" dirty="0">
                <a:solidFill>
                  <a:sysClr val="windowText" lastClr="000000"/>
                </a:solidFill>
                <a:latin typeface="Cambria Math"/>
                <a:cs typeface="Cambria Math"/>
              </a:rPr>
              <a:t> </a:t>
            </a: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48" name="object 19">
            <a:extLst>
              <a:ext uri="{FF2B5EF4-FFF2-40B4-BE49-F238E27FC236}">
                <a16:creationId xmlns:a16="http://schemas.microsoft.com/office/drawing/2014/main" id="{C206BCFA-9340-DC73-629D-23E49E415787}"/>
              </a:ext>
            </a:extLst>
          </p:cNvPr>
          <p:cNvSpPr/>
          <p:nvPr/>
        </p:nvSpPr>
        <p:spPr>
          <a:xfrm>
            <a:off x="2350611" y="2132132"/>
            <a:ext cx="149225" cy="41275"/>
          </a:xfrm>
          <a:custGeom>
            <a:avLst/>
            <a:gdLst/>
            <a:ahLst/>
            <a:cxnLst/>
            <a:rect l="l" t="t" r="r" b="b"/>
            <a:pathLst>
              <a:path w="149225" h="41275">
                <a:moveTo>
                  <a:pt x="127825" y="0"/>
                </a:moveTo>
                <a:lnTo>
                  <a:pt x="123393" y="4952"/>
                </a:lnTo>
                <a:lnTo>
                  <a:pt x="136791" y="16637"/>
                </a:lnTo>
                <a:lnTo>
                  <a:pt x="0" y="16637"/>
                </a:lnTo>
                <a:lnTo>
                  <a:pt x="0" y="24511"/>
                </a:lnTo>
                <a:lnTo>
                  <a:pt x="136791" y="24511"/>
                </a:lnTo>
                <a:lnTo>
                  <a:pt x="123393" y="36068"/>
                </a:lnTo>
                <a:lnTo>
                  <a:pt x="127825" y="41148"/>
                </a:lnTo>
                <a:lnTo>
                  <a:pt x="148844" y="22987"/>
                </a:lnTo>
                <a:lnTo>
                  <a:pt x="148844" y="18161"/>
                </a:lnTo>
                <a:lnTo>
                  <a:pt x="127825"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
            <a:extLst>
              <a:ext uri="{FF2B5EF4-FFF2-40B4-BE49-F238E27FC236}">
                <a16:creationId xmlns:a16="http://schemas.microsoft.com/office/drawing/2014/main" id="{FA5FC8B4-929D-7547-0F87-0F87D07B05F6}"/>
              </a:ext>
            </a:extLst>
          </p:cNvPr>
          <p:cNvSpPr txBox="1"/>
          <p:nvPr/>
        </p:nvSpPr>
        <p:spPr>
          <a:xfrm>
            <a:off x="2195544" y="2034000"/>
            <a:ext cx="49403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spc="52" baseline="10802" dirty="0">
                <a:solidFill>
                  <a:sysClr val="windowText" lastClr="000000"/>
                </a:solidFill>
                <a:latin typeface="Cambria Math"/>
                <a:cs typeface="Cambria Math"/>
              </a:rPr>
              <a:t>𝑓</a:t>
            </a:r>
            <a:r>
              <a:rPr sz="1350" kern="0" spc="35" dirty="0">
                <a:solidFill>
                  <a:srgbClr val="0096FF"/>
                </a:solidFill>
                <a:latin typeface="Cambria Math"/>
                <a:cs typeface="Cambria Math"/>
              </a:rPr>
              <a:t>w</a:t>
            </a:r>
            <a:r>
              <a:rPr sz="1350" kern="0" spc="35" dirty="0">
                <a:solidFill>
                  <a:sysClr val="windowText" lastClr="000000"/>
                </a:solidFill>
                <a:latin typeface="Cambria Math"/>
                <a:cs typeface="Cambria Math"/>
              </a:rPr>
              <a:t>,</a:t>
            </a:r>
            <a:r>
              <a:rPr sz="1350" kern="0" spc="35" dirty="0">
                <a:solidFill>
                  <a:srgbClr val="0096FF"/>
                </a:solidFill>
                <a:latin typeface="Cambria Math"/>
                <a:cs typeface="Cambria Math"/>
              </a:rPr>
              <a:t>𝑏</a:t>
            </a:r>
            <a:endParaRPr sz="1350" kern="0" dirty="0">
              <a:solidFill>
                <a:sysClr val="windowText" lastClr="000000"/>
              </a:solidFill>
              <a:latin typeface="Cambria Math"/>
              <a:cs typeface="Cambria Math"/>
            </a:endParaRPr>
          </a:p>
        </p:txBody>
      </p:sp>
      <p:grpSp>
        <p:nvGrpSpPr>
          <p:cNvPr id="50" name="object 21">
            <a:extLst>
              <a:ext uri="{FF2B5EF4-FFF2-40B4-BE49-F238E27FC236}">
                <a16:creationId xmlns:a16="http://schemas.microsoft.com/office/drawing/2014/main" id="{7362C199-B07C-24D0-28C0-D6228DEF7674}"/>
              </a:ext>
            </a:extLst>
          </p:cNvPr>
          <p:cNvGrpSpPr/>
          <p:nvPr/>
        </p:nvGrpSpPr>
        <p:grpSpPr>
          <a:xfrm>
            <a:off x="2677143" y="2058049"/>
            <a:ext cx="264795" cy="220979"/>
            <a:chOff x="1353819" y="1166367"/>
            <a:chExt cx="264795" cy="220979"/>
          </a:xfrm>
        </p:grpSpPr>
        <p:sp>
          <p:nvSpPr>
            <p:cNvPr id="51" name="object 22">
              <a:extLst>
                <a:ext uri="{FF2B5EF4-FFF2-40B4-BE49-F238E27FC236}">
                  <a16:creationId xmlns:a16="http://schemas.microsoft.com/office/drawing/2014/main" id="{6EB6FB82-07EF-EEFC-10AA-97693E209DAF}"/>
                </a:ext>
              </a:extLst>
            </p:cNvPr>
            <p:cNvSpPr/>
            <p:nvPr/>
          </p:nvSpPr>
          <p:spPr>
            <a:xfrm>
              <a:off x="1353819" y="1175384"/>
              <a:ext cx="264795" cy="212090"/>
            </a:xfrm>
            <a:custGeom>
              <a:avLst/>
              <a:gdLst/>
              <a:ahLst/>
              <a:cxnLst/>
              <a:rect l="l" t="t" r="r" b="b"/>
              <a:pathLst>
                <a:path w="264794" h="212090">
                  <a:moveTo>
                    <a:pt x="196723" y="0"/>
                  </a:moveTo>
                  <a:lnTo>
                    <a:pt x="193802" y="8636"/>
                  </a:lnTo>
                  <a:lnTo>
                    <a:pt x="206015" y="13946"/>
                  </a:lnTo>
                  <a:lnTo>
                    <a:pt x="216550" y="21304"/>
                  </a:lnTo>
                  <a:lnTo>
                    <a:pt x="237964" y="55449"/>
                  </a:lnTo>
                  <a:lnTo>
                    <a:pt x="244983" y="104901"/>
                  </a:lnTo>
                  <a:lnTo>
                    <a:pt x="244197" y="123571"/>
                  </a:lnTo>
                  <a:lnTo>
                    <a:pt x="232410" y="169290"/>
                  </a:lnTo>
                  <a:lnTo>
                    <a:pt x="206156" y="197865"/>
                  </a:lnTo>
                  <a:lnTo>
                    <a:pt x="194056" y="203200"/>
                  </a:lnTo>
                  <a:lnTo>
                    <a:pt x="196723" y="211836"/>
                  </a:lnTo>
                  <a:lnTo>
                    <a:pt x="237245" y="187707"/>
                  </a:lnTo>
                  <a:lnTo>
                    <a:pt x="259921" y="143382"/>
                  </a:lnTo>
                  <a:lnTo>
                    <a:pt x="264287" y="105917"/>
                  </a:lnTo>
                  <a:lnTo>
                    <a:pt x="263193" y="86538"/>
                  </a:lnTo>
                  <a:lnTo>
                    <a:pt x="246888" y="37211"/>
                  </a:lnTo>
                  <a:lnTo>
                    <a:pt x="212080" y="5546"/>
                  </a:lnTo>
                  <a:lnTo>
                    <a:pt x="196723" y="0"/>
                  </a:lnTo>
                  <a:close/>
                </a:path>
                <a:path w="264794" h="212090">
                  <a:moveTo>
                    <a:pt x="67564" y="0"/>
                  </a:moveTo>
                  <a:lnTo>
                    <a:pt x="27219" y="24163"/>
                  </a:lnTo>
                  <a:lnTo>
                    <a:pt x="4381" y="68611"/>
                  </a:lnTo>
                  <a:lnTo>
                    <a:pt x="0" y="105917"/>
                  </a:lnTo>
                  <a:lnTo>
                    <a:pt x="1095" y="125424"/>
                  </a:lnTo>
                  <a:lnTo>
                    <a:pt x="17526" y="174751"/>
                  </a:lnTo>
                  <a:lnTo>
                    <a:pt x="52208" y="206238"/>
                  </a:lnTo>
                  <a:lnTo>
                    <a:pt x="67564" y="211836"/>
                  </a:lnTo>
                  <a:lnTo>
                    <a:pt x="70231" y="203200"/>
                  </a:lnTo>
                  <a:lnTo>
                    <a:pt x="58183" y="197866"/>
                  </a:lnTo>
                  <a:lnTo>
                    <a:pt x="47767" y="190436"/>
                  </a:lnTo>
                  <a:lnTo>
                    <a:pt x="26396" y="155765"/>
                  </a:lnTo>
                  <a:lnTo>
                    <a:pt x="19431" y="104901"/>
                  </a:lnTo>
                  <a:lnTo>
                    <a:pt x="20196" y="86830"/>
                  </a:lnTo>
                  <a:lnTo>
                    <a:pt x="31877" y="42163"/>
                  </a:lnTo>
                  <a:lnTo>
                    <a:pt x="58398" y="13946"/>
                  </a:lnTo>
                  <a:lnTo>
                    <a:pt x="70612" y="8636"/>
                  </a:lnTo>
                  <a:lnTo>
                    <a:pt x="675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3">
              <a:extLst>
                <a:ext uri="{FF2B5EF4-FFF2-40B4-BE49-F238E27FC236}">
                  <a16:creationId xmlns:a16="http://schemas.microsoft.com/office/drawing/2014/main" id="{235311B6-10F4-603C-224B-10757F635C96}"/>
                </a:ext>
              </a:extLst>
            </p:cNvPr>
            <p:cNvSpPr/>
            <p:nvPr/>
          </p:nvSpPr>
          <p:spPr>
            <a:xfrm>
              <a:off x="1429003" y="1166367"/>
              <a:ext cx="113030" cy="55244"/>
            </a:xfrm>
            <a:custGeom>
              <a:avLst/>
              <a:gdLst/>
              <a:ahLst/>
              <a:cxnLst/>
              <a:rect l="l" t="t" r="r" b="b"/>
              <a:pathLst>
                <a:path w="113030" h="55244">
                  <a:moveTo>
                    <a:pt x="84709" y="0"/>
                  </a:moveTo>
                  <a:lnTo>
                    <a:pt x="78867" y="6604"/>
                  </a:lnTo>
                  <a:lnTo>
                    <a:pt x="96647" y="22098"/>
                  </a:lnTo>
                  <a:lnTo>
                    <a:pt x="0" y="22098"/>
                  </a:lnTo>
                  <a:lnTo>
                    <a:pt x="0" y="32639"/>
                  </a:lnTo>
                  <a:lnTo>
                    <a:pt x="96647" y="32639"/>
                  </a:lnTo>
                  <a:lnTo>
                    <a:pt x="78867" y="48133"/>
                  </a:lnTo>
                  <a:lnTo>
                    <a:pt x="84709" y="54864"/>
                  </a:lnTo>
                  <a:lnTo>
                    <a:pt x="112776" y="30607"/>
                  </a:lnTo>
                  <a:lnTo>
                    <a:pt x="112776" y="24130"/>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53" name="object 24">
            <a:extLst>
              <a:ext uri="{FF2B5EF4-FFF2-40B4-BE49-F238E27FC236}">
                <a16:creationId xmlns:a16="http://schemas.microsoft.com/office/drawing/2014/main" id="{701CDAF5-E04F-6C56-D059-845631F145EC}"/>
              </a:ext>
            </a:extLst>
          </p:cNvPr>
          <p:cNvGrpSpPr/>
          <p:nvPr/>
        </p:nvGrpSpPr>
        <p:grpSpPr>
          <a:xfrm>
            <a:off x="3247628" y="2171207"/>
            <a:ext cx="1352296" cy="209550"/>
            <a:chOff x="1924304" y="1279525"/>
            <a:chExt cx="1304925" cy="209550"/>
          </a:xfrm>
        </p:grpSpPr>
        <p:sp>
          <p:nvSpPr>
            <p:cNvPr id="54" name="object 25">
              <a:extLst>
                <a:ext uri="{FF2B5EF4-FFF2-40B4-BE49-F238E27FC236}">
                  <a16:creationId xmlns:a16="http://schemas.microsoft.com/office/drawing/2014/main" id="{E211D040-350D-BF00-3369-C1102BA68DD9}"/>
                </a:ext>
              </a:extLst>
            </p:cNvPr>
            <p:cNvSpPr/>
            <p:nvPr/>
          </p:nvSpPr>
          <p:spPr>
            <a:xfrm>
              <a:off x="1924304" y="1279524"/>
              <a:ext cx="1304925" cy="209550"/>
            </a:xfrm>
            <a:custGeom>
              <a:avLst/>
              <a:gdLst/>
              <a:ahLst/>
              <a:cxnLst/>
              <a:rect l="l" t="t" r="r" b="b"/>
              <a:pathLst>
                <a:path w="1304925" h="209550">
                  <a:moveTo>
                    <a:pt x="725297" y="57023"/>
                  </a:moveTo>
                  <a:lnTo>
                    <a:pt x="723011" y="50546"/>
                  </a:lnTo>
                  <a:lnTo>
                    <a:pt x="711454" y="54724"/>
                  </a:lnTo>
                  <a:lnTo>
                    <a:pt x="701344" y="60744"/>
                  </a:lnTo>
                  <a:lnTo>
                    <a:pt x="675589" y="101955"/>
                  </a:lnTo>
                  <a:lnTo>
                    <a:pt x="672338" y="129921"/>
                  </a:lnTo>
                  <a:lnTo>
                    <a:pt x="673138" y="144526"/>
                  </a:lnTo>
                  <a:lnTo>
                    <a:pt x="685419" y="181610"/>
                  </a:lnTo>
                  <a:lnTo>
                    <a:pt x="723011" y="209296"/>
                  </a:lnTo>
                  <a:lnTo>
                    <a:pt x="725043" y="202946"/>
                  </a:lnTo>
                  <a:lnTo>
                    <a:pt x="715962" y="198932"/>
                  </a:lnTo>
                  <a:lnTo>
                    <a:pt x="708152" y="193332"/>
                  </a:lnTo>
                  <a:lnTo>
                    <a:pt x="689178" y="155867"/>
                  </a:lnTo>
                  <a:lnTo>
                    <a:pt x="686816" y="129159"/>
                  </a:lnTo>
                  <a:lnTo>
                    <a:pt x="687400" y="115595"/>
                  </a:lnTo>
                  <a:lnTo>
                    <a:pt x="701586" y="73533"/>
                  </a:lnTo>
                  <a:lnTo>
                    <a:pt x="716114" y="60960"/>
                  </a:lnTo>
                  <a:lnTo>
                    <a:pt x="725297" y="57023"/>
                  </a:lnTo>
                  <a:close/>
                </a:path>
                <a:path w="1304925" h="209550">
                  <a:moveTo>
                    <a:pt x="1284859" y="129921"/>
                  </a:moveTo>
                  <a:lnTo>
                    <a:pt x="1277518" y="89598"/>
                  </a:lnTo>
                  <a:lnTo>
                    <a:pt x="1245679" y="54724"/>
                  </a:lnTo>
                  <a:lnTo>
                    <a:pt x="1234186" y="50546"/>
                  </a:lnTo>
                  <a:lnTo>
                    <a:pt x="1231900" y="57023"/>
                  </a:lnTo>
                  <a:lnTo>
                    <a:pt x="1241132" y="60960"/>
                  </a:lnTo>
                  <a:lnTo>
                    <a:pt x="1249057" y="66459"/>
                  </a:lnTo>
                  <a:lnTo>
                    <a:pt x="1268006" y="103238"/>
                  </a:lnTo>
                  <a:lnTo>
                    <a:pt x="1270381" y="129159"/>
                  </a:lnTo>
                  <a:lnTo>
                    <a:pt x="1269784" y="143167"/>
                  </a:lnTo>
                  <a:lnTo>
                    <a:pt x="1255610" y="186169"/>
                  </a:lnTo>
                  <a:lnTo>
                    <a:pt x="1232154" y="202946"/>
                  </a:lnTo>
                  <a:lnTo>
                    <a:pt x="1234186" y="209296"/>
                  </a:lnTo>
                  <a:lnTo>
                    <a:pt x="1271778" y="181610"/>
                  </a:lnTo>
                  <a:lnTo>
                    <a:pt x="1284046" y="144526"/>
                  </a:lnTo>
                  <a:lnTo>
                    <a:pt x="1284859" y="129921"/>
                  </a:lnTo>
                  <a:close/>
                </a:path>
                <a:path w="1304925" h="209550">
                  <a:moveTo>
                    <a:pt x="1304925" y="0"/>
                  </a:moveTo>
                  <a:lnTo>
                    <a:pt x="0" y="0"/>
                  </a:lnTo>
                  <a:lnTo>
                    <a:pt x="0" y="9525"/>
                  </a:lnTo>
                  <a:lnTo>
                    <a:pt x="1304925" y="9525"/>
                  </a:lnTo>
                  <a:lnTo>
                    <a:pt x="130492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6">
              <a:extLst>
                <a:ext uri="{FF2B5EF4-FFF2-40B4-BE49-F238E27FC236}">
                  <a16:creationId xmlns:a16="http://schemas.microsoft.com/office/drawing/2014/main" id="{8F80D7AD-4544-48F8-5633-4915C9B89592}"/>
                </a:ext>
              </a:extLst>
            </p:cNvPr>
            <p:cNvSpPr/>
            <p:nvPr/>
          </p:nvSpPr>
          <p:spPr>
            <a:xfrm>
              <a:off x="2638679" y="1306576"/>
              <a:ext cx="149225" cy="41275"/>
            </a:xfrm>
            <a:custGeom>
              <a:avLst/>
              <a:gdLst/>
              <a:ahLst/>
              <a:cxnLst/>
              <a:rect l="l" t="t" r="r" b="b"/>
              <a:pathLst>
                <a:path w="149225" h="41275">
                  <a:moveTo>
                    <a:pt x="127888" y="0"/>
                  </a:moveTo>
                  <a:lnTo>
                    <a:pt x="123443" y="4952"/>
                  </a:lnTo>
                  <a:lnTo>
                    <a:pt x="136778" y="16637"/>
                  </a:lnTo>
                  <a:lnTo>
                    <a:pt x="0" y="16637"/>
                  </a:lnTo>
                  <a:lnTo>
                    <a:pt x="0" y="24511"/>
                  </a:lnTo>
                  <a:lnTo>
                    <a:pt x="136778" y="24511"/>
                  </a:lnTo>
                  <a:lnTo>
                    <a:pt x="123443" y="36068"/>
                  </a:lnTo>
                  <a:lnTo>
                    <a:pt x="127888" y="41148"/>
                  </a:lnTo>
                  <a:lnTo>
                    <a:pt x="148844" y="22987"/>
                  </a:lnTo>
                  <a:lnTo>
                    <a:pt x="148844" y="18161"/>
                  </a:lnTo>
                  <a:lnTo>
                    <a:pt x="127888"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7">
              <a:extLst>
                <a:ext uri="{FF2B5EF4-FFF2-40B4-BE49-F238E27FC236}">
                  <a16:creationId xmlns:a16="http://schemas.microsoft.com/office/drawing/2014/main" id="{E6775B40-7963-2DD0-AC37-C1181B27F548}"/>
                </a:ext>
              </a:extLst>
            </p:cNvPr>
            <p:cNvSpPr/>
            <p:nvPr/>
          </p:nvSpPr>
          <p:spPr>
            <a:xfrm>
              <a:off x="2838704" y="1306576"/>
              <a:ext cx="92075" cy="41275"/>
            </a:xfrm>
            <a:custGeom>
              <a:avLst/>
              <a:gdLst/>
              <a:ahLst/>
              <a:cxnLst/>
              <a:rect l="l" t="t" r="r" b="b"/>
              <a:pathLst>
                <a:path w="92075" h="41275">
                  <a:moveTo>
                    <a:pt x="70738" y="0"/>
                  </a:moveTo>
                  <a:lnTo>
                    <a:pt x="66293" y="4952"/>
                  </a:lnTo>
                  <a:lnTo>
                    <a:pt x="79628" y="16637"/>
                  </a:lnTo>
                  <a:lnTo>
                    <a:pt x="0" y="16637"/>
                  </a:lnTo>
                  <a:lnTo>
                    <a:pt x="0" y="24511"/>
                  </a:lnTo>
                  <a:lnTo>
                    <a:pt x="79628" y="24511"/>
                  </a:lnTo>
                  <a:lnTo>
                    <a:pt x="66293" y="36068"/>
                  </a:lnTo>
                  <a:lnTo>
                    <a:pt x="70738" y="41148"/>
                  </a:lnTo>
                  <a:lnTo>
                    <a:pt x="91693" y="22987"/>
                  </a:lnTo>
                  <a:lnTo>
                    <a:pt x="91693" y="18161"/>
                  </a:lnTo>
                  <a:lnTo>
                    <a:pt x="70738"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7" name="object 28">
            <a:extLst>
              <a:ext uri="{FF2B5EF4-FFF2-40B4-BE49-F238E27FC236}">
                <a16:creationId xmlns:a16="http://schemas.microsoft.com/office/drawing/2014/main" id="{A6E92BE5-130D-31B9-3806-A861867BCA43}"/>
              </a:ext>
            </a:extLst>
          </p:cNvPr>
          <p:cNvSpPr txBox="1"/>
          <p:nvPr/>
        </p:nvSpPr>
        <p:spPr>
          <a:xfrm>
            <a:off x="3828018" y="1826973"/>
            <a:ext cx="15240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50" dirty="0">
                <a:solidFill>
                  <a:sysClr val="windowText" lastClr="000000"/>
                </a:solidFill>
                <a:latin typeface="Cambria Math"/>
                <a:cs typeface="Cambria Math"/>
              </a:rPr>
              <a:t>1</a:t>
            </a:r>
            <a:endParaRPr kern="0">
              <a:solidFill>
                <a:sysClr val="windowText" lastClr="000000"/>
              </a:solidFill>
              <a:latin typeface="Cambria Math"/>
              <a:cs typeface="Cambria Math"/>
            </a:endParaRPr>
          </a:p>
        </p:txBody>
      </p:sp>
      <p:sp>
        <p:nvSpPr>
          <p:cNvPr id="58" name="object 29">
            <a:extLst>
              <a:ext uri="{FF2B5EF4-FFF2-40B4-BE49-F238E27FC236}">
                <a16:creationId xmlns:a16="http://schemas.microsoft.com/office/drawing/2014/main" id="{473FE759-E7D3-6BEF-45D2-122EE23C0447}"/>
              </a:ext>
            </a:extLst>
          </p:cNvPr>
          <p:cNvSpPr txBox="1"/>
          <p:nvPr/>
        </p:nvSpPr>
        <p:spPr>
          <a:xfrm>
            <a:off x="2715179" y="2094687"/>
            <a:ext cx="1960945" cy="405765"/>
          </a:xfrm>
          <a:prstGeom prst="rect">
            <a:avLst/>
          </a:prstGeom>
        </p:spPr>
        <p:txBody>
          <a:bodyPr vert="horz" wrap="square" lIns="0" tIns="12700" rIns="0" bIns="0" rtlCol="0">
            <a:spAutoFit/>
          </a:bodyPr>
          <a:lstStyle/>
          <a:p>
            <a:pPr marL="38100" defTabSz="914400" eaLnBrk="1" fontAlgn="auto" hangingPunct="1">
              <a:lnSpc>
                <a:spcPts val="1495"/>
              </a:lnSpc>
              <a:spcBef>
                <a:spcPts val="100"/>
              </a:spcBef>
              <a:spcAft>
                <a:spcPts val="0"/>
              </a:spcAft>
              <a:buClrTx/>
              <a:buSzTx/>
              <a:buFontTx/>
              <a:buNone/>
              <a:tabLst>
                <a:tab pos="294640" algn="l"/>
              </a:tabLst>
            </a:pPr>
            <a:r>
              <a:rPr kern="0" spc="-50" dirty="0">
                <a:solidFill>
                  <a:srgbClr val="FF9300"/>
                </a:solidFill>
                <a:latin typeface="Cambria Math"/>
                <a:cs typeface="Cambria Math"/>
              </a:rPr>
              <a:t>x</a:t>
            </a:r>
            <a:r>
              <a:rPr kern="0" dirty="0">
                <a:solidFill>
                  <a:srgbClr val="FF9300"/>
                </a:solidFill>
                <a:latin typeface="Cambria Math"/>
                <a:cs typeface="Cambria Math"/>
              </a:rPr>
              <a:t>	</a:t>
            </a:r>
            <a:r>
              <a:rPr kern="0" spc="-50" dirty="0">
                <a:solidFill>
                  <a:sysClr val="windowText" lastClr="000000"/>
                </a:solidFill>
                <a:latin typeface="Cambria Math"/>
                <a:cs typeface="Cambria Math"/>
              </a:rPr>
              <a:t>=</a:t>
            </a:r>
            <a:endParaRPr kern="0" dirty="0">
              <a:solidFill>
                <a:sysClr val="windowText" lastClr="000000"/>
              </a:solidFill>
              <a:latin typeface="Cambria Math"/>
              <a:cs typeface="Cambria Math"/>
            </a:endParaRPr>
          </a:p>
          <a:p>
            <a:pPr marL="533400" defTabSz="914400" eaLnBrk="1" fontAlgn="auto" hangingPunct="1">
              <a:lnSpc>
                <a:spcPts val="1495"/>
              </a:lnSpc>
              <a:spcBef>
                <a:spcPts val="0"/>
              </a:spcBef>
              <a:spcAft>
                <a:spcPts val="0"/>
              </a:spcAft>
              <a:buClrTx/>
              <a:buSzTx/>
              <a:buFontTx/>
              <a:buNone/>
            </a:pPr>
            <a:r>
              <a:rPr sz="2700" kern="0" baseline="-16975" dirty="0">
                <a:solidFill>
                  <a:sysClr val="windowText" lastClr="000000"/>
                </a:solidFill>
                <a:latin typeface="Cambria Math"/>
                <a:cs typeface="Cambria Math"/>
              </a:rPr>
              <a:t>1</a:t>
            </a:r>
            <a:r>
              <a:rPr sz="2700" kern="0" spc="37" baseline="-16975" dirty="0">
                <a:solidFill>
                  <a:sysClr val="windowText" lastClr="000000"/>
                </a:solidFill>
                <a:latin typeface="Cambria Math"/>
                <a:cs typeface="Cambria Math"/>
              </a:rPr>
              <a:t> </a:t>
            </a:r>
            <a:r>
              <a:rPr sz="2700" kern="0" baseline="-16975" dirty="0">
                <a:solidFill>
                  <a:sysClr val="windowText" lastClr="000000"/>
                </a:solidFill>
                <a:latin typeface="Cambria Math"/>
                <a:cs typeface="Cambria Math"/>
              </a:rPr>
              <a:t>+</a:t>
            </a:r>
            <a:r>
              <a:rPr sz="2700" kern="0" spc="-30" baseline="-16975" dirty="0">
                <a:solidFill>
                  <a:sysClr val="windowText" lastClr="000000"/>
                </a:solidFill>
                <a:latin typeface="Cambria Math"/>
                <a:cs typeface="Cambria Math"/>
              </a:rPr>
              <a:t> </a:t>
            </a:r>
            <a:r>
              <a:rPr sz="2700" kern="0" spc="82" baseline="-16975" dirty="0">
                <a:solidFill>
                  <a:sysClr val="windowText" lastClr="000000"/>
                </a:solidFill>
                <a:latin typeface="Cambria Math"/>
                <a:cs typeface="Cambria Math"/>
              </a:rPr>
              <a:t>𝑒</a:t>
            </a:r>
            <a:r>
              <a:rPr sz="1350" kern="0" spc="55" dirty="0">
                <a:solidFill>
                  <a:sysClr val="windowText" lastClr="000000"/>
                </a:solidFill>
                <a:latin typeface="Cambria Math"/>
                <a:cs typeface="Cambria Math"/>
              </a:rPr>
              <a:t>−</a:t>
            </a:r>
            <a:endParaRPr sz="1350" kern="0" dirty="0">
              <a:solidFill>
                <a:sysClr val="windowText" lastClr="000000"/>
              </a:solidFill>
              <a:latin typeface="Cambria Math"/>
              <a:cs typeface="Cambria Math"/>
            </a:endParaRPr>
          </a:p>
        </p:txBody>
      </p:sp>
      <p:sp>
        <p:nvSpPr>
          <p:cNvPr id="59" name="object 30">
            <a:extLst>
              <a:ext uri="{FF2B5EF4-FFF2-40B4-BE49-F238E27FC236}">
                <a16:creationId xmlns:a16="http://schemas.microsoft.com/office/drawing/2014/main" id="{6F8D9E0B-5B76-1417-46C8-2D3721E06D51}"/>
              </a:ext>
            </a:extLst>
          </p:cNvPr>
          <p:cNvSpPr txBox="1"/>
          <p:nvPr/>
        </p:nvSpPr>
        <p:spPr>
          <a:xfrm>
            <a:off x="2254551" y="4948697"/>
            <a:ext cx="2602865" cy="300990"/>
          </a:xfrm>
          <a:prstGeom prst="rect">
            <a:avLst/>
          </a:prstGeom>
        </p:spPr>
        <p:txBody>
          <a:bodyPr vert="horz" wrap="square" lIns="0" tIns="13335" rIns="0" bIns="0" rtlCol="0">
            <a:spAutoFit/>
          </a:bodyPr>
          <a:lstStyle/>
          <a:p>
            <a:pPr marL="12700" defTabSz="914400" eaLnBrk="1" fontAlgn="auto" hangingPunct="1">
              <a:spcBef>
                <a:spcPts val="105"/>
              </a:spcBef>
              <a:spcAft>
                <a:spcPts val="0"/>
              </a:spcAft>
              <a:buClrTx/>
              <a:buSzTx/>
              <a:buFontTx/>
              <a:buNone/>
            </a:pPr>
            <a:r>
              <a:rPr kern="0" dirty="0">
                <a:solidFill>
                  <a:srgbClr val="7030A0"/>
                </a:solidFill>
                <a:latin typeface="Cambria Math"/>
                <a:cs typeface="Cambria Math"/>
              </a:rPr>
              <a:t>70</a:t>
            </a:r>
            <a:r>
              <a:rPr kern="0" dirty="0">
                <a:solidFill>
                  <a:srgbClr val="7030A0"/>
                </a:solidFill>
                <a:latin typeface="Verdana"/>
                <a:cs typeface="Verdana"/>
              </a:rPr>
              <a:t>%</a:t>
            </a:r>
            <a:r>
              <a:rPr kern="0" spc="-10" dirty="0">
                <a:solidFill>
                  <a:srgbClr val="7030A0"/>
                </a:solidFill>
                <a:latin typeface="Verdana"/>
                <a:cs typeface="Verdana"/>
              </a:rPr>
              <a:t> </a:t>
            </a:r>
            <a:r>
              <a:rPr kern="0" dirty="0">
                <a:solidFill>
                  <a:sysClr val="windowText" lastClr="000000"/>
                </a:solidFill>
                <a:latin typeface="Verdana"/>
                <a:cs typeface="Verdana"/>
              </a:rPr>
              <a:t>chance</a:t>
            </a:r>
            <a:r>
              <a:rPr kern="0" spc="-110" dirty="0">
                <a:solidFill>
                  <a:sysClr val="windowText" lastClr="000000"/>
                </a:solidFill>
                <a:latin typeface="Verdana"/>
                <a:cs typeface="Verdana"/>
              </a:rPr>
              <a:t> </a:t>
            </a:r>
            <a:r>
              <a:rPr kern="0" dirty="0">
                <a:solidFill>
                  <a:sysClr val="windowText" lastClr="000000"/>
                </a:solidFill>
                <a:latin typeface="Verdana"/>
                <a:cs typeface="Verdana"/>
              </a:rPr>
              <a:t>that</a:t>
            </a:r>
            <a:r>
              <a:rPr kern="0" spc="30" dirty="0">
                <a:solidFill>
                  <a:sysClr val="windowText" lastClr="000000"/>
                </a:solidFill>
                <a:latin typeface="Verdana"/>
                <a:cs typeface="Verdana"/>
              </a:rPr>
              <a:t> </a:t>
            </a:r>
            <a:r>
              <a:rPr kern="0" dirty="0">
                <a:solidFill>
                  <a:srgbClr val="C00000"/>
                </a:solidFill>
                <a:latin typeface="Cambria Math"/>
                <a:cs typeface="Cambria Math"/>
              </a:rPr>
              <a:t>𝑦</a:t>
            </a:r>
            <a:r>
              <a:rPr kern="0" spc="-20" dirty="0">
                <a:solidFill>
                  <a:srgbClr val="C00000"/>
                </a:solidFill>
                <a:latin typeface="Cambria Math"/>
                <a:cs typeface="Cambria Math"/>
              </a:rPr>
              <a:t> </a:t>
            </a:r>
            <a:r>
              <a:rPr kern="0" dirty="0">
                <a:solidFill>
                  <a:sysClr val="windowText" lastClr="000000"/>
                </a:solidFill>
                <a:latin typeface="Verdana"/>
                <a:cs typeface="Verdana"/>
              </a:rPr>
              <a:t>is</a:t>
            </a:r>
            <a:r>
              <a:rPr kern="0" spc="15" dirty="0">
                <a:solidFill>
                  <a:sysClr val="windowText" lastClr="000000"/>
                </a:solidFill>
                <a:latin typeface="Verdana"/>
                <a:cs typeface="Verdana"/>
              </a:rPr>
              <a:t> </a:t>
            </a:r>
            <a:r>
              <a:rPr kern="0" spc="-50" dirty="0">
                <a:solidFill>
                  <a:srgbClr val="945200"/>
                </a:solidFill>
                <a:latin typeface="Cambria Math"/>
                <a:cs typeface="Cambria Math"/>
              </a:rPr>
              <a:t>1</a:t>
            </a:r>
            <a:endParaRPr kern="0">
              <a:solidFill>
                <a:sysClr val="windowText" lastClr="000000"/>
              </a:solidFill>
              <a:latin typeface="Cambria Math"/>
              <a:cs typeface="Cambria Math"/>
            </a:endParaRPr>
          </a:p>
        </p:txBody>
      </p:sp>
      <p:sp>
        <p:nvSpPr>
          <p:cNvPr id="60" name="TextBox 59">
            <a:extLst>
              <a:ext uri="{FF2B5EF4-FFF2-40B4-BE49-F238E27FC236}">
                <a16:creationId xmlns:a16="http://schemas.microsoft.com/office/drawing/2014/main" id="{5D160266-4398-D9CE-B14F-1A1A9B646D1C}"/>
              </a:ext>
            </a:extLst>
          </p:cNvPr>
          <p:cNvSpPr txBox="1"/>
          <p:nvPr/>
        </p:nvSpPr>
        <p:spPr>
          <a:xfrm>
            <a:off x="3898257" y="2127328"/>
            <a:ext cx="990716" cy="33855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20" normalizeH="0" baseline="0" noProof="0" dirty="0" err="1">
                <a:ln>
                  <a:noFill/>
                </a:ln>
                <a:solidFill>
                  <a:srgbClr val="0096FF"/>
                </a:solidFill>
                <a:effectLst/>
                <a:uLnTx/>
                <a:uFillTx/>
                <a:latin typeface="Cambria Math"/>
                <a:cs typeface="Cambria Math"/>
              </a:rPr>
              <a:t>w</a:t>
            </a:r>
            <a:r>
              <a:rPr kumimoji="0" lang="en-GB" sz="1600" b="0" i="0" u="none" strike="noStrike" kern="0" cap="none" spc="-20" normalizeH="0" baseline="0" noProof="0" dirty="0" err="1">
                <a:ln>
                  <a:noFill/>
                </a:ln>
                <a:solidFill>
                  <a:sysClr val="windowText" lastClr="000000"/>
                </a:solidFill>
                <a:effectLst/>
                <a:uLnTx/>
                <a:uFillTx/>
                <a:latin typeface="Cambria Math"/>
                <a:cs typeface="Cambria Math"/>
              </a:rPr>
              <a:t>∙</a:t>
            </a:r>
            <a:r>
              <a:rPr kumimoji="0" lang="en-GB" sz="1600" b="0" i="0" u="none" strike="noStrike" kern="0" cap="none" spc="-20" normalizeH="0" baseline="0" noProof="0" dirty="0" err="1">
                <a:ln>
                  <a:noFill/>
                </a:ln>
                <a:solidFill>
                  <a:srgbClr val="FF9300"/>
                </a:solidFill>
                <a:effectLst/>
                <a:uLnTx/>
                <a:uFillTx/>
                <a:latin typeface="Cambria Math"/>
                <a:cs typeface="Cambria Math"/>
              </a:rPr>
              <a:t>x</a:t>
            </a:r>
            <a:r>
              <a:rPr kumimoji="0" lang="en-GB" sz="1600" b="0" i="0" u="none" strike="noStrike" kern="0" cap="none" spc="-20" normalizeH="0" baseline="0" noProof="0" dirty="0">
                <a:ln>
                  <a:noFill/>
                </a:ln>
                <a:solidFill>
                  <a:sysClr val="windowText" lastClr="000000"/>
                </a:solidFill>
                <a:effectLst/>
                <a:uLnTx/>
                <a:uFillTx/>
                <a:latin typeface="Cambria Math"/>
                <a:cs typeface="Cambria Math"/>
              </a:rPr>
              <a:t>+</a:t>
            </a:r>
            <a:r>
              <a:rPr kumimoji="0" lang="en-GB" sz="1600" b="0" i="0" u="none" strike="noStrike" kern="0" cap="none" spc="-20" normalizeH="0" baseline="0" noProof="0" dirty="0">
                <a:ln>
                  <a:noFill/>
                </a:ln>
                <a:solidFill>
                  <a:srgbClr val="0096FF"/>
                </a:solidFill>
                <a:effectLst/>
                <a:uLnTx/>
                <a:uFillTx/>
                <a:latin typeface="Cambria Math"/>
                <a:cs typeface="Cambria Math"/>
              </a:rPr>
              <a:t>𝑏</a:t>
            </a:r>
            <a:endParaRPr kumimoji="0" lang="en-GB" sz="16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0037862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58405" y="81398"/>
            <a:ext cx="4986772"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Decision boundary</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8</a:t>
            </a:fld>
            <a:endParaRPr lang="it-IT" altLang="it-IT"/>
          </a:p>
        </p:txBody>
      </p:sp>
      <p:sp>
        <p:nvSpPr>
          <p:cNvPr id="3" name="object 6">
            <a:extLst>
              <a:ext uri="{FF2B5EF4-FFF2-40B4-BE49-F238E27FC236}">
                <a16:creationId xmlns:a16="http://schemas.microsoft.com/office/drawing/2014/main" id="{8C21B2EF-7B14-E0F0-F600-E64095613BE6}"/>
              </a:ext>
            </a:extLst>
          </p:cNvPr>
          <p:cNvSpPr txBox="1"/>
          <p:nvPr/>
        </p:nvSpPr>
        <p:spPr>
          <a:xfrm>
            <a:off x="8139374" y="3726132"/>
            <a:ext cx="1096010" cy="299720"/>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ysClr val="windowText" lastClr="000000"/>
                </a:solidFill>
                <a:latin typeface="Verdana"/>
                <a:cs typeface="Verdana"/>
              </a:rPr>
              <a:t>No:</a:t>
            </a:r>
            <a:r>
              <a:rPr kern="0" spc="-5" dirty="0">
                <a:solidFill>
                  <a:sysClr val="windowText" lastClr="000000"/>
                </a:solidFill>
                <a:latin typeface="Verdana"/>
                <a:cs typeface="Verdana"/>
              </a:rPr>
              <a:t> </a:t>
            </a:r>
            <a:r>
              <a:rPr i="1" kern="0" spc="-1019" dirty="0">
                <a:solidFill>
                  <a:srgbClr val="FF65FF"/>
                </a:solidFill>
                <a:latin typeface="Palatino Linotype"/>
                <a:cs typeface="Palatino Linotype"/>
              </a:rPr>
              <a:t>y</a:t>
            </a:r>
            <a:r>
              <a:rPr sz="2700" kern="0" spc="-209" baseline="12345" dirty="0">
                <a:solidFill>
                  <a:srgbClr val="FF65FF"/>
                </a:solidFill>
                <a:latin typeface="Cambria"/>
                <a:cs typeface="Cambria"/>
              </a:rPr>
              <a:t>^</a:t>
            </a:r>
            <a:r>
              <a:rPr sz="2700" kern="0" spc="367" baseline="12345" dirty="0">
                <a:solidFill>
                  <a:srgbClr val="FF65FF"/>
                </a:solidFill>
                <a:latin typeface="Cambria"/>
                <a:cs typeface="Cambria"/>
              </a:rPr>
              <a:t> </a:t>
            </a:r>
            <a:r>
              <a:rPr kern="0" spc="229" dirty="0">
                <a:solidFill>
                  <a:sysClr val="windowText" lastClr="000000"/>
                </a:solidFill>
                <a:latin typeface="Cambria"/>
                <a:cs typeface="Cambria"/>
              </a:rPr>
              <a:t>=</a:t>
            </a:r>
            <a:r>
              <a:rPr kern="0" spc="100" dirty="0">
                <a:solidFill>
                  <a:sysClr val="windowText" lastClr="000000"/>
                </a:solidFill>
                <a:latin typeface="Cambria"/>
                <a:cs typeface="Cambria"/>
              </a:rPr>
              <a:t> </a:t>
            </a:r>
            <a:r>
              <a:rPr kern="0" spc="-50" dirty="0">
                <a:solidFill>
                  <a:srgbClr val="8D98FF"/>
                </a:solidFill>
                <a:latin typeface="Cambria"/>
                <a:cs typeface="Cambria"/>
              </a:rPr>
              <a:t>0</a:t>
            </a:r>
            <a:endParaRPr kern="0">
              <a:solidFill>
                <a:sysClr val="windowText" lastClr="000000"/>
              </a:solidFill>
              <a:latin typeface="Cambria"/>
              <a:cs typeface="Cambria"/>
            </a:endParaRPr>
          </a:p>
        </p:txBody>
      </p:sp>
      <p:grpSp>
        <p:nvGrpSpPr>
          <p:cNvPr id="4" name="object 7">
            <a:extLst>
              <a:ext uri="{FF2B5EF4-FFF2-40B4-BE49-F238E27FC236}">
                <a16:creationId xmlns:a16="http://schemas.microsoft.com/office/drawing/2014/main" id="{C50763A9-900B-5A97-2683-D436B0C37B2B}"/>
              </a:ext>
            </a:extLst>
          </p:cNvPr>
          <p:cNvGrpSpPr/>
          <p:nvPr/>
        </p:nvGrpSpPr>
        <p:grpSpPr>
          <a:xfrm>
            <a:off x="1580650" y="1352826"/>
            <a:ext cx="2291715" cy="1673860"/>
            <a:chOff x="456108" y="52009"/>
            <a:chExt cx="2291715" cy="1673860"/>
          </a:xfrm>
        </p:grpSpPr>
        <p:sp>
          <p:nvSpPr>
            <p:cNvPr id="5" name="object 8">
              <a:extLst>
                <a:ext uri="{FF2B5EF4-FFF2-40B4-BE49-F238E27FC236}">
                  <a16:creationId xmlns:a16="http://schemas.microsoft.com/office/drawing/2014/main" id="{0A1D7FF4-2FB7-7417-7695-8CB9155D7225}"/>
                </a:ext>
              </a:extLst>
            </p:cNvPr>
            <p:cNvSpPr/>
            <p:nvPr/>
          </p:nvSpPr>
          <p:spPr>
            <a:xfrm>
              <a:off x="1416288" y="352686"/>
              <a:ext cx="1196340" cy="1270"/>
            </a:xfrm>
            <a:custGeom>
              <a:avLst/>
              <a:gdLst/>
              <a:ahLst/>
              <a:cxnLst/>
              <a:rect l="l" t="t" r="r" b="b"/>
              <a:pathLst>
                <a:path w="1196339" h="1270">
                  <a:moveTo>
                    <a:pt x="1196318" y="0"/>
                  </a:moveTo>
                  <a:lnTo>
                    <a:pt x="0" y="1096"/>
                  </a:lnTo>
                </a:path>
              </a:pathLst>
            </a:custGeom>
            <a:ln w="38100">
              <a:solidFill>
                <a:srgbClr val="4285F4"/>
              </a:solidFill>
              <a:prstDash val="sysDot"/>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9">
              <a:extLst>
                <a:ext uri="{FF2B5EF4-FFF2-40B4-BE49-F238E27FC236}">
                  <a16:creationId xmlns:a16="http://schemas.microsoft.com/office/drawing/2014/main" id="{CD1A2637-AF7F-C2FD-B4E3-5F89A8FC735E}"/>
                </a:ext>
              </a:extLst>
            </p:cNvPr>
            <p:cNvSpPr/>
            <p:nvPr/>
          </p:nvSpPr>
          <p:spPr>
            <a:xfrm>
              <a:off x="1421425" y="131726"/>
              <a:ext cx="0" cy="1454150"/>
            </a:xfrm>
            <a:custGeom>
              <a:avLst/>
              <a:gdLst/>
              <a:ahLst/>
              <a:cxnLst/>
              <a:rect l="l" t="t" r="r" b="b"/>
              <a:pathLst>
                <a:path h="1454150">
                  <a:moveTo>
                    <a:pt x="0" y="1454115"/>
                  </a:moveTo>
                  <a:lnTo>
                    <a:pt x="0" y="19050"/>
                  </a:lnTo>
                  <a:lnTo>
                    <a:pt x="0" y="0"/>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10">
              <a:extLst>
                <a:ext uri="{FF2B5EF4-FFF2-40B4-BE49-F238E27FC236}">
                  <a16:creationId xmlns:a16="http://schemas.microsoft.com/office/drawing/2014/main" id="{67A5A4E7-5331-918E-A089-050BF81E1CC1}"/>
                </a:ext>
              </a:extLst>
            </p:cNvPr>
            <p:cNvSpPr/>
            <p:nvPr/>
          </p:nvSpPr>
          <p:spPr>
            <a:xfrm>
              <a:off x="1281895" y="52009"/>
              <a:ext cx="279400" cy="209550"/>
            </a:xfrm>
            <a:custGeom>
              <a:avLst/>
              <a:gdLst/>
              <a:ahLst/>
              <a:cxnLst/>
              <a:rect l="l" t="t" r="r" b="b"/>
              <a:pathLst>
                <a:path w="279400" h="209550">
                  <a:moveTo>
                    <a:pt x="139530" y="0"/>
                  </a:moveTo>
                  <a:lnTo>
                    <a:pt x="4788" y="171903"/>
                  </a:lnTo>
                  <a:lnTo>
                    <a:pt x="638" y="180164"/>
                  </a:lnTo>
                  <a:lnTo>
                    <a:pt x="0" y="189067"/>
                  </a:lnTo>
                  <a:lnTo>
                    <a:pt x="2746" y="197560"/>
                  </a:lnTo>
                  <a:lnTo>
                    <a:pt x="8751" y="204591"/>
                  </a:lnTo>
                  <a:lnTo>
                    <a:pt x="17012" y="208742"/>
                  </a:lnTo>
                  <a:lnTo>
                    <a:pt x="25915" y="209380"/>
                  </a:lnTo>
                  <a:lnTo>
                    <a:pt x="34408" y="206633"/>
                  </a:lnTo>
                  <a:lnTo>
                    <a:pt x="41439" y="200629"/>
                  </a:lnTo>
                  <a:lnTo>
                    <a:pt x="139530" y="75484"/>
                  </a:lnTo>
                  <a:lnTo>
                    <a:pt x="198697" y="75484"/>
                  </a:lnTo>
                  <a:lnTo>
                    <a:pt x="139530" y="0"/>
                  </a:lnTo>
                  <a:close/>
                </a:path>
                <a:path w="279400" h="209550">
                  <a:moveTo>
                    <a:pt x="198697" y="75484"/>
                  </a:moveTo>
                  <a:lnTo>
                    <a:pt x="139530" y="75484"/>
                  </a:lnTo>
                  <a:lnTo>
                    <a:pt x="237622" y="200629"/>
                  </a:lnTo>
                  <a:lnTo>
                    <a:pt x="244653" y="206633"/>
                  </a:lnTo>
                  <a:lnTo>
                    <a:pt x="253146" y="209380"/>
                  </a:lnTo>
                  <a:lnTo>
                    <a:pt x="262049" y="208742"/>
                  </a:lnTo>
                  <a:lnTo>
                    <a:pt x="270311" y="204591"/>
                  </a:lnTo>
                  <a:lnTo>
                    <a:pt x="276315" y="197560"/>
                  </a:lnTo>
                  <a:lnTo>
                    <a:pt x="279061" y="189067"/>
                  </a:lnTo>
                  <a:lnTo>
                    <a:pt x="278423" y="180164"/>
                  </a:lnTo>
                  <a:lnTo>
                    <a:pt x="274272" y="171903"/>
                  </a:lnTo>
                  <a:lnTo>
                    <a:pt x="198697" y="7548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1">
              <a:extLst>
                <a:ext uri="{FF2B5EF4-FFF2-40B4-BE49-F238E27FC236}">
                  <a16:creationId xmlns:a16="http://schemas.microsoft.com/office/drawing/2014/main" id="{7EE9620B-F7E2-543F-6FE2-581FD6BC2007}"/>
                </a:ext>
              </a:extLst>
            </p:cNvPr>
            <p:cNvSpPr/>
            <p:nvPr/>
          </p:nvSpPr>
          <p:spPr>
            <a:xfrm>
              <a:off x="475158" y="1585842"/>
              <a:ext cx="2193290" cy="0"/>
            </a:xfrm>
            <a:custGeom>
              <a:avLst/>
              <a:gdLst/>
              <a:ahLst/>
              <a:cxnLst/>
              <a:rect l="l" t="t" r="r" b="b"/>
              <a:pathLst>
                <a:path w="2193290">
                  <a:moveTo>
                    <a:pt x="0" y="0"/>
                  </a:moveTo>
                  <a:lnTo>
                    <a:pt x="2173650" y="0"/>
                  </a:lnTo>
                  <a:lnTo>
                    <a:pt x="2192700" y="0"/>
                  </a:lnTo>
                </a:path>
              </a:pathLst>
            </a:custGeom>
            <a:ln w="381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2">
              <a:extLst>
                <a:ext uri="{FF2B5EF4-FFF2-40B4-BE49-F238E27FC236}">
                  <a16:creationId xmlns:a16="http://schemas.microsoft.com/office/drawing/2014/main" id="{D46D44D6-D239-706A-A88A-CF30618F70BC}"/>
                </a:ext>
              </a:extLst>
            </p:cNvPr>
            <p:cNvSpPr/>
            <p:nvPr/>
          </p:nvSpPr>
          <p:spPr>
            <a:xfrm>
              <a:off x="2538197" y="1446312"/>
              <a:ext cx="209550" cy="279400"/>
            </a:xfrm>
            <a:custGeom>
              <a:avLst/>
              <a:gdLst/>
              <a:ahLst/>
              <a:cxnLst/>
              <a:rect l="l" t="t" r="r" b="b"/>
              <a:pathLst>
                <a:path w="209550" h="279400">
                  <a:moveTo>
                    <a:pt x="20312" y="0"/>
                  </a:moveTo>
                  <a:lnTo>
                    <a:pt x="11820" y="2746"/>
                  </a:lnTo>
                  <a:lnTo>
                    <a:pt x="4788" y="8750"/>
                  </a:lnTo>
                  <a:lnTo>
                    <a:pt x="638" y="17012"/>
                  </a:lnTo>
                  <a:lnTo>
                    <a:pt x="0" y="25915"/>
                  </a:lnTo>
                  <a:lnTo>
                    <a:pt x="2746" y="34408"/>
                  </a:lnTo>
                  <a:lnTo>
                    <a:pt x="8751" y="41439"/>
                  </a:lnTo>
                  <a:lnTo>
                    <a:pt x="133895" y="139530"/>
                  </a:lnTo>
                  <a:lnTo>
                    <a:pt x="8751" y="237622"/>
                  </a:lnTo>
                  <a:lnTo>
                    <a:pt x="2746" y="244653"/>
                  </a:lnTo>
                  <a:lnTo>
                    <a:pt x="0" y="253146"/>
                  </a:lnTo>
                  <a:lnTo>
                    <a:pt x="638" y="262049"/>
                  </a:lnTo>
                  <a:lnTo>
                    <a:pt x="4788" y="270311"/>
                  </a:lnTo>
                  <a:lnTo>
                    <a:pt x="11820" y="276315"/>
                  </a:lnTo>
                  <a:lnTo>
                    <a:pt x="20312" y="279061"/>
                  </a:lnTo>
                  <a:lnTo>
                    <a:pt x="29215" y="278423"/>
                  </a:lnTo>
                  <a:lnTo>
                    <a:pt x="37477" y="274272"/>
                  </a:lnTo>
                  <a:lnTo>
                    <a:pt x="209380" y="139530"/>
                  </a:lnTo>
                  <a:lnTo>
                    <a:pt x="37477" y="4789"/>
                  </a:lnTo>
                  <a:lnTo>
                    <a:pt x="29215" y="638"/>
                  </a:lnTo>
                  <a:lnTo>
                    <a:pt x="20312"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3">
              <a:extLst>
                <a:ext uri="{FF2B5EF4-FFF2-40B4-BE49-F238E27FC236}">
                  <a16:creationId xmlns:a16="http://schemas.microsoft.com/office/drawing/2014/main" id="{896E440A-E0E1-0B6F-4035-D1D0ADEE8836}"/>
                </a:ext>
              </a:extLst>
            </p:cNvPr>
            <p:cNvSpPr/>
            <p:nvPr/>
          </p:nvSpPr>
          <p:spPr>
            <a:xfrm>
              <a:off x="1334162" y="352686"/>
              <a:ext cx="190500" cy="0"/>
            </a:xfrm>
            <a:custGeom>
              <a:avLst/>
              <a:gdLst/>
              <a:ahLst/>
              <a:cxnLst/>
              <a:rect l="l" t="t" r="r" b="b"/>
              <a:pathLst>
                <a:path w="190500">
                  <a:moveTo>
                    <a:pt x="0" y="0"/>
                  </a:moveTo>
                  <a:lnTo>
                    <a:pt x="190162" y="0"/>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 name="object 14">
            <a:extLst>
              <a:ext uri="{FF2B5EF4-FFF2-40B4-BE49-F238E27FC236}">
                <a16:creationId xmlns:a16="http://schemas.microsoft.com/office/drawing/2014/main" id="{38DD0261-FD31-C9CA-528F-67F693FEDD4B}"/>
              </a:ext>
            </a:extLst>
          </p:cNvPr>
          <p:cNvSpPr txBox="1"/>
          <p:nvPr/>
        </p:nvSpPr>
        <p:spPr>
          <a:xfrm>
            <a:off x="2267542" y="1529417"/>
            <a:ext cx="114300" cy="23876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400" kern="0" spc="-50" dirty="0">
                <a:solidFill>
                  <a:sysClr val="windowText" lastClr="000000"/>
                </a:solidFill>
                <a:latin typeface="Times New Roman"/>
                <a:cs typeface="Times New Roman"/>
              </a:rPr>
              <a:t>1</a:t>
            </a:r>
            <a:endParaRPr sz="1400" kern="0">
              <a:solidFill>
                <a:sysClr val="windowText" lastClr="000000"/>
              </a:solidFill>
              <a:latin typeface="Times New Roman"/>
              <a:cs typeface="Times New Roman"/>
            </a:endParaRPr>
          </a:p>
        </p:txBody>
      </p:sp>
      <p:sp>
        <p:nvSpPr>
          <p:cNvPr id="12" name="object 15">
            <a:extLst>
              <a:ext uri="{FF2B5EF4-FFF2-40B4-BE49-F238E27FC236}">
                <a16:creationId xmlns:a16="http://schemas.microsoft.com/office/drawing/2014/main" id="{2C73D0E5-ED60-63A0-CEDA-FED0206E5B0A}"/>
              </a:ext>
            </a:extLst>
          </p:cNvPr>
          <p:cNvSpPr/>
          <p:nvPr/>
        </p:nvSpPr>
        <p:spPr>
          <a:xfrm>
            <a:off x="2458704" y="2297255"/>
            <a:ext cx="190500" cy="0"/>
          </a:xfrm>
          <a:custGeom>
            <a:avLst/>
            <a:gdLst/>
            <a:ahLst/>
            <a:cxnLst/>
            <a:rect l="l" t="t" r="r" b="b"/>
            <a:pathLst>
              <a:path w="190500">
                <a:moveTo>
                  <a:pt x="0" y="0"/>
                </a:moveTo>
                <a:lnTo>
                  <a:pt x="190162" y="0"/>
                </a:lnTo>
              </a:path>
            </a:pathLst>
          </a:custGeom>
          <a:ln w="31750">
            <a:solidFill>
              <a:srgbClr val="0D0D0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
            <a:extLst>
              <a:ext uri="{FF2B5EF4-FFF2-40B4-BE49-F238E27FC236}">
                <a16:creationId xmlns:a16="http://schemas.microsoft.com/office/drawing/2014/main" id="{70366546-2642-424E-987E-E66976E7A9E9}"/>
              </a:ext>
            </a:extLst>
          </p:cNvPr>
          <p:cNvSpPr txBox="1"/>
          <p:nvPr/>
        </p:nvSpPr>
        <p:spPr>
          <a:xfrm>
            <a:off x="3486742" y="2875617"/>
            <a:ext cx="116205" cy="26924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600" kern="0" spc="-50" dirty="0">
                <a:solidFill>
                  <a:srgbClr val="0096FF"/>
                </a:solidFill>
                <a:latin typeface="Times New Roman"/>
                <a:cs typeface="Times New Roman"/>
              </a:rPr>
              <a:t>z</a:t>
            </a:r>
            <a:endParaRPr sz="1600" kern="0">
              <a:solidFill>
                <a:sysClr val="windowText" lastClr="000000"/>
              </a:solidFill>
              <a:latin typeface="Times New Roman"/>
              <a:cs typeface="Times New Roman"/>
            </a:endParaRPr>
          </a:p>
        </p:txBody>
      </p:sp>
      <p:grpSp>
        <p:nvGrpSpPr>
          <p:cNvPr id="14" name="object 17">
            <a:extLst>
              <a:ext uri="{FF2B5EF4-FFF2-40B4-BE49-F238E27FC236}">
                <a16:creationId xmlns:a16="http://schemas.microsoft.com/office/drawing/2014/main" id="{F2794183-17AE-48F9-57AE-A5B921B226D0}"/>
              </a:ext>
            </a:extLst>
          </p:cNvPr>
          <p:cNvGrpSpPr/>
          <p:nvPr/>
        </p:nvGrpSpPr>
        <p:grpSpPr>
          <a:xfrm>
            <a:off x="1580651" y="1664423"/>
            <a:ext cx="2157095" cy="1190625"/>
            <a:chOff x="456109" y="363606"/>
            <a:chExt cx="2157095" cy="1190625"/>
          </a:xfrm>
        </p:grpSpPr>
        <p:sp>
          <p:nvSpPr>
            <p:cNvPr id="15" name="object 18">
              <a:extLst>
                <a:ext uri="{FF2B5EF4-FFF2-40B4-BE49-F238E27FC236}">
                  <a16:creationId xmlns:a16="http://schemas.microsoft.com/office/drawing/2014/main" id="{BBE00CE2-509D-80D1-7179-5950584DE8D0}"/>
                </a:ext>
              </a:extLst>
            </p:cNvPr>
            <p:cNvSpPr/>
            <p:nvPr/>
          </p:nvSpPr>
          <p:spPr>
            <a:xfrm>
              <a:off x="475159" y="948505"/>
              <a:ext cx="977265" cy="586740"/>
            </a:xfrm>
            <a:custGeom>
              <a:avLst/>
              <a:gdLst/>
              <a:ahLst/>
              <a:cxnLst/>
              <a:rect l="l" t="t" r="r" b="b"/>
              <a:pathLst>
                <a:path w="977265" h="586740">
                  <a:moveTo>
                    <a:pt x="0" y="586151"/>
                  </a:moveTo>
                  <a:lnTo>
                    <a:pt x="476854" y="566613"/>
                  </a:lnTo>
                  <a:lnTo>
                    <a:pt x="525830" y="550919"/>
                  </a:lnTo>
                  <a:lnTo>
                    <a:pt x="572444" y="532039"/>
                  </a:lnTo>
                  <a:lnTo>
                    <a:pt x="616695" y="510144"/>
                  </a:lnTo>
                  <a:lnTo>
                    <a:pt x="658583" y="485406"/>
                  </a:lnTo>
                  <a:lnTo>
                    <a:pt x="698109" y="457997"/>
                  </a:lnTo>
                  <a:lnTo>
                    <a:pt x="735272" y="428089"/>
                  </a:lnTo>
                  <a:lnTo>
                    <a:pt x="770073" y="395853"/>
                  </a:lnTo>
                  <a:lnTo>
                    <a:pt x="802512" y="361460"/>
                  </a:lnTo>
                  <a:lnTo>
                    <a:pt x="832071" y="324292"/>
                  </a:lnTo>
                  <a:lnTo>
                    <a:pt x="858530" y="283917"/>
                  </a:lnTo>
                  <a:lnTo>
                    <a:pt x="882330" y="240795"/>
                  </a:lnTo>
                  <a:lnTo>
                    <a:pt x="903916" y="195384"/>
                  </a:lnTo>
                  <a:lnTo>
                    <a:pt x="923730" y="148141"/>
                  </a:lnTo>
                  <a:lnTo>
                    <a:pt x="942215" y="99523"/>
                  </a:lnTo>
                  <a:lnTo>
                    <a:pt x="959815" y="49990"/>
                  </a:lnTo>
                  <a:lnTo>
                    <a:pt x="976971" y="0"/>
                  </a:lnTo>
                </a:path>
              </a:pathLst>
            </a:custGeom>
            <a:ln w="381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9">
              <a:extLst>
                <a:ext uri="{FF2B5EF4-FFF2-40B4-BE49-F238E27FC236}">
                  <a16:creationId xmlns:a16="http://schemas.microsoft.com/office/drawing/2014/main" id="{C4838E42-89D2-A71D-E453-C58FA93B60A8}"/>
                </a:ext>
              </a:extLst>
            </p:cNvPr>
            <p:cNvSpPr/>
            <p:nvPr/>
          </p:nvSpPr>
          <p:spPr>
            <a:xfrm>
              <a:off x="1443167" y="382656"/>
              <a:ext cx="1151255" cy="600710"/>
            </a:xfrm>
            <a:custGeom>
              <a:avLst/>
              <a:gdLst/>
              <a:ahLst/>
              <a:cxnLst/>
              <a:rect l="l" t="t" r="r" b="b"/>
              <a:pathLst>
                <a:path w="1151255" h="600710">
                  <a:moveTo>
                    <a:pt x="1150851" y="0"/>
                  </a:moveTo>
                  <a:lnTo>
                    <a:pt x="589126" y="20007"/>
                  </a:lnTo>
                  <a:lnTo>
                    <a:pt x="537706" y="34128"/>
                  </a:lnTo>
                  <a:lnTo>
                    <a:pt x="488486" y="50842"/>
                  </a:lnTo>
                  <a:lnTo>
                    <a:pt x="441464" y="70026"/>
                  </a:lnTo>
                  <a:lnTo>
                    <a:pt x="396641" y="91557"/>
                  </a:lnTo>
                  <a:lnTo>
                    <a:pt x="354016" y="115311"/>
                  </a:lnTo>
                  <a:lnTo>
                    <a:pt x="313591" y="141165"/>
                  </a:lnTo>
                  <a:lnTo>
                    <a:pt x="275365" y="168994"/>
                  </a:lnTo>
                  <a:lnTo>
                    <a:pt x="239337" y="198676"/>
                  </a:lnTo>
                  <a:lnTo>
                    <a:pt x="205508" y="230088"/>
                  </a:lnTo>
                  <a:lnTo>
                    <a:pt x="170688" y="268149"/>
                  </a:lnTo>
                  <a:lnTo>
                    <a:pt x="139521" y="309493"/>
                  </a:lnTo>
                  <a:lnTo>
                    <a:pt x="111484" y="353651"/>
                  </a:lnTo>
                  <a:lnTo>
                    <a:pt x="86056" y="400153"/>
                  </a:lnTo>
                  <a:lnTo>
                    <a:pt x="62716" y="448532"/>
                  </a:lnTo>
                  <a:lnTo>
                    <a:pt x="40941" y="498317"/>
                  </a:lnTo>
                  <a:lnTo>
                    <a:pt x="20209" y="549040"/>
                  </a:lnTo>
                  <a:lnTo>
                    <a:pt x="0" y="600231"/>
                  </a:lnTo>
                </a:path>
              </a:pathLst>
            </a:custGeom>
            <a:ln w="381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7" name="object 20">
            <a:extLst>
              <a:ext uri="{FF2B5EF4-FFF2-40B4-BE49-F238E27FC236}">
                <a16:creationId xmlns:a16="http://schemas.microsoft.com/office/drawing/2014/main" id="{A9312BE8-95B0-CE18-0F59-C19AC163D956}"/>
              </a:ext>
            </a:extLst>
          </p:cNvPr>
          <p:cNvSpPr txBox="1"/>
          <p:nvPr/>
        </p:nvSpPr>
        <p:spPr>
          <a:xfrm>
            <a:off x="2107619" y="2000355"/>
            <a:ext cx="311150" cy="29972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spc="-25" dirty="0">
                <a:solidFill>
                  <a:srgbClr val="8448B0"/>
                </a:solidFill>
                <a:latin typeface="Cambria"/>
                <a:cs typeface="Cambria"/>
              </a:rPr>
              <a:t>0.5</a:t>
            </a:r>
            <a:endParaRPr kern="0">
              <a:solidFill>
                <a:sysClr val="windowText" lastClr="000000"/>
              </a:solidFill>
              <a:latin typeface="Cambria"/>
              <a:cs typeface="Cambria"/>
            </a:endParaRPr>
          </a:p>
        </p:txBody>
      </p:sp>
      <p:sp>
        <p:nvSpPr>
          <p:cNvPr id="18" name="object 21">
            <a:extLst>
              <a:ext uri="{FF2B5EF4-FFF2-40B4-BE49-F238E27FC236}">
                <a16:creationId xmlns:a16="http://schemas.microsoft.com/office/drawing/2014/main" id="{0555BBEE-D866-FCB8-ED16-3165476096F9}"/>
              </a:ext>
            </a:extLst>
          </p:cNvPr>
          <p:cNvSpPr txBox="1"/>
          <p:nvPr/>
        </p:nvSpPr>
        <p:spPr>
          <a:xfrm>
            <a:off x="2501472" y="2784523"/>
            <a:ext cx="127000" cy="26924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600" kern="0" spc="-50" dirty="0">
                <a:solidFill>
                  <a:sysClr val="windowText" lastClr="000000"/>
                </a:solidFill>
                <a:latin typeface="Cambria"/>
                <a:cs typeface="Cambria"/>
              </a:rPr>
              <a:t>0</a:t>
            </a:r>
            <a:endParaRPr sz="1600" kern="0">
              <a:solidFill>
                <a:sysClr val="windowText" lastClr="000000"/>
              </a:solidFill>
              <a:latin typeface="Cambria"/>
              <a:cs typeface="Cambria"/>
            </a:endParaRPr>
          </a:p>
        </p:txBody>
      </p:sp>
      <p:sp>
        <p:nvSpPr>
          <p:cNvPr id="19" name="object 22">
            <a:extLst>
              <a:ext uri="{FF2B5EF4-FFF2-40B4-BE49-F238E27FC236}">
                <a16:creationId xmlns:a16="http://schemas.microsoft.com/office/drawing/2014/main" id="{5B220683-588C-59EF-0953-3DEB3AFCF118}"/>
              </a:ext>
            </a:extLst>
          </p:cNvPr>
          <p:cNvSpPr/>
          <p:nvPr/>
        </p:nvSpPr>
        <p:spPr>
          <a:xfrm>
            <a:off x="6998559" y="2390424"/>
            <a:ext cx="15240" cy="421005"/>
          </a:xfrm>
          <a:custGeom>
            <a:avLst/>
            <a:gdLst/>
            <a:ahLst/>
            <a:cxnLst/>
            <a:rect l="l" t="t" r="r" b="b"/>
            <a:pathLst>
              <a:path w="15239" h="421005">
                <a:moveTo>
                  <a:pt x="15087" y="0"/>
                </a:moveTo>
                <a:lnTo>
                  <a:pt x="0" y="0"/>
                </a:lnTo>
                <a:lnTo>
                  <a:pt x="0" y="420742"/>
                </a:lnTo>
                <a:lnTo>
                  <a:pt x="15087" y="420742"/>
                </a:lnTo>
                <a:lnTo>
                  <a:pt x="15087"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23">
            <a:extLst>
              <a:ext uri="{FF2B5EF4-FFF2-40B4-BE49-F238E27FC236}">
                <a16:creationId xmlns:a16="http://schemas.microsoft.com/office/drawing/2014/main" id="{EAD2A2D2-352E-9175-7640-6BCEF771DD07}"/>
              </a:ext>
            </a:extLst>
          </p:cNvPr>
          <p:cNvSpPr txBox="1"/>
          <p:nvPr/>
        </p:nvSpPr>
        <p:spPr>
          <a:xfrm>
            <a:off x="5874240" y="2417216"/>
            <a:ext cx="1981200" cy="299720"/>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229" dirty="0">
                <a:solidFill>
                  <a:sysClr val="windowText" lastClr="000000"/>
                </a:solidFill>
                <a:latin typeface="Cambria"/>
                <a:cs typeface="Cambria"/>
              </a:rPr>
              <a:t>=</a:t>
            </a:r>
            <a:r>
              <a:rPr kern="0" spc="10" dirty="0">
                <a:solidFill>
                  <a:sysClr val="windowText" lastClr="000000"/>
                </a:solidFill>
                <a:latin typeface="Cambria"/>
                <a:cs typeface="Cambria"/>
              </a:rPr>
              <a:t> </a:t>
            </a:r>
            <a:r>
              <a:rPr i="1" kern="0" spc="-20" dirty="0">
                <a:solidFill>
                  <a:sysClr val="windowText" lastClr="000000"/>
                </a:solidFill>
                <a:latin typeface="Palatino Linotype"/>
                <a:cs typeface="Palatino Linotype"/>
              </a:rPr>
              <a:t>&amp;</a:t>
            </a:r>
            <a:r>
              <a:rPr sz="2700" kern="0" spc="-30" baseline="-21604" dirty="0">
                <a:solidFill>
                  <a:sysClr val="windowText" lastClr="000000"/>
                </a:solidFill>
                <a:latin typeface="Courier New"/>
                <a:cs typeface="Courier New"/>
              </a:rPr>
              <a:t>(</a:t>
            </a:r>
            <a:r>
              <a:rPr i="1" kern="0" spc="-20" dirty="0">
                <a:solidFill>
                  <a:srgbClr val="CE1C00"/>
                </a:solidFill>
                <a:latin typeface="Palatino Linotype"/>
                <a:cs typeface="Palatino Linotype"/>
              </a:rPr>
              <a:t>y</a:t>
            </a:r>
            <a:r>
              <a:rPr i="1" kern="0" spc="105" dirty="0">
                <a:solidFill>
                  <a:srgbClr val="CE1C00"/>
                </a:solidFill>
                <a:latin typeface="Palatino Linotype"/>
                <a:cs typeface="Palatino Linotype"/>
              </a:rPr>
              <a:t> </a:t>
            </a:r>
            <a:r>
              <a:rPr kern="0" spc="229" dirty="0">
                <a:solidFill>
                  <a:sysClr val="windowText" lastClr="000000"/>
                </a:solidFill>
                <a:latin typeface="Cambria"/>
                <a:cs typeface="Cambria"/>
              </a:rPr>
              <a:t>=</a:t>
            </a:r>
            <a:r>
              <a:rPr kern="0" spc="55" dirty="0">
                <a:solidFill>
                  <a:sysClr val="windowText" lastClr="000000"/>
                </a:solidFill>
                <a:latin typeface="Cambria"/>
                <a:cs typeface="Cambria"/>
              </a:rPr>
              <a:t> </a:t>
            </a:r>
            <a:r>
              <a:rPr kern="0" dirty="0">
                <a:solidFill>
                  <a:srgbClr val="A66500"/>
                </a:solidFill>
                <a:latin typeface="Cambria"/>
                <a:cs typeface="Cambria"/>
              </a:rPr>
              <a:t>1</a:t>
            </a:r>
            <a:r>
              <a:rPr kern="0" spc="495" dirty="0">
                <a:solidFill>
                  <a:srgbClr val="A66500"/>
                </a:solidFill>
                <a:latin typeface="Cambria"/>
                <a:cs typeface="Cambria"/>
              </a:rPr>
              <a:t> </a:t>
            </a:r>
            <a:r>
              <a:rPr i="1" kern="0" spc="204" dirty="0">
                <a:solidFill>
                  <a:srgbClr val="FFA400"/>
                </a:solidFill>
                <a:latin typeface="Palatino Linotype"/>
                <a:cs typeface="Palatino Linotype"/>
              </a:rPr>
              <a:t>'</a:t>
            </a:r>
            <a:r>
              <a:rPr kern="0" spc="204" dirty="0">
                <a:solidFill>
                  <a:sysClr val="windowText" lastClr="000000"/>
                </a:solidFill>
                <a:latin typeface="Cambria"/>
                <a:cs typeface="Cambria"/>
              </a:rPr>
              <a:t>;</a:t>
            </a:r>
            <a:r>
              <a:rPr kern="0" spc="-100" dirty="0">
                <a:solidFill>
                  <a:sysClr val="windowText" lastClr="000000"/>
                </a:solidFill>
                <a:latin typeface="Cambria"/>
                <a:cs typeface="Cambria"/>
              </a:rPr>
              <a:t> </a:t>
            </a:r>
            <a:r>
              <a:rPr sz="2700" kern="0" spc="-2370" baseline="26234" dirty="0">
                <a:solidFill>
                  <a:srgbClr val="00A9FF"/>
                </a:solidFill>
                <a:latin typeface="Lucida Sans Unicode"/>
                <a:cs typeface="Lucida Sans Unicode"/>
              </a:rPr>
              <a:t>→</a:t>
            </a:r>
            <a:r>
              <a:rPr kern="0" spc="-60" dirty="0">
                <a:solidFill>
                  <a:srgbClr val="00A9FF"/>
                </a:solidFill>
                <a:latin typeface="Cambria"/>
                <a:cs typeface="Cambria"/>
              </a:rPr>
              <a:t>w</a:t>
            </a:r>
            <a:r>
              <a:rPr kern="0" spc="-215" dirty="0">
                <a:solidFill>
                  <a:srgbClr val="00A9FF"/>
                </a:solidFill>
                <a:latin typeface="Cambria"/>
                <a:cs typeface="Cambria"/>
              </a:rPr>
              <a:t> </a:t>
            </a:r>
            <a:r>
              <a:rPr kern="0" spc="-25" dirty="0">
                <a:solidFill>
                  <a:sysClr val="windowText" lastClr="000000"/>
                </a:solidFill>
                <a:latin typeface="Arial"/>
                <a:cs typeface="Arial"/>
              </a:rPr>
              <a:t>,</a:t>
            </a:r>
            <a:r>
              <a:rPr i="1" kern="0" spc="-25" dirty="0">
                <a:solidFill>
                  <a:srgbClr val="00A9FF"/>
                </a:solidFill>
                <a:latin typeface="Palatino Linotype"/>
                <a:cs typeface="Palatino Linotype"/>
              </a:rPr>
              <a:t>b</a:t>
            </a:r>
            <a:r>
              <a:rPr sz="2700" kern="0" spc="-37" baseline="-21604" dirty="0">
                <a:solidFill>
                  <a:sysClr val="windowText" lastClr="000000"/>
                </a:solidFill>
                <a:latin typeface="Courier New"/>
                <a:cs typeface="Courier New"/>
              </a:rPr>
              <a:t>)</a:t>
            </a:r>
            <a:endParaRPr sz="2700" kern="0" baseline="-21604" dirty="0">
              <a:solidFill>
                <a:sysClr val="windowText" lastClr="000000"/>
              </a:solidFill>
              <a:latin typeface="Courier New"/>
              <a:cs typeface="Courier New"/>
            </a:endParaRPr>
          </a:p>
        </p:txBody>
      </p:sp>
      <p:grpSp>
        <p:nvGrpSpPr>
          <p:cNvPr id="21" name="object 24">
            <a:extLst>
              <a:ext uri="{FF2B5EF4-FFF2-40B4-BE49-F238E27FC236}">
                <a16:creationId xmlns:a16="http://schemas.microsoft.com/office/drawing/2014/main" id="{FC1FEA3F-C352-4F72-B182-10AB74D5713D}"/>
              </a:ext>
            </a:extLst>
          </p:cNvPr>
          <p:cNvGrpSpPr/>
          <p:nvPr/>
        </p:nvGrpSpPr>
        <p:grpSpPr>
          <a:xfrm>
            <a:off x="1530291" y="2060033"/>
            <a:ext cx="2266950" cy="972819"/>
            <a:chOff x="405749" y="759216"/>
            <a:chExt cx="2266950" cy="972819"/>
          </a:xfrm>
        </p:grpSpPr>
        <p:pic>
          <p:nvPicPr>
            <p:cNvPr id="22" name="object 25">
              <a:extLst>
                <a:ext uri="{FF2B5EF4-FFF2-40B4-BE49-F238E27FC236}">
                  <a16:creationId xmlns:a16="http://schemas.microsoft.com/office/drawing/2014/main" id="{B9F8D7A5-2C3D-F6F4-EACF-1A512D691C89}"/>
                </a:ext>
              </a:extLst>
            </p:cNvPr>
            <p:cNvPicPr/>
            <p:nvPr/>
          </p:nvPicPr>
          <p:blipFill>
            <a:blip r:embed="rId5" cstate="print"/>
            <a:stretch>
              <a:fillRect/>
            </a:stretch>
          </p:blipFill>
          <p:spPr>
            <a:xfrm>
              <a:off x="1526425" y="778647"/>
              <a:ext cx="105479" cy="199799"/>
            </a:xfrm>
            <a:prstGeom prst="rect">
              <a:avLst/>
            </a:prstGeom>
          </p:spPr>
        </p:pic>
        <p:pic>
          <p:nvPicPr>
            <p:cNvPr id="23" name="object 26">
              <a:extLst>
                <a:ext uri="{FF2B5EF4-FFF2-40B4-BE49-F238E27FC236}">
                  <a16:creationId xmlns:a16="http://schemas.microsoft.com/office/drawing/2014/main" id="{8CD7101C-A398-8C43-5FA2-4C692A210360}"/>
                </a:ext>
              </a:extLst>
            </p:cNvPr>
            <p:cNvPicPr/>
            <p:nvPr/>
          </p:nvPicPr>
          <p:blipFill>
            <a:blip r:embed="rId6" cstate="print"/>
            <a:stretch>
              <a:fillRect/>
            </a:stretch>
          </p:blipFill>
          <p:spPr>
            <a:xfrm>
              <a:off x="1470986" y="1356446"/>
              <a:ext cx="1093680" cy="198360"/>
            </a:xfrm>
            <a:prstGeom prst="rect">
              <a:avLst/>
            </a:prstGeom>
          </p:spPr>
        </p:pic>
        <p:pic>
          <p:nvPicPr>
            <p:cNvPr id="24" name="object 27">
              <a:extLst>
                <a:ext uri="{FF2B5EF4-FFF2-40B4-BE49-F238E27FC236}">
                  <a16:creationId xmlns:a16="http://schemas.microsoft.com/office/drawing/2014/main" id="{0C8EE1B1-E372-2ADC-550F-C2DEE7F9AAF7}"/>
                </a:ext>
              </a:extLst>
            </p:cNvPr>
            <p:cNvPicPr/>
            <p:nvPr/>
          </p:nvPicPr>
          <p:blipFill>
            <a:blip r:embed="rId7" cstate="print"/>
            <a:stretch>
              <a:fillRect/>
            </a:stretch>
          </p:blipFill>
          <p:spPr>
            <a:xfrm>
              <a:off x="1142305" y="1115246"/>
              <a:ext cx="126359" cy="165960"/>
            </a:xfrm>
            <a:prstGeom prst="rect">
              <a:avLst/>
            </a:prstGeom>
          </p:spPr>
        </p:pic>
        <p:pic>
          <p:nvPicPr>
            <p:cNvPr id="25" name="object 28">
              <a:extLst>
                <a:ext uri="{FF2B5EF4-FFF2-40B4-BE49-F238E27FC236}">
                  <a16:creationId xmlns:a16="http://schemas.microsoft.com/office/drawing/2014/main" id="{89791069-88EE-7662-E5AE-AE488F6C9C72}"/>
                </a:ext>
              </a:extLst>
            </p:cNvPr>
            <p:cNvPicPr/>
            <p:nvPr/>
          </p:nvPicPr>
          <p:blipFill>
            <a:blip r:embed="rId8" cstate="print"/>
            <a:stretch>
              <a:fillRect/>
            </a:stretch>
          </p:blipFill>
          <p:spPr>
            <a:xfrm>
              <a:off x="600865" y="1592246"/>
              <a:ext cx="667439" cy="139680"/>
            </a:xfrm>
            <a:prstGeom prst="rect">
              <a:avLst/>
            </a:prstGeom>
          </p:spPr>
        </p:pic>
        <p:sp>
          <p:nvSpPr>
            <p:cNvPr id="26" name="object 29">
              <a:extLst>
                <a:ext uri="{FF2B5EF4-FFF2-40B4-BE49-F238E27FC236}">
                  <a16:creationId xmlns:a16="http://schemas.microsoft.com/office/drawing/2014/main" id="{4B89039D-85EB-0F12-A371-E8CE43DB2FA4}"/>
                </a:ext>
              </a:extLst>
            </p:cNvPr>
            <p:cNvSpPr/>
            <p:nvPr/>
          </p:nvSpPr>
          <p:spPr>
            <a:xfrm>
              <a:off x="424799" y="978175"/>
              <a:ext cx="487680" cy="8255"/>
            </a:xfrm>
            <a:custGeom>
              <a:avLst/>
              <a:gdLst/>
              <a:ahLst/>
              <a:cxnLst/>
              <a:rect l="l" t="t" r="r" b="b"/>
              <a:pathLst>
                <a:path w="487680" h="8255">
                  <a:moveTo>
                    <a:pt x="487444" y="7990"/>
                  </a:moveTo>
                  <a:lnTo>
                    <a:pt x="0" y="0"/>
                  </a:lnTo>
                </a:path>
              </a:pathLst>
            </a:custGeom>
            <a:ln w="38100">
              <a:solidFill>
                <a:srgbClr val="7030A0"/>
              </a:solidFill>
              <a:prstDash val="sysDot"/>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30">
              <a:extLst>
                <a:ext uri="{FF2B5EF4-FFF2-40B4-BE49-F238E27FC236}">
                  <a16:creationId xmlns:a16="http://schemas.microsoft.com/office/drawing/2014/main" id="{DDC7BD2A-A452-9B98-8077-81DCCEF0C32D}"/>
                </a:ext>
              </a:extLst>
            </p:cNvPr>
            <p:cNvSpPr/>
            <p:nvPr/>
          </p:nvSpPr>
          <p:spPr>
            <a:xfrm>
              <a:off x="1627249" y="978175"/>
              <a:ext cx="1026160" cy="9525"/>
            </a:xfrm>
            <a:custGeom>
              <a:avLst/>
              <a:gdLst/>
              <a:ahLst/>
              <a:cxnLst/>
              <a:rect l="l" t="t" r="r" b="b"/>
              <a:pathLst>
                <a:path w="1026160" h="9525">
                  <a:moveTo>
                    <a:pt x="1025914" y="0"/>
                  </a:moveTo>
                  <a:lnTo>
                    <a:pt x="0" y="9063"/>
                  </a:lnTo>
                </a:path>
              </a:pathLst>
            </a:custGeom>
            <a:ln w="38100">
              <a:solidFill>
                <a:srgbClr val="7030A0"/>
              </a:solidFill>
              <a:prstDash val="sysDot"/>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8" name="object 31">
              <a:extLst>
                <a:ext uri="{FF2B5EF4-FFF2-40B4-BE49-F238E27FC236}">
                  <a16:creationId xmlns:a16="http://schemas.microsoft.com/office/drawing/2014/main" id="{B32DF418-2DC0-29B2-0488-78558BFA32F9}"/>
                </a:ext>
              </a:extLst>
            </p:cNvPr>
            <p:cNvPicPr/>
            <p:nvPr/>
          </p:nvPicPr>
          <p:blipFill>
            <a:blip r:embed="rId9" cstate="print"/>
            <a:stretch>
              <a:fillRect/>
            </a:stretch>
          </p:blipFill>
          <p:spPr>
            <a:xfrm>
              <a:off x="1758036" y="759216"/>
              <a:ext cx="142919" cy="115919"/>
            </a:xfrm>
            <a:prstGeom prst="rect">
              <a:avLst/>
            </a:prstGeom>
          </p:spPr>
        </p:pic>
        <p:pic>
          <p:nvPicPr>
            <p:cNvPr id="29" name="object 32">
              <a:extLst>
                <a:ext uri="{FF2B5EF4-FFF2-40B4-BE49-F238E27FC236}">
                  <a16:creationId xmlns:a16="http://schemas.microsoft.com/office/drawing/2014/main" id="{76ED0BE8-F2F0-5122-EE4F-39EAE9F50FF1}"/>
                </a:ext>
              </a:extLst>
            </p:cNvPr>
            <p:cNvPicPr/>
            <p:nvPr/>
          </p:nvPicPr>
          <p:blipFill>
            <a:blip r:embed="rId10" cstate="print"/>
            <a:stretch>
              <a:fillRect/>
            </a:stretch>
          </p:blipFill>
          <p:spPr>
            <a:xfrm>
              <a:off x="948757" y="1113457"/>
              <a:ext cx="132480" cy="165960"/>
            </a:xfrm>
            <a:prstGeom prst="rect">
              <a:avLst/>
            </a:prstGeom>
          </p:spPr>
        </p:pic>
      </p:grpSp>
      <p:sp>
        <p:nvSpPr>
          <p:cNvPr id="30" name="object 33">
            <a:extLst>
              <a:ext uri="{FF2B5EF4-FFF2-40B4-BE49-F238E27FC236}">
                <a16:creationId xmlns:a16="http://schemas.microsoft.com/office/drawing/2014/main" id="{9406A7FB-961E-828D-1E48-EA50FC36C286}"/>
              </a:ext>
            </a:extLst>
          </p:cNvPr>
          <p:cNvSpPr txBox="1"/>
          <p:nvPr/>
        </p:nvSpPr>
        <p:spPr>
          <a:xfrm>
            <a:off x="2042272" y="3775324"/>
            <a:ext cx="1652905" cy="312906"/>
          </a:xfrm>
          <a:prstGeom prst="rect">
            <a:avLst/>
          </a:prstGeom>
          <a:ln w="38100">
            <a:solidFill>
              <a:srgbClr val="0096FF"/>
            </a:solidFill>
          </a:ln>
        </p:spPr>
        <p:txBody>
          <a:bodyPr vert="horz" wrap="square" lIns="0" tIns="50800" rIns="0" bIns="0" rtlCol="0">
            <a:spAutoFit/>
          </a:bodyPr>
          <a:lstStyle/>
          <a:p>
            <a:pPr marL="64135" defTabSz="914400" eaLnBrk="1" fontAlgn="auto" hangingPunct="1">
              <a:spcBef>
                <a:spcPts val="400"/>
              </a:spcBef>
              <a:spcAft>
                <a:spcPts val="0"/>
              </a:spcAft>
              <a:buClrTx/>
              <a:buSzTx/>
              <a:buFontTx/>
              <a:buNone/>
            </a:pPr>
            <a:r>
              <a:rPr sz="1700" i="1" kern="0" spc="90" dirty="0">
                <a:solidFill>
                  <a:srgbClr val="00A9FF"/>
                </a:solidFill>
                <a:latin typeface="Palatino Linotype"/>
                <a:cs typeface="Palatino Linotype"/>
              </a:rPr>
              <a:t>z</a:t>
            </a:r>
            <a:r>
              <a:rPr sz="1700" i="1" kern="0" spc="110" dirty="0">
                <a:solidFill>
                  <a:srgbClr val="00A9FF"/>
                </a:solidFill>
                <a:latin typeface="Palatino Linotype"/>
                <a:cs typeface="Palatino Linotype"/>
              </a:rPr>
              <a:t> </a:t>
            </a:r>
            <a:r>
              <a:rPr sz="1700" kern="0" spc="215" dirty="0">
                <a:solidFill>
                  <a:sysClr val="windowText" lastClr="000000"/>
                </a:solidFill>
                <a:latin typeface="Cambria"/>
                <a:cs typeface="Cambria"/>
              </a:rPr>
              <a:t>=</a:t>
            </a:r>
            <a:r>
              <a:rPr sz="1700" kern="0" spc="100" dirty="0">
                <a:solidFill>
                  <a:sysClr val="windowText" lastClr="000000"/>
                </a:solidFill>
                <a:latin typeface="Cambria"/>
                <a:cs typeface="Cambria"/>
              </a:rPr>
              <a:t> </a:t>
            </a:r>
            <a:r>
              <a:rPr sz="2550" kern="0" spc="-2220" baseline="26143" dirty="0">
                <a:solidFill>
                  <a:srgbClr val="00A9FF"/>
                </a:solidFill>
                <a:latin typeface="Lucida Sans Unicode"/>
                <a:cs typeface="Lucida Sans Unicode"/>
              </a:rPr>
              <a:t>→</a:t>
            </a:r>
            <a:r>
              <a:rPr sz="1700" kern="0" spc="-50" dirty="0">
                <a:solidFill>
                  <a:srgbClr val="00A9FF"/>
                </a:solidFill>
                <a:latin typeface="Cambria"/>
                <a:cs typeface="Cambria"/>
              </a:rPr>
              <a:t>w</a:t>
            </a:r>
            <a:r>
              <a:rPr sz="1700" kern="0" spc="-165" dirty="0">
                <a:solidFill>
                  <a:sysClr val="windowText" lastClr="000000"/>
                </a:solidFill>
                <a:latin typeface="Lucida Sans Unicode"/>
                <a:cs typeface="Lucida Sans Unicode"/>
              </a:rPr>
              <a:t> </a:t>
            </a:r>
            <a:r>
              <a:rPr sz="2550" kern="0" spc="-1860" baseline="26143" dirty="0">
                <a:solidFill>
                  <a:srgbClr val="FFA400"/>
                </a:solidFill>
                <a:latin typeface="Lucida Sans Unicode"/>
                <a:cs typeface="Lucida Sans Unicode"/>
              </a:rPr>
              <a:t>→</a:t>
            </a:r>
            <a:r>
              <a:rPr sz="1700" kern="0" spc="-5" dirty="0">
                <a:solidFill>
                  <a:srgbClr val="FFA400"/>
                </a:solidFill>
                <a:latin typeface="Cambria"/>
                <a:cs typeface="Cambria"/>
              </a:rPr>
              <a:t>x</a:t>
            </a:r>
            <a:r>
              <a:rPr sz="1700" kern="0" spc="370" dirty="0">
                <a:solidFill>
                  <a:srgbClr val="FFA400"/>
                </a:solidFill>
                <a:latin typeface="Cambria"/>
                <a:cs typeface="Cambria"/>
              </a:rPr>
              <a:t> </a:t>
            </a:r>
            <a:r>
              <a:rPr sz="1700" kern="0" spc="215" dirty="0">
                <a:solidFill>
                  <a:sysClr val="windowText" lastClr="000000"/>
                </a:solidFill>
                <a:latin typeface="Cambria"/>
                <a:cs typeface="Cambria"/>
              </a:rPr>
              <a:t>+</a:t>
            </a:r>
            <a:r>
              <a:rPr sz="1700" kern="0" spc="5" dirty="0">
                <a:solidFill>
                  <a:sysClr val="windowText" lastClr="000000"/>
                </a:solidFill>
                <a:latin typeface="Cambria"/>
                <a:cs typeface="Cambria"/>
              </a:rPr>
              <a:t> </a:t>
            </a:r>
            <a:r>
              <a:rPr sz="1700" i="1" kern="0" spc="-50" dirty="0">
                <a:solidFill>
                  <a:srgbClr val="00A9FF"/>
                </a:solidFill>
                <a:latin typeface="Palatino Linotype"/>
                <a:cs typeface="Palatino Linotype"/>
              </a:rPr>
              <a:t>b</a:t>
            </a:r>
            <a:endParaRPr sz="1700" kern="0" dirty="0">
              <a:solidFill>
                <a:sysClr val="windowText" lastClr="000000"/>
              </a:solidFill>
              <a:latin typeface="Palatino Linotype"/>
              <a:cs typeface="Palatino Linotype"/>
            </a:endParaRPr>
          </a:p>
        </p:txBody>
      </p:sp>
      <p:sp>
        <p:nvSpPr>
          <p:cNvPr id="31" name="object 34">
            <a:extLst>
              <a:ext uri="{FF2B5EF4-FFF2-40B4-BE49-F238E27FC236}">
                <a16:creationId xmlns:a16="http://schemas.microsoft.com/office/drawing/2014/main" id="{FD6A48B7-14DC-4986-EA18-05A5A42F543F}"/>
              </a:ext>
            </a:extLst>
          </p:cNvPr>
          <p:cNvSpPr/>
          <p:nvPr/>
        </p:nvSpPr>
        <p:spPr>
          <a:xfrm>
            <a:off x="1794404" y="5070119"/>
            <a:ext cx="1779270" cy="605155"/>
          </a:xfrm>
          <a:custGeom>
            <a:avLst/>
            <a:gdLst/>
            <a:ahLst/>
            <a:cxnLst/>
            <a:rect l="l" t="t" r="r" b="b"/>
            <a:pathLst>
              <a:path w="1779270" h="605154">
                <a:moveTo>
                  <a:pt x="0" y="0"/>
                </a:moveTo>
                <a:lnTo>
                  <a:pt x="1779038" y="0"/>
                </a:lnTo>
                <a:lnTo>
                  <a:pt x="1779038" y="604691"/>
                </a:lnTo>
                <a:lnTo>
                  <a:pt x="0" y="604691"/>
                </a:lnTo>
                <a:lnTo>
                  <a:pt x="0" y="0"/>
                </a:lnTo>
                <a:close/>
              </a:path>
            </a:pathLst>
          </a:custGeom>
          <a:ln w="38100">
            <a:solidFill>
              <a:srgbClr val="C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35">
            <a:extLst>
              <a:ext uri="{FF2B5EF4-FFF2-40B4-BE49-F238E27FC236}">
                <a16:creationId xmlns:a16="http://schemas.microsoft.com/office/drawing/2014/main" id="{5F92DBA1-71F9-7049-70BF-6FAE8B92EF29}"/>
              </a:ext>
            </a:extLst>
          </p:cNvPr>
          <p:cNvSpPr txBox="1"/>
          <p:nvPr/>
        </p:nvSpPr>
        <p:spPr>
          <a:xfrm>
            <a:off x="1859173" y="5207787"/>
            <a:ext cx="589280" cy="284480"/>
          </a:xfrm>
          <a:prstGeom prst="rect">
            <a:avLst/>
          </a:prstGeom>
        </p:spPr>
        <p:txBody>
          <a:bodyPr vert="horz" wrap="square" lIns="0" tIns="12065" rIns="0" bIns="0" rtlCol="0">
            <a:spAutoFit/>
          </a:bodyPr>
          <a:lstStyle/>
          <a:p>
            <a:pPr defTabSz="914400" eaLnBrk="1" fontAlgn="auto" hangingPunct="1">
              <a:spcBef>
                <a:spcPts val="95"/>
              </a:spcBef>
              <a:spcAft>
                <a:spcPts val="0"/>
              </a:spcAft>
              <a:buClrTx/>
              <a:buSzTx/>
              <a:buFontTx/>
              <a:buNone/>
            </a:pPr>
            <a:r>
              <a:rPr sz="1700" i="1" kern="0" dirty="0">
                <a:solidFill>
                  <a:srgbClr val="CE1C00"/>
                </a:solidFill>
                <a:latin typeface="Palatino Linotype"/>
                <a:cs typeface="Palatino Linotype"/>
              </a:rPr>
              <a:t>g</a:t>
            </a:r>
            <a:r>
              <a:rPr sz="1700" kern="0" dirty="0">
                <a:solidFill>
                  <a:sysClr val="windowText" lastClr="000000"/>
                </a:solidFill>
                <a:latin typeface="Cambria"/>
                <a:cs typeface="Cambria"/>
              </a:rPr>
              <a:t>(</a:t>
            </a:r>
            <a:r>
              <a:rPr sz="1700" i="1" kern="0" dirty="0">
                <a:solidFill>
                  <a:srgbClr val="00A9FF"/>
                </a:solidFill>
                <a:latin typeface="Palatino Linotype"/>
                <a:cs typeface="Palatino Linotype"/>
              </a:rPr>
              <a:t>z</a:t>
            </a:r>
            <a:r>
              <a:rPr sz="1700" kern="0" dirty="0">
                <a:solidFill>
                  <a:sysClr val="windowText" lastClr="000000"/>
                </a:solidFill>
                <a:latin typeface="Cambria"/>
                <a:cs typeface="Cambria"/>
              </a:rPr>
              <a:t>)</a:t>
            </a:r>
            <a:r>
              <a:rPr sz="1700" kern="0" spc="80" dirty="0">
                <a:solidFill>
                  <a:sysClr val="windowText" lastClr="000000"/>
                </a:solidFill>
                <a:latin typeface="Cambria"/>
                <a:cs typeface="Cambria"/>
              </a:rPr>
              <a:t> </a:t>
            </a:r>
            <a:r>
              <a:rPr sz="1700" kern="0" spc="165" dirty="0">
                <a:solidFill>
                  <a:sysClr val="windowText" lastClr="000000"/>
                </a:solidFill>
                <a:latin typeface="Cambria"/>
                <a:cs typeface="Cambria"/>
              </a:rPr>
              <a:t>=</a:t>
            </a:r>
            <a:endParaRPr sz="1700" kern="0">
              <a:solidFill>
                <a:sysClr val="windowText" lastClr="000000"/>
              </a:solidFill>
              <a:latin typeface="Cambria"/>
              <a:cs typeface="Cambria"/>
            </a:endParaRPr>
          </a:p>
        </p:txBody>
      </p:sp>
      <p:sp>
        <p:nvSpPr>
          <p:cNvPr id="62" name="object 36">
            <a:extLst>
              <a:ext uri="{FF2B5EF4-FFF2-40B4-BE49-F238E27FC236}">
                <a16:creationId xmlns:a16="http://schemas.microsoft.com/office/drawing/2014/main" id="{2E2893CE-255C-F16E-ACA0-BA6ACFC11CC3}"/>
              </a:ext>
            </a:extLst>
          </p:cNvPr>
          <p:cNvSpPr/>
          <p:nvPr/>
        </p:nvSpPr>
        <p:spPr>
          <a:xfrm>
            <a:off x="2497799" y="5374296"/>
            <a:ext cx="679450" cy="14604"/>
          </a:xfrm>
          <a:custGeom>
            <a:avLst/>
            <a:gdLst/>
            <a:ahLst/>
            <a:cxnLst/>
            <a:rect l="l" t="t" r="r" b="b"/>
            <a:pathLst>
              <a:path w="679450" h="14604">
                <a:moveTo>
                  <a:pt x="678917" y="0"/>
                </a:moveTo>
                <a:lnTo>
                  <a:pt x="0" y="0"/>
                </a:lnTo>
                <a:lnTo>
                  <a:pt x="0" y="14433"/>
                </a:lnTo>
                <a:lnTo>
                  <a:pt x="678917" y="14433"/>
                </a:lnTo>
                <a:lnTo>
                  <a:pt x="678917"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37">
            <a:extLst>
              <a:ext uri="{FF2B5EF4-FFF2-40B4-BE49-F238E27FC236}">
                <a16:creationId xmlns:a16="http://schemas.microsoft.com/office/drawing/2014/main" id="{57740159-E08D-36F4-AA78-6B92A30D052E}"/>
              </a:ext>
            </a:extLst>
          </p:cNvPr>
          <p:cNvSpPr txBox="1"/>
          <p:nvPr/>
        </p:nvSpPr>
        <p:spPr>
          <a:xfrm>
            <a:off x="2493941" y="5000986"/>
            <a:ext cx="699770" cy="652780"/>
          </a:xfrm>
          <a:prstGeom prst="rect">
            <a:avLst/>
          </a:prstGeom>
        </p:spPr>
        <p:txBody>
          <a:bodyPr vert="horz" wrap="square" lIns="0" tIns="66675" rIns="0" bIns="0" rtlCol="0">
            <a:spAutoFit/>
          </a:bodyPr>
          <a:lstStyle/>
          <a:p>
            <a:pPr marR="5080" algn="ctr" defTabSz="914400" eaLnBrk="1" fontAlgn="auto" hangingPunct="1">
              <a:spcBef>
                <a:spcPts val="525"/>
              </a:spcBef>
              <a:spcAft>
                <a:spcPts val="0"/>
              </a:spcAft>
              <a:buClrTx/>
              <a:buSzTx/>
              <a:buFontTx/>
              <a:buNone/>
            </a:pPr>
            <a:r>
              <a:rPr sz="1700" kern="0" spc="-50" dirty="0">
                <a:solidFill>
                  <a:sysClr val="windowText" lastClr="000000"/>
                </a:solidFill>
                <a:latin typeface="Cambria"/>
                <a:cs typeface="Cambria"/>
              </a:rPr>
              <a:t>1</a:t>
            </a:r>
            <a:endParaRPr sz="1700" kern="0">
              <a:solidFill>
                <a:sysClr val="windowText" lastClr="000000"/>
              </a:solidFill>
              <a:latin typeface="Cambria"/>
              <a:cs typeface="Cambria"/>
            </a:endParaRPr>
          </a:p>
          <a:p>
            <a:pPr marR="5080" algn="ctr" defTabSz="914400" eaLnBrk="1" fontAlgn="auto" hangingPunct="1">
              <a:spcBef>
                <a:spcPts val="430"/>
              </a:spcBef>
              <a:spcAft>
                <a:spcPts val="0"/>
              </a:spcAft>
              <a:buClrTx/>
              <a:buSzTx/>
              <a:buFontTx/>
              <a:buNone/>
            </a:pPr>
            <a:r>
              <a:rPr sz="1700" kern="0" dirty="0">
                <a:solidFill>
                  <a:sysClr val="windowText" lastClr="000000"/>
                </a:solidFill>
                <a:latin typeface="Cambria"/>
                <a:cs typeface="Cambria"/>
              </a:rPr>
              <a:t>1</a:t>
            </a:r>
            <a:r>
              <a:rPr sz="1700" kern="0" spc="-50" dirty="0">
                <a:solidFill>
                  <a:sysClr val="windowText" lastClr="000000"/>
                </a:solidFill>
                <a:latin typeface="Cambria"/>
                <a:cs typeface="Cambria"/>
              </a:rPr>
              <a:t> </a:t>
            </a:r>
            <a:r>
              <a:rPr sz="1700" kern="0" spc="215" dirty="0">
                <a:solidFill>
                  <a:sysClr val="windowText" lastClr="000000"/>
                </a:solidFill>
                <a:latin typeface="Cambria"/>
                <a:cs typeface="Cambria"/>
              </a:rPr>
              <a:t>+</a:t>
            </a:r>
            <a:r>
              <a:rPr sz="1700" kern="0" spc="-45" dirty="0">
                <a:solidFill>
                  <a:sysClr val="windowText" lastClr="000000"/>
                </a:solidFill>
                <a:latin typeface="Cambria"/>
                <a:cs typeface="Cambria"/>
              </a:rPr>
              <a:t> </a:t>
            </a:r>
            <a:r>
              <a:rPr sz="1700" i="1" kern="0" spc="-25" dirty="0">
                <a:solidFill>
                  <a:sysClr val="windowText" lastClr="000000"/>
                </a:solidFill>
                <a:latin typeface="Palatino Linotype"/>
                <a:cs typeface="Palatino Linotype"/>
              </a:rPr>
              <a:t>e</a:t>
            </a:r>
            <a:r>
              <a:rPr kern="0" spc="-37" baseline="20833" dirty="0">
                <a:solidFill>
                  <a:sysClr val="windowText" lastClr="000000"/>
                </a:solidFill>
                <a:latin typeface="Lucida Sans Unicode"/>
                <a:cs typeface="Lucida Sans Unicode"/>
              </a:rPr>
              <a:t>−</a:t>
            </a:r>
            <a:r>
              <a:rPr i="1" kern="0" spc="-37" baseline="20833" dirty="0">
                <a:solidFill>
                  <a:srgbClr val="00A9FF"/>
                </a:solidFill>
                <a:latin typeface="Palatino Linotype"/>
                <a:cs typeface="Palatino Linotype"/>
              </a:rPr>
              <a:t>z</a:t>
            </a:r>
            <a:endParaRPr kern="0" baseline="20833">
              <a:solidFill>
                <a:sysClr val="windowText" lastClr="000000"/>
              </a:solidFill>
              <a:latin typeface="Palatino Linotype"/>
              <a:cs typeface="Palatino Linotype"/>
            </a:endParaRPr>
          </a:p>
        </p:txBody>
      </p:sp>
      <p:pic>
        <p:nvPicPr>
          <p:cNvPr id="5124" name="object 39">
            <a:extLst>
              <a:ext uri="{FF2B5EF4-FFF2-40B4-BE49-F238E27FC236}">
                <a16:creationId xmlns:a16="http://schemas.microsoft.com/office/drawing/2014/main" id="{B0938741-47AF-04D0-BCDE-3FCEFB7000FC}"/>
              </a:ext>
            </a:extLst>
          </p:cNvPr>
          <p:cNvPicPr/>
          <p:nvPr/>
        </p:nvPicPr>
        <p:blipFill>
          <a:blip r:embed="rId11" cstate="print"/>
          <a:stretch>
            <a:fillRect/>
          </a:stretch>
        </p:blipFill>
        <p:spPr>
          <a:xfrm>
            <a:off x="2816165" y="4261011"/>
            <a:ext cx="122760" cy="249839"/>
          </a:xfrm>
          <a:prstGeom prst="rect">
            <a:avLst/>
          </a:prstGeom>
        </p:spPr>
      </p:pic>
      <p:pic>
        <p:nvPicPr>
          <p:cNvPr id="5125" name="object 40">
            <a:extLst>
              <a:ext uri="{FF2B5EF4-FFF2-40B4-BE49-F238E27FC236}">
                <a16:creationId xmlns:a16="http://schemas.microsoft.com/office/drawing/2014/main" id="{BCAB7380-F562-D067-364A-0BAF46B9CD24}"/>
              </a:ext>
            </a:extLst>
          </p:cNvPr>
          <p:cNvPicPr/>
          <p:nvPr/>
        </p:nvPicPr>
        <p:blipFill>
          <a:blip r:embed="rId12" cstate="print"/>
          <a:stretch>
            <a:fillRect/>
          </a:stretch>
        </p:blipFill>
        <p:spPr>
          <a:xfrm>
            <a:off x="2798544" y="4559836"/>
            <a:ext cx="163042" cy="118388"/>
          </a:xfrm>
          <a:prstGeom prst="rect">
            <a:avLst/>
          </a:prstGeom>
        </p:spPr>
      </p:pic>
      <p:pic>
        <p:nvPicPr>
          <p:cNvPr id="5126" name="object 41">
            <a:extLst>
              <a:ext uri="{FF2B5EF4-FFF2-40B4-BE49-F238E27FC236}">
                <a16:creationId xmlns:a16="http://schemas.microsoft.com/office/drawing/2014/main" id="{11AE9B84-E9B6-0892-7D8B-AF2D67E2A5EF}"/>
              </a:ext>
            </a:extLst>
          </p:cNvPr>
          <p:cNvPicPr/>
          <p:nvPr/>
        </p:nvPicPr>
        <p:blipFill>
          <a:blip r:embed="rId13" cstate="print"/>
          <a:stretch>
            <a:fillRect/>
          </a:stretch>
        </p:blipFill>
        <p:spPr>
          <a:xfrm>
            <a:off x="2798885" y="4776181"/>
            <a:ext cx="139680" cy="257018"/>
          </a:xfrm>
          <a:prstGeom prst="rect">
            <a:avLst/>
          </a:prstGeom>
        </p:spPr>
      </p:pic>
      <p:sp>
        <p:nvSpPr>
          <p:cNvPr id="5127" name="object 42">
            <a:extLst>
              <a:ext uri="{FF2B5EF4-FFF2-40B4-BE49-F238E27FC236}">
                <a16:creationId xmlns:a16="http://schemas.microsoft.com/office/drawing/2014/main" id="{E4501AAF-0B05-072F-7BF6-3786DAC4CA36}"/>
              </a:ext>
            </a:extLst>
          </p:cNvPr>
          <p:cNvSpPr txBox="1"/>
          <p:nvPr/>
        </p:nvSpPr>
        <p:spPr>
          <a:xfrm>
            <a:off x="5225372" y="1685692"/>
            <a:ext cx="166370" cy="33020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lang="it-IT" sz="2000" i="1" kern="0" spc="390" dirty="0">
                <a:solidFill>
                  <a:sysClr val="windowText" lastClr="000000"/>
                </a:solidFill>
                <a:latin typeface="Palatino Linotype"/>
                <a:cs typeface="Palatino Linotype"/>
              </a:rPr>
              <a:t>f</a:t>
            </a:r>
            <a:endParaRPr sz="2000" kern="0" dirty="0">
              <a:solidFill>
                <a:sysClr val="windowText" lastClr="000000"/>
              </a:solidFill>
              <a:latin typeface="Palatino Linotype"/>
              <a:cs typeface="Palatino Linotype"/>
            </a:endParaRPr>
          </a:p>
        </p:txBody>
      </p:sp>
      <p:sp>
        <p:nvSpPr>
          <p:cNvPr id="5128" name="object 43">
            <a:extLst>
              <a:ext uri="{FF2B5EF4-FFF2-40B4-BE49-F238E27FC236}">
                <a16:creationId xmlns:a16="http://schemas.microsoft.com/office/drawing/2014/main" id="{515BCC51-9142-3083-31FF-65936A1550F0}"/>
              </a:ext>
            </a:extLst>
          </p:cNvPr>
          <p:cNvSpPr txBox="1"/>
          <p:nvPr/>
        </p:nvSpPr>
        <p:spPr>
          <a:xfrm>
            <a:off x="5316080" y="1748704"/>
            <a:ext cx="179705" cy="241935"/>
          </a:xfrm>
          <a:prstGeom prst="rect">
            <a:avLst/>
          </a:prstGeom>
        </p:spPr>
        <p:txBody>
          <a:bodyPr vert="horz" wrap="square" lIns="0" tIns="15240" rIns="0" bIns="0" rtlCol="0">
            <a:spAutoFit/>
          </a:bodyPr>
          <a:lstStyle/>
          <a:p>
            <a:pPr marL="12700" defTabSz="914400" eaLnBrk="1" fontAlgn="auto" hangingPunct="1">
              <a:spcBef>
                <a:spcPts val="120"/>
              </a:spcBef>
              <a:spcAft>
                <a:spcPts val="0"/>
              </a:spcAft>
              <a:buClrTx/>
              <a:buSzTx/>
              <a:buFontTx/>
              <a:buNone/>
            </a:pPr>
            <a:r>
              <a:rPr sz="1400" kern="0" spc="-1225" dirty="0">
                <a:solidFill>
                  <a:srgbClr val="00A9FF"/>
                </a:solidFill>
                <a:latin typeface="Lucida Sans Unicode"/>
                <a:cs typeface="Lucida Sans Unicode"/>
              </a:rPr>
              <a:t>→</a:t>
            </a:r>
            <a:endParaRPr sz="1400" kern="0">
              <a:solidFill>
                <a:sysClr val="windowText" lastClr="000000"/>
              </a:solidFill>
              <a:latin typeface="Lucida Sans Unicode"/>
              <a:cs typeface="Lucida Sans Unicode"/>
            </a:endParaRPr>
          </a:p>
        </p:txBody>
      </p:sp>
      <p:sp>
        <p:nvSpPr>
          <p:cNvPr id="5129" name="object 44">
            <a:extLst>
              <a:ext uri="{FF2B5EF4-FFF2-40B4-BE49-F238E27FC236}">
                <a16:creationId xmlns:a16="http://schemas.microsoft.com/office/drawing/2014/main" id="{2503899B-9F2A-4CD0-E875-A52B6E7E144D}"/>
              </a:ext>
            </a:extLst>
          </p:cNvPr>
          <p:cNvSpPr txBox="1"/>
          <p:nvPr/>
        </p:nvSpPr>
        <p:spPr>
          <a:xfrm>
            <a:off x="5334475" y="1834323"/>
            <a:ext cx="304165" cy="241935"/>
          </a:xfrm>
          <a:prstGeom prst="rect">
            <a:avLst/>
          </a:prstGeom>
        </p:spPr>
        <p:txBody>
          <a:bodyPr vert="horz" wrap="square" lIns="0" tIns="15240" rIns="0" bIns="0" rtlCol="0">
            <a:spAutoFit/>
          </a:bodyPr>
          <a:lstStyle/>
          <a:p>
            <a:pPr marL="12700" defTabSz="914400" eaLnBrk="1" fontAlgn="auto" hangingPunct="1">
              <a:spcBef>
                <a:spcPts val="120"/>
              </a:spcBef>
              <a:spcAft>
                <a:spcPts val="0"/>
              </a:spcAft>
              <a:buClrTx/>
              <a:buSzTx/>
              <a:buFontTx/>
              <a:buNone/>
            </a:pPr>
            <a:r>
              <a:rPr sz="1400" kern="0" spc="25" dirty="0">
                <a:solidFill>
                  <a:srgbClr val="00A9FF"/>
                </a:solidFill>
                <a:latin typeface="Cambria"/>
                <a:cs typeface="Cambria"/>
              </a:rPr>
              <a:t>w</a:t>
            </a:r>
            <a:r>
              <a:rPr sz="1400" kern="0" spc="25" dirty="0">
                <a:solidFill>
                  <a:sysClr val="windowText" lastClr="000000"/>
                </a:solidFill>
                <a:latin typeface="Cambria"/>
                <a:cs typeface="Cambria"/>
              </a:rPr>
              <a:t>,</a:t>
            </a:r>
            <a:r>
              <a:rPr sz="1400" i="1" kern="0" spc="25" dirty="0">
                <a:solidFill>
                  <a:srgbClr val="00A9FF"/>
                </a:solidFill>
                <a:latin typeface="Palatino Linotype"/>
                <a:cs typeface="Palatino Linotype"/>
              </a:rPr>
              <a:t>b</a:t>
            </a:r>
            <a:endParaRPr sz="1400" kern="0" dirty="0">
              <a:solidFill>
                <a:sysClr val="windowText" lastClr="000000"/>
              </a:solidFill>
              <a:latin typeface="Palatino Linotype"/>
              <a:cs typeface="Palatino Linotype"/>
            </a:endParaRPr>
          </a:p>
        </p:txBody>
      </p:sp>
      <p:sp>
        <p:nvSpPr>
          <p:cNvPr id="5130" name="object 45">
            <a:extLst>
              <a:ext uri="{FF2B5EF4-FFF2-40B4-BE49-F238E27FC236}">
                <a16:creationId xmlns:a16="http://schemas.microsoft.com/office/drawing/2014/main" id="{2F79CEB9-1FDB-9C2F-A9A4-89A150EA7333}"/>
              </a:ext>
            </a:extLst>
          </p:cNvPr>
          <p:cNvSpPr txBox="1"/>
          <p:nvPr/>
        </p:nvSpPr>
        <p:spPr>
          <a:xfrm>
            <a:off x="5770742" y="1600108"/>
            <a:ext cx="260985" cy="33020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2000" kern="0" spc="-50" dirty="0">
                <a:solidFill>
                  <a:srgbClr val="FFA400"/>
                </a:solidFill>
                <a:latin typeface="Lucida Sans Unicode"/>
                <a:cs typeface="Lucida Sans Unicode"/>
              </a:rPr>
              <a:t>→</a:t>
            </a:r>
            <a:endParaRPr sz="2000" kern="0" dirty="0">
              <a:solidFill>
                <a:sysClr val="windowText" lastClr="000000"/>
              </a:solidFill>
              <a:latin typeface="Lucida Sans Unicode"/>
              <a:cs typeface="Lucida Sans Unicode"/>
            </a:endParaRPr>
          </a:p>
        </p:txBody>
      </p:sp>
      <p:sp>
        <p:nvSpPr>
          <p:cNvPr id="5131" name="object 46">
            <a:extLst>
              <a:ext uri="{FF2B5EF4-FFF2-40B4-BE49-F238E27FC236}">
                <a16:creationId xmlns:a16="http://schemas.microsoft.com/office/drawing/2014/main" id="{0EE6846B-BE63-95D1-A39E-9C80F7617130}"/>
              </a:ext>
            </a:extLst>
          </p:cNvPr>
          <p:cNvSpPr txBox="1"/>
          <p:nvPr/>
        </p:nvSpPr>
        <p:spPr>
          <a:xfrm>
            <a:off x="5604075" y="1681502"/>
            <a:ext cx="565150" cy="33020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396875" algn="l"/>
              </a:tabLst>
            </a:pPr>
            <a:r>
              <a:rPr sz="2000" kern="0" spc="-50" dirty="0">
                <a:solidFill>
                  <a:sysClr val="windowText" lastClr="000000"/>
                </a:solidFill>
                <a:latin typeface="Courier New"/>
                <a:cs typeface="Courier New"/>
              </a:rPr>
              <a:t>(</a:t>
            </a:r>
            <a:r>
              <a:rPr sz="2000" kern="0" dirty="0">
                <a:solidFill>
                  <a:sysClr val="windowText" lastClr="000000"/>
                </a:solidFill>
                <a:latin typeface="Courier New"/>
                <a:cs typeface="Courier New"/>
              </a:rPr>
              <a:t>	</a:t>
            </a:r>
            <a:r>
              <a:rPr sz="2000" kern="0" spc="-50" dirty="0">
                <a:solidFill>
                  <a:sysClr val="windowText" lastClr="000000"/>
                </a:solidFill>
                <a:latin typeface="Courier New"/>
                <a:cs typeface="Courier New"/>
              </a:rPr>
              <a:t>)</a:t>
            </a:r>
            <a:endParaRPr sz="2000" kern="0" dirty="0">
              <a:solidFill>
                <a:sysClr val="windowText" lastClr="000000"/>
              </a:solidFill>
              <a:latin typeface="Courier New"/>
              <a:cs typeface="Courier New"/>
            </a:endParaRPr>
          </a:p>
        </p:txBody>
      </p:sp>
      <p:sp>
        <p:nvSpPr>
          <p:cNvPr id="5132" name="object 47">
            <a:extLst>
              <a:ext uri="{FF2B5EF4-FFF2-40B4-BE49-F238E27FC236}">
                <a16:creationId xmlns:a16="http://schemas.microsoft.com/office/drawing/2014/main" id="{B5DF718E-0769-2C72-D8F1-71473E56840F}"/>
              </a:ext>
            </a:extLst>
          </p:cNvPr>
          <p:cNvSpPr txBox="1"/>
          <p:nvPr/>
        </p:nvSpPr>
        <p:spPr>
          <a:xfrm>
            <a:off x="5816628" y="1685692"/>
            <a:ext cx="2056764" cy="33020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418465" algn="l"/>
              </a:tabLst>
            </a:pPr>
            <a:r>
              <a:rPr sz="2000" kern="0" spc="-50" dirty="0">
                <a:solidFill>
                  <a:srgbClr val="FFA400"/>
                </a:solidFill>
                <a:latin typeface="Cambria"/>
                <a:cs typeface="Cambria"/>
              </a:rPr>
              <a:t>x</a:t>
            </a:r>
            <a:r>
              <a:rPr sz="2000" kern="0" dirty="0">
                <a:solidFill>
                  <a:srgbClr val="FFA400"/>
                </a:solidFill>
                <a:latin typeface="Cambria"/>
                <a:cs typeface="Cambria"/>
              </a:rPr>
              <a:t>	</a:t>
            </a:r>
            <a:r>
              <a:rPr sz="2000" kern="0" spc="254" dirty="0">
                <a:solidFill>
                  <a:sysClr val="windowText" lastClr="000000"/>
                </a:solidFill>
                <a:latin typeface="Cambria"/>
                <a:cs typeface="Cambria"/>
              </a:rPr>
              <a:t>=</a:t>
            </a:r>
            <a:r>
              <a:rPr sz="2000" kern="0" spc="85" dirty="0">
                <a:solidFill>
                  <a:sysClr val="windowText" lastClr="000000"/>
                </a:solidFill>
                <a:latin typeface="Cambria"/>
                <a:cs typeface="Cambria"/>
              </a:rPr>
              <a:t> </a:t>
            </a:r>
            <a:r>
              <a:rPr sz="2000" i="1" kern="0" spc="-35" dirty="0">
                <a:solidFill>
                  <a:srgbClr val="CE1C00"/>
                </a:solidFill>
                <a:latin typeface="Palatino Linotype"/>
                <a:cs typeface="Palatino Linotype"/>
              </a:rPr>
              <a:t>g</a:t>
            </a:r>
            <a:r>
              <a:rPr sz="2000" kern="0" spc="-35" dirty="0">
                <a:solidFill>
                  <a:sysClr val="windowText" lastClr="000000"/>
                </a:solidFill>
                <a:latin typeface="Cambria"/>
                <a:cs typeface="Cambria"/>
              </a:rPr>
              <a:t>(</a:t>
            </a:r>
            <a:r>
              <a:rPr sz="2000" kern="0" spc="-240" dirty="0">
                <a:solidFill>
                  <a:sysClr val="windowText" lastClr="000000"/>
                </a:solidFill>
                <a:latin typeface="Cambria"/>
                <a:cs typeface="Cambria"/>
              </a:rPr>
              <a:t> </a:t>
            </a:r>
            <a:r>
              <a:rPr sz="2000" kern="0" dirty="0">
                <a:solidFill>
                  <a:srgbClr val="00A9FF"/>
                </a:solidFill>
                <a:latin typeface="Cambria"/>
                <a:cs typeface="Cambria"/>
              </a:rPr>
              <a:t>w</a:t>
            </a:r>
            <a:r>
              <a:rPr lang="it-IT" sz="2000" kern="0" dirty="0">
                <a:solidFill>
                  <a:srgbClr val="00A9FF"/>
                </a:solidFill>
                <a:latin typeface="Cambria"/>
                <a:cs typeface="Cambria"/>
              </a:rPr>
              <a:t> </a:t>
            </a:r>
            <a:r>
              <a:rPr sz="2000" kern="0" dirty="0">
                <a:solidFill>
                  <a:srgbClr val="FFA400"/>
                </a:solidFill>
                <a:latin typeface="Cambria"/>
                <a:cs typeface="Cambria"/>
              </a:rPr>
              <a:t>x</a:t>
            </a:r>
            <a:r>
              <a:rPr sz="2000" kern="0" spc="405" dirty="0">
                <a:solidFill>
                  <a:srgbClr val="FFA400"/>
                </a:solidFill>
                <a:latin typeface="Cambria"/>
                <a:cs typeface="Cambria"/>
              </a:rPr>
              <a:t> </a:t>
            </a:r>
            <a:r>
              <a:rPr sz="2000" kern="0" spc="254" dirty="0">
                <a:solidFill>
                  <a:sysClr val="windowText" lastClr="000000"/>
                </a:solidFill>
                <a:latin typeface="Cambria"/>
                <a:cs typeface="Cambria"/>
              </a:rPr>
              <a:t>+</a:t>
            </a:r>
            <a:r>
              <a:rPr sz="2000" kern="0" spc="-5" dirty="0">
                <a:solidFill>
                  <a:sysClr val="windowText" lastClr="000000"/>
                </a:solidFill>
                <a:latin typeface="Cambria"/>
                <a:cs typeface="Cambria"/>
              </a:rPr>
              <a:t> </a:t>
            </a:r>
            <a:r>
              <a:rPr sz="2000" i="1" kern="0" spc="-25" dirty="0">
                <a:solidFill>
                  <a:srgbClr val="00A9FF"/>
                </a:solidFill>
                <a:latin typeface="Palatino Linotype"/>
                <a:cs typeface="Palatino Linotype"/>
              </a:rPr>
              <a:t>b</a:t>
            </a:r>
            <a:r>
              <a:rPr sz="2000" kern="0" spc="-25" dirty="0">
                <a:solidFill>
                  <a:sysClr val="windowText" lastClr="000000"/>
                </a:solidFill>
                <a:latin typeface="Cambria"/>
                <a:cs typeface="Cambria"/>
              </a:rPr>
              <a:t>)</a:t>
            </a:r>
            <a:r>
              <a:rPr lang="it-IT" sz="2000" kern="0" spc="-25" dirty="0">
                <a:solidFill>
                  <a:sysClr val="windowText" lastClr="000000"/>
                </a:solidFill>
                <a:latin typeface="Cambria"/>
                <a:cs typeface="Cambria"/>
              </a:rPr>
              <a:t> =</a:t>
            </a:r>
            <a:endParaRPr sz="2000" kern="0" dirty="0">
              <a:solidFill>
                <a:sysClr val="windowText" lastClr="000000"/>
              </a:solidFill>
              <a:latin typeface="Cambria"/>
              <a:cs typeface="Cambria"/>
            </a:endParaRPr>
          </a:p>
        </p:txBody>
      </p:sp>
      <p:sp>
        <p:nvSpPr>
          <p:cNvPr id="5133" name="object 48">
            <a:extLst>
              <a:ext uri="{FF2B5EF4-FFF2-40B4-BE49-F238E27FC236}">
                <a16:creationId xmlns:a16="http://schemas.microsoft.com/office/drawing/2014/main" id="{4DC53392-FFF2-92B7-99F0-622DB8BB2948}"/>
              </a:ext>
            </a:extLst>
          </p:cNvPr>
          <p:cNvSpPr txBox="1"/>
          <p:nvPr/>
        </p:nvSpPr>
        <p:spPr>
          <a:xfrm>
            <a:off x="6658509" y="1435588"/>
            <a:ext cx="1424375" cy="474489"/>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tabLst>
                <a:tab pos="449580" algn="l"/>
                <a:tab pos="989330" algn="l"/>
              </a:tabLst>
            </a:pPr>
            <a:r>
              <a:rPr sz="3000" kern="0" spc="-75" baseline="1388" dirty="0">
                <a:solidFill>
                  <a:srgbClr val="00A9FF"/>
                </a:solidFill>
                <a:latin typeface="Lucida Sans Unicode"/>
                <a:cs typeface="Lucida Sans Unicode"/>
              </a:rPr>
              <a:t>→</a:t>
            </a:r>
            <a:r>
              <a:rPr sz="3000" kern="0" spc="-75" baseline="1388" dirty="0">
                <a:solidFill>
                  <a:srgbClr val="FFA400"/>
                </a:solidFill>
                <a:latin typeface="Lucida Sans Unicode"/>
                <a:cs typeface="Lucida Sans Unicode"/>
              </a:rPr>
              <a:t>→</a:t>
            </a:r>
            <a:r>
              <a:rPr sz="3000" kern="0" baseline="1388" dirty="0">
                <a:solidFill>
                  <a:srgbClr val="FFA400"/>
                </a:solidFill>
                <a:latin typeface="Lucida Sans Unicode"/>
                <a:cs typeface="Lucida Sans Unicode"/>
              </a:rPr>
              <a:t>	</a:t>
            </a:r>
            <a:endParaRPr sz="2200" kern="0" dirty="0">
              <a:solidFill>
                <a:sysClr val="windowText" lastClr="000000"/>
              </a:solidFill>
              <a:latin typeface="Cambria"/>
              <a:cs typeface="Cambria"/>
            </a:endParaRPr>
          </a:p>
        </p:txBody>
      </p:sp>
      <p:sp>
        <p:nvSpPr>
          <p:cNvPr id="5134" name="object 49">
            <a:extLst>
              <a:ext uri="{FF2B5EF4-FFF2-40B4-BE49-F238E27FC236}">
                <a16:creationId xmlns:a16="http://schemas.microsoft.com/office/drawing/2014/main" id="{0225D4B6-FD10-1ACE-6465-9BB9E7216D81}"/>
              </a:ext>
            </a:extLst>
          </p:cNvPr>
          <p:cNvSpPr txBox="1"/>
          <p:nvPr/>
        </p:nvSpPr>
        <p:spPr>
          <a:xfrm>
            <a:off x="8857319" y="1456959"/>
            <a:ext cx="165100" cy="36068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2200" kern="0" spc="-70" dirty="0">
                <a:solidFill>
                  <a:sysClr val="windowText" lastClr="000000"/>
                </a:solidFill>
                <a:latin typeface="Cambria"/>
                <a:cs typeface="Cambria"/>
              </a:rPr>
              <a:t>1</a:t>
            </a:r>
            <a:endParaRPr sz="2200" kern="0">
              <a:solidFill>
                <a:sysClr val="windowText" lastClr="000000"/>
              </a:solidFill>
              <a:latin typeface="Cambria"/>
              <a:cs typeface="Cambria"/>
            </a:endParaRPr>
          </a:p>
        </p:txBody>
      </p:sp>
      <p:sp>
        <p:nvSpPr>
          <p:cNvPr id="5135" name="object 50">
            <a:extLst>
              <a:ext uri="{FF2B5EF4-FFF2-40B4-BE49-F238E27FC236}">
                <a16:creationId xmlns:a16="http://schemas.microsoft.com/office/drawing/2014/main" id="{AF2F9909-85A6-4C18-C5D9-B5DFD50765E0}"/>
              </a:ext>
            </a:extLst>
          </p:cNvPr>
          <p:cNvSpPr/>
          <p:nvPr/>
        </p:nvSpPr>
        <p:spPr>
          <a:xfrm>
            <a:off x="8002766" y="1866128"/>
            <a:ext cx="1874520" cy="19050"/>
          </a:xfrm>
          <a:custGeom>
            <a:avLst/>
            <a:gdLst/>
            <a:ahLst/>
            <a:cxnLst/>
            <a:rect l="l" t="t" r="r" b="b"/>
            <a:pathLst>
              <a:path w="1874520" h="19050">
                <a:moveTo>
                  <a:pt x="1874205" y="0"/>
                </a:moveTo>
                <a:lnTo>
                  <a:pt x="0" y="0"/>
                </a:lnTo>
                <a:lnTo>
                  <a:pt x="0" y="18719"/>
                </a:lnTo>
                <a:lnTo>
                  <a:pt x="1874205" y="18719"/>
                </a:lnTo>
                <a:lnTo>
                  <a:pt x="187420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36" name="object 51">
            <a:extLst>
              <a:ext uri="{FF2B5EF4-FFF2-40B4-BE49-F238E27FC236}">
                <a16:creationId xmlns:a16="http://schemas.microsoft.com/office/drawing/2014/main" id="{A2B22DC3-6679-2D33-8EC1-64874A73F141}"/>
              </a:ext>
            </a:extLst>
          </p:cNvPr>
          <p:cNvSpPr txBox="1"/>
          <p:nvPr/>
        </p:nvSpPr>
        <p:spPr>
          <a:xfrm>
            <a:off x="8018006" y="2046537"/>
            <a:ext cx="605155" cy="36068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2200" kern="0" dirty="0">
                <a:solidFill>
                  <a:sysClr val="windowText" lastClr="000000"/>
                </a:solidFill>
                <a:latin typeface="Cambria"/>
                <a:cs typeface="Cambria"/>
              </a:rPr>
              <a:t>1</a:t>
            </a:r>
            <a:r>
              <a:rPr sz="2200" kern="0" spc="-65" dirty="0">
                <a:solidFill>
                  <a:sysClr val="windowText" lastClr="000000"/>
                </a:solidFill>
                <a:latin typeface="Cambria"/>
                <a:cs typeface="Cambria"/>
              </a:rPr>
              <a:t> </a:t>
            </a:r>
            <a:r>
              <a:rPr sz="2200" kern="0" spc="290" dirty="0">
                <a:solidFill>
                  <a:sysClr val="windowText" lastClr="000000"/>
                </a:solidFill>
                <a:latin typeface="Cambria"/>
                <a:cs typeface="Cambria"/>
              </a:rPr>
              <a:t>+</a:t>
            </a:r>
            <a:r>
              <a:rPr sz="2200" kern="0" spc="-60" dirty="0">
                <a:solidFill>
                  <a:sysClr val="windowText" lastClr="000000"/>
                </a:solidFill>
                <a:latin typeface="Cambria"/>
                <a:cs typeface="Cambria"/>
              </a:rPr>
              <a:t> </a:t>
            </a:r>
            <a:r>
              <a:rPr sz="2200" i="1" kern="0" spc="75" dirty="0">
                <a:solidFill>
                  <a:sysClr val="windowText" lastClr="000000"/>
                </a:solidFill>
                <a:latin typeface="Palatino Linotype"/>
                <a:cs typeface="Palatino Linotype"/>
              </a:rPr>
              <a:t>e</a:t>
            </a:r>
            <a:endParaRPr sz="2200" kern="0">
              <a:solidFill>
                <a:sysClr val="windowText" lastClr="000000"/>
              </a:solidFill>
              <a:latin typeface="Palatino Linotype"/>
              <a:cs typeface="Palatino Linotype"/>
            </a:endParaRPr>
          </a:p>
        </p:txBody>
      </p:sp>
      <p:sp>
        <p:nvSpPr>
          <p:cNvPr id="5137" name="object 52">
            <a:extLst>
              <a:ext uri="{FF2B5EF4-FFF2-40B4-BE49-F238E27FC236}">
                <a16:creationId xmlns:a16="http://schemas.microsoft.com/office/drawing/2014/main" id="{AFE905A8-882E-1A4E-C5A3-1F4BB6CF7F12}"/>
              </a:ext>
            </a:extLst>
          </p:cNvPr>
          <p:cNvSpPr txBox="1"/>
          <p:nvPr/>
        </p:nvSpPr>
        <p:spPr>
          <a:xfrm>
            <a:off x="8585061" y="1938003"/>
            <a:ext cx="1292225" cy="252633"/>
          </a:xfrm>
          <a:prstGeom prst="rect">
            <a:avLst/>
          </a:prstGeom>
        </p:spPr>
        <p:txBody>
          <a:bodyPr vert="horz" wrap="square" lIns="0" tIns="13970" rIns="0" bIns="0" rtlCol="0">
            <a:spAutoFit/>
          </a:bodyPr>
          <a:lstStyle/>
          <a:p>
            <a:pPr marL="38100" defTabSz="914400" eaLnBrk="1" fontAlgn="auto" hangingPunct="1">
              <a:spcBef>
                <a:spcPts val="110"/>
              </a:spcBef>
              <a:spcAft>
                <a:spcPts val="0"/>
              </a:spcAft>
              <a:buClrTx/>
              <a:buSzTx/>
              <a:buFontTx/>
              <a:buNone/>
            </a:pPr>
            <a:r>
              <a:rPr sz="1550" kern="0" spc="-70" dirty="0">
                <a:solidFill>
                  <a:sysClr val="windowText" lastClr="000000"/>
                </a:solidFill>
                <a:latin typeface="Lucida Sans Unicode"/>
                <a:cs typeface="Lucida Sans Unicode"/>
              </a:rPr>
              <a:t>−</a:t>
            </a:r>
            <a:r>
              <a:rPr lang="it-IT" sz="1550" kern="0" spc="-70" dirty="0">
                <a:solidFill>
                  <a:sysClr val="windowText" lastClr="000000"/>
                </a:solidFill>
                <a:latin typeface="Lucida Sans Unicode"/>
                <a:cs typeface="Lucida Sans Unicode"/>
              </a:rPr>
              <a:t>(</a:t>
            </a:r>
            <a:r>
              <a:rPr lang="en-GB" sz="2325" kern="0" spc="-2062" baseline="26881" dirty="0">
                <a:solidFill>
                  <a:srgbClr val="00A9FF"/>
                </a:solidFill>
                <a:latin typeface="Lucida Sans Unicode"/>
                <a:cs typeface="Lucida Sans Unicode"/>
              </a:rPr>
              <a:t>→</a:t>
            </a:r>
            <a:r>
              <a:rPr lang="en-GB" sz="1550" kern="0" spc="-70" dirty="0">
                <a:solidFill>
                  <a:srgbClr val="00A9FF"/>
                </a:solidFill>
                <a:latin typeface="Cambria"/>
                <a:cs typeface="Cambria"/>
              </a:rPr>
              <a:t>w</a:t>
            </a:r>
            <a:r>
              <a:rPr lang="en-GB" sz="1550" kern="0" spc="-145" dirty="0">
                <a:solidFill>
                  <a:sysClr val="windowText" lastClr="000000"/>
                </a:solidFill>
                <a:latin typeface="Lucida Sans Unicode"/>
                <a:cs typeface="Lucida Sans Unicode"/>
              </a:rPr>
              <a:t> </a:t>
            </a:r>
            <a:r>
              <a:rPr lang="en-GB" sz="2325" kern="0" spc="-1672" baseline="26881" dirty="0">
                <a:solidFill>
                  <a:srgbClr val="FFA400"/>
                </a:solidFill>
                <a:latin typeface="Lucida Sans Unicode"/>
                <a:cs typeface="Lucida Sans Unicode"/>
              </a:rPr>
              <a:t>→</a:t>
            </a:r>
            <a:r>
              <a:rPr lang="en-GB" sz="1550" kern="0" spc="15" dirty="0">
                <a:solidFill>
                  <a:srgbClr val="FFA400"/>
                </a:solidFill>
                <a:latin typeface="Cambria"/>
                <a:cs typeface="Cambria"/>
              </a:rPr>
              <a:t>x</a:t>
            </a:r>
            <a:r>
              <a:rPr lang="en-GB" sz="1550" kern="0" spc="340" dirty="0">
                <a:solidFill>
                  <a:srgbClr val="FFA400"/>
                </a:solidFill>
                <a:latin typeface="Cambria"/>
                <a:cs typeface="Cambria"/>
              </a:rPr>
              <a:t> </a:t>
            </a:r>
            <a:r>
              <a:rPr lang="en-GB" sz="1550" kern="0" spc="204" dirty="0">
                <a:solidFill>
                  <a:sysClr val="windowText" lastClr="000000"/>
                </a:solidFill>
                <a:latin typeface="Cambria"/>
                <a:cs typeface="Cambria"/>
              </a:rPr>
              <a:t>+</a:t>
            </a:r>
            <a:r>
              <a:rPr lang="en-GB" sz="1550" kern="0" spc="5" dirty="0">
                <a:solidFill>
                  <a:sysClr val="windowText" lastClr="000000"/>
                </a:solidFill>
                <a:latin typeface="Cambria"/>
                <a:cs typeface="Cambria"/>
              </a:rPr>
              <a:t> </a:t>
            </a:r>
            <a:r>
              <a:rPr lang="en-GB" sz="1550" i="1" kern="0" spc="-25" dirty="0">
                <a:solidFill>
                  <a:srgbClr val="00A9FF"/>
                </a:solidFill>
                <a:latin typeface="Palatino Linotype"/>
                <a:cs typeface="Palatino Linotype"/>
              </a:rPr>
              <a:t>b)</a:t>
            </a:r>
            <a:endParaRPr sz="2325" kern="0" baseline="-21505" dirty="0">
              <a:solidFill>
                <a:sysClr val="windowText" lastClr="000000"/>
              </a:solidFill>
              <a:latin typeface="Courier New"/>
              <a:cs typeface="Courier New"/>
            </a:endParaRPr>
          </a:p>
        </p:txBody>
      </p:sp>
      <p:sp>
        <p:nvSpPr>
          <p:cNvPr id="5139" name="object 56">
            <a:extLst>
              <a:ext uri="{FF2B5EF4-FFF2-40B4-BE49-F238E27FC236}">
                <a16:creationId xmlns:a16="http://schemas.microsoft.com/office/drawing/2014/main" id="{F5FE370E-1AF0-3197-DCB3-4B02B9332B74}"/>
              </a:ext>
            </a:extLst>
          </p:cNvPr>
          <p:cNvSpPr txBox="1"/>
          <p:nvPr/>
        </p:nvSpPr>
        <p:spPr>
          <a:xfrm>
            <a:off x="5048842" y="3256568"/>
            <a:ext cx="2899042" cy="2694969"/>
          </a:xfrm>
          <a:prstGeom prst="rect">
            <a:avLst/>
          </a:prstGeom>
        </p:spPr>
        <p:txBody>
          <a:bodyPr vert="horz" wrap="square" lIns="0" tIns="111125" rIns="0" bIns="0" rtlCol="0">
            <a:spAutoFit/>
          </a:bodyPr>
          <a:lstStyle/>
          <a:p>
            <a:pPr marL="774700" defTabSz="914400" eaLnBrk="1" fontAlgn="auto" hangingPunct="1">
              <a:spcBef>
                <a:spcPts val="875"/>
              </a:spcBef>
              <a:spcAft>
                <a:spcPts val="0"/>
              </a:spcAft>
              <a:buClrTx/>
              <a:buSzTx/>
              <a:buFontTx/>
              <a:buNone/>
            </a:pPr>
            <a:r>
              <a:rPr kern="0" dirty="0">
                <a:solidFill>
                  <a:sysClr val="windowText" lastClr="000000"/>
                </a:solidFill>
                <a:latin typeface="Verdana"/>
                <a:cs typeface="Verdana"/>
              </a:rPr>
              <a:t>Is</a:t>
            </a:r>
            <a:r>
              <a:rPr kern="0" spc="20" dirty="0">
                <a:solidFill>
                  <a:sysClr val="windowText" lastClr="000000"/>
                </a:solidFill>
                <a:latin typeface="Verdana"/>
                <a:cs typeface="Verdana"/>
              </a:rPr>
              <a:t> </a:t>
            </a:r>
            <a:r>
              <a:rPr lang="it-IT" i="1" kern="0" spc="110" dirty="0">
                <a:solidFill>
                  <a:sysClr val="windowText" lastClr="000000"/>
                </a:solidFill>
                <a:latin typeface="Palatino Linotype"/>
                <a:cs typeface="Palatino Linotype"/>
              </a:rPr>
              <a:t>f</a:t>
            </a:r>
            <a:r>
              <a:rPr sz="1875" kern="0" spc="-1417" baseline="4444" dirty="0">
                <a:solidFill>
                  <a:srgbClr val="00A9FF"/>
                </a:solidFill>
                <a:latin typeface="Lucida Sans Unicode"/>
                <a:cs typeface="Lucida Sans Unicode"/>
              </a:rPr>
              <a:t>→</a:t>
            </a:r>
            <a:r>
              <a:rPr sz="1875" kern="0" spc="165" baseline="-24444" dirty="0">
                <a:solidFill>
                  <a:srgbClr val="00A9FF"/>
                </a:solidFill>
                <a:latin typeface="Cambria"/>
                <a:cs typeface="Cambria"/>
              </a:rPr>
              <a:t>w</a:t>
            </a:r>
            <a:r>
              <a:rPr sz="1875" kern="0" spc="-209" baseline="-24444" dirty="0">
                <a:solidFill>
                  <a:srgbClr val="00A9FF"/>
                </a:solidFill>
                <a:latin typeface="Cambria"/>
                <a:cs typeface="Cambria"/>
              </a:rPr>
              <a:t> </a:t>
            </a:r>
            <a:r>
              <a:rPr sz="1875" kern="0" spc="7" baseline="-24444" dirty="0">
                <a:solidFill>
                  <a:sysClr val="windowText" lastClr="000000"/>
                </a:solidFill>
                <a:latin typeface="Cambria"/>
                <a:cs typeface="Cambria"/>
              </a:rPr>
              <a:t>,</a:t>
            </a:r>
            <a:r>
              <a:rPr sz="1875" i="1" kern="0" spc="7" baseline="-24444" dirty="0">
                <a:solidFill>
                  <a:srgbClr val="00A9FF"/>
                </a:solidFill>
                <a:latin typeface="Palatino Linotype"/>
                <a:cs typeface="Palatino Linotype"/>
              </a:rPr>
              <a:t>b</a:t>
            </a:r>
            <a:r>
              <a:rPr kern="0" spc="7" dirty="0">
                <a:solidFill>
                  <a:sysClr val="windowText" lastClr="000000"/>
                </a:solidFill>
                <a:latin typeface="Courier New"/>
                <a:cs typeface="Courier New"/>
              </a:rPr>
              <a:t>(</a:t>
            </a:r>
            <a:r>
              <a:rPr sz="2700" kern="0" spc="-1964" baseline="26234" dirty="0">
                <a:solidFill>
                  <a:srgbClr val="FFA400"/>
                </a:solidFill>
                <a:latin typeface="Lucida Sans Unicode"/>
                <a:cs typeface="Lucida Sans Unicode"/>
              </a:rPr>
              <a:t>→</a:t>
            </a:r>
            <a:r>
              <a:rPr kern="0" spc="5" dirty="0">
                <a:solidFill>
                  <a:srgbClr val="FFA400"/>
                </a:solidFill>
                <a:latin typeface="Cambria"/>
                <a:cs typeface="Cambria"/>
              </a:rPr>
              <a:t>x</a:t>
            </a:r>
            <a:r>
              <a:rPr kern="0" spc="-5" dirty="0">
                <a:solidFill>
                  <a:srgbClr val="FFA400"/>
                </a:solidFill>
                <a:latin typeface="Cambria"/>
                <a:cs typeface="Cambria"/>
              </a:rPr>
              <a:t> </a:t>
            </a:r>
            <a:r>
              <a:rPr sz="2700" kern="0" dirty="0">
                <a:solidFill>
                  <a:sysClr val="windowText" lastClr="000000"/>
                </a:solidFill>
                <a:latin typeface="Courier New"/>
                <a:cs typeface="Courier New"/>
              </a:rPr>
              <a:t>)</a:t>
            </a:r>
            <a:r>
              <a:rPr sz="2700" kern="0" spc="-847" baseline="-21604" dirty="0">
                <a:solidFill>
                  <a:sysClr val="windowText" lastClr="000000"/>
                </a:solidFill>
                <a:latin typeface="Courier New"/>
                <a:cs typeface="Courier New"/>
              </a:rPr>
              <a:t> </a:t>
            </a:r>
            <a:r>
              <a:rPr kern="0" spc="-204" dirty="0">
                <a:solidFill>
                  <a:sysClr val="windowText" lastClr="000000"/>
                </a:solidFill>
                <a:latin typeface="Lucida Sans Unicode"/>
                <a:cs typeface="Lucida Sans Unicode"/>
              </a:rPr>
              <a:t>≥</a:t>
            </a:r>
            <a:r>
              <a:rPr kern="0" spc="-55" dirty="0">
                <a:solidFill>
                  <a:sysClr val="windowText" lastClr="000000"/>
                </a:solidFill>
                <a:latin typeface="Lucida Sans Unicode"/>
                <a:cs typeface="Lucida Sans Unicode"/>
              </a:rPr>
              <a:t> </a:t>
            </a:r>
            <a:r>
              <a:rPr kern="0" spc="-20" dirty="0">
                <a:solidFill>
                  <a:srgbClr val="8448B0"/>
                </a:solidFill>
                <a:latin typeface="Cambria"/>
                <a:cs typeface="Cambria"/>
              </a:rPr>
              <a:t>0.5</a:t>
            </a:r>
            <a:r>
              <a:rPr kern="0" spc="-20" dirty="0">
                <a:solidFill>
                  <a:sysClr val="windowText" lastClr="000000"/>
                </a:solidFill>
                <a:latin typeface="Verdana"/>
                <a:cs typeface="Verdana"/>
              </a:rPr>
              <a:t>?</a:t>
            </a:r>
            <a:endParaRPr kern="0" dirty="0">
              <a:solidFill>
                <a:sysClr val="windowText" lastClr="000000"/>
              </a:solidFill>
              <a:latin typeface="Verdana"/>
              <a:cs typeface="Verdana"/>
            </a:endParaRPr>
          </a:p>
          <a:p>
            <a:pPr marL="1042669" defTabSz="914400" eaLnBrk="1" fontAlgn="auto" hangingPunct="1">
              <a:spcBef>
                <a:spcPts val="775"/>
              </a:spcBef>
              <a:spcAft>
                <a:spcPts val="0"/>
              </a:spcAft>
              <a:buClrTx/>
              <a:buSzTx/>
              <a:buFontTx/>
              <a:buNone/>
            </a:pPr>
            <a:r>
              <a:rPr kern="0" dirty="0">
                <a:solidFill>
                  <a:sysClr val="windowText" lastClr="000000"/>
                </a:solidFill>
                <a:latin typeface="Verdana"/>
                <a:cs typeface="Verdana"/>
              </a:rPr>
              <a:t>Yes:</a:t>
            </a:r>
            <a:r>
              <a:rPr kern="0" spc="-105" dirty="0">
                <a:solidFill>
                  <a:sysClr val="windowText" lastClr="000000"/>
                </a:solidFill>
                <a:latin typeface="Verdana"/>
                <a:cs typeface="Verdana"/>
              </a:rPr>
              <a:t> </a:t>
            </a:r>
            <a:r>
              <a:rPr i="1" kern="0" spc="-1019" dirty="0">
                <a:solidFill>
                  <a:srgbClr val="FF65FF"/>
                </a:solidFill>
                <a:latin typeface="Palatino Linotype"/>
                <a:cs typeface="Palatino Linotype"/>
              </a:rPr>
              <a:t>y</a:t>
            </a:r>
            <a:r>
              <a:rPr sz="2700" kern="0" spc="-209" baseline="12345" dirty="0">
                <a:solidFill>
                  <a:srgbClr val="FF65FF"/>
                </a:solidFill>
                <a:latin typeface="Cambria"/>
                <a:cs typeface="Cambria"/>
              </a:rPr>
              <a:t>^</a:t>
            </a:r>
            <a:r>
              <a:rPr sz="2700" kern="0" spc="367" baseline="12345" dirty="0">
                <a:solidFill>
                  <a:srgbClr val="FF65FF"/>
                </a:solidFill>
                <a:latin typeface="Cambria"/>
                <a:cs typeface="Cambria"/>
              </a:rPr>
              <a:t> </a:t>
            </a:r>
            <a:r>
              <a:rPr kern="0" spc="229" dirty="0">
                <a:solidFill>
                  <a:sysClr val="windowText" lastClr="000000"/>
                </a:solidFill>
                <a:latin typeface="Cambria"/>
                <a:cs typeface="Cambria"/>
              </a:rPr>
              <a:t>=</a:t>
            </a:r>
            <a:r>
              <a:rPr kern="0" spc="60" dirty="0">
                <a:solidFill>
                  <a:sysClr val="windowText" lastClr="000000"/>
                </a:solidFill>
                <a:latin typeface="Cambria"/>
                <a:cs typeface="Cambria"/>
              </a:rPr>
              <a:t> </a:t>
            </a:r>
            <a:r>
              <a:rPr kern="0" spc="-50" dirty="0">
                <a:solidFill>
                  <a:srgbClr val="A66500"/>
                </a:solidFill>
                <a:latin typeface="Cambria"/>
                <a:cs typeface="Cambria"/>
              </a:rPr>
              <a:t>1</a:t>
            </a:r>
            <a:endParaRPr kern="0" dirty="0">
              <a:solidFill>
                <a:sysClr val="windowText" lastClr="000000"/>
              </a:solidFill>
              <a:latin typeface="Cambria"/>
              <a:cs typeface="Cambria"/>
            </a:endParaRPr>
          </a:p>
          <a:p>
            <a:pPr marL="38100" defTabSz="914400" eaLnBrk="1" fontAlgn="auto" hangingPunct="1">
              <a:spcBef>
                <a:spcPts val="1130"/>
              </a:spcBef>
              <a:spcAft>
                <a:spcPts val="0"/>
              </a:spcAft>
              <a:buClrTx/>
              <a:buSzTx/>
              <a:buFontTx/>
              <a:buNone/>
            </a:pPr>
            <a:r>
              <a:rPr kern="0" dirty="0">
                <a:solidFill>
                  <a:sysClr val="windowText" lastClr="000000"/>
                </a:solidFill>
                <a:latin typeface="Verdana"/>
                <a:cs typeface="Verdana"/>
              </a:rPr>
              <a:t>When</a:t>
            </a:r>
            <a:r>
              <a:rPr kern="0" spc="-15" dirty="0">
                <a:solidFill>
                  <a:sysClr val="windowText" lastClr="000000"/>
                </a:solidFill>
                <a:latin typeface="Verdana"/>
                <a:cs typeface="Verdana"/>
              </a:rPr>
              <a:t> </a:t>
            </a:r>
            <a:r>
              <a:rPr kern="0" spc="-25" dirty="0">
                <a:solidFill>
                  <a:sysClr val="windowText" lastClr="000000"/>
                </a:solidFill>
                <a:latin typeface="Verdana"/>
                <a:cs typeface="Verdana"/>
              </a:rPr>
              <a:t>is</a:t>
            </a:r>
            <a:endParaRPr kern="0" dirty="0">
              <a:solidFill>
                <a:sysClr val="windowText" lastClr="000000"/>
              </a:solidFill>
              <a:latin typeface="Verdana"/>
              <a:cs typeface="Verdana"/>
            </a:endParaRPr>
          </a:p>
          <a:p>
            <a:pPr marL="43180" defTabSz="914400" eaLnBrk="1" fontAlgn="auto" hangingPunct="1">
              <a:spcBef>
                <a:spcPts val="310"/>
              </a:spcBef>
              <a:spcAft>
                <a:spcPts val="0"/>
              </a:spcAft>
              <a:buClrTx/>
              <a:buSzTx/>
              <a:buFontTx/>
              <a:buNone/>
            </a:pPr>
            <a:r>
              <a:rPr lang="it-IT" i="1" kern="0" spc="110" dirty="0">
                <a:solidFill>
                  <a:sysClr val="windowText" lastClr="000000"/>
                </a:solidFill>
                <a:latin typeface="Palatino Linotype"/>
                <a:cs typeface="Palatino Linotype"/>
              </a:rPr>
              <a:t>f</a:t>
            </a:r>
            <a:r>
              <a:rPr sz="1875" kern="0" spc="-1417" baseline="4444" dirty="0">
                <a:solidFill>
                  <a:srgbClr val="00A9FF"/>
                </a:solidFill>
                <a:latin typeface="Lucida Sans Unicode"/>
                <a:cs typeface="Lucida Sans Unicode"/>
              </a:rPr>
              <a:t>→</a:t>
            </a:r>
            <a:r>
              <a:rPr sz="1875" kern="0" spc="165" baseline="-24444" dirty="0">
                <a:solidFill>
                  <a:srgbClr val="00A9FF"/>
                </a:solidFill>
                <a:latin typeface="Cambria"/>
                <a:cs typeface="Cambria"/>
              </a:rPr>
              <a:t>w</a:t>
            </a:r>
            <a:r>
              <a:rPr sz="1875" kern="0" spc="-209" baseline="-24444" dirty="0">
                <a:solidFill>
                  <a:srgbClr val="00A9FF"/>
                </a:solidFill>
                <a:latin typeface="Cambria"/>
                <a:cs typeface="Cambria"/>
              </a:rPr>
              <a:t> </a:t>
            </a:r>
            <a:r>
              <a:rPr sz="1875" kern="0" spc="7" baseline="-24444" dirty="0">
                <a:solidFill>
                  <a:sysClr val="windowText" lastClr="000000"/>
                </a:solidFill>
                <a:latin typeface="Cambria"/>
                <a:cs typeface="Cambria"/>
              </a:rPr>
              <a:t>,</a:t>
            </a:r>
            <a:r>
              <a:rPr sz="1875" i="1" kern="0" spc="7" baseline="-24444" dirty="0">
                <a:solidFill>
                  <a:srgbClr val="00A9FF"/>
                </a:solidFill>
                <a:latin typeface="Palatino Linotype"/>
                <a:cs typeface="Palatino Linotype"/>
              </a:rPr>
              <a:t>b</a:t>
            </a:r>
            <a:r>
              <a:rPr kern="0" spc="7" dirty="0">
                <a:solidFill>
                  <a:sysClr val="windowText" lastClr="000000"/>
                </a:solidFill>
                <a:latin typeface="Courier New"/>
                <a:cs typeface="Courier New"/>
              </a:rPr>
              <a:t>(</a:t>
            </a:r>
            <a:r>
              <a:rPr kern="0" spc="-1964" baseline="26234" dirty="0">
                <a:solidFill>
                  <a:srgbClr val="FFA400"/>
                </a:solidFill>
                <a:latin typeface="Lucida Sans Unicode"/>
                <a:cs typeface="Lucida Sans Unicode"/>
              </a:rPr>
              <a:t>→</a:t>
            </a:r>
            <a:r>
              <a:rPr kern="0" spc="5" dirty="0">
                <a:solidFill>
                  <a:srgbClr val="FFA400"/>
                </a:solidFill>
                <a:latin typeface="Cambria"/>
                <a:cs typeface="Cambria"/>
              </a:rPr>
              <a:t>x</a:t>
            </a:r>
            <a:r>
              <a:rPr kern="0" dirty="0">
                <a:solidFill>
                  <a:srgbClr val="FFA400"/>
                </a:solidFill>
                <a:latin typeface="Cambria"/>
                <a:cs typeface="Cambria"/>
              </a:rPr>
              <a:t> </a:t>
            </a:r>
            <a:r>
              <a:rPr kern="0" dirty="0">
                <a:solidFill>
                  <a:sysClr val="windowText" lastClr="000000"/>
                </a:solidFill>
                <a:latin typeface="Courier New"/>
                <a:cs typeface="Courier New"/>
              </a:rPr>
              <a:t>)</a:t>
            </a:r>
            <a:r>
              <a:rPr kern="0" spc="-855" baseline="-21604" dirty="0">
                <a:solidFill>
                  <a:sysClr val="windowText" lastClr="000000"/>
                </a:solidFill>
                <a:latin typeface="Courier New"/>
                <a:cs typeface="Courier New"/>
              </a:rPr>
              <a:t> </a:t>
            </a:r>
            <a:r>
              <a:rPr kern="0" spc="-204" dirty="0">
                <a:solidFill>
                  <a:sysClr val="windowText" lastClr="000000"/>
                </a:solidFill>
                <a:latin typeface="Lucida Sans Unicode"/>
                <a:cs typeface="Lucida Sans Unicode"/>
              </a:rPr>
              <a:t>≥</a:t>
            </a:r>
            <a:r>
              <a:rPr kern="0" spc="-50" dirty="0">
                <a:solidFill>
                  <a:sysClr val="windowText" lastClr="000000"/>
                </a:solidFill>
                <a:latin typeface="Lucida Sans Unicode"/>
                <a:cs typeface="Lucida Sans Unicode"/>
              </a:rPr>
              <a:t> </a:t>
            </a:r>
            <a:r>
              <a:rPr kern="0" spc="-30" dirty="0">
                <a:solidFill>
                  <a:srgbClr val="8448B0"/>
                </a:solidFill>
                <a:latin typeface="Cambria"/>
                <a:cs typeface="Cambria"/>
              </a:rPr>
              <a:t>0</a:t>
            </a:r>
            <a:r>
              <a:rPr kern="0" spc="-385" dirty="0">
                <a:solidFill>
                  <a:srgbClr val="8448B0"/>
                </a:solidFill>
                <a:latin typeface="Cambria"/>
                <a:cs typeface="Cambria"/>
              </a:rPr>
              <a:t>.</a:t>
            </a:r>
            <a:r>
              <a:rPr lang="en-GB" sz="2550" i="1" kern="0" spc="-682" baseline="-4901" dirty="0">
                <a:solidFill>
                  <a:srgbClr val="CE1C00"/>
                </a:solidFill>
                <a:latin typeface="Palatino Linotype"/>
                <a:cs typeface="Palatino Linotype"/>
              </a:rPr>
              <a:t>g  </a:t>
            </a:r>
            <a:r>
              <a:rPr kern="0" spc="-470" dirty="0">
                <a:solidFill>
                  <a:srgbClr val="8448B0"/>
                </a:solidFill>
                <a:latin typeface="Cambria"/>
                <a:cs typeface="Cambria"/>
              </a:rPr>
              <a:t>5</a:t>
            </a:r>
            <a:r>
              <a:rPr sz="2550" kern="0" spc="-352" baseline="-4901" dirty="0">
                <a:solidFill>
                  <a:sysClr val="windowText" lastClr="000000"/>
                </a:solidFill>
                <a:latin typeface="Cambria"/>
                <a:cs typeface="Cambria"/>
              </a:rPr>
              <a:t>(</a:t>
            </a:r>
            <a:r>
              <a:rPr kern="0" spc="-855" dirty="0">
                <a:solidFill>
                  <a:sysClr val="windowText" lastClr="000000"/>
                </a:solidFill>
                <a:latin typeface="Verdana"/>
                <a:cs typeface="Verdana"/>
              </a:rPr>
              <a:t>?</a:t>
            </a:r>
            <a:r>
              <a:rPr sz="2550" i="1" kern="0" spc="-44" baseline="-4901" dirty="0">
                <a:solidFill>
                  <a:srgbClr val="00A9FF"/>
                </a:solidFill>
                <a:latin typeface="Palatino Linotype"/>
                <a:cs typeface="Palatino Linotype"/>
              </a:rPr>
              <a:t>z</a:t>
            </a:r>
            <a:r>
              <a:rPr sz="2550" kern="0" spc="-44" baseline="-4901" dirty="0">
                <a:solidFill>
                  <a:sysClr val="windowText" lastClr="000000"/>
                </a:solidFill>
                <a:latin typeface="Cambria"/>
                <a:cs typeface="Cambria"/>
              </a:rPr>
              <a:t>)</a:t>
            </a:r>
            <a:r>
              <a:rPr sz="2550" kern="0" spc="172" baseline="-4901" dirty="0">
                <a:solidFill>
                  <a:sysClr val="windowText" lastClr="000000"/>
                </a:solidFill>
                <a:latin typeface="Cambria"/>
                <a:cs typeface="Cambria"/>
              </a:rPr>
              <a:t> </a:t>
            </a:r>
            <a:r>
              <a:rPr lang="it-IT" sz="2550" kern="0" spc="172" baseline="-4901" dirty="0">
                <a:solidFill>
                  <a:sysClr val="windowText" lastClr="000000"/>
                </a:solidFill>
                <a:latin typeface="Cambria"/>
                <a:cs typeface="Cambria"/>
              </a:rPr>
              <a:t> </a:t>
            </a:r>
            <a:r>
              <a:rPr sz="2550" kern="0" spc="-292" baseline="-4901" dirty="0">
                <a:solidFill>
                  <a:sysClr val="windowText" lastClr="000000"/>
                </a:solidFill>
                <a:latin typeface="Lucida Sans Unicode"/>
                <a:cs typeface="Lucida Sans Unicode"/>
              </a:rPr>
              <a:t>≥</a:t>
            </a:r>
            <a:r>
              <a:rPr sz="2550" kern="0" spc="-75" baseline="-4901" dirty="0">
                <a:solidFill>
                  <a:sysClr val="windowText" lastClr="000000"/>
                </a:solidFill>
                <a:latin typeface="Lucida Sans Unicode"/>
                <a:cs typeface="Lucida Sans Unicode"/>
              </a:rPr>
              <a:t> </a:t>
            </a:r>
            <a:r>
              <a:rPr sz="2550" kern="0" spc="-37" baseline="-4901" dirty="0">
                <a:solidFill>
                  <a:srgbClr val="8448B0"/>
                </a:solidFill>
                <a:latin typeface="Cambria"/>
                <a:cs typeface="Cambria"/>
              </a:rPr>
              <a:t>0.5</a:t>
            </a:r>
            <a:endParaRPr sz="2550" kern="0" baseline="-4901" dirty="0">
              <a:solidFill>
                <a:sysClr val="windowText" lastClr="000000"/>
              </a:solidFill>
              <a:latin typeface="Cambria"/>
              <a:cs typeface="Cambria"/>
            </a:endParaRPr>
          </a:p>
          <a:p>
            <a:pPr marL="1667510" defTabSz="914400" eaLnBrk="1" fontAlgn="auto" hangingPunct="1">
              <a:spcBef>
                <a:spcPts val="1035"/>
              </a:spcBef>
              <a:spcAft>
                <a:spcPts val="0"/>
              </a:spcAft>
              <a:buClrTx/>
              <a:buSzTx/>
              <a:buFontTx/>
              <a:buNone/>
            </a:pPr>
            <a:r>
              <a:rPr sz="1700" i="1" kern="0" spc="90" dirty="0">
                <a:solidFill>
                  <a:srgbClr val="00A9FF"/>
                </a:solidFill>
                <a:latin typeface="Palatino Linotype"/>
                <a:cs typeface="Palatino Linotype"/>
              </a:rPr>
              <a:t>z</a:t>
            </a:r>
            <a:r>
              <a:rPr sz="1700" i="1" kern="0" spc="45" dirty="0">
                <a:solidFill>
                  <a:srgbClr val="00A9FF"/>
                </a:solidFill>
                <a:latin typeface="Palatino Linotype"/>
                <a:cs typeface="Palatino Linotype"/>
              </a:rPr>
              <a:t> </a:t>
            </a:r>
            <a:r>
              <a:rPr sz="1700" kern="0" spc="-195" dirty="0">
                <a:solidFill>
                  <a:sysClr val="windowText" lastClr="000000"/>
                </a:solidFill>
                <a:latin typeface="Lucida Sans Unicode"/>
                <a:cs typeface="Lucida Sans Unicode"/>
              </a:rPr>
              <a:t>≥</a:t>
            </a:r>
            <a:r>
              <a:rPr sz="1700" kern="0" spc="-65" dirty="0">
                <a:solidFill>
                  <a:sysClr val="windowText" lastClr="000000"/>
                </a:solidFill>
                <a:latin typeface="Lucida Sans Unicode"/>
                <a:cs typeface="Lucida Sans Unicode"/>
              </a:rPr>
              <a:t> </a:t>
            </a:r>
            <a:r>
              <a:rPr sz="1700" kern="0" spc="-50" dirty="0">
                <a:solidFill>
                  <a:srgbClr val="8448B0"/>
                </a:solidFill>
                <a:latin typeface="Cambria"/>
                <a:cs typeface="Cambria"/>
              </a:rPr>
              <a:t>0</a:t>
            </a:r>
            <a:endParaRPr sz="1700" kern="0" dirty="0">
              <a:solidFill>
                <a:sysClr val="windowText" lastClr="000000"/>
              </a:solidFill>
              <a:latin typeface="Cambria"/>
              <a:cs typeface="Cambria"/>
            </a:endParaRPr>
          </a:p>
          <a:p>
            <a:pPr marL="936625" defTabSz="914400" eaLnBrk="1" fontAlgn="auto" hangingPunct="1">
              <a:spcBef>
                <a:spcPts val="660"/>
              </a:spcBef>
              <a:spcAft>
                <a:spcPts val="0"/>
              </a:spcAft>
              <a:buClrTx/>
              <a:buSzTx/>
              <a:buFontTx/>
              <a:buNone/>
            </a:pPr>
            <a:r>
              <a:rPr sz="2550" kern="0" spc="-2220" baseline="26143" dirty="0">
                <a:solidFill>
                  <a:srgbClr val="00A9FF"/>
                </a:solidFill>
                <a:latin typeface="Lucida Sans Unicode"/>
                <a:cs typeface="Lucida Sans Unicode"/>
              </a:rPr>
              <a:t>→</a:t>
            </a:r>
            <a:r>
              <a:rPr sz="1700" kern="0" spc="-50" dirty="0">
                <a:solidFill>
                  <a:srgbClr val="00A9FF"/>
                </a:solidFill>
                <a:latin typeface="Cambria"/>
                <a:cs typeface="Cambria"/>
              </a:rPr>
              <a:t>w</a:t>
            </a:r>
            <a:r>
              <a:rPr lang="en-GB" sz="2550" kern="0" spc="-1860" baseline="26143" dirty="0">
                <a:solidFill>
                  <a:srgbClr val="FFA400"/>
                </a:solidFill>
                <a:latin typeface="Lucida Sans Unicode"/>
                <a:cs typeface="Lucida Sans Unicode"/>
              </a:rPr>
              <a:t>→</a:t>
            </a:r>
            <a:r>
              <a:rPr sz="1700" kern="0" spc="-5" dirty="0">
                <a:solidFill>
                  <a:srgbClr val="FFA400"/>
                </a:solidFill>
                <a:latin typeface="Cambria"/>
                <a:cs typeface="Cambria"/>
              </a:rPr>
              <a:t>x</a:t>
            </a:r>
            <a:r>
              <a:rPr sz="1700" kern="0" spc="370" dirty="0">
                <a:solidFill>
                  <a:srgbClr val="FFA400"/>
                </a:solidFill>
                <a:latin typeface="Cambria"/>
                <a:cs typeface="Cambria"/>
              </a:rPr>
              <a:t> </a:t>
            </a:r>
            <a:r>
              <a:rPr sz="1700" kern="0" spc="215" dirty="0">
                <a:solidFill>
                  <a:sysClr val="windowText" lastClr="000000"/>
                </a:solidFill>
                <a:latin typeface="Cambria"/>
                <a:cs typeface="Cambria"/>
              </a:rPr>
              <a:t>+</a:t>
            </a:r>
            <a:r>
              <a:rPr sz="1700" kern="0" spc="10" dirty="0">
                <a:solidFill>
                  <a:sysClr val="windowText" lastClr="000000"/>
                </a:solidFill>
                <a:latin typeface="Cambria"/>
                <a:cs typeface="Cambria"/>
              </a:rPr>
              <a:t> </a:t>
            </a:r>
            <a:r>
              <a:rPr sz="1700" i="1" kern="0" dirty="0">
                <a:solidFill>
                  <a:srgbClr val="00A9FF"/>
                </a:solidFill>
                <a:latin typeface="Palatino Linotype"/>
                <a:cs typeface="Palatino Linotype"/>
              </a:rPr>
              <a:t>b</a:t>
            </a:r>
            <a:r>
              <a:rPr sz="1700" i="1" kern="0" spc="50" dirty="0">
                <a:solidFill>
                  <a:srgbClr val="00A9FF"/>
                </a:solidFill>
                <a:latin typeface="Palatino Linotype"/>
                <a:cs typeface="Palatino Linotype"/>
              </a:rPr>
              <a:t> </a:t>
            </a:r>
            <a:r>
              <a:rPr sz="1700" kern="0" spc="-195" dirty="0">
                <a:solidFill>
                  <a:sysClr val="windowText" lastClr="000000"/>
                </a:solidFill>
                <a:latin typeface="Lucida Sans Unicode"/>
                <a:cs typeface="Lucida Sans Unicode"/>
              </a:rPr>
              <a:t>≥</a:t>
            </a:r>
            <a:r>
              <a:rPr sz="1700" kern="0" spc="-65" dirty="0">
                <a:solidFill>
                  <a:sysClr val="windowText" lastClr="000000"/>
                </a:solidFill>
                <a:latin typeface="Lucida Sans Unicode"/>
                <a:cs typeface="Lucida Sans Unicode"/>
              </a:rPr>
              <a:t> </a:t>
            </a:r>
            <a:r>
              <a:rPr sz="1700" kern="0" spc="-50" dirty="0">
                <a:solidFill>
                  <a:srgbClr val="8448B0"/>
                </a:solidFill>
                <a:latin typeface="Cambria"/>
                <a:cs typeface="Cambria"/>
              </a:rPr>
              <a:t>0</a:t>
            </a:r>
            <a:endParaRPr sz="1700" kern="0" dirty="0">
              <a:solidFill>
                <a:sysClr val="windowText" lastClr="000000"/>
              </a:solidFill>
              <a:latin typeface="Cambria"/>
              <a:cs typeface="Cambria"/>
            </a:endParaRPr>
          </a:p>
          <a:p>
            <a:pPr marL="1612265" defTabSz="914400" eaLnBrk="1" fontAlgn="auto" hangingPunct="1">
              <a:spcBef>
                <a:spcPts val="360"/>
              </a:spcBef>
              <a:spcAft>
                <a:spcPts val="0"/>
              </a:spcAft>
              <a:buClrTx/>
              <a:buSzTx/>
              <a:buFontTx/>
              <a:buNone/>
            </a:pPr>
            <a:r>
              <a:rPr sz="1700" i="1" kern="0" spc="-980" dirty="0">
                <a:solidFill>
                  <a:srgbClr val="FF65FF"/>
                </a:solidFill>
                <a:latin typeface="Palatino Linotype"/>
                <a:cs typeface="Palatino Linotype"/>
              </a:rPr>
              <a:t>y</a:t>
            </a:r>
            <a:r>
              <a:rPr sz="2550" kern="0" spc="-209" baseline="13071" dirty="0">
                <a:solidFill>
                  <a:srgbClr val="FF65FF"/>
                </a:solidFill>
                <a:latin typeface="Cambria"/>
                <a:cs typeface="Cambria"/>
              </a:rPr>
              <a:t>^</a:t>
            </a:r>
            <a:r>
              <a:rPr sz="2550" kern="0" spc="352" baseline="13071" dirty="0">
                <a:solidFill>
                  <a:srgbClr val="FF65FF"/>
                </a:solidFill>
                <a:latin typeface="Cambria"/>
                <a:cs typeface="Cambria"/>
              </a:rPr>
              <a:t> </a:t>
            </a:r>
            <a:r>
              <a:rPr sz="1700" kern="0" spc="215" dirty="0">
                <a:solidFill>
                  <a:sysClr val="windowText" lastClr="000000"/>
                </a:solidFill>
                <a:latin typeface="Cambria"/>
                <a:cs typeface="Cambria"/>
              </a:rPr>
              <a:t>=</a:t>
            </a:r>
            <a:r>
              <a:rPr sz="1700" kern="0" spc="95" dirty="0">
                <a:solidFill>
                  <a:sysClr val="windowText" lastClr="000000"/>
                </a:solidFill>
                <a:latin typeface="Cambria"/>
                <a:cs typeface="Cambria"/>
              </a:rPr>
              <a:t> </a:t>
            </a:r>
            <a:r>
              <a:rPr sz="1700" kern="0" spc="-50" dirty="0">
                <a:solidFill>
                  <a:srgbClr val="A66500"/>
                </a:solidFill>
                <a:latin typeface="Cambria"/>
                <a:cs typeface="Cambria"/>
              </a:rPr>
              <a:t>1</a:t>
            </a:r>
            <a:endParaRPr sz="1700" kern="0" dirty="0">
              <a:solidFill>
                <a:sysClr val="windowText" lastClr="000000"/>
              </a:solidFill>
              <a:latin typeface="Cambria"/>
              <a:cs typeface="Cambria"/>
            </a:endParaRPr>
          </a:p>
        </p:txBody>
      </p:sp>
      <p:sp>
        <p:nvSpPr>
          <p:cNvPr id="5151" name="object 68">
            <a:extLst>
              <a:ext uri="{FF2B5EF4-FFF2-40B4-BE49-F238E27FC236}">
                <a16:creationId xmlns:a16="http://schemas.microsoft.com/office/drawing/2014/main" id="{4A52FD51-9204-DBC3-4DE8-547C4DD476EF}"/>
              </a:ext>
            </a:extLst>
          </p:cNvPr>
          <p:cNvSpPr txBox="1"/>
          <p:nvPr/>
        </p:nvSpPr>
        <p:spPr>
          <a:xfrm>
            <a:off x="7924863" y="4791501"/>
            <a:ext cx="1374775" cy="691515"/>
          </a:xfrm>
          <a:prstGeom prst="rect">
            <a:avLst/>
          </a:prstGeom>
        </p:spPr>
        <p:txBody>
          <a:bodyPr vert="horz" wrap="square" lIns="0" tIns="86360" rIns="0" bIns="0" rtlCol="0">
            <a:spAutoFit/>
          </a:bodyPr>
          <a:lstStyle/>
          <a:p>
            <a:pPr marR="77470" algn="r" defTabSz="914400" eaLnBrk="1" fontAlgn="auto" hangingPunct="1">
              <a:spcBef>
                <a:spcPts val="680"/>
              </a:spcBef>
              <a:spcAft>
                <a:spcPts val="0"/>
              </a:spcAft>
              <a:buClrTx/>
              <a:buSzTx/>
              <a:buFontTx/>
              <a:buNone/>
            </a:pPr>
            <a:r>
              <a:rPr lang="en-GB" sz="1700" i="1" kern="0" spc="90" dirty="0">
                <a:solidFill>
                  <a:srgbClr val="00A9FF"/>
                </a:solidFill>
                <a:latin typeface="Palatino Linotype"/>
                <a:cs typeface="Palatino Linotype"/>
              </a:rPr>
              <a:t>z </a:t>
            </a:r>
            <a:r>
              <a:rPr sz="1700" kern="0" spc="215" dirty="0">
                <a:solidFill>
                  <a:sysClr val="windowText" lastClr="000000"/>
                </a:solidFill>
                <a:latin typeface="Cambria"/>
                <a:cs typeface="Cambria"/>
              </a:rPr>
              <a:t>&lt;</a:t>
            </a:r>
            <a:r>
              <a:rPr sz="1700" kern="0" spc="95" dirty="0">
                <a:solidFill>
                  <a:sysClr val="windowText" lastClr="000000"/>
                </a:solidFill>
                <a:latin typeface="Cambria"/>
                <a:cs typeface="Cambria"/>
              </a:rPr>
              <a:t> </a:t>
            </a:r>
            <a:r>
              <a:rPr sz="1700" kern="0" spc="-50" dirty="0">
                <a:solidFill>
                  <a:srgbClr val="8448B0"/>
                </a:solidFill>
                <a:latin typeface="Cambria"/>
                <a:cs typeface="Cambria"/>
              </a:rPr>
              <a:t>0</a:t>
            </a:r>
            <a:endParaRPr sz="1700" kern="0" dirty="0">
              <a:solidFill>
                <a:sysClr val="windowText" lastClr="000000"/>
              </a:solidFill>
              <a:latin typeface="Cambria"/>
              <a:cs typeface="Cambria"/>
            </a:endParaRPr>
          </a:p>
          <a:p>
            <a:pPr marL="38100" defTabSz="914400" eaLnBrk="1" fontAlgn="auto" hangingPunct="1">
              <a:spcBef>
                <a:spcPts val="580"/>
              </a:spcBef>
              <a:spcAft>
                <a:spcPts val="0"/>
              </a:spcAft>
              <a:buClrTx/>
              <a:buSzTx/>
              <a:buFontTx/>
              <a:buNone/>
            </a:pPr>
            <a:r>
              <a:rPr sz="2550" kern="0" spc="-2220" baseline="26143" dirty="0">
                <a:solidFill>
                  <a:srgbClr val="00A9FF"/>
                </a:solidFill>
                <a:latin typeface="Lucida Sans Unicode"/>
                <a:cs typeface="Lucida Sans Unicode"/>
              </a:rPr>
              <a:t>→</a:t>
            </a:r>
            <a:r>
              <a:rPr sz="1700" kern="0" spc="-50" dirty="0" err="1">
                <a:solidFill>
                  <a:srgbClr val="00A9FF"/>
                </a:solidFill>
                <a:latin typeface="Cambria"/>
                <a:cs typeface="Cambria"/>
              </a:rPr>
              <a:t>w</a:t>
            </a:r>
            <a:r>
              <a:rPr sz="2550" kern="0" spc="-1860" baseline="26143" dirty="0" err="1">
                <a:solidFill>
                  <a:srgbClr val="FFA400"/>
                </a:solidFill>
                <a:latin typeface="Lucida Sans Unicode"/>
                <a:cs typeface="Lucida Sans Unicode"/>
              </a:rPr>
              <a:t>→</a:t>
            </a:r>
            <a:r>
              <a:rPr sz="1700" kern="0" spc="-5" dirty="0" err="1">
                <a:solidFill>
                  <a:srgbClr val="FFA400"/>
                </a:solidFill>
                <a:latin typeface="Cambria"/>
                <a:cs typeface="Cambria"/>
              </a:rPr>
              <a:t>x</a:t>
            </a:r>
            <a:r>
              <a:rPr sz="1700" kern="0" spc="370" dirty="0">
                <a:solidFill>
                  <a:srgbClr val="FFA400"/>
                </a:solidFill>
                <a:latin typeface="Cambria"/>
                <a:cs typeface="Cambria"/>
              </a:rPr>
              <a:t> </a:t>
            </a:r>
            <a:r>
              <a:rPr sz="1700" kern="0" spc="215" dirty="0">
                <a:solidFill>
                  <a:sysClr val="windowText" lastClr="000000"/>
                </a:solidFill>
                <a:latin typeface="Cambria"/>
                <a:cs typeface="Cambria"/>
              </a:rPr>
              <a:t>+</a:t>
            </a:r>
            <a:r>
              <a:rPr sz="1700" kern="0" spc="5" dirty="0">
                <a:solidFill>
                  <a:sysClr val="windowText" lastClr="000000"/>
                </a:solidFill>
                <a:latin typeface="Cambria"/>
                <a:cs typeface="Cambria"/>
              </a:rPr>
              <a:t> </a:t>
            </a:r>
            <a:r>
              <a:rPr sz="1700" i="1" kern="0" dirty="0">
                <a:solidFill>
                  <a:srgbClr val="00A9FF"/>
                </a:solidFill>
                <a:latin typeface="Palatino Linotype"/>
                <a:cs typeface="Palatino Linotype"/>
              </a:rPr>
              <a:t>b</a:t>
            </a:r>
            <a:r>
              <a:rPr sz="1700" i="1" kern="0" spc="114" dirty="0">
                <a:solidFill>
                  <a:srgbClr val="00A9FF"/>
                </a:solidFill>
                <a:latin typeface="Palatino Linotype"/>
                <a:cs typeface="Palatino Linotype"/>
              </a:rPr>
              <a:t> </a:t>
            </a:r>
            <a:r>
              <a:rPr sz="1700" kern="0" spc="215" dirty="0">
                <a:solidFill>
                  <a:sysClr val="windowText" lastClr="000000"/>
                </a:solidFill>
                <a:latin typeface="Cambria"/>
                <a:cs typeface="Cambria"/>
              </a:rPr>
              <a:t>&lt;</a:t>
            </a:r>
            <a:r>
              <a:rPr sz="1700" kern="0" spc="100" dirty="0">
                <a:solidFill>
                  <a:sysClr val="windowText" lastClr="000000"/>
                </a:solidFill>
                <a:latin typeface="Cambria"/>
                <a:cs typeface="Cambria"/>
              </a:rPr>
              <a:t> </a:t>
            </a:r>
            <a:r>
              <a:rPr sz="1700" kern="0" spc="-50" dirty="0">
                <a:solidFill>
                  <a:srgbClr val="8448B0"/>
                </a:solidFill>
                <a:latin typeface="Cambria"/>
                <a:cs typeface="Cambria"/>
              </a:rPr>
              <a:t>0</a:t>
            </a:r>
            <a:endParaRPr sz="1700" kern="0" dirty="0">
              <a:solidFill>
                <a:sysClr val="windowText" lastClr="000000"/>
              </a:solidFill>
              <a:latin typeface="Cambria"/>
              <a:cs typeface="Cambria"/>
            </a:endParaRPr>
          </a:p>
        </p:txBody>
      </p:sp>
      <p:sp>
        <p:nvSpPr>
          <p:cNvPr id="5152" name="object 69">
            <a:extLst>
              <a:ext uri="{FF2B5EF4-FFF2-40B4-BE49-F238E27FC236}">
                <a16:creationId xmlns:a16="http://schemas.microsoft.com/office/drawing/2014/main" id="{AA05155C-5F82-B750-A3A3-1EB759ED08F4}"/>
              </a:ext>
            </a:extLst>
          </p:cNvPr>
          <p:cNvSpPr txBox="1"/>
          <p:nvPr/>
        </p:nvSpPr>
        <p:spPr>
          <a:xfrm>
            <a:off x="8645108" y="5486486"/>
            <a:ext cx="180340" cy="284480"/>
          </a:xfrm>
          <a:prstGeom prst="rect">
            <a:avLst/>
          </a:prstGeom>
        </p:spPr>
        <p:txBody>
          <a:bodyPr vert="horz" wrap="square" lIns="0" tIns="12065" rIns="0" bIns="0" rtlCol="0">
            <a:spAutoFit/>
          </a:bodyPr>
          <a:lstStyle/>
          <a:p>
            <a:pPr marL="38100" defTabSz="914400" eaLnBrk="1" fontAlgn="auto" hangingPunct="1">
              <a:spcBef>
                <a:spcPts val="95"/>
              </a:spcBef>
              <a:spcAft>
                <a:spcPts val="0"/>
              </a:spcAft>
              <a:buClrTx/>
              <a:buSzTx/>
              <a:buFontTx/>
              <a:buNone/>
            </a:pPr>
            <a:r>
              <a:rPr sz="2550" i="1" kern="0" spc="-1455" baseline="-13071" dirty="0">
                <a:solidFill>
                  <a:srgbClr val="FF65FF"/>
                </a:solidFill>
                <a:latin typeface="Palatino Linotype"/>
                <a:cs typeface="Palatino Linotype"/>
              </a:rPr>
              <a:t>y</a:t>
            </a:r>
            <a:r>
              <a:rPr sz="1700" kern="0" spc="-130" dirty="0">
                <a:solidFill>
                  <a:srgbClr val="FF65FF"/>
                </a:solidFill>
                <a:latin typeface="Cambria"/>
                <a:cs typeface="Cambria"/>
              </a:rPr>
              <a:t>^</a:t>
            </a:r>
            <a:endParaRPr sz="1700" kern="0">
              <a:solidFill>
                <a:sysClr val="windowText" lastClr="000000"/>
              </a:solidFill>
              <a:latin typeface="Cambria"/>
              <a:cs typeface="Cambria"/>
            </a:endParaRPr>
          </a:p>
        </p:txBody>
      </p:sp>
      <p:sp>
        <p:nvSpPr>
          <p:cNvPr id="5153" name="object 70">
            <a:extLst>
              <a:ext uri="{FF2B5EF4-FFF2-40B4-BE49-F238E27FC236}">
                <a16:creationId xmlns:a16="http://schemas.microsoft.com/office/drawing/2014/main" id="{8A18D878-3E5E-B026-81F4-EEB8B9899760}"/>
              </a:ext>
            </a:extLst>
          </p:cNvPr>
          <p:cNvSpPr txBox="1"/>
          <p:nvPr/>
        </p:nvSpPr>
        <p:spPr>
          <a:xfrm>
            <a:off x="8852254" y="5534903"/>
            <a:ext cx="340995" cy="284480"/>
          </a:xfrm>
          <a:prstGeom prst="rect">
            <a:avLst/>
          </a:prstGeom>
        </p:spPr>
        <p:txBody>
          <a:bodyPr vert="horz" wrap="square" lIns="0" tIns="12065" rIns="0" bIns="0" rtlCol="0">
            <a:spAutoFit/>
          </a:bodyPr>
          <a:lstStyle/>
          <a:p>
            <a:pPr marL="12700" defTabSz="914400" eaLnBrk="1" fontAlgn="auto" hangingPunct="1">
              <a:spcBef>
                <a:spcPts val="95"/>
              </a:spcBef>
              <a:spcAft>
                <a:spcPts val="0"/>
              </a:spcAft>
              <a:buClrTx/>
              <a:buSzTx/>
              <a:buFontTx/>
              <a:buNone/>
            </a:pPr>
            <a:r>
              <a:rPr sz="1700" kern="0" spc="215" dirty="0">
                <a:solidFill>
                  <a:sysClr val="windowText" lastClr="000000"/>
                </a:solidFill>
                <a:latin typeface="Cambria"/>
                <a:cs typeface="Cambria"/>
              </a:rPr>
              <a:t>=</a:t>
            </a:r>
            <a:r>
              <a:rPr sz="1700" kern="0" spc="95" dirty="0">
                <a:solidFill>
                  <a:sysClr val="windowText" lastClr="000000"/>
                </a:solidFill>
                <a:latin typeface="Cambria"/>
                <a:cs typeface="Cambria"/>
              </a:rPr>
              <a:t> </a:t>
            </a:r>
            <a:r>
              <a:rPr sz="1700" kern="0" spc="-50" dirty="0">
                <a:solidFill>
                  <a:srgbClr val="8D98FF"/>
                </a:solidFill>
                <a:latin typeface="Cambria"/>
                <a:cs typeface="Cambria"/>
              </a:rPr>
              <a:t>0</a:t>
            </a:r>
            <a:endParaRPr sz="1700" kern="0">
              <a:solidFill>
                <a:sysClr val="windowText" lastClr="000000"/>
              </a:solidFill>
              <a:latin typeface="Cambria"/>
              <a:cs typeface="Cambria"/>
            </a:endParaRPr>
          </a:p>
        </p:txBody>
      </p:sp>
      <p:sp>
        <p:nvSpPr>
          <p:cNvPr id="5154" name="object 71">
            <a:extLst>
              <a:ext uri="{FF2B5EF4-FFF2-40B4-BE49-F238E27FC236}">
                <a16:creationId xmlns:a16="http://schemas.microsoft.com/office/drawing/2014/main" id="{A9D4AFE0-1663-B3C3-9901-A94EBE8E5947}"/>
              </a:ext>
            </a:extLst>
          </p:cNvPr>
          <p:cNvSpPr txBox="1"/>
          <p:nvPr/>
        </p:nvSpPr>
        <p:spPr>
          <a:xfrm>
            <a:off x="2914228" y="1672833"/>
            <a:ext cx="334645" cy="238760"/>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sz="1400" i="1" kern="0" spc="-20" dirty="0">
                <a:solidFill>
                  <a:srgbClr val="CE1C00"/>
                </a:solidFill>
                <a:latin typeface="Palatino Linotype"/>
                <a:cs typeface="Palatino Linotype"/>
              </a:rPr>
              <a:t>g</a:t>
            </a:r>
            <a:r>
              <a:rPr sz="1400" kern="0" spc="-20" dirty="0">
                <a:solidFill>
                  <a:sysClr val="windowText" lastClr="000000"/>
                </a:solidFill>
                <a:latin typeface="Cambria"/>
                <a:cs typeface="Cambria"/>
              </a:rPr>
              <a:t>(</a:t>
            </a:r>
            <a:r>
              <a:rPr sz="1400" i="1" kern="0" spc="-20" dirty="0">
                <a:solidFill>
                  <a:srgbClr val="00A9FF"/>
                </a:solidFill>
                <a:latin typeface="Palatino Linotype"/>
                <a:cs typeface="Palatino Linotype"/>
              </a:rPr>
              <a:t>z</a:t>
            </a:r>
            <a:r>
              <a:rPr sz="1400" kern="0" spc="-20" dirty="0">
                <a:solidFill>
                  <a:sysClr val="windowText" lastClr="000000"/>
                </a:solidFill>
                <a:latin typeface="Cambria"/>
                <a:cs typeface="Cambria"/>
              </a:rPr>
              <a:t>)</a:t>
            </a:r>
            <a:endParaRPr sz="1400" kern="0">
              <a:solidFill>
                <a:sysClr val="windowText" lastClr="000000"/>
              </a:solidFill>
              <a:latin typeface="Cambria"/>
              <a:cs typeface="Cambria"/>
            </a:endParaRPr>
          </a:p>
        </p:txBody>
      </p:sp>
      <p:grpSp>
        <p:nvGrpSpPr>
          <p:cNvPr id="5155" name="object 72">
            <a:extLst>
              <a:ext uri="{FF2B5EF4-FFF2-40B4-BE49-F238E27FC236}">
                <a16:creationId xmlns:a16="http://schemas.microsoft.com/office/drawing/2014/main" id="{28C5B17C-FA1B-3CA4-13DF-D6510A95FE57}"/>
              </a:ext>
            </a:extLst>
          </p:cNvPr>
          <p:cNvGrpSpPr/>
          <p:nvPr/>
        </p:nvGrpSpPr>
        <p:grpSpPr>
          <a:xfrm>
            <a:off x="8092036" y="2497794"/>
            <a:ext cx="339725" cy="150495"/>
            <a:chOff x="6967494" y="1196977"/>
            <a:chExt cx="339725" cy="150495"/>
          </a:xfrm>
        </p:grpSpPr>
        <p:pic>
          <p:nvPicPr>
            <p:cNvPr id="5156" name="object 73">
              <a:extLst>
                <a:ext uri="{FF2B5EF4-FFF2-40B4-BE49-F238E27FC236}">
                  <a16:creationId xmlns:a16="http://schemas.microsoft.com/office/drawing/2014/main" id="{14CE921C-0455-9FDC-1263-5782224D4A12}"/>
                </a:ext>
              </a:extLst>
            </p:cNvPr>
            <p:cNvPicPr/>
            <p:nvPr/>
          </p:nvPicPr>
          <p:blipFill>
            <a:blip r:embed="rId14" cstate="print"/>
            <a:stretch>
              <a:fillRect/>
            </a:stretch>
          </p:blipFill>
          <p:spPr>
            <a:xfrm>
              <a:off x="6967494" y="1210297"/>
              <a:ext cx="122040" cy="134639"/>
            </a:xfrm>
            <a:prstGeom prst="rect">
              <a:avLst/>
            </a:prstGeom>
          </p:spPr>
        </p:pic>
        <p:pic>
          <p:nvPicPr>
            <p:cNvPr id="5157" name="object 74">
              <a:extLst>
                <a:ext uri="{FF2B5EF4-FFF2-40B4-BE49-F238E27FC236}">
                  <a16:creationId xmlns:a16="http://schemas.microsoft.com/office/drawing/2014/main" id="{8455C1D2-7F76-6EF2-1832-C76D98AA44F3}"/>
                </a:ext>
              </a:extLst>
            </p:cNvPr>
            <p:cNvPicPr/>
            <p:nvPr/>
          </p:nvPicPr>
          <p:blipFill>
            <a:blip r:embed="rId15" cstate="print"/>
            <a:stretch>
              <a:fillRect/>
            </a:stretch>
          </p:blipFill>
          <p:spPr>
            <a:xfrm>
              <a:off x="7130574" y="1306777"/>
              <a:ext cx="26999" cy="31320"/>
            </a:xfrm>
            <a:prstGeom prst="rect">
              <a:avLst/>
            </a:prstGeom>
          </p:spPr>
        </p:pic>
        <p:pic>
          <p:nvPicPr>
            <p:cNvPr id="5158" name="object 75">
              <a:extLst>
                <a:ext uri="{FF2B5EF4-FFF2-40B4-BE49-F238E27FC236}">
                  <a16:creationId xmlns:a16="http://schemas.microsoft.com/office/drawing/2014/main" id="{258CE1E1-0DCF-A205-3809-D252CC95688B}"/>
                </a:ext>
              </a:extLst>
            </p:cNvPr>
            <p:cNvPicPr/>
            <p:nvPr/>
          </p:nvPicPr>
          <p:blipFill>
            <a:blip r:embed="rId16" cstate="print"/>
            <a:stretch>
              <a:fillRect/>
            </a:stretch>
          </p:blipFill>
          <p:spPr>
            <a:xfrm>
              <a:off x="7184214" y="1196977"/>
              <a:ext cx="122399" cy="150480"/>
            </a:xfrm>
            <a:prstGeom prst="rect">
              <a:avLst/>
            </a:prstGeom>
          </p:spPr>
        </p:pic>
      </p:grpSp>
      <p:pic>
        <p:nvPicPr>
          <p:cNvPr id="5159" name="object 76">
            <a:extLst>
              <a:ext uri="{FF2B5EF4-FFF2-40B4-BE49-F238E27FC236}">
                <a16:creationId xmlns:a16="http://schemas.microsoft.com/office/drawing/2014/main" id="{8B0F54B1-C845-F02D-4275-A8A273A7D710}"/>
              </a:ext>
            </a:extLst>
          </p:cNvPr>
          <p:cNvPicPr/>
          <p:nvPr/>
        </p:nvPicPr>
        <p:blipFill>
          <a:blip r:embed="rId17" cstate="print"/>
          <a:stretch>
            <a:fillRect/>
          </a:stretch>
        </p:blipFill>
        <p:spPr>
          <a:xfrm>
            <a:off x="8744378" y="2508953"/>
            <a:ext cx="198338" cy="132839"/>
          </a:xfrm>
          <a:prstGeom prst="rect">
            <a:avLst/>
          </a:prstGeom>
        </p:spPr>
      </p:pic>
      <p:pic>
        <p:nvPicPr>
          <p:cNvPr id="5160" name="object 77">
            <a:extLst>
              <a:ext uri="{FF2B5EF4-FFF2-40B4-BE49-F238E27FC236}">
                <a16:creationId xmlns:a16="http://schemas.microsoft.com/office/drawing/2014/main" id="{F377C437-7F09-E891-0BA8-57BE11E9C8D6}"/>
              </a:ext>
            </a:extLst>
          </p:cNvPr>
          <p:cNvPicPr/>
          <p:nvPr/>
        </p:nvPicPr>
        <p:blipFill>
          <a:blip r:embed="rId18" cstate="print"/>
          <a:stretch>
            <a:fillRect/>
          </a:stretch>
        </p:blipFill>
        <p:spPr>
          <a:xfrm>
            <a:off x="8989156" y="2488455"/>
            <a:ext cx="133919" cy="147198"/>
          </a:xfrm>
          <a:prstGeom prst="rect">
            <a:avLst/>
          </a:prstGeom>
        </p:spPr>
      </p:pic>
      <p:pic>
        <p:nvPicPr>
          <p:cNvPr id="5161" name="object 78">
            <a:extLst>
              <a:ext uri="{FF2B5EF4-FFF2-40B4-BE49-F238E27FC236}">
                <a16:creationId xmlns:a16="http://schemas.microsoft.com/office/drawing/2014/main" id="{3B56D185-EFFE-4B85-F47F-0AF74A686D72}"/>
              </a:ext>
            </a:extLst>
          </p:cNvPr>
          <p:cNvPicPr/>
          <p:nvPr/>
        </p:nvPicPr>
        <p:blipFill>
          <a:blip r:embed="rId19" cstate="print"/>
          <a:stretch>
            <a:fillRect/>
          </a:stretch>
        </p:blipFill>
        <p:spPr>
          <a:xfrm>
            <a:off x="6056419" y="2919062"/>
            <a:ext cx="142878" cy="156600"/>
          </a:xfrm>
          <a:prstGeom prst="rect">
            <a:avLst/>
          </a:prstGeom>
        </p:spPr>
      </p:pic>
      <p:pic>
        <p:nvPicPr>
          <p:cNvPr id="5162" name="object 79">
            <a:extLst>
              <a:ext uri="{FF2B5EF4-FFF2-40B4-BE49-F238E27FC236}">
                <a16:creationId xmlns:a16="http://schemas.microsoft.com/office/drawing/2014/main" id="{4639983D-F15C-2CA7-CE2F-AA8388F9F01C}"/>
              </a:ext>
            </a:extLst>
          </p:cNvPr>
          <p:cNvPicPr/>
          <p:nvPr/>
        </p:nvPicPr>
        <p:blipFill>
          <a:blip r:embed="rId20" cstate="print"/>
          <a:stretch>
            <a:fillRect/>
          </a:stretch>
        </p:blipFill>
        <p:spPr>
          <a:xfrm>
            <a:off x="6309837" y="2990701"/>
            <a:ext cx="70560" cy="86759"/>
          </a:xfrm>
          <a:prstGeom prst="rect">
            <a:avLst/>
          </a:prstGeom>
        </p:spPr>
      </p:pic>
      <p:pic>
        <p:nvPicPr>
          <p:cNvPr id="5163" name="object 80">
            <a:extLst>
              <a:ext uri="{FF2B5EF4-FFF2-40B4-BE49-F238E27FC236}">
                <a16:creationId xmlns:a16="http://schemas.microsoft.com/office/drawing/2014/main" id="{D4FE5191-7C6E-792E-A214-FE5CD243C14B}"/>
              </a:ext>
            </a:extLst>
          </p:cNvPr>
          <p:cNvPicPr/>
          <p:nvPr/>
        </p:nvPicPr>
        <p:blipFill>
          <a:blip r:embed="rId21" cstate="print"/>
          <a:stretch>
            <a:fillRect/>
          </a:stretch>
        </p:blipFill>
        <p:spPr>
          <a:xfrm>
            <a:off x="6433678" y="2973062"/>
            <a:ext cx="70560" cy="81000"/>
          </a:xfrm>
          <a:prstGeom prst="rect">
            <a:avLst/>
          </a:prstGeom>
        </p:spPr>
      </p:pic>
      <p:pic>
        <p:nvPicPr>
          <p:cNvPr id="5164" name="object 81">
            <a:extLst>
              <a:ext uri="{FF2B5EF4-FFF2-40B4-BE49-F238E27FC236}">
                <a16:creationId xmlns:a16="http://schemas.microsoft.com/office/drawing/2014/main" id="{B38F0E15-CE7E-641C-A6E8-F0A30B08AFC8}"/>
              </a:ext>
            </a:extLst>
          </p:cNvPr>
          <p:cNvPicPr/>
          <p:nvPr/>
        </p:nvPicPr>
        <p:blipFill>
          <a:blip r:embed="rId22" cstate="print"/>
          <a:stretch>
            <a:fillRect/>
          </a:stretch>
        </p:blipFill>
        <p:spPr>
          <a:xfrm>
            <a:off x="6585597" y="2899261"/>
            <a:ext cx="161279" cy="162720"/>
          </a:xfrm>
          <a:prstGeom prst="rect">
            <a:avLst/>
          </a:prstGeom>
        </p:spPr>
      </p:pic>
      <p:pic>
        <p:nvPicPr>
          <p:cNvPr id="5165" name="object 82">
            <a:extLst>
              <a:ext uri="{FF2B5EF4-FFF2-40B4-BE49-F238E27FC236}">
                <a16:creationId xmlns:a16="http://schemas.microsoft.com/office/drawing/2014/main" id="{D242BBA5-23A5-B4FD-FE70-AE63CE561080}"/>
              </a:ext>
            </a:extLst>
          </p:cNvPr>
          <p:cNvPicPr/>
          <p:nvPr/>
        </p:nvPicPr>
        <p:blipFill>
          <a:blip r:embed="rId23" cstate="print"/>
          <a:stretch>
            <a:fillRect/>
          </a:stretch>
        </p:blipFill>
        <p:spPr>
          <a:xfrm>
            <a:off x="6816358" y="2874421"/>
            <a:ext cx="80280" cy="174599"/>
          </a:xfrm>
          <a:prstGeom prst="rect">
            <a:avLst/>
          </a:prstGeom>
        </p:spPr>
      </p:pic>
      <p:pic>
        <p:nvPicPr>
          <p:cNvPr id="5166" name="object 83">
            <a:extLst>
              <a:ext uri="{FF2B5EF4-FFF2-40B4-BE49-F238E27FC236}">
                <a16:creationId xmlns:a16="http://schemas.microsoft.com/office/drawing/2014/main" id="{55472C93-6D8D-24DE-4AD8-461639C112C3}"/>
              </a:ext>
            </a:extLst>
          </p:cNvPr>
          <p:cNvPicPr/>
          <p:nvPr/>
        </p:nvPicPr>
        <p:blipFill>
          <a:blip r:embed="rId24" cstate="print"/>
          <a:stretch>
            <a:fillRect/>
          </a:stretch>
        </p:blipFill>
        <p:spPr>
          <a:xfrm>
            <a:off x="6869638" y="3112021"/>
            <a:ext cx="30959" cy="23039"/>
          </a:xfrm>
          <a:prstGeom prst="rect">
            <a:avLst/>
          </a:prstGeom>
        </p:spPr>
      </p:pic>
      <p:sp>
        <p:nvSpPr>
          <p:cNvPr id="5167" name="object 84">
            <a:extLst>
              <a:ext uri="{FF2B5EF4-FFF2-40B4-BE49-F238E27FC236}">
                <a16:creationId xmlns:a16="http://schemas.microsoft.com/office/drawing/2014/main" id="{88F6844F-A0CE-3754-5963-BE40791BD825}"/>
              </a:ext>
            </a:extLst>
          </p:cNvPr>
          <p:cNvSpPr txBox="1">
            <a:spLocks/>
          </p:cNvSpPr>
          <p:nvPr/>
        </p:nvSpPr>
        <p:spPr>
          <a:xfrm>
            <a:off x="8973142" y="6036962"/>
            <a:ext cx="1062354" cy="258743"/>
          </a:xfrm>
          <a:prstGeom prst="rect">
            <a:avLst/>
          </a:prstGeom>
        </p:spPr>
        <p:txBody>
          <a:bodyPr vert="horz" wrap="square" lIns="0" tIns="13335" rIns="0" bIns="0" rtlCol="0">
            <a:spAutoFit/>
          </a:bodyPr>
          <a:lstStyle>
            <a:defPPr>
              <a:defRPr kern="0"/>
            </a:defPPr>
            <a:lvl1pPr>
              <a:defRPr sz="1400" b="0" i="0">
                <a:solidFill>
                  <a:schemeClr val="bg1"/>
                </a:solidFill>
                <a:latin typeface="Verdan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GB" sz="1400" b="0" i="0" u="none" strike="noStrike" kern="0" cap="none" spc="0" normalizeH="0" baseline="0" noProof="0">
                <a:ln>
                  <a:noFill/>
                </a:ln>
                <a:solidFill>
                  <a:prstClr val="white"/>
                </a:solidFill>
                <a:effectLst/>
                <a:uLnTx/>
                <a:uFillTx/>
                <a:latin typeface="Verdana"/>
              </a:rPr>
              <a:t>Andrew</a:t>
            </a:r>
            <a:r>
              <a:rPr kumimoji="0" lang="en-GB" sz="1400" b="0" i="0" u="none" strike="noStrike" kern="0" cap="none" spc="-55" normalizeH="0" baseline="0" noProof="0">
                <a:ln>
                  <a:noFill/>
                </a:ln>
                <a:solidFill>
                  <a:prstClr val="white"/>
                </a:solidFill>
                <a:effectLst/>
                <a:uLnTx/>
                <a:uFillTx/>
                <a:latin typeface="Verdana"/>
              </a:rPr>
              <a:t> </a:t>
            </a:r>
            <a:r>
              <a:rPr kumimoji="0" lang="en-GB" sz="1400" b="0" i="0" u="none" strike="noStrike" kern="0" cap="none" spc="-25" normalizeH="0" baseline="0" noProof="0">
                <a:ln>
                  <a:noFill/>
                </a:ln>
                <a:solidFill>
                  <a:prstClr val="white"/>
                </a:solidFill>
                <a:effectLst/>
                <a:uLnTx/>
                <a:uFillTx/>
                <a:latin typeface="Verdana"/>
              </a:rPr>
              <a:t>Ng</a:t>
            </a:r>
            <a:endParaRPr kumimoji="0" lang="en-GB" sz="1400" b="0" i="0" u="none" strike="noStrike" kern="0" cap="none" spc="-25" normalizeH="0" baseline="0" noProof="0" dirty="0">
              <a:ln>
                <a:noFill/>
              </a:ln>
              <a:solidFill>
                <a:prstClr val="white"/>
              </a:solidFill>
              <a:effectLst/>
              <a:uLnTx/>
              <a:uFillTx/>
              <a:latin typeface="Verdana"/>
            </a:endParaRPr>
          </a:p>
        </p:txBody>
      </p:sp>
      <p:sp>
        <p:nvSpPr>
          <p:cNvPr id="5168" name="TextBox 5167">
            <a:extLst>
              <a:ext uri="{FF2B5EF4-FFF2-40B4-BE49-F238E27FC236}">
                <a16:creationId xmlns:a16="http://schemas.microsoft.com/office/drawing/2014/main" id="{B1004035-A8E8-2A04-6DB4-87962ACF166D}"/>
              </a:ext>
            </a:extLst>
          </p:cNvPr>
          <p:cNvSpPr txBox="1"/>
          <p:nvPr/>
        </p:nvSpPr>
        <p:spPr>
          <a:xfrm>
            <a:off x="1742632" y="3254092"/>
            <a:ext cx="1585763" cy="369332"/>
          </a:xfrm>
          <a:prstGeom prst="rect">
            <a:avLst/>
          </a:prstGeom>
          <a:noFill/>
        </p:spPr>
        <p:txBody>
          <a:bodyPr wrap="square">
            <a:spAutoFit/>
          </a:bodyPr>
          <a:lstStyle/>
          <a:p>
            <a:pPr marL="29209" defTabSz="914400" eaLnBrk="1" fontAlgn="auto" hangingPunct="1">
              <a:spcBef>
                <a:spcPts val="1445"/>
              </a:spcBef>
              <a:spcAft>
                <a:spcPts val="0"/>
              </a:spcAft>
              <a:buClrTx/>
              <a:buSzTx/>
              <a:buFontTx/>
              <a:buNone/>
            </a:pPr>
            <a:r>
              <a:rPr lang="en-GB" i="1" kern="0" spc="187" baseline="16666" dirty="0" err="1">
                <a:solidFill>
                  <a:sysClr val="windowText" lastClr="000000"/>
                </a:solidFill>
                <a:latin typeface="Palatino Linotype"/>
                <a:cs typeface="Palatino Linotype"/>
              </a:rPr>
              <a:t>f</a:t>
            </a:r>
            <a:r>
              <a:rPr lang="en-GB" sz="1400" kern="0" spc="-1575" baseline="25793" dirty="0" err="1">
                <a:solidFill>
                  <a:srgbClr val="00A9FF"/>
                </a:solidFill>
                <a:latin typeface="Lucida Sans Unicode"/>
                <a:cs typeface="Lucida Sans Unicode"/>
              </a:rPr>
              <a:t>→</a:t>
            </a:r>
            <a:r>
              <a:rPr lang="en-GB" sz="1000" kern="0" spc="125" dirty="0" err="1">
                <a:solidFill>
                  <a:srgbClr val="00A9FF"/>
                </a:solidFill>
                <a:latin typeface="Cambria"/>
                <a:cs typeface="Cambria"/>
              </a:rPr>
              <a:t>w</a:t>
            </a:r>
            <a:r>
              <a:rPr lang="en-GB" sz="1000" kern="0" spc="-165" dirty="0">
                <a:solidFill>
                  <a:srgbClr val="00A9FF"/>
                </a:solidFill>
                <a:latin typeface="Cambria"/>
                <a:cs typeface="Cambria"/>
              </a:rPr>
              <a:t> </a:t>
            </a:r>
            <a:r>
              <a:rPr lang="en-GB" sz="1000" kern="0" spc="15" dirty="0">
                <a:solidFill>
                  <a:sysClr val="windowText" lastClr="000000"/>
                </a:solidFill>
                <a:latin typeface="Cambria"/>
                <a:cs typeface="Cambria"/>
              </a:rPr>
              <a:t>,</a:t>
            </a:r>
            <a:r>
              <a:rPr lang="en-GB" sz="1000" i="1" kern="0" spc="15" dirty="0">
                <a:solidFill>
                  <a:srgbClr val="00A9FF"/>
                </a:solidFill>
                <a:latin typeface="Palatino Linotype"/>
                <a:cs typeface="Palatino Linotype"/>
              </a:rPr>
              <a:t>b</a:t>
            </a:r>
            <a:r>
              <a:rPr lang="en-GB" kern="0" spc="22" dirty="0">
                <a:solidFill>
                  <a:srgbClr val="00A9FF"/>
                </a:solidFill>
                <a:latin typeface="Courier New"/>
                <a:cs typeface="Courier New"/>
              </a:rPr>
              <a:t>(</a:t>
            </a:r>
            <a:r>
              <a:rPr lang="en-GB" kern="0" spc="5" dirty="0">
                <a:solidFill>
                  <a:srgbClr val="FFA400"/>
                </a:solidFill>
                <a:latin typeface="Cambria"/>
                <a:cs typeface="Cambria"/>
              </a:rPr>
              <a:t>x</a:t>
            </a:r>
            <a:r>
              <a:rPr lang="en-GB" kern="0" spc="22" dirty="0">
                <a:solidFill>
                  <a:srgbClr val="00A9FF"/>
                </a:solidFill>
                <a:latin typeface="Courier New"/>
                <a:cs typeface="Courier New"/>
              </a:rPr>
              <a:t>)</a:t>
            </a:r>
            <a:endParaRPr lang="en-GB" kern="0" dirty="0">
              <a:solidFill>
                <a:sysClr val="windowText" lastClr="000000"/>
              </a:solidFill>
              <a:latin typeface="Courier New"/>
              <a:cs typeface="Courier New"/>
            </a:endParaRPr>
          </a:p>
        </p:txBody>
      </p:sp>
      <p:sp>
        <p:nvSpPr>
          <p:cNvPr id="5169" name="TextBox 5168">
            <a:extLst>
              <a:ext uri="{FF2B5EF4-FFF2-40B4-BE49-F238E27FC236}">
                <a16:creationId xmlns:a16="http://schemas.microsoft.com/office/drawing/2014/main" id="{EA499174-5A46-BF9D-78AC-7871BAD5C862}"/>
              </a:ext>
            </a:extLst>
          </p:cNvPr>
          <p:cNvSpPr txBox="1"/>
          <p:nvPr/>
        </p:nvSpPr>
        <p:spPr>
          <a:xfrm>
            <a:off x="2163398" y="3190317"/>
            <a:ext cx="381000" cy="30777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50" normalizeH="0" baseline="0" noProof="0" dirty="0">
                <a:ln>
                  <a:noFill/>
                </a:ln>
                <a:solidFill>
                  <a:srgbClr val="FFA400"/>
                </a:solidFill>
                <a:effectLst/>
                <a:uLnTx/>
                <a:uFillTx/>
                <a:latin typeface="Lucida Sans Unicode"/>
                <a:cs typeface="Lucida Sans Unicode"/>
              </a:rPr>
              <a:t>→</a:t>
            </a:r>
            <a:endParaRPr kumimoji="0" lang="en-GB" sz="1400" b="0" i="0" u="none" strike="noStrike" kern="0" cap="none" spc="0" normalizeH="0" baseline="0" noProof="0" dirty="0">
              <a:ln>
                <a:noFill/>
              </a:ln>
              <a:solidFill>
                <a:sysClr val="windowText" lastClr="000000"/>
              </a:solidFill>
              <a:effectLst/>
              <a:uLnTx/>
              <a:uFillTx/>
            </a:endParaRPr>
          </a:p>
        </p:txBody>
      </p:sp>
      <p:sp>
        <p:nvSpPr>
          <p:cNvPr id="5170" name="TextBox 5169">
            <a:extLst>
              <a:ext uri="{FF2B5EF4-FFF2-40B4-BE49-F238E27FC236}">
                <a16:creationId xmlns:a16="http://schemas.microsoft.com/office/drawing/2014/main" id="{2EF8D454-BFA7-4352-A2EF-9C66CCA8BFA9}"/>
              </a:ext>
            </a:extLst>
          </p:cNvPr>
          <p:cNvSpPr txBox="1"/>
          <p:nvPr/>
        </p:nvSpPr>
        <p:spPr>
          <a:xfrm>
            <a:off x="7947884" y="3036371"/>
            <a:ext cx="1134285" cy="369332"/>
          </a:xfrm>
          <a:prstGeom prst="rect">
            <a:avLst/>
          </a:prstGeom>
          <a:noFill/>
        </p:spPr>
        <p:txBody>
          <a:bodyPr wrap="none" rtlCol="0">
            <a:spAutoFit/>
          </a:bodyPr>
          <a:lstStyle/>
          <a:p>
            <a:r>
              <a:rPr lang="it-IT" b="1" dirty="0" err="1">
                <a:solidFill>
                  <a:srgbClr val="0000FF"/>
                </a:solidFill>
              </a:rPr>
              <a:t>Threshold</a:t>
            </a:r>
            <a:endParaRPr lang="en-GB" b="1" dirty="0">
              <a:solidFill>
                <a:srgbClr val="0000FF"/>
              </a:solidFill>
            </a:endParaRPr>
          </a:p>
        </p:txBody>
      </p:sp>
      <p:cxnSp>
        <p:nvCxnSpPr>
          <p:cNvPr id="5172" name="Straight Arrow Connector 5171">
            <a:extLst>
              <a:ext uri="{FF2B5EF4-FFF2-40B4-BE49-F238E27FC236}">
                <a16:creationId xmlns:a16="http://schemas.microsoft.com/office/drawing/2014/main" id="{660B7AB1-E3FC-FDFA-59D4-3A2989127882}"/>
              </a:ext>
            </a:extLst>
          </p:cNvPr>
          <p:cNvCxnSpPr>
            <a:stCxn id="5170" idx="1"/>
          </p:cNvCxnSpPr>
          <p:nvPr/>
        </p:nvCxnSpPr>
        <p:spPr bwMode="auto">
          <a:xfrm flipH="1">
            <a:off x="7506447" y="3221037"/>
            <a:ext cx="441437" cy="223973"/>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74" name="TextBox 5173">
            <a:extLst>
              <a:ext uri="{FF2B5EF4-FFF2-40B4-BE49-F238E27FC236}">
                <a16:creationId xmlns:a16="http://schemas.microsoft.com/office/drawing/2014/main" id="{65F60746-74CF-B4BD-C754-9EDA5E4F35A4}"/>
              </a:ext>
            </a:extLst>
          </p:cNvPr>
          <p:cNvSpPr txBox="1"/>
          <p:nvPr/>
        </p:nvSpPr>
        <p:spPr>
          <a:xfrm>
            <a:off x="3143616" y="6291578"/>
            <a:ext cx="6332442" cy="400110"/>
          </a:xfrm>
          <a:prstGeom prst="rect">
            <a:avLst/>
          </a:prstGeom>
          <a:noFill/>
        </p:spPr>
        <p:txBody>
          <a:bodyPr wrap="square">
            <a:spAutoFit/>
          </a:bodyPr>
          <a:lstStyle/>
          <a:p>
            <a:r>
              <a:rPr lang="en-GB" sz="2000" b="1" dirty="0">
                <a:solidFill>
                  <a:schemeClr val="accent2"/>
                </a:solidFill>
              </a:rPr>
              <a:t>Lab: C1_W3_Lab02_Sigmoid_function_Soln.ipynb</a:t>
            </a:r>
          </a:p>
        </p:txBody>
      </p:sp>
    </p:spTree>
    <p:extLst>
      <p:ext uri="{BB962C8B-B14F-4D97-AF65-F5344CB8AC3E}">
        <p14:creationId xmlns:p14="http://schemas.microsoft.com/office/powerpoint/2010/main" val="3238473499"/>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00983FB4-0162-E93B-AB28-0B465E9E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956300"/>
            <a:ext cx="196215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04D5254D-BD6F-0326-67A8-264F075A4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855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3">
            <a:extLst>
              <a:ext uri="{FF2B5EF4-FFF2-40B4-BE49-F238E27FC236}">
                <a16:creationId xmlns:a16="http://schemas.microsoft.com/office/drawing/2014/main" id="{677620D2-1713-96DC-7FF9-D954C0A8BA36}"/>
              </a:ext>
            </a:extLst>
          </p:cNvPr>
          <p:cNvSpPr>
            <a:spLocks noChangeArrowheads="1"/>
          </p:cNvSpPr>
          <p:nvPr/>
        </p:nvSpPr>
        <p:spPr bwMode="auto">
          <a:xfrm>
            <a:off x="230703" y="51016"/>
            <a:ext cx="101917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8"/>
              </a:spcBef>
              <a:spcAft>
                <a:spcPts val="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a:solidFill>
                  <a:srgbClr val="000000"/>
                </a:solidFill>
                <a:latin typeface="Calibri" panose="020F0502020204030204" pitchFamily="34" charset="0"/>
                <a:ea typeface="Microsoft YaHei" panose="020B0503020204020204" pitchFamily="34" charset="-122"/>
              </a:defRPr>
            </a:lvl9pPr>
          </a:lstStyle>
          <a:p>
            <a:pPr>
              <a:buClrTx/>
              <a:buFontTx/>
              <a:buNone/>
            </a:pPr>
            <a:r>
              <a:rPr lang="en-GB" sz="4000" b="1" dirty="0">
                <a:solidFill>
                  <a:srgbClr val="0000FF"/>
                </a:solidFill>
              </a:rPr>
              <a:t>Decision boundary</a:t>
            </a:r>
            <a:endParaRPr lang="it-IT" altLang="it-IT" sz="4000" b="1" dirty="0">
              <a:solidFill>
                <a:srgbClr val="0000FF"/>
              </a:solidFill>
              <a:latin typeface="Times New Roman" panose="02020603050405020304" pitchFamily="18" charset="0"/>
            </a:endParaRPr>
          </a:p>
        </p:txBody>
      </p:sp>
      <p:sp>
        <p:nvSpPr>
          <p:cNvPr id="2" name="Segnaposto numero diapositiva 1">
            <a:extLst>
              <a:ext uri="{FF2B5EF4-FFF2-40B4-BE49-F238E27FC236}">
                <a16:creationId xmlns:a16="http://schemas.microsoft.com/office/drawing/2014/main" id="{C63A6B5C-AF37-CA3D-244F-2425CF13CAA8}"/>
              </a:ext>
            </a:extLst>
          </p:cNvPr>
          <p:cNvSpPr>
            <a:spLocks noGrp="1"/>
          </p:cNvSpPr>
          <p:nvPr>
            <p:ph type="sldNum" idx="11"/>
          </p:nvPr>
        </p:nvSpPr>
        <p:spPr/>
        <p:txBody>
          <a:bodyPr/>
          <a:lstStyle/>
          <a:p>
            <a:fld id="{72DC949C-8578-417B-AA35-D9E83A939BBB}" type="slidenum">
              <a:rPr lang="it-IT" altLang="it-IT" smtClean="0"/>
              <a:pPr/>
              <a:t>9</a:t>
            </a:fld>
            <a:endParaRPr lang="it-IT" altLang="it-IT"/>
          </a:p>
        </p:txBody>
      </p:sp>
      <p:sp>
        <p:nvSpPr>
          <p:cNvPr id="32" name="object 3">
            <a:extLst>
              <a:ext uri="{FF2B5EF4-FFF2-40B4-BE49-F238E27FC236}">
                <a16:creationId xmlns:a16="http://schemas.microsoft.com/office/drawing/2014/main" id="{DBDD3C5F-D81F-862D-F671-75C18ADA6A84}"/>
              </a:ext>
            </a:extLst>
          </p:cNvPr>
          <p:cNvSpPr txBox="1"/>
          <p:nvPr/>
        </p:nvSpPr>
        <p:spPr>
          <a:xfrm>
            <a:off x="6185733" y="5044183"/>
            <a:ext cx="290195"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25" dirty="0">
                <a:solidFill>
                  <a:sysClr val="windowText" lastClr="000000"/>
                </a:solidFill>
                <a:latin typeface="Cambria Math"/>
                <a:cs typeface="Cambria Math"/>
              </a:rPr>
              <a:t>𝑥</a:t>
            </a:r>
            <a:r>
              <a:rPr sz="2025" kern="0" spc="-37" baseline="-16460" dirty="0">
                <a:solidFill>
                  <a:sysClr val="windowText" lastClr="000000"/>
                </a:solidFill>
                <a:latin typeface="Cambria Math"/>
                <a:cs typeface="Cambria Math"/>
              </a:rPr>
              <a:t>1</a:t>
            </a:r>
            <a:endParaRPr sz="2025" kern="0" baseline="-16460">
              <a:solidFill>
                <a:sysClr val="windowText" lastClr="000000"/>
              </a:solidFill>
              <a:latin typeface="Cambria Math"/>
              <a:cs typeface="Cambria Math"/>
            </a:endParaRPr>
          </a:p>
        </p:txBody>
      </p:sp>
      <p:pic>
        <p:nvPicPr>
          <p:cNvPr id="33" name="object 4">
            <a:extLst>
              <a:ext uri="{FF2B5EF4-FFF2-40B4-BE49-F238E27FC236}">
                <a16:creationId xmlns:a16="http://schemas.microsoft.com/office/drawing/2014/main" id="{AA2290C2-5296-04C0-9590-28A7F130C380}"/>
              </a:ext>
            </a:extLst>
          </p:cNvPr>
          <p:cNvPicPr/>
          <p:nvPr/>
        </p:nvPicPr>
        <p:blipFill>
          <a:blip r:embed="rId5" cstate="print"/>
          <a:stretch>
            <a:fillRect/>
          </a:stretch>
        </p:blipFill>
        <p:spPr>
          <a:xfrm>
            <a:off x="4005905" y="3275707"/>
            <a:ext cx="2641346" cy="2177300"/>
          </a:xfrm>
          <a:prstGeom prst="rect">
            <a:avLst/>
          </a:prstGeom>
        </p:spPr>
      </p:pic>
      <p:sp>
        <p:nvSpPr>
          <p:cNvPr id="34" name="object 5">
            <a:extLst>
              <a:ext uri="{FF2B5EF4-FFF2-40B4-BE49-F238E27FC236}">
                <a16:creationId xmlns:a16="http://schemas.microsoft.com/office/drawing/2014/main" id="{9714A0F9-29E6-8593-B23F-B283177AB71C}"/>
              </a:ext>
            </a:extLst>
          </p:cNvPr>
          <p:cNvSpPr txBox="1"/>
          <p:nvPr/>
        </p:nvSpPr>
        <p:spPr>
          <a:xfrm>
            <a:off x="4990537" y="5071805"/>
            <a:ext cx="922019"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tabLst>
                <a:tab pos="399415" algn="l"/>
                <a:tab pos="808355" algn="l"/>
              </a:tabLst>
            </a:pPr>
            <a:r>
              <a:rPr sz="1400" kern="0" spc="-50" dirty="0">
                <a:solidFill>
                  <a:sysClr val="windowText" lastClr="000000"/>
                </a:solidFill>
                <a:latin typeface="Cambria Math"/>
                <a:cs typeface="Cambria Math"/>
              </a:rPr>
              <a:t>1</a:t>
            </a:r>
            <a:r>
              <a:rPr sz="1400" kern="0" dirty="0">
                <a:solidFill>
                  <a:sysClr val="windowText" lastClr="000000"/>
                </a:solidFill>
                <a:latin typeface="Cambria Math"/>
                <a:cs typeface="Cambria Math"/>
              </a:rPr>
              <a:t>	</a:t>
            </a:r>
            <a:r>
              <a:rPr sz="1400" kern="0" spc="-50" dirty="0">
                <a:solidFill>
                  <a:sysClr val="windowText" lastClr="000000"/>
                </a:solidFill>
                <a:latin typeface="Cambria Math"/>
                <a:cs typeface="Cambria Math"/>
              </a:rPr>
              <a:t>2</a:t>
            </a:r>
            <a:r>
              <a:rPr sz="1400" kern="0" dirty="0">
                <a:solidFill>
                  <a:sysClr val="windowText" lastClr="000000"/>
                </a:solidFill>
                <a:latin typeface="Cambria Math"/>
                <a:cs typeface="Cambria Math"/>
              </a:rPr>
              <a:t>	</a:t>
            </a:r>
            <a:r>
              <a:rPr sz="1400" kern="0" spc="-50" dirty="0">
                <a:solidFill>
                  <a:sysClr val="windowText" lastClr="000000"/>
                </a:solidFill>
                <a:latin typeface="Cambria Math"/>
                <a:cs typeface="Cambria Math"/>
              </a:rPr>
              <a:t>3</a:t>
            </a:r>
            <a:endParaRPr sz="1400" kern="0">
              <a:solidFill>
                <a:sysClr val="windowText" lastClr="000000"/>
              </a:solidFill>
              <a:latin typeface="Cambria Math"/>
              <a:cs typeface="Cambria Math"/>
            </a:endParaRPr>
          </a:p>
        </p:txBody>
      </p:sp>
      <p:sp>
        <p:nvSpPr>
          <p:cNvPr id="35" name="object 6">
            <a:extLst>
              <a:ext uri="{FF2B5EF4-FFF2-40B4-BE49-F238E27FC236}">
                <a16:creationId xmlns:a16="http://schemas.microsoft.com/office/drawing/2014/main" id="{1FAC4B18-3713-D830-63A4-3D347F3F62D7}"/>
              </a:ext>
            </a:extLst>
          </p:cNvPr>
          <p:cNvSpPr txBox="1"/>
          <p:nvPr/>
        </p:nvSpPr>
        <p:spPr>
          <a:xfrm>
            <a:off x="4397574" y="4469825"/>
            <a:ext cx="126364"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ysClr val="windowText" lastClr="000000"/>
                </a:solidFill>
                <a:latin typeface="Cambria Math"/>
                <a:cs typeface="Cambria Math"/>
              </a:rPr>
              <a:t>1</a:t>
            </a:r>
            <a:endParaRPr sz="1400" kern="0">
              <a:solidFill>
                <a:sysClr val="windowText" lastClr="000000"/>
              </a:solidFill>
              <a:latin typeface="Cambria Math"/>
              <a:cs typeface="Cambria Math"/>
            </a:endParaRPr>
          </a:p>
        </p:txBody>
      </p:sp>
      <p:sp>
        <p:nvSpPr>
          <p:cNvPr id="36" name="object 7">
            <a:extLst>
              <a:ext uri="{FF2B5EF4-FFF2-40B4-BE49-F238E27FC236}">
                <a16:creationId xmlns:a16="http://schemas.microsoft.com/office/drawing/2014/main" id="{A2AA5893-3155-FF5C-A071-99FD5682A01E}"/>
              </a:ext>
            </a:extLst>
          </p:cNvPr>
          <p:cNvSpPr txBox="1"/>
          <p:nvPr/>
        </p:nvSpPr>
        <p:spPr>
          <a:xfrm>
            <a:off x="4408368" y="4038279"/>
            <a:ext cx="126364" cy="243204"/>
          </a:xfrm>
          <a:prstGeom prst="rect">
            <a:avLst/>
          </a:prstGeom>
        </p:spPr>
        <p:txBody>
          <a:bodyPr vert="horz" wrap="square" lIns="0" tIns="15875" rIns="0" bIns="0" rtlCol="0">
            <a:spAutoFit/>
          </a:bodyPr>
          <a:lstStyle/>
          <a:p>
            <a:pPr marL="12700" defTabSz="914400" eaLnBrk="1" fontAlgn="auto" hangingPunct="1">
              <a:spcBef>
                <a:spcPts val="125"/>
              </a:spcBef>
              <a:spcAft>
                <a:spcPts val="0"/>
              </a:spcAft>
              <a:buClrTx/>
              <a:buSzTx/>
              <a:buFontTx/>
              <a:buNone/>
            </a:pPr>
            <a:r>
              <a:rPr sz="1400" kern="0" spc="-50" dirty="0">
                <a:solidFill>
                  <a:sysClr val="windowText" lastClr="000000"/>
                </a:solidFill>
                <a:latin typeface="Cambria Math"/>
                <a:cs typeface="Cambria Math"/>
              </a:rPr>
              <a:t>2</a:t>
            </a:r>
            <a:endParaRPr sz="1400" kern="0">
              <a:solidFill>
                <a:sysClr val="windowText" lastClr="000000"/>
              </a:solidFill>
              <a:latin typeface="Cambria Math"/>
              <a:cs typeface="Cambria Math"/>
            </a:endParaRPr>
          </a:p>
        </p:txBody>
      </p:sp>
      <p:sp>
        <p:nvSpPr>
          <p:cNvPr id="37" name="object 8">
            <a:extLst>
              <a:ext uri="{FF2B5EF4-FFF2-40B4-BE49-F238E27FC236}">
                <a16:creationId xmlns:a16="http://schemas.microsoft.com/office/drawing/2014/main" id="{14BC6B60-68FE-A1B9-4EAF-2E8BFEC10E43}"/>
              </a:ext>
            </a:extLst>
          </p:cNvPr>
          <p:cNvSpPr txBox="1"/>
          <p:nvPr/>
        </p:nvSpPr>
        <p:spPr>
          <a:xfrm>
            <a:off x="4238442" y="3258880"/>
            <a:ext cx="335915" cy="65722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spc="-25" dirty="0">
                <a:solidFill>
                  <a:sysClr val="windowText" lastClr="000000"/>
                </a:solidFill>
                <a:latin typeface="Cambria Math"/>
                <a:cs typeface="Cambria Math"/>
              </a:rPr>
              <a:t>𝑥</a:t>
            </a:r>
            <a:r>
              <a:rPr kern="0" spc="-37" baseline="-18518" dirty="0">
                <a:solidFill>
                  <a:sysClr val="windowText" lastClr="000000"/>
                </a:solidFill>
                <a:latin typeface="Cambria Math"/>
                <a:cs typeface="Cambria Math"/>
              </a:rPr>
              <a:t>2</a:t>
            </a:r>
            <a:endParaRPr kern="0" baseline="-18518" dirty="0">
              <a:solidFill>
                <a:sysClr val="windowText" lastClr="000000"/>
              </a:solidFill>
              <a:latin typeface="Cambria Math"/>
              <a:cs typeface="Cambria Math"/>
            </a:endParaRPr>
          </a:p>
          <a:p>
            <a:pPr marL="196850" defTabSz="914400" eaLnBrk="1" fontAlgn="auto" hangingPunct="1">
              <a:spcBef>
                <a:spcPts val="1130"/>
              </a:spcBef>
              <a:spcAft>
                <a:spcPts val="0"/>
              </a:spcAft>
              <a:buClrTx/>
              <a:buSzTx/>
              <a:buFontTx/>
              <a:buNone/>
            </a:pPr>
            <a:r>
              <a:rPr sz="1400" kern="0" spc="-50" dirty="0">
                <a:solidFill>
                  <a:sysClr val="windowText" lastClr="000000"/>
                </a:solidFill>
                <a:latin typeface="Cambria Math"/>
                <a:cs typeface="Cambria Math"/>
              </a:rPr>
              <a:t>3</a:t>
            </a:r>
            <a:endParaRPr sz="1400" kern="0" dirty="0">
              <a:solidFill>
                <a:sysClr val="windowText" lastClr="000000"/>
              </a:solidFill>
              <a:latin typeface="Cambria Math"/>
              <a:cs typeface="Cambria Math"/>
            </a:endParaRPr>
          </a:p>
        </p:txBody>
      </p:sp>
      <p:sp>
        <p:nvSpPr>
          <p:cNvPr id="38" name="object 9">
            <a:extLst>
              <a:ext uri="{FF2B5EF4-FFF2-40B4-BE49-F238E27FC236}">
                <a16:creationId xmlns:a16="http://schemas.microsoft.com/office/drawing/2014/main" id="{8FF122AC-B15C-924D-BFA3-D43ABCC5C6B7}"/>
              </a:ext>
            </a:extLst>
          </p:cNvPr>
          <p:cNvSpPr/>
          <p:nvPr/>
        </p:nvSpPr>
        <p:spPr>
          <a:xfrm>
            <a:off x="5652206" y="1992754"/>
            <a:ext cx="149225" cy="41275"/>
          </a:xfrm>
          <a:custGeom>
            <a:avLst/>
            <a:gdLst/>
            <a:ahLst/>
            <a:cxnLst/>
            <a:rect l="l" t="t" r="r" b="b"/>
            <a:pathLst>
              <a:path w="149225" h="41275">
                <a:moveTo>
                  <a:pt x="127762" y="0"/>
                </a:moveTo>
                <a:lnTo>
                  <a:pt x="123317" y="5079"/>
                </a:lnTo>
                <a:lnTo>
                  <a:pt x="136779" y="16637"/>
                </a:lnTo>
                <a:lnTo>
                  <a:pt x="0" y="16637"/>
                </a:lnTo>
                <a:lnTo>
                  <a:pt x="0" y="24511"/>
                </a:lnTo>
                <a:lnTo>
                  <a:pt x="136779" y="24511"/>
                </a:lnTo>
                <a:lnTo>
                  <a:pt x="123317" y="36194"/>
                </a:lnTo>
                <a:lnTo>
                  <a:pt x="127762" y="41148"/>
                </a:lnTo>
                <a:lnTo>
                  <a:pt x="148844" y="22987"/>
                </a:lnTo>
                <a:lnTo>
                  <a:pt x="148844" y="18161"/>
                </a:lnTo>
                <a:lnTo>
                  <a:pt x="127762"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10">
            <a:extLst>
              <a:ext uri="{FF2B5EF4-FFF2-40B4-BE49-F238E27FC236}">
                <a16:creationId xmlns:a16="http://schemas.microsoft.com/office/drawing/2014/main" id="{D5C0D510-4804-BD38-F583-33479A545D22}"/>
              </a:ext>
            </a:extLst>
          </p:cNvPr>
          <p:cNvSpPr txBox="1"/>
          <p:nvPr/>
        </p:nvSpPr>
        <p:spPr>
          <a:xfrm>
            <a:off x="5494854" y="1897440"/>
            <a:ext cx="49403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sz="2700" kern="0" spc="52" baseline="10802" dirty="0">
                <a:solidFill>
                  <a:sysClr val="windowText" lastClr="000000"/>
                </a:solidFill>
                <a:latin typeface="Cambria Math"/>
                <a:cs typeface="Cambria Math"/>
              </a:rPr>
              <a:t>𝑓</a:t>
            </a:r>
            <a:r>
              <a:rPr sz="1350" kern="0" spc="35" dirty="0">
                <a:solidFill>
                  <a:srgbClr val="0096FF"/>
                </a:solidFill>
                <a:latin typeface="Cambria Math"/>
                <a:cs typeface="Cambria Math"/>
              </a:rPr>
              <a:t>w</a:t>
            </a:r>
            <a:r>
              <a:rPr sz="1350" kern="0" spc="35" dirty="0">
                <a:solidFill>
                  <a:sysClr val="windowText" lastClr="000000"/>
                </a:solidFill>
                <a:latin typeface="Cambria Math"/>
                <a:cs typeface="Cambria Math"/>
              </a:rPr>
              <a:t>,</a:t>
            </a:r>
            <a:r>
              <a:rPr sz="1350" kern="0" spc="35" dirty="0">
                <a:solidFill>
                  <a:srgbClr val="0096FF"/>
                </a:solidFill>
                <a:latin typeface="Cambria Math"/>
                <a:cs typeface="Cambria Math"/>
              </a:rPr>
              <a:t>𝑏</a:t>
            </a:r>
            <a:endParaRPr sz="1350" kern="0">
              <a:solidFill>
                <a:sysClr val="windowText" lastClr="000000"/>
              </a:solidFill>
              <a:latin typeface="Cambria Math"/>
              <a:cs typeface="Cambria Math"/>
            </a:endParaRPr>
          </a:p>
        </p:txBody>
      </p:sp>
      <p:grpSp>
        <p:nvGrpSpPr>
          <p:cNvPr id="40" name="object 11">
            <a:extLst>
              <a:ext uri="{FF2B5EF4-FFF2-40B4-BE49-F238E27FC236}">
                <a16:creationId xmlns:a16="http://schemas.microsoft.com/office/drawing/2014/main" id="{0AF66CD5-A34B-5F74-D6B6-4A2EDC0AFC13}"/>
              </a:ext>
            </a:extLst>
          </p:cNvPr>
          <p:cNvGrpSpPr/>
          <p:nvPr/>
        </p:nvGrpSpPr>
        <p:grpSpPr>
          <a:xfrm>
            <a:off x="5977073" y="1909695"/>
            <a:ext cx="264795" cy="220979"/>
            <a:chOff x="4932045" y="751077"/>
            <a:chExt cx="264795" cy="220979"/>
          </a:xfrm>
        </p:grpSpPr>
        <p:sp>
          <p:nvSpPr>
            <p:cNvPr id="41" name="object 12">
              <a:extLst>
                <a:ext uri="{FF2B5EF4-FFF2-40B4-BE49-F238E27FC236}">
                  <a16:creationId xmlns:a16="http://schemas.microsoft.com/office/drawing/2014/main" id="{A84C7B92-0AEE-2FE7-6D9C-7877ECE434DD}"/>
                </a:ext>
              </a:extLst>
            </p:cNvPr>
            <p:cNvSpPr/>
            <p:nvPr/>
          </p:nvSpPr>
          <p:spPr>
            <a:xfrm>
              <a:off x="4932045" y="760221"/>
              <a:ext cx="264795" cy="212090"/>
            </a:xfrm>
            <a:custGeom>
              <a:avLst/>
              <a:gdLst/>
              <a:ahLst/>
              <a:cxnLst/>
              <a:rect l="l" t="t" r="r" b="b"/>
              <a:pathLst>
                <a:path w="264795" h="212090">
                  <a:moveTo>
                    <a:pt x="196722" y="0"/>
                  </a:moveTo>
                  <a:lnTo>
                    <a:pt x="193675" y="8508"/>
                  </a:lnTo>
                  <a:lnTo>
                    <a:pt x="205942" y="13819"/>
                  </a:lnTo>
                  <a:lnTo>
                    <a:pt x="216471" y="21177"/>
                  </a:lnTo>
                  <a:lnTo>
                    <a:pt x="237890" y="55322"/>
                  </a:lnTo>
                  <a:lnTo>
                    <a:pt x="244855" y="104775"/>
                  </a:lnTo>
                  <a:lnTo>
                    <a:pt x="244090" y="123444"/>
                  </a:lnTo>
                  <a:lnTo>
                    <a:pt x="232409" y="169163"/>
                  </a:lnTo>
                  <a:lnTo>
                    <a:pt x="206103" y="197738"/>
                  </a:lnTo>
                  <a:lnTo>
                    <a:pt x="194055" y="203073"/>
                  </a:lnTo>
                  <a:lnTo>
                    <a:pt x="196722" y="211708"/>
                  </a:lnTo>
                  <a:lnTo>
                    <a:pt x="237120" y="187705"/>
                  </a:lnTo>
                  <a:lnTo>
                    <a:pt x="259905" y="143287"/>
                  </a:lnTo>
                  <a:lnTo>
                    <a:pt x="264287" y="105917"/>
                  </a:lnTo>
                  <a:lnTo>
                    <a:pt x="263191" y="86483"/>
                  </a:lnTo>
                  <a:lnTo>
                    <a:pt x="246760" y="37083"/>
                  </a:lnTo>
                  <a:lnTo>
                    <a:pt x="212060" y="5526"/>
                  </a:lnTo>
                  <a:lnTo>
                    <a:pt x="196722" y="0"/>
                  </a:lnTo>
                  <a:close/>
                </a:path>
                <a:path w="264795" h="212090">
                  <a:moveTo>
                    <a:pt x="67563" y="0"/>
                  </a:moveTo>
                  <a:lnTo>
                    <a:pt x="27112" y="24056"/>
                  </a:lnTo>
                  <a:lnTo>
                    <a:pt x="4365" y="68548"/>
                  </a:lnTo>
                  <a:lnTo>
                    <a:pt x="0" y="105917"/>
                  </a:lnTo>
                  <a:lnTo>
                    <a:pt x="1093" y="125352"/>
                  </a:lnTo>
                  <a:lnTo>
                    <a:pt x="17399" y="174751"/>
                  </a:lnTo>
                  <a:lnTo>
                    <a:pt x="52135" y="206184"/>
                  </a:lnTo>
                  <a:lnTo>
                    <a:pt x="67563" y="211708"/>
                  </a:lnTo>
                  <a:lnTo>
                    <a:pt x="70230" y="203073"/>
                  </a:lnTo>
                  <a:lnTo>
                    <a:pt x="58130" y="197738"/>
                  </a:lnTo>
                  <a:lnTo>
                    <a:pt x="47720" y="190309"/>
                  </a:lnTo>
                  <a:lnTo>
                    <a:pt x="26376" y="155638"/>
                  </a:lnTo>
                  <a:lnTo>
                    <a:pt x="19303" y="104775"/>
                  </a:lnTo>
                  <a:lnTo>
                    <a:pt x="20089" y="86703"/>
                  </a:lnTo>
                  <a:lnTo>
                    <a:pt x="31876" y="42037"/>
                  </a:lnTo>
                  <a:lnTo>
                    <a:pt x="58291" y="13819"/>
                  </a:lnTo>
                  <a:lnTo>
                    <a:pt x="70484" y="8508"/>
                  </a:lnTo>
                  <a:lnTo>
                    <a:pt x="6756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3">
              <a:extLst>
                <a:ext uri="{FF2B5EF4-FFF2-40B4-BE49-F238E27FC236}">
                  <a16:creationId xmlns:a16="http://schemas.microsoft.com/office/drawing/2014/main" id="{9CBCB5C1-B1A5-8D7B-0180-DD21320F874C}"/>
                </a:ext>
              </a:extLst>
            </p:cNvPr>
            <p:cNvSpPr/>
            <p:nvPr/>
          </p:nvSpPr>
          <p:spPr>
            <a:xfrm>
              <a:off x="5007229" y="751077"/>
              <a:ext cx="113030" cy="55244"/>
            </a:xfrm>
            <a:custGeom>
              <a:avLst/>
              <a:gdLst/>
              <a:ahLst/>
              <a:cxnLst/>
              <a:rect l="l" t="t" r="r" b="b"/>
              <a:pathLst>
                <a:path w="113029" h="55245">
                  <a:moveTo>
                    <a:pt x="84709" y="0"/>
                  </a:moveTo>
                  <a:lnTo>
                    <a:pt x="78740" y="6731"/>
                  </a:lnTo>
                  <a:lnTo>
                    <a:pt x="96647" y="22225"/>
                  </a:lnTo>
                  <a:lnTo>
                    <a:pt x="0" y="22225"/>
                  </a:lnTo>
                  <a:lnTo>
                    <a:pt x="0" y="32638"/>
                  </a:lnTo>
                  <a:lnTo>
                    <a:pt x="96647" y="32638"/>
                  </a:lnTo>
                  <a:lnTo>
                    <a:pt x="78740" y="48260"/>
                  </a:lnTo>
                  <a:lnTo>
                    <a:pt x="84709" y="54863"/>
                  </a:lnTo>
                  <a:lnTo>
                    <a:pt x="112649" y="30734"/>
                  </a:lnTo>
                  <a:lnTo>
                    <a:pt x="112649" y="24257"/>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3" name="object 14">
            <a:extLst>
              <a:ext uri="{FF2B5EF4-FFF2-40B4-BE49-F238E27FC236}">
                <a16:creationId xmlns:a16="http://schemas.microsoft.com/office/drawing/2014/main" id="{E2F30E14-70EA-C894-9D8A-7809D770A16B}"/>
              </a:ext>
            </a:extLst>
          </p:cNvPr>
          <p:cNvGrpSpPr/>
          <p:nvPr/>
        </p:nvGrpSpPr>
        <p:grpSpPr>
          <a:xfrm>
            <a:off x="6710498" y="1625088"/>
            <a:ext cx="2523490" cy="704215"/>
            <a:chOff x="5665470" y="466470"/>
            <a:chExt cx="2523490" cy="704215"/>
          </a:xfrm>
        </p:grpSpPr>
        <p:pic>
          <p:nvPicPr>
            <p:cNvPr id="44" name="object 15">
              <a:extLst>
                <a:ext uri="{FF2B5EF4-FFF2-40B4-BE49-F238E27FC236}">
                  <a16:creationId xmlns:a16="http://schemas.microsoft.com/office/drawing/2014/main" id="{DDF68409-0B2B-9575-9E55-D312062FBAB2}"/>
                </a:ext>
              </a:extLst>
            </p:cNvPr>
            <p:cNvPicPr/>
            <p:nvPr/>
          </p:nvPicPr>
          <p:blipFill>
            <a:blip r:embed="rId6" cstate="print"/>
            <a:stretch>
              <a:fillRect/>
            </a:stretch>
          </p:blipFill>
          <p:spPr>
            <a:xfrm>
              <a:off x="5665470" y="466470"/>
              <a:ext cx="2523235" cy="678052"/>
            </a:xfrm>
            <a:prstGeom prst="rect">
              <a:avLst/>
            </a:prstGeom>
          </p:spPr>
        </p:pic>
        <p:pic>
          <p:nvPicPr>
            <p:cNvPr id="45" name="object 16">
              <a:extLst>
                <a:ext uri="{FF2B5EF4-FFF2-40B4-BE49-F238E27FC236}">
                  <a16:creationId xmlns:a16="http://schemas.microsoft.com/office/drawing/2014/main" id="{96F2E554-743D-479A-FADF-75708912EC85}"/>
                </a:ext>
              </a:extLst>
            </p:cNvPr>
            <p:cNvPicPr/>
            <p:nvPr/>
          </p:nvPicPr>
          <p:blipFill>
            <a:blip r:embed="rId7" cstate="print"/>
            <a:stretch>
              <a:fillRect/>
            </a:stretch>
          </p:blipFill>
          <p:spPr>
            <a:xfrm>
              <a:off x="6565392" y="1031747"/>
              <a:ext cx="135254" cy="138429"/>
            </a:xfrm>
            <a:prstGeom prst="rect">
              <a:avLst/>
            </a:prstGeom>
          </p:spPr>
        </p:pic>
      </p:grpSp>
      <p:sp>
        <p:nvSpPr>
          <p:cNvPr id="46" name="object 17">
            <a:extLst>
              <a:ext uri="{FF2B5EF4-FFF2-40B4-BE49-F238E27FC236}">
                <a16:creationId xmlns:a16="http://schemas.microsoft.com/office/drawing/2014/main" id="{43C097C1-B154-A55B-59AA-7E5725679ACA}"/>
              </a:ext>
            </a:extLst>
          </p:cNvPr>
          <p:cNvSpPr txBox="1"/>
          <p:nvPr/>
        </p:nvSpPr>
        <p:spPr>
          <a:xfrm>
            <a:off x="6019363" y="1859340"/>
            <a:ext cx="318897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tabLst>
                <a:tab pos="295275" algn="l"/>
                <a:tab pos="1011555" algn="l"/>
              </a:tabLst>
            </a:pPr>
            <a:r>
              <a:rPr sz="2700" kern="0" spc="-75" baseline="1543" dirty="0">
                <a:solidFill>
                  <a:srgbClr val="FF9300"/>
                </a:solidFill>
                <a:latin typeface="Cambria Math"/>
                <a:cs typeface="Cambria Math"/>
              </a:rPr>
              <a:t>x</a:t>
            </a:r>
            <a:r>
              <a:rPr sz="2700" kern="0" baseline="1543" dirty="0">
                <a:solidFill>
                  <a:srgbClr val="FF9300"/>
                </a:solidFill>
                <a:latin typeface="Cambria Math"/>
                <a:cs typeface="Cambria Math"/>
              </a:rPr>
              <a:t>	</a:t>
            </a:r>
            <a:r>
              <a:rPr sz="2700" kern="0" baseline="1543" dirty="0">
                <a:solidFill>
                  <a:sysClr val="windowText" lastClr="000000"/>
                </a:solidFill>
                <a:latin typeface="Cambria Math"/>
                <a:cs typeface="Cambria Math"/>
              </a:rPr>
              <a:t>=</a:t>
            </a:r>
            <a:r>
              <a:rPr sz="2700" kern="0" spc="179" baseline="1543" dirty="0">
                <a:solidFill>
                  <a:sysClr val="windowText" lastClr="000000"/>
                </a:solidFill>
                <a:latin typeface="Cambria Math"/>
                <a:cs typeface="Cambria Math"/>
              </a:rPr>
              <a:t> </a:t>
            </a:r>
            <a:r>
              <a:rPr sz="2700" kern="0" baseline="1543" dirty="0">
                <a:solidFill>
                  <a:srgbClr val="C00000"/>
                </a:solidFill>
                <a:latin typeface="Cambria Math"/>
                <a:cs typeface="Cambria Math"/>
              </a:rPr>
              <a:t>𝑔</a:t>
            </a:r>
            <a:r>
              <a:rPr sz="2700" kern="0" spc="562" baseline="1543" dirty="0">
                <a:solidFill>
                  <a:srgbClr val="C00000"/>
                </a:solidFill>
                <a:latin typeface="Cambria Math"/>
                <a:cs typeface="Cambria Math"/>
              </a:rPr>
              <a:t> </a:t>
            </a:r>
            <a:r>
              <a:rPr sz="2700" kern="0" spc="-75" baseline="1543" dirty="0">
                <a:solidFill>
                  <a:srgbClr val="0096FF"/>
                </a:solidFill>
                <a:latin typeface="Cambria Math"/>
                <a:cs typeface="Cambria Math"/>
              </a:rPr>
              <a:t>𝑧</a:t>
            </a:r>
            <a:r>
              <a:rPr sz="2700" kern="0" baseline="1543" dirty="0">
                <a:solidFill>
                  <a:srgbClr val="0096FF"/>
                </a:solidFill>
                <a:latin typeface="Cambria Math"/>
                <a:cs typeface="Cambria Math"/>
              </a:rPr>
              <a:t>	</a:t>
            </a:r>
            <a:r>
              <a:rPr kern="0" dirty="0">
                <a:solidFill>
                  <a:sysClr val="windowText" lastClr="000000"/>
                </a:solidFill>
                <a:latin typeface="Cambria Math"/>
                <a:cs typeface="Cambria Math"/>
              </a:rPr>
              <a:t>=</a:t>
            </a:r>
            <a:r>
              <a:rPr kern="0" spc="110" dirty="0">
                <a:solidFill>
                  <a:sysClr val="windowText" lastClr="000000"/>
                </a:solidFill>
                <a:latin typeface="Cambria Math"/>
                <a:cs typeface="Cambria Math"/>
              </a:rPr>
              <a:t> </a:t>
            </a:r>
            <a:r>
              <a:rPr kern="0" dirty="0">
                <a:solidFill>
                  <a:srgbClr val="C00000"/>
                </a:solidFill>
                <a:latin typeface="Cambria Math"/>
                <a:cs typeface="Cambria Math"/>
              </a:rPr>
              <a:t>𝑔</a:t>
            </a:r>
            <a:r>
              <a:rPr kern="0" spc="360" dirty="0">
                <a:solidFill>
                  <a:srgbClr val="C00000"/>
                </a:solidFill>
                <a:latin typeface="Cambria Math"/>
                <a:cs typeface="Cambria Math"/>
              </a:rPr>
              <a:t> </a:t>
            </a:r>
            <a:r>
              <a:rPr kern="0" dirty="0">
                <a:solidFill>
                  <a:srgbClr val="0096FF"/>
                </a:solidFill>
                <a:latin typeface="Cambria Math"/>
                <a:cs typeface="Cambria Math"/>
              </a:rPr>
              <a:t>𝑤</a:t>
            </a:r>
            <a:r>
              <a:rPr sz="2025" kern="0" baseline="-16460" dirty="0">
                <a:solidFill>
                  <a:srgbClr val="0096FF"/>
                </a:solidFill>
                <a:latin typeface="Cambria Math"/>
                <a:cs typeface="Cambria Math"/>
              </a:rPr>
              <a:t>1</a:t>
            </a:r>
            <a:r>
              <a:rPr kern="0" dirty="0">
                <a:solidFill>
                  <a:srgbClr val="FF9300"/>
                </a:solidFill>
                <a:latin typeface="Cambria Math"/>
                <a:cs typeface="Cambria Math"/>
              </a:rPr>
              <a:t>𝑥</a:t>
            </a:r>
            <a:r>
              <a:rPr sz="2025" kern="0" baseline="-16460" dirty="0">
                <a:solidFill>
                  <a:srgbClr val="FF9300"/>
                </a:solidFill>
                <a:latin typeface="Cambria Math"/>
                <a:cs typeface="Cambria Math"/>
              </a:rPr>
              <a:t>1</a:t>
            </a:r>
            <a:r>
              <a:rPr sz="2025" kern="0" spc="270" baseline="-16460" dirty="0">
                <a:solidFill>
                  <a:srgbClr val="FF9300"/>
                </a:solidFill>
                <a:latin typeface="Cambria Math"/>
                <a:cs typeface="Cambria Math"/>
              </a:rPr>
              <a:t> </a:t>
            </a:r>
            <a:r>
              <a:rPr kern="0" dirty="0">
                <a:solidFill>
                  <a:sysClr val="windowText" lastClr="000000"/>
                </a:solidFill>
                <a:latin typeface="Cambria Math"/>
                <a:cs typeface="Cambria Math"/>
              </a:rPr>
              <a:t>+</a:t>
            </a:r>
            <a:r>
              <a:rPr kern="0" spc="-25" dirty="0">
                <a:solidFill>
                  <a:sysClr val="windowText" lastClr="000000"/>
                </a:solidFill>
                <a:latin typeface="Cambria Math"/>
                <a:cs typeface="Cambria Math"/>
              </a:rPr>
              <a:t> </a:t>
            </a:r>
            <a:r>
              <a:rPr kern="0" dirty="0">
                <a:solidFill>
                  <a:srgbClr val="0096FF"/>
                </a:solidFill>
                <a:latin typeface="Cambria Math"/>
                <a:cs typeface="Cambria Math"/>
              </a:rPr>
              <a:t>𝑤</a:t>
            </a:r>
            <a:r>
              <a:rPr sz="2025" kern="0" baseline="-16460" dirty="0">
                <a:solidFill>
                  <a:srgbClr val="0096FF"/>
                </a:solidFill>
                <a:latin typeface="Cambria Math"/>
                <a:cs typeface="Cambria Math"/>
              </a:rPr>
              <a:t>2</a:t>
            </a:r>
            <a:r>
              <a:rPr kern="0" dirty="0">
                <a:solidFill>
                  <a:srgbClr val="FF9300"/>
                </a:solidFill>
                <a:latin typeface="Cambria Math"/>
                <a:cs typeface="Cambria Math"/>
              </a:rPr>
              <a:t>𝑥</a:t>
            </a:r>
            <a:r>
              <a:rPr sz="2025" kern="0" baseline="-16460" dirty="0">
                <a:solidFill>
                  <a:srgbClr val="FF9300"/>
                </a:solidFill>
                <a:latin typeface="Cambria Math"/>
                <a:cs typeface="Cambria Math"/>
              </a:rPr>
              <a:t>2</a:t>
            </a:r>
            <a:r>
              <a:rPr sz="2025" kern="0" spc="157" baseline="-16460" dirty="0">
                <a:solidFill>
                  <a:srgbClr val="FF9300"/>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spc="-50" dirty="0">
                <a:solidFill>
                  <a:srgbClr val="FF9300"/>
                </a:solidFill>
                <a:latin typeface="Cambria Math"/>
                <a:cs typeface="Cambria Math"/>
              </a:rPr>
              <a:t>𝑏</a:t>
            </a:r>
            <a:endParaRPr kern="0" dirty="0">
              <a:solidFill>
                <a:sysClr val="windowText" lastClr="000000"/>
              </a:solidFill>
              <a:latin typeface="Cambria Math"/>
              <a:cs typeface="Cambria Math"/>
            </a:endParaRPr>
          </a:p>
        </p:txBody>
      </p:sp>
      <p:sp>
        <p:nvSpPr>
          <p:cNvPr id="47" name="object 18">
            <a:extLst>
              <a:ext uri="{FF2B5EF4-FFF2-40B4-BE49-F238E27FC236}">
                <a16:creationId xmlns:a16="http://schemas.microsoft.com/office/drawing/2014/main" id="{35311BC3-74C4-9989-DFC8-A2EA5A734B48}"/>
              </a:ext>
            </a:extLst>
          </p:cNvPr>
          <p:cNvSpPr txBox="1"/>
          <p:nvPr/>
        </p:nvSpPr>
        <p:spPr>
          <a:xfrm>
            <a:off x="2302328" y="2388549"/>
            <a:ext cx="2146300" cy="300355"/>
          </a:xfrm>
          <a:prstGeom prst="rect">
            <a:avLst/>
          </a:prstGeom>
        </p:spPr>
        <p:txBody>
          <a:bodyPr vert="horz" wrap="square" lIns="0" tIns="12700" rIns="0" bIns="0" rtlCol="0">
            <a:spAutoFit/>
          </a:bodyPr>
          <a:lstStyle/>
          <a:p>
            <a:pPr marL="12700" defTabSz="914400" eaLnBrk="1" fontAlgn="auto" hangingPunct="1">
              <a:spcBef>
                <a:spcPts val="100"/>
              </a:spcBef>
              <a:spcAft>
                <a:spcPts val="0"/>
              </a:spcAft>
              <a:buClrTx/>
              <a:buSzTx/>
              <a:buFontTx/>
              <a:buNone/>
            </a:pPr>
            <a:r>
              <a:rPr kern="0" dirty="0">
                <a:solidFill>
                  <a:srgbClr val="7030A0"/>
                </a:solidFill>
                <a:latin typeface="Verdana"/>
                <a:cs typeface="Verdana"/>
              </a:rPr>
              <a:t>Decision</a:t>
            </a:r>
            <a:r>
              <a:rPr kern="0" spc="-60" dirty="0">
                <a:solidFill>
                  <a:srgbClr val="7030A0"/>
                </a:solidFill>
                <a:latin typeface="Verdana"/>
                <a:cs typeface="Verdana"/>
              </a:rPr>
              <a:t> </a:t>
            </a:r>
            <a:r>
              <a:rPr kern="0" spc="-10" dirty="0">
                <a:solidFill>
                  <a:srgbClr val="7030A0"/>
                </a:solidFill>
                <a:latin typeface="Verdana"/>
                <a:cs typeface="Verdana"/>
              </a:rPr>
              <a:t>boundary</a:t>
            </a:r>
            <a:endParaRPr kern="0">
              <a:solidFill>
                <a:sysClr val="windowText" lastClr="000000"/>
              </a:solidFill>
              <a:latin typeface="Verdana"/>
              <a:cs typeface="Verdana"/>
            </a:endParaRPr>
          </a:p>
        </p:txBody>
      </p:sp>
      <p:sp>
        <p:nvSpPr>
          <p:cNvPr id="48" name="object 19">
            <a:extLst>
              <a:ext uri="{FF2B5EF4-FFF2-40B4-BE49-F238E27FC236}">
                <a16:creationId xmlns:a16="http://schemas.microsoft.com/office/drawing/2014/main" id="{5399F878-5F4C-C843-069F-40DE75AD6223}"/>
              </a:ext>
            </a:extLst>
          </p:cNvPr>
          <p:cNvSpPr txBox="1"/>
          <p:nvPr/>
        </p:nvSpPr>
        <p:spPr>
          <a:xfrm>
            <a:off x="6570417" y="3648072"/>
            <a:ext cx="1271270" cy="300990"/>
          </a:xfrm>
          <a:prstGeom prst="rect">
            <a:avLst/>
          </a:prstGeom>
        </p:spPr>
        <p:txBody>
          <a:bodyPr vert="horz" wrap="square" lIns="0" tIns="13335" rIns="0" bIns="0" rtlCol="0">
            <a:spAutoFit/>
          </a:bodyPr>
          <a:lstStyle/>
          <a:p>
            <a:pPr marL="38100" defTabSz="914400" eaLnBrk="1" fontAlgn="auto" hangingPunct="1">
              <a:spcBef>
                <a:spcPts val="105"/>
              </a:spcBef>
              <a:spcAft>
                <a:spcPts val="0"/>
              </a:spcAft>
              <a:buClrTx/>
              <a:buSzTx/>
              <a:buFontTx/>
              <a:buNone/>
            </a:pPr>
            <a:r>
              <a:rPr kern="0" dirty="0">
                <a:solidFill>
                  <a:srgbClr val="FF9300"/>
                </a:solidFill>
                <a:latin typeface="Cambria Math"/>
                <a:cs typeface="Cambria Math"/>
              </a:rPr>
              <a:t>𝑥</a:t>
            </a:r>
            <a:r>
              <a:rPr sz="2025" kern="0" baseline="-16460" dirty="0">
                <a:solidFill>
                  <a:srgbClr val="FF9300"/>
                </a:solidFill>
                <a:latin typeface="Cambria Math"/>
                <a:cs typeface="Cambria Math"/>
              </a:rPr>
              <a:t>1</a:t>
            </a:r>
            <a:r>
              <a:rPr sz="2025" kern="0" spc="284" baseline="-16460" dirty="0">
                <a:solidFill>
                  <a:srgbClr val="FF9300"/>
                </a:solidFill>
                <a:latin typeface="Cambria Math"/>
                <a:cs typeface="Cambria Math"/>
              </a:rPr>
              <a:t> </a:t>
            </a:r>
            <a:r>
              <a:rPr kern="0" dirty="0">
                <a:solidFill>
                  <a:sysClr val="windowText" lastClr="000000"/>
                </a:solidFill>
                <a:latin typeface="Cambria Math"/>
                <a:cs typeface="Cambria Math"/>
              </a:rPr>
              <a:t>+</a:t>
            </a:r>
            <a:r>
              <a:rPr kern="0" spc="-25" dirty="0">
                <a:solidFill>
                  <a:sysClr val="windowText" lastClr="000000"/>
                </a:solidFill>
                <a:latin typeface="Cambria Math"/>
                <a:cs typeface="Cambria Math"/>
              </a:rPr>
              <a:t> </a:t>
            </a:r>
            <a:r>
              <a:rPr kern="0" dirty="0">
                <a:solidFill>
                  <a:srgbClr val="FF9300"/>
                </a:solidFill>
                <a:latin typeface="Cambria Math"/>
                <a:cs typeface="Cambria Math"/>
              </a:rPr>
              <a:t>𝑥</a:t>
            </a:r>
            <a:r>
              <a:rPr sz="2025" kern="0" baseline="-16460" dirty="0">
                <a:solidFill>
                  <a:srgbClr val="FF9300"/>
                </a:solidFill>
                <a:latin typeface="Cambria Math"/>
                <a:cs typeface="Cambria Math"/>
              </a:rPr>
              <a:t>2</a:t>
            </a:r>
            <a:r>
              <a:rPr sz="2025" kern="0" spc="254" baseline="-16460" dirty="0">
                <a:solidFill>
                  <a:srgbClr val="FF9300"/>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spc="-50" dirty="0">
                <a:solidFill>
                  <a:srgbClr val="0096FF"/>
                </a:solidFill>
                <a:latin typeface="Cambria Math"/>
                <a:cs typeface="Cambria Math"/>
              </a:rPr>
              <a:t>3</a:t>
            </a:r>
            <a:endParaRPr kern="0">
              <a:solidFill>
                <a:sysClr val="windowText" lastClr="000000"/>
              </a:solidFill>
              <a:latin typeface="Cambria Math"/>
              <a:cs typeface="Cambria Math"/>
            </a:endParaRPr>
          </a:p>
        </p:txBody>
      </p:sp>
      <p:sp>
        <p:nvSpPr>
          <p:cNvPr id="49" name="object 20">
            <a:extLst>
              <a:ext uri="{FF2B5EF4-FFF2-40B4-BE49-F238E27FC236}">
                <a16:creationId xmlns:a16="http://schemas.microsoft.com/office/drawing/2014/main" id="{A51D2355-46DC-E900-1F4F-909B5607E05B}"/>
              </a:ext>
            </a:extLst>
          </p:cNvPr>
          <p:cNvSpPr/>
          <p:nvPr/>
        </p:nvSpPr>
        <p:spPr>
          <a:xfrm>
            <a:off x="5036892" y="2447795"/>
            <a:ext cx="179705" cy="55244"/>
          </a:xfrm>
          <a:custGeom>
            <a:avLst/>
            <a:gdLst/>
            <a:ahLst/>
            <a:cxnLst/>
            <a:rect l="l" t="t" r="r" b="b"/>
            <a:pathLst>
              <a:path w="179704" h="55244">
                <a:moveTo>
                  <a:pt x="151384" y="0"/>
                </a:moveTo>
                <a:lnTo>
                  <a:pt x="145414" y="6603"/>
                </a:lnTo>
                <a:lnTo>
                  <a:pt x="163322" y="22225"/>
                </a:lnTo>
                <a:lnTo>
                  <a:pt x="0" y="22225"/>
                </a:lnTo>
                <a:lnTo>
                  <a:pt x="0" y="32638"/>
                </a:lnTo>
                <a:lnTo>
                  <a:pt x="163322" y="32638"/>
                </a:lnTo>
                <a:lnTo>
                  <a:pt x="145414" y="48133"/>
                </a:lnTo>
                <a:lnTo>
                  <a:pt x="151384" y="54863"/>
                </a:lnTo>
                <a:lnTo>
                  <a:pt x="179450" y="30607"/>
                </a:lnTo>
                <a:lnTo>
                  <a:pt x="179450" y="24130"/>
                </a:lnTo>
                <a:lnTo>
                  <a:pt x="151384" y="0"/>
                </a:lnTo>
                <a:close/>
              </a:path>
            </a:pathLst>
          </a:custGeom>
          <a:solidFill>
            <a:srgbClr val="0096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1">
            <a:extLst>
              <a:ext uri="{FF2B5EF4-FFF2-40B4-BE49-F238E27FC236}">
                <a16:creationId xmlns:a16="http://schemas.microsoft.com/office/drawing/2014/main" id="{9D223C64-8AB3-13BE-4A8B-BC0A3D7DDB10}"/>
              </a:ext>
            </a:extLst>
          </p:cNvPr>
          <p:cNvSpPr/>
          <p:nvPr/>
        </p:nvSpPr>
        <p:spPr>
          <a:xfrm>
            <a:off x="5389317" y="2447795"/>
            <a:ext cx="113030" cy="55244"/>
          </a:xfrm>
          <a:custGeom>
            <a:avLst/>
            <a:gdLst/>
            <a:ahLst/>
            <a:cxnLst/>
            <a:rect l="l" t="t" r="r" b="b"/>
            <a:pathLst>
              <a:path w="113029" h="55244">
                <a:moveTo>
                  <a:pt x="84709" y="0"/>
                </a:moveTo>
                <a:lnTo>
                  <a:pt x="78739" y="6603"/>
                </a:lnTo>
                <a:lnTo>
                  <a:pt x="96647" y="22225"/>
                </a:lnTo>
                <a:lnTo>
                  <a:pt x="0" y="22225"/>
                </a:lnTo>
                <a:lnTo>
                  <a:pt x="0" y="32638"/>
                </a:lnTo>
                <a:lnTo>
                  <a:pt x="96647" y="32638"/>
                </a:lnTo>
                <a:lnTo>
                  <a:pt x="78739" y="48133"/>
                </a:lnTo>
                <a:lnTo>
                  <a:pt x="84709" y="54863"/>
                </a:lnTo>
                <a:lnTo>
                  <a:pt x="112775" y="30607"/>
                </a:lnTo>
                <a:lnTo>
                  <a:pt x="112775" y="24130"/>
                </a:lnTo>
                <a:lnTo>
                  <a:pt x="84709" y="0"/>
                </a:lnTo>
                <a:close/>
              </a:path>
            </a:pathLst>
          </a:custGeom>
          <a:solidFill>
            <a:srgbClr val="FF9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
            <a:extLst>
              <a:ext uri="{FF2B5EF4-FFF2-40B4-BE49-F238E27FC236}">
                <a16:creationId xmlns:a16="http://schemas.microsoft.com/office/drawing/2014/main" id="{037BC4FA-1E1E-4E16-F4FC-3B82795B5624}"/>
              </a:ext>
            </a:extLst>
          </p:cNvPr>
          <p:cNvSpPr txBox="1"/>
          <p:nvPr/>
        </p:nvSpPr>
        <p:spPr>
          <a:xfrm>
            <a:off x="4582231" y="2388930"/>
            <a:ext cx="2050414" cy="836294"/>
          </a:xfrm>
          <a:prstGeom prst="rect">
            <a:avLst/>
          </a:prstGeom>
        </p:spPr>
        <p:txBody>
          <a:bodyPr vert="horz" wrap="square" lIns="0" tIns="12700" rIns="0" bIns="0" rtlCol="0">
            <a:spAutoFit/>
          </a:bodyPr>
          <a:lstStyle/>
          <a:p>
            <a:pPr marL="48260" defTabSz="914400" eaLnBrk="1" fontAlgn="auto" hangingPunct="1">
              <a:lnSpc>
                <a:spcPts val="2070"/>
              </a:lnSpc>
              <a:spcBef>
                <a:spcPts val="100"/>
              </a:spcBef>
              <a:spcAft>
                <a:spcPts val="0"/>
              </a:spcAft>
              <a:buClrTx/>
              <a:buSzTx/>
              <a:buFontTx/>
              <a:buNone/>
            </a:pPr>
            <a:r>
              <a:rPr kern="0" dirty="0">
                <a:solidFill>
                  <a:srgbClr val="0096FF"/>
                </a:solidFill>
                <a:latin typeface="Cambria Math"/>
                <a:cs typeface="Cambria Math"/>
              </a:rPr>
              <a:t>𝑧</a:t>
            </a:r>
            <a:r>
              <a:rPr kern="0" spc="145" dirty="0">
                <a:solidFill>
                  <a:srgbClr val="0096FF"/>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dirty="0">
                <a:solidFill>
                  <a:srgbClr val="0096FF"/>
                </a:solidFill>
                <a:latin typeface="Cambria Math"/>
                <a:cs typeface="Cambria Math"/>
              </a:rPr>
              <a:t>w</a:t>
            </a:r>
            <a:r>
              <a:rPr kern="0" spc="5" dirty="0">
                <a:solidFill>
                  <a:srgbClr val="0096FF"/>
                </a:solidFill>
                <a:latin typeface="Cambria Math"/>
                <a:cs typeface="Cambria Math"/>
              </a:rPr>
              <a:t> </a:t>
            </a:r>
            <a:r>
              <a:rPr kern="0" spc="55" dirty="0">
                <a:solidFill>
                  <a:sysClr val="windowText" lastClr="000000"/>
                </a:solidFill>
                <a:latin typeface="Cambria Math"/>
                <a:cs typeface="Cambria Math"/>
              </a:rPr>
              <a:t>∙ </a:t>
            </a:r>
            <a:r>
              <a:rPr kern="0" dirty="0">
                <a:solidFill>
                  <a:srgbClr val="FF9300"/>
                </a:solidFill>
                <a:latin typeface="Cambria Math"/>
                <a:cs typeface="Cambria Math"/>
              </a:rPr>
              <a:t>x</a:t>
            </a:r>
            <a:r>
              <a:rPr kern="0" spc="-5" dirty="0">
                <a:solidFill>
                  <a:srgbClr val="FF9300"/>
                </a:solidFill>
                <a:latin typeface="Cambria Math"/>
                <a:cs typeface="Cambria Math"/>
              </a:rPr>
              <a:t> </a:t>
            </a:r>
            <a:r>
              <a:rPr kern="0" dirty="0">
                <a:solidFill>
                  <a:sysClr val="windowText" lastClr="000000"/>
                </a:solidFill>
                <a:latin typeface="Cambria Math"/>
                <a:cs typeface="Cambria Math"/>
              </a:rPr>
              <a:t>+</a:t>
            </a:r>
            <a:r>
              <a:rPr kern="0" spc="-30" dirty="0">
                <a:solidFill>
                  <a:sysClr val="windowText" lastClr="000000"/>
                </a:solidFill>
                <a:latin typeface="Cambria Math"/>
                <a:cs typeface="Cambria Math"/>
              </a:rPr>
              <a:t> </a:t>
            </a:r>
            <a:r>
              <a:rPr kern="0" dirty="0">
                <a:solidFill>
                  <a:srgbClr val="0096FF"/>
                </a:solidFill>
                <a:latin typeface="Cambria Math"/>
                <a:cs typeface="Cambria Math"/>
              </a:rPr>
              <a:t>𝑏</a:t>
            </a:r>
            <a:r>
              <a:rPr kern="0" spc="120" dirty="0">
                <a:solidFill>
                  <a:srgbClr val="0096FF"/>
                </a:solidFill>
                <a:latin typeface="Cambria Math"/>
                <a:cs typeface="Cambria Math"/>
              </a:rPr>
              <a:t> </a:t>
            </a:r>
            <a:r>
              <a:rPr kern="0" dirty="0">
                <a:solidFill>
                  <a:sysClr val="windowText" lastClr="000000"/>
                </a:solidFill>
                <a:latin typeface="Cambria Math"/>
                <a:cs typeface="Cambria Math"/>
              </a:rPr>
              <a:t>=</a:t>
            </a:r>
            <a:r>
              <a:rPr kern="0" spc="125" dirty="0">
                <a:solidFill>
                  <a:sysClr val="windowText" lastClr="000000"/>
                </a:solidFill>
                <a:latin typeface="Cambria Math"/>
                <a:cs typeface="Cambria Math"/>
              </a:rPr>
              <a:t> </a:t>
            </a:r>
            <a:r>
              <a:rPr kern="0" spc="-60" dirty="0">
                <a:solidFill>
                  <a:srgbClr val="7030A0"/>
                </a:solidFill>
                <a:latin typeface="Cambria Math"/>
                <a:cs typeface="Cambria Math"/>
              </a:rPr>
              <a:t>0</a:t>
            </a:r>
            <a:endParaRPr kern="0">
              <a:solidFill>
                <a:sysClr val="windowText" lastClr="000000"/>
              </a:solidFill>
              <a:latin typeface="Cambria Math"/>
              <a:cs typeface="Cambria Math"/>
            </a:endParaRPr>
          </a:p>
          <a:p>
            <a:pPr marL="38100" defTabSz="914400" eaLnBrk="1" fontAlgn="auto" hangingPunct="1">
              <a:lnSpc>
                <a:spcPts val="2070"/>
              </a:lnSpc>
              <a:spcBef>
                <a:spcPts val="0"/>
              </a:spcBef>
              <a:spcAft>
                <a:spcPts val="0"/>
              </a:spcAft>
              <a:buClrTx/>
              <a:buSzTx/>
              <a:buFontTx/>
              <a:buNone/>
            </a:pPr>
            <a:r>
              <a:rPr kern="0" dirty="0">
                <a:solidFill>
                  <a:srgbClr val="0096FF"/>
                </a:solidFill>
                <a:latin typeface="Cambria Math"/>
                <a:cs typeface="Cambria Math"/>
              </a:rPr>
              <a:t>𝑧</a:t>
            </a:r>
            <a:r>
              <a:rPr kern="0" spc="140" dirty="0">
                <a:solidFill>
                  <a:srgbClr val="0096FF"/>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dirty="0">
                <a:solidFill>
                  <a:srgbClr val="FF9300"/>
                </a:solidFill>
                <a:latin typeface="Cambria Math"/>
                <a:cs typeface="Cambria Math"/>
              </a:rPr>
              <a:t>𝑥</a:t>
            </a:r>
            <a:r>
              <a:rPr sz="2025" kern="0" baseline="-16460" dirty="0">
                <a:solidFill>
                  <a:srgbClr val="FF9300"/>
                </a:solidFill>
                <a:latin typeface="Cambria Math"/>
                <a:cs typeface="Cambria Math"/>
              </a:rPr>
              <a:t>1</a:t>
            </a:r>
            <a:r>
              <a:rPr sz="2025" kern="0" spc="277" baseline="-16460" dirty="0">
                <a:solidFill>
                  <a:srgbClr val="FF9300"/>
                </a:solidFill>
                <a:latin typeface="Cambria Math"/>
                <a:cs typeface="Cambria Math"/>
              </a:rPr>
              <a:t> </a:t>
            </a:r>
            <a:r>
              <a:rPr kern="0" dirty="0">
                <a:solidFill>
                  <a:sysClr val="windowText" lastClr="000000"/>
                </a:solidFill>
                <a:latin typeface="Cambria Math"/>
                <a:cs typeface="Cambria Math"/>
              </a:rPr>
              <a:t>+</a:t>
            </a:r>
            <a:r>
              <a:rPr kern="0" spc="-30" dirty="0">
                <a:solidFill>
                  <a:sysClr val="windowText" lastClr="000000"/>
                </a:solidFill>
                <a:latin typeface="Cambria Math"/>
                <a:cs typeface="Cambria Math"/>
              </a:rPr>
              <a:t> </a:t>
            </a:r>
            <a:r>
              <a:rPr kern="0" dirty="0">
                <a:solidFill>
                  <a:srgbClr val="FF9300"/>
                </a:solidFill>
                <a:latin typeface="Cambria Math"/>
                <a:cs typeface="Cambria Math"/>
              </a:rPr>
              <a:t>𝑥</a:t>
            </a:r>
            <a:r>
              <a:rPr sz="2025" kern="0" baseline="-16460" dirty="0">
                <a:solidFill>
                  <a:srgbClr val="FF9300"/>
                </a:solidFill>
                <a:latin typeface="Cambria Math"/>
                <a:cs typeface="Cambria Math"/>
              </a:rPr>
              <a:t>2</a:t>
            </a:r>
            <a:r>
              <a:rPr sz="2025" kern="0" spc="165" baseline="-16460" dirty="0">
                <a:solidFill>
                  <a:srgbClr val="FF9300"/>
                </a:solidFill>
                <a:latin typeface="Cambria Math"/>
                <a:cs typeface="Cambria Math"/>
              </a:rPr>
              <a:t> </a:t>
            </a:r>
            <a:r>
              <a:rPr kern="0" dirty="0">
                <a:solidFill>
                  <a:srgbClr val="0096FF"/>
                </a:solidFill>
                <a:latin typeface="Cambria Math"/>
                <a:cs typeface="Cambria Math"/>
              </a:rPr>
              <a:t>−</a:t>
            </a:r>
            <a:r>
              <a:rPr kern="0" spc="45" dirty="0">
                <a:solidFill>
                  <a:srgbClr val="0096FF"/>
                </a:solidFill>
                <a:latin typeface="Cambria Math"/>
                <a:cs typeface="Cambria Math"/>
              </a:rPr>
              <a:t> </a:t>
            </a:r>
            <a:r>
              <a:rPr kern="0" dirty="0">
                <a:solidFill>
                  <a:srgbClr val="0096FF"/>
                </a:solidFill>
                <a:latin typeface="Cambria Math"/>
                <a:cs typeface="Cambria Math"/>
              </a:rPr>
              <a:t>3</a:t>
            </a:r>
            <a:r>
              <a:rPr kern="0" spc="150" dirty="0">
                <a:solidFill>
                  <a:srgbClr val="0096FF"/>
                </a:solidFill>
                <a:latin typeface="Cambria Math"/>
                <a:cs typeface="Cambria Math"/>
              </a:rPr>
              <a:t> </a:t>
            </a:r>
            <a:r>
              <a:rPr sz="2700" kern="0" baseline="1543" dirty="0">
                <a:solidFill>
                  <a:sysClr val="windowText" lastClr="000000"/>
                </a:solidFill>
                <a:latin typeface="Cambria Math"/>
                <a:cs typeface="Cambria Math"/>
              </a:rPr>
              <a:t>=</a:t>
            </a:r>
            <a:r>
              <a:rPr sz="2700" kern="0" spc="172" baseline="1543" dirty="0">
                <a:solidFill>
                  <a:sysClr val="windowText" lastClr="000000"/>
                </a:solidFill>
                <a:latin typeface="Cambria Math"/>
                <a:cs typeface="Cambria Math"/>
              </a:rPr>
              <a:t> </a:t>
            </a:r>
            <a:r>
              <a:rPr sz="2700" kern="0" spc="-75" baseline="1543" dirty="0">
                <a:solidFill>
                  <a:srgbClr val="7030A0"/>
                </a:solidFill>
                <a:latin typeface="Cambria Math"/>
                <a:cs typeface="Cambria Math"/>
              </a:rPr>
              <a:t>0</a:t>
            </a:r>
            <a:endParaRPr sz="2700" kern="0" baseline="1543">
              <a:solidFill>
                <a:sysClr val="windowText" lastClr="000000"/>
              </a:solidFill>
              <a:latin typeface="Cambria Math"/>
              <a:cs typeface="Cambria Math"/>
            </a:endParaRPr>
          </a:p>
          <a:p>
            <a:pPr marL="443230" defTabSz="914400" eaLnBrk="1" fontAlgn="auto" hangingPunct="1">
              <a:spcBef>
                <a:spcPts val="85"/>
              </a:spcBef>
              <a:spcAft>
                <a:spcPts val="0"/>
              </a:spcAft>
              <a:buClrTx/>
              <a:buSzTx/>
              <a:buFontTx/>
              <a:buNone/>
            </a:pPr>
            <a:r>
              <a:rPr kern="0" dirty="0">
                <a:solidFill>
                  <a:srgbClr val="FF9300"/>
                </a:solidFill>
                <a:latin typeface="Cambria Math"/>
                <a:cs typeface="Cambria Math"/>
              </a:rPr>
              <a:t>𝑥</a:t>
            </a:r>
            <a:r>
              <a:rPr sz="2025" kern="0" baseline="-16460" dirty="0">
                <a:solidFill>
                  <a:srgbClr val="FF9300"/>
                </a:solidFill>
                <a:latin typeface="Cambria Math"/>
                <a:cs typeface="Cambria Math"/>
              </a:rPr>
              <a:t>1</a:t>
            </a:r>
            <a:r>
              <a:rPr sz="2025" kern="0" spc="284" baseline="-16460" dirty="0">
                <a:solidFill>
                  <a:srgbClr val="FF9300"/>
                </a:solidFill>
                <a:latin typeface="Cambria Math"/>
                <a:cs typeface="Cambria Math"/>
              </a:rPr>
              <a:t> </a:t>
            </a:r>
            <a:r>
              <a:rPr kern="0" dirty="0">
                <a:solidFill>
                  <a:sysClr val="windowText" lastClr="000000"/>
                </a:solidFill>
                <a:latin typeface="Cambria Math"/>
                <a:cs typeface="Cambria Math"/>
              </a:rPr>
              <a:t>+</a:t>
            </a:r>
            <a:r>
              <a:rPr kern="0" spc="-35" dirty="0">
                <a:solidFill>
                  <a:sysClr val="windowText" lastClr="000000"/>
                </a:solidFill>
                <a:latin typeface="Cambria Math"/>
                <a:cs typeface="Cambria Math"/>
              </a:rPr>
              <a:t> </a:t>
            </a:r>
            <a:r>
              <a:rPr kern="0" dirty="0">
                <a:solidFill>
                  <a:srgbClr val="FF9300"/>
                </a:solidFill>
                <a:latin typeface="Cambria Math"/>
                <a:cs typeface="Cambria Math"/>
              </a:rPr>
              <a:t>𝑥</a:t>
            </a:r>
            <a:r>
              <a:rPr sz="2025" kern="0" baseline="-16460" dirty="0">
                <a:solidFill>
                  <a:srgbClr val="FF9300"/>
                </a:solidFill>
                <a:latin typeface="Cambria Math"/>
                <a:cs typeface="Cambria Math"/>
              </a:rPr>
              <a:t>2</a:t>
            </a:r>
            <a:r>
              <a:rPr sz="2025" kern="0" spc="390" baseline="-16460" dirty="0">
                <a:solidFill>
                  <a:srgbClr val="FF9300"/>
                </a:solidFill>
                <a:latin typeface="Cambria Math"/>
                <a:cs typeface="Cambria Math"/>
              </a:rPr>
              <a:t> </a:t>
            </a:r>
            <a:r>
              <a:rPr kern="0" dirty="0">
                <a:solidFill>
                  <a:sysClr val="windowText" lastClr="000000"/>
                </a:solidFill>
                <a:latin typeface="Cambria Math"/>
                <a:cs typeface="Cambria Math"/>
              </a:rPr>
              <a:t>=</a:t>
            </a:r>
            <a:r>
              <a:rPr kern="0" spc="45" dirty="0">
                <a:solidFill>
                  <a:sysClr val="windowText" lastClr="000000"/>
                </a:solidFill>
                <a:latin typeface="Cambria Math"/>
                <a:cs typeface="Cambria Math"/>
              </a:rPr>
              <a:t> </a:t>
            </a:r>
            <a:r>
              <a:rPr kern="0" spc="-50" dirty="0">
                <a:solidFill>
                  <a:srgbClr val="0096FF"/>
                </a:solidFill>
                <a:latin typeface="Cambria Math"/>
                <a:cs typeface="Cambria Math"/>
              </a:rPr>
              <a:t>3</a:t>
            </a:r>
            <a:endParaRPr kern="0">
              <a:solidFill>
                <a:sysClr val="windowText" lastClr="000000"/>
              </a:solidFill>
              <a:latin typeface="Cambria Math"/>
              <a:cs typeface="Cambria Math"/>
            </a:endParaRPr>
          </a:p>
        </p:txBody>
      </p:sp>
      <p:sp>
        <p:nvSpPr>
          <p:cNvPr id="52" name="object 23">
            <a:extLst>
              <a:ext uri="{FF2B5EF4-FFF2-40B4-BE49-F238E27FC236}">
                <a16:creationId xmlns:a16="http://schemas.microsoft.com/office/drawing/2014/main" id="{587314B2-B996-DAFF-778F-37009B68E546}"/>
              </a:ext>
            </a:extLst>
          </p:cNvPr>
          <p:cNvSpPr txBox="1"/>
          <p:nvPr/>
        </p:nvSpPr>
        <p:spPr>
          <a:xfrm>
            <a:off x="2560772" y="4108510"/>
            <a:ext cx="1271270" cy="300355"/>
          </a:xfrm>
          <a:prstGeom prst="rect">
            <a:avLst/>
          </a:prstGeom>
        </p:spPr>
        <p:txBody>
          <a:bodyPr vert="horz" wrap="square" lIns="0" tIns="12700" rIns="0" bIns="0" rtlCol="0">
            <a:spAutoFit/>
          </a:bodyPr>
          <a:lstStyle/>
          <a:p>
            <a:pPr marL="38100" defTabSz="914400" eaLnBrk="1" fontAlgn="auto" hangingPunct="1">
              <a:spcBef>
                <a:spcPts val="100"/>
              </a:spcBef>
              <a:spcAft>
                <a:spcPts val="0"/>
              </a:spcAft>
              <a:buClrTx/>
              <a:buSzTx/>
              <a:buFontTx/>
              <a:buNone/>
            </a:pPr>
            <a:r>
              <a:rPr kern="0" dirty="0">
                <a:solidFill>
                  <a:srgbClr val="FF9300"/>
                </a:solidFill>
                <a:latin typeface="Cambria Math"/>
                <a:cs typeface="Cambria Math"/>
              </a:rPr>
              <a:t>𝑥</a:t>
            </a:r>
            <a:r>
              <a:rPr sz="2025" kern="0" baseline="-16460" dirty="0">
                <a:solidFill>
                  <a:srgbClr val="FF9300"/>
                </a:solidFill>
                <a:latin typeface="Cambria Math"/>
                <a:cs typeface="Cambria Math"/>
              </a:rPr>
              <a:t>1</a:t>
            </a:r>
            <a:r>
              <a:rPr sz="2025" kern="0" spc="292" baseline="-16460" dirty="0">
                <a:solidFill>
                  <a:srgbClr val="FF9300"/>
                </a:solidFill>
                <a:latin typeface="Cambria Math"/>
                <a:cs typeface="Cambria Math"/>
              </a:rPr>
              <a:t> </a:t>
            </a:r>
            <a:r>
              <a:rPr kern="0" dirty="0">
                <a:solidFill>
                  <a:sysClr val="windowText" lastClr="000000"/>
                </a:solidFill>
                <a:latin typeface="Cambria Math"/>
                <a:cs typeface="Cambria Math"/>
              </a:rPr>
              <a:t>+</a:t>
            </a:r>
            <a:r>
              <a:rPr kern="0" spc="-25" dirty="0">
                <a:solidFill>
                  <a:sysClr val="windowText" lastClr="000000"/>
                </a:solidFill>
                <a:latin typeface="Cambria Math"/>
                <a:cs typeface="Cambria Math"/>
              </a:rPr>
              <a:t> </a:t>
            </a:r>
            <a:r>
              <a:rPr kern="0" dirty="0">
                <a:solidFill>
                  <a:srgbClr val="FF9300"/>
                </a:solidFill>
                <a:latin typeface="Cambria Math"/>
                <a:cs typeface="Cambria Math"/>
              </a:rPr>
              <a:t>𝑥</a:t>
            </a:r>
            <a:r>
              <a:rPr sz="2025" kern="0" baseline="-16460" dirty="0">
                <a:solidFill>
                  <a:srgbClr val="FF9300"/>
                </a:solidFill>
                <a:latin typeface="Cambria Math"/>
                <a:cs typeface="Cambria Math"/>
              </a:rPr>
              <a:t>2</a:t>
            </a:r>
            <a:r>
              <a:rPr sz="2025" kern="0" spc="254" baseline="-16460" dirty="0">
                <a:solidFill>
                  <a:srgbClr val="FF9300"/>
                </a:solidFill>
                <a:latin typeface="Cambria Math"/>
                <a:cs typeface="Cambria Math"/>
              </a:rPr>
              <a:t>  </a:t>
            </a:r>
            <a:r>
              <a:rPr kern="0" dirty="0">
                <a:solidFill>
                  <a:sysClr val="windowText" lastClr="000000"/>
                </a:solidFill>
                <a:latin typeface="Cambria Math"/>
                <a:cs typeface="Cambria Math"/>
              </a:rPr>
              <a:t>&lt;</a:t>
            </a:r>
            <a:r>
              <a:rPr kern="0" spc="50" dirty="0">
                <a:solidFill>
                  <a:sysClr val="windowText" lastClr="000000"/>
                </a:solidFill>
                <a:latin typeface="Cambria Math"/>
                <a:cs typeface="Cambria Math"/>
              </a:rPr>
              <a:t> </a:t>
            </a:r>
            <a:r>
              <a:rPr kern="0" spc="-50" dirty="0">
                <a:solidFill>
                  <a:srgbClr val="0096FF"/>
                </a:solidFill>
                <a:latin typeface="Cambria Math"/>
                <a:cs typeface="Cambria Math"/>
              </a:rPr>
              <a:t>3</a:t>
            </a:r>
            <a:endParaRPr kern="0">
              <a:solidFill>
                <a:sysClr val="windowText" lastClr="000000"/>
              </a:solidFill>
              <a:latin typeface="Cambria Math"/>
              <a:cs typeface="Cambria Math"/>
            </a:endParaRPr>
          </a:p>
        </p:txBody>
      </p:sp>
      <p:pic>
        <p:nvPicPr>
          <p:cNvPr id="53" name="object 24">
            <a:extLst>
              <a:ext uri="{FF2B5EF4-FFF2-40B4-BE49-F238E27FC236}">
                <a16:creationId xmlns:a16="http://schemas.microsoft.com/office/drawing/2014/main" id="{6F59F18D-0CD3-7364-C204-EF261EE7FD8B}"/>
              </a:ext>
            </a:extLst>
          </p:cNvPr>
          <p:cNvPicPr/>
          <p:nvPr/>
        </p:nvPicPr>
        <p:blipFill>
          <a:blip r:embed="rId8" cstate="print"/>
          <a:stretch>
            <a:fillRect/>
          </a:stretch>
        </p:blipFill>
        <p:spPr>
          <a:xfrm>
            <a:off x="4031941" y="3028185"/>
            <a:ext cx="965962" cy="645160"/>
          </a:xfrm>
          <a:prstGeom prst="rect">
            <a:avLst/>
          </a:prstGeom>
        </p:spPr>
      </p:pic>
    </p:spTree>
    <p:extLst>
      <p:ext uri="{BB962C8B-B14F-4D97-AF65-F5344CB8AC3E}">
        <p14:creationId xmlns:p14="http://schemas.microsoft.com/office/powerpoint/2010/main" val="4200890548"/>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2000"/>
  <p:tag name="ORIGINALHEIGHT" val="266.9666"/>
  <p:tag name="ORIGINALWIDTH" val="1159.355"/>
  <p:tag name="LATEXADDIN" val="\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g(z) = \frac{1}{1+e^{-z}}$&#10;\end{document}"/>
  <p:tag name="IGUANATEXSIZE" val="20"/>
  <p:tag name="IGUANATEXCURSOR" val="543"/>
  <p:tag name="TRANSPARENCY" val="Vero"/>
  <p:tag name="LATEXENGINEID" val="0"/>
  <p:tag name="TEMPFOLDER" val="C:\Users\GIULANT\Downloads\"/>
  <p:tag name="LATEXFORMHEIGHT" val="320"/>
  <p:tag name="LATEXFORMWIDTH" val="385"/>
  <p:tag name="LATEXFORMWRAP" val="Vero"/>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2000"/>
  <p:tag name="ORIGINALHEIGHT" val="122.2347"/>
  <p:tag name="ORIGINALWIDTH" val="181.4773"/>
  <p:tag name="LATEXADDIN" val="\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x_1$$&#10;\end{document}"/>
  <p:tag name="IGUANATEXSIZE" val="20"/>
  <p:tag name="IGUANATEXCURSOR" val="522"/>
  <p:tag name="TRANSPARENCY" val="Vero"/>
  <p:tag name="LATEXENGINEID" val="0"/>
  <p:tag name="TEMPFOLDER" val="C:\Users\GIULANT\Downloads\"/>
  <p:tag name="LATEXFORMHEIGHT" val="320"/>
  <p:tag name="LATEXFORMWIDTH" val="385"/>
  <p:tag name="LATEXFORMWRAP" val="Vero"/>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08.4739"/>
  <p:tag name="LATEXADDIN" val="\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x_n$$&#10;\end{document}"/>
  <p:tag name="IGUANATEXSIZE" val="20"/>
  <p:tag name="IGUANATEXCURSOR" val="522"/>
  <p:tag name="TRANSPARENCY" val="Vero"/>
  <p:tag name="LATEXENGINEID" val="0"/>
  <p:tag name="TEMPFOLDER" val="C:\Users\GIULANT\Downloads\"/>
  <p:tag name="LATEXFORMHEIGHT" val="320"/>
  <p:tag name="LATEXFORMWIDTH" val="385"/>
  <p:tag name="LATEXFORMWRAP" val="Vero"/>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2000"/>
  <p:tag name="ORIGINALHEIGHT" val="134.2332"/>
  <p:tag name="ORIGINALWIDTH" val="95.98803"/>
  <p:tag name="LATEXADDIN" val="\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ostonuniversityred}\noindent&#10;$$y$$&#10;\end{document}"/>
  <p:tag name="IGUANATEXSIZE" val="20"/>
  <p:tag name="IGUANATEXCURSOR" val="521"/>
  <p:tag name="TRANSPARENCY" val="Vero"/>
  <p:tag name="LATEXENGINEID" val="0"/>
  <p:tag name="TEMPFOLDER" val="C:\Users\GIULANT\Downloads\"/>
  <p:tag name="LATEXFORMHEIGHT" val="320"/>
  <p:tag name="LATEXFORMWIDTH" val="385"/>
  <p:tag name="LATEXFORMWRAP" val="Vero"/>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2000"/>
  <p:tag name="ORIGINALHEIGHT" val="140.2324"/>
  <p:tag name="ORIGINALWIDTH" val="428.9464"/>
  <p:tag name="LATEXADDIN" val="\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i=1$$&#10;\end{document}"/>
  <p:tag name="IGUANATEXSIZE" val="20"/>
  <p:tag name="IGUANATEXCURSOR" val="522"/>
  <p:tag name="TRANSPARENCY" val="Vero"/>
  <p:tag name="LATEXENGINEID" val="0"/>
  <p:tag name="TEMPFOLDER" val="C:\Users\GIULANT\Downloads\"/>
  <p:tag name="LATEXFORMHEIGHT" val="320"/>
  <p:tag name="LATEXFORMWIDTH" val="385"/>
  <p:tag name="LATEXFORMWRAP" val="Vero"/>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139.4826"/>
  <p:tag name="ORIGINALWIDTH" val="518.9351"/>
  <p:tag name="LATEXADDIN" val="\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i=m$$&#10;\end{document}"/>
  <p:tag name="IGUANATEXSIZE" val="20"/>
  <p:tag name="IGUANATEXCURSOR" val="522"/>
  <p:tag name="TRANSPARENCY" val="Vero"/>
  <p:tag name="LATEXENGINEID" val="0"/>
  <p:tag name="TEMPFOLDER" val="C:\Users\GIULANT\Downloads\"/>
  <p:tag name="LATEXFORMHEIGHT" val="320"/>
  <p:tag name="LATEXFORMWIDTH" val="385"/>
  <p:tag name="LATEXFORMWRAP" val="Vero"/>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2000"/>
  <p:tag name="ORIGINALHEIGHT" val="188.2265"/>
  <p:tag name="ORIGINALWIDTH" val="23.24709"/>
  <p:tag name="LATEXADDIN" val="\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vdots$$&#10;\end{document}"/>
  <p:tag name="IGUANATEXSIZE" val="20"/>
  <p:tag name="IGUANATEXCURSOR" val="521"/>
  <p:tag name="TRANSPARENCY" val="Vero"/>
  <p:tag name="LATEXENGINEID" val="0"/>
  <p:tag name="TEMPFOLDER" val="C:\Users\GIULANT\Downloads\"/>
  <p:tag name="LATEXFORMHEIGHT" val="320"/>
  <p:tag name="LATEXFORMWIDTH" val="385"/>
  <p:tag name="LATEXFORMWRAP" val="Vero"/>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165.354"/>
  <p:tag name="OUTPUTTYPE" val="PNG"/>
  <p:tag name="IGUANATEXVERSION" val="160"/>
  <p:tag name="LATEXADDIN" val="\documentclass{article}&#10;\usepackage{amsmath}&#10;\usepackage{amsfonts}&#10;\usepackage{amssymb}&#10;\usepackage{tikz}&#10;\usepackage[european]{circuitikz}&#10;\pagestyle{empty}&#10;\usepackage{color}&#10;%\usepackage[dvipsnames]{xcolor}&#10;\definecolor{alizarin}{rgb}{0.82, 0.1, 0.26}&#10;\definecolor{ao(english)}{rgb}{0.0, 0.5, 0.0}&#10;\definecolor{ao}{rgb}{0.0, 0.0, 1.0}&#10;\definecolor{aquamarine}{rgb}{0.5, 1.0, 0.83}&#10;\definecolor{bostonuniversityred}{rgb}{0.8, 0.0, 0.0}&#10;\newcommand{\pare}[1]{\left(#1\right)}&#10;\begin{document}&#10;&#10;\color{blue}\noindent&#10;$$-1\log\left(f\left(\vec x\right)\right)$$&#10;\end{document}"/>
  <p:tag name="IGUANATEXSIZE" val="20"/>
  <p:tag name="IGUANATEXCURSOR" val="544"/>
  <p:tag name="TRANSPARENCY" val="Vero"/>
  <p:tag name="LATEXENGINEID" val="0"/>
  <p:tag name="TEMPFOLDER" val="C:\Users\GIULANT\Downloads\"/>
  <p:tag name="LATEXFORMHEIGHT" val="320"/>
  <p:tag name="LATEXFORMWIDTH" val="385"/>
  <p:tag name="LATEXFORMWRAP" val="Vero"/>
  <p:tag name="BITMAPVECTOR" val="0"/>
</p:tagLst>
</file>

<file path=ppt/theme/theme1.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kumimoji="0" lang="en-GB" altLang="it-IT"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38"/>
          </a:spcBef>
          <a:spcAft>
            <a:spcPts val="38"/>
          </a:spcAft>
          <a:buClr>
            <a:srgbClr val="000000"/>
          </a:buClr>
          <a:buSzPct val="100000"/>
          <a:buFont typeface="Times New Roman" panose="02020603050405020304" pitchFamily="18" charset="0"/>
          <a:buNone/>
          <a:tabLst/>
          <a:defRPr kumimoji="0" lang="en-GB" altLang="it-IT"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ea57c74-2efd-4c8b-9ae7-83ceeee2523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B11AB4F7B08CBF469B849D46351235BA" ma:contentTypeVersion="14" ma:contentTypeDescription="Creare un nuovo documento." ma:contentTypeScope="" ma:versionID="2791b62d8cd7a8122bdeedb3451375cc">
  <xsd:schema xmlns:xsd="http://www.w3.org/2001/XMLSchema" xmlns:xs="http://www.w3.org/2001/XMLSchema" xmlns:p="http://schemas.microsoft.com/office/2006/metadata/properties" xmlns:ns3="a688db05-a814-4ef7-8070-ccb6338222e9" xmlns:ns4="cea57c74-2efd-4c8b-9ae7-83ceeee25236" targetNamespace="http://schemas.microsoft.com/office/2006/metadata/properties" ma:root="true" ma:fieldsID="a83f07367aa6bed9d86cdb24a0ea4d36" ns3:_="" ns4:_="">
    <xsd:import namespace="a688db05-a814-4ef7-8070-ccb6338222e9"/>
    <xsd:import namespace="cea57c74-2efd-4c8b-9ae7-83ceeee2523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LengthInSecond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88db05-a814-4ef7-8070-ccb6338222e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57c74-2efd-4c8b-9ae7-83ceeee2523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22B2EB-B546-4A13-9532-C6923DC4D9BC}">
  <ds:schemaRefs>
    <ds:schemaRef ds:uri="http://schemas.microsoft.com/sharepoint/v3/contenttype/forms"/>
  </ds:schemaRefs>
</ds:datastoreItem>
</file>

<file path=customXml/itemProps2.xml><?xml version="1.0" encoding="utf-8"?>
<ds:datastoreItem xmlns:ds="http://schemas.openxmlformats.org/officeDocument/2006/customXml" ds:itemID="{DA68CB68-8CA0-450D-82BA-A3F154E4522F}">
  <ds:schemaRefs>
    <ds:schemaRef ds:uri="a688db05-a814-4ef7-8070-ccb6338222e9"/>
    <ds:schemaRef ds:uri="cea57c74-2efd-4c8b-9ae7-83ceeee2523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A8826A4-80C0-45BE-A2CD-65FF437328ED}">
  <ds:schemaRefs>
    <ds:schemaRef ds:uri="a688db05-a814-4ef7-8070-ccb6338222e9"/>
    <ds:schemaRef ds:uri="cea57c74-2efd-4c8b-9ae7-83ceeee252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181</TotalTime>
  <Words>17503</Words>
  <Application>Microsoft Office PowerPoint</Application>
  <PresentationFormat>Custom</PresentationFormat>
  <Paragraphs>997</Paragraphs>
  <Slides>38</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Calibri Light</vt:lpstr>
      <vt:lpstr>Cambria</vt:lpstr>
      <vt:lpstr>Cambria Math</vt:lpstr>
      <vt:lpstr>Courier New</vt:lpstr>
      <vt:lpstr>Lucida Sans Unicode</vt:lpstr>
      <vt:lpstr>Palatino Linotype</vt:lpstr>
      <vt:lpstr>system-ui</vt:lpstr>
      <vt:lpstr>Times New Roman</vt:lpstr>
      <vt:lpstr>Verdana</vt:lpstr>
      <vt:lpstr>Wingdings</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Chiara Boscarol</dc:creator>
  <cp:lastModifiedBy>Giulio Antonini</cp:lastModifiedBy>
  <cp:revision>2</cp:revision>
  <cp:lastPrinted>1601-01-01T00:00:00Z</cp:lastPrinted>
  <dcterms:created xsi:type="dcterms:W3CDTF">2019-05-24T07:22:49Z</dcterms:created>
  <dcterms:modified xsi:type="dcterms:W3CDTF">2024-08-07T08:02:14Z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0x010100B11AB4F7B08CBF469B849D46351235BA</vt:lpwstr>
  </property>
</Properties>
</file>