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3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84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03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91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81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3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02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8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E02E385-FA5D-42E5-98C4-48FB61FD69C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3D11255-616E-40D1-BDE8-E5C4D61FD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15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4620E-DBE4-93C0-33CF-4CDB4277A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da API Parking-</a:t>
            </a:r>
            <a:r>
              <a:rPr lang="pt-BR" dirty="0" err="1"/>
              <a:t>control</a:t>
            </a:r>
            <a:r>
              <a:rPr lang="pt-BR" dirty="0"/>
              <a:t> realizados via </a:t>
            </a:r>
            <a:r>
              <a:rPr lang="pt-BR" dirty="0" err="1"/>
              <a:t>Postman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691BB4-2684-5665-0B0F-8F79963B6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Fábio Barros da Silva</a:t>
            </a:r>
          </a:p>
        </p:txBody>
      </p:sp>
    </p:spTree>
    <p:extLst>
      <p:ext uri="{BB962C8B-B14F-4D97-AF65-F5344CB8AC3E}">
        <p14:creationId xmlns:p14="http://schemas.microsoft.com/office/powerpoint/2010/main" val="222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9CA2B-0AB2-976F-91DA-2511B37E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POST da Api parking-spot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B960872-0EA6-B1CD-C9A0-C49CD5DCA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44" y="2011363"/>
            <a:ext cx="7919324" cy="4206875"/>
          </a:xfrm>
        </p:spPr>
      </p:pic>
    </p:spTree>
    <p:extLst>
      <p:ext uri="{BB962C8B-B14F-4D97-AF65-F5344CB8AC3E}">
        <p14:creationId xmlns:p14="http://schemas.microsoft.com/office/powerpoint/2010/main" val="113900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E929F-B462-44B2-8571-EC2A2D87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GET ALL da Api parking-spot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2BA5BE-3ACB-7F10-C708-FBC59B3F8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8" y="2011363"/>
            <a:ext cx="8167037" cy="4206875"/>
          </a:xfrm>
        </p:spPr>
      </p:pic>
    </p:spTree>
    <p:extLst>
      <p:ext uri="{BB962C8B-B14F-4D97-AF65-F5344CB8AC3E}">
        <p14:creationId xmlns:p14="http://schemas.microsoft.com/office/powerpoint/2010/main" val="33172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135E5-EB65-7109-DAD1-6C33D565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GET ONE da Api parking-spot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CCA398-4FB1-13A3-72C2-5F6334B2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815" y="2011363"/>
            <a:ext cx="9018783" cy="4206875"/>
          </a:xfrm>
        </p:spPr>
      </p:pic>
    </p:spTree>
    <p:extLst>
      <p:ext uri="{BB962C8B-B14F-4D97-AF65-F5344CB8AC3E}">
        <p14:creationId xmlns:p14="http://schemas.microsoft.com/office/powerpoint/2010/main" val="102619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8B3FD-1C46-C91F-4C36-0CD43B21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DELETE da Api parking-spot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B7B460-8E91-3EE1-EEC0-48DA22258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77776"/>
            <a:ext cx="9783763" cy="3674049"/>
          </a:xfrm>
        </p:spPr>
      </p:pic>
    </p:spTree>
    <p:extLst>
      <p:ext uri="{BB962C8B-B14F-4D97-AF65-F5344CB8AC3E}">
        <p14:creationId xmlns:p14="http://schemas.microsoft.com/office/powerpoint/2010/main" val="147242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DF102-0133-21F3-D3BE-697C9E01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PUT da Api parking-spot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1FFC96-47FF-C043-6B41-FFFC54072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672" y="2011363"/>
            <a:ext cx="8215068" cy="4206875"/>
          </a:xfrm>
        </p:spPr>
      </p:pic>
    </p:spTree>
    <p:extLst>
      <p:ext uri="{BB962C8B-B14F-4D97-AF65-F5344CB8AC3E}">
        <p14:creationId xmlns:p14="http://schemas.microsoft.com/office/powerpoint/2010/main" val="879218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8</TotalTime>
  <Words>38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Em Tiras</vt:lpstr>
      <vt:lpstr>Testes da API Parking-control realizados via Postman</vt:lpstr>
      <vt:lpstr>Método POST da Api parking-spot</vt:lpstr>
      <vt:lpstr>Método GET ALL da Api parking-spot</vt:lpstr>
      <vt:lpstr>Método GET ONE da Api parking-spot</vt:lpstr>
      <vt:lpstr>Método DELETE da Api parking-spot</vt:lpstr>
      <vt:lpstr>Método PUT da Api parking-spot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da API Parking-control realizados via Postman</dc:title>
  <dc:creator>Daniela Souza Moreira da Silva</dc:creator>
  <cp:lastModifiedBy>Daniela Souza Moreira da Silva</cp:lastModifiedBy>
  <cp:revision>1</cp:revision>
  <dcterms:created xsi:type="dcterms:W3CDTF">2023-04-09T02:55:50Z</dcterms:created>
  <dcterms:modified xsi:type="dcterms:W3CDTF">2023-04-09T03:04:06Z</dcterms:modified>
</cp:coreProperties>
</file>