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18B6C-E01B-4A0E-B23E-D0FFD41DB1F4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2BB3EA9-036D-413D-92CF-510C78BEBDB6}">
      <dgm:prSet phldrT="[Texto]"/>
      <dgm:spPr/>
      <dgm:t>
        <a:bodyPr/>
        <a:lstStyle/>
        <a:p>
          <a:r>
            <a:rPr lang="es-ES" dirty="0"/>
            <a:t>atribución</a:t>
          </a:r>
          <a:endParaRPr lang="es-MX" dirty="0"/>
        </a:p>
      </dgm:t>
    </dgm:pt>
    <dgm:pt modelId="{A694A966-CEBD-4412-985A-9E4DBDC37D76}" type="parTrans" cxnId="{5B2AD5F7-2ADD-4863-A23F-E303510DF8CD}">
      <dgm:prSet/>
      <dgm:spPr/>
      <dgm:t>
        <a:bodyPr/>
        <a:lstStyle/>
        <a:p>
          <a:endParaRPr lang="es-MX"/>
        </a:p>
      </dgm:t>
    </dgm:pt>
    <dgm:pt modelId="{D895B808-1246-4B91-876A-0643A8EA40DD}" type="sibTrans" cxnId="{5B2AD5F7-2ADD-4863-A23F-E303510DF8CD}">
      <dgm:prSet/>
      <dgm:spPr/>
      <dgm:t>
        <a:bodyPr/>
        <a:lstStyle/>
        <a:p>
          <a:endParaRPr lang="es-MX"/>
        </a:p>
      </dgm:t>
    </dgm:pt>
    <dgm:pt modelId="{D3F01B92-C454-4611-A34F-2C7C3E4784D8}">
      <dgm:prSet phldrT="[Texto]"/>
      <dgm:spPr/>
      <dgm:t>
        <a:bodyPr/>
        <a:lstStyle/>
        <a:p>
          <a:r>
            <a:rPr lang="es-ES" dirty="0">
              <a:highlight>
                <a:srgbClr val="FF0000"/>
              </a:highlight>
            </a:rPr>
            <a:t>Red social</a:t>
          </a:r>
          <a:endParaRPr lang="es-MX" dirty="0">
            <a:highlight>
              <a:srgbClr val="FF0000"/>
            </a:highlight>
          </a:endParaRPr>
        </a:p>
      </dgm:t>
    </dgm:pt>
    <dgm:pt modelId="{4E676DC2-0AF9-4365-8D84-427A7304E332}" type="parTrans" cxnId="{ED13F89A-4ED8-4769-96F1-5298078F4667}">
      <dgm:prSet/>
      <dgm:spPr/>
      <dgm:t>
        <a:bodyPr/>
        <a:lstStyle/>
        <a:p>
          <a:endParaRPr lang="es-MX"/>
        </a:p>
      </dgm:t>
    </dgm:pt>
    <dgm:pt modelId="{3BB1E82C-D558-43F9-9C8A-99A8649B3F07}" type="sibTrans" cxnId="{ED13F89A-4ED8-4769-96F1-5298078F4667}">
      <dgm:prSet/>
      <dgm:spPr/>
      <dgm:t>
        <a:bodyPr/>
        <a:lstStyle/>
        <a:p>
          <a:endParaRPr lang="es-MX"/>
        </a:p>
      </dgm:t>
    </dgm:pt>
    <dgm:pt modelId="{6EC583C6-C18D-4F19-97D5-620930250504}">
      <dgm:prSet phldrT="[Texto]"/>
      <dgm:spPr/>
      <dgm:t>
        <a:bodyPr/>
        <a:lstStyle/>
        <a:p>
          <a:r>
            <a:rPr lang="es-ES" dirty="0"/>
            <a:t>Google </a:t>
          </a:r>
          <a:r>
            <a:rPr lang="es-ES" dirty="0" err="1"/>
            <a:t>Anlytics</a:t>
          </a:r>
          <a:endParaRPr lang="es-MX" dirty="0"/>
        </a:p>
      </dgm:t>
    </dgm:pt>
    <dgm:pt modelId="{AE326D2D-268F-4C5F-8C38-4D63ED61573E}" type="parTrans" cxnId="{2823B91D-9DD3-4746-B77C-685B37E05B47}">
      <dgm:prSet/>
      <dgm:spPr/>
      <dgm:t>
        <a:bodyPr/>
        <a:lstStyle/>
        <a:p>
          <a:endParaRPr lang="es-MX"/>
        </a:p>
      </dgm:t>
    </dgm:pt>
    <dgm:pt modelId="{BC8FAAB2-3BEA-4C85-A0C7-391006C28575}" type="sibTrans" cxnId="{2823B91D-9DD3-4746-B77C-685B37E05B47}">
      <dgm:prSet/>
      <dgm:spPr/>
      <dgm:t>
        <a:bodyPr/>
        <a:lstStyle/>
        <a:p>
          <a:endParaRPr lang="es-MX"/>
        </a:p>
      </dgm:t>
    </dgm:pt>
    <dgm:pt modelId="{41C5AD4F-A227-408D-8004-33DFF351EF51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  <a:highlight>
                <a:srgbClr val="FFFF00"/>
              </a:highlight>
            </a:rPr>
            <a:t>Campaña</a:t>
          </a:r>
          <a:endParaRPr lang="es-MX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E84D29EE-1A13-4EBF-AC02-A9041C237CEE}" type="parTrans" cxnId="{A480775C-479C-4FEC-8D40-F642275EB053}">
      <dgm:prSet/>
      <dgm:spPr/>
      <dgm:t>
        <a:bodyPr/>
        <a:lstStyle/>
        <a:p>
          <a:endParaRPr lang="es-MX"/>
        </a:p>
      </dgm:t>
    </dgm:pt>
    <dgm:pt modelId="{82452A8E-3C97-4E2B-A870-43D1ACBFB00C}" type="sibTrans" cxnId="{A480775C-479C-4FEC-8D40-F642275EB053}">
      <dgm:prSet/>
      <dgm:spPr/>
      <dgm:t>
        <a:bodyPr/>
        <a:lstStyle/>
        <a:p>
          <a:endParaRPr lang="es-MX"/>
        </a:p>
      </dgm:t>
    </dgm:pt>
    <dgm:pt modelId="{363B5994-A9EE-43B3-90FD-732367941A8D}">
      <dgm:prSet phldrT="[Texto]"/>
      <dgm:spPr/>
      <dgm:t>
        <a:bodyPr/>
        <a:lstStyle/>
        <a:p>
          <a:r>
            <a:rPr lang="es-ES" dirty="0" err="1">
              <a:highlight>
                <a:srgbClr val="00FF00"/>
              </a:highlight>
            </a:rPr>
            <a:t>transacccion</a:t>
          </a:r>
          <a:endParaRPr lang="es-MX" dirty="0">
            <a:highlight>
              <a:srgbClr val="00FF00"/>
            </a:highlight>
          </a:endParaRPr>
        </a:p>
      </dgm:t>
    </dgm:pt>
    <dgm:pt modelId="{36917520-7037-45F6-9D78-F52D8A15CF8C}" type="parTrans" cxnId="{F75C0E99-1E0E-492F-B6B7-A9F4CE2F0902}">
      <dgm:prSet/>
      <dgm:spPr/>
      <dgm:t>
        <a:bodyPr/>
        <a:lstStyle/>
        <a:p>
          <a:endParaRPr lang="es-MX"/>
        </a:p>
      </dgm:t>
    </dgm:pt>
    <dgm:pt modelId="{5F9D6C63-CB8A-416D-A07A-5855A1DCA347}" type="sibTrans" cxnId="{F75C0E99-1E0E-492F-B6B7-A9F4CE2F0902}">
      <dgm:prSet/>
      <dgm:spPr/>
      <dgm:t>
        <a:bodyPr/>
        <a:lstStyle/>
        <a:p>
          <a:endParaRPr lang="es-MX"/>
        </a:p>
      </dgm:t>
    </dgm:pt>
    <dgm:pt modelId="{CD9E5EB3-05B6-4431-8598-876DAD387D89}">
      <dgm:prSet phldrT="[Texto]"/>
      <dgm:spPr/>
      <dgm:t>
        <a:bodyPr/>
        <a:lstStyle/>
        <a:p>
          <a:r>
            <a:rPr lang="es-ES" dirty="0"/>
            <a:t>El producto</a:t>
          </a:r>
          <a:endParaRPr lang="es-MX" dirty="0"/>
        </a:p>
      </dgm:t>
    </dgm:pt>
    <dgm:pt modelId="{A1E6B562-CCF6-44FA-A750-09B27B4F8440}" type="parTrans" cxnId="{66043EE7-8185-431A-AC58-167189200E7F}">
      <dgm:prSet/>
      <dgm:spPr/>
      <dgm:t>
        <a:bodyPr/>
        <a:lstStyle/>
        <a:p>
          <a:endParaRPr lang="es-MX"/>
        </a:p>
      </dgm:t>
    </dgm:pt>
    <dgm:pt modelId="{2AE91852-7F2D-496D-A7AB-8752D44F78A6}" type="sibTrans" cxnId="{66043EE7-8185-431A-AC58-167189200E7F}">
      <dgm:prSet/>
      <dgm:spPr/>
      <dgm:t>
        <a:bodyPr/>
        <a:lstStyle/>
        <a:p>
          <a:endParaRPr lang="es-MX"/>
        </a:p>
      </dgm:t>
    </dgm:pt>
    <dgm:pt modelId="{4AD2A043-AE8E-4872-947E-1DC68CAC3C2B}">
      <dgm:prSet phldrT="[Texto]"/>
      <dgm:spPr/>
      <dgm:t>
        <a:bodyPr/>
        <a:lstStyle/>
        <a:p>
          <a:r>
            <a:rPr lang="es-ES" dirty="0" err="1">
              <a:highlight>
                <a:srgbClr val="FF0000"/>
              </a:highlight>
            </a:rPr>
            <a:t>Ads</a:t>
          </a:r>
          <a:r>
            <a:rPr lang="es-ES" dirty="0">
              <a:highlight>
                <a:srgbClr val="FF0000"/>
              </a:highlight>
            </a:rPr>
            <a:t> Google</a:t>
          </a:r>
          <a:endParaRPr lang="es-MX" dirty="0">
            <a:highlight>
              <a:srgbClr val="FF0000"/>
            </a:highlight>
          </a:endParaRPr>
        </a:p>
      </dgm:t>
    </dgm:pt>
    <dgm:pt modelId="{BE65AE1D-7BB3-4996-9EE8-31FE5D1DE2BB}" type="parTrans" cxnId="{6C8B80A5-6548-48C8-95EE-47C2CC748B38}">
      <dgm:prSet/>
      <dgm:spPr/>
      <dgm:t>
        <a:bodyPr/>
        <a:lstStyle/>
        <a:p>
          <a:endParaRPr lang="es-MX"/>
        </a:p>
      </dgm:t>
    </dgm:pt>
    <dgm:pt modelId="{18D7B855-5DFD-44DC-90B6-7946E4A33824}" type="sibTrans" cxnId="{6C8B80A5-6548-48C8-95EE-47C2CC748B38}">
      <dgm:prSet/>
      <dgm:spPr/>
      <dgm:t>
        <a:bodyPr/>
        <a:lstStyle/>
        <a:p>
          <a:endParaRPr lang="es-MX"/>
        </a:p>
      </dgm:t>
    </dgm:pt>
    <dgm:pt modelId="{D7F59BA7-E7C3-4500-A384-0B0E23F85DE1}">
      <dgm:prSet phldrT="[Texto]"/>
      <dgm:spPr/>
      <dgm:t>
        <a:bodyPr/>
        <a:lstStyle/>
        <a:p>
          <a:r>
            <a:rPr lang="es-ES" dirty="0" err="1">
              <a:highlight>
                <a:srgbClr val="FF0000"/>
              </a:highlight>
            </a:rPr>
            <a:t>Organic</a:t>
          </a:r>
          <a:endParaRPr lang="es-MX" dirty="0">
            <a:highlight>
              <a:srgbClr val="FF0000"/>
            </a:highlight>
          </a:endParaRPr>
        </a:p>
      </dgm:t>
    </dgm:pt>
    <dgm:pt modelId="{B7323965-44E2-4467-8A4F-3403A7B046D6}" type="parTrans" cxnId="{19EA50AB-70ED-4E8C-B967-37949594AC48}">
      <dgm:prSet/>
      <dgm:spPr/>
      <dgm:t>
        <a:bodyPr/>
        <a:lstStyle/>
        <a:p>
          <a:endParaRPr lang="es-MX"/>
        </a:p>
      </dgm:t>
    </dgm:pt>
    <dgm:pt modelId="{F2753A80-6A51-418F-B993-9B19023AACA6}" type="sibTrans" cxnId="{19EA50AB-70ED-4E8C-B967-37949594AC48}">
      <dgm:prSet/>
      <dgm:spPr/>
      <dgm:t>
        <a:bodyPr/>
        <a:lstStyle/>
        <a:p>
          <a:endParaRPr lang="es-MX"/>
        </a:p>
      </dgm:t>
    </dgm:pt>
    <dgm:pt modelId="{723CB98A-00B6-4070-9BD2-D1468060D79E}">
      <dgm:prSet phldrT="[Texto]"/>
      <dgm:spPr/>
      <dgm:t>
        <a:bodyPr/>
        <a:lstStyle/>
        <a:p>
          <a:r>
            <a:rPr lang="es-ES" dirty="0">
              <a:highlight>
                <a:srgbClr val="FF0000"/>
              </a:highlight>
            </a:rPr>
            <a:t>Email marketing</a:t>
          </a:r>
          <a:endParaRPr lang="es-MX" dirty="0">
            <a:highlight>
              <a:srgbClr val="FF0000"/>
            </a:highlight>
          </a:endParaRPr>
        </a:p>
      </dgm:t>
    </dgm:pt>
    <dgm:pt modelId="{12BD8138-FD0A-4C36-B4A6-815BEA3703A6}" type="parTrans" cxnId="{F7D27667-B763-417E-9353-80DB671A8BBD}">
      <dgm:prSet/>
      <dgm:spPr/>
      <dgm:t>
        <a:bodyPr/>
        <a:lstStyle/>
        <a:p>
          <a:endParaRPr lang="es-MX"/>
        </a:p>
      </dgm:t>
    </dgm:pt>
    <dgm:pt modelId="{67A4EF04-E4CA-4EEC-9FF5-D6639906B9D3}" type="sibTrans" cxnId="{F7D27667-B763-417E-9353-80DB671A8BBD}">
      <dgm:prSet/>
      <dgm:spPr/>
      <dgm:t>
        <a:bodyPr/>
        <a:lstStyle/>
        <a:p>
          <a:endParaRPr lang="es-MX"/>
        </a:p>
      </dgm:t>
    </dgm:pt>
    <dgm:pt modelId="{171A9F6D-7109-4A95-BFF8-DB9F88FF6A99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  <a:highlight>
                <a:srgbClr val="FFFF00"/>
              </a:highlight>
            </a:rPr>
            <a:t>Página</a:t>
          </a:r>
          <a:endParaRPr lang="es-MX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3B4986BE-BB04-40E4-A490-D56E94B7DDCB}" type="parTrans" cxnId="{F3E19870-26BC-4BEC-AE1F-9CD228230D28}">
      <dgm:prSet/>
      <dgm:spPr/>
      <dgm:t>
        <a:bodyPr/>
        <a:lstStyle/>
        <a:p>
          <a:endParaRPr lang="es-MX"/>
        </a:p>
      </dgm:t>
    </dgm:pt>
    <dgm:pt modelId="{4A471242-0F49-4A8C-B1A9-59F888958722}" type="sibTrans" cxnId="{F3E19870-26BC-4BEC-AE1F-9CD228230D28}">
      <dgm:prSet/>
      <dgm:spPr/>
      <dgm:t>
        <a:bodyPr/>
        <a:lstStyle/>
        <a:p>
          <a:endParaRPr lang="es-MX"/>
        </a:p>
      </dgm:t>
    </dgm:pt>
    <dgm:pt modelId="{0F42E90F-C987-4870-8927-79AF87E4DAD9}">
      <dgm:prSet phldrT="[Texto]"/>
      <dgm:spPr/>
      <dgm:t>
        <a:bodyPr/>
        <a:lstStyle/>
        <a:p>
          <a:r>
            <a:rPr lang="es-ES" dirty="0">
              <a:highlight>
                <a:srgbClr val="FF0000"/>
              </a:highlight>
            </a:rPr>
            <a:t>El usuario</a:t>
          </a:r>
        </a:p>
        <a:p>
          <a:r>
            <a:rPr lang="es-ES" dirty="0" err="1">
              <a:highlight>
                <a:srgbClr val="FF0000"/>
              </a:highlight>
            </a:rPr>
            <a:t>keywords</a:t>
          </a:r>
          <a:endParaRPr lang="es-MX" dirty="0">
            <a:highlight>
              <a:srgbClr val="FF0000"/>
            </a:highlight>
          </a:endParaRPr>
        </a:p>
      </dgm:t>
    </dgm:pt>
    <dgm:pt modelId="{52C4B6DA-2704-42C8-BAED-7ADC7D2E3AF6}" type="parTrans" cxnId="{F259EDC6-9248-4840-B32E-0E97F1A360B8}">
      <dgm:prSet/>
      <dgm:spPr/>
      <dgm:t>
        <a:bodyPr/>
        <a:lstStyle/>
        <a:p>
          <a:endParaRPr lang="es-MX"/>
        </a:p>
      </dgm:t>
    </dgm:pt>
    <dgm:pt modelId="{3676581C-7445-44DE-B55A-6D449404DEE9}" type="sibTrans" cxnId="{F259EDC6-9248-4840-B32E-0E97F1A360B8}">
      <dgm:prSet/>
      <dgm:spPr/>
      <dgm:t>
        <a:bodyPr/>
        <a:lstStyle/>
        <a:p>
          <a:endParaRPr lang="es-MX"/>
        </a:p>
      </dgm:t>
    </dgm:pt>
    <dgm:pt modelId="{9E9996B2-A140-4345-8C9C-7A4BF80764DA}">
      <dgm:prSet phldrT="[Texto]"/>
      <dgm:spPr/>
      <dgm:t>
        <a:bodyPr/>
        <a:lstStyle/>
        <a:p>
          <a:endParaRPr lang="es-MX" dirty="0"/>
        </a:p>
      </dgm:t>
    </dgm:pt>
    <dgm:pt modelId="{709D9B93-85DD-4C65-9229-4DDD2B40AB73}" type="parTrans" cxnId="{3EC22BEF-82FD-4F30-8C70-803477F70737}">
      <dgm:prSet/>
      <dgm:spPr/>
      <dgm:t>
        <a:bodyPr/>
        <a:lstStyle/>
        <a:p>
          <a:endParaRPr lang="es-MX"/>
        </a:p>
      </dgm:t>
    </dgm:pt>
    <dgm:pt modelId="{1D935B9C-50E0-4142-A8D2-B5B4531C02CB}" type="sibTrans" cxnId="{3EC22BEF-82FD-4F30-8C70-803477F70737}">
      <dgm:prSet/>
      <dgm:spPr/>
      <dgm:t>
        <a:bodyPr/>
        <a:lstStyle/>
        <a:p>
          <a:endParaRPr lang="es-MX"/>
        </a:p>
      </dgm:t>
    </dgm:pt>
    <dgm:pt modelId="{CFB1C739-E155-492F-AFFE-C1FCDBAD91C8}">
      <dgm:prSet phldrT="[Texto]"/>
      <dgm:spPr/>
      <dgm:t>
        <a:bodyPr/>
        <a:lstStyle/>
        <a:p>
          <a:r>
            <a:rPr lang="es-ES" dirty="0"/>
            <a:t>Factura</a:t>
          </a:r>
          <a:endParaRPr lang="es-MX" dirty="0"/>
        </a:p>
      </dgm:t>
    </dgm:pt>
    <dgm:pt modelId="{DCF2DBFB-B794-4A32-BF29-3F2318293FEF}" type="parTrans" cxnId="{CCB0C441-4839-45DB-B130-A2EBA7F1E733}">
      <dgm:prSet/>
      <dgm:spPr/>
      <dgm:t>
        <a:bodyPr/>
        <a:lstStyle/>
        <a:p>
          <a:endParaRPr lang="es-MX"/>
        </a:p>
      </dgm:t>
    </dgm:pt>
    <dgm:pt modelId="{6350273E-9177-4064-B698-E833DC0B6EDE}" type="sibTrans" cxnId="{CCB0C441-4839-45DB-B130-A2EBA7F1E733}">
      <dgm:prSet/>
      <dgm:spPr/>
      <dgm:t>
        <a:bodyPr/>
        <a:lstStyle/>
        <a:p>
          <a:endParaRPr lang="es-MX"/>
        </a:p>
      </dgm:t>
    </dgm:pt>
    <dgm:pt modelId="{B3A30D97-7C0E-4E54-9667-AD261D78934F}">
      <dgm:prSet phldrT="[Texto]"/>
      <dgm:spPr/>
      <dgm:t>
        <a:bodyPr/>
        <a:lstStyle/>
        <a:p>
          <a:r>
            <a:rPr lang="es-ES" dirty="0"/>
            <a:t>Cantidad</a:t>
          </a:r>
          <a:endParaRPr lang="es-MX" dirty="0"/>
        </a:p>
      </dgm:t>
    </dgm:pt>
    <dgm:pt modelId="{267B5ABB-48D1-468F-AAFA-99A6349483A5}" type="parTrans" cxnId="{638B19DB-97B4-4964-85FF-E1FA3B44B661}">
      <dgm:prSet/>
      <dgm:spPr/>
      <dgm:t>
        <a:bodyPr/>
        <a:lstStyle/>
        <a:p>
          <a:endParaRPr lang="es-MX"/>
        </a:p>
      </dgm:t>
    </dgm:pt>
    <dgm:pt modelId="{70467C2A-1583-4B6E-BA56-56C3EF39C0B4}" type="sibTrans" cxnId="{638B19DB-97B4-4964-85FF-E1FA3B44B661}">
      <dgm:prSet/>
      <dgm:spPr/>
      <dgm:t>
        <a:bodyPr/>
        <a:lstStyle/>
        <a:p>
          <a:endParaRPr lang="es-MX"/>
        </a:p>
      </dgm:t>
    </dgm:pt>
    <dgm:pt modelId="{AF6C9EB6-0154-4AB8-882C-759D6D68CAA7}">
      <dgm:prSet phldrT="[Texto]"/>
      <dgm:spPr/>
      <dgm:t>
        <a:bodyPr/>
        <a:lstStyle/>
        <a:p>
          <a:r>
            <a:rPr lang="es-ES" dirty="0"/>
            <a:t>monto</a:t>
          </a:r>
          <a:endParaRPr lang="es-MX" dirty="0"/>
        </a:p>
      </dgm:t>
    </dgm:pt>
    <dgm:pt modelId="{4D620AF3-39D3-4EE3-9A39-A4AE3B19343D}" type="parTrans" cxnId="{681C89A8-5626-4D50-A8A4-18E2E3C0805D}">
      <dgm:prSet/>
      <dgm:spPr/>
      <dgm:t>
        <a:bodyPr/>
        <a:lstStyle/>
        <a:p>
          <a:endParaRPr lang="es-MX"/>
        </a:p>
      </dgm:t>
    </dgm:pt>
    <dgm:pt modelId="{C2002C0F-6164-4567-A4FF-A7BFF6E5FC85}" type="sibTrans" cxnId="{681C89A8-5626-4D50-A8A4-18E2E3C0805D}">
      <dgm:prSet/>
      <dgm:spPr/>
      <dgm:t>
        <a:bodyPr/>
        <a:lstStyle/>
        <a:p>
          <a:endParaRPr lang="es-MX"/>
        </a:p>
      </dgm:t>
    </dgm:pt>
    <dgm:pt modelId="{DE7F0267-20CF-4BA5-BE0F-16B6235FEF98}" type="pres">
      <dgm:prSet presAssocID="{5D818B6C-E01B-4A0E-B23E-D0FFD41DB1F4}" presName="Name0" presStyleCnt="0">
        <dgm:presLayoutVars>
          <dgm:dir/>
          <dgm:animLvl val="lvl"/>
          <dgm:resizeHandles val="exact"/>
        </dgm:presLayoutVars>
      </dgm:prSet>
      <dgm:spPr/>
    </dgm:pt>
    <dgm:pt modelId="{53D2F097-7EE6-47E6-92AD-6EE27608405D}" type="pres">
      <dgm:prSet presAssocID="{E2BB3EA9-036D-413D-92CF-510C78BEBDB6}" presName="compositeNode" presStyleCnt="0">
        <dgm:presLayoutVars>
          <dgm:bulletEnabled val="1"/>
        </dgm:presLayoutVars>
      </dgm:prSet>
      <dgm:spPr/>
    </dgm:pt>
    <dgm:pt modelId="{6A4A1B35-5A07-4B51-8261-E3B98C03A3CF}" type="pres">
      <dgm:prSet presAssocID="{E2BB3EA9-036D-413D-92CF-510C78BEBDB6}" presName="bgRect" presStyleLbl="node1" presStyleIdx="0" presStyleCnt="3"/>
      <dgm:spPr/>
    </dgm:pt>
    <dgm:pt modelId="{17DE66D8-88DB-40FC-A7B0-6020B64A2F91}" type="pres">
      <dgm:prSet presAssocID="{E2BB3EA9-036D-413D-92CF-510C78BEBDB6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5EBFE67-5035-4798-8947-5A311D209FA0}" type="pres">
      <dgm:prSet presAssocID="{E2BB3EA9-036D-413D-92CF-510C78BEBDB6}" presName="childNode" presStyleLbl="node1" presStyleIdx="0" presStyleCnt="3">
        <dgm:presLayoutVars>
          <dgm:bulletEnabled val="1"/>
        </dgm:presLayoutVars>
      </dgm:prSet>
      <dgm:spPr/>
    </dgm:pt>
    <dgm:pt modelId="{58FA29E5-39EC-4C0E-A571-699C0A34B6EE}" type="pres">
      <dgm:prSet presAssocID="{D895B808-1246-4B91-876A-0643A8EA40DD}" presName="hSp" presStyleCnt="0"/>
      <dgm:spPr/>
    </dgm:pt>
    <dgm:pt modelId="{9A69D4E5-2281-4486-BC79-D7E1C675CE29}" type="pres">
      <dgm:prSet presAssocID="{D895B808-1246-4B91-876A-0643A8EA40DD}" presName="vProcSp" presStyleCnt="0"/>
      <dgm:spPr/>
    </dgm:pt>
    <dgm:pt modelId="{E50EA8A4-0682-4372-91B1-CAE86A3C29DD}" type="pres">
      <dgm:prSet presAssocID="{D895B808-1246-4B91-876A-0643A8EA40DD}" presName="vSp1" presStyleCnt="0"/>
      <dgm:spPr/>
    </dgm:pt>
    <dgm:pt modelId="{2B324182-DA56-4ADF-822B-A8945FE822AA}" type="pres">
      <dgm:prSet presAssocID="{D895B808-1246-4B91-876A-0643A8EA40DD}" presName="simulatedConn" presStyleLbl="solidFgAcc1" presStyleIdx="0" presStyleCnt="2"/>
      <dgm:spPr/>
    </dgm:pt>
    <dgm:pt modelId="{15A1F47F-9837-4B0D-A180-6783119178C1}" type="pres">
      <dgm:prSet presAssocID="{D895B808-1246-4B91-876A-0643A8EA40DD}" presName="vSp2" presStyleCnt="0"/>
      <dgm:spPr/>
    </dgm:pt>
    <dgm:pt modelId="{A110FD56-E68F-4AA6-A98B-E85462F7BBD2}" type="pres">
      <dgm:prSet presAssocID="{D895B808-1246-4B91-876A-0643A8EA40DD}" presName="sibTrans" presStyleCnt="0"/>
      <dgm:spPr/>
    </dgm:pt>
    <dgm:pt modelId="{BEC04069-15F2-44BE-B219-38F3BEEDA14C}" type="pres">
      <dgm:prSet presAssocID="{6EC583C6-C18D-4F19-97D5-620930250504}" presName="compositeNode" presStyleCnt="0">
        <dgm:presLayoutVars>
          <dgm:bulletEnabled val="1"/>
        </dgm:presLayoutVars>
      </dgm:prSet>
      <dgm:spPr/>
    </dgm:pt>
    <dgm:pt modelId="{CB957E1B-D1D3-496C-95F7-0C67A2DE36A0}" type="pres">
      <dgm:prSet presAssocID="{6EC583C6-C18D-4F19-97D5-620930250504}" presName="bgRect" presStyleLbl="node1" presStyleIdx="1" presStyleCnt="3"/>
      <dgm:spPr/>
    </dgm:pt>
    <dgm:pt modelId="{4DD753F4-E769-4FA0-AA35-EBC9012AE4BE}" type="pres">
      <dgm:prSet presAssocID="{6EC583C6-C18D-4F19-97D5-620930250504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5C766E83-C994-4F9E-AE55-55799CA09933}" type="pres">
      <dgm:prSet presAssocID="{6EC583C6-C18D-4F19-97D5-620930250504}" presName="childNode" presStyleLbl="node1" presStyleIdx="1" presStyleCnt="3">
        <dgm:presLayoutVars>
          <dgm:bulletEnabled val="1"/>
        </dgm:presLayoutVars>
      </dgm:prSet>
      <dgm:spPr/>
    </dgm:pt>
    <dgm:pt modelId="{B0D33A71-2361-4BCD-A4B4-0125AD16DA99}" type="pres">
      <dgm:prSet presAssocID="{BC8FAAB2-3BEA-4C85-A0C7-391006C28575}" presName="hSp" presStyleCnt="0"/>
      <dgm:spPr/>
    </dgm:pt>
    <dgm:pt modelId="{166A4AC0-DD8E-44AB-A26C-291413577FB8}" type="pres">
      <dgm:prSet presAssocID="{BC8FAAB2-3BEA-4C85-A0C7-391006C28575}" presName="vProcSp" presStyleCnt="0"/>
      <dgm:spPr/>
    </dgm:pt>
    <dgm:pt modelId="{5E350412-8541-4C89-9807-2BFE34B4C514}" type="pres">
      <dgm:prSet presAssocID="{BC8FAAB2-3BEA-4C85-A0C7-391006C28575}" presName="vSp1" presStyleCnt="0"/>
      <dgm:spPr/>
    </dgm:pt>
    <dgm:pt modelId="{98466604-C307-48DE-943F-EDC48680E6A3}" type="pres">
      <dgm:prSet presAssocID="{BC8FAAB2-3BEA-4C85-A0C7-391006C28575}" presName="simulatedConn" presStyleLbl="solidFgAcc1" presStyleIdx="1" presStyleCnt="2"/>
      <dgm:spPr/>
    </dgm:pt>
    <dgm:pt modelId="{47365F47-4F18-41D1-A588-FAE54190795C}" type="pres">
      <dgm:prSet presAssocID="{BC8FAAB2-3BEA-4C85-A0C7-391006C28575}" presName="vSp2" presStyleCnt="0"/>
      <dgm:spPr/>
    </dgm:pt>
    <dgm:pt modelId="{F966542A-6A73-451F-A561-262BB889EE45}" type="pres">
      <dgm:prSet presAssocID="{BC8FAAB2-3BEA-4C85-A0C7-391006C28575}" presName="sibTrans" presStyleCnt="0"/>
      <dgm:spPr/>
    </dgm:pt>
    <dgm:pt modelId="{2AB61392-9548-4571-8C4A-166CAF732B2F}" type="pres">
      <dgm:prSet presAssocID="{363B5994-A9EE-43B3-90FD-732367941A8D}" presName="compositeNode" presStyleCnt="0">
        <dgm:presLayoutVars>
          <dgm:bulletEnabled val="1"/>
        </dgm:presLayoutVars>
      </dgm:prSet>
      <dgm:spPr/>
    </dgm:pt>
    <dgm:pt modelId="{FF1043AA-4B4C-442D-BE3D-43C1BA89C977}" type="pres">
      <dgm:prSet presAssocID="{363B5994-A9EE-43B3-90FD-732367941A8D}" presName="bgRect" presStyleLbl="node1" presStyleIdx="2" presStyleCnt="3"/>
      <dgm:spPr/>
    </dgm:pt>
    <dgm:pt modelId="{591B3D3D-53B2-4244-8231-9B8E6BDA2E0F}" type="pres">
      <dgm:prSet presAssocID="{363B5994-A9EE-43B3-90FD-732367941A8D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560D6828-6512-471F-94CA-678BA5A62A91}" type="pres">
      <dgm:prSet presAssocID="{363B5994-A9EE-43B3-90FD-732367941A8D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B80330A-9691-4189-A0E9-306FCEA72A24}" type="presOf" srcId="{363B5994-A9EE-43B3-90FD-732367941A8D}" destId="{FF1043AA-4B4C-442D-BE3D-43C1BA89C977}" srcOrd="0" destOrd="0" presId="urn:microsoft.com/office/officeart/2005/8/layout/hProcess7"/>
    <dgm:cxn modelId="{85E8880D-B171-4CDF-B6CC-09B8B9BA22AE}" type="presOf" srcId="{D7F59BA7-E7C3-4500-A384-0B0E23F85DE1}" destId="{45EBFE67-5035-4798-8947-5A311D209FA0}" srcOrd="0" destOrd="2" presId="urn:microsoft.com/office/officeart/2005/8/layout/hProcess7"/>
    <dgm:cxn modelId="{2823B91D-9DD3-4746-B77C-685B37E05B47}" srcId="{5D818B6C-E01B-4A0E-B23E-D0FFD41DB1F4}" destId="{6EC583C6-C18D-4F19-97D5-620930250504}" srcOrd="1" destOrd="0" parTransId="{AE326D2D-268F-4C5F-8C38-4D63ED61573E}" sibTransId="{BC8FAAB2-3BEA-4C85-A0C7-391006C28575}"/>
    <dgm:cxn modelId="{C0AD4B2F-68C4-40E4-A999-CB9D6FC33BDA}" type="presOf" srcId="{CFB1C739-E155-492F-AFFE-C1FCDBAD91C8}" destId="{560D6828-6512-471F-94CA-678BA5A62A91}" srcOrd="0" destOrd="1" presId="urn:microsoft.com/office/officeart/2005/8/layout/hProcess7"/>
    <dgm:cxn modelId="{AD9EA434-0B67-4F62-BACB-FA086E4BD7C9}" type="presOf" srcId="{5D818B6C-E01B-4A0E-B23E-D0FFD41DB1F4}" destId="{DE7F0267-20CF-4BA5-BE0F-16B6235FEF98}" srcOrd="0" destOrd="0" presId="urn:microsoft.com/office/officeart/2005/8/layout/hProcess7"/>
    <dgm:cxn modelId="{A480775C-479C-4FEC-8D40-F642275EB053}" srcId="{6EC583C6-C18D-4F19-97D5-620930250504}" destId="{41C5AD4F-A227-408D-8004-33DFF351EF51}" srcOrd="0" destOrd="0" parTransId="{E84D29EE-1A13-4EBF-AC02-A9041C237CEE}" sibTransId="{82452A8E-3C97-4E2B-A870-43D1ACBFB00C}"/>
    <dgm:cxn modelId="{8240DE5C-8D35-4E64-9138-04F042DFA38B}" type="presOf" srcId="{E2BB3EA9-036D-413D-92CF-510C78BEBDB6}" destId="{17DE66D8-88DB-40FC-A7B0-6020B64A2F91}" srcOrd="1" destOrd="0" presId="urn:microsoft.com/office/officeart/2005/8/layout/hProcess7"/>
    <dgm:cxn modelId="{CCB0C441-4839-45DB-B130-A2EBA7F1E733}" srcId="{363B5994-A9EE-43B3-90FD-732367941A8D}" destId="{CFB1C739-E155-492F-AFFE-C1FCDBAD91C8}" srcOrd="1" destOrd="0" parTransId="{DCF2DBFB-B794-4A32-BF29-3F2318293FEF}" sibTransId="{6350273E-9177-4064-B698-E833DC0B6EDE}"/>
    <dgm:cxn modelId="{7BB6B764-CD20-42B9-92E1-8DEA38073AE5}" type="presOf" srcId="{4AD2A043-AE8E-4872-947E-1DC68CAC3C2B}" destId="{45EBFE67-5035-4798-8947-5A311D209FA0}" srcOrd="0" destOrd="1" presId="urn:microsoft.com/office/officeart/2005/8/layout/hProcess7"/>
    <dgm:cxn modelId="{221CF445-A12C-4E02-BE72-B2299CAD49D6}" type="presOf" srcId="{0F42E90F-C987-4870-8927-79AF87E4DAD9}" destId="{5C766E83-C994-4F9E-AE55-55799CA09933}" srcOrd="0" destOrd="2" presId="urn:microsoft.com/office/officeart/2005/8/layout/hProcess7"/>
    <dgm:cxn modelId="{F7D27667-B763-417E-9353-80DB671A8BBD}" srcId="{E2BB3EA9-036D-413D-92CF-510C78BEBDB6}" destId="{723CB98A-00B6-4070-9BD2-D1468060D79E}" srcOrd="3" destOrd="0" parTransId="{12BD8138-FD0A-4C36-B4A6-815BEA3703A6}" sibTransId="{67A4EF04-E4CA-4EEC-9FF5-D6639906B9D3}"/>
    <dgm:cxn modelId="{CE26E069-C53D-48AE-BBFE-D340D7B5E6DE}" type="presOf" srcId="{CD9E5EB3-05B6-4431-8598-876DAD387D89}" destId="{560D6828-6512-471F-94CA-678BA5A62A91}" srcOrd="0" destOrd="0" presId="urn:microsoft.com/office/officeart/2005/8/layout/hProcess7"/>
    <dgm:cxn modelId="{F3E19870-26BC-4BEC-AE1F-9CD228230D28}" srcId="{6EC583C6-C18D-4F19-97D5-620930250504}" destId="{171A9F6D-7109-4A95-BFF8-DB9F88FF6A99}" srcOrd="1" destOrd="0" parTransId="{3B4986BE-BB04-40E4-A490-D56E94B7DDCB}" sibTransId="{4A471242-0F49-4A8C-B1A9-59F888958722}"/>
    <dgm:cxn modelId="{76331088-1396-4301-911B-75306CDC306B}" type="presOf" srcId="{363B5994-A9EE-43B3-90FD-732367941A8D}" destId="{591B3D3D-53B2-4244-8231-9B8E6BDA2E0F}" srcOrd="1" destOrd="0" presId="urn:microsoft.com/office/officeart/2005/8/layout/hProcess7"/>
    <dgm:cxn modelId="{F75C0E99-1E0E-492F-B6B7-A9F4CE2F0902}" srcId="{5D818B6C-E01B-4A0E-B23E-D0FFD41DB1F4}" destId="{363B5994-A9EE-43B3-90FD-732367941A8D}" srcOrd="2" destOrd="0" parTransId="{36917520-7037-45F6-9D78-F52D8A15CF8C}" sibTransId="{5F9D6C63-CB8A-416D-A07A-5855A1DCA347}"/>
    <dgm:cxn modelId="{BE2E189A-79A0-469D-98FE-F5541A7C55F0}" type="presOf" srcId="{E2BB3EA9-036D-413D-92CF-510C78BEBDB6}" destId="{6A4A1B35-5A07-4B51-8261-E3B98C03A3CF}" srcOrd="0" destOrd="0" presId="urn:microsoft.com/office/officeart/2005/8/layout/hProcess7"/>
    <dgm:cxn modelId="{ED13F89A-4ED8-4769-96F1-5298078F4667}" srcId="{E2BB3EA9-036D-413D-92CF-510C78BEBDB6}" destId="{D3F01B92-C454-4611-A34F-2C7C3E4784D8}" srcOrd="0" destOrd="0" parTransId="{4E676DC2-0AF9-4365-8D84-427A7304E332}" sibTransId="{3BB1E82C-D558-43F9-9C8A-99A8649B3F07}"/>
    <dgm:cxn modelId="{2A2E89A2-8C7E-4240-B5B5-A74E756CF3BA}" type="presOf" srcId="{41C5AD4F-A227-408D-8004-33DFF351EF51}" destId="{5C766E83-C994-4F9E-AE55-55799CA09933}" srcOrd="0" destOrd="0" presId="urn:microsoft.com/office/officeart/2005/8/layout/hProcess7"/>
    <dgm:cxn modelId="{6C8B80A5-6548-48C8-95EE-47C2CC748B38}" srcId="{E2BB3EA9-036D-413D-92CF-510C78BEBDB6}" destId="{4AD2A043-AE8E-4872-947E-1DC68CAC3C2B}" srcOrd="1" destOrd="0" parTransId="{BE65AE1D-7BB3-4996-9EE8-31FE5D1DE2BB}" sibTransId="{18D7B855-5DFD-44DC-90B6-7946E4A33824}"/>
    <dgm:cxn modelId="{0AB9E4A5-48CA-435F-BE53-B6687E74A5B7}" type="presOf" srcId="{6EC583C6-C18D-4F19-97D5-620930250504}" destId="{4DD753F4-E769-4FA0-AA35-EBC9012AE4BE}" srcOrd="1" destOrd="0" presId="urn:microsoft.com/office/officeart/2005/8/layout/hProcess7"/>
    <dgm:cxn modelId="{F9702CA8-F07F-4468-9CC4-E4C220C70C9F}" type="presOf" srcId="{171A9F6D-7109-4A95-BFF8-DB9F88FF6A99}" destId="{5C766E83-C994-4F9E-AE55-55799CA09933}" srcOrd="0" destOrd="1" presId="urn:microsoft.com/office/officeart/2005/8/layout/hProcess7"/>
    <dgm:cxn modelId="{681C89A8-5626-4D50-A8A4-18E2E3C0805D}" srcId="{363B5994-A9EE-43B3-90FD-732367941A8D}" destId="{AF6C9EB6-0154-4AB8-882C-759D6D68CAA7}" srcOrd="3" destOrd="0" parTransId="{4D620AF3-39D3-4EE3-9A39-A4AE3B19343D}" sibTransId="{C2002C0F-6164-4567-A4FF-A7BFF6E5FC85}"/>
    <dgm:cxn modelId="{19EA50AB-70ED-4E8C-B967-37949594AC48}" srcId="{E2BB3EA9-036D-413D-92CF-510C78BEBDB6}" destId="{D7F59BA7-E7C3-4500-A384-0B0E23F85DE1}" srcOrd="2" destOrd="0" parTransId="{B7323965-44E2-4467-8A4F-3403A7B046D6}" sibTransId="{F2753A80-6A51-418F-B993-9B19023AACA6}"/>
    <dgm:cxn modelId="{03EE1EAD-D920-474F-AE48-1E2CCAA86F2A}" type="presOf" srcId="{D3F01B92-C454-4611-A34F-2C7C3E4784D8}" destId="{45EBFE67-5035-4798-8947-5A311D209FA0}" srcOrd="0" destOrd="0" presId="urn:microsoft.com/office/officeart/2005/8/layout/hProcess7"/>
    <dgm:cxn modelId="{C36761B6-6CC1-42EE-9784-5E7019DDA18D}" type="presOf" srcId="{6EC583C6-C18D-4F19-97D5-620930250504}" destId="{CB957E1B-D1D3-496C-95F7-0C67A2DE36A0}" srcOrd="0" destOrd="0" presId="urn:microsoft.com/office/officeart/2005/8/layout/hProcess7"/>
    <dgm:cxn modelId="{D15FAEB8-9277-49DC-96BF-EAC9A9BF1903}" type="presOf" srcId="{723CB98A-00B6-4070-9BD2-D1468060D79E}" destId="{45EBFE67-5035-4798-8947-5A311D209FA0}" srcOrd="0" destOrd="3" presId="urn:microsoft.com/office/officeart/2005/8/layout/hProcess7"/>
    <dgm:cxn modelId="{698A10C3-9CB7-4CDD-9863-B618C540FD0D}" type="presOf" srcId="{9E9996B2-A140-4345-8C9C-7A4BF80764DA}" destId="{5C766E83-C994-4F9E-AE55-55799CA09933}" srcOrd="0" destOrd="3" presId="urn:microsoft.com/office/officeart/2005/8/layout/hProcess7"/>
    <dgm:cxn modelId="{F259EDC6-9248-4840-B32E-0E97F1A360B8}" srcId="{6EC583C6-C18D-4F19-97D5-620930250504}" destId="{0F42E90F-C987-4870-8927-79AF87E4DAD9}" srcOrd="2" destOrd="0" parTransId="{52C4B6DA-2704-42C8-BAED-7ADC7D2E3AF6}" sibTransId="{3676581C-7445-44DE-B55A-6D449404DEE9}"/>
    <dgm:cxn modelId="{C4B70BCD-0E0B-400D-8049-195BD92EAE13}" type="presOf" srcId="{AF6C9EB6-0154-4AB8-882C-759D6D68CAA7}" destId="{560D6828-6512-471F-94CA-678BA5A62A91}" srcOrd="0" destOrd="3" presId="urn:microsoft.com/office/officeart/2005/8/layout/hProcess7"/>
    <dgm:cxn modelId="{638B19DB-97B4-4964-85FF-E1FA3B44B661}" srcId="{363B5994-A9EE-43B3-90FD-732367941A8D}" destId="{B3A30D97-7C0E-4E54-9667-AD261D78934F}" srcOrd="2" destOrd="0" parTransId="{267B5ABB-48D1-468F-AAFA-99A6349483A5}" sibTransId="{70467C2A-1583-4B6E-BA56-56C3EF39C0B4}"/>
    <dgm:cxn modelId="{66043EE7-8185-431A-AC58-167189200E7F}" srcId="{363B5994-A9EE-43B3-90FD-732367941A8D}" destId="{CD9E5EB3-05B6-4431-8598-876DAD387D89}" srcOrd="0" destOrd="0" parTransId="{A1E6B562-CCF6-44FA-A750-09B27B4F8440}" sibTransId="{2AE91852-7F2D-496D-A7AB-8752D44F78A6}"/>
    <dgm:cxn modelId="{3EC22BEF-82FD-4F30-8C70-803477F70737}" srcId="{6EC583C6-C18D-4F19-97D5-620930250504}" destId="{9E9996B2-A140-4345-8C9C-7A4BF80764DA}" srcOrd="3" destOrd="0" parTransId="{709D9B93-85DD-4C65-9229-4DDD2B40AB73}" sibTransId="{1D935B9C-50E0-4142-A8D2-B5B4531C02CB}"/>
    <dgm:cxn modelId="{5B2AD5F7-2ADD-4863-A23F-E303510DF8CD}" srcId="{5D818B6C-E01B-4A0E-B23E-D0FFD41DB1F4}" destId="{E2BB3EA9-036D-413D-92CF-510C78BEBDB6}" srcOrd="0" destOrd="0" parTransId="{A694A966-CEBD-4412-985A-9E4DBDC37D76}" sibTransId="{D895B808-1246-4B91-876A-0643A8EA40DD}"/>
    <dgm:cxn modelId="{478E79FA-6098-4C0E-8FE7-B97F112D1543}" type="presOf" srcId="{B3A30D97-7C0E-4E54-9667-AD261D78934F}" destId="{560D6828-6512-471F-94CA-678BA5A62A91}" srcOrd="0" destOrd="2" presId="urn:microsoft.com/office/officeart/2005/8/layout/hProcess7"/>
    <dgm:cxn modelId="{04461DC4-9BAE-4C12-BF64-E336DA298534}" type="presParOf" srcId="{DE7F0267-20CF-4BA5-BE0F-16B6235FEF98}" destId="{53D2F097-7EE6-47E6-92AD-6EE27608405D}" srcOrd="0" destOrd="0" presId="urn:microsoft.com/office/officeart/2005/8/layout/hProcess7"/>
    <dgm:cxn modelId="{891A93B7-5654-4F4E-AB10-21C691EF97C4}" type="presParOf" srcId="{53D2F097-7EE6-47E6-92AD-6EE27608405D}" destId="{6A4A1B35-5A07-4B51-8261-E3B98C03A3CF}" srcOrd="0" destOrd="0" presId="urn:microsoft.com/office/officeart/2005/8/layout/hProcess7"/>
    <dgm:cxn modelId="{FCD6E89E-CC92-44CE-A2A0-1C941B85616D}" type="presParOf" srcId="{53D2F097-7EE6-47E6-92AD-6EE27608405D}" destId="{17DE66D8-88DB-40FC-A7B0-6020B64A2F91}" srcOrd="1" destOrd="0" presId="urn:microsoft.com/office/officeart/2005/8/layout/hProcess7"/>
    <dgm:cxn modelId="{0694DA06-1E85-47FE-8003-6A694388A937}" type="presParOf" srcId="{53D2F097-7EE6-47E6-92AD-6EE27608405D}" destId="{45EBFE67-5035-4798-8947-5A311D209FA0}" srcOrd="2" destOrd="0" presId="urn:microsoft.com/office/officeart/2005/8/layout/hProcess7"/>
    <dgm:cxn modelId="{B975567D-3ECC-4BBD-9256-0C5130349107}" type="presParOf" srcId="{DE7F0267-20CF-4BA5-BE0F-16B6235FEF98}" destId="{58FA29E5-39EC-4C0E-A571-699C0A34B6EE}" srcOrd="1" destOrd="0" presId="urn:microsoft.com/office/officeart/2005/8/layout/hProcess7"/>
    <dgm:cxn modelId="{39CEA433-F85D-4DC8-888E-157F8BDEF133}" type="presParOf" srcId="{DE7F0267-20CF-4BA5-BE0F-16B6235FEF98}" destId="{9A69D4E5-2281-4486-BC79-D7E1C675CE29}" srcOrd="2" destOrd="0" presId="urn:microsoft.com/office/officeart/2005/8/layout/hProcess7"/>
    <dgm:cxn modelId="{D0069333-56D4-4780-B115-E521056CEF19}" type="presParOf" srcId="{9A69D4E5-2281-4486-BC79-D7E1C675CE29}" destId="{E50EA8A4-0682-4372-91B1-CAE86A3C29DD}" srcOrd="0" destOrd="0" presId="urn:microsoft.com/office/officeart/2005/8/layout/hProcess7"/>
    <dgm:cxn modelId="{4A5C9271-AB32-4372-BAA7-855E69D4722A}" type="presParOf" srcId="{9A69D4E5-2281-4486-BC79-D7E1C675CE29}" destId="{2B324182-DA56-4ADF-822B-A8945FE822AA}" srcOrd="1" destOrd="0" presId="urn:microsoft.com/office/officeart/2005/8/layout/hProcess7"/>
    <dgm:cxn modelId="{E3EC8765-3BF3-4746-A545-BF50C206F91F}" type="presParOf" srcId="{9A69D4E5-2281-4486-BC79-D7E1C675CE29}" destId="{15A1F47F-9837-4B0D-A180-6783119178C1}" srcOrd="2" destOrd="0" presId="urn:microsoft.com/office/officeart/2005/8/layout/hProcess7"/>
    <dgm:cxn modelId="{9028D735-1C74-4A38-AA6A-5A9EEB374A08}" type="presParOf" srcId="{DE7F0267-20CF-4BA5-BE0F-16B6235FEF98}" destId="{A110FD56-E68F-4AA6-A98B-E85462F7BBD2}" srcOrd="3" destOrd="0" presId="urn:microsoft.com/office/officeart/2005/8/layout/hProcess7"/>
    <dgm:cxn modelId="{E40287C6-11B5-464E-87D9-7832B963C734}" type="presParOf" srcId="{DE7F0267-20CF-4BA5-BE0F-16B6235FEF98}" destId="{BEC04069-15F2-44BE-B219-38F3BEEDA14C}" srcOrd="4" destOrd="0" presId="urn:microsoft.com/office/officeart/2005/8/layout/hProcess7"/>
    <dgm:cxn modelId="{5F79EDE7-4448-4F03-A3C9-0E540F580F90}" type="presParOf" srcId="{BEC04069-15F2-44BE-B219-38F3BEEDA14C}" destId="{CB957E1B-D1D3-496C-95F7-0C67A2DE36A0}" srcOrd="0" destOrd="0" presId="urn:microsoft.com/office/officeart/2005/8/layout/hProcess7"/>
    <dgm:cxn modelId="{E32253F5-9901-495E-8F2F-FF77273E28CA}" type="presParOf" srcId="{BEC04069-15F2-44BE-B219-38F3BEEDA14C}" destId="{4DD753F4-E769-4FA0-AA35-EBC9012AE4BE}" srcOrd="1" destOrd="0" presId="urn:microsoft.com/office/officeart/2005/8/layout/hProcess7"/>
    <dgm:cxn modelId="{93BC34E5-DD6E-4565-9947-BF5E2FBF6BC9}" type="presParOf" srcId="{BEC04069-15F2-44BE-B219-38F3BEEDA14C}" destId="{5C766E83-C994-4F9E-AE55-55799CA09933}" srcOrd="2" destOrd="0" presId="urn:microsoft.com/office/officeart/2005/8/layout/hProcess7"/>
    <dgm:cxn modelId="{FA45B051-DA43-4D90-B107-041C62FB31EF}" type="presParOf" srcId="{DE7F0267-20CF-4BA5-BE0F-16B6235FEF98}" destId="{B0D33A71-2361-4BCD-A4B4-0125AD16DA99}" srcOrd="5" destOrd="0" presId="urn:microsoft.com/office/officeart/2005/8/layout/hProcess7"/>
    <dgm:cxn modelId="{ED456654-E4C7-4EAE-B505-2F3DD7A4052A}" type="presParOf" srcId="{DE7F0267-20CF-4BA5-BE0F-16B6235FEF98}" destId="{166A4AC0-DD8E-44AB-A26C-291413577FB8}" srcOrd="6" destOrd="0" presId="urn:microsoft.com/office/officeart/2005/8/layout/hProcess7"/>
    <dgm:cxn modelId="{DD84E4E8-2BF3-4107-BE9C-E73DDD50CF61}" type="presParOf" srcId="{166A4AC0-DD8E-44AB-A26C-291413577FB8}" destId="{5E350412-8541-4C89-9807-2BFE34B4C514}" srcOrd="0" destOrd="0" presId="urn:microsoft.com/office/officeart/2005/8/layout/hProcess7"/>
    <dgm:cxn modelId="{665BEC85-ECEB-44D4-B02D-0D2A3D5789AD}" type="presParOf" srcId="{166A4AC0-DD8E-44AB-A26C-291413577FB8}" destId="{98466604-C307-48DE-943F-EDC48680E6A3}" srcOrd="1" destOrd="0" presId="urn:microsoft.com/office/officeart/2005/8/layout/hProcess7"/>
    <dgm:cxn modelId="{E23BC8C3-F669-43D4-A525-12DF3A4B55EF}" type="presParOf" srcId="{166A4AC0-DD8E-44AB-A26C-291413577FB8}" destId="{47365F47-4F18-41D1-A588-FAE54190795C}" srcOrd="2" destOrd="0" presId="urn:microsoft.com/office/officeart/2005/8/layout/hProcess7"/>
    <dgm:cxn modelId="{18E624C6-BA00-413E-92D5-26E7C0CEA019}" type="presParOf" srcId="{DE7F0267-20CF-4BA5-BE0F-16B6235FEF98}" destId="{F966542A-6A73-451F-A561-262BB889EE45}" srcOrd="7" destOrd="0" presId="urn:microsoft.com/office/officeart/2005/8/layout/hProcess7"/>
    <dgm:cxn modelId="{BAC3D460-8DEE-4F5B-BA60-84AEA52FF83C}" type="presParOf" srcId="{DE7F0267-20CF-4BA5-BE0F-16B6235FEF98}" destId="{2AB61392-9548-4571-8C4A-166CAF732B2F}" srcOrd="8" destOrd="0" presId="urn:microsoft.com/office/officeart/2005/8/layout/hProcess7"/>
    <dgm:cxn modelId="{B1B107BD-CE4F-4D31-A56E-4F421F179FAD}" type="presParOf" srcId="{2AB61392-9548-4571-8C4A-166CAF732B2F}" destId="{FF1043AA-4B4C-442D-BE3D-43C1BA89C977}" srcOrd="0" destOrd="0" presId="urn:microsoft.com/office/officeart/2005/8/layout/hProcess7"/>
    <dgm:cxn modelId="{B7975322-D918-48D9-85EC-62BDD00234DD}" type="presParOf" srcId="{2AB61392-9548-4571-8C4A-166CAF732B2F}" destId="{591B3D3D-53B2-4244-8231-9B8E6BDA2E0F}" srcOrd="1" destOrd="0" presId="urn:microsoft.com/office/officeart/2005/8/layout/hProcess7"/>
    <dgm:cxn modelId="{F5479818-E237-447A-8F59-CEC1E63E92BA}" type="presParOf" srcId="{2AB61392-9548-4571-8C4A-166CAF732B2F}" destId="{560D6828-6512-471F-94CA-678BA5A62A9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A1B35-5A07-4B51-8261-E3B98C03A3CF}">
      <dsp:nvSpPr>
        <dsp:cNvPr id="0" name=""/>
        <dsp:cNvSpPr/>
      </dsp:nvSpPr>
      <dsp:spPr>
        <a:xfrm>
          <a:off x="795" y="120813"/>
          <a:ext cx="3424758" cy="410971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atribución</a:t>
          </a:r>
          <a:endParaRPr lang="es-MX" sz="3900" kern="1200" dirty="0"/>
        </a:p>
      </dsp:txBody>
      <dsp:txXfrm rot="16200000">
        <a:off x="-1341709" y="1463319"/>
        <a:ext cx="3369962" cy="684951"/>
      </dsp:txXfrm>
    </dsp:sp>
    <dsp:sp modelId="{45EBFE67-5035-4798-8947-5A311D209FA0}">
      <dsp:nvSpPr>
        <dsp:cNvPr id="0" name=""/>
        <dsp:cNvSpPr/>
      </dsp:nvSpPr>
      <dsp:spPr>
        <a:xfrm>
          <a:off x="685747" y="120813"/>
          <a:ext cx="2551445" cy="41097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7447" rIns="0" bIns="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>
              <a:highlight>
                <a:srgbClr val="FF0000"/>
              </a:highlight>
            </a:rPr>
            <a:t>Red social</a:t>
          </a:r>
          <a:endParaRPr lang="es-MX" sz="4300" kern="1200" dirty="0">
            <a:highlight>
              <a:srgbClr val="FF0000"/>
            </a:highlight>
          </a:endParaRPr>
        </a:p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 err="1">
              <a:highlight>
                <a:srgbClr val="FF0000"/>
              </a:highlight>
            </a:rPr>
            <a:t>Ads</a:t>
          </a:r>
          <a:r>
            <a:rPr lang="es-ES" sz="4300" kern="1200" dirty="0">
              <a:highlight>
                <a:srgbClr val="FF0000"/>
              </a:highlight>
            </a:rPr>
            <a:t> Google</a:t>
          </a:r>
          <a:endParaRPr lang="es-MX" sz="4300" kern="1200" dirty="0">
            <a:highlight>
              <a:srgbClr val="FF0000"/>
            </a:highlight>
          </a:endParaRPr>
        </a:p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 err="1">
              <a:highlight>
                <a:srgbClr val="FF0000"/>
              </a:highlight>
            </a:rPr>
            <a:t>Organic</a:t>
          </a:r>
          <a:endParaRPr lang="es-MX" sz="4300" kern="1200" dirty="0">
            <a:highlight>
              <a:srgbClr val="FF0000"/>
            </a:highlight>
          </a:endParaRPr>
        </a:p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>
              <a:highlight>
                <a:srgbClr val="FF0000"/>
              </a:highlight>
            </a:rPr>
            <a:t>Email marketing</a:t>
          </a:r>
          <a:endParaRPr lang="es-MX" sz="4300" kern="1200" dirty="0">
            <a:highlight>
              <a:srgbClr val="FF0000"/>
            </a:highlight>
          </a:endParaRPr>
        </a:p>
      </dsp:txBody>
      <dsp:txXfrm>
        <a:off x="685747" y="120813"/>
        <a:ext cx="2551445" cy="4109710"/>
      </dsp:txXfrm>
    </dsp:sp>
    <dsp:sp modelId="{CB957E1B-D1D3-496C-95F7-0C67A2DE36A0}">
      <dsp:nvSpPr>
        <dsp:cNvPr id="0" name=""/>
        <dsp:cNvSpPr/>
      </dsp:nvSpPr>
      <dsp:spPr>
        <a:xfrm>
          <a:off x="3545420" y="120813"/>
          <a:ext cx="3424758" cy="410971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Google </a:t>
          </a:r>
          <a:r>
            <a:rPr lang="es-ES" sz="3900" kern="1200" dirty="0" err="1"/>
            <a:t>Anlytics</a:t>
          </a:r>
          <a:endParaRPr lang="es-MX" sz="3900" kern="1200" dirty="0"/>
        </a:p>
      </dsp:txBody>
      <dsp:txXfrm rot="16200000">
        <a:off x="2202915" y="1463319"/>
        <a:ext cx="3369962" cy="684951"/>
      </dsp:txXfrm>
    </dsp:sp>
    <dsp:sp modelId="{2B324182-DA56-4ADF-822B-A8945FE822AA}">
      <dsp:nvSpPr>
        <dsp:cNvPr id="0" name=""/>
        <dsp:cNvSpPr/>
      </dsp:nvSpPr>
      <dsp:spPr>
        <a:xfrm rot="5400000">
          <a:off x="3260397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66E83-C994-4F9E-AE55-55799CA09933}">
      <dsp:nvSpPr>
        <dsp:cNvPr id="0" name=""/>
        <dsp:cNvSpPr/>
      </dsp:nvSpPr>
      <dsp:spPr>
        <a:xfrm>
          <a:off x="4230372" y="120813"/>
          <a:ext cx="2551445" cy="41097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7447" rIns="0" bIns="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>
              <a:solidFill>
                <a:schemeClr val="tx1"/>
              </a:solidFill>
              <a:highlight>
                <a:srgbClr val="FFFF00"/>
              </a:highlight>
            </a:rPr>
            <a:t>Campaña</a:t>
          </a:r>
          <a:endParaRPr lang="es-MX" sz="4300" kern="1200" dirty="0">
            <a:solidFill>
              <a:schemeClr val="tx1"/>
            </a:solidFill>
            <a:highlight>
              <a:srgbClr val="FFFF00"/>
            </a:highlight>
          </a:endParaRPr>
        </a:p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>
              <a:solidFill>
                <a:schemeClr val="tx1"/>
              </a:solidFill>
              <a:highlight>
                <a:srgbClr val="FFFF00"/>
              </a:highlight>
            </a:rPr>
            <a:t>Página</a:t>
          </a:r>
          <a:endParaRPr lang="es-MX" sz="4300" kern="1200" dirty="0">
            <a:solidFill>
              <a:schemeClr val="tx1"/>
            </a:solidFill>
            <a:highlight>
              <a:srgbClr val="FFFF00"/>
            </a:highlight>
          </a:endParaRPr>
        </a:p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>
              <a:highlight>
                <a:srgbClr val="FF0000"/>
              </a:highlight>
            </a:rPr>
            <a:t>El usuario</a:t>
          </a:r>
        </a:p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 err="1">
              <a:highlight>
                <a:srgbClr val="FF0000"/>
              </a:highlight>
            </a:rPr>
            <a:t>keywords</a:t>
          </a:r>
          <a:endParaRPr lang="es-MX" sz="4300" kern="1200" dirty="0">
            <a:highlight>
              <a:srgbClr val="FF0000"/>
            </a:highlight>
          </a:endParaRPr>
        </a:p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4300" kern="1200" dirty="0"/>
        </a:p>
      </dsp:txBody>
      <dsp:txXfrm>
        <a:off x="4230372" y="120813"/>
        <a:ext cx="2551445" cy="4109710"/>
      </dsp:txXfrm>
    </dsp:sp>
    <dsp:sp modelId="{FF1043AA-4B4C-442D-BE3D-43C1BA89C977}">
      <dsp:nvSpPr>
        <dsp:cNvPr id="0" name=""/>
        <dsp:cNvSpPr/>
      </dsp:nvSpPr>
      <dsp:spPr>
        <a:xfrm>
          <a:off x="7090045" y="120813"/>
          <a:ext cx="3424758" cy="410971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 err="1">
              <a:highlight>
                <a:srgbClr val="00FF00"/>
              </a:highlight>
            </a:rPr>
            <a:t>transacccion</a:t>
          </a:r>
          <a:endParaRPr lang="es-MX" sz="3900" kern="1200" dirty="0">
            <a:highlight>
              <a:srgbClr val="00FF00"/>
            </a:highlight>
          </a:endParaRPr>
        </a:p>
      </dsp:txBody>
      <dsp:txXfrm rot="16200000">
        <a:off x="5747540" y="1463319"/>
        <a:ext cx="3369962" cy="684951"/>
      </dsp:txXfrm>
    </dsp:sp>
    <dsp:sp modelId="{98466604-C307-48DE-943F-EDC48680E6A3}">
      <dsp:nvSpPr>
        <dsp:cNvPr id="0" name=""/>
        <dsp:cNvSpPr/>
      </dsp:nvSpPr>
      <dsp:spPr>
        <a:xfrm rot="5400000">
          <a:off x="6805022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D6828-6512-471F-94CA-678BA5A62A91}">
      <dsp:nvSpPr>
        <dsp:cNvPr id="0" name=""/>
        <dsp:cNvSpPr/>
      </dsp:nvSpPr>
      <dsp:spPr>
        <a:xfrm>
          <a:off x="7774997" y="120813"/>
          <a:ext cx="2551445" cy="41097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7447" rIns="0" bIns="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El producto</a:t>
          </a:r>
          <a:endParaRPr lang="es-MX" sz="4300" kern="1200" dirty="0"/>
        </a:p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Factura</a:t>
          </a:r>
          <a:endParaRPr lang="es-MX" sz="4300" kern="1200" dirty="0"/>
        </a:p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Cantidad</a:t>
          </a:r>
          <a:endParaRPr lang="es-MX" sz="4300" kern="1200" dirty="0"/>
        </a:p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monto</a:t>
          </a:r>
          <a:endParaRPr lang="es-MX" sz="4300" kern="1200" dirty="0"/>
        </a:p>
      </dsp:txBody>
      <dsp:txXfrm>
        <a:off x="7774997" y="120813"/>
        <a:ext cx="2551445" cy="4109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75DB4-6066-43FD-B1B1-AE45D6AA1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A6EEC-811B-4007-B6A3-A7BFEF7D5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8A0A7A-5F72-49AD-A4C0-66F17C82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079EC3-045D-450F-B0BB-B229BCBE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863BB-14A5-45FC-9A63-288605E0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9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5C8B-A12D-4D7E-B978-1136FCF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F31356-A3E9-45E0-8738-0BAEF3D80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DE835-54FF-4D2D-B0B6-A6416CEB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E6910-5785-426E-B1C0-954F3206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47E15-E0A1-453D-990C-D6ED3E51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79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5FC6D9-3346-49B9-8130-F59D3D377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D77B0-155E-4A61-8FD6-D7F9D1FA7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F3938-B153-4F07-8E96-937EC6C2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344C9-C2A4-41E6-8ECE-60C3C5A5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93517-56D6-4E43-9E46-A28A40DB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0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897EE-88BC-4618-8A3D-1E3AC2C7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A3B9C-A301-4E93-9675-D679BD92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4B7F37-9A3A-4DDB-A5B8-3FD8D12B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C62755-E8D7-4468-B929-E3606A41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09B04A-4880-4A4B-B1A8-875F2862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5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337AF-5C9F-4D13-AB74-ADB358D4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6A3938-4CA1-4021-B26D-C6F42734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8D2BF-9CE6-40C5-B137-27943F36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8D258-704B-4862-9347-C24E54C8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E1AC2-EDF7-40EE-8CF8-D37852DF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95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2F275-347D-4245-A4BB-20F6BBF4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BF989-C45B-4152-A328-DF6C065E5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55E02-154C-4AA3-8257-CF03351B5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4006D5-B388-4700-B051-EA92AB85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3304D9-44F9-4E3E-B9A6-ED7E4038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2FC946-E3CD-48D9-A24D-2B933B97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18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F3C7A-A8E8-4448-94AE-1B64EFBA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7F8369-DD5D-4602-998D-8C38FC42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A821AB-E38D-49CE-B4A1-B03E4C57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96A243-EE49-4AB7-9707-F8CE92EC2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27CC7D-A6A5-40B9-BB2D-8B1AAE9E0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A528E7-B16F-4C68-AE61-5C83346E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27C036-D4D8-4EE3-9DF9-7C3025FB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04C790-B005-450B-87B2-12681137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864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11000-82FB-4F20-B5CB-E0A04D84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BA8BD8-EE7F-46D4-ACF2-70B2E946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F0D1C5-A12E-4272-868B-8E4A9968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641D32-C8F0-4449-88BA-91CA2E14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4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53D709-0B62-4047-954D-05E84F1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23389A-68FF-403E-BB80-153A68A6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2D4645-C8AB-4CF0-BE87-2DEEBC10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47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104DA-C5F8-4618-B235-CA5D2974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53C21-905D-4FBC-ABE6-E7CC22E5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7BBE3C-C347-4F1A-B57D-2A629601E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79E0CB-FC0F-4715-A601-2B11E6CD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1A4290-00BB-4A6C-8870-483D1574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D526D3-2440-4904-BFDB-4EF08AC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31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B56E0-584E-41F6-B463-3C5FB3C1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D29A75-AD49-48ED-9E16-E7A525F7C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55F4B2-DF3B-4774-AAEB-2CBC1190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C86C59-9ED2-4ED1-9D92-07BFD14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82BB0-1B6C-4BB1-BD7C-D3072B41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DA17AA-BEF2-45C7-BEB9-A322CBB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66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5F02C4-1BAA-4056-BAF8-EF6EF46C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12E30-82E9-41EF-9416-F40265F8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033E43-73FA-459F-B15F-9F1018EF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0F937-4781-4FBC-A20B-F7F96454D23E}" type="datetimeFigureOut">
              <a:rPr lang="es-MX" smtClean="0"/>
              <a:t>01/03/2021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342E5-D8AC-40D2-B226-711EB4EEB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314D13-CE13-4349-8446-C809573A8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8FBE-6242-4C38-9FA4-4FE22AA730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99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6C2F944-ADE8-43BF-A7C8-9CADA282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71" y="523278"/>
            <a:ext cx="9144000" cy="301687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Un consultora de </a:t>
            </a:r>
            <a:r>
              <a:rPr lang="es-ES" dirty="0" err="1"/>
              <a:t>ecommerce</a:t>
            </a:r>
            <a:r>
              <a:rPr lang="es-ES" dirty="0"/>
              <a:t> con análisis general:</a:t>
            </a:r>
          </a:p>
          <a:p>
            <a:r>
              <a:rPr lang="es-ES" dirty="0">
                <a:highlight>
                  <a:srgbClr val="00FF00"/>
                </a:highlight>
              </a:rPr>
              <a:t>Análisis de ventas </a:t>
            </a:r>
          </a:p>
          <a:p>
            <a:r>
              <a:rPr lang="es-ES" dirty="0">
                <a:highlight>
                  <a:srgbClr val="00FF00"/>
                </a:highlight>
              </a:rPr>
              <a:t>Análisis de productos</a:t>
            </a:r>
          </a:p>
          <a:p>
            <a:r>
              <a:rPr lang="es-ES" dirty="0">
                <a:highlight>
                  <a:srgbClr val="00FF00"/>
                </a:highlight>
              </a:rPr>
              <a:t>Sistema de recomendación</a:t>
            </a:r>
          </a:p>
          <a:p>
            <a:r>
              <a:rPr lang="es-ES" dirty="0">
                <a:highlight>
                  <a:srgbClr val="FF0000"/>
                </a:highlight>
              </a:rPr>
              <a:t>Evaluación de campañas</a:t>
            </a:r>
          </a:p>
          <a:p>
            <a:r>
              <a:rPr lang="es-ES" dirty="0">
                <a:highlight>
                  <a:srgbClr val="FFFF00"/>
                </a:highlight>
              </a:rPr>
              <a:t>Análisis de sentimientos segmentada ( social media)</a:t>
            </a:r>
          </a:p>
          <a:p>
            <a:r>
              <a:rPr lang="es-ES" dirty="0"/>
              <a:t>Revisar la gobernación de datos </a:t>
            </a:r>
          </a:p>
          <a:p>
            <a:endParaRPr lang="es-ES" dirty="0">
              <a:highlight>
                <a:srgbClr val="FFFF00"/>
              </a:highlight>
            </a:endParaRPr>
          </a:p>
          <a:p>
            <a:endParaRPr lang="es-MX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7145D51-6B00-40E8-B1EC-080B7952A652}"/>
              </a:ext>
            </a:extLst>
          </p:cNvPr>
          <p:cNvSpPr txBox="1">
            <a:spLocks/>
          </p:cNvSpPr>
          <p:nvPr/>
        </p:nvSpPr>
        <p:spPr>
          <a:xfrm>
            <a:off x="-93677" y="4157109"/>
            <a:ext cx="9144000" cy="301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Utilizar herramientas establecidas en el mercado:</a:t>
            </a:r>
          </a:p>
          <a:p>
            <a:r>
              <a:rPr lang="es-ES" dirty="0" err="1"/>
              <a:t>Hubspot</a:t>
            </a:r>
            <a:endParaRPr lang="es-ES" dirty="0"/>
          </a:p>
          <a:p>
            <a:r>
              <a:rPr lang="es-ES" dirty="0">
                <a:highlight>
                  <a:srgbClr val="FFFF00"/>
                </a:highlight>
              </a:rPr>
              <a:t>Google analytics</a:t>
            </a:r>
          </a:p>
          <a:p>
            <a:r>
              <a:rPr lang="es-ES" dirty="0"/>
              <a:t>Adobe analytics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652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5B87F-547E-4818-8B65-5B1618D6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sets para buscar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FC647-C8A7-42AE-93D9-D67C1524B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Social media </a:t>
            </a:r>
          </a:p>
          <a:p>
            <a:r>
              <a:rPr lang="es-ES" dirty="0"/>
              <a:t>Google </a:t>
            </a:r>
            <a:r>
              <a:rPr lang="es-ES" dirty="0" err="1"/>
              <a:t>Ads</a:t>
            </a:r>
            <a:endParaRPr lang="es-ES" dirty="0"/>
          </a:p>
          <a:p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transactions</a:t>
            </a:r>
            <a:endParaRPr lang="es-ES" dirty="0"/>
          </a:p>
          <a:p>
            <a:endParaRPr lang="es-ES" dirty="0"/>
          </a:p>
          <a:p>
            <a:r>
              <a:rPr lang="es-ES" dirty="0"/>
              <a:t>Revisar si podemos usar </a:t>
            </a:r>
            <a:r>
              <a:rPr lang="es-ES" dirty="0" err="1"/>
              <a:t>dataset</a:t>
            </a:r>
            <a:r>
              <a:rPr lang="es-ES" dirty="0"/>
              <a:t> de </a:t>
            </a:r>
            <a:r>
              <a:rPr lang="es-ES" dirty="0" err="1"/>
              <a:t>redlemon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742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FEC54-9755-4572-8A16-8BE2B70F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607" y="5247211"/>
            <a:ext cx="3389851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s-ES" dirty="0"/>
              <a:t>sentimiento</a:t>
            </a:r>
            <a:endParaRPr lang="es-MX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FC86A1A-1F68-45E9-ACB3-69E88FC04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190949"/>
              </p:ext>
            </p:extLst>
          </p:nvPr>
        </p:nvGraphicFramePr>
        <p:xfrm>
          <a:off x="838200" y="59244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003AD164-77B7-46E1-A1FB-CA0897561A5F}"/>
              </a:ext>
            </a:extLst>
          </p:cNvPr>
          <p:cNvSpPr txBox="1">
            <a:spLocks/>
          </p:cNvSpPr>
          <p:nvPr/>
        </p:nvSpPr>
        <p:spPr>
          <a:xfrm>
            <a:off x="4574098" y="4742394"/>
            <a:ext cx="33898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/>
              <a:t>Podemos usar análisis NO supervisado</a:t>
            </a:r>
          </a:p>
          <a:p>
            <a:r>
              <a:rPr lang="es-ES" sz="1400" dirty="0" err="1"/>
              <a:t>Conversion</a:t>
            </a:r>
            <a:endParaRPr lang="es-ES" sz="1400" dirty="0"/>
          </a:p>
          <a:p>
            <a:r>
              <a:rPr lang="es-ES" sz="1400" dirty="0" err="1"/>
              <a:t>Bounce</a:t>
            </a:r>
            <a:r>
              <a:rPr lang="es-ES" sz="1400" dirty="0"/>
              <a:t> </a:t>
            </a:r>
            <a:r>
              <a:rPr lang="es-ES" sz="1400" dirty="0" err="1"/>
              <a:t>rate</a:t>
            </a:r>
            <a:endParaRPr lang="es-ES" sz="1400" dirty="0"/>
          </a:p>
          <a:p>
            <a:r>
              <a:rPr lang="es-ES" sz="1400" dirty="0" err="1"/>
              <a:t>Interaction</a:t>
            </a:r>
            <a:endParaRPr lang="es-ES" sz="1400" dirty="0"/>
          </a:p>
          <a:p>
            <a:r>
              <a:rPr lang="es-ES" sz="1400" dirty="0"/>
              <a:t>Time </a:t>
            </a:r>
            <a:r>
              <a:rPr lang="es-ES" sz="1400" dirty="0" err="1"/>
              <a:t>on</a:t>
            </a:r>
            <a:r>
              <a:rPr lang="es-ES" sz="1400" dirty="0"/>
              <a:t> page (</a:t>
            </a:r>
            <a:r>
              <a:rPr lang="es-ES" sz="1400" dirty="0" err="1"/>
              <a:t>engagement</a:t>
            </a:r>
            <a:r>
              <a:rPr lang="es-ES" sz="1400" dirty="0"/>
              <a:t>)</a:t>
            </a:r>
            <a:endParaRPr lang="es-MX" sz="1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EDB651C-3E33-4DEA-9776-9D71CFF3C0AB}"/>
              </a:ext>
            </a:extLst>
          </p:cNvPr>
          <p:cNvSpPr txBox="1">
            <a:spLocks/>
          </p:cNvSpPr>
          <p:nvPr/>
        </p:nvSpPr>
        <p:spPr>
          <a:xfrm>
            <a:off x="8365921" y="4357898"/>
            <a:ext cx="33898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/>
              <a:t>A priori ML</a:t>
            </a:r>
            <a:endParaRPr lang="es-MX" sz="1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3119F8D-E3B4-4653-A9BC-A11E1D712B8D}"/>
              </a:ext>
            </a:extLst>
          </p:cNvPr>
          <p:cNvSpPr txBox="1">
            <a:spLocks/>
          </p:cNvSpPr>
          <p:nvPr/>
        </p:nvSpPr>
        <p:spPr>
          <a:xfrm>
            <a:off x="1144748" y="4320067"/>
            <a:ext cx="33898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400" dirty="0"/>
              <a:t>Análisis general, CPC , CTR, CPM 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322462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110</Words>
  <Application>Microsoft Office PowerPoint</Application>
  <PresentationFormat>Panorámica</PresentationFormat>
  <Paragraphs>41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Data sets para buscar</vt:lpstr>
      <vt:lpstr>sentimiento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Layzon Bazan</dc:creator>
  <cp:lastModifiedBy>Layzon Bazan</cp:lastModifiedBy>
  <cp:revision>8</cp:revision>
  <dcterms:created xsi:type="dcterms:W3CDTF">2021-03-02T01:59:36Z</dcterms:created>
  <dcterms:modified xsi:type="dcterms:W3CDTF">2021-03-02T03:29:39Z</dcterms:modified>
</cp:coreProperties>
</file>