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3"/>
  </p:notesMasterIdLst>
  <p:sldIdLst>
    <p:sldId id="256" r:id="rId2"/>
    <p:sldId id="257" r:id="rId3"/>
    <p:sldId id="281" r:id="rId4"/>
    <p:sldId id="259" r:id="rId5"/>
    <p:sldId id="269" r:id="rId6"/>
    <p:sldId id="282" r:id="rId7"/>
    <p:sldId id="283" r:id="rId8"/>
    <p:sldId id="284" r:id="rId9"/>
    <p:sldId id="262" r:id="rId10"/>
    <p:sldId id="270" r:id="rId11"/>
    <p:sldId id="279" r:id="rId12"/>
    <p:sldId id="275" r:id="rId13"/>
    <p:sldId id="272" r:id="rId14"/>
    <p:sldId id="277" r:id="rId15"/>
    <p:sldId id="263" r:id="rId16"/>
    <p:sldId id="264" r:id="rId17"/>
    <p:sldId id="285" r:id="rId18"/>
    <p:sldId id="288" r:id="rId19"/>
    <p:sldId id="289" r:id="rId20"/>
    <p:sldId id="266" r:id="rId21"/>
    <p:sldId id="280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487446F-3CC2-42F0-BD4D-1A6C67778917}">
          <p14:sldIdLst>
            <p14:sldId id="256"/>
            <p14:sldId id="257"/>
            <p14:sldId id="281"/>
            <p14:sldId id="259"/>
            <p14:sldId id="269"/>
            <p14:sldId id="282"/>
            <p14:sldId id="283"/>
            <p14:sldId id="284"/>
            <p14:sldId id="262"/>
            <p14:sldId id="270"/>
            <p14:sldId id="279"/>
            <p14:sldId id="275"/>
            <p14:sldId id="272"/>
            <p14:sldId id="277"/>
            <p14:sldId id="263"/>
            <p14:sldId id="264"/>
            <p14:sldId id="285"/>
            <p14:sldId id="288"/>
            <p14:sldId id="289"/>
            <p14:sldId id="26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5D04-F883-4E71-BA39-2A2C9E7DF401}" v="51" dt="2023-07-26T13:17:57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Ferrari" userId="07c16b34da38987b" providerId="LiveId" clId="{D8B35D04-F883-4E71-BA39-2A2C9E7DF401}"/>
    <pc:docChg chg="undo custSel addSld delSld modSld sldOrd modSection">
      <pc:chgData name="Marcia Ferrari" userId="07c16b34da38987b" providerId="LiveId" clId="{D8B35D04-F883-4E71-BA39-2A2C9E7DF401}" dt="2023-07-26T13:18:39.030" v="1171" actId="2696"/>
      <pc:docMkLst>
        <pc:docMk/>
      </pc:docMkLst>
      <pc:sldChg chg="addSp modSp mod">
        <pc:chgData name="Marcia Ferrari" userId="07c16b34da38987b" providerId="LiveId" clId="{D8B35D04-F883-4E71-BA39-2A2C9E7DF401}" dt="2023-07-26T10:44:10.379" v="447" actId="1076"/>
        <pc:sldMkLst>
          <pc:docMk/>
          <pc:sldMk cId="590188900" sldId="262"/>
        </pc:sldMkLst>
        <pc:picChg chg="mod">
          <ac:chgData name="Marcia Ferrari" userId="07c16b34da38987b" providerId="LiveId" clId="{D8B35D04-F883-4E71-BA39-2A2C9E7DF401}" dt="2023-07-26T10:44:04.268" v="444" actId="1076"/>
          <ac:picMkLst>
            <pc:docMk/>
            <pc:sldMk cId="590188900" sldId="262"/>
            <ac:picMk id="3" creationId="{8352D380-268A-F7F6-B523-098D79CCA139}"/>
          </ac:picMkLst>
        </pc:picChg>
        <pc:picChg chg="add mod">
          <ac:chgData name="Marcia Ferrari" userId="07c16b34da38987b" providerId="LiveId" clId="{D8B35D04-F883-4E71-BA39-2A2C9E7DF401}" dt="2023-07-26T10:44:10.379" v="447" actId="1076"/>
          <ac:picMkLst>
            <pc:docMk/>
            <pc:sldMk cId="590188900" sldId="262"/>
            <ac:picMk id="7" creationId="{EA305C45-EA26-03A0-A7FB-9D80FD06A974}"/>
          </ac:picMkLst>
        </pc:picChg>
      </pc:sldChg>
      <pc:sldChg chg="modSp mod">
        <pc:chgData name="Marcia Ferrari" userId="07c16b34da38987b" providerId="LiveId" clId="{D8B35D04-F883-4E71-BA39-2A2C9E7DF401}" dt="2023-07-26T09:47:14.254" v="147" actId="1076"/>
        <pc:sldMkLst>
          <pc:docMk/>
          <pc:sldMk cId="2708871225" sldId="266"/>
        </pc:sldMkLst>
        <pc:spChg chg="mod">
          <ac:chgData name="Marcia Ferrari" userId="07c16b34da38987b" providerId="LiveId" clId="{D8B35D04-F883-4E71-BA39-2A2C9E7DF401}" dt="2023-07-26T09:47:14.254" v="147" actId="1076"/>
          <ac:spMkLst>
            <pc:docMk/>
            <pc:sldMk cId="2708871225" sldId="266"/>
            <ac:spMk id="2" creationId="{7C77641F-D284-C13C-3816-9288DC3876B0}"/>
          </ac:spMkLst>
        </pc:spChg>
      </pc:sldChg>
      <pc:sldChg chg="addSp delSp modSp mod ord">
        <pc:chgData name="Marcia Ferrari" userId="07c16b34da38987b" providerId="LiveId" clId="{D8B35D04-F883-4E71-BA39-2A2C9E7DF401}" dt="2023-07-26T13:17:57.244" v="1170" actId="1076"/>
        <pc:sldMkLst>
          <pc:docMk/>
          <pc:sldMk cId="325224756" sldId="285"/>
        </pc:sldMkLst>
        <pc:spChg chg="del mod">
          <ac:chgData name="Marcia Ferrari" userId="07c16b34da38987b" providerId="LiveId" clId="{D8B35D04-F883-4E71-BA39-2A2C9E7DF401}" dt="2023-07-26T10:16:14.854" v="416" actId="478"/>
          <ac:spMkLst>
            <pc:docMk/>
            <pc:sldMk cId="325224756" sldId="285"/>
            <ac:spMk id="2" creationId="{0D1D34C7-07A9-5954-71FF-7135FD0E9EC7}"/>
          </ac:spMkLst>
        </pc:spChg>
        <pc:spChg chg="del mod">
          <ac:chgData name="Marcia Ferrari" userId="07c16b34da38987b" providerId="LiveId" clId="{D8B35D04-F883-4E71-BA39-2A2C9E7DF401}" dt="2023-07-26T13:11:42.050" v="1034" actId="478"/>
          <ac:spMkLst>
            <pc:docMk/>
            <pc:sldMk cId="325224756" sldId="285"/>
            <ac:spMk id="4" creationId="{9BF0B758-2709-11A4-8EF1-68A48C11D7CF}"/>
          </ac:spMkLst>
        </pc:spChg>
        <pc:spChg chg="del mod">
          <ac:chgData name="Marcia Ferrari" userId="07c16b34da38987b" providerId="LiveId" clId="{D8B35D04-F883-4E71-BA39-2A2C9E7DF401}" dt="2023-07-26T13:11:42.050" v="1034" actId="478"/>
          <ac:spMkLst>
            <pc:docMk/>
            <pc:sldMk cId="325224756" sldId="285"/>
            <ac:spMk id="7" creationId="{F4C234BC-C0E7-1A16-6BE7-0ADC0FC5636E}"/>
          </ac:spMkLst>
        </pc:spChg>
        <pc:spChg chg="mod">
          <ac:chgData name="Marcia Ferrari" userId="07c16b34da38987b" providerId="LiveId" clId="{D8B35D04-F883-4E71-BA39-2A2C9E7DF401}" dt="2023-07-26T09:40:11.485" v="6" actId="20577"/>
          <ac:spMkLst>
            <pc:docMk/>
            <pc:sldMk cId="325224756" sldId="285"/>
            <ac:spMk id="8" creationId="{62AEA01A-4687-3669-EC39-28463D283EDC}"/>
          </ac:spMkLst>
        </pc:spChg>
        <pc:spChg chg="add del mod">
          <ac:chgData name="Marcia Ferrari" userId="07c16b34da38987b" providerId="LiveId" clId="{D8B35D04-F883-4E71-BA39-2A2C9E7DF401}" dt="2023-07-26T13:11:42.050" v="1034" actId="478"/>
          <ac:spMkLst>
            <pc:docMk/>
            <pc:sldMk cId="325224756" sldId="285"/>
            <ac:spMk id="17" creationId="{259C67B0-10C7-6E53-8A65-539774EFAB1D}"/>
          </ac:spMkLst>
        </pc:spChg>
        <pc:spChg chg="add del mod">
          <ac:chgData name="Marcia Ferrari" userId="07c16b34da38987b" providerId="LiveId" clId="{D8B35D04-F883-4E71-BA39-2A2C9E7DF401}" dt="2023-07-26T09:46:52.195" v="144" actId="21"/>
          <ac:spMkLst>
            <pc:docMk/>
            <pc:sldMk cId="325224756" sldId="285"/>
            <ac:spMk id="18" creationId="{1DB0E5CD-2E15-8BD0-2727-20F81635C2DC}"/>
          </ac:spMkLst>
        </pc:spChg>
        <pc:spChg chg="add del mod">
          <ac:chgData name="Marcia Ferrari" userId="07c16b34da38987b" providerId="LiveId" clId="{D8B35D04-F883-4E71-BA39-2A2C9E7DF401}" dt="2023-07-26T10:16:20.570" v="418" actId="478"/>
          <ac:spMkLst>
            <pc:docMk/>
            <pc:sldMk cId="325224756" sldId="285"/>
            <ac:spMk id="22" creationId="{C0DF4425-7EED-A3A3-8218-B379E520392F}"/>
          </ac:spMkLst>
        </pc:spChg>
        <pc:spChg chg="add mod">
          <ac:chgData name="Marcia Ferrari" userId="07c16b34da38987b" providerId="LiveId" clId="{D8B35D04-F883-4E71-BA39-2A2C9E7DF401}" dt="2023-07-26T13:02:47.272" v="731" actId="27636"/>
          <ac:spMkLst>
            <pc:docMk/>
            <pc:sldMk cId="325224756" sldId="285"/>
            <ac:spMk id="23" creationId="{782E4B5C-6032-1AA3-9AED-FABD91B0C3D5}"/>
          </ac:spMkLst>
        </pc:spChg>
        <pc:spChg chg="add del">
          <ac:chgData name="Marcia Ferrari" userId="07c16b34da38987b" providerId="LiveId" clId="{D8B35D04-F883-4E71-BA39-2A2C9E7DF401}" dt="2023-07-26T13:06:07.276" v="850"/>
          <ac:spMkLst>
            <pc:docMk/>
            <pc:sldMk cId="325224756" sldId="285"/>
            <ac:spMk id="25" creationId="{51976F00-435B-C3DF-CAE9-2F9431C639BC}"/>
          </ac:spMkLst>
        </pc:spChg>
        <pc:spChg chg="add del">
          <ac:chgData name="Marcia Ferrari" userId="07c16b34da38987b" providerId="LiveId" clId="{D8B35D04-F883-4E71-BA39-2A2C9E7DF401}" dt="2023-07-26T13:06:15.234" v="881"/>
          <ac:spMkLst>
            <pc:docMk/>
            <pc:sldMk cId="325224756" sldId="285"/>
            <ac:spMk id="26" creationId="{97B8A185-DC27-3F7A-ADBB-50F6C213FA28}"/>
          </ac:spMkLst>
        </pc:spChg>
        <pc:spChg chg="add del">
          <ac:chgData name="Marcia Ferrari" userId="07c16b34da38987b" providerId="LiveId" clId="{D8B35D04-F883-4E71-BA39-2A2C9E7DF401}" dt="2023-07-26T13:06:27.547" v="886"/>
          <ac:spMkLst>
            <pc:docMk/>
            <pc:sldMk cId="325224756" sldId="285"/>
            <ac:spMk id="27" creationId="{323DF681-6D69-CED9-6DE5-797DD5CD66DA}"/>
          </ac:spMkLst>
        </pc:spChg>
        <pc:spChg chg="add del">
          <ac:chgData name="Marcia Ferrari" userId="07c16b34da38987b" providerId="LiveId" clId="{D8B35D04-F883-4E71-BA39-2A2C9E7DF401}" dt="2023-07-26T13:07:49.844" v="919"/>
          <ac:spMkLst>
            <pc:docMk/>
            <pc:sldMk cId="325224756" sldId="285"/>
            <ac:spMk id="28" creationId="{B0C16712-64E6-4BB1-C238-CB528A0ED943}"/>
          </ac:spMkLst>
        </pc:spChg>
        <pc:spChg chg="add del">
          <ac:chgData name="Marcia Ferrari" userId="07c16b34da38987b" providerId="LiveId" clId="{D8B35D04-F883-4E71-BA39-2A2C9E7DF401}" dt="2023-07-26T13:09:49.495" v="1013"/>
          <ac:spMkLst>
            <pc:docMk/>
            <pc:sldMk cId="325224756" sldId="285"/>
            <ac:spMk id="29" creationId="{CA0A3507-5AC7-34A3-470D-8A27B0488AF2}"/>
          </ac:spMkLst>
        </pc:spChg>
        <pc:picChg chg="del mod">
          <ac:chgData name="Marcia Ferrari" userId="07c16b34da38987b" providerId="LiveId" clId="{D8B35D04-F883-4E71-BA39-2A2C9E7DF401}" dt="2023-07-26T13:11:46.973" v="1035" actId="478"/>
          <ac:picMkLst>
            <pc:docMk/>
            <pc:sldMk cId="325224756" sldId="285"/>
            <ac:picMk id="10" creationId="{C400BAA4-80DC-8E48-57E3-FBDC99E8B8F1}"/>
          </ac:picMkLst>
        </pc:picChg>
        <pc:picChg chg="del mod">
          <ac:chgData name="Marcia Ferrari" userId="07c16b34da38987b" providerId="LiveId" clId="{D8B35D04-F883-4E71-BA39-2A2C9E7DF401}" dt="2023-07-26T13:11:50.036" v="1036" actId="478"/>
          <ac:picMkLst>
            <pc:docMk/>
            <pc:sldMk cId="325224756" sldId="285"/>
            <ac:picMk id="12" creationId="{11914CDE-F3FE-A609-4C4F-D346862BF47E}"/>
          </ac:picMkLst>
        </pc:picChg>
        <pc:picChg chg="del mod">
          <ac:chgData name="Marcia Ferrari" userId="07c16b34da38987b" providerId="LiveId" clId="{D8B35D04-F883-4E71-BA39-2A2C9E7DF401}" dt="2023-07-26T13:03:21.625" v="737" actId="478"/>
          <ac:picMkLst>
            <pc:docMk/>
            <pc:sldMk cId="325224756" sldId="285"/>
            <ac:picMk id="14" creationId="{4D0C6FC4-0304-94C9-FDD7-9C25D756953B}"/>
          </ac:picMkLst>
        </pc:picChg>
        <pc:picChg chg="del mod">
          <ac:chgData name="Marcia Ferrari" userId="07c16b34da38987b" providerId="LiveId" clId="{D8B35D04-F883-4E71-BA39-2A2C9E7DF401}" dt="2023-07-26T13:11:46.973" v="1035" actId="478"/>
          <ac:picMkLst>
            <pc:docMk/>
            <pc:sldMk cId="325224756" sldId="285"/>
            <ac:picMk id="15" creationId="{9B5313B0-C331-2FF3-5F1B-0B3373E5C5CE}"/>
          </ac:picMkLst>
        </pc:picChg>
        <pc:picChg chg="del mod">
          <ac:chgData name="Marcia Ferrari" userId="07c16b34da38987b" providerId="LiveId" clId="{D8B35D04-F883-4E71-BA39-2A2C9E7DF401}" dt="2023-07-26T13:11:50.036" v="1036" actId="478"/>
          <ac:picMkLst>
            <pc:docMk/>
            <pc:sldMk cId="325224756" sldId="285"/>
            <ac:picMk id="16" creationId="{140992B8-99C5-F03F-9AAA-1187284C3B90}"/>
          </ac:picMkLst>
        </pc:picChg>
        <pc:picChg chg="add del mod">
          <ac:chgData name="Marcia Ferrari" userId="07c16b34da38987b" providerId="LiveId" clId="{D8B35D04-F883-4E71-BA39-2A2C9E7DF401}" dt="2023-07-26T09:53:06.218" v="233" actId="478"/>
          <ac:picMkLst>
            <pc:docMk/>
            <pc:sldMk cId="325224756" sldId="285"/>
            <ac:picMk id="20" creationId="{DBF764D3-280E-0AB0-28FC-E33D32D9F95A}"/>
          </ac:picMkLst>
        </pc:picChg>
        <pc:picChg chg="add del mod">
          <ac:chgData name="Marcia Ferrari" userId="07c16b34da38987b" providerId="LiveId" clId="{D8B35D04-F883-4E71-BA39-2A2C9E7DF401}" dt="2023-07-26T13:11:46.973" v="1035" actId="478"/>
          <ac:picMkLst>
            <pc:docMk/>
            <pc:sldMk cId="325224756" sldId="285"/>
            <ac:picMk id="24" creationId="{8C26E76C-FB82-D6AB-E61B-D80B1526C4C0}"/>
          </ac:picMkLst>
        </pc:picChg>
        <pc:picChg chg="add del mod">
          <ac:chgData name="Marcia Ferrari" userId="07c16b34da38987b" providerId="LiveId" clId="{D8B35D04-F883-4E71-BA39-2A2C9E7DF401}" dt="2023-07-26T13:12:32.261" v="1039"/>
          <ac:picMkLst>
            <pc:docMk/>
            <pc:sldMk cId="325224756" sldId="285"/>
            <ac:picMk id="30" creationId="{97C83CE8-6CB3-75CD-2B9C-909DDABEA212}"/>
          </ac:picMkLst>
        </pc:picChg>
        <pc:picChg chg="add del mod">
          <ac:chgData name="Marcia Ferrari" userId="07c16b34da38987b" providerId="LiveId" clId="{D8B35D04-F883-4E71-BA39-2A2C9E7DF401}" dt="2023-07-26T13:12:32.261" v="1039"/>
          <ac:picMkLst>
            <pc:docMk/>
            <pc:sldMk cId="325224756" sldId="285"/>
            <ac:picMk id="31" creationId="{A2FADFFE-6841-4392-820D-4440760D9926}"/>
          </ac:picMkLst>
        </pc:picChg>
        <pc:picChg chg="add del mod">
          <ac:chgData name="Marcia Ferrari" userId="07c16b34da38987b" providerId="LiveId" clId="{D8B35D04-F883-4E71-BA39-2A2C9E7DF401}" dt="2023-07-26T13:12:32.261" v="1039"/>
          <ac:picMkLst>
            <pc:docMk/>
            <pc:sldMk cId="325224756" sldId="285"/>
            <ac:picMk id="32" creationId="{85324F11-334F-9D54-4184-0A20DC258F7F}"/>
          </ac:picMkLst>
        </pc:picChg>
        <pc:picChg chg="add del mod">
          <ac:chgData name="Marcia Ferrari" userId="07c16b34da38987b" providerId="LiveId" clId="{D8B35D04-F883-4E71-BA39-2A2C9E7DF401}" dt="2023-07-26T13:12:32.261" v="1039"/>
          <ac:picMkLst>
            <pc:docMk/>
            <pc:sldMk cId="325224756" sldId="285"/>
            <ac:picMk id="33" creationId="{6F33B3AF-BDC3-0927-39A3-32B6537445EC}"/>
          </ac:picMkLst>
        </pc:picChg>
        <pc:picChg chg="add del mod">
          <ac:chgData name="Marcia Ferrari" userId="07c16b34da38987b" providerId="LiveId" clId="{D8B35D04-F883-4E71-BA39-2A2C9E7DF401}" dt="2023-07-26T13:12:32.261" v="1039"/>
          <ac:picMkLst>
            <pc:docMk/>
            <pc:sldMk cId="325224756" sldId="285"/>
            <ac:picMk id="34" creationId="{AE3E246C-3FA1-D846-9543-2845A1E0F0D2}"/>
          </ac:picMkLst>
        </pc:picChg>
        <pc:picChg chg="add del mod">
          <ac:chgData name="Marcia Ferrari" userId="07c16b34da38987b" providerId="LiveId" clId="{D8B35D04-F883-4E71-BA39-2A2C9E7DF401}" dt="2023-07-26T13:12:32.261" v="1039"/>
          <ac:picMkLst>
            <pc:docMk/>
            <pc:sldMk cId="325224756" sldId="285"/>
            <ac:picMk id="35" creationId="{0798B981-712C-701B-D2BA-2B2BC5135A42}"/>
          </ac:picMkLst>
        </pc:picChg>
        <pc:picChg chg="add mod">
          <ac:chgData name="Marcia Ferrari" userId="07c16b34da38987b" providerId="LiveId" clId="{D8B35D04-F883-4E71-BA39-2A2C9E7DF401}" dt="2023-07-26T13:12:42.440" v="1055" actId="1036"/>
          <ac:picMkLst>
            <pc:docMk/>
            <pc:sldMk cId="325224756" sldId="285"/>
            <ac:picMk id="36" creationId="{C1D23E5C-819F-0326-2BC7-F2F1E27C8854}"/>
          </ac:picMkLst>
        </pc:picChg>
        <pc:picChg chg="add mod">
          <ac:chgData name="Marcia Ferrari" userId="07c16b34da38987b" providerId="LiveId" clId="{D8B35D04-F883-4E71-BA39-2A2C9E7DF401}" dt="2023-07-26T13:12:50.370" v="1061" actId="1037"/>
          <ac:picMkLst>
            <pc:docMk/>
            <pc:sldMk cId="325224756" sldId="285"/>
            <ac:picMk id="37" creationId="{9FD166D9-A870-B599-D40A-3FF5B25FE412}"/>
          </ac:picMkLst>
        </pc:picChg>
        <pc:picChg chg="add mod">
          <ac:chgData name="Marcia Ferrari" userId="07c16b34da38987b" providerId="LiveId" clId="{D8B35D04-F883-4E71-BA39-2A2C9E7DF401}" dt="2023-07-26T13:12:58.723" v="1077" actId="1038"/>
          <ac:picMkLst>
            <pc:docMk/>
            <pc:sldMk cId="325224756" sldId="285"/>
            <ac:picMk id="38" creationId="{0D1D9FFB-023A-8F34-EC16-8B488211C4FA}"/>
          </ac:picMkLst>
        </pc:picChg>
        <pc:picChg chg="add mod">
          <ac:chgData name="Marcia Ferrari" userId="07c16b34da38987b" providerId="LiveId" clId="{D8B35D04-F883-4E71-BA39-2A2C9E7DF401}" dt="2023-07-26T13:13:06.493" v="1101" actId="1037"/>
          <ac:picMkLst>
            <pc:docMk/>
            <pc:sldMk cId="325224756" sldId="285"/>
            <ac:picMk id="39" creationId="{DC75594D-4CF6-E96D-6B20-E2CD4DB4491A}"/>
          </ac:picMkLst>
        </pc:picChg>
        <pc:picChg chg="add mod">
          <ac:chgData name="Marcia Ferrari" userId="07c16b34da38987b" providerId="LiveId" clId="{D8B35D04-F883-4E71-BA39-2A2C9E7DF401}" dt="2023-07-26T13:13:56.014" v="1129" actId="1036"/>
          <ac:picMkLst>
            <pc:docMk/>
            <pc:sldMk cId="325224756" sldId="285"/>
            <ac:picMk id="40" creationId="{3DD7E2F2-3E66-0219-7F92-FB6F3596701B}"/>
          </ac:picMkLst>
        </pc:picChg>
        <pc:picChg chg="add mod">
          <ac:chgData name="Marcia Ferrari" userId="07c16b34da38987b" providerId="LiveId" clId="{D8B35D04-F883-4E71-BA39-2A2C9E7DF401}" dt="2023-07-26T13:14:04.169" v="1156" actId="1038"/>
          <ac:picMkLst>
            <pc:docMk/>
            <pc:sldMk cId="325224756" sldId="285"/>
            <ac:picMk id="41" creationId="{1ACFEA8D-BCAC-9706-A845-DC46AA072622}"/>
          </ac:picMkLst>
        </pc:picChg>
        <pc:picChg chg="add del">
          <ac:chgData name="Marcia Ferrari" userId="07c16b34da38987b" providerId="LiveId" clId="{D8B35D04-F883-4E71-BA39-2A2C9E7DF401}" dt="2023-07-26T13:15:59.067" v="1158"/>
          <ac:picMkLst>
            <pc:docMk/>
            <pc:sldMk cId="325224756" sldId="285"/>
            <ac:picMk id="1031" creationId="{9483D372-9552-FBAF-31F2-9EF57AA2E0BB}"/>
          </ac:picMkLst>
        </pc:picChg>
        <pc:picChg chg="add mod">
          <ac:chgData name="Marcia Ferrari" userId="07c16b34da38987b" providerId="LiveId" clId="{D8B35D04-F883-4E71-BA39-2A2C9E7DF401}" dt="2023-07-26T13:17:57.244" v="1170" actId="1076"/>
          <ac:picMkLst>
            <pc:docMk/>
            <pc:sldMk cId="325224756" sldId="285"/>
            <ac:picMk id="1033" creationId="{E666A667-B069-E17D-E0EE-CFB9161363B2}"/>
          </ac:picMkLst>
        </pc:picChg>
      </pc:sldChg>
      <pc:sldChg chg="addSp delSp modSp add del mod">
        <pc:chgData name="Marcia Ferrari" userId="07c16b34da38987b" providerId="LiveId" clId="{D8B35D04-F883-4E71-BA39-2A2C9E7DF401}" dt="2023-07-26T13:18:39.030" v="1171" actId="2696"/>
        <pc:sldMkLst>
          <pc:docMk/>
          <pc:sldMk cId="1333231917" sldId="286"/>
        </pc:sldMkLst>
        <pc:spChg chg="mod">
          <ac:chgData name="Marcia Ferrari" userId="07c16b34da38987b" providerId="LiveId" clId="{D8B35D04-F883-4E71-BA39-2A2C9E7DF401}" dt="2023-07-26T10:13:29.060" v="366" actId="2710"/>
          <ac:spMkLst>
            <pc:docMk/>
            <pc:sldMk cId="1333231917" sldId="286"/>
            <ac:spMk id="2" creationId="{0D1D34C7-07A9-5954-71FF-7135FD0E9EC7}"/>
          </ac:spMkLst>
        </pc:spChg>
        <pc:spChg chg="del">
          <ac:chgData name="Marcia Ferrari" userId="07c16b34da38987b" providerId="LiveId" clId="{D8B35D04-F883-4E71-BA39-2A2C9E7DF401}" dt="2023-07-26T09:51:45.900" v="222" actId="478"/>
          <ac:spMkLst>
            <pc:docMk/>
            <pc:sldMk cId="1333231917" sldId="286"/>
            <ac:spMk id="4" creationId="{9BF0B758-2709-11A4-8EF1-68A48C11D7CF}"/>
          </ac:spMkLst>
        </pc:spChg>
        <pc:spChg chg="del">
          <ac:chgData name="Marcia Ferrari" userId="07c16b34da38987b" providerId="LiveId" clId="{D8B35D04-F883-4E71-BA39-2A2C9E7DF401}" dt="2023-07-26T09:51:45.900" v="222" actId="478"/>
          <ac:spMkLst>
            <pc:docMk/>
            <pc:sldMk cId="1333231917" sldId="286"/>
            <ac:spMk id="7" creationId="{F4C234BC-C0E7-1A16-6BE7-0ADC0FC5636E}"/>
          </ac:spMkLst>
        </pc:spChg>
        <pc:spChg chg="add del mod">
          <ac:chgData name="Marcia Ferrari" userId="07c16b34da38987b" providerId="LiveId" clId="{D8B35D04-F883-4E71-BA39-2A2C9E7DF401}" dt="2023-07-26T10:10:06.617" v="327" actId="478"/>
          <ac:spMkLst>
            <pc:docMk/>
            <pc:sldMk cId="1333231917" sldId="286"/>
            <ac:spMk id="9" creationId="{9E3F3853-F1BF-BB7F-A17B-3FBDAB9F5E3F}"/>
          </ac:spMkLst>
        </pc:spChg>
        <pc:spChg chg="del">
          <ac:chgData name="Marcia Ferrari" userId="07c16b34da38987b" providerId="LiveId" clId="{D8B35D04-F883-4E71-BA39-2A2C9E7DF401}" dt="2023-07-26T09:51:45.900" v="222" actId="478"/>
          <ac:spMkLst>
            <pc:docMk/>
            <pc:sldMk cId="1333231917" sldId="286"/>
            <ac:spMk id="17" creationId="{259C67B0-10C7-6E53-8A65-539774EFAB1D}"/>
          </ac:spMkLst>
        </pc:spChg>
        <pc:spChg chg="add del mod">
          <ac:chgData name="Marcia Ferrari" userId="07c16b34da38987b" providerId="LiveId" clId="{D8B35D04-F883-4E71-BA39-2A2C9E7DF401}" dt="2023-07-26T10:10:09.656" v="328" actId="478"/>
          <ac:spMkLst>
            <pc:docMk/>
            <pc:sldMk cId="1333231917" sldId="286"/>
            <ac:spMk id="21" creationId="{3B9903FE-087F-81DB-1C77-5B140BEDEEC5}"/>
          </ac:spMkLst>
        </pc:spChg>
        <pc:spChg chg="add del mod">
          <ac:chgData name="Marcia Ferrari" userId="07c16b34da38987b" providerId="LiveId" clId="{D8B35D04-F883-4E71-BA39-2A2C9E7DF401}" dt="2023-07-26T10:10:12.949" v="329" actId="478"/>
          <ac:spMkLst>
            <pc:docMk/>
            <pc:sldMk cId="1333231917" sldId="286"/>
            <ac:spMk id="24" creationId="{57F1533C-E258-D9D4-3B91-1E7BD0D6A356}"/>
          </ac:spMkLst>
        </pc:spChg>
        <pc:spChg chg="add del mod">
          <ac:chgData name="Marcia Ferrari" userId="07c16b34da38987b" providerId="LiveId" clId="{D8B35D04-F883-4E71-BA39-2A2C9E7DF401}" dt="2023-07-26T10:10:03.316" v="326" actId="478"/>
          <ac:spMkLst>
            <pc:docMk/>
            <pc:sldMk cId="1333231917" sldId="286"/>
            <ac:spMk id="27" creationId="{BCE9AB86-45FC-974E-9F47-61BEADCC0216}"/>
          </ac:spMkLst>
        </pc:spChg>
        <pc:spChg chg="add del mod">
          <ac:chgData name="Marcia Ferrari" userId="07c16b34da38987b" providerId="LiveId" clId="{D8B35D04-F883-4E71-BA39-2A2C9E7DF401}" dt="2023-07-26T10:10:58.784" v="335" actId="478"/>
          <ac:spMkLst>
            <pc:docMk/>
            <pc:sldMk cId="1333231917" sldId="286"/>
            <ac:spMk id="30" creationId="{CE69947E-BA42-7DA9-5C3F-0D4985E61704}"/>
          </ac:spMkLst>
        </pc:spChg>
        <pc:picChg chg="add del mod modCrop">
          <ac:chgData name="Marcia Ferrari" userId="07c16b34da38987b" providerId="LiveId" clId="{D8B35D04-F883-4E71-BA39-2A2C9E7DF401}" dt="2023-07-26T13:12:18.425" v="1037" actId="21"/>
          <ac:picMkLst>
            <pc:docMk/>
            <pc:sldMk cId="1333231917" sldId="286"/>
            <ac:picMk id="6" creationId="{D7EB72BC-38A2-E60C-B3A0-4149773452B7}"/>
          </ac:picMkLst>
        </pc:picChg>
        <pc:picChg chg="del">
          <ac:chgData name="Marcia Ferrari" userId="07c16b34da38987b" providerId="LiveId" clId="{D8B35D04-F883-4E71-BA39-2A2C9E7DF401}" dt="2023-07-26T09:51:50.317" v="223" actId="478"/>
          <ac:picMkLst>
            <pc:docMk/>
            <pc:sldMk cId="1333231917" sldId="286"/>
            <ac:picMk id="10" creationId="{C400BAA4-80DC-8E48-57E3-FBDC99E8B8F1}"/>
          </ac:picMkLst>
        </pc:picChg>
        <pc:picChg chg="del">
          <ac:chgData name="Marcia Ferrari" userId="07c16b34da38987b" providerId="LiveId" clId="{D8B35D04-F883-4E71-BA39-2A2C9E7DF401}" dt="2023-07-26T09:51:50.317" v="223" actId="478"/>
          <ac:picMkLst>
            <pc:docMk/>
            <pc:sldMk cId="1333231917" sldId="286"/>
            <ac:picMk id="12" creationId="{11914CDE-F3FE-A609-4C4F-D346862BF47E}"/>
          </ac:picMkLst>
        </pc:picChg>
        <pc:picChg chg="add del mod modCrop">
          <ac:chgData name="Marcia Ferrari" userId="07c16b34da38987b" providerId="LiveId" clId="{D8B35D04-F883-4E71-BA39-2A2C9E7DF401}" dt="2023-07-26T13:12:18.425" v="1037" actId="21"/>
          <ac:picMkLst>
            <pc:docMk/>
            <pc:sldMk cId="1333231917" sldId="286"/>
            <ac:picMk id="13" creationId="{96B6EBA0-4AB7-46B4-49E0-E661C323E7C0}"/>
          </ac:picMkLst>
        </pc:picChg>
        <pc:picChg chg="del">
          <ac:chgData name="Marcia Ferrari" userId="07c16b34da38987b" providerId="LiveId" clId="{D8B35D04-F883-4E71-BA39-2A2C9E7DF401}" dt="2023-07-26T09:51:50.317" v="223" actId="478"/>
          <ac:picMkLst>
            <pc:docMk/>
            <pc:sldMk cId="1333231917" sldId="286"/>
            <ac:picMk id="14" creationId="{4D0C6FC4-0304-94C9-FDD7-9C25D756953B}"/>
          </ac:picMkLst>
        </pc:picChg>
        <pc:picChg chg="del">
          <ac:chgData name="Marcia Ferrari" userId="07c16b34da38987b" providerId="LiveId" clId="{D8B35D04-F883-4E71-BA39-2A2C9E7DF401}" dt="2023-07-26T09:51:50.317" v="223" actId="478"/>
          <ac:picMkLst>
            <pc:docMk/>
            <pc:sldMk cId="1333231917" sldId="286"/>
            <ac:picMk id="15" creationId="{9B5313B0-C331-2FF3-5F1B-0B3373E5C5CE}"/>
          </ac:picMkLst>
        </pc:picChg>
        <pc:picChg chg="del">
          <ac:chgData name="Marcia Ferrari" userId="07c16b34da38987b" providerId="LiveId" clId="{D8B35D04-F883-4E71-BA39-2A2C9E7DF401}" dt="2023-07-26T09:51:50.317" v="223" actId="478"/>
          <ac:picMkLst>
            <pc:docMk/>
            <pc:sldMk cId="1333231917" sldId="286"/>
            <ac:picMk id="16" creationId="{140992B8-99C5-F03F-9AAA-1187284C3B90}"/>
          </ac:picMkLst>
        </pc:picChg>
        <pc:picChg chg="add del mod modCrop">
          <ac:chgData name="Marcia Ferrari" userId="07c16b34da38987b" providerId="LiveId" clId="{D8B35D04-F883-4E71-BA39-2A2C9E7DF401}" dt="2023-07-26T13:12:18.425" v="1037" actId="21"/>
          <ac:picMkLst>
            <pc:docMk/>
            <pc:sldMk cId="1333231917" sldId="286"/>
            <ac:picMk id="19" creationId="{BBD3E1F4-85E9-799A-C0FE-B9420BE2FADF}"/>
          </ac:picMkLst>
        </pc:picChg>
        <pc:picChg chg="del">
          <ac:chgData name="Marcia Ferrari" userId="07c16b34da38987b" providerId="LiveId" clId="{D8B35D04-F883-4E71-BA39-2A2C9E7DF401}" dt="2023-07-26T09:51:45.900" v="222" actId="478"/>
          <ac:picMkLst>
            <pc:docMk/>
            <pc:sldMk cId="1333231917" sldId="286"/>
            <ac:picMk id="20" creationId="{DBF764D3-280E-0AB0-28FC-E33D32D9F95A}"/>
          </ac:picMkLst>
        </pc:picChg>
        <pc:picChg chg="add del mod modCrop">
          <ac:chgData name="Marcia Ferrari" userId="07c16b34da38987b" providerId="LiveId" clId="{D8B35D04-F883-4E71-BA39-2A2C9E7DF401}" dt="2023-07-26T13:12:18.425" v="1037" actId="21"/>
          <ac:picMkLst>
            <pc:docMk/>
            <pc:sldMk cId="1333231917" sldId="286"/>
            <ac:picMk id="23" creationId="{370A0C89-FEB1-170F-4D66-D5DA27AD2C26}"/>
          </ac:picMkLst>
        </pc:picChg>
        <pc:picChg chg="add del mod">
          <ac:chgData name="Marcia Ferrari" userId="07c16b34da38987b" providerId="LiveId" clId="{D8B35D04-F883-4E71-BA39-2A2C9E7DF401}" dt="2023-07-26T13:12:18.425" v="1037" actId="21"/>
          <ac:picMkLst>
            <pc:docMk/>
            <pc:sldMk cId="1333231917" sldId="286"/>
            <ac:picMk id="26" creationId="{965AF416-E51B-F83B-2DAE-BD8D5889F05C}"/>
          </ac:picMkLst>
        </pc:picChg>
        <pc:picChg chg="add del mod modCrop">
          <ac:chgData name="Marcia Ferrari" userId="07c16b34da38987b" providerId="LiveId" clId="{D8B35D04-F883-4E71-BA39-2A2C9E7DF401}" dt="2023-07-26T13:12:18.425" v="1037" actId="21"/>
          <ac:picMkLst>
            <pc:docMk/>
            <pc:sldMk cId="1333231917" sldId="286"/>
            <ac:picMk id="29" creationId="{6375C21D-8555-2374-1C26-92DDCB4446B7}"/>
          </ac:picMkLst>
        </pc:picChg>
      </pc:sldChg>
      <pc:sldChg chg="addSp delSp modSp add del mod">
        <pc:chgData name="Marcia Ferrari" userId="07c16b34da38987b" providerId="LiveId" clId="{D8B35D04-F883-4E71-BA39-2A2C9E7DF401}" dt="2023-07-26T13:11:33.571" v="1033" actId="2696"/>
        <pc:sldMkLst>
          <pc:docMk/>
          <pc:sldMk cId="1912943900" sldId="287"/>
        </pc:sldMkLst>
        <pc:spChg chg="del mod">
          <ac:chgData name="Marcia Ferrari" userId="07c16b34da38987b" providerId="LiveId" clId="{D8B35D04-F883-4E71-BA39-2A2C9E7DF401}" dt="2023-07-26T10:14:13.134" v="397" actId="478"/>
          <ac:spMkLst>
            <pc:docMk/>
            <pc:sldMk cId="1912943900" sldId="287"/>
            <ac:spMk id="2" creationId="{0D1D34C7-07A9-5954-71FF-7135FD0E9EC7}"/>
          </ac:spMkLst>
        </pc:spChg>
        <pc:spChg chg="del mod">
          <ac:chgData name="Marcia Ferrari" userId="07c16b34da38987b" providerId="LiveId" clId="{D8B35D04-F883-4E71-BA39-2A2C9E7DF401}" dt="2023-07-26T09:52:07.944" v="228" actId="478"/>
          <ac:spMkLst>
            <pc:docMk/>
            <pc:sldMk cId="1912943900" sldId="287"/>
            <ac:spMk id="4" creationId="{9BF0B758-2709-11A4-8EF1-68A48C11D7CF}"/>
          </ac:spMkLst>
        </pc:spChg>
        <pc:spChg chg="add del mod">
          <ac:chgData name="Marcia Ferrari" userId="07c16b34da38987b" providerId="LiveId" clId="{D8B35D04-F883-4E71-BA39-2A2C9E7DF401}" dt="2023-07-26T10:14:58.891" v="405" actId="478"/>
          <ac:spMkLst>
            <pc:docMk/>
            <pc:sldMk cId="1912943900" sldId="287"/>
            <ac:spMk id="6" creationId="{B6BE60F6-583D-4B23-3FE0-870D8F6B59A7}"/>
          </ac:spMkLst>
        </pc:spChg>
        <pc:spChg chg="del">
          <ac:chgData name="Marcia Ferrari" userId="07c16b34da38987b" providerId="LiveId" clId="{D8B35D04-F883-4E71-BA39-2A2C9E7DF401}" dt="2023-07-26T09:52:16.457" v="230" actId="478"/>
          <ac:spMkLst>
            <pc:docMk/>
            <pc:sldMk cId="1912943900" sldId="287"/>
            <ac:spMk id="7" creationId="{F4C234BC-C0E7-1A16-6BE7-0ADC0FC5636E}"/>
          </ac:spMkLst>
        </pc:spChg>
        <pc:spChg chg="add del">
          <ac:chgData name="Marcia Ferrari" userId="07c16b34da38987b" providerId="LiveId" clId="{D8B35D04-F883-4E71-BA39-2A2C9E7DF401}" dt="2023-07-26T10:14:16.573" v="399" actId="22"/>
          <ac:spMkLst>
            <pc:docMk/>
            <pc:sldMk cId="1912943900" sldId="287"/>
            <ac:spMk id="11" creationId="{A2C9DDC8-4BC5-3273-46A7-1D56BE77CB90}"/>
          </ac:spMkLst>
        </pc:spChg>
        <pc:spChg chg="add mod">
          <ac:chgData name="Marcia Ferrari" userId="07c16b34da38987b" providerId="LiveId" clId="{D8B35D04-F883-4E71-BA39-2A2C9E7DF401}" dt="2023-07-26T10:14:41.400" v="401" actId="1076"/>
          <ac:spMkLst>
            <pc:docMk/>
            <pc:sldMk cId="1912943900" sldId="287"/>
            <ac:spMk id="13" creationId="{D94B7E8F-23D8-C375-A956-E6C42BB3584D}"/>
          </ac:spMkLst>
        </pc:spChg>
        <pc:spChg chg="mod">
          <ac:chgData name="Marcia Ferrari" userId="07c16b34da38987b" providerId="LiveId" clId="{D8B35D04-F883-4E71-BA39-2A2C9E7DF401}" dt="2023-07-26T10:15:54.257" v="414" actId="27636"/>
          <ac:spMkLst>
            <pc:docMk/>
            <pc:sldMk cId="1912943900" sldId="287"/>
            <ac:spMk id="17" creationId="{259C67B0-10C7-6E53-8A65-539774EFAB1D}"/>
          </ac:spMkLst>
        </pc:spChg>
        <pc:picChg chg="del">
          <ac:chgData name="Marcia Ferrari" userId="07c16b34da38987b" providerId="LiveId" clId="{D8B35D04-F883-4E71-BA39-2A2C9E7DF401}" dt="2023-07-26T09:52:12.133" v="229" actId="478"/>
          <ac:picMkLst>
            <pc:docMk/>
            <pc:sldMk cId="1912943900" sldId="287"/>
            <ac:picMk id="10" creationId="{C400BAA4-80DC-8E48-57E3-FBDC99E8B8F1}"/>
          </ac:picMkLst>
        </pc:picChg>
        <pc:picChg chg="del">
          <ac:chgData name="Marcia Ferrari" userId="07c16b34da38987b" providerId="LiveId" clId="{D8B35D04-F883-4E71-BA39-2A2C9E7DF401}" dt="2023-07-26T09:52:12.133" v="229" actId="478"/>
          <ac:picMkLst>
            <pc:docMk/>
            <pc:sldMk cId="1912943900" sldId="287"/>
            <ac:picMk id="12" creationId="{11914CDE-F3FE-A609-4C4F-D346862BF47E}"/>
          </ac:picMkLst>
        </pc:picChg>
        <pc:picChg chg="del">
          <ac:chgData name="Marcia Ferrari" userId="07c16b34da38987b" providerId="LiveId" clId="{D8B35D04-F883-4E71-BA39-2A2C9E7DF401}" dt="2023-07-26T09:52:12.133" v="229" actId="478"/>
          <ac:picMkLst>
            <pc:docMk/>
            <pc:sldMk cId="1912943900" sldId="287"/>
            <ac:picMk id="14" creationId="{4D0C6FC4-0304-94C9-FDD7-9C25D756953B}"/>
          </ac:picMkLst>
        </pc:picChg>
        <pc:picChg chg="del">
          <ac:chgData name="Marcia Ferrari" userId="07c16b34da38987b" providerId="LiveId" clId="{D8B35D04-F883-4E71-BA39-2A2C9E7DF401}" dt="2023-07-26T09:52:12.133" v="229" actId="478"/>
          <ac:picMkLst>
            <pc:docMk/>
            <pc:sldMk cId="1912943900" sldId="287"/>
            <ac:picMk id="15" creationId="{9B5313B0-C331-2FF3-5F1B-0B3373E5C5CE}"/>
          </ac:picMkLst>
        </pc:picChg>
        <pc:picChg chg="del">
          <ac:chgData name="Marcia Ferrari" userId="07c16b34da38987b" providerId="LiveId" clId="{D8B35D04-F883-4E71-BA39-2A2C9E7DF401}" dt="2023-07-26T09:52:12.133" v="229" actId="478"/>
          <ac:picMkLst>
            <pc:docMk/>
            <pc:sldMk cId="1912943900" sldId="287"/>
            <ac:picMk id="16" creationId="{140992B8-99C5-F03F-9AAA-1187284C3B90}"/>
          </ac:picMkLst>
        </pc:picChg>
        <pc:picChg chg="add del mod">
          <ac:chgData name="Marcia Ferrari" userId="07c16b34da38987b" providerId="LiveId" clId="{D8B35D04-F883-4E71-BA39-2A2C9E7DF401}" dt="2023-07-26T10:14:47.194" v="402" actId="478"/>
          <ac:picMkLst>
            <pc:docMk/>
            <pc:sldMk cId="1912943900" sldId="287"/>
            <ac:picMk id="18" creationId="{2BB1A483-8B1C-2111-D3CF-4AADE61BD557}"/>
          </ac:picMkLst>
        </pc:picChg>
        <pc:picChg chg="add del mod">
          <ac:chgData name="Marcia Ferrari" userId="07c16b34da38987b" providerId="LiveId" clId="{D8B35D04-F883-4E71-BA39-2A2C9E7DF401}" dt="2023-07-26T10:14:50.568" v="403" actId="478"/>
          <ac:picMkLst>
            <pc:docMk/>
            <pc:sldMk cId="1912943900" sldId="287"/>
            <ac:picMk id="19" creationId="{5132A90A-959F-134E-2EE8-B70F2FEB646A}"/>
          </ac:picMkLst>
        </pc:picChg>
        <pc:picChg chg="del mod">
          <ac:chgData name="Marcia Ferrari" userId="07c16b34da38987b" providerId="LiveId" clId="{D8B35D04-F883-4E71-BA39-2A2C9E7DF401}" dt="2023-07-26T13:10:28.094" v="1020" actId="21"/>
          <ac:picMkLst>
            <pc:docMk/>
            <pc:sldMk cId="1912943900" sldId="287"/>
            <ac:picMk id="20" creationId="{DBF764D3-280E-0AB0-28FC-E33D32D9F95A}"/>
          </ac:picMkLst>
        </pc:picChg>
        <pc:picChg chg="add del mod">
          <ac:chgData name="Marcia Ferrari" userId="07c16b34da38987b" providerId="LiveId" clId="{D8B35D04-F883-4E71-BA39-2A2C9E7DF401}" dt="2023-07-26T10:14:54.935" v="404" actId="478"/>
          <ac:picMkLst>
            <pc:docMk/>
            <pc:sldMk cId="1912943900" sldId="287"/>
            <ac:picMk id="21" creationId="{A2D51030-DF84-EDD3-9B52-8E72A5F77BB6}"/>
          </ac:picMkLst>
        </pc:picChg>
        <pc:picChg chg="add del mod">
          <ac:chgData name="Marcia Ferrari" userId="07c16b34da38987b" providerId="LiveId" clId="{D8B35D04-F883-4E71-BA39-2A2C9E7DF401}" dt="2023-07-26T10:14:54.935" v="404" actId="478"/>
          <ac:picMkLst>
            <pc:docMk/>
            <pc:sldMk cId="1912943900" sldId="287"/>
            <ac:picMk id="22" creationId="{94015DD9-9E06-181C-CADD-D209F7E80B6F}"/>
          </ac:picMkLst>
        </pc:picChg>
        <pc:picChg chg="add del mod">
          <ac:chgData name="Marcia Ferrari" userId="07c16b34da38987b" providerId="LiveId" clId="{D8B35D04-F883-4E71-BA39-2A2C9E7DF401}" dt="2023-07-26T10:14:50.568" v="403" actId="478"/>
          <ac:picMkLst>
            <pc:docMk/>
            <pc:sldMk cId="1912943900" sldId="287"/>
            <ac:picMk id="23" creationId="{530A4C4F-1580-F84C-04D7-E194AD4DD7EE}"/>
          </ac:picMkLst>
        </pc:picChg>
        <pc:picChg chg="add del mod">
          <ac:chgData name="Marcia Ferrari" userId="07c16b34da38987b" providerId="LiveId" clId="{D8B35D04-F883-4E71-BA39-2A2C9E7DF401}" dt="2023-07-26T10:14:47.194" v="402" actId="478"/>
          <ac:picMkLst>
            <pc:docMk/>
            <pc:sldMk cId="1912943900" sldId="287"/>
            <ac:picMk id="24" creationId="{5BD8EE82-0F28-D491-4FE3-B1C4EA0F0A4B}"/>
          </ac:picMkLst>
        </pc:picChg>
      </pc:sldChg>
      <pc:sldChg chg="new del">
        <pc:chgData name="Marcia Ferrari" userId="07c16b34da38987b" providerId="LiveId" clId="{D8B35D04-F883-4E71-BA39-2A2C9E7DF401}" dt="2023-07-26T10:15:15.093" v="407" actId="680"/>
        <pc:sldMkLst>
          <pc:docMk/>
          <pc:sldMk cId="791124463" sldId="288"/>
        </pc:sldMkLst>
      </pc:sldChg>
      <pc:sldChg chg="addSp delSp modSp add mod">
        <pc:chgData name="Marcia Ferrari" userId="07c16b34da38987b" providerId="LiveId" clId="{D8B35D04-F883-4E71-BA39-2A2C9E7DF401}" dt="2023-07-26T13:11:25.474" v="1032" actId="1076"/>
        <pc:sldMkLst>
          <pc:docMk/>
          <pc:sldMk cId="945668674" sldId="288"/>
        </pc:sldMkLst>
        <pc:spChg chg="del">
          <ac:chgData name="Marcia Ferrari" userId="07c16b34da38987b" providerId="LiveId" clId="{D8B35D04-F883-4E71-BA39-2A2C9E7DF401}" dt="2023-07-26T13:10:37.809" v="1023" actId="478"/>
          <ac:spMkLst>
            <pc:docMk/>
            <pc:sldMk cId="945668674" sldId="288"/>
            <ac:spMk id="4" creationId="{9BF0B758-2709-11A4-8EF1-68A48C11D7CF}"/>
          </ac:spMkLst>
        </pc:spChg>
        <pc:spChg chg="del">
          <ac:chgData name="Marcia Ferrari" userId="07c16b34da38987b" providerId="LiveId" clId="{D8B35D04-F883-4E71-BA39-2A2C9E7DF401}" dt="2023-07-26T13:10:37.809" v="1023" actId="478"/>
          <ac:spMkLst>
            <pc:docMk/>
            <pc:sldMk cId="945668674" sldId="288"/>
            <ac:spMk id="7" creationId="{F4C234BC-C0E7-1A16-6BE7-0ADC0FC5636E}"/>
          </ac:spMkLst>
        </pc:spChg>
        <pc:picChg chg="add mod">
          <ac:chgData name="Marcia Ferrari" userId="07c16b34da38987b" providerId="LiveId" clId="{D8B35D04-F883-4E71-BA39-2A2C9E7DF401}" dt="2023-07-26T13:11:25.474" v="1032" actId="1076"/>
          <ac:picMkLst>
            <pc:docMk/>
            <pc:sldMk cId="945668674" sldId="288"/>
            <ac:picMk id="2" creationId="{24C595C9-7267-24F9-AABA-3CCE839E9558}"/>
          </ac:picMkLst>
        </pc:picChg>
        <pc:picChg chg="del">
          <ac:chgData name="Marcia Ferrari" userId="07c16b34da38987b" providerId="LiveId" clId="{D8B35D04-F883-4E71-BA39-2A2C9E7DF401}" dt="2023-07-26T13:10:43.577" v="1024" actId="478"/>
          <ac:picMkLst>
            <pc:docMk/>
            <pc:sldMk cId="945668674" sldId="288"/>
            <ac:picMk id="10" creationId="{C400BAA4-80DC-8E48-57E3-FBDC99E8B8F1}"/>
          </ac:picMkLst>
        </pc:picChg>
        <pc:picChg chg="del">
          <ac:chgData name="Marcia Ferrari" userId="07c16b34da38987b" providerId="LiveId" clId="{D8B35D04-F883-4E71-BA39-2A2C9E7DF401}" dt="2023-07-26T13:10:46.933" v="1025" actId="478"/>
          <ac:picMkLst>
            <pc:docMk/>
            <pc:sldMk cId="945668674" sldId="288"/>
            <ac:picMk id="12" creationId="{11914CDE-F3FE-A609-4C4F-D346862BF47E}"/>
          </ac:picMkLst>
        </pc:picChg>
        <pc:picChg chg="del">
          <ac:chgData name="Marcia Ferrari" userId="07c16b34da38987b" providerId="LiveId" clId="{D8B35D04-F883-4E71-BA39-2A2C9E7DF401}" dt="2023-07-26T13:10:43.577" v="1024" actId="478"/>
          <ac:picMkLst>
            <pc:docMk/>
            <pc:sldMk cId="945668674" sldId="288"/>
            <ac:picMk id="15" creationId="{9B5313B0-C331-2FF3-5F1B-0B3373E5C5CE}"/>
          </ac:picMkLst>
        </pc:picChg>
        <pc:picChg chg="del">
          <ac:chgData name="Marcia Ferrari" userId="07c16b34da38987b" providerId="LiveId" clId="{D8B35D04-F883-4E71-BA39-2A2C9E7DF401}" dt="2023-07-26T13:10:46.933" v="1025" actId="478"/>
          <ac:picMkLst>
            <pc:docMk/>
            <pc:sldMk cId="945668674" sldId="288"/>
            <ac:picMk id="16" creationId="{140992B8-99C5-F03F-9AAA-1187284C3B90}"/>
          </ac:picMkLst>
        </pc:picChg>
        <pc:picChg chg="del">
          <ac:chgData name="Marcia Ferrari" userId="07c16b34da38987b" providerId="LiveId" clId="{D8B35D04-F883-4E71-BA39-2A2C9E7DF401}" dt="2023-07-26T13:10:43.577" v="1024" actId="478"/>
          <ac:picMkLst>
            <pc:docMk/>
            <pc:sldMk cId="945668674" sldId="288"/>
            <ac:picMk id="24" creationId="{8C26E76C-FB82-D6AB-E61B-D80B1526C4C0}"/>
          </ac:picMkLst>
        </pc:picChg>
      </pc:sldChg>
      <pc:sldChg chg="add">
        <pc:chgData name="Marcia Ferrari" userId="07c16b34da38987b" providerId="LiveId" clId="{D8B35D04-F883-4E71-BA39-2A2C9E7DF401}" dt="2023-07-26T13:10:21.373" v="1017" actId="2890"/>
        <pc:sldMkLst>
          <pc:docMk/>
          <pc:sldMk cId="772959352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1EB02-4D03-4DF1-8BA3-CC17856F3B3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B12DFD-E913-4D27-95AE-EA5E74CAC42F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pt-BR" sz="1100" dirty="0"/>
            <a:t>Green Energy</a:t>
          </a:r>
        </a:p>
      </dgm:t>
    </dgm:pt>
    <dgm:pt modelId="{3F6048F7-C1BF-4705-BB68-9D55F3C8991A}" type="parTrans" cxnId="{3CCC3816-072E-4DEA-A9AD-95CDFB9AEA05}">
      <dgm:prSet/>
      <dgm:spPr/>
      <dgm:t>
        <a:bodyPr/>
        <a:lstStyle/>
        <a:p>
          <a:endParaRPr lang="pt-BR" sz="1050"/>
        </a:p>
      </dgm:t>
    </dgm:pt>
    <dgm:pt modelId="{2A7FF43B-25E2-491A-8ACC-EDC8BF0D6EBB}" type="sibTrans" cxnId="{3CCC3816-072E-4DEA-A9AD-95CDFB9AEA05}">
      <dgm:prSet/>
      <dgm:spPr/>
      <dgm:t>
        <a:bodyPr/>
        <a:lstStyle/>
        <a:p>
          <a:endParaRPr lang="pt-BR" sz="1050"/>
        </a:p>
      </dgm:t>
    </dgm:pt>
    <dgm:pt modelId="{37BFAA91-6725-49E1-AC7B-DE1ED2491C9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Transportation</a:t>
          </a:r>
        </a:p>
      </dgm:t>
    </dgm:pt>
    <dgm:pt modelId="{89DA2369-5D43-4CB8-A994-A5D634A6E17B}" type="parTrans" cxnId="{172435B5-0B2A-41B9-BBAA-CFB2E486A1B4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8A2FEDB8-B74D-4B04-B25C-5104B545954C}" type="sibTrans" cxnId="{172435B5-0B2A-41B9-BBAA-CFB2E486A1B4}">
      <dgm:prSet/>
      <dgm:spPr/>
      <dgm:t>
        <a:bodyPr/>
        <a:lstStyle/>
        <a:p>
          <a:endParaRPr lang="pt-BR" sz="1050"/>
        </a:p>
      </dgm:t>
    </dgm:pt>
    <dgm:pt modelId="{3B1FFD1F-B1A7-4949-9946-125DFD0835C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 err="1"/>
            <a:t>Environment</a:t>
          </a:r>
          <a:endParaRPr lang="pt-BR" sz="1000" dirty="0"/>
        </a:p>
      </dgm:t>
    </dgm:pt>
    <dgm:pt modelId="{806E8584-4597-47C1-ACA5-6022B18DC349}" type="parTrans" cxnId="{DA6629AC-5998-4C8E-9136-41221ABD9948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7B000668-1DF1-440F-9B4F-6591C53205FD}" type="sibTrans" cxnId="{DA6629AC-5998-4C8E-9136-41221ABD9948}">
      <dgm:prSet/>
      <dgm:spPr/>
      <dgm:t>
        <a:bodyPr/>
        <a:lstStyle/>
        <a:p>
          <a:endParaRPr lang="pt-BR" sz="1050"/>
        </a:p>
      </dgm:t>
    </dgm:pt>
    <dgm:pt modelId="{F77D6A62-1CEA-43A6-A053-ABCCB7C9003B}">
      <dgm:prSet phldrT="[Texto]"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New Technologies</a:t>
          </a:r>
        </a:p>
      </dgm:t>
    </dgm:pt>
    <dgm:pt modelId="{0AC8C558-B0C4-4307-A6E2-1F66C4B31061}" type="parTrans" cxnId="{C8AFA4E0-1D8F-4E18-80B4-E8EFD68F0CD0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330BA561-F485-44AA-8DA0-8B02D670AC37}" type="sibTrans" cxnId="{C8AFA4E0-1D8F-4E18-80B4-E8EFD68F0CD0}">
      <dgm:prSet/>
      <dgm:spPr/>
      <dgm:t>
        <a:bodyPr/>
        <a:lstStyle/>
        <a:p>
          <a:endParaRPr lang="pt-BR" sz="1050"/>
        </a:p>
      </dgm:t>
    </dgm:pt>
    <dgm:pt modelId="{F3FB2584-9A80-4C8A-8C4C-68BC95BDADB2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Life </a:t>
          </a:r>
          <a:r>
            <a:rPr lang="pt-BR" sz="1000" dirty="0" err="1"/>
            <a:t>Quality</a:t>
          </a:r>
          <a:r>
            <a:rPr lang="pt-BR" sz="1000" dirty="0"/>
            <a:t> </a:t>
          </a:r>
        </a:p>
      </dgm:t>
    </dgm:pt>
    <dgm:pt modelId="{4E807FC0-5636-4038-8450-C00CB55769B6}" type="parTrans" cxnId="{AE324BD6-5539-4D90-9143-EB3DA25E0679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91882755-238F-4219-B54C-09818250278C}" type="sibTrans" cxnId="{AE324BD6-5539-4D90-9143-EB3DA25E0679}">
      <dgm:prSet/>
      <dgm:spPr/>
      <dgm:t>
        <a:bodyPr/>
        <a:lstStyle/>
        <a:p>
          <a:endParaRPr lang="pt-BR" sz="1050"/>
        </a:p>
      </dgm:t>
    </dgm:pt>
    <dgm:pt modelId="{DBE82479-EC62-4C4B-AEB4-05DF8EBA82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 err="1"/>
            <a:t>Economy</a:t>
          </a:r>
          <a:endParaRPr lang="pt-BR" sz="1000" dirty="0"/>
        </a:p>
      </dgm:t>
    </dgm:pt>
    <dgm:pt modelId="{FB7ADE79-4185-4CBA-A574-DA4511787C77}" type="parTrans" cxnId="{BCBF5636-A938-4949-9D0A-11BBA721F470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52DF0560-6361-466A-9457-A8730D7759B4}" type="sibTrans" cxnId="{BCBF5636-A938-4949-9D0A-11BBA721F470}">
      <dgm:prSet/>
      <dgm:spPr/>
      <dgm:t>
        <a:bodyPr/>
        <a:lstStyle/>
        <a:p>
          <a:endParaRPr lang="pt-BR" sz="1050"/>
        </a:p>
      </dgm:t>
    </dgm:pt>
    <dgm:pt modelId="{3C7CC6C5-483A-4DB4-85D8-BBA7CE9D6A1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Health</a:t>
          </a:r>
        </a:p>
      </dgm:t>
    </dgm:pt>
    <dgm:pt modelId="{20372106-798C-481F-AEE0-BC82A7C39608}" type="parTrans" cxnId="{FD8B1CE6-1717-436E-9993-53C7646CFA92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D0602C88-5407-4298-A700-6033074E7633}" type="sibTrans" cxnId="{FD8B1CE6-1717-436E-9993-53C7646CFA92}">
      <dgm:prSet/>
      <dgm:spPr/>
      <dgm:t>
        <a:bodyPr/>
        <a:lstStyle/>
        <a:p>
          <a:endParaRPr lang="pt-BR" sz="1050"/>
        </a:p>
      </dgm:t>
    </dgm:pt>
    <dgm:pt modelId="{913608A0-79D9-4906-8A91-EFEAF41150BD}" type="pres">
      <dgm:prSet presAssocID="{6071EB02-4D03-4DF1-8BA3-CC17856F3B3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D6792F-76D1-4FB8-8BA6-072CB8A55869}" type="pres">
      <dgm:prSet presAssocID="{D3B12DFD-E913-4D27-95AE-EA5E74CAC42F}" presName="centerShape" presStyleLbl="node0" presStyleIdx="0" presStyleCnt="1" custScaleX="146317" custLinFactNeighborX="-660" custLinFactNeighborY="2496"/>
      <dgm:spPr/>
    </dgm:pt>
    <dgm:pt modelId="{39F4E8C2-F94C-40F3-A7BA-E6487CF57B75}" type="pres">
      <dgm:prSet presAssocID="{89DA2369-5D43-4CB8-A994-A5D634A6E17B}" presName="parTrans" presStyleLbl="sibTrans2D1" presStyleIdx="0" presStyleCnt="6"/>
      <dgm:spPr/>
    </dgm:pt>
    <dgm:pt modelId="{40B7FD00-DE69-4A56-817B-E2CD691F4968}" type="pres">
      <dgm:prSet presAssocID="{89DA2369-5D43-4CB8-A994-A5D634A6E17B}" presName="connectorText" presStyleLbl="sibTrans2D1" presStyleIdx="0" presStyleCnt="6"/>
      <dgm:spPr/>
    </dgm:pt>
    <dgm:pt modelId="{9997A954-F86E-4767-B03E-A57F2F4641D7}" type="pres">
      <dgm:prSet presAssocID="{37BFAA91-6725-49E1-AC7B-DE1ED2491C9B}" presName="node" presStyleLbl="node1" presStyleIdx="0" presStyleCnt="6" custScaleX="134638" custScaleY="111294">
        <dgm:presLayoutVars>
          <dgm:bulletEnabled val="1"/>
        </dgm:presLayoutVars>
      </dgm:prSet>
      <dgm:spPr/>
    </dgm:pt>
    <dgm:pt modelId="{BFB55B10-6A3D-4C2A-AA71-68EF174530FB}" type="pres">
      <dgm:prSet presAssocID="{806E8584-4597-47C1-ACA5-6022B18DC349}" presName="parTrans" presStyleLbl="sibTrans2D1" presStyleIdx="1" presStyleCnt="6"/>
      <dgm:spPr/>
    </dgm:pt>
    <dgm:pt modelId="{4935C374-16E6-41FB-A787-0D57015321C8}" type="pres">
      <dgm:prSet presAssocID="{806E8584-4597-47C1-ACA5-6022B18DC349}" presName="connectorText" presStyleLbl="sibTrans2D1" presStyleIdx="1" presStyleCnt="6"/>
      <dgm:spPr/>
    </dgm:pt>
    <dgm:pt modelId="{DEBA8E8E-C316-4713-ACA9-6D27EB2A18E2}" type="pres">
      <dgm:prSet presAssocID="{3B1FFD1F-B1A7-4949-9946-125DFD0835CC}" presName="node" presStyleLbl="node1" presStyleIdx="1" presStyleCnt="6" custScaleX="124578" custScaleY="122299" custRadScaleRad="128284" custRadScaleInc="33989">
        <dgm:presLayoutVars>
          <dgm:bulletEnabled val="1"/>
        </dgm:presLayoutVars>
      </dgm:prSet>
      <dgm:spPr/>
    </dgm:pt>
    <dgm:pt modelId="{14822C6A-3A06-423B-9D33-FAB2EDDCECF7}" type="pres">
      <dgm:prSet presAssocID="{0AC8C558-B0C4-4307-A6E2-1F66C4B31061}" presName="parTrans" presStyleLbl="sibTrans2D1" presStyleIdx="2" presStyleCnt="6"/>
      <dgm:spPr/>
    </dgm:pt>
    <dgm:pt modelId="{4F9D89FE-1271-4A90-B19A-D1890B280367}" type="pres">
      <dgm:prSet presAssocID="{0AC8C558-B0C4-4307-A6E2-1F66C4B31061}" presName="connectorText" presStyleLbl="sibTrans2D1" presStyleIdx="2" presStyleCnt="6"/>
      <dgm:spPr/>
    </dgm:pt>
    <dgm:pt modelId="{E0F99360-08F2-4192-9591-D05706998C55}" type="pres">
      <dgm:prSet presAssocID="{F77D6A62-1CEA-43A6-A053-ABCCB7C9003B}" presName="node" presStyleLbl="node1" presStyleIdx="2" presStyleCnt="6" custScaleX="145039" custRadScaleRad="141101" custRadScaleInc="-2238">
        <dgm:presLayoutVars>
          <dgm:bulletEnabled val="1"/>
        </dgm:presLayoutVars>
      </dgm:prSet>
      <dgm:spPr/>
    </dgm:pt>
    <dgm:pt modelId="{C75C72CA-F32E-45B0-AC12-3B448CAE6CE4}" type="pres">
      <dgm:prSet presAssocID="{4E807FC0-5636-4038-8450-C00CB55769B6}" presName="parTrans" presStyleLbl="sibTrans2D1" presStyleIdx="3" presStyleCnt="6"/>
      <dgm:spPr/>
    </dgm:pt>
    <dgm:pt modelId="{C7E4B940-F067-4395-9976-DA46EA749D3D}" type="pres">
      <dgm:prSet presAssocID="{4E807FC0-5636-4038-8450-C00CB55769B6}" presName="connectorText" presStyleLbl="sibTrans2D1" presStyleIdx="3" presStyleCnt="6"/>
      <dgm:spPr/>
    </dgm:pt>
    <dgm:pt modelId="{264153B1-F1ED-41F8-A64D-093A108A9638}" type="pres">
      <dgm:prSet presAssocID="{F3FB2584-9A80-4C8A-8C4C-68BC95BDADB2}" presName="node" presStyleLbl="node1" presStyleIdx="3" presStyleCnt="6" custScaleX="126198" custRadScaleRad="120075" custRadScaleInc="2738">
        <dgm:presLayoutVars>
          <dgm:bulletEnabled val="1"/>
        </dgm:presLayoutVars>
      </dgm:prSet>
      <dgm:spPr/>
    </dgm:pt>
    <dgm:pt modelId="{3F6F7A50-4B59-4425-A896-207538387154}" type="pres">
      <dgm:prSet presAssocID="{FB7ADE79-4185-4CBA-A574-DA4511787C77}" presName="parTrans" presStyleLbl="sibTrans2D1" presStyleIdx="4" presStyleCnt="6"/>
      <dgm:spPr/>
    </dgm:pt>
    <dgm:pt modelId="{781B1981-0F9E-4CAD-8AB7-2DD2564A7475}" type="pres">
      <dgm:prSet presAssocID="{FB7ADE79-4185-4CBA-A574-DA4511787C77}" presName="connectorText" presStyleLbl="sibTrans2D1" presStyleIdx="4" presStyleCnt="6"/>
      <dgm:spPr/>
    </dgm:pt>
    <dgm:pt modelId="{7F013BE8-4704-4749-B293-D6D90C3B053C}" type="pres">
      <dgm:prSet presAssocID="{DBE82479-EC62-4C4B-AEB4-05DF8EBA8208}" presName="node" presStyleLbl="node1" presStyleIdx="4" presStyleCnt="6" custScaleX="129361" custRadScaleRad="141921" custRadScaleInc="29070">
        <dgm:presLayoutVars>
          <dgm:bulletEnabled val="1"/>
        </dgm:presLayoutVars>
      </dgm:prSet>
      <dgm:spPr/>
    </dgm:pt>
    <dgm:pt modelId="{F17F5F76-83E1-48A3-AE4D-F96D5949C216}" type="pres">
      <dgm:prSet presAssocID="{20372106-798C-481F-AEE0-BC82A7C39608}" presName="parTrans" presStyleLbl="sibTrans2D1" presStyleIdx="5" presStyleCnt="6"/>
      <dgm:spPr/>
    </dgm:pt>
    <dgm:pt modelId="{0E9C4486-10FA-44D2-9362-6AA782F7E0AC}" type="pres">
      <dgm:prSet presAssocID="{20372106-798C-481F-AEE0-BC82A7C39608}" presName="connectorText" presStyleLbl="sibTrans2D1" presStyleIdx="5" presStyleCnt="6"/>
      <dgm:spPr/>
    </dgm:pt>
    <dgm:pt modelId="{8556575A-F08B-401D-B57D-2C9446D9FF78}" type="pres">
      <dgm:prSet presAssocID="{3C7CC6C5-483A-4DB4-85D8-BBA7CE9D6A1C}" presName="node" presStyleLbl="node1" presStyleIdx="5" presStyleCnt="6" custScaleX="123954" custRadScaleRad="128762" custRadScaleInc="-13210">
        <dgm:presLayoutVars>
          <dgm:bulletEnabled val="1"/>
        </dgm:presLayoutVars>
      </dgm:prSet>
      <dgm:spPr/>
    </dgm:pt>
  </dgm:ptLst>
  <dgm:cxnLst>
    <dgm:cxn modelId="{3CCC3816-072E-4DEA-A9AD-95CDFB9AEA05}" srcId="{6071EB02-4D03-4DF1-8BA3-CC17856F3B37}" destId="{D3B12DFD-E913-4D27-95AE-EA5E74CAC42F}" srcOrd="0" destOrd="0" parTransId="{3F6048F7-C1BF-4705-BB68-9D55F3C8991A}" sibTransId="{2A7FF43B-25E2-491A-8ACC-EDC8BF0D6EBB}"/>
    <dgm:cxn modelId="{957FB531-A655-448B-A22D-B27DB5D902A5}" type="presOf" srcId="{FB7ADE79-4185-4CBA-A574-DA4511787C77}" destId="{781B1981-0F9E-4CAD-8AB7-2DD2564A7475}" srcOrd="1" destOrd="0" presId="urn:microsoft.com/office/officeart/2005/8/layout/radial5"/>
    <dgm:cxn modelId="{A06A7835-40A6-4EEB-BB76-A3CEF13714AC}" type="presOf" srcId="{89DA2369-5D43-4CB8-A994-A5D634A6E17B}" destId="{40B7FD00-DE69-4A56-817B-E2CD691F4968}" srcOrd="1" destOrd="0" presId="urn:microsoft.com/office/officeart/2005/8/layout/radial5"/>
    <dgm:cxn modelId="{BCBF5636-A938-4949-9D0A-11BBA721F470}" srcId="{D3B12DFD-E913-4D27-95AE-EA5E74CAC42F}" destId="{DBE82479-EC62-4C4B-AEB4-05DF8EBA8208}" srcOrd="4" destOrd="0" parTransId="{FB7ADE79-4185-4CBA-A574-DA4511787C77}" sibTransId="{52DF0560-6361-466A-9457-A8730D7759B4}"/>
    <dgm:cxn modelId="{ADF01B37-8FC0-400F-A710-1ED501503A43}" type="presOf" srcId="{806E8584-4597-47C1-ACA5-6022B18DC349}" destId="{4935C374-16E6-41FB-A787-0D57015321C8}" srcOrd="1" destOrd="0" presId="urn:microsoft.com/office/officeart/2005/8/layout/radial5"/>
    <dgm:cxn modelId="{43AFC55D-7CC0-4B18-9595-C145210A7750}" type="presOf" srcId="{4E807FC0-5636-4038-8450-C00CB55769B6}" destId="{C7E4B940-F067-4395-9976-DA46EA749D3D}" srcOrd="1" destOrd="0" presId="urn:microsoft.com/office/officeart/2005/8/layout/radial5"/>
    <dgm:cxn modelId="{95E9A243-A025-4861-9CFD-8B6A2DE721F7}" type="presOf" srcId="{37BFAA91-6725-49E1-AC7B-DE1ED2491C9B}" destId="{9997A954-F86E-4767-B03E-A57F2F4641D7}" srcOrd="0" destOrd="0" presId="urn:microsoft.com/office/officeart/2005/8/layout/radial5"/>
    <dgm:cxn modelId="{5F673A57-1EC7-4DC5-96F9-3D558A1E7116}" type="presOf" srcId="{DBE82479-EC62-4C4B-AEB4-05DF8EBA8208}" destId="{7F013BE8-4704-4749-B293-D6D90C3B053C}" srcOrd="0" destOrd="0" presId="urn:microsoft.com/office/officeart/2005/8/layout/radial5"/>
    <dgm:cxn modelId="{03DCFC78-7B65-4342-B887-06FE1AB6F717}" type="presOf" srcId="{89DA2369-5D43-4CB8-A994-A5D634A6E17B}" destId="{39F4E8C2-F94C-40F3-A7BA-E6487CF57B75}" srcOrd="0" destOrd="0" presId="urn:microsoft.com/office/officeart/2005/8/layout/radial5"/>
    <dgm:cxn modelId="{91941B7D-16B3-4349-904B-E136E804E95E}" type="presOf" srcId="{20372106-798C-481F-AEE0-BC82A7C39608}" destId="{0E9C4486-10FA-44D2-9362-6AA782F7E0AC}" srcOrd="1" destOrd="0" presId="urn:microsoft.com/office/officeart/2005/8/layout/radial5"/>
    <dgm:cxn modelId="{3B83D08A-D264-4731-A909-7B2EAC3FE7C3}" type="presOf" srcId="{806E8584-4597-47C1-ACA5-6022B18DC349}" destId="{BFB55B10-6A3D-4C2A-AA71-68EF174530FB}" srcOrd="0" destOrd="0" presId="urn:microsoft.com/office/officeart/2005/8/layout/radial5"/>
    <dgm:cxn modelId="{034F9A94-1E34-4776-B6C1-03904F512586}" type="presOf" srcId="{0AC8C558-B0C4-4307-A6E2-1F66C4B31061}" destId="{14822C6A-3A06-423B-9D33-FAB2EDDCECF7}" srcOrd="0" destOrd="0" presId="urn:microsoft.com/office/officeart/2005/8/layout/radial5"/>
    <dgm:cxn modelId="{B8CC919A-922C-4259-BDC6-D70B0165DF9F}" type="presOf" srcId="{20372106-798C-481F-AEE0-BC82A7C39608}" destId="{F17F5F76-83E1-48A3-AE4D-F96D5949C216}" srcOrd="0" destOrd="0" presId="urn:microsoft.com/office/officeart/2005/8/layout/radial5"/>
    <dgm:cxn modelId="{12BD4F9D-516F-4B7D-A789-6656B8C1A73A}" type="presOf" srcId="{6071EB02-4D03-4DF1-8BA3-CC17856F3B37}" destId="{913608A0-79D9-4906-8A91-EFEAF41150BD}" srcOrd="0" destOrd="0" presId="urn:microsoft.com/office/officeart/2005/8/layout/radial5"/>
    <dgm:cxn modelId="{B65BCD9D-6589-48C2-BC27-F6F0D499B231}" type="presOf" srcId="{F3FB2584-9A80-4C8A-8C4C-68BC95BDADB2}" destId="{264153B1-F1ED-41F8-A64D-093A108A9638}" srcOrd="0" destOrd="0" presId="urn:microsoft.com/office/officeart/2005/8/layout/radial5"/>
    <dgm:cxn modelId="{9986A7AB-81F1-4DBB-8C31-CF550DC36F29}" type="presOf" srcId="{F77D6A62-1CEA-43A6-A053-ABCCB7C9003B}" destId="{E0F99360-08F2-4192-9591-D05706998C55}" srcOrd="0" destOrd="0" presId="urn:microsoft.com/office/officeart/2005/8/layout/radial5"/>
    <dgm:cxn modelId="{DA6629AC-5998-4C8E-9136-41221ABD9948}" srcId="{D3B12DFD-E913-4D27-95AE-EA5E74CAC42F}" destId="{3B1FFD1F-B1A7-4949-9946-125DFD0835CC}" srcOrd="1" destOrd="0" parTransId="{806E8584-4597-47C1-ACA5-6022B18DC349}" sibTransId="{7B000668-1DF1-440F-9B4F-6591C53205FD}"/>
    <dgm:cxn modelId="{172435B5-0B2A-41B9-BBAA-CFB2E486A1B4}" srcId="{D3B12DFD-E913-4D27-95AE-EA5E74CAC42F}" destId="{37BFAA91-6725-49E1-AC7B-DE1ED2491C9B}" srcOrd="0" destOrd="0" parTransId="{89DA2369-5D43-4CB8-A994-A5D634A6E17B}" sibTransId="{8A2FEDB8-B74D-4B04-B25C-5104B545954C}"/>
    <dgm:cxn modelId="{2A7B29BB-5F58-4270-8965-5410502FF094}" type="presOf" srcId="{4E807FC0-5636-4038-8450-C00CB55769B6}" destId="{C75C72CA-F32E-45B0-AC12-3B448CAE6CE4}" srcOrd="0" destOrd="0" presId="urn:microsoft.com/office/officeart/2005/8/layout/radial5"/>
    <dgm:cxn modelId="{931850C6-A459-4489-BF5C-8857615D3F38}" type="presOf" srcId="{3B1FFD1F-B1A7-4949-9946-125DFD0835CC}" destId="{DEBA8E8E-C316-4713-ACA9-6D27EB2A18E2}" srcOrd="0" destOrd="0" presId="urn:microsoft.com/office/officeart/2005/8/layout/radial5"/>
    <dgm:cxn modelId="{0DCCFDCD-E79D-4E07-8CD6-0C8C79C0F6B1}" type="presOf" srcId="{3C7CC6C5-483A-4DB4-85D8-BBA7CE9D6A1C}" destId="{8556575A-F08B-401D-B57D-2C9446D9FF78}" srcOrd="0" destOrd="0" presId="urn:microsoft.com/office/officeart/2005/8/layout/radial5"/>
    <dgm:cxn modelId="{AE324BD6-5539-4D90-9143-EB3DA25E0679}" srcId="{D3B12DFD-E913-4D27-95AE-EA5E74CAC42F}" destId="{F3FB2584-9A80-4C8A-8C4C-68BC95BDADB2}" srcOrd="3" destOrd="0" parTransId="{4E807FC0-5636-4038-8450-C00CB55769B6}" sibTransId="{91882755-238F-4219-B54C-09818250278C}"/>
    <dgm:cxn modelId="{2143F6D8-412C-4D5E-AB1D-AFFB031D305F}" type="presOf" srcId="{D3B12DFD-E913-4D27-95AE-EA5E74CAC42F}" destId="{97D6792F-76D1-4FB8-8BA6-072CB8A55869}" srcOrd="0" destOrd="0" presId="urn:microsoft.com/office/officeart/2005/8/layout/radial5"/>
    <dgm:cxn modelId="{EC4F8EDE-29BD-4B59-BBE8-A55863551867}" type="presOf" srcId="{FB7ADE79-4185-4CBA-A574-DA4511787C77}" destId="{3F6F7A50-4B59-4425-A896-207538387154}" srcOrd="0" destOrd="0" presId="urn:microsoft.com/office/officeart/2005/8/layout/radial5"/>
    <dgm:cxn modelId="{C8AFA4E0-1D8F-4E18-80B4-E8EFD68F0CD0}" srcId="{D3B12DFD-E913-4D27-95AE-EA5E74CAC42F}" destId="{F77D6A62-1CEA-43A6-A053-ABCCB7C9003B}" srcOrd="2" destOrd="0" parTransId="{0AC8C558-B0C4-4307-A6E2-1F66C4B31061}" sibTransId="{330BA561-F485-44AA-8DA0-8B02D670AC37}"/>
    <dgm:cxn modelId="{FD8B1CE6-1717-436E-9993-53C7646CFA92}" srcId="{D3B12DFD-E913-4D27-95AE-EA5E74CAC42F}" destId="{3C7CC6C5-483A-4DB4-85D8-BBA7CE9D6A1C}" srcOrd="5" destOrd="0" parTransId="{20372106-798C-481F-AEE0-BC82A7C39608}" sibTransId="{D0602C88-5407-4298-A700-6033074E7633}"/>
    <dgm:cxn modelId="{FB991FEF-E709-48DE-B21F-FA52CAF7F43E}" type="presOf" srcId="{0AC8C558-B0C4-4307-A6E2-1F66C4B31061}" destId="{4F9D89FE-1271-4A90-B19A-D1890B280367}" srcOrd="1" destOrd="0" presId="urn:microsoft.com/office/officeart/2005/8/layout/radial5"/>
    <dgm:cxn modelId="{3F534BDC-D6B8-4603-8303-2C54F72E1840}" type="presParOf" srcId="{913608A0-79D9-4906-8A91-EFEAF41150BD}" destId="{97D6792F-76D1-4FB8-8BA6-072CB8A55869}" srcOrd="0" destOrd="0" presId="urn:microsoft.com/office/officeart/2005/8/layout/radial5"/>
    <dgm:cxn modelId="{D574E443-05D6-4F7E-91E7-0C80D201BF5B}" type="presParOf" srcId="{913608A0-79D9-4906-8A91-EFEAF41150BD}" destId="{39F4E8C2-F94C-40F3-A7BA-E6487CF57B75}" srcOrd="1" destOrd="0" presId="urn:microsoft.com/office/officeart/2005/8/layout/radial5"/>
    <dgm:cxn modelId="{32A77F34-087C-46E6-9803-BD9D559D26F1}" type="presParOf" srcId="{39F4E8C2-F94C-40F3-A7BA-E6487CF57B75}" destId="{40B7FD00-DE69-4A56-817B-E2CD691F4968}" srcOrd="0" destOrd="0" presId="urn:microsoft.com/office/officeart/2005/8/layout/radial5"/>
    <dgm:cxn modelId="{1E9449B2-F676-4987-B17E-306B71AEC6DD}" type="presParOf" srcId="{913608A0-79D9-4906-8A91-EFEAF41150BD}" destId="{9997A954-F86E-4767-B03E-A57F2F4641D7}" srcOrd="2" destOrd="0" presId="urn:microsoft.com/office/officeart/2005/8/layout/radial5"/>
    <dgm:cxn modelId="{F76243BF-28D6-42E5-94E7-BED7A02A44A5}" type="presParOf" srcId="{913608A0-79D9-4906-8A91-EFEAF41150BD}" destId="{BFB55B10-6A3D-4C2A-AA71-68EF174530FB}" srcOrd="3" destOrd="0" presId="urn:microsoft.com/office/officeart/2005/8/layout/radial5"/>
    <dgm:cxn modelId="{9CA1983F-6A51-4FDA-ADC8-9CCBC1AD2E71}" type="presParOf" srcId="{BFB55B10-6A3D-4C2A-AA71-68EF174530FB}" destId="{4935C374-16E6-41FB-A787-0D57015321C8}" srcOrd="0" destOrd="0" presId="urn:microsoft.com/office/officeart/2005/8/layout/radial5"/>
    <dgm:cxn modelId="{1072769E-2F98-455A-B31F-FF7A840D8583}" type="presParOf" srcId="{913608A0-79D9-4906-8A91-EFEAF41150BD}" destId="{DEBA8E8E-C316-4713-ACA9-6D27EB2A18E2}" srcOrd="4" destOrd="0" presId="urn:microsoft.com/office/officeart/2005/8/layout/radial5"/>
    <dgm:cxn modelId="{589D2478-1984-4945-A8A0-B687F76633D1}" type="presParOf" srcId="{913608A0-79D9-4906-8A91-EFEAF41150BD}" destId="{14822C6A-3A06-423B-9D33-FAB2EDDCECF7}" srcOrd="5" destOrd="0" presId="urn:microsoft.com/office/officeart/2005/8/layout/radial5"/>
    <dgm:cxn modelId="{78FFD2E4-3854-4917-8161-3B063C8D7017}" type="presParOf" srcId="{14822C6A-3A06-423B-9D33-FAB2EDDCECF7}" destId="{4F9D89FE-1271-4A90-B19A-D1890B280367}" srcOrd="0" destOrd="0" presId="urn:microsoft.com/office/officeart/2005/8/layout/radial5"/>
    <dgm:cxn modelId="{C2821504-FEE7-4531-9DAD-59AA5C43760D}" type="presParOf" srcId="{913608A0-79D9-4906-8A91-EFEAF41150BD}" destId="{E0F99360-08F2-4192-9591-D05706998C55}" srcOrd="6" destOrd="0" presId="urn:microsoft.com/office/officeart/2005/8/layout/radial5"/>
    <dgm:cxn modelId="{C7B95896-536F-48D5-9B87-77F3245400E8}" type="presParOf" srcId="{913608A0-79D9-4906-8A91-EFEAF41150BD}" destId="{C75C72CA-F32E-45B0-AC12-3B448CAE6CE4}" srcOrd="7" destOrd="0" presId="urn:microsoft.com/office/officeart/2005/8/layout/radial5"/>
    <dgm:cxn modelId="{0D2C214F-6552-4DDF-B52C-348E0E28D4A7}" type="presParOf" srcId="{C75C72CA-F32E-45B0-AC12-3B448CAE6CE4}" destId="{C7E4B940-F067-4395-9976-DA46EA749D3D}" srcOrd="0" destOrd="0" presId="urn:microsoft.com/office/officeart/2005/8/layout/radial5"/>
    <dgm:cxn modelId="{93C18F06-9CE5-4AE3-9D7F-0994AADFB1D2}" type="presParOf" srcId="{913608A0-79D9-4906-8A91-EFEAF41150BD}" destId="{264153B1-F1ED-41F8-A64D-093A108A9638}" srcOrd="8" destOrd="0" presId="urn:microsoft.com/office/officeart/2005/8/layout/radial5"/>
    <dgm:cxn modelId="{1B70CE2F-A59A-4B65-BE9E-E80896A4E2E9}" type="presParOf" srcId="{913608A0-79D9-4906-8A91-EFEAF41150BD}" destId="{3F6F7A50-4B59-4425-A896-207538387154}" srcOrd="9" destOrd="0" presId="urn:microsoft.com/office/officeart/2005/8/layout/radial5"/>
    <dgm:cxn modelId="{41E933BB-E084-4EEB-BEB4-BAEBC3F15CB0}" type="presParOf" srcId="{3F6F7A50-4B59-4425-A896-207538387154}" destId="{781B1981-0F9E-4CAD-8AB7-2DD2564A7475}" srcOrd="0" destOrd="0" presId="urn:microsoft.com/office/officeart/2005/8/layout/radial5"/>
    <dgm:cxn modelId="{B9B02DC5-CB99-44A3-8721-564B15D73540}" type="presParOf" srcId="{913608A0-79D9-4906-8A91-EFEAF41150BD}" destId="{7F013BE8-4704-4749-B293-D6D90C3B053C}" srcOrd="10" destOrd="0" presId="urn:microsoft.com/office/officeart/2005/8/layout/radial5"/>
    <dgm:cxn modelId="{42D6E9EC-2553-42E4-BEEC-E9F4B970759D}" type="presParOf" srcId="{913608A0-79D9-4906-8A91-EFEAF41150BD}" destId="{F17F5F76-83E1-48A3-AE4D-F96D5949C216}" srcOrd="11" destOrd="0" presId="urn:microsoft.com/office/officeart/2005/8/layout/radial5"/>
    <dgm:cxn modelId="{BBDC9BD1-3CD6-4662-A2FE-7CB791701F75}" type="presParOf" srcId="{F17F5F76-83E1-48A3-AE4D-F96D5949C216}" destId="{0E9C4486-10FA-44D2-9362-6AA782F7E0AC}" srcOrd="0" destOrd="0" presId="urn:microsoft.com/office/officeart/2005/8/layout/radial5"/>
    <dgm:cxn modelId="{B3604167-955B-4831-8935-7A705EE7EF6C}" type="presParOf" srcId="{913608A0-79D9-4906-8A91-EFEAF41150BD}" destId="{8556575A-F08B-401D-B57D-2C9446D9FF78}" srcOrd="12" destOrd="0" presId="urn:microsoft.com/office/officeart/2005/8/layout/radial5"/>
  </dgm:cxnLst>
  <dgm:bg/>
  <dgm:whole>
    <a:ln>
      <a:solidFill>
        <a:srgbClr val="224F5C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8FA48-EB2A-40E8-8C25-B6236782A6B1}" type="doc">
      <dgm:prSet loTypeId="urn:microsoft.com/office/officeart/2005/8/layout/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766EF6B8-10B7-453C-ADB2-461E49E0BC6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Search </a:t>
          </a:r>
          <a:r>
            <a:rPr lang="pt-BR" sz="1000" dirty="0" err="1"/>
            <a:t>dataset</a:t>
          </a:r>
          <a:endParaRPr lang="pt-BR" sz="1000" dirty="0"/>
        </a:p>
      </dgm:t>
    </dgm:pt>
    <dgm:pt modelId="{A761AA43-62A5-43DC-A71E-9793D095F480}" type="parTrans" cxnId="{2A6AFA79-2BE5-4A17-81F5-E651B92655DC}">
      <dgm:prSet/>
      <dgm:spPr/>
      <dgm:t>
        <a:bodyPr/>
        <a:lstStyle/>
        <a:p>
          <a:endParaRPr lang="pt-BR" sz="1000"/>
        </a:p>
      </dgm:t>
    </dgm:pt>
    <dgm:pt modelId="{3A4E36F0-C898-48C1-B24D-4A5A98970658}" type="sibTrans" cxnId="{2A6AFA79-2BE5-4A17-81F5-E651B92655DC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gm:t>
    </dgm:pt>
    <dgm:pt modelId="{F117D5E1-0FE1-4E68-9CE6-6097BC1E84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 err="1"/>
            <a:t>Extract</a:t>
          </a:r>
          <a:r>
            <a:rPr lang="pt-BR" sz="1000" dirty="0"/>
            <a:t> </a:t>
          </a:r>
          <a:r>
            <a:rPr lang="pt-BR" sz="1000" dirty="0" err="1"/>
            <a:t>the</a:t>
          </a:r>
          <a:r>
            <a:rPr lang="pt-BR" sz="1000" dirty="0"/>
            <a:t> </a:t>
          </a:r>
          <a:r>
            <a:rPr lang="pt-BR" sz="1000" dirty="0" err="1"/>
            <a:t>dataset</a:t>
          </a:r>
          <a:r>
            <a:rPr lang="pt-BR" sz="1000" dirty="0"/>
            <a:t> </a:t>
          </a:r>
          <a:r>
            <a:rPr lang="pt-BR" sz="1000" dirty="0" err="1"/>
            <a:t>from</a:t>
          </a:r>
          <a:r>
            <a:rPr lang="pt-BR" sz="1000" dirty="0"/>
            <a:t> in open </a:t>
          </a:r>
          <a:r>
            <a:rPr lang="pt-BR" sz="1000" dirty="0" err="1"/>
            <a:t>sources</a:t>
          </a:r>
          <a:endParaRPr lang="pt-BR" sz="1000" dirty="0"/>
        </a:p>
      </dgm:t>
    </dgm:pt>
    <dgm:pt modelId="{C6708FB6-6422-4125-BE8B-078AFF44C340}" type="parTrans" cxnId="{E4546F9A-CEEE-4D21-98E5-0F2ECA7F45C7}">
      <dgm:prSet/>
      <dgm:spPr/>
      <dgm:t>
        <a:bodyPr/>
        <a:lstStyle/>
        <a:p>
          <a:endParaRPr lang="pt-BR" sz="1000"/>
        </a:p>
      </dgm:t>
    </dgm:pt>
    <dgm:pt modelId="{6B6DE9F5-6DA8-42EF-9CAA-81175AD0EF5E}" type="sibTrans" cxnId="{E4546F9A-CEEE-4D21-98E5-0F2ECA7F45C7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000"/>
        </a:p>
      </dgm:t>
    </dgm:pt>
    <dgm:pt modelId="{DE71C748-228F-4434-BD15-E2862395AB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Data Wrangling </a:t>
          </a:r>
          <a:r>
            <a:rPr lang="pt-BR" sz="1000" dirty="0" err="1"/>
            <a:t>using</a:t>
          </a:r>
          <a:r>
            <a:rPr lang="pt-BR" sz="1000" dirty="0"/>
            <a:t> </a:t>
          </a:r>
          <a:r>
            <a:rPr lang="pt-BR" sz="1000" dirty="0" err="1"/>
            <a:t>excel</a:t>
          </a:r>
          <a:r>
            <a:rPr lang="pt-BR" sz="1000" dirty="0"/>
            <a:t> </a:t>
          </a:r>
          <a:r>
            <a:rPr lang="pt-BR" sz="1000" dirty="0" err="1"/>
            <a:t>and</a:t>
          </a:r>
          <a:r>
            <a:rPr lang="pt-BR" sz="1000" dirty="0"/>
            <a:t> Python</a:t>
          </a:r>
        </a:p>
      </dgm:t>
    </dgm:pt>
    <dgm:pt modelId="{02AED29F-7536-4AE3-8500-2E4DE349A94F}" type="parTrans" cxnId="{9F9B911B-CA44-42F3-A3DA-0C97D424ABBE}">
      <dgm:prSet/>
      <dgm:spPr/>
      <dgm:t>
        <a:bodyPr/>
        <a:lstStyle/>
        <a:p>
          <a:endParaRPr lang="pt-BR" sz="1000"/>
        </a:p>
      </dgm:t>
    </dgm:pt>
    <dgm:pt modelId="{48493956-1D70-4B99-AA81-44E7DBC7AAE2}" type="sibTrans" cxnId="{9F9B911B-CA44-42F3-A3DA-0C97D424ABBE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000"/>
        </a:p>
      </dgm:t>
    </dgm:pt>
    <dgm:pt modelId="{561DF0FF-5247-4073-8284-5CB7048E54B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 err="1"/>
            <a:t>Loading</a:t>
          </a:r>
          <a:r>
            <a:rPr lang="pt-BR" sz="1000" dirty="0"/>
            <a:t> </a:t>
          </a:r>
          <a:r>
            <a:rPr lang="pt-BR" sz="1000" dirty="0" err="1"/>
            <a:t>used</a:t>
          </a:r>
          <a:r>
            <a:rPr lang="pt-BR" sz="1000" dirty="0"/>
            <a:t> </a:t>
          </a:r>
          <a:r>
            <a:rPr lang="pt-BR" sz="1000" dirty="0" err="1"/>
            <a:t>to</a:t>
          </a:r>
          <a:r>
            <a:rPr lang="pt-BR" sz="1000" dirty="0"/>
            <a:t> </a:t>
          </a:r>
          <a:r>
            <a:rPr lang="pt-BR" sz="1000" dirty="0" err="1"/>
            <a:t>import</a:t>
          </a:r>
          <a:r>
            <a:rPr lang="pt-BR" sz="1000" dirty="0"/>
            <a:t> </a:t>
          </a:r>
          <a:r>
            <a:rPr lang="pt-BR" sz="1000" dirty="0" err="1"/>
            <a:t>the</a:t>
          </a:r>
          <a:r>
            <a:rPr lang="pt-BR" sz="1000" dirty="0"/>
            <a:t> data </a:t>
          </a:r>
          <a:r>
            <a:rPr lang="pt-BR" sz="1000" dirty="0" err="1"/>
            <a:t>to</a:t>
          </a:r>
          <a:r>
            <a:rPr lang="pt-BR" sz="1000" dirty="0"/>
            <a:t> Power BI</a:t>
          </a:r>
        </a:p>
      </dgm:t>
    </dgm:pt>
    <dgm:pt modelId="{56DC44EB-30FA-4474-B6B6-DCAE32ABF9EC}" type="parTrans" cxnId="{0BA1032A-9DC7-4907-BCD6-2D56BD498691}">
      <dgm:prSet/>
      <dgm:spPr/>
      <dgm:t>
        <a:bodyPr/>
        <a:lstStyle/>
        <a:p>
          <a:endParaRPr lang="pt-BR" sz="1000"/>
        </a:p>
      </dgm:t>
    </dgm:pt>
    <dgm:pt modelId="{6576BD4F-9F43-4C89-B621-ADA113C191D8}" type="sibTrans" cxnId="{0BA1032A-9DC7-4907-BCD6-2D56BD498691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000"/>
        </a:p>
      </dgm:t>
    </dgm:pt>
    <dgm:pt modelId="{AE689192-E577-4EB4-94CD-7330B8EA879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Dashboard in Power BI</a:t>
          </a:r>
        </a:p>
      </dgm:t>
    </dgm:pt>
    <dgm:pt modelId="{9252EAC7-2901-4A56-8958-B198109E5CAD}" type="parTrans" cxnId="{48872A9F-216D-452D-890C-3AFF0A44C5E2}">
      <dgm:prSet/>
      <dgm:spPr/>
      <dgm:t>
        <a:bodyPr/>
        <a:lstStyle/>
        <a:p>
          <a:endParaRPr lang="pt-BR" sz="1000"/>
        </a:p>
      </dgm:t>
    </dgm:pt>
    <dgm:pt modelId="{A870D0E9-A889-4535-8C7D-D573AE3829B6}" type="sibTrans" cxnId="{48872A9F-216D-452D-890C-3AFF0A44C5E2}">
      <dgm:prSet/>
      <dgm:spPr/>
      <dgm:t>
        <a:bodyPr/>
        <a:lstStyle/>
        <a:p>
          <a:endParaRPr lang="pt-BR" sz="1000"/>
        </a:p>
      </dgm:t>
    </dgm:pt>
    <dgm:pt modelId="{DE85DCDE-8CD7-4D3D-8487-F3F431A3C7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 err="1"/>
            <a:t>Predict</a:t>
          </a:r>
          <a:r>
            <a:rPr lang="pt-BR" sz="1000" dirty="0"/>
            <a:t> </a:t>
          </a:r>
          <a:r>
            <a:rPr lang="pt-BR" sz="1000" dirty="0" err="1"/>
            <a:t>with</a:t>
          </a:r>
          <a:r>
            <a:rPr lang="pt-BR" sz="1000" dirty="0"/>
            <a:t> R tool</a:t>
          </a:r>
        </a:p>
      </dgm:t>
    </dgm:pt>
    <dgm:pt modelId="{BE414502-3F70-4729-A1DA-1B5285FFD424}" type="parTrans" cxnId="{2287DF78-3131-4FF4-9435-409E481E31AA}">
      <dgm:prSet/>
      <dgm:spPr/>
      <dgm:t>
        <a:bodyPr/>
        <a:lstStyle/>
        <a:p>
          <a:endParaRPr lang="pt-BR" sz="1000"/>
        </a:p>
      </dgm:t>
    </dgm:pt>
    <dgm:pt modelId="{8EF58A2E-3ECB-4214-88AB-FD1D2355F367}" type="sibTrans" cxnId="{2287DF78-3131-4FF4-9435-409E481E31AA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000"/>
        </a:p>
      </dgm:t>
    </dgm:pt>
    <dgm:pt modelId="{097B3A29-BE59-48B7-914E-85BDFC966F3C}" type="pres">
      <dgm:prSet presAssocID="{99E8FA48-EB2A-40E8-8C25-B6236782A6B1}" presName="diagram" presStyleCnt="0">
        <dgm:presLayoutVars>
          <dgm:dir/>
          <dgm:resizeHandles val="exact"/>
        </dgm:presLayoutVars>
      </dgm:prSet>
      <dgm:spPr/>
    </dgm:pt>
    <dgm:pt modelId="{ACB89F2F-BFAE-416A-BD3C-913FFD30A7D9}" type="pres">
      <dgm:prSet presAssocID="{766EF6B8-10B7-453C-ADB2-461E49E0BC65}" presName="node" presStyleLbl="node1" presStyleIdx="0" presStyleCnt="6" custLinFactNeighborX="0" custLinFactNeighborY="7995">
        <dgm:presLayoutVars>
          <dgm:bulletEnabled val="1"/>
        </dgm:presLayoutVars>
      </dgm:prSet>
      <dgm:spPr/>
    </dgm:pt>
    <dgm:pt modelId="{D5716777-C0B0-4E5D-8D1B-47D8F5E2A9B1}" type="pres">
      <dgm:prSet presAssocID="{3A4E36F0-C898-48C1-B24D-4A5A98970658}" presName="sibTrans" presStyleLbl="sibTrans2D1" presStyleIdx="0" presStyleCnt="5"/>
      <dgm:spPr>
        <a:xfrm rot="21549793">
          <a:off x="3090906" y="552289"/>
          <a:ext cx="547120" cy="639959"/>
        </a:xfrm>
        <a:prstGeom prst="rightArrow">
          <a:avLst>
            <a:gd name="adj1" fmla="val 60000"/>
            <a:gd name="adj2" fmla="val 50000"/>
          </a:avLst>
        </a:prstGeom>
      </dgm:spPr>
    </dgm:pt>
    <dgm:pt modelId="{60E3AB2F-C6A3-4C67-A253-888D658C115C}" type="pres">
      <dgm:prSet presAssocID="{3A4E36F0-C898-48C1-B24D-4A5A98970658}" presName="connectorText" presStyleLbl="sibTrans2D1" presStyleIdx="0" presStyleCnt="5"/>
      <dgm:spPr/>
    </dgm:pt>
    <dgm:pt modelId="{D0EF1AEF-572E-412F-B73B-42BC642162F6}" type="pres">
      <dgm:prSet presAssocID="{F117D5E1-0FE1-4E68-9CE6-6097BC1E8408}" presName="node" presStyleLbl="node1" presStyleIdx="1" presStyleCnt="6" custLinFactNeighborY="4587">
        <dgm:presLayoutVars>
          <dgm:bulletEnabled val="1"/>
        </dgm:presLayoutVars>
      </dgm:prSet>
      <dgm:spPr/>
    </dgm:pt>
    <dgm:pt modelId="{451D04E2-2CA2-48D8-A797-277EC68031AA}" type="pres">
      <dgm:prSet presAssocID="{6B6DE9F5-6DA8-42EF-9CAA-81175AD0EF5E}" presName="sibTrans" presStyleLbl="sibTrans2D1" presStyleIdx="1" presStyleCnt="5" custLinFactNeighborX="6490" custLinFactNeighborY="4162"/>
      <dgm:spPr/>
    </dgm:pt>
    <dgm:pt modelId="{B00E3339-4956-4FD6-BC2E-99B79A2D7974}" type="pres">
      <dgm:prSet presAssocID="{6B6DE9F5-6DA8-42EF-9CAA-81175AD0EF5E}" presName="connectorText" presStyleLbl="sibTrans2D1" presStyleIdx="1" presStyleCnt="5"/>
      <dgm:spPr/>
    </dgm:pt>
    <dgm:pt modelId="{E959DC1C-B757-4655-9EEE-9E695E58D2AA}" type="pres">
      <dgm:prSet presAssocID="{DE71C748-228F-4434-BD15-E2862395AB2B}" presName="node" presStyleLbl="node1" presStyleIdx="2" presStyleCnt="6">
        <dgm:presLayoutVars>
          <dgm:bulletEnabled val="1"/>
        </dgm:presLayoutVars>
      </dgm:prSet>
      <dgm:spPr/>
    </dgm:pt>
    <dgm:pt modelId="{B5D9FFD5-E2F9-42A8-B1AB-AFC413BE8101}" type="pres">
      <dgm:prSet presAssocID="{48493956-1D70-4B99-AA81-44E7DBC7AAE2}" presName="sibTrans" presStyleLbl="sibTrans2D1" presStyleIdx="2" presStyleCnt="5"/>
      <dgm:spPr/>
    </dgm:pt>
    <dgm:pt modelId="{6E132E07-AE67-44A6-8690-63693BBD37F5}" type="pres">
      <dgm:prSet presAssocID="{48493956-1D70-4B99-AA81-44E7DBC7AAE2}" presName="connectorText" presStyleLbl="sibTrans2D1" presStyleIdx="2" presStyleCnt="5"/>
      <dgm:spPr/>
    </dgm:pt>
    <dgm:pt modelId="{3F1B00AA-1E10-479D-B84E-E319234B514D}" type="pres">
      <dgm:prSet presAssocID="{DE85DCDE-8CD7-4D3D-8487-F3F431A3C72B}" presName="node" presStyleLbl="node1" presStyleIdx="3" presStyleCnt="6">
        <dgm:presLayoutVars>
          <dgm:bulletEnabled val="1"/>
        </dgm:presLayoutVars>
      </dgm:prSet>
      <dgm:spPr/>
    </dgm:pt>
    <dgm:pt modelId="{9ECE64E0-7D48-4076-B1D6-7A6CCA5D7E12}" type="pres">
      <dgm:prSet presAssocID="{8EF58A2E-3ECB-4214-88AB-FD1D2355F367}" presName="sibTrans" presStyleLbl="sibTrans2D1" presStyleIdx="3" presStyleCnt="5"/>
      <dgm:spPr/>
    </dgm:pt>
    <dgm:pt modelId="{CB412919-ACE4-4DFF-8348-18FA0574E845}" type="pres">
      <dgm:prSet presAssocID="{8EF58A2E-3ECB-4214-88AB-FD1D2355F367}" presName="connectorText" presStyleLbl="sibTrans2D1" presStyleIdx="3" presStyleCnt="5"/>
      <dgm:spPr/>
    </dgm:pt>
    <dgm:pt modelId="{6170E24E-9B2E-4106-98C9-FDB50194783C}" type="pres">
      <dgm:prSet presAssocID="{561DF0FF-5247-4073-8284-5CB7048E54B8}" presName="node" presStyleLbl="node1" presStyleIdx="4" presStyleCnt="6">
        <dgm:presLayoutVars>
          <dgm:bulletEnabled val="1"/>
        </dgm:presLayoutVars>
      </dgm:prSet>
      <dgm:spPr/>
    </dgm:pt>
    <dgm:pt modelId="{AF9E18F6-C004-41FC-97FA-EFA54962E469}" type="pres">
      <dgm:prSet presAssocID="{6576BD4F-9F43-4C89-B621-ADA113C191D8}" presName="sibTrans" presStyleLbl="sibTrans2D1" presStyleIdx="4" presStyleCnt="5"/>
      <dgm:spPr/>
    </dgm:pt>
    <dgm:pt modelId="{59449E3E-5C92-4404-A953-51F712AF12C6}" type="pres">
      <dgm:prSet presAssocID="{6576BD4F-9F43-4C89-B621-ADA113C191D8}" presName="connectorText" presStyleLbl="sibTrans2D1" presStyleIdx="4" presStyleCnt="5"/>
      <dgm:spPr/>
    </dgm:pt>
    <dgm:pt modelId="{E9070401-A6C4-4BB6-BFE8-5E6A08D42E4C}" type="pres">
      <dgm:prSet presAssocID="{AE689192-E577-4EB4-94CD-7330B8EA8795}" presName="node" presStyleLbl="node1" presStyleIdx="5" presStyleCnt="6">
        <dgm:presLayoutVars>
          <dgm:bulletEnabled val="1"/>
        </dgm:presLayoutVars>
      </dgm:prSet>
      <dgm:spPr/>
    </dgm:pt>
  </dgm:ptLst>
  <dgm:cxnLst>
    <dgm:cxn modelId="{9B929718-826D-44ED-975D-E722DC661B74}" type="presOf" srcId="{8EF58A2E-3ECB-4214-88AB-FD1D2355F367}" destId="{9ECE64E0-7D48-4076-B1D6-7A6CCA5D7E12}" srcOrd="0" destOrd="0" presId="urn:microsoft.com/office/officeart/2005/8/layout/process5"/>
    <dgm:cxn modelId="{9F9B911B-CA44-42F3-A3DA-0C97D424ABBE}" srcId="{99E8FA48-EB2A-40E8-8C25-B6236782A6B1}" destId="{DE71C748-228F-4434-BD15-E2862395AB2B}" srcOrd="2" destOrd="0" parTransId="{02AED29F-7536-4AE3-8500-2E4DE349A94F}" sibTransId="{48493956-1D70-4B99-AA81-44E7DBC7AAE2}"/>
    <dgm:cxn modelId="{E3400C1E-9E1A-409C-A64A-6EE0AF000404}" type="presOf" srcId="{6B6DE9F5-6DA8-42EF-9CAA-81175AD0EF5E}" destId="{451D04E2-2CA2-48D8-A797-277EC68031AA}" srcOrd="0" destOrd="0" presId="urn:microsoft.com/office/officeart/2005/8/layout/process5"/>
    <dgm:cxn modelId="{C4F92F25-B97B-4F1B-BEE5-AFE94C1FCAB3}" type="presOf" srcId="{F117D5E1-0FE1-4E68-9CE6-6097BC1E8408}" destId="{D0EF1AEF-572E-412F-B73B-42BC642162F6}" srcOrd="0" destOrd="0" presId="urn:microsoft.com/office/officeart/2005/8/layout/process5"/>
    <dgm:cxn modelId="{0BA1032A-9DC7-4907-BCD6-2D56BD498691}" srcId="{99E8FA48-EB2A-40E8-8C25-B6236782A6B1}" destId="{561DF0FF-5247-4073-8284-5CB7048E54B8}" srcOrd="4" destOrd="0" parTransId="{56DC44EB-30FA-4474-B6B6-DCAE32ABF9EC}" sibTransId="{6576BD4F-9F43-4C89-B621-ADA113C191D8}"/>
    <dgm:cxn modelId="{39E9942D-61B3-4789-8863-2EE454061DBC}" type="presOf" srcId="{6B6DE9F5-6DA8-42EF-9CAA-81175AD0EF5E}" destId="{B00E3339-4956-4FD6-BC2E-99B79A2D7974}" srcOrd="1" destOrd="0" presId="urn:microsoft.com/office/officeart/2005/8/layout/process5"/>
    <dgm:cxn modelId="{21723D39-EE8C-4DA6-94D2-57D25E36E3AE}" type="presOf" srcId="{6576BD4F-9F43-4C89-B621-ADA113C191D8}" destId="{AF9E18F6-C004-41FC-97FA-EFA54962E469}" srcOrd="0" destOrd="0" presId="urn:microsoft.com/office/officeart/2005/8/layout/process5"/>
    <dgm:cxn modelId="{29A52046-B3B6-4D02-B236-00677781BB02}" type="presOf" srcId="{DE71C748-228F-4434-BD15-E2862395AB2B}" destId="{E959DC1C-B757-4655-9EEE-9E695E58D2AA}" srcOrd="0" destOrd="0" presId="urn:microsoft.com/office/officeart/2005/8/layout/process5"/>
    <dgm:cxn modelId="{B4E52E73-62B1-4B10-B538-E32E6F59C9C7}" type="presOf" srcId="{48493956-1D70-4B99-AA81-44E7DBC7AAE2}" destId="{6E132E07-AE67-44A6-8690-63693BBD37F5}" srcOrd="1" destOrd="0" presId="urn:microsoft.com/office/officeart/2005/8/layout/process5"/>
    <dgm:cxn modelId="{9D1C0654-C32E-4B82-9A06-30576DD076D9}" type="presOf" srcId="{6576BD4F-9F43-4C89-B621-ADA113C191D8}" destId="{59449E3E-5C92-4404-A953-51F712AF12C6}" srcOrd="1" destOrd="0" presId="urn:microsoft.com/office/officeart/2005/8/layout/process5"/>
    <dgm:cxn modelId="{A9EB8158-4687-4BD2-839D-BE044B99FC9E}" type="presOf" srcId="{99E8FA48-EB2A-40E8-8C25-B6236782A6B1}" destId="{097B3A29-BE59-48B7-914E-85BDFC966F3C}" srcOrd="0" destOrd="0" presId="urn:microsoft.com/office/officeart/2005/8/layout/process5"/>
    <dgm:cxn modelId="{2287DF78-3131-4FF4-9435-409E481E31AA}" srcId="{99E8FA48-EB2A-40E8-8C25-B6236782A6B1}" destId="{DE85DCDE-8CD7-4D3D-8487-F3F431A3C72B}" srcOrd="3" destOrd="0" parTransId="{BE414502-3F70-4729-A1DA-1B5285FFD424}" sibTransId="{8EF58A2E-3ECB-4214-88AB-FD1D2355F367}"/>
    <dgm:cxn modelId="{2A6AFA79-2BE5-4A17-81F5-E651B92655DC}" srcId="{99E8FA48-EB2A-40E8-8C25-B6236782A6B1}" destId="{766EF6B8-10B7-453C-ADB2-461E49E0BC65}" srcOrd="0" destOrd="0" parTransId="{A761AA43-62A5-43DC-A71E-9793D095F480}" sibTransId="{3A4E36F0-C898-48C1-B24D-4A5A98970658}"/>
    <dgm:cxn modelId="{F9CC7797-6A1F-4884-A05E-76FF9258B050}" type="presOf" srcId="{766EF6B8-10B7-453C-ADB2-461E49E0BC65}" destId="{ACB89F2F-BFAE-416A-BD3C-913FFD30A7D9}" srcOrd="0" destOrd="0" presId="urn:microsoft.com/office/officeart/2005/8/layout/process5"/>
    <dgm:cxn modelId="{C6BBF697-E2D7-4AC6-BAFB-E08604D62D9F}" type="presOf" srcId="{AE689192-E577-4EB4-94CD-7330B8EA8795}" destId="{E9070401-A6C4-4BB6-BFE8-5E6A08D42E4C}" srcOrd="0" destOrd="0" presId="urn:microsoft.com/office/officeart/2005/8/layout/process5"/>
    <dgm:cxn modelId="{E4546F9A-CEEE-4D21-98E5-0F2ECA7F45C7}" srcId="{99E8FA48-EB2A-40E8-8C25-B6236782A6B1}" destId="{F117D5E1-0FE1-4E68-9CE6-6097BC1E8408}" srcOrd="1" destOrd="0" parTransId="{C6708FB6-6422-4125-BE8B-078AFF44C340}" sibTransId="{6B6DE9F5-6DA8-42EF-9CAA-81175AD0EF5E}"/>
    <dgm:cxn modelId="{90AE089B-8646-4024-8E7E-B0F40DF1A54E}" type="presOf" srcId="{3A4E36F0-C898-48C1-B24D-4A5A98970658}" destId="{D5716777-C0B0-4E5D-8D1B-47D8F5E2A9B1}" srcOrd="0" destOrd="0" presId="urn:microsoft.com/office/officeart/2005/8/layout/process5"/>
    <dgm:cxn modelId="{48872A9F-216D-452D-890C-3AFF0A44C5E2}" srcId="{99E8FA48-EB2A-40E8-8C25-B6236782A6B1}" destId="{AE689192-E577-4EB4-94CD-7330B8EA8795}" srcOrd="5" destOrd="0" parTransId="{9252EAC7-2901-4A56-8958-B198109E5CAD}" sibTransId="{A870D0E9-A889-4535-8C7D-D573AE3829B6}"/>
    <dgm:cxn modelId="{4FCA7AD7-D657-4F65-B4BD-92F17BCBA908}" type="presOf" srcId="{3A4E36F0-C898-48C1-B24D-4A5A98970658}" destId="{60E3AB2F-C6A3-4C67-A253-888D658C115C}" srcOrd="1" destOrd="0" presId="urn:microsoft.com/office/officeart/2005/8/layout/process5"/>
    <dgm:cxn modelId="{D312B4D9-D0FB-4ADA-9C9A-7BE404678C9D}" type="presOf" srcId="{48493956-1D70-4B99-AA81-44E7DBC7AAE2}" destId="{B5D9FFD5-E2F9-42A8-B1AB-AFC413BE8101}" srcOrd="0" destOrd="0" presId="urn:microsoft.com/office/officeart/2005/8/layout/process5"/>
    <dgm:cxn modelId="{5EC591DC-5E17-45BD-A01B-52890D023E62}" type="presOf" srcId="{561DF0FF-5247-4073-8284-5CB7048E54B8}" destId="{6170E24E-9B2E-4106-98C9-FDB50194783C}" srcOrd="0" destOrd="0" presId="urn:microsoft.com/office/officeart/2005/8/layout/process5"/>
    <dgm:cxn modelId="{AEDD73FC-D5CB-441C-9089-511C5377D399}" type="presOf" srcId="{DE85DCDE-8CD7-4D3D-8487-F3F431A3C72B}" destId="{3F1B00AA-1E10-479D-B84E-E319234B514D}" srcOrd="0" destOrd="0" presId="urn:microsoft.com/office/officeart/2005/8/layout/process5"/>
    <dgm:cxn modelId="{C543A3FD-BD2C-4D8F-8098-62AE47109AB6}" type="presOf" srcId="{8EF58A2E-3ECB-4214-88AB-FD1D2355F367}" destId="{CB412919-ACE4-4DFF-8348-18FA0574E845}" srcOrd="1" destOrd="0" presId="urn:microsoft.com/office/officeart/2005/8/layout/process5"/>
    <dgm:cxn modelId="{41456F1F-9FBB-4BEC-B432-169AE1B6D458}" type="presParOf" srcId="{097B3A29-BE59-48B7-914E-85BDFC966F3C}" destId="{ACB89F2F-BFAE-416A-BD3C-913FFD30A7D9}" srcOrd="0" destOrd="0" presId="urn:microsoft.com/office/officeart/2005/8/layout/process5"/>
    <dgm:cxn modelId="{574BAAB7-4D7F-4C77-97FC-D236FC7A093A}" type="presParOf" srcId="{097B3A29-BE59-48B7-914E-85BDFC966F3C}" destId="{D5716777-C0B0-4E5D-8D1B-47D8F5E2A9B1}" srcOrd="1" destOrd="0" presId="urn:microsoft.com/office/officeart/2005/8/layout/process5"/>
    <dgm:cxn modelId="{10B7F84F-01DF-4B46-885B-A6FF510E8A5D}" type="presParOf" srcId="{D5716777-C0B0-4E5D-8D1B-47D8F5E2A9B1}" destId="{60E3AB2F-C6A3-4C67-A253-888D658C115C}" srcOrd="0" destOrd="0" presId="urn:microsoft.com/office/officeart/2005/8/layout/process5"/>
    <dgm:cxn modelId="{D8C30BE4-9029-49F6-BEF3-2283AE8A9F32}" type="presParOf" srcId="{097B3A29-BE59-48B7-914E-85BDFC966F3C}" destId="{D0EF1AEF-572E-412F-B73B-42BC642162F6}" srcOrd="2" destOrd="0" presId="urn:microsoft.com/office/officeart/2005/8/layout/process5"/>
    <dgm:cxn modelId="{57C94FCE-774F-4A39-AFCF-6D471BFE0EC0}" type="presParOf" srcId="{097B3A29-BE59-48B7-914E-85BDFC966F3C}" destId="{451D04E2-2CA2-48D8-A797-277EC68031AA}" srcOrd="3" destOrd="0" presId="urn:microsoft.com/office/officeart/2005/8/layout/process5"/>
    <dgm:cxn modelId="{385F74BD-8ED1-4050-9F87-716FEE4658AE}" type="presParOf" srcId="{451D04E2-2CA2-48D8-A797-277EC68031AA}" destId="{B00E3339-4956-4FD6-BC2E-99B79A2D7974}" srcOrd="0" destOrd="0" presId="urn:microsoft.com/office/officeart/2005/8/layout/process5"/>
    <dgm:cxn modelId="{1BCF96A4-9A56-4FF8-A1A4-22AA60C022B6}" type="presParOf" srcId="{097B3A29-BE59-48B7-914E-85BDFC966F3C}" destId="{E959DC1C-B757-4655-9EEE-9E695E58D2AA}" srcOrd="4" destOrd="0" presId="urn:microsoft.com/office/officeart/2005/8/layout/process5"/>
    <dgm:cxn modelId="{A1265308-5C28-426D-8AB9-0E192C68F627}" type="presParOf" srcId="{097B3A29-BE59-48B7-914E-85BDFC966F3C}" destId="{B5D9FFD5-E2F9-42A8-B1AB-AFC413BE8101}" srcOrd="5" destOrd="0" presId="urn:microsoft.com/office/officeart/2005/8/layout/process5"/>
    <dgm:cxn modelId="{124BEFE0-617E-45C0-8400-34CA79EDEA89}" type="presParOf" srcId="{B5D9FFD5-E2F9-42A8-B1AB-AFC413BE8101}" destId="{6E132E07-AE67-44A6-8690-63693BBD37F5}" srcOrd="0" destOrd="0" presId="urn:microsoft.com/office/officeart/2005/8/layout/process5"/>
    <dgm:cxn modelId="{A6E71EF7-A446-4021-BE33-DA0FD8BC574A}" type="presParOf" srcId="{097B3A29-BE59-48B7-914E-85BDFC966F3C}" destId="{3F1B00AA-1E10-479D-B84E-E319234B514D}" srcOrd="6" destOrd="0" presId="urn:microsoft.com/office/officeart/2005/8/layout/process5"/>
    <dgm:cxn modelId="{E1B12D4E-8555-4FD0-BD46-B114E76D32F0}" type="presParOf" srcId="{097B3A29-BE59-48B7-914E-85BDFC966F3C}" destId="{9ECE64E0-7D48-4076-B1D6-7A6CCA5D7E12}" srcOrd="7" destOrd="0" presId="urn:microsoft.com/office/officeart/2005/8/layout/process5"/>
    <dgm:cxn modelId="{9D5ABAD8-42EB-425C-898E-59BDA968CC23}" type="presParOf" srcId="{9ECE64E0-7D48-4076-B1D6-7A6CCA5D7E12}" destId="{CB412919-ACE4-4DFF-8348-18FA0574E845}" srcOrd="0" destOrd="0" presId="urn:microsoft.com/office/officeart/2005/8/layout/process5"/>
    <dgm:cxn modelId="{39B5BC06-3BEF-460C-8DF6-735D9DF8E5C1}" type="presParOf" srcId="{097B3A29-BE59-48B7-914E-85BDFC966F3C}" destId="{6170E24E-9B2E-4106-98C9-FDB50194783C}" srcOrd="8" destOrd="0" presId="urn:microsoft.com/office/officeart/2005/8/layout/process5"/>
    <dgm:cxn modelId="{34DFCA43-A848-4E05-888B-DEE8128E7A97}" type="presParOf" srcId="{097B3A29-BE59-48B7-914E-85BDFC966F3C}" destId="{AF9E18F6-C004-41FC-97FA-EFA54962E469}" srcOrd="9" destOrd="0" presId="urn:microsoft.com/office/officeart/2005/8/layout/process5"/>
    <dgm:cxn modelId="{B5E8C2E5-3160-4406-AF35-7F846A0AB68F}" type="presParOf" srcId="{AF9E18F6-C004-41FC-97FA-EFA54962E469}" destId="{59449E3E-5C92-4404-A953-51F712AF12C6}" srcOrd="0" destOrd="0" presId="urn:microsoft.com/office/officeart/2005/8/layout/process5"/>
    <dgm:cxn modelId="{776B8CFF-CFF6-4C68-956B-DBC7DF5B3A3E}" type="presParOf" srcId="{097B3A29-BE59-48B7-914E-85BDFC966F3C}" destId="{E9070401-A6C4-4BB6-BFE8-5E6A08D42E4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71EB02-4D03-4DF1-8BA3-CC17856F3B3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B12DFD-E913-4D27-95AE-EA5E74CAC42F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pt-BR" sz="1100" dirty="0"/>
            <a:t>Green Energy</a:t>
          </a:r>
        </a:p>
      </dgm:t>
    </dgm:pt>
    <dgm:pt modelId="{3F6048F7-C1BF-4705-BB68-9D55F3C8991A}" type="parTrans" cxnId="{3CCC3816-072E-4DEA-A9AD-95CDFB9AEA05}">
      <dgm:prSet/>
      <dgm:spPr/>
      <dgm:t>
        <a:bodyPr/>
        <a:lstStyle/>
        <a:p>
          <a:endParaRPr lang="pt-BR" sz="1050"/>
        </a:p>
      </dgm:t>
    </dgm:pt>
    <dgm:pt modelId="{2A7FF43B-25E2-491A-8ACC-EDC8BF0D6EBB}" type="sibTrans" cxnId="{3CCC3816-072E-4DEA-A9AD-95CDFB9AEA05}">
      <dgm:prSet/>
      <dgm:spPr/>
      <dgm:t>
        <a:bodyPr/>
        <a:lstStyle/>
        <a:p>
          <a:endParaRPr lang="pt-BR" sz="1050"/>
        </a:p>
      </dgm:t>
    </dgm:pt>
    <dgm:pt modelId="{37BFAA91-6725-49E1-AC7B-DE1ED2491C9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Transportation</a:t>
          </a:r>
        </a:p>
      </dgm:t>
    </dgm:pt>
    <dgm:pt modelId="{89DA2369-5D43-4CB8-A994-A5D634A6E17B}" type="parTrans" cxnId="{172435B5-0B2A-41B9-BBAA-CFB2E486A1B4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8A2FEDB8-B74D-4B04-B25C-5104B545954C}" type="sibTrans" cxnId="{172435B5-0B2A-41B9-BBAA-CFB2E486A1B4}">
      <dgm:prSet/>
      <dgm:spPr/>
      <dgm:t>
        <a:bodyPr/>
        <a:lstStyle/>
        <a:p>
          <a:endParaRPr lang="pt-BR" sz="1050"/>
        </a:p>
      </dgm:t>
    </dgm:pt>
    <dgm:pt modelId="{3B1FFD1F-B1A7-4949-9946-125DFD0835C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 err="1"/>
            <a:t>Environment</a:t>
          </a:r>
          <a:endParaRPr lang="pt-BR" sz="1000" dirty="0"/>
        </a:p>
      </dgm:t>
    </dgm:pt>
    <dgm:pt modelId="{806E8584-4597-47C1-ACA5-6022B18DC349}" type="parTrans" cxnId="{DA6629AC-5998-4C8E-9136-41221ABD9948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7B000668-1DF1-440F-9B4F-6591C53205FD}" type="sibTrans" cxnId="{DA6629AC-5998-4C8E-9136-41221ABD9948}">
      <dgm:prSet/>
      <dgm:spPr/>
      <dgm:t>
        <a:bodyPr/>
        <a:lstStyle/>
        <a:p>
          <a:endParaRPr lang="pt-BR" sz="1050"/>
        </a:p>
      </dgm:t>
    </dgm:pt>
    <dgm:pt modelId="{F77D6A62-1CEA-43A6-A053-ABCCB7C9003B}">
      <dgm:prSet phldrT="[Texto]"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New Technologies</a:t>
          </a:r>
        </a:p>
      </dgm:t>
    </dgm:pt>
    <dgm:pt modelId="{0AC8C558-B0C4-4307-A6E2-1F66C4B31061}" type="parTrans" cxnId="{C8AFA4E0-1D8F-4E18-80B4-E8EFD68F0CD0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330BA561-F485-44AA-8DA0-8B02D670AC37}" type="sibTrans" cxnId="{C8AFA4E0-1D8F-4E18-80B4-E8EFD68F0CD0}">
      <dgm:prSet/>
      <dgm:spPr/>
      <dgm:t>
        <a:bodyPr/>
        <a:lstStyle/>
        <a:p>
          <a:endParaRPr lang="pt-BR" sz="1050"/>
        </a:p>
      </dgm:t>
    </dgm:pt>
    <dgm:pt modelId="{F3FB2584-9A80-4C8A-8C4C-68BC95BDADB2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Life </a:t>
          </a:r>
          <a:r>
            <a:rPr lang="pt-BR" sz="1000" dirty="0" err="1"/>
            <a:t>Quality</a:t>
          </a:r>
          <a:r>
            <a:rPr lang="pt-BR" sz="1000" dirty="0"/>
            <a:t> </a:t>
          </a:r>
        </a:p>
      </dgm:t>
    </dgm:pt>
    <dgm:pt modelId="{4E807FC0-5636-4038-8450-C00CB55769B6}" type="parTrans" cxnId="{AE324BD6-5539-4D90-9143-EB3DA25E0679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91882755-238F-4219-B54C-09818250278C}" type="sibTrans" cxnId="{AE324BD6-5539-4D90-9143-EB3DA25E0679}">
      <dgm:prSet/>
      <dgm:spPr/>
      <dgm:t>
        <a:bodyPr/>
        <a:lstStyle/>
        <a:p>
          <a:endParaRPr lang="pt-BR" sz="1050"/>
        </a:p>
      </dgm:t>
    </dgm:pt>
    <dgm:pt modelId="{DBE82479-EC62-4C4B-AEB4-05DF8EBA82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 err="1"/>
            <a:t>Economy</a:t>
          </a:r>
          <a:endParaRPr lang="pt-BR" sz="1000" dirty="0"/>
        </a:p>
      </dgm:t>
    </dgm:pt>
    <dgm:pt modelId="{FB7ADE79-4185-4CBA-A574-DA4511787C77}" type="parTrans" cxnId="{BCBF5636-A938-4949-9D0A-11BBA721F470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52DF0560-6361-466A-9457-A8730D7759B4}" type="sibTrans" cxnId="{BCBF5636-A938-4949-9D0A-11BBA721F470}">
      <dgm:prSet/>
      <dgm:spPr/>
      <dgm:t>
        <a:bodyPr/>
        <a:lstStyle/>
        <a:p>
          <a:endParaRPr lang="pt-BR" sz="1050"/>
        </a:p>
      </dgm:t>
    </dgm:pt>
    <dgm:pt modelId="{3C7CC6C5-483A-4DB4-85D8-BBA7CE9D6A1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000" dirty="0"/>
            <a:t>Health</a:t>
          </a:r>
        </a:p>
      </dgm:t>
    </dgm:pt>
    <dgm:pt modelId="{20372106-798C-481F-AEE0-BC82A7C39608}" type="parTrans" cxnId="{FD8B1CE6-1717-436E-9993-53C7646CFA92}">
      <dgm:prSet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900"/>
        </a:p>
      </dgm:t>
    </dgm:pt>
    <dgm:pt modelId="{D0602C88-5407-4298-A700-6033074E7633}" type="sibTrans" cxnId="{FD8B1CE6-1717-436E-9993-53C7646CFA92}">
      <dgm:prSet/>
      <dgm:spPr/>
      <dgm:t>
        <a:bodyPr/>
        <a:lstStyle/>
        <a:p>
          <a:endParaRPr lang="pt-BR" sz="1050"/>
        </a:p>
      </dgm:t>
    </dgm:pt>
    <dgm:pt modelId="{913608A0-79D9-4906-8A91-EFEAF41150BD}" type="pres">
      <dgm:prSet presAssocID="{6071EB02-4D03-4DF1-8BA3-CC17856F3B3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D6792F-76D1-4FB8-8BA6-072CB8A55869}" type="pres">
      <dgm:prSet presAssocID="{D3B12DFD-E913-4D27-95AE-EA5E74CAC42F}" presName="centerShape" presStyleLbl="node0" presStyleIdx="0" presStyleCnt="1" custScaleX="146317" custLinFactNeighborX="-660" custLinFactNeighborY="2496"/>
      <dgm:spPr/>
    </dgm:pt>
    <dgm:pt modelId="{39F4E8C2-F94C-40F3-A7BA-E6487CF57B75}" type="pres">
      <dgm:prSet presAssocID="{89DA2369-5D43-4CB8-A994-A5D634A6E17B}" presName="parTrans" presStyleLbl="sibTrans2D1" presStyleIdx="0" presStyleCnt="6"/>
      <dgm:spPr/>
    </dgm:pt>
    <dgm:pt modelId="{40B7FD00-DE69-4A56-817B-E2CD691F4968}" type="pres">
      <dgm:prSet presAssocID="{89DA2369-5D43-4CB8-A994-A5D634A6E17B}" presName="connectorText" presStyleLbl="sibTrans2D1" presStyleIdx="0" presStyleCnt="6"/>
      <dgm:spPr/>
    </dgm:pt>
    <dgm:pt modelId="{9997A954-F86E-4767-B03E-A57F2F4641D7}" type="pres">
      <dgm:prSet presAssocID="{37BFAA91-6725-49E1-AC7B-DE1ED2491C9B}" presName="node" presStyleLbl="node1" presStyleIdx="0" presStyleCnt="6" custScaleX="134638" custScaleY="111294">
        <dgm:presLayoutVars>
          <dgm:bulletEnabled val="1"/>
        </dgm:presLayoutVars>
      </dgm:prSet>
      <dgm:spPr/>
    </dgm:pt>
    <dgm:pt modelId="{BFB55B10-6A3D-4C2A-AA71-68EF174530FB}" type="pres">
      <dgm:prSet presAssocID="{806E8584-4597-47C1-ACA5-6022B18DC349}" presName="parTrans" presStyleLbl="sibTrans2D1" presStyleIdx="1" presStyleCnt="6"/>
      <dgm:spPr/>
    </dgm:pt>
    <dgm:pt modelId="{4935C374-16E6-41FB-A787-0D57015321C8}" type="pres">
      <dgm:prSet presAssocID="{806E8584-4597-47C1-ACA5-6022B18DC349}" presName="connectorText" presStyleLbl="sibTrans2D1" presStyleIdx="1" presStyleCnt="6"/>
      <dgm:spPr/>
    </dgm:pt>
    <dgm:pt modelId="{DEBA8E8E-C316-4713-ACA9-6D27EB2A18E2}" type="pres">
      <dgm:prSet presAssocID="{3B1FFD1F-B1A7-4949-9946-125DFD0835CC}" presName="node" presStyleLbl="node1" presStyleIdx="1" presStyleCnt="6" custScaleX="124578" custScaleY="122299" custRadScaleRad="128284" custRadScaleInc="33989">
        <dgm:presLayoutVars>
          <dgm:bulletEnabled val="1"/>
        </dgm:presLayoutVars>
      </dgm:prSet>
      <dgm:spPr/>
    </dgm:pt>
    <dgm:pt modelId="{14822C6A-3A06-423B-9D33-FAB2EDDCECF7}" type="pres">
      <dgm:prSet presAssocID="{0AC8C558-B0C4-4307-A6E2-1F66C4B31061}" presName="parTrans" presStyleLbl="sibTrans2D1" presStyleIdx="2" presStyleCnt="6"/>
      <dgm:spPr/>
    </dgm:pt>
    <dgm:pt modelId="{4F9D89FE-1271-4A90-B19A-D1890B280367}" type="pres">
      <dgm:prSet presAssocID="{0AC8C558-B0C4-4307-A6E2-1F66C4B31061}" presName="connectorText" presStyleLbl="sibTrans2D1" presStyleIdx="2" presStyleCnt="6"/>
      <dgm:spPr/>
    </dgm:pt>
    <dgm:pt modelId="{E0F99360-08F2-4192-9591-D05706998C55}" type="pres">
      <dgm:prSet presAssocID="{F77D6A62-1CEA-43A6-A053-ABCCB7C9003B}" presName="node" presStyleLbl="node1" presStyleIdx="2" presStyleCnt="6" custScaleX="145039" custRadScaleRad="141101" custRadScaleInc="-2238">
        <dgm:presLayoutVars>
          <dgm:bulletEnabled val="1"/>
        </dgm:presLayoutVars>
      </dgm:prSet>
      <dgm:spPr/>
    </dgm:pt>
    <dgm:pt modelId="{C75C72CA-F32E-45B0-AC12-3B448CAE6CE4}" type="pres">
      <dgm:prSet presAssocID="{4E807FC0-5636-4038-8450-C00CB55769B6}" presName="parTrans" presStyleLbl="sibTrans2D1" presStyleIdx="3" presStyleCnt="6"/>
      <dgm:spPr/>
    </dgm:pt>
    <dgm:pt modelId="{C7E4B940-F067-4395-9976-DA46EA749D3D}" type="pres">
      <dgm:prSet presAssocID="{4E807FC0-5636-4038-8450-C00CB55769B6}" presName="connectorText" presStyleLbl="sibTrans2D1" presStyleIdx="3" presStyleCnt="6"/>
      <dgm:spPr/>
    </dgm:pt>
    <dgm:pt modelId="{264153B1-F1ED-41F8-A64D-093A108A9638}" type="pres">
      <dgm:prSet presAssocID="{F3FB2584-9A80-4C8A-8C4C-68BC95BDADB2}" presName="node" presStyleLbl="node1" presStyleIdx="3" presStyleCnt="6" custScaleX="126198" custRadScaleRad="120075" custRadScaleInc="2738">
        <dgm:presLayoutVars>
          <dgm:bulletEnabled val="1"/>
        </dgm:presLayoutVars>
      </dgm:prSet>
      <dgm:spPr/>
    </dgm:pt>
    <dgm:pt modelId="{3F6F7A50-4B59-4425-A896-207538387154}" type="pres">
      <dgm:prSet presAssocID="{FB7ADE79-4185-4CBA-A574-DA4511787C77}" presName="parTrans" presStyleLbl="sibTrans2D1" presStyleIdx="4" presStyleCnt="6"/>
      <dgm:spPr/>
    </dgm:pt>
    <dgm:pt modelId="{781B1981-0F9E-4CAD-8AB7-2DD2564A7475}" type="pres">
      <dgm:prSet presAssocID="{FB7ADE79-4185-4CBA-A574-DA4511787C77}" presName="connectorText" presStyleLbl="sibTrans2D1" presStyleIdx="4" presStyleCnt="6"/>
      <dgm:spPr/>
    </dgm:pt>
    <dgm:pt modelId="{7F013BE8-4704-4749-B293-D6D90C3B053C}" type="pres">
      <dgm:prSet presAssocID="{DBE82479-EC62-4C4B-AEB4-05DF8EBA8208}" presName="node" presStyleLbl="node1" presStyleIdx="4" presStyleCnt="6" custScaleX="129361" custRadScaleRad="141921" custRadScaleInc="29070">
        <dgm:presLayoutVars>
          <dgm:bulletEnabled val="1"/>
        </dgm:presLayoutVars>
      </dgm:prSet>
      <dgm:spPr/>
    </dgm:pt>
    <dgm:pt modelId="{F17F5F76-83E1-48A3-AE4D-F96D5949C216}" type="pres">
      <dgm:prSet presAssocID="{20372106-798C-481F-AEE0-BC82A7C39608}" presName="parTrans" presStyleLbl="sibTrans2D1" presStyleIdx="5" presStyleCnt="6"/>
      <dgm:spPr/>
    </dgm:pt>
    <dgm:pt modelId="{0E9C4486-10FA-44D2-9362-6AA782F7E0AC}" type="pres">
      <dgm:prSet presAssocID="{20372106-798C-481F-AEE0-BC82A7C39608}" presName="connectorText" presStyleLbl="sibTrans2D1" presStyleIdx="5" presStyleCnt="6"/>
      <dgm:spPr/>
    </dgm:pt>
    <dgm:pt modelId="{8556575A-F08B-401D-B57D-2C9446D9FF78}" type="pres">
      <dgm:prSet presAssocID="{3C7CC6C5-483A-4DB4-85D8-BBA7CE9D6A1C}" presName="node" presStyleLbl="node1" presStyleIdx="5" presStyleCnt="6" custScaleX="123954" custRadScaleRad="128762" custRadScaleInc="-13210">
        <dgm:presLayoutVars>
          <dgm:bulletEnabled val="1"/>
        </dgm:presLayoutVars>
      </dgm:prSet>
      <dgm:spPr/>
    </dgm:pt>
  </dgm:ptLst>
  <dgm:cxnLst>
    <dgm:cxn modelId="{3CCC3816-072E-4DEA-A9AD-95CDFB9AEA05}" srcId="{6071EB02-4D03-4DF1-8BA3-CC17856F3B37}" destId="{D3B12DFD-E913-4D27-95AE-EA5E74CAC42F}" srcOrd="0" destOrd="0" parTransId="{3F6048F7-C1BF-4705-BB68-9D55F3C8991A}" sibTransId="{2A7FF43B-25E2-491A-8ACC-EDC8BF0D6EBB}"/>
    <dgm:cxn modelId="{957FB531-A655-448B-A22D-B27DB5D902A5}" type="presOf" srcId="{FB7ADE79-4185-4CBA-A574-DA4511787C77}" destId="{781B1981-0F9E-4CAD-8AB7-2DD2564A7475}" srcOrd="1" destOrd="0" presId="urn:microsoft.com/office/officeart/2005/8/layout/radial5"/>
    <dgm:cxn modelId="{A06A7835-40A6-4EEB-BB76-A3CEF13714AC}" type="presOf" srcId="{89DA2369-5D43-4CB8-A994-A5D634A6E17B}" destId="{40B7FD00-DE69-4A56-817B-E2CD691F4968}" srcOrd="1" destOrd="0" presId="urn:microsoft.com/office/officeart/2005/8/layout/radial5"/>
    <dgm:cxn modelId="{BCBF5636-A938-4949-9D0A-11BBA721F470}" srcId="{D3B12DFD-E913-4D27-95AE-EA5E74CAC42F}" destId="{DBE82479-EC62-4C4B-AEB4-05DF8EBA8208}" srcOrd="4" destOrd="0" parTransId="{FB7ADE79-4185-4CBA-A574-DA4511787C77}" sibTransId="{52DF0560-6361-466A-9457-A8730D7759B4}"/>
    <dgm:cxn modelId="{ADF01B37-8FC0-400F-A710-1ED501503A43}" type="presOf" srcId="{806E8584-4597-47C1-ACA5-6022B18DC349}" destId="{4935C374-16E6-41FB-A787-0D57015321C8}" srcOrd="1" destOrd="0" presId="urn:microsoft.com/office/officeart/2005/8/layout/radial5"/>
    <dgm:cxn modelId="{43AFC55D-7CC0-4B18-9595-C145210A7750}" type="presOf" srcId="{4E807FC0-5636-4038-8450-C00CB55769B6}" destId="{C7E4B940-F067-4395-9976-DA46EA749D3D}" srcOrd="1" destOrd="0" presId="urn:microsoft.com/office/officeart/2005/8/layout/radial5"/>
    <dgm:cxn modelId="{95E9A243-A025-4861-9CFD-8B6A2DE721F7}" type="presOf" srcId="{37BFAA91-6725-49E1-AC7B-DE1ED2491C9B}" destId="{9997A954-F86E-4767-B03E-A57F2F4641D7}" srcOrd="0" destOrd="0" presId="urn:microsoft.com/office/officeart/2005/8/layout/radial5"/>
    <dgm:cxn modelId="{5F673A57-1EC7-4DC5-96F9-3D558A1E7116}" type="presOf" srcId="{DBE82479-EC62-4C4B-AEB4-05DF8EBA8208}" destId="{7F013BE8-4704-4749-B293-D6D90C3B053C}" srcOrd="0" destOrd="0" presId="urn:microsoft.com/office/officeart/2005/8/layout/radial5"/>
    <dgm:cxn modelId="{03DCFC78-7B65-4342-B887-06FE1AB6F717}" type="presOf" srcId="{89DA2369-5D43-4CB8-A994-A5D634A6E17B}" destId="{39F4E8C2-F94C-40F3-A7BA-E6487CF57B75}" srcOrd="0" destOrd="0" presId="urn:microsoft.com/office/officeart/2005/8/layout/radial5"/>
    <dgm:cxn modelId="{91941B7D-16B3-4349-904B-E136E804E95E}" type="presOf" srcId="{20372106-798C-481F-AEE0-BC82A7C39608}" destId="{0E9C4486-10FA-44D2-9362-6AA782F7E0AC}" srcOrd="1" destOrd="0" presId="urn:microsoft.com/office/officeart/2005/8/layout/radial5"/>
    <dgm:cxn modelId="{3B83D08A-D264-4731-A909-7B2EAC3FE7C3}" type="presOf" srcId="{806E8584-4597-47C1-ACA5-6022B18DC349}" destId="{BFB55B10-6A3D-4C2A-AA71-68EF174530FB}" srcOrd="0" destOrd="0" presId="urn:microsoft.com/office/officeart/2005/8/layout/radial5"/>
    <dgm:cxn modelId="{034F9A94-1E34-4776-B6C1-03904F512586}" type="presOf" srcId="{0AC8C558-B0C4-4307-A6E2-1F66C4B31061}" destId="{14822C6A-3A06-423B-9D33-FAB2EDDCECF7}" srcOrd="0" destOrd="0" presId="urn:microsoft.com/office/officeart/2005/8/layout/radial5"/>
    <dgm:cxn modelId="{B8CC919A-922C-4259-BDC6-D70B0165DF9F}" type="presOf" srcId="{20372106-798C-481F-AEE0-BC82A7C39608}" destId="{F17F5F76-83E1-48A3-AE4D-F96D5949C216}" srcOrd="0" destOrd="0" presId="urn:microsoft.com/office/officeart/2005/8/layout/radial5"/>
    <dgm:cxn modelId="{12BD4F9D-516F-4B7D-A789-6656B8C1A73A}" type="presOf" srcId="{6071EB02-4D03-4DF1-8BA3-CC17856F3B37}" destId="{913608A0-79D9-4906-8A91-EFEAF41150BD}" srcOrd="0" destOrd="0" presId="urn:microsoft.com/office/officeart/2005/8/layout/radial5"/>
    <dgm:cxn modelId="{B65BCD9D-6589-48C2-BC27-F6F0D499B231}" type="presOf" srcId="{F3FB2584-9A80-4C8A-8C4C-68BC95BDADB2}" destId="{264153B1-F1ED-41F8-A64D-093A108A9638}" srcOrd="0" destOrd="0" presId="urn:microsoft.com/office/officeart/2005/8/layout/radial5"/>
    <dgm:cxn modelId="{9986A7AB-81F1-4DBB-8C31-CF550DC36F29}" type="presOf" srcId="{F77D6A62-1CEA-43A6-A053-ABCCB7C9003B}" destId="{E0F99360-08F2-4192-9591-D05706998C55}" srcOrd="0" destOrd="0" presId="urn:microsoft.com/office/officeart/2005/8/layout/radial5"/>
    <dgm:cxn modelId="{DA6629AC-5998-4C8E-9136-41221ABD9948}" srcId="{D3B12DFD-E913-4D27-95AE-EA5E74CAC42F}" destId="{3B1FFD1F-B1A7-4949-9946-125DFD0835CC}" srcOrd="1" destOrd="0" parTransId="{806E8584-4597-47C1-ACA5-6022B18DC349}" sibTransId="{7B000668-1DF1-440F-9B4F-6591C53205FD}"/>
    <dgm:cxn modelId="{172435B5-0B2A-41B9-BBAA-CFB2E486A1B4}" srcId="{D3B12DFD-E913-4D27-95AE-EA5E74CAC42F}" destId="{37BFAA91-6725-49E1-AC7B-DE1ED2491C9B}" srcOrd="0" destOrd="0" parTransId="{89DA2369-5D43-4CB8-A994-A5D634A6E17B}" sibTransId="{8A2FEDB8-B74D-4B04-B25C-5104B545954C}"/>
    <dgm:cxn modelId="{2A7B29BB-5F58-4270-8965-5410502FF094}" type="presOf" srcId="{4E807FC0-5636-4038-8450-C00CB55769B6}" destId="{C75C72CA-F32E-45B0-AC12-3B448CAE6CE4}" srcOrd="0" destOrd="0" presId="urn:microsoft.com/office/officeart/2005/8/layout/radial5"/>
    <dgm:cxn modelId="{931850C6-A459-4489-BF5C-8857615D3F38}" type="presOf" srcId="{3B1FFD1F-B1A7-4949-9946-125DFD0835CC}" destId="{DEBA8E8E-C316-4713-ACA9-6D27EB2A18E2}" srcOrd="0" destOrd="0" presId="urn:microsoft.com/office/officeart/2005/8/layout/radial5"/>
    <dgm:cxn modelId="{0DCCFDCD-E79D-4E07-8CD6-0C8C79C0F6B1}" type="presOf" srcId="{3C7CC6C5-483A-4DB4-85D8-BBA7CE9D6A1C}" destId="{8556575A-F08B-401D-B57D-2C9446D9FF78}" srcOrd="0" destOrd="0" presId="urn:microsoft.com/office/officeart/2005/8/layout/radial5"/>
    <dgm:cxn modelId="{AE324BD6-5539-4D90-9143-EB3DA25E0679}" srcId="{D3B12DFD-E913-4D27-95AE-EA5E74CAC42F}" destId="{F3FB2584-9A80-4C8A-8C4C-68BC95BDADB2}" srcOrd="3" destOrd="0" parTransId="{4E807FC0-5636-4038-8450-C00CB55769B6}" sibTransId="{91882755-238F-4219-B54C-09818250278C}"/>
    <dgm:cxn modelId="{2143F6D8-412C-4D5E-AB1D-AFFB031D305F}" type="presOf" srcId="{D3B12DFD-E913-4D27-95AE-EA5E74CAC42F}" destId="{97D6792F-76D1-4FB8-8BA6-072CB8A55869}" srcOrd="0" destOrd="0" presId="urn:microsoft.com/office/officeart/2005/8/layout/radial5"/>
    <dgm:cxn modelId="{EC4F8EDE-29BD-4B59-BBE8-A55863551867}" type="presOf" srcId="{FB7ADE79-4185-4CBA-A574-DA4511787C77}" destId="{3F6F7A50-4B59-4425-A896-207538387154}" srcOrd="0" destOrd="0" presId="urn:microsoft.com/office/officeart/2005/8/layout/radial5"/>
    <dgm:cxn modelId="{C8AFA4E0-1D8F-4E18-80B4-E8EFD68F0CD0}" srcId="{D3B12DFD-E913-4D27-95AE-EA5E74CAC42F}" destId="{F77D6A62-1CEA-43A6-A053-ABCCB7C9003B}" srcOrd="2" destOrd="0" parTransId="{0AC8C558-B0C4-4307-A6E2-1F66C4B31061}" sibTransId="{330BA561-F485-44AA-8DA0-8B02D670AC37}"/>
    <dgm:cxn modelId="{FD8B1CE6-1717-436E-9993-53C7646CFA92}" srcId="{D3B12DFD-E913-4D27-95AE-EA5E74CAC42F}" destId="{3C7CC6C5-483A-4DB4-85D8-BBA7CE9D6A1C}" srcOrd="5" destOrd="0" parTransId="{20372106-798C-481F-AEE0-BC82A7C39608}" sibTransId="{D0602C88-5407-4298-A700-6033074E7633}"/>
    <dgm:cxn modelId="{FB991FEF-E709-48DE-B21F-FA52CAF7F43E}" type="presOf" srcId="{0AC8C558-B0C4-4307-A6E2-1F66C4B31061}" destId="{4F9D89FE-1271-4A90-B19A-D1890B280367}" srcOrd="1" destOrd="0" presId="urn:microsoft.com/office/officeart/2005/8/layout/radial5"/>
    <dgm:cxn modelId="{3F534BDC-D6B8-4603-8303-2C54F72E1840}" type="presParOf" srcId="{913608A0-79D9-4906-8A91-EFEAF41150BD}" destId="{97D6792F-76D1-4FB8-8BA6-072CB8A55869}" srcOrd="0" destOrd="0" presId="urn:microsoft.com/office/officeart/2005/8/layout/radial5"/>
    <dgm:cxn modelId="{D574E443-05D6-4F7E-91E7-0C80D201BF5B}" type="presParOf" srcId="{913608A0-79D9-4906-8A91-EFEAF41150BD}" destId="{39F4E8C2-F94C-40F3-A7BA-E6487CF57B75}" srcOrd="1" destOrd="0" presId="urn:microsoft.com/office/officeart/2005/8/layout/radial5"/>
    <dgm:cxn modelId="{32A77F34-087C-46E6-9803-BD9D559D26F1}" type="presParOf" srcId="{39F4E8C2-F94C-40F3-A7BA-E6487CF57B75}" destId="{40B7FD00-DE69-4A56-817B-E2CD691F4968}" srcOrd="0" destOrd="0" presId="urn:microsoft.com/office/officeart/2005/8/layout/radial5"/>
    <dgm:cxn modelId="{1E9449B2-F676-4987-B17E-306B71AEC6DD}" type="presParOf" srcId="{913608A0-79D9-4906-8A91-EFEAF41150BD}" destId="{9997A954-F86E-4767-B03E-A57F2F4641D7}" srcOrd="2" destOrd="0" presId="urn:microsoft.com/office/officeart/2005/8/layout/radial5"/>
    <dgm:cxn modelId="{F76243BF-28D6-42E5-94E7-BED7A02A44A5}" type="presParOf" srcId="{913608A0-79D9-4906-8A91-EFEAF41150BD}" destId="{BFB55B10-6A3D-4C2A-AA71-68EF174530FB}" srcOrd="3" destOrd="0" presId="urn:microsoft.com/office/officeart/2005/8/layout/radial5"/>
    <dgm:cxn modelId="{9CA1983F-6A51-4FDA-ADC8-9CCBC1AD2E71}" type="presParOf" srcId="{BFB55B10-6A3D-4C2A-AA71-68EF174530FB}" destId="{4935C374-16E6-41FB-A787-0D57015321C8}" srcOrd="0" destOrd="0" presId="urn:microsoft.com/office/officeart/2005/8/layout/radial5"/>
    <dgm:cxn modelId="{1072769E-2F98-455A-B31F-FF7A840D8583}" type="presParOf" srcId="{913608A0-79D9-4906-8A91-EFEAF41150BD}" destId="{DEBA8E8E-C316-4713-ACA9-6D27EB2A18E2}" srcOrd="4" destOrd="0" presId="urn:microsoft.com/office/officeart/2005/8/layout/radial5"/>
    <dgm:cxn modelId="{589D2478-1984-4945-A8A0-B687F76633D1}" type="presParOf" srcId="{913608A0-79D9-4906-8A91-EFEAF41150BD}" destId="{14822C6A-3A06-423B-9D33-FAB2EDDCECF7}" srcOrd="5" destOrd="0" presId="urn:microsoft.com/office/officeart/2005/8/layout/radial5"/>
    <dgm:cxn modelId="{78FFD2E4-3854-4917-8161-3B063C8D7017}" type="presParOf" srcId="{14822C6A-3A06-423B-9D33-FAB2EDDCECF7}" destId="{4F9D89FE-1271-4A90-B19A-D1890B280367}" srcOrd="0" destOrd="0" presId="urn:microsoft.com/office/officeart/2005/8/layout/radial5"/>
    <dgm:cxn modelId="{C2821504-FEE7-4531-9DAD-59AA5C43760D}" type="presParOf" srcId="{913608A0-79D9-4906-8A91-EFEAF41150BD}" destId="{E0F99360-08F2-4192-9591-D05706998C55}" srcOrd="6" destOrd="0" presId="urn:microsoft.com/office/officeart/2005/8/layout/radial5"/>
    <dgm:cxn modelId="{C7B95896-536F-48D5-9B87-77F3245400E8}" type="presParOf" srcId="{913608A0-79D9-4906-8A91-EFEAF41150BD}" destId="{C75C72CA-F32E-45B0-AC12-3B448CAE6CE4}" srcOrd="7" destOrd="0" presId="urn:microsoft.com/office/officeart/2005/8/layout/radial5"/>
    <dgm:cxn modelId="{0D2C214F-6552-4DDF-B52C-348E0E28D4A7}" type="presParOf" srcId="{C75C72CA-F32E-45B0-AC12-3B448CAE6CE4}" destId="{C7E4B940-F067-4395-9976-DA46EA749D3D}" srcOrd="0" destOrd="0" presId="urn:microsoft.com/office/officeart/2005/8/layout/radial5"/>
    <dgm:cxn modelId="{93C18F06-9CE5-4AE3-9D7F-0994AADFB1D2}" type="presParOf" srcId="{913608A0-79D9-4906-8A91-EFEAF41150BD}" destId="{264153B1-F1ED-41F8-A64D-093A108A9638}" srcOrd="8" destOrd="0" presId="urn:microsoft.com/office/officeart/2005/8/layout/radial5"/>
    <dgm:cxn modelId="{1B70CE2F-A59A-4B65-BE9E-E80896A4E2E9}" type="presParOf" srcId="{913608A0-79D9-4906-8A91-EFEAF41150BD}" destId="{3F6F7A50-4B59-4425-A896-207538387154}" srcOrd="9" destOrd="0" presId="urn:microsoft.com/office/officeart/2005/8/layout/radial5"/>
    <dgm:cxn modelId="{41E933BB-E084-4EEB-BEB4-BAEBC3F15CB0}" type="presParOf" srcId="{3F6F7A50-4B59-4425-A896-207538387154}" destId="{781B1981-0F9E-4CAD-8AB7-2DD2564A7475}" srcOrd="0" destOrd="0" presId="urn:microsoft.com/office/officeart/2005/8/layout/radial5"/>
    <dgm:cxn modelId="{B9B02DC5-CB99-44A3-8721-564B15D73540}" type="presParOf" srcId="{913608A0-79D9-4906-8A91-EFEAF41150BD}" destId="{7F013BE8-4704-4749-B293-D6D90C3B053C}" srcOrd="10" destOrd="0" presId="urn:microsoft.com/office/officeart/2005/8/layout/radial5"/>
    <dgm:cxn modelId="{42D6E9EC-2553-42E4-BEEC-E9F4B970759D}" type="presParOf" srcId="{913608A0-79D9-4906-8A91-EFEAF41150BD}" destId="{F17F5F76-83E1-48A3-AE4D-F96D5949C216}" srcOrd="11" destOrd="0" presId="urn:microsoft.com/office/officeart/2005/8/layout/radial5"/>
    <dgm:cxn modelId="{BBDC9BD1-3CD6-4662-A2FE-7CB791701F75}" type="presParOf" srcId="{F17F5F76-83E1-48A3-AE4D-F96D5949C216}" destId="{0E9C4486-10FA-44D2-9362-6AA782F7E0AC}" srcOrd="0" destOrd="0" presId="urn:microsoft.com/office/officeart/2005/8/layout/radial5"/>
    <dgm:cxn modelId="{B3604167-955B-4831-8935-7A705EE7EF6C}" type="presParOf" srcId="{913608A0-79D9-4906-8A91-EFEAF41150BD}" destId="{8556575A-F08B-401D-B57D-2C9446D9FF78}" srcOrd="12" destOrd="0" presId="urn:microsoft.com/office/officeart/2005/8/layout/radial5"/>
  </dgm:cxnLst>
  <dgm:bg/>
  <dgm:whole>
    <a:ln>
      <a:solidFill>
        <a:srgbClr val="224F5C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E8FA48-EB2A-40E8-8C25-B6236782A6B1}" type="doc">
      <dgm:prSet loTypeId="urn:microsoft.com/office/officeart/2005/8/layout/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766EF6B8-10B7-453C-ADB2-461E49E0BC6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400" dirty="0"/>
            <a:t>Search </a:t>
          </a:r>
          <a:r>
            <a:rPr lang="pt-BR" sz="1400" dirty="0" err="1"/>
            <a:t>dataset</a:t>
          </a:r>
          <a:endParaRPr lang="pt-BR" sz="1400" dirty="0"/>
        </a:p>
      </dgm:t>
    </dgm:pt>
    <dgm:pt modelId="{A761AA43-62A5-43DC-A71E-9793D095F480}" type="parTrans" cxnId="{2A6AFA79-2BE5-4A17-81F5-E651B92655DC}">
      <dgm:prSet/>
      <dgm:spPr/>
      <dgm:t>
        <a:bodyPr/>
        <a:lstStyle/>
        <a:p>
          <a:endParaRPr lang="pt-BR" sz="1400"/>
        </a:p>
      </dgm:t>
    </dgm:pt>
    <dgm:pt modelId="{3A4E36F0-C898-48C1-B24D-4A5A98970658}" type="sibTrans" cxnId="{2A6AFA79-2BE5-4A17-81F5-E651B92655DC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gm:t>
    </dgm:pt>
    <dgm:pt modelId="{F117D5E1-0FE1-4E68-9CE6-6097BC1E84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400" dirty="0" err="1"/>
            <a:t>Extract</a:t>
          </a:r>
          <a:r>
            <a:rPr lang="pt-BR" sz="1400" dirty="0"/>
            <a:t> </a:t>
          </a:r>
          <a:r>
            <a:rPr lang="pt-BR" sz="1400" dirty="0" err="1"/>
            <a:t>the</a:t>
          </a:r>
          <a:r>
            <a:rPr lang="pt-BR" sz="1400" dirty="0"/>
            <a:t> </a:t>
          </a:r>
          <a:r>
            <a:rPr lang="pt-BR" sz="1400" dirty="0" err="1"/>
            <a:t>dataset</a:t>
          </a:r>
          <a:r>
            <a:rPr lang="pt-BR" sz="1400" dirty="0"/>
            <a:t> </a:t>
          </a:r>
          <a:r>
            <a:rPr lang="pt-BR" sz="1400" dirty="0" err="1"/>
            <a:t>from</a:t>
          </a:r>
          <a:r>
            <a:rPr lang="pt-BR" sz="1400" dirty="0"/>
            <a:t> in open </a:t>
          </a:r>
          <a:r>
            <a:rPr lang="pt-BR" sz="1400" dirty="0" err="1"/>
            <a:t>sources</a:t>
          </a:r>
          <a:endParaRPr lang="pt-BR" sz="1400" dirty="0"/>
        </a:p>
      </dgm:t>
    </dgm:pt>
    <dgm:pt modelId="{C6708FB6-6422-4125-BE8B-078AFF44C340}" type="parTrans" cxnId="{E4546F9A-CEEE-4D21-98E5-0F2ECA7F45C7}">
      <dgm:prSet/>
      <dgm:spPr/>
      <dgm:t>
        <a:bodyPr/>
        <a:lstStyle/>
        <a:p>
          <a:endParaRPr lang="pt-BR" sz="1400"/>
        </a:p>
      </dgm:t>
    </dgm:pt>
    <dgm:pt modelId="{6B6DE9F5-6DA8-42EF-9CAA-81175AD0EF5E}" type="sibTrans" cxnId="{E4546F9A-CEEE-4D21-98E5-0F2ECA7F45C7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400"/>
        </a:p>
      </dgm:t>
    </dgm:pt>
    <dgm:pt modelId="{DE71C748-228F-4434-BD15-E2862395AB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400" dirty="0"/>
            <a:t>Data Wrangling </a:t>
          </a:r>
          <a:r>
            <a:rPr lang="pt-BR" sz="1400" dirty="0" err="1"/>
            <a:t>using</a:t>
          </a:r>
          <a:r>
            <a:rPr lang="pt-BR" sz="1400" dirty="0"/>
            <a:t> </a:t>
          </a:r>
          <a:r>
            <a:rPr lang="pt-BR" sz="1400" dirty="0" err="1"/>
            <a:t>excel</a:t>
          </a:r>
          <a:r>
            <a:rPr lang="pt-BR" sz="1400" dirty="0"/>
            <a:t> </a:t>
          </a:r>
          <a:r>
            <a:rPr lang="pt-BR" sz="1400" dirty="0" err="1"/>
            <a:t>and</a:t>
          </a:r>
          <a:r>
            <a:rPr lang="pt-BR" sz="1400" dirty="0"/>
            <a:t> Python</a:t>
          </a:r>
        </a:p>
      </dgm:t>
    </dgm:pt>
    <dgm:pt modelId="{02AED29F-7536-4AE3-8500-2E4DE349A94F}" type="parTrans" cxnId="{9F9B911B-CA44-42F3-A3DA-0C97D424ABBE}">
      <dgm:prSet/>
      <dgm:spPr/>
      <dgm:t>
        <a:bodyPr/>
        <a:lstStyle/>
        <a:p>
          <a:endParaRPr lang="pt-BR" sz="1400"/>
        </a:p>
      </dgm:t>
    </dgm:pt>
    <dgm:pt modelId="{48493956-1D70-4B99-AA81-44E7DBC7AAE2}" type="sibTrans" cxnId="{9F9B911B-CA44-42F3-A3DA-0C97D424ABBE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400"/>
        </a:p>
      </dgm:t>
    </dgm:pt>
    <dgm:pt modelId="{561DF0FF-5247-4073-8284-5CB7048E54B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400" dirty="0" err="1"/>
            <a:t>Loading</a:t>
          </a:r>
          <a:r>
            <a:rPr lang="pt-BR" sz="1400" dirty="0"/>
            <a:t> </a:t>
          </a:r>
          <a:r>
            <a:rPr lang="pt-BR" sz="1400" dirty="0" err="1"/>
            <a:t>used</a:t>
          </a:r>
          <a:r>
            <a:rPr lang="pt-BR" sz="1400" dirty="0"/>
            <a:t> </a:t>
          </a:r>
          <a:r>
            <a:rPr lang="pt-BR" sz="1400" dirty="0" err="1"/>
            <a:t>to</a:t>
          </a:r>
          <a:r>
            <a:rPr lang="pt-BR" sz="1400" dirty="0"/>
            <a:t> </a:t>
          </a:r>
          <a:r>
            <a:rPr lang="pt-BR" sz="1400" dirty="0" err="1"/>
            <a:t>import</a:t>
          </a:r>
          <a:r>
            <a:rPr lang="pt-BR" sz="1400" dirty="0"/>
            <a:t> </a:t>
          </a:r>
          <a:r>
            <a:rPr lang="pt-BR" sz="1400" dirty="0" err="1"/>
            <a:t>the</a:t>
          </a:r>
          <a:r>
            <a:rPr lang="pt-BR" sz="1400" dirty="0"/>
            <a:t> data </a:t>
          </a:r>
          <a:r>
            <a:rPr lang="pt-BR" sz="1400" dirty="0" err="1"/>
            <a:t>to</a:t>
          </a:r>
          <a:r>
            <a:rPr lang="pt-BR" sz="1400" dirty="0"/>
            <a:t> Power BI</a:t>
          </a:r>
        </a:p>
      </dgm:t>
    </dgm:pt>
    <dgm:pt modelId="{56DC44EB-30FA-4474-B6B6-DCAE32ABF9EC}" type="parTrans" cxnId="{0BA1032A-9DC7-4907-BCD6-2D56BD498691}">
      <dgm:prSet/>
      <dgm:spPr/>
      <dgm:t>
        <a:bodyPr/>
        <a:lstStyle/>
        <a:p>
          <a:endParaRPr lang="pt-BR" sz="1400"/>
        </a:p>
      </dgm:t>
    </dgm:pt>
    <dgm:pt modelId="{6576BD4F-9F43-4C89-B621-ADA113C191D8}" type="sibTrans" cxnId="{0BA1032A-9DC7-4907-BCD6-2D56BD498691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400"/>
        </a:p>
      </dgm:t>
    </dgm:pt>
    <dgm:pt modelId="{AE689192-E577-4EB4-94CD-7330B8EA879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400" dirty="0"/>
            <a:t>Dashboard in Power BI</a:t>
          </a:r>
        </a:p>
      </dgm:t>
    </dgm:pt>
    <dgm:pt modelId="{9252EAC7-2901-4A56-8958-B198109E5CAD}" type="parTrans" cxnId="{48872A9F-216D-452D-890C-3AFF0A44C5E2}">
      <dgm:prSet/>
      <dgm:spPr/>
      <dgm:t>
        <a:bodyPr/>
        <a:lstStyle/>
        <a:p>
          <a:endParaRPr lang="pt-BR" sz="1400"/>
        </a:p>
      </dgm:t>
    </dgm:pt>
    <dgm:pt modelId="{A870D0E9-A889-4535-8C7D-D573AE3829B6}" type="sibTrans" cxnId="{48872A9F-216D-452D-890C-3AFF0A44C5E2}">
      <dgm:prSet/>
      <dgm:spPr/>
      <dgm:t>
        <a:bodyPr/>
        <a:lstStyle/>
        <a:p>
          <a:endParaRPr lang="pt-BR" sz="1400"/>
        </a:p>
      </dgm:t>
    </dgm:pt>
    <dgm:pt modelId="{DE85DCDE-8CD7-4D3D-8487-F3F431A3C7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400" dirty="0" err="1"/>
            <a:t>Predict</a:t>
          </a:r>
          <a:r>
            <a:rPr lang="pt-BR" sz="1400" dirty="0"/>
            <a:t> </a:t>
          </a:r>
          <a:r>
            <a:rPr lang="pt-BR" sz="1400" dirty="0" err="1"/>
            <a:t>with</a:t>
          </a:r>
          <a:r>
            <a:rPr lang="pt-BR" sz="1400" dirty="0"/>
            <a:t> R tool</a:t>
          </a:r>
        </a:p>
      </dgm:t>
    </dgm:pt>
    <dgm:pt modelId="{BE414502-3F70-4729-A1DA-1B5285FFD424}" type="parTrans" cxnId="{2287DF78-3131-4FF4-9435-409E481E31AA}">
      <dgm:prSet/>
      <dgm:spPr/>
      <dgm:t>
        <a:bodyPr/>
        <a:lstStyle/>
        <a:p>
          <a:endParaRPr lang="pt-BR" sz="1400"/>
        </a:p>
      </dgm:t>
    </dgm:pt>
    <dgm:pt modelId="{8EF58A2E-3ECB-4214-88AB-FD1D2355F367}" type="sibTrans" cxnId="{2287DF78-3131-4FF4-9435-409E481E31AA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400"/>
        </a:p>
      </dgm:t>
    </dgm:pt>
    <dgm:pt modelId="{097B3A29-BE59-48B7-914E-85BDFC966F3C}" type="pres">
      <dgm:prSet presAssocID="{99E8FA48-EB2A-40E8-8C25-B6236782A6B1}" presName="diagram" presStyleCnt="0">
        <dgm:presLayoutVars>
          <dgm:dir/>
          <dgm:resizeHandles val="exact"/>
        </dgm:presLayoutVars>
      </dgm:prSet>
      <dgm:spPr/>
    </dgm:pt>
    <dgm:pt modelId="{ACB89F2F-BFAE-416A-BD3C-913FFD30A7D9}" type="pres">
      <dgm:prSet presAssocID="{766EF6B8-10B7-453C-ADB2-461E49E0BC65}" presName="node" presStyleLbl="node1" presStyleIdx="0" presStyleCnt="6" custLinFactNeighborX="0" custLinFactNeighborY="7995">
        <dgm:presLayoutVars>
          <dgm:bulletEnabled val="1"/>
        </dgm:presLayoutVars>
      </dgm:prSet>
      <dgm:spPr/>
    </dgm:pt>
    <dgm:pt modelId="{D5716777-C0B0-4E5D-8D1B-47D8F5E2A9B1}" type="pres">
      <dgm:prSet presAssocID="{3A4E36F0-C898-48C1-B24D-4A5A98970658}" presName="sibTrans" presStyleLbl="sibTrans2D1" presStyleIdx="0" presStyleCnt="5"/>
      <dgm:spPr>
        <a:xfrm rot="21549793">
          <a:off x="3090906" y="552289"/>
          <a:ext cx="547120" cy="639959"/>
        </a:xfrm>
        <a:prstGeom prst="rightArrow">
          <a:avLst>
            <a:gd name="adj1" fmla="val 60000"/>
            <a:gd name="adj2" fmla="val 50000"/>
          </a:avLst>
        </a:prstGeom>
      </dgm:spPr>
    </dgm:pt>
    <dgm:pt modelId="{60E3AB2F-C6A3-4C67-A253-888D658C115C}" type="pres">
      <dgm:prSet presAssocID="{3A4E36F0-C898-48C1-B24D-4A5A98970658}" presName="connectorText" presStyleLbl="sibTrans2D1" presStyleIdx="0" presStyleCnt="5"/>
      <dgm:spPr/>
    </dgm:pt>
    <dgm:pt modelId="{D0EF1AEF-572E-412F-B73B-42BC642162F6}" type="pres">
      <dgm:prSet presAssocID="{F117D5E1-0FE1-4E68-9CE6-6097BC1E8408}" presName="node" presStyleLbl="node1" presStyleIdx="1" presStyleCnt="6" custLinFactNeighborY="4587">
        <dgm:presLayoutVars>
          <dgm:bulletEnabled val="1"/>
        </dgm:presLayoutVars>
      </dgm:prSet>
      <dgm:spPr/>
    </dgm:pt>
    <dgm:pt modelId="{451D04E2-2CA2-48D8-A797-277EC68031AA}" type="pres">
      <dgm:prSet presAssocID="{6B6DE9F5-6DA8-42EF-9CAA-81175AD0EF5E}" presName="sibTrans" presStyleLbl="sibTrans2D1" presStyleIdx="1" presStyleCnt="5" custLinFactNeighborX="6490" custLinFactNeighborY="4162"/>
      <dgm:spPr/>
    </dgm:pt>
    <dgm:pt modelId="{B00E3339-4956-4FD6-BC2E-99B79A2D7974}" type="pres">
      <dgm:prSet presAssocID="{6B6DE9F5-6DA8-42EF-9CAA-81175AD0EF5E}" presName="connectorText" presStyleLbl="sibTrans2D1" presStyleIdx="1" presStyleCnt="5"/>
      <dgm:spPr/>
    </dgm:pt>
    <dgm:pt modelId="{E959DC1C-B757-4655-9EEE-9E695E58D2AA}" type="pres">
      <dgm:prSet presAssocID="{DE71C748-228F-4434-BD15-E2862395AB2B}" presName="node" presStyleLbl="node1" presStyleIdx="2" presStyleCnt="6">
        <dgm:presLayoutVars>
          <dgm:bulletEnabled val="1"/>
        </dgm:presLayoutVars>
      </dgm:prSet>
      <dgm:spPr/>
    </dgm:pt>
    <dgm:pt modelId="{B5D9FFD5-E2F9-42A8-B1AB-AFC413BE8101}" type="pres">
      <dgm:prSet presAssocID="{48493956-1D70-4B99-AA81-44E7DBC7AAE2}" presName="sibTrans" presStyleLbl="sibTrans2D1" presStyleIdx="2" presStyleCnt="5"/>
      <dgm:spPr/>
    </dgm:pt>
    <dgm:pt modelId="{6E132E07-AE67-44A6-8690-63693BBD37F5}" type="pres">
      <dgm:prSet presAssocID="{48493956-1D70-4B99-AA81-44E7DBC7AAE2}" presName="connectorText" presStyleLbl="sibTrans2D1" presStyleIdx="2" presStyleCnt="5"/>
      <dgm:spPr/>
    </dgm:pt>
    <dgm:pt modelId="{3F1B00AA-1E10-479D-B84E-E319234B514D}" type="pres">
      <dgm:prSet presAssocID="{DE85DCDE-8CD7-4D3D-8487-F3F431A3C72B}" presName="node" presStyleLbl="node1" presStyleIdx="3" presStyleCnt="6">
        <dgm:presLayoutVars>
          <dgm:bulletEnabled val="1"/>
        </dgm:presLayoutVars>
      </dgm:prSet>
      <dgm:spPr/>
    </dgm:pt>
    <dgm:pt modelId="{9ECE64E0-7D48-4076-B1D6-7A6CCA5D7E12}" type="pres">
      <dgm:prSet presAssocID="{8EF58A2E-3ECB-4214-88AB-FD1D2355F367}" presName="sibTrans" presStyleLbl="sibTrans2D1" presStyleIdx="3" presStyleCnt="5"/>
      <dgm:spPr/>
    </dgm:pt>
    <dgm:pt modelId="{CB412919-ACE4-4DFF-8348-18FA0574E845}" type="pres">
      <dgm:prSet presAssocID="{8EF58A2E-3ECB-4214-88AB-FD1D2355F367}" presName="connectorText" presStyleLbl="sibTrans2D1" presStyleIdx="3" presStyleCnt="5"/>
      <dgm:spPr/>
    </dgm:pt>
    <dgm:pt modelId="{6170E24E-9B2E-4106-98C9-FDB50194783C}" type="pres">
      <dgm:prSet presAssocID="{561DF0FF-5247-4073-8284-5CB7048E54B8}" presName="node" presStyleLbl="node1" presStyleIdx="4" presStyleCnt="6">
        <dgm:presLayoutVars>
          <dgm:bulletEnabled val="1"/>
        </dgm:presLayoutVars>
      </dgm:prSet>
      <dgm:spPr/>
    </dgm:pt>
    <dgm:pt modelId="{AF9E18F6-C004-41FC-97FA-EFA54962E469}" type="pres">
      <dgm:prSet presAssocID="{6576BD4F-9F43-4C89-B621-ADA113C191D8}" presName="sibTrans" presStyleLbl="sibTrans2D1" presStyleIdx="4" presStyleCnt="5"/>
      <dgm:spPr/>
    </dgm:pt>
    <dgm:pt modelId="{59449E3E-5C92-4404-A953-51F712AF12C6}" type="pres">
      <dgm:prSet presAssocID="{6576BD4F-9F43-4C89-B621-ADA113C191D8}" presName="connectorText" presStyleLbl="sibTrans2D1" presStyleIdx="4" presStyleCnt="5"/>
      <dgm:spPr/>
    </dgm:pt>
    <dgm:pt modelId="{E9070401-A6C4-4BB6-BFE8-5E6A08D42E4C}" type="pres">
      <dgm:prSet presAssocID="{AE689192-E577-4EB4-94CD-7330B8EA8795}" presName="node" presStyleLbl="node1" presStyleIdx="5" presStyleCnt="6">
        <dgm:presLayoutVars>
          <dgm:bulletEnabled val="1"/>
        </dgm:presLayoutVars>
      </dgm:prSet>
      <dgm:spPr/>
    </dgm:pt>
  </dgm:ptLst>
  <dgm:cxnLst>
    <dgm:cxn modelId="{9B929718-826D-44ED-975D-E722DC661B74}" type="presOf" srcId="{8EF58A2E-3ECB-4214-88AB-FD1D2355F367}" destId="{9ECE64E0-7D48-4076-B1D6-7A6CCA5D7E12}" srcOrd="0" destOrd="0" presId="urn:microsoft.com/office/officeart/2005/8/layout/process5"/>
    <dgm:cxn modelId="{9F9B911B-CA44-42F3-A3DA-0C97D424ABBE}" srcId="{99E8FA48-EB2A-40E8-8C25-B6236782A6B1}" destId="{DE71C748-228F-4434-BD15-E2862395AB2B}" srcOrd="2" destOrd="0" parTransId="{02AED29F-7536-4AE3-8500-2E4DE349A94F}" sibTransId="{48493956-1D70-4B99-AA81-44E7DBC7AAE2}"/>
    <dgm:cxn modelId="{E3400C1E-9E1A-409C-A64A-6EE0AF000404}" type="presOf" srcId="{6B6DE9F5-6DA8-42EF-9CAA-81175AD0EF5E}" destId="{451D04E2-2CA2-48D8-A797-277EC68031AA}" srcOrd="0" destOrd="0" presId="urn:microsoft.com/office/officeart/2005/8/layout/process5"/>
    <dgm:cxn modelId="{C4F92F25-B97B-4F1B-BEE5-AFE94C1FCAB3}" type="presOf" srcId="{F117D5E1-0FE1-4E68-9CE6-6097BC1E8408}" destId="{D0EF1AEF-572E-412F-B73B-42BC642162F6}" srcOrd="0" destOrd="0" presId="urn:microsoft.com/office/officeart/2005/8/layout/process5"/>
    <dgm:cxn modelId="{0BA1032A-9DC7-4907-BCD6-2D56BD498691}" srcId="{99E8FA48-EB2A-40E8-8C25-B6236782A6B1}" destId="{561DF0FF-5247-4073-8284-5CB7048E54B8}" srcOrd="4" destOrd="0" parTransId="{56DC44EB-30FA-4474-B6B6-DCAE32ABF9EC}" sibTransId="{6576BD4F-9F43-4C89-B621-ADA113C191D8}"/>
    <dgm:cxn modelId="{39E9942D-61B3-4789-8863-2EE454061DBC}" type="presOf" srcId="{6B6DE9F5-6DA8-42EF-9CAA-81175AD0EF5E}" destId="{B00E3339-4956-4FD6-BC2E-99B79A2D7974}" srcOrd="1" destOrd="0" presId="urn:microsoft.com/office/officeart/2005/8/layout/process5"/>
    <dgm:cxn modelId="{21723D39-EE8C-4DA6-94D2-57D25E36E3AE}" type="presOf" srcId="{6576BD4F-9F43-4C89-B621-ADA113C191D8}" destId="{AF9E18F6-C004-41FC-97FA-EFA54962E469}" srcOrd="0" destOrd="0" presId="urn:microsoft.com/office/officeart/2005/8/layout/process5"/>
    <dgm:cxn modelId="{29A52046-B3B6-4D02-B236-00677781BB02}" type="presOf" srcId="{DE71C748-228F-4434-BD15-E2862395AB2B}" destId="{E959DC1C-B757-4655-9EEE-9E695E58D2AA}" srcOrd="0" destOrd="0" presId="urn:microsoft.com/office/officeart/2005/8/layout/process5"/>
    <dgm:cxn modelId="{B4E52E73-62B1-4B10-B538-E32E6F59C9C7}" type="presOf" srcId="{48493956-1D70-4B99-AA81-44E7DBC7AAE2}" destId="{6E132E07-AE67-44A6-8690-63693BBD37F5}" srcOrd="1" destOrd="0" presId="urn:microsoft.com/office/officeart/2005/8/layout/process5"/>
    <dgm:cxn modelId="{9D1C0654-C32E-4B82-9A06-30576DD076D9}" type="presOf" srcId="{6576BD4F-9F43-4C89-B621-ADA113C191D8}" destId="{59449E3E-5C92-4404-A953-51F712AF12C6}" srcOrd="1" destOrd="0" presId="urn:microsoft.com/office/officeart/2005/8/layout/process5"/>
    <dgm:cxn modelId="{A9EB8158-4687-4BD2-839D-BE044B99FC9E}" type="presOf" srcId="{99E8FA48-EB2A-40E8-8C25-B6236782A6B1}" destId="{097B3A29-BE59-48B7-914E-85BDFC966F3C}" srcOrd="0" destOrd="0" presId="urn:microsoft.com/office/officeart/2005/8/layout/process5"/>
    <dgm:cxn modelId="{2287DF78-3131-4FF4-9435-409E481E31AA}" srcId="{99E8FA48-EB2A-40E8-8C25-B6236782A6B1}" destId="{DE85DCDE-8CD7-4D3D-8487-F3F431A3C72B}" srcOrd="3" destOrd="0" parTransId="{BE414502-3F70-4729-A1DA-1B5285FFD424}" sibTransId="{8EF58A2E-3ECB-4214-88AB-FD1D2355F367}"/>
    <dgm:cxn modelId="{2A6AFA79-2BE5-4A17-81F5-E651B92655DC}" srcId="{99E8FA48-EB2A-40E8-8C25-B6236782A6B1}" destId="{766EF6B8-10B7-453C-ADB2-461E49E0BC65}" srcOrd="0" destOrd="0" parTransId="{A761AA43-62A5-43DC-A71E-9793D095F480}" sibTransId="{3A4E36F0-C898-48C1-B24D-4A5A98970658}"/>
    <dgm:cxn modelId="{F9CC7797-6A1F-4884-A05E-76FF9258B050}" type="presOf" srcId="{766EF6B8-10B7-453C-ADB2-461E49E0BC65}" destId="{ACB89F2F-BFAE-416A-BD3C-913FFD30A7D9}" srcOrd="0" destOrd="0" presId="urn:microsoft.com/office/officeart/2005/8/layout/process5"/>
    <dgm:cxn modelId="{C6BBF697-E2D7-4AC6-BAFB-E08604D62D9F}" type="presOf" srcId="{AE689192-E577-4EB4-94CD-7330B8EA8795}" destId="{E9070401-A6C4-4BB6-BFE8-5E6A08D42E4C}" srcOrd="0" destOrd="0" presId="urn:microsoft.com/office/officeart/2005/8/layout/process5"/>
    <dgm:cxn modelId="{E4546F9A-CEEE-4D21-98E5-0F2ECA7F45C7}" srcId="{99E8FA48-EB2A-40E8-8C25-B6236782A6B1}" destId="{F117D5E1-0FE1-4E68-9CE6-6097BC1E8408}" srcOrd="1" destOrd="0" parTransId="{C6708FB6-6422-4125-BE8B-078AFF44C340}" sibTransId="{6B6DE9F5-6DA8-42EF-9CAA-81175AD0EF5E}"/>
    <dgm:cxn modelId="{90AE089B-8646-4024-8E7E-B0F40DF1A54E}" type="presOf" srcId="{3A4E36F0-C898-48C1-B24D-4A5A98970658}" destId="{D5716777-C0B0-4E5D-8D1B-47D8F5E2A9B1}" srcOrd="0" destOrd="0" presId="urn:microsoft.com/office/officeart/2005/8/layout/process5"/>
    <dgm:cxn modelId="{48872A9F-216D-452D-890C-3AFF0A44C5E2}" srcId="{99E8FA48-EB2A-40E8-8C25-B6236782A6B1}" destId="{AE689192-E577-4EB4-94CD-7330B8EA8795}" srcOrd="5" destOrd="0" parTransId="{9252EAC7-2901-4A56-8958-B198109E5CAD}" sibTransId="{A870D0E9-A889-4535-8C7D-D573AE3829B6}"/>
    <dgm:cxn modelId="{4FCA7AD7-D657-4F65-B4BD-92F17BCBA908}" type="presOf" srcId="{3A4E36F0-C898-48C1-B24D-4A5A98970658}" destId="{60E3AB2F-C6A3-4C67-A253-888D658C115C}" srcOrd="1" destOrd="0" presId="urn:microsoft.com/office/officeart/2005/8/layout/process5"/>
    <dgm:cxn modelId="{D312B4D9-D0FB-4ADA-9C9A-7BE404678C9D}" type="presOf" srcId="{48493956-1D70-4B99-AA81-44E7DBC7AAE2}" destId="{B5D9FFD5-E2F9-42A8-B1AB-AFC413BE8101}" srcOrd="0" destOrd="0" presId="urn:microsoft.com/office/officeart/2005/8/layout/process5"/>
    <dgm:cxn modelId="{5EC591DC-5E17-45BD-A01B-52890D023E62}" type="presOf" srcId="{561DF0FF-5247-4073-8284-5CB7048E54B8}" destId="{6170E24E-9B2E-4106-98C9-FDB50194783C}" srcOrd="0" destOrd="0" presId="urn:microsoft.com/office/officeart/2005/8/layout/process5"/>
    <dgm:cxn modelId="{AEDD73FC-D5CB-441C-9089-511C5377D399}" type="presOf" srcId="{DE85DCDE-8CD7-4D3D-8487-F3F431A3C72B}" destId="{3F1B00AA-1E10-479D-B84E-E319234B514D}" srcOrd="0" destOrd="0" presId="urn:microsoft.com/office/officeart/2005/8/layout/process5"/>
    <dgm:cxn modelId="{C543A3FD-BD2C-4D8F-8098-62AE47109AB6}" type="presOf" srcId="{8EF58A2E-3ECB-4214-88AB-FD1D2355F367}" destId="{CB412919-ACE4-4DFF-8348-18FA0574E845}" srcOrd="1" destOrd="0" presId="urn:microsoft.com/office/officeart/2005/8/layout/process5"/>
    <dgm:cxn modelId="{41456F1F-9FBB-4BEC-B432-169AE1B6D458}" type="presParOf" srcId="{097B3A29-BE59-48B7-914E-85BDFC966F3C}" destId="{ACB89F2F-BFAE-416A-BD3C-913FFD30A7D9}" srcOrd="0" destOrd="0" presId="urn:microsoft.com/office/officeart/2005/8/layout/process5"/>
    <dgm:cxn modelId="{574BAAB7-4D7F-4C77-97FC-D236FC7A093A}" type="presParOf" srcId="{097B3A29-BE59-48B7-914E-85BDFC966F3C}" destId="{D5716777-C0B0-4E5D-8D1B-47D8F5E2A9B1}" srcOrd="1" destOrd="0" presId="urn:microsoft.com/office/officeart/2005/8/layout/process5"/>
    <dgm:cxn modelId="{10B7F84F-01DF-4B46-885B-A6FF510E8A5D}" type="presParOf" srcId="{D5716777-C0B0-4E5D-8D1B-47D8F5E2A9B1}" destId="{60E3AB2F-C6A3-4C67-A253-888D658C115C}" srcOrd="0" destOrd="0" presId="urn:microsoft.com/office/officeart/2005/8/layout/process5"/>
    <dgm:cxn modelId="{D8C30BE4-9029-49F6-BEF3-2283AE8A9F32}" type="presParOf" srcId="{097B3A29-BE59-48B7-914E-85BDFC966F3C}" destId="{D0EF1AEF-572E-412F-B73B-42BC642162F6}" srcOrd="2" destOrd="0" presId="urn:microsoft.com/office/officeart/2005/8/layout/process5"/>
    <dgm:cxn modelId="{57C94FCE-774F-4A39-AFCF-6D471BFE0EC0}" type="presParOf" srcId="{097B3A29-BE59-48B7-914E-85BDFC966F3C}" destId="{451D04E2-2CA2-48D8-A797-277EC68031AA}" srcOrd="3" destOrd="0" presId="urn:microsoft.com/office/officeart/2005/8/layout/process5"/>
    <dgm:cxn modelId="{385F74BD-8ED1-4050-9F87-716FEE4658AE}" type="presParOf" srcId="{451D04E2-2CA2-48D8-A797-277EC68031AA}" destId="{B00E3339-4956-4FD6-BC2E-99B79A2D7974}" srcOrd="0" destOrd="0" presId="urn:microsoft.com/office/officeart/2005/8/layout/process5"/>
    <dgm:cxn modelId="{1BCF96A4-9A56-4FF8-A1A4-22AA60C022B6}" type="presParOf" srcId="{097B3A29-BE59-48B7-914E-85BDFC966F3C}" destId="{E959DC1C-B757-4655-9EEE-9E695E58D2AA}" srcOrd="4" destOrd="0" presId="urn:microsoft.com/office/officeart/2005/8/layout/process5"/>
    <dgm:cxn modelId="{A1265308-5C28-426D-8AB9-0E192C68F627}" type="presParOf" srcId="{097B3A29-BE59-48B7-914E-85BDFC966F3C}" destId="{B5D9FFD5-E2F9-42A8-B1AB-AFC413BE8101}" srcOrd="5" destOrd="0" presId="urn:microsoft.com/office/officeart/2005/8/layout/process5"/>
    <dgm:cxn modelId="{124BEFE0-617E-45C0-8400-34CA79EDEA89}" type="presParOf" srcId="{B5D9FFD5-E2F9-42A8-B1AB-AFC413BE8101}" destId="{6E132E07-AE67-44A6-8690-63693BBD37F5}" srcOrd="0" destOrd="0" presId="urn:microsoft.com/office/officeart/2005/8/layout/process5"/>
    <dgm:cxn modelId="{A6E71EF7-A446-4021-BE33-DA0FD8BC574A}" type="presParOf" srcId="{097B3A29-BE59-48B7-914E-85BDFC966F3C}" destId="{3F1B00AA-1E10-479D-B84E-E319234B514D}" srcOrd="6" destOrd="0" presId="urn:microsoft.com/office/officeart/2005/8/layout/process5"/>
    <dgm:cxn modelId="{E1B12D4E-8555-4FD0-BD46-B114E76D32F0}" type="presParOf" srcId="{097B3A29-BE59-48B7-914E-85BDFC966F3C}" destId="{9ECE64E0-7D48-4076-B1D6-7A6CCA5D7E12}" srcOrd="7" destOrd="0" presId="urn:microsoft.com/office/officeart/2005/8/layout/process5"/>
    <dgm:cxn modelId="{9D5ABAD8-42EB-425C-898E-59BDA968CC23}" type="presParOf" srcId="{9ECE64E0-7D48-4076-B1D6-7A6CCA5D7E12}" destId="{CB412919-ACE4-4DFF-8348-18FA0574E845}" srcOrd="0" destOrd="0" presId="urn:microsoft.com/office/officeart/2005/8/layout/process5"/>
    <dgm:cxn modelId="{39B5BC06-3BEF-460C-8DF6-735D9DF8E5C1}" type="presParOf" srcId="{097B3A29-BE59-48B7-914E-85BDFC966F3C}" destId="{6170E24E-9B2E-4106-98C9-FDB50194783C}" srcOrd="8" destOrd="0" presId="urn:microsoft.com/office/officeart/2005/8/layout/process5"/>
    <dgm:cxn modelId="{34DFCA43-A848-4E05-888B-DEE8128E7A97}" type="presParOf" srcId="{097B3A29-BE59-48B7-914E-85BDFC966F3C}" destId="{AF9E18F6-C004-41FC-97FA-EFA54962E469}" srcOrd="9" destOrd="0" presId="urn:microsoft.com/office/officeart/2005/8/layout/process5"/>
    <dgm:cxn modelId="{B5E8C2E5-3160-4406-AF35-7F846A0AB68F}" type="presParOf" srcId="{AF9E18F6-C004-41FC-97FA-EFA54962E469}" destId="{59449E3E-5C92-4404-A953-51F712AF12C6}" srcOrd="0" destOrd="0" presId="urn:microsoft.com/office/officeart/2005/8/layout/process5"/>
    <dgm:cxn modelId="{776B8CFF-CFF6-4C68-956B-DBC7DF5B3A3E}" type="presParOf" srcId="{097B3A29-BE59-48B7-914E-85BDFC966F3C}" destId="{E9070401-A6C4-4BB6-BFE8-5E6A08D42E4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71EB02-4D03-4DF1-8BA3-CC17856F3B3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B12DFD-E913-4D27-95AE-EA5E74CAC42F}">
      <dgm:prSet phldrT="[Texto]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dgm:spPr>
      <dgm:t>
        <a:bodyPr/>
        <a:lstStyle/>
        <a:p>
          <a:r>
            <a:rPr lang="pt-BR" dirty="0"/>
            <a:t>Green Energy</a:t>
          </a:r>
        </a:p>
      </dgm:t>
    </dgm:pt>
    <dgm:pt modelId="{3F6048F7-C1BF-4705-BB68-9D55F3C8991A}" type="parTrans" cxnId="{3CCC3816-072E-4DEA-A9AD-95CDFB9AEA05}">
      <dgm:prSet/>
      <dgm:spPr/>
      <dgm:t>
        <a:bodyPr/>
        <a:lstStyle/>
        <a:p>
          <a:endParaRPr lang="pt-BR"/>
        </a:p>
      </dgm:t>
    </dgm:pt>
    <dgm:pt modelId="{2A7FF43B-25E2-491A-8ACC-EDC8BF0D6EBB}" type="sibTrans" cxnId="{3CCC3816-072E-4DEA-A9AD-95CDFB9AEA05}">
      <dgm:prSet/>
      <dgm:spPr/>
      <dgm:t>
        <a:bodyPr/>
        <a:lstStyle/>
        <a:p>
          <a:endParaRPr lang="pt-BR"/>
        </a:p>
      </dgm:t>
    </dgm:pt>
    <dgm:pt modelId="{37BFAA91-6725-49E1-AC7B-DE1ED2491C9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Transportation</a:t>
          </a:r>
        </a:p>
      </dgm:t>
    </dgm:pt>
    <dgm:pt modelId="{89DA2369-5D43-4CB8-A994-A5D634A6E17B}" type="parTrans" cxnId="{172435B5-0B2A-41B9-BBAA-CFB2E486A1B4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8A2FEDB8-B74D-4B04-B25C-5104B545954C}" type="sibTrans" cxnId="{172435B5-0B2A-41B9-BBAA-CFB2E486A1B4}">
      <dgm:prSet/>
      <dgm:spPr/>
      <dgm:t>
        <a:bodyPr/>
        <a:lstStyle/>
        <a:p>
          <a:endParaRPr lang="pt-BR"/>
        </a:p>
      </dgm:t>
    </dgm:pt>
    <dgm:pt modelId="{3B1FFD1F-B1A7-4949-9946-125DFD0835C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 err="1"/>
            <a:t>Environment</a:t>
          </a:r>
          <a:endParaRPr lang="pt-BR" sz="1600" dirty="0"/>
        </a:p>
      </dgm:t>
    </dgm:pt>
    <dgm:pt modelId="{806E8584-4597-47C1-ACA5-6022B18DC349}" type="parTrans" cxnId="{DA6629AC-5998-4C8E-9136-41221ABD9948}">
      <dgm:prSet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7B000668-1DF1-440F-9B4F-6591C53205FD}" type="sibTrans" cxnId="{DA6629AC-5998-4C8E-9136-41221ABD9948}">
      <dgm:prSet/>
      <dgm:spPr/>
      <dgm:t>
        <a:bodyPr/>
        <a:lstStyle/>
        <a:p>
          <a:endParaRPr lang="pt-BR"/>
        </a:p>
      </dgm:t>
    </dgm:pt>
    <dgm:pt modelId="{F77D6A62-1CEA-43A6-A053-ABCCB7C9003B}">
      <dgm:prSet phldrT="[Texto]" custT="1"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New Technologies</a:t>
          </a:r>
        </a:p>
      </dgm:t>
    </dgm:pt>
    <dgm:pt modelId="{0AC8C558-B0C4-4307-A6E2-1F66C4B31061}" type="parTrans" cxnId="{C8AFA4E0-1D8F-4E18-80B4-E8EFD68F0CD0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330BA561-F485-44AA-8DA0-8B02D670AC37}" type="sibTrans" cxnId="{C8AFA4E0-1D8F-4E18-80B4-E8EFD68F0CD0}">
      <dgm:prSet/>
      <dgm:spPr/>
      <dgm:t>
        <a:bodyPr/>
        <a:lstStyle/>
        <a:p>
          <a:endParaRPr lang="pt-BR"/>
        </a:p>
      </dgm:t>
    </dgm:pt>
    <dgm:pt modelId="{F3FB2584-9A80-4C8A-8C4C-68BC95BDADB2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Life </a:t>
          </a:r>
          <a:r>
            <a:rPr lang="pt-BR" sz="1600" dirty="0" err="1"/>
            <a:t>Quality</a:t>
          </a:r>
          <a:r>
            <a:rPr lang="pt-BR" sz="1600" dirty="0"/>
            <a:t> </a:t>
          </a:r>
        </a:p>
      </dgm:t>
    </dgm:pt>
    <dgm:pt modelId="{4E807FC0-5636-4038-8450-C00CB55769B6}" type="parTrans" cxnId="{AE324BD6-5539-4D90-9143-EB3DA25E0679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91882755-238F-4219-B54C-09818250278C}" type="sibTrans" cxnId="{AE324BD6-5539-4D90-9143-EB3DA25E0679}">
      <dgm:prSet/>
      <dgm:spPr/>
      <dgm:t>
        <a:bodyPr/>
        <a:lstStyle/>
        <a:p>
          <a:endParaRPr lang="pt-BR"/>
        </a:p>
      </dgm:t>
    </dgm:pt>
    <dgm:pt modelId="{DBE82479-EC62-4C4B-AEB4-05DF8EBA82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 err="1"/>
            <a:t>Economy</a:t>
          </a:r>
          <a:endParaRPr lang="pt-BR" sz="1600" dirty="0"/>
        </a:p>
      </dgm:t>
    </dgm:pt>
    <dgm:pt modelId="{FB7ADE79-4185-4CBA-A574-DA4511787C77}" type="parTrans" cxnId="{BCBF5636-A938-4949-9D0A-11BBA721F470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52DF0560-6361-466A-9457-A8730D7759B4}" type="sibTrans" cxnId="{BCBF5636-A938-4949-9D0A-11BBA721F470}">
      <dgm:prSet/>
      <dgm:spPr/>
      <dgm:t>
        <a:bodyPr/>
        <a:lstStyle/>
        <a:p>
          <a:endParaRPr lang="pt-BR"/>
        </a:p>
      </dgm:t>
    </dgm:pt>
    <dgm:pt modelId="{3C7CC6C5-483A-4DB4-85D8-BBA7CE9D6A1C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1600" dirty="0"/>
            <a:t>Health</a:t>
          </a:r>
        </a:p>
      </dgm:t>
    </dgm:pt>
    <dgm:pt modelId="{20372106-798C-481F-AEE0-BC82A7C39608}" type="parTrans" cxnId="{FD8B1CE6-1717-436E-9993-53C7646CFA92}">
      <dgm:prSet/>
      <dgm:spPr>
        <a:solidFill>
          <a:srgbClr val="224F5C"/>
        </a:solidFill>
        <a:ln w="19050">
          <a:solidFill>
            <a:schemeClr val="tx1"/>
          </a:solidFill>
        </a:ln>
      </dgm:spPr>
      <dgm:t>
        <a:bodyPr/>
        <a:lstStyle/>
        <a:p>
          <a:endParaRPr lang="pt-BR"/>
        </a:p>
      </dgm:t>
    </dgm:pt>
    <dgm:pt modelId="{D0602C88-5407-4298-A700-6033074E7633}" type="sibTrans" cxnId="{FD8B1CE6-1717-436E-9993-53C7646CFA92}">
      <dgm:prSet/>
      <dgm:spPr/>
      <dgm:t>
        <a:bodyPr/>
        <a:lstStyle/>
        <a:p>
          <a:endParaRPr lang="pt-BR"/>
        </a:p>
      </dgm:t>
    </dgm:pt>
    <dgm:pt modelId="{913608A0-79D9-4906-8A91-EFEAF41150BD}" type="pres">
      <dgm:prSet presAssocID="{6071EB02-4D03-4DF1-8BA3-CC17856F3B3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D6792F-76D1-4FB8-8BA6-072CB8A55869}" type="pres">
      <dgm:prSet presAssocID="{D3B12DFD-E913-4D27-95AE-EA5E74CAC42F}" presName="centerShape" presStyleLbl="node0" presStyleIdx="0" presStyleCnt="1" custScaleX="146317" custLinFactNeighborX="-660" custLinFactNeighborY="2496"/>
      <dgm:spPr/>
    </dgm:pt>
    <dgm:pt modelId="{39F4E8C2-F94C-40F3-A7BA-E6487CF57B75}" type="pres">
      <dgm:prSet presAssocID="{89DA2369-5D43-4CB8-A994-A5D634A6E17B}" presName="parTrans" presStyleLbl="sibTrans2D1" presStyleIdx="0" presStyleCnt="6"/>
      <dgm:spPr/>
    </dgm:pt>
    <dgm:pt modelId="{40B7FD00-DE69-4A56-817B-E2CD691F4968}" type="pres">
      <dgm:prSet presAssocID="{89DA2369-5D43-4CB8-A994-A5D634A6E17B}" presName="connectorText" presStyleLbl="sibTrans2D1" presStyleIdx="0" presStyleCnt="6"/>
      <dgm:spPr/>
    </dgm:pt>
    <dgm:pt modelId="{9997A954-F86E-4767-B03E-A57F2F4641D7}" type="pres">
      <dgm:prSet presAssocID="{37BFAA91-6725-49E1-AC7B-DE1ED2491C9B}" presName="node" presStyleLbl="node1" presStyleIdx="0" presStyleCnt="6" custScaleX="134638" custScaleY="111294">
        <dgm:presLayoutVars>
          <dgm:bulletEnabled val="1"/>
        </dgm:presLayoutVars>
      </dgm:prSet>
      <dgm:spPr/>
    </dgm:pt>
    <dgm:pt modelId="{BFB55B10-6A3D-4C2A-AA71-68EF174530FB}" type="pres">
      <dgm:prSet presAssocID="{806E8584-4597-47C1-ACA5-6022B18DC349}" presName="parTrans" presStyleLbl="sibTrans2D1" presStyleIdx="1" presStyleCnt="6"/>
      <dgm:spPr/>
    </dgm:pt>
    <dgm:pt modelId="{4935C374-16E6-41FB-A787-0D57015321C8}" type="pres">
      <dgm:prSet presAssocID="{806E8584-4597-47C1-ACA5-6022B18DC349}" presName="connectorText" presStyleLbl="sibTrans2D1" presStyleIdx="1" presStyleCnt="6"/>
      <dgm:spPr/>
    </dgm:pt>
    <dgm:pt modelId="{DEBA8E8E-C316-4713-ACA9-6D27EB2A18E2}" type="pres">
      <dgm:prSet presAssocID="{3B1FFD1F-B1A7-4949-9946-125DFD0835CC}" presName="node" presStyleLbl="node1" presStyleIdx="1" presStyleCnt="6" custScaleX="124578" custScaleY="122299" custRadScaleRad="128284" custRadScaleInc="33989">
        <dgm:presLayoutVars>
          <dgm:bulletEnabled val="1"/>
        </dgm:presLayoutVars>
      </dgm:prSet>
      <dgm:spPr/>
    </dgm:pt>
    <dgm:pt modelId="{14822C6A-3A06-423B-9D33-FAB2EDDCECF7}" type="pres">
      <dgm:prSet presAssocID="{0AC8C558-B0C4-4307-A6E2-1F66C4B31061}" presName="parTrans" presStyleLbl="sibTrans2D1" presStyleIdx="2" presStyleCnt="6"/>
      <dgm:spPr/>
    </dgm:pt>
    <dgm:pt modelId="{4F9D89FE-1271-4A90-B19A-D1890B280367}" type="pres">
      <dgm:prSet presAssocID="{0AC8C558-B0C4-4307-A6E2-1F66C4B31061}" presName="connectorText" presStyleLbl="sibTrans2D1" presStyleIdx="2" presStyleCnt="6"/>
      <dgm:spPr/>
    </dgm:pt>
    <dgm:pt modelId="{E0F99360-08F2-4192-9591-D05706998C55}" type="pres">
      <dgm:prSet presAssocID="{F77D6A62-1CEA-43A6-A053-ABCCB7C9003B}" presName="node" presStyleLbl="node1" presStyleIdx="2" presStyleCnt="6" custScaleX="145039" custRadScaleRad="141101" custRadScaleInc="-2238">
        <dgm:presLayoutVars>
          <dgm:bulletEnabled val="1"/>
        </dgm:presLayoutVars>
      </dgm:prSet>
      <dgm:spPr/>
    </dgm:pt>
    <dgm:pt modelId="{C75C72CA-F32E-45B0-AC12-3B448CAE6CE4}" type="pres">
      <dgm:prSet presAssocID="{4E807FC0-5636-4038-8450-C00CB55769B6}" presName="parTrans" presStyleLbl="sibTrans2D1" presStyleIdx="3" presStyleCnt="6"/>
      <dgm:spPr/>
    </dgm:pt>
    <dgm:pt modelId="{C7E4B940-F067-4395-9976-DA46EA749D3D}" type="pres">
      <dgm:prSet presAssocID="{4E807FC0-5636-4038-8450-C00CB55769B6}" presName="connectorText" presStyleLbl="sibTrans2D1" presStyleIdx="3" presStyleCnt="6"/>
      <dgm:spPr/>
    </dgm:pt>
    <dgm:pt modelId="{264153B1-F1ED-41F8-A64D-093A108A9638}" type="pres">
      <dgm:prSet presAssocID="{F3FB2584-9A80-4C8A-8C4C-68BC95BDADB2}" presName="node" presStyleLbl="node1" presStyleIdx="3" presStyleCnt="6" custScaleX="126198" custRadScaleRad="120075" custRadScaleInc="2738">
        <dgm:presLayoutVars>
          <dgm:bulletEnabled val="1"/>
        </dgm:presLayoutVars>
      </dgm:prSet>
      <dgm:spPr/>
    </dgm:pt>
    <dgm:pt modelId="{3F6F7A50-4B59-4425-A896-207538387154}" type="pres">
      <dgm:prSet presAssocID="{FB7ADE79-4185-4CBA-A574-DA4511787C77}" presName="parTrans" presStyleLbl="sibTrans2D1" presStyleIdx="4" presStyleCnt="6"/>
      <dgm:spPr/>
    </dgm:pt>
    <dgm:pt modelId="{781B1981-0F9E-4CAD-8AB7-2DD2564A7475}" type="pres">
      <dgm:prSet presAssocID="{FB7ADE79-4185-4CBA-A574-DA4511787C77}" presName="connectorText" presStyleLbl="sibTrans2D1" presStyleIdx="4" presStyleCnt="6"/>
      <dgm:spPr/>
    </dgm:pt>
    <dgm:pt modelId="{7F013BE8-4704-4749-B293-D6D90C3B053C}" type="pres">
      <dgm:prSet presAssocID="{DBE82479-EC62-4C4B-AEB4-05DF8EBA8208}" presName="node" presStyleLbl="node1" presStyleIdx="4" presStyleCnt="6" custScaleX="129361" custRadScaleRad="141921" custRadScaleInc="29070">
        <dgm:presLayoutVars>
          <dgm:bulletEnabled val="1"/>
        </dgm:presLayoutVars>
      </dgm:prSet>
      <dgm:spPr/>
    </dgm:pt>
    <dgm:pt modelId="{F17F5F76-83E1-48A3-AE4D-F96D5949C216}" type="pres">
      <dgm:prSet presAssocID="{20372106-798C-481F-AEE0-BC82A7C39608}" presName="parTrans" presStyleLbl="sibTrans2D1" presStyleIdx="5" presStyleCnt="6"/>
      <dgm:spPr/>
    </dgm:pt>
    <dgm:pt modelId="{0E9C4486-10FA-44D2-9362-6AA782F7E0AC}" type="pres">
      <dgm:prSet presAssocID="{20372106-798C-481F-AEE0-BC82A7C39608}" presName="connectorText" presStyleLbl="sibTrans2D1" presStyleIdx="5" presStyleCnt="6"/>
      <dgm:spPr/>
    </dgm:pt>
    <dgm:pt modelId="{8556575A-F08B-401D-B57D-2C9446D9FF78}" type="pres">
      <dgm:prSet presAssocID="{3C7CC6C5-483A-4DB4-85D8-BBA7CE9D6A1C}" presName="node" presStyleLbl="node1" presStyleIdx="5" presStyleCnt="6" custScaleX="123954" custRadScaleRad="128762" custRadScaleInc="-13210">
        <dgm:presLayoutVars>
          <dgm:bulletEnabled val="1"/>
        </dgm:presLayoutVars>
      </dgm:prSet>
      <dgm:spPr/>
    </dgm:pt>
  </dgm:ptLst>
  <dgm:cxnLst>
    <dgm:cxn modelId="{3CCC3816-072E-4DEA-A9AD-95CDFB9AEA05}" srcId="{6071EB02-4D03-4DF1-8BA3-CC17856F3B37}" destId="{D3B12DFD-E913-4D27-95AE-EA5E74CAC42F}" srcOrd="0" destOrd="0" parTransId="{3F6048F7-C1BF-4705-BB68-9D55F3C8991A}" sibTransId="{2A7FF43B-25E2-491A-8ACC-EDC8BF0D6EBB}"/>
    <dgm:cxn modelId="{957FB531-A655-448B-A22D-B27DB5D902A5}" type="presOf" srcId="{FB7ADE79-4185-4CBA-A574-DA4511787C77}" destId="{781B1981-0F9E-4CAD-8AB7-2DD2564A7475}" srcOrd="1" destOrd="0" presId="urn:microsoft.com/office/officeart/2005/8/layout/radial5"/>
    <dgm:cxn modelId="{A06A7835-40A6-4EEB-BB76-A3CEF13714AC}" type="presOf" srcId="{89DA2369-5D43-4CB8-A994-A5D634A6E17B}" destId="{40B7FD00-DE69-4A56-817B-E2CD691F4968}" srcOrd="1" destOrd="0" presId="urn:microsoft.com/office/officeart/2005/8/layout/radial5"/>
    <dgm:cxn modelId="{BCBF5636-A938-4949-9D0A-11BBA721F470}" srcId="{D3B12DFD-E913-4D27-95AE-EA5E74CAC42F}" destId="{DBE82479-EC62-4C4B-AEB4-05DF8EBA8208}" srcOrd="4" destOrd="0" parTransId="{FB7ADE79-4185-4CBA-A574-DA4511787C77}" sibTransId="{52DF0560-6361-466A-9457-A8730D7759B4}"/>
    <dgm:cxn modelId="{ADF01B37-8FC0-400F-A710-1ED501503A43}" type="presOf" srcId="{806E8584-4597-47C1-ACA5-6022B18DC349}" destId="{4935C374-16E6-41FB-A787-0D57015321C8}" srcOrd="1" destOrd="0" presId="urn:microsoft.com/office/officeart/2005/8/layout/radial5"/>
    <dgm:cxn modelId="{43AFC55D-7CC0-4B18-9595-C145210A7750}" type="presOf" srcId="{4E807FC0-5636-4038-8450-C00CB55769B6}" destId="{C7E4B940-F067-4395-9976-DA46EA749D3D}" srcOrd="1" destOrd="0" presId="urn:microsoft.com/office/officeart/2005/8/layout/radial5"/>
    <dgm:cxn modelId="{95E9A243-A025-4861-9CFD-8B6A2DE721F7}" type="presOf" srcId="{37BFAA91-6725-49E1-AC7B-DE1ED2491C9B}" destId="{9997A954-F86E-4767-B03E-A57F2F4641D7}" srcOrd="0" destOrd="0" presId="urn:microsoft.com/office/officeart/2005/8/layout/radial5"/>
    <dgm:cxn modelId="{5F673A57-1EC7-4DC5-96F9-3D558A1E7116}" type="presOf" srcId="{DBE82479-EC62-4C4B-AEB4-05DF8EBA8208}" destId="{7F013BE8-4704-4749-B293-D6D90C3B053C}" srcOrd="0" destOrd="0" presId="urn:microsoft.com/office/officeart/2005/8/layout/radial5"/>
    <dgm:cxn modelId="{03DCFC78-7B65-4342-B887-06FE1AB6F717}" type="presOf" srcId="{89DA2369-5D43-4CB8-A994-A5D634A6E17B}" destId="{39F4E8C2-F94C-40F3-A7BA-E6487CF57B75}" srcOrd="0" destOrd="0" presId="urn:microsoft.com/office/officeart/2005/8/layout/radial5"/>
    <dgm:cxn modelId="{91941B7D-16B3-4349-904B-E136E804E95E}" type="presOf" srcId="{20372106-798C-481F-AEE0-BC82A7C39608}" destId="{0E9C4486-10FA-44D2-9362-6AA782F7E0AC}" srcOrd="1" destOrd="0" presId="urn:microsoft.com/office/officeart/2005/8/layout/radial5"/>
    <dgm:cxn modelId="{3B83D08A-D264-4731-A909-7B2EAC3FE7C3}" type="presOf" srcId="{806E8584-4597-47C1-ACA5-6022B18DC349}" destId="{BFB55B10-6A3D-4C2A-AA71-68EF174530FB}" srcOrd="0" destOrd="0" presId="urn:microsoft.com/office/officeart/2005/8/layout/radial5"/>
    <dgm:cxn modelId="{034F9A94-1E34-4776-B6C1-03904F512586}" type="presOf" srcId="{0AC8C558-B0C4-4307-A6E2-1F66C4B31061}" destId="{14822C6A-3A06-423B-9D33-FAB2EDDCECF7}" srcOrd="0" destOrd="0" presId="urn:microsoft.com/office/officeart/2005/8/layout/radial5"/>
    <dgm:cxn modelId="{B8CC919A-922C-4259-BDC6-D70B0165DF9F}" type="presOf" srcId="{20372106-798C-481F-AEE0-BC82A7C39608}" destId="{F17F5F76-83E1-48A3-AE4D-F96D5949C216}" srcOrd="0" destOrd="0" presId="urn:microsoft.com/office/officeart/2005/8/layout/radial5"/>
    <dgm:cxn modelId="{12BD4F9D-516F-4B7D-A789-6656B8C1A73A}" type="presOf" srcId="{6071EB02-4D03-4DF1-8BA3-CC17856F3B37}" destId="{913608A0-79D9-4906-8A91-EFEAF41150BD}" srcOrd="0" destOrd="0" presId="urn:microsoft.com/office/officeart/2005/8/layout/radial5"/>
    <dgm:cxn modelId="{B65BCD9D-6589-48C2-BC27-F6F0D499B231}" type="presOf" srcId="{F3FB2584-9A80-4C8A-8C4C-68BC95BDADB2}" destId="{264153B1-F1ED-41F8-A64D-093A108A9638}" srcOrd="0" destOrd="0" presId="urn:microsoft.com/office/officeart/2005/8/layout/radial5"/>
    <dgm:cxn modelId="{9986A7AB-81F1-4DBB-8C31-CF550DC36F29}" type="presOf" srcId="{F77D6A62-1CEA-43A6-A053-ABCCB7C9003B}" destId="{E0F99360-08F2-4192-9591-D05706998C55}" srcOrd="0" destOrd="0" presId="urn:microsoft.com/office/officeart/2005/8/layout/radial5"/>
    <dgm:cxn modelId="{DA6629AC-5998-4C8E-9136-41221ABD9948}" srcId="{D3B12DFD-E913-4D27-95AE-EA5E74CAC42F}" destId="{3B1FFD1F-B1A7-4949-9946-125DFD0835CC}" srcOrd="1" destOrd="0" parTransId="{806E8584-4597-47C1-ACA5-6022B18DC349}" sibTransId="{7B000668-1DF1-440F-9B4F-6591C53205FD}"/>
    <dgm:cxn modelId="{172435B5-0B2A-41B9-BBAA-CFB2E486A1B4}" srcId="{D3B12DFD-E913-4D27-95AE-EA5E74CAC42F}" destId="{37BFAA91-6725-49E1-AC7B-DE1ED2491C9B}" srcOrd="0" destOrd="0" parTransId="{89DA2369-5D43-4CB8-A994-A5D634A6E17B}" sibTransId="{8A2FEDB8-B74D-4B04-B25C-5104B545954C}"/>
    <dgm:cxn modelId="{2A7B29BB-5F58-4270-8965-5410502FF094}" type="presOf" srcId="{4E807FC0-5636-4038-8450-C00CB55769B6}" destId="{C75C72CA-F32E-45B0-AC12-3B448CAE6CE4}" srcOrd="0" destOrd="0" presId="urn:microsoft.com/office/officeart/2005/8/layout/radial5"/>
    <dgm:cxn modelId="{931850C6-A459-4489-BF5C-8857615D3F38}" type="presOf" srcId="{3B1FFD1F-B1A7-4949-9946-125DFD0835CC}" destId="{DEBA8E8E-C316-4713-ACA9-6D27EB2A18E2}" srcOrd="0" destOrd="0" presId="urn:microsoft.com/office/officeart/2005/8/layout/radial5"/>
    <dgm:cxn modelId="{0DCCFDCD-E79D-4E07-8CD6-0C8C79C0F6B1}" type="presOf" srcId="{3C7CC6C5-483A-4DB4-85D8-BBA7CE9D6A1C}" destId="{8556575A-F08B-401D-B57D-2C9446D9FF78}" srcOrd="0" destOrd="0" presId="urn:microsoft.com/office/officeart/2005/8/layout/radial5"/>
    <dgm:cxn modelId="{AE324BD6-5539-4D90-9143-EB3DA25E0679}" srcId="{D3B12DFD-E913-4D27-95AE-EA5E74CAC42F}" destId="{F3FB2584-9A80-4C8A-8C4C-68BC95BDADB2}" srcOrd="3" destOrd="0" parTransId="{4E807FC0-5636-4038-8450-C00CB55769B6}" sibTransId="{91882755-238F-4219-B54C-09818250278C}"/>
    <dgm:cxn modelId="{2143F6D8-412C-4D5E-AB1D-AFFB031D305F}" type="presOf" srcId="{D3B12DFD-E913-4D27-95AE-EA5E74CAC42F}" destId="{97D6792F-76D1-4FB8-8BA6-072CB8A55869}" srcOrd="0" destOrd="0" presId="urn:microsoft.com/office/officeart/2005/8/layout/radial5"/>
    <dgm:cxn modelId="{EC4F8EDE-29BD-4B59-BBE8-A55863551867}" type="presOf" srcId="{FB7ADE79-4185-4CBA-A574-DA4511787C77}" destId="{3F6F7A50-4B59-4425-A896-207538387154}" srcOrd="0" destOrd="0" presId="urn:microsoft.com/office/officeart/2005/8/layout/radial5"/>
    <dgm:cxn modelId="{C8AFA4E0-1D8F-4E18-80B4-E8EFD68F0CD0}" srcId="{D3B12DFD-E913-4D27-95AE-EA5E74CAC42F}" destId="{F77D6A62-1CEA-43A6-A053-ABCCB7C9003B}" srcOrd="2" destOrd="0" parTransId="{0AC8C558-B0C4-4307-A6E2-1F66C4B31061}" sibTransId="{330BA561-F485-44AA-8DA0-8B02D670AC37}"/>
    <dgm:cxn modelId="{FD8B1CE6-1717-436E-9993-53C7646CFA92}" srcId="{D3B12DFD-E913-4D27-95AE-EA5E74CAC42F}" destId="{3C7CC6C5-483A-4DB4-85D8-BBA7CE9D6A1C}" srcOrd="5" destOrd="0" parTransId="{20372106-798C-481F-AEE0-BC82A7C39608}" sibTransId="{D0602C88-5407-4298-A700-6033074E7633}"/>
    <dgm:cxn modelId="{FB991FEF-E709-48DE-B21F-FA52CAF7F43E}" type="presOf" srcId="{0AC8C558-B0C4-4307-A6E2-1F66C4B31061}" destId="{4F9D89FE-1271-4A90-B19A-D1890B280367}" srcOrd="1" destOrd="0" presId="urn:microsoft.com/office/officeart/2005/8/layout/radial5"/>
    <dgm:cxn modelId="{3F534BDC-D6B8-4603-8303-2C54F72E1840}" type="presParOf" srcId="{913608A0-79D9-4906-8A91-EFEAF41150BD}" destId="{97D6792F-76D1-4FB8-8BA6-072CB8A55869}" srcOrd="0" destOrd="0" presId="urn:microsoft.com/office/officeart/2005/8/layout/radial5"/>
    <dgm:cxn modelId="{D574E443-05D6-4F7E-91E7-0C80D201BF5B}" type="presParOf" srcId="{913608A0-79D9-4906-8A91-EFEAF41150BD}" destId="{39F4E8C2-F94C-40F3-A7BA-E6487CF57B75}" srcOrd="1" destOrd="0" presId="urn:microsoft.com/office/officeart/2005/8/layout/radial5"/>
    <dgm:cxn modelId="{32A77F34-087C-46E6-9803-BD9D559D26F1}" type="presParOf" srcId="{39F4E8C2-F94C-40F3-A7BA-E6487CF57B75}" destId="{40B7FD00-DE69-4A56-817B-E2CD691F4968}" srcOrd="0" destOrd="0" presId="urn:microsoft.com/office/officeart/2005/8/layout/radial5"/>
    <dgm:cxn modelId="{1E9449B2-F676-4987-B17E-306B71AEC6DD}" type="presParOf" srcId="{913608A0-79D9-4906-8A91-EFEAF41150BD}" destId="{9997A954-F86E-4767-B03E-A57F2F4641D7}" srcOrd="2" destOrd="0" presId="urn:microsoft.com/office/officeart/2005/8/layout/radial5"/>
    <dgm:cxn modelId="{F76243BF-28D6-42E5-94E7-BED7A02A44A5}" type="presParOf" srcId="{913608A0-79D9-4906-8A91-EFEAF41150BD}" destId="{BFB55B10-6A3D-4C2A-AA71-68EF174530FB}" srcOrd="3" destOrd="0" presId="urn:microsoft.com/office/officeart/2005/8/layout/radial5"/>
    <dgm:cxn modelId="{9CA1983F-6A51-4FDA-ADC8-9CCBC1AD2E71}" type="presParOf" srcId="{BFB55B10-6A3D-4C2A-AA71-68EF174530FB}" destId="{4935C374-16E6-41FB-A787-0D57015321C8}" srcOrd="0" destOrd="0" presId="urn:microsoft.com/office/officeart/2005/8/layout/radial5"/>
    <dgm:cxn modelId="{1072769E-2F98-455A-B31F-FF7A840D8583}" type="presParOf" srcId="{913608A0-79D9-4906-8A91-EFEAF41150BD}" destId="{DEBA8E8E-C316-4713-ACA9-6D27EB2A18E2}" srcOrd="4" destOrd="0" presId="urn:microsoft.com/office/officeart/2005/8/layout/radial5"/>
    <dgm:cxn modelId="{589D2478-1984-4945-A8A0-B687F76633D1}" type="presParOf" srcId="{913608A0-79D9-4906-8A91-EFEAF41150BD}" destId="{14822C6A-3A06-423B-9D33-FAB2EDDCECF7}" srcOrd="5" destOrd="0" presId="urn:microsoft.com/office/officeart/2005/8/layout/radial5"/>
    <dgm:cxn modelId="{78FFD2E4-3854-4917-8161-3B063C8D7017}" type="presParOf" srcId="{14822C6A-3A06-423B-9D33-FAB2EDDCECF7}" destId="{4F9D89FE-1271-4A90-B19A-D1890B280367}" srcOrd="0" destOrd="0" presId="urn:microsoft.com/office/officeart/2005/8/layout/radial5"/>
    <dgm:cxn modelId="{C2821504-FEE7-4531-9DAD-59AA5C43760D}" type="presParOf" srcId="{913608A0-79D9-4906-8A91-EFEAF41150BD}" destId="{E0F99360-08F2-4192-9591-D05706998C55}" srcOrd="6" destOrd="0" presId="urn:microsoft.com/office/officeart/2005/8/layout/radial5"/>
    <dgm:cxn modelId="{C7B95896-536F-48D5-9B87-77F3245400E8}" type="presParOf" srcId="{913608A0-79D9-4906-8A91-EFEAF41150BD}" destId="{C75C72CA-F32E-45B0-AC12-3B448CAE6CE4}" srcOrd="7" destOrd="0" presId="urn:microsoft.com/office/officeart/2005/8/layout/radial5"/>
    <dgm:cxn modelId="{0D2C214F-6552-4DDF-B52C-348E0E28D4A7}" type="presParOf" srcId="{C75C72CA-F32E-45B0-AC12-3B448CAE6CE4}" destId="{C7E4B940-F067-4395-9976-DA46EA749D3D}" srcOrd="0" destOrd="0" presId="urn:microsoft.com/office/officeart/2005/8/layout/radial5"/>
    <dgm:cxn modelId="{93C18F06-9CE5-4AE3-9D7F-0994AADFB1D2}" type="presParOf" srcId="{913608A0-79D9-4906-8A91-EFEAF41150BD}" destId="{264153B1-F1ED-41F8-A64D-093A108A9638}" srcOrd="8" destOrd="0" presId="urn:microsoft.com/office/officeart/2005/8/layout/radial5"/>
    <dgm:cxn modelId="{1B70CE2F-A59A-4B65-BE9E-E80896A4E2E9}" type="presParOf" srcId="{913608A0-79D9-4906-8A91-EFEAF41150BD}" destId="{3F6F7A50-4B59-4425-A896-207538387154}" srcOrd="9" destOrd="0" presId="urn:microsoft.com/office/officeart/2005/8/layout/radial5"/>
    <dgm:cxn modelId="{41E933BB-E084-4EEB-BEB4-BAEBC3F15CB0}" type="presParOf" srcId="{3F6F7A50-4B59-4425-A896-207538387154}" destId="{781B1981-0F9E-4CAD-8AB7-2DD2564A7475}" srcOrd="0" destOrd="0" presId="urn:microsoft.com/office/officeart/2005/8/layout/radial5"/>
    <dgm:cxn modelId="{B9B02DC5-CB99-44A3-8721-564B15D73540}" type="presParOf" srcId="{913608A0-79D9-4906-8A91-EFEAF41150BD}" destId="{7F013BE8-4704-4749-B293-D6D90C3B053C}" srcOrd="10" destOrd="0" presId="urn:microsoft.com/office/officeart/2005/8/layout/radial5"/>
    <dgm:cxn modelId="{42D6E9EC-2553-42E4-BEEC-E9F4B970759D}" type="presParOf" srcId="{913608A0-79D9-4906-8A91-EFEAF41150BD}" destId="{F17F5F76-83E1-48A3-AE4D-F96D5949C216}" srcOrd="11" destOrd="0" presId="urn:microsoft.com/office/officeart/2005/8/layout/radial5"/>
    <dgm:cxn modelId="{BBDC9BD1-3CD6-4662-A2FE-7CB791701F75}" type="presParOf" srcId="{F17F5F76-83E1-48A3-AE4D-F96D5949C216}" destId="{0E9C4486-10FA-44D2-9362-6AA782F7E0AC}" srcOrd="0" destOrd="0" presId="urn:microsoft.com/office/officeart/2005/8/layout/radial5"/>
    <dgm:cxn modelId="{B3604167-955B-4831-8935-7A705EE7EF6C}" type="presParOf" srcId="{913608A0-79D9-4906-8A91-EFEAF41150BD}" destId="{8556575A-F08B-401D-B57D-2C9446D9FF78}" srcOrd="12" destOrd="0" presId="urn:microsoft.com/office/officeart/2005/8/layout/radial5"/>
  </dgm:cxnLst>
  <dgm:bg/>
  <dgm:whole>
    <a:ln>
      <a:solidFill>
        <a:srgbClr val="224F5C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8749F8-F0D1-4E15-A9D4-8AF1C8D242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42972D87-2CC8-4EDA-92BA-561B0D76235F}" type="pres">
      <dgm:prSet presAssocID="{1D8749F8-F0D1-4E15-A9D4-8AF1C8D24237}" presName="Name0" presStyleCnt="0">
        <dgm:presLayoutVars>
          <dgm:dir/>
          <dgm:resizeHandles val="exact"/>
        </dgm:presLayoutVars>
      </dgm:prSet>
      <dgm:spPr/>
    </dgm:pt>
  </dgm:ptLst>
  <dgm:cxnLst>
    <dgm:cxn modelId="{CBC582BF-2063-4DD6-8757-483CC3553BEA}" type="presOf" srcId="{1D8749F8-F0D1-4E15-A9D4-8AF1C8D24237}" destId="{42972D87-2CC8-4EDA-92BA-561B0D76235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E8FA48-EB2A-40E8-8C25-B6236782A6B1}" type="doc">
      <dgm:prSet loTypeId="urn:microsoft.com/office/officeart/2005/8/layout/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766EF6B8-10B7-453C-ADB2-461E49E0BC6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/>
            <a:t>Search </a:t>
          </a:r>
          <a:r>
            <a:rPr lang="pt-BR" sz="2000" dirty="0" err="1"/>
            <a:t>dataset</a:t>
          </a:r>
          <a:endParaRPr lang="pt-BR" sz="2000" dirty="0"/>
        </a:p>
      </dgm:t>
    </dgm:pt>
    <dgm:pt modelId="{A761AA43-62A5-43DC-A71E-9793D095F480}" type="parTrans" cxnId="{2A6AFA79-2BE5-4A17-81F5-E651B92655DC}">
      <dgm:prSet/>
      <dgm:spPr/>
      <dgm:t>
        <a:bodyPr/>
        <a:lstStyle/>
        <a:p>
          <a:endParaRPr lang="pt-BR" sz="1600"/>
        </a:p>
      </dgm:t>
    </dgm:pt>
    <dgm:pt modelId="{3A4E36F0-C898-48C1-B24D-4A5A98970658}" type="sibTrans" cxnId="{2A6AFA79-2BE5-4A17-81F5-E651B92655DC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gm:t>
    </dgm:pt>
    <dgm:pt modelId="{F117D5E1-0FE1-4E68-9CE6-6097BC1E840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 err="1"/>
            <a:t>Extract</a:t>
          </a:r>
          <a:r>
            <a:rPr lang="pt-BR" sz="2000" dirty="0"/>
            <a:t> </a:t>
          </a:r>
          <a:r>
            <a:rPr lang="pt-BR" sz="2000" dirty="0" err="1"/>
            <a:t>the</a:t>
          </a:r>
          <a:r>
            <a:rPr lang="pt-BR" sz="2000" dirty="0"/>
            <a:t> </a:t>
          </a:r>
          <a:r>
            <a:rPr lang="pt-BR" sz="2000" dirty="0" err="1"/>
            <a:t>dataset</a:t>
          </a:r>
          <a:r>
            <a:rPr lang="pt-BR" sz="2000" dirty="0"/>
            <a:t> </a:t>
          </a:r>
          <a:r>
            <a:rPr lang="pt-BR" sz="2000" dirty="0" err="1"/>
            <a:t>from</a:t>
          </a:r>
          <a:r>
            <a:rPr lang="pt-BR" sz="2000" dirty="0"/>
            <a:t> in open </a:t>
          </a:r>
          <a:r>
            <a:rPr lang="pt-BR" sz="2000" dirty="0" err="1"/>
            <a:t>sources</a:t>
          </a:r>
          <a:endParaRPr lang="pt-BR" sz="2000" dirty="0"/>
        </a:p>
      </dgm:t>
    </dgm:pt>
    <dgm:pt modelId="{C6708FB6-6422-4125-BE8B-078AFF44C340}" type="parTrans" cxnId="{E4546F9A-CEEE-4D21-98E5-0F2ECA7F45C7}">
      <dgm:prSet/>
      <dgm:spPr/>
      <dgm:t>
        <a:bodyPr/>
        <a:lstStyle/>
        <a:p>
          <a:endParaRPr lang="pt-BR" sz="1600"/>
        </a:p>
      </dgm:t>
    </dgm:pt>
    <dgm:pt modelId="{6B6DE9F5-6DA8-42EF-9CAA-81175AD0EF5E}" type="sibTrans" cxnId="{E4546F9A-CEEE-4D21-98E5-0F2ECA7F45C7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DE71C748-228F-4434-BD15-E2862395AB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/>
            <a:t>Data Wrangling </a:t>
          </a:r>
          <a:r>
            <a:rPr lang="pt-BR" sz="2000" dirty="0" err="1"/>
            <a:t>using</a:t>
          </a:r>
          <a:r>
            <a:rPr lang="pt-BR" sz="2000" dirty="0"/>
            <a:t> </a:t>
          </a:r>
          <a:r>
            <a:rPr lang="pt-BR" sz="2000" dirty="0" err="1"/>
            <a:t>excel</a:t>
          </a:r>
          <a:r>
            <a:rPr lang="pt-BR" sz="2000" dirty="0"/>
            <a:t> </a:t>
          </a:r>
          <a:r>
            <a:rPr lang="pt-BR" sz="2000" dirty="0" err="1"/>
            <a:t>and</a:t>
          </a:r>
          <a:r>
            <a:rPr lang="pt-BR" sz="2000" dirty="0"/>
            <a:t> Python</a:t>
          </a:r>
        </a:p>
      </dgm:t>
    </dgm:pt>
    <dgm:pt modelId="{02AED29F-7536-4AE3-8500-2E4DE349A94F}" type="parTrans" cxnId="{9F9B911B-CA44-42F3-A3DA-0C97D424ABBE}">
      <dgm:prSet/>
      <dgm:spPr/>
      <dgm:t>
        <a:bodyPr/>
        <a:lstStyle/>
        <a:p>
          <a:endParaRPr lang="pt-BR" sz="1600"/>
        </a:p>
      </dgm:t>
    </dgm:pt>
    <dgm:pt modelId="{48493956-1D70-4B99-AA81-44E7DBC7AAE2}" type="sibTrans" cxnId="{9F9B911B-CA44-42F3-A3DA-0C97D424ABBE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561DF0FF-5247-4073-8284-5CB7048E54B8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 err="1"/>
            <a:t>Loading</a:t>
          </a:r>
          <a:r>
            <a:rPr lang="pt-BR" sz="2000" dirty="0"/>
            <a:t> </a:t>
          </a:r>
          <a:r>
            <a:rPr lang="pt-BR" sz="2000" dirty="0" err="1"/>
            <a:t>used</a:t>
          </a:r>
          <a:r>
            <a:rPr lang="pt-BR" sz="2000" dirty="0"/>
            <a:t> </a:t>
          </a:r>
          <a:r>
            <a:rPr lang="pt-BR" sz="2000" dirty="0" err="1"/>
            <a:t>to</a:t>
          </a:r>
          <a:r>
            <a:rPr lang="pt-BR" sz="2000" dirty="0"/>
            <a:t> </a:t>
          </a:r>
          <a:r>
            <a:rPr lang="pt-BR" sz="2000" dirty="0" err="1"/>
            <a:t>import</a:t>
          </a:r>
          <a:r>
            <a:rPr lang="pt-BR" sz="2000" dirty="0"/>
            <a:t> </a:t>
          </a:r>
          <a:r>
            <a:rPr lang="pt-BR" sz="2000" dirty="0" err="1"/>
            <a:t>the</a:t>
          </a:r>
          <a:r>
            <a:rPr lang="pt-BR" sz="2000" dirty="0"/>
            <a:t> data </a:t>
          </a:r>
          <a:r>
            <a:rPr lang="pt-BR" sz="2000" dirty="0" err="1"/>
            <a:t>to</a:t>
          </a:r>
          <a:r>
            <a:rPr lang="pt-BR" sz="2000" dirty="0"/>
            <a:t> Power BI</a:t>
          </a:r>
        </a:p>
      </dgm:t>
    </dgm:pt>
    <dgm:pt modelId="{56DC44EB-30FA-4474-B6B6-DCAE32ABF9EC}" type="parTrans" cxnId="{0BA1032A-9DC7-4907-BCD6-2D56BD498691}">
      <dgm:prSet/>
      <dgm:spPr/>
      <dgm:t>
        <a:bodyPr/>
        <a:lstStyle/>
        <a:p>
          <a:endParaRPr lang="pt-BR" sz="1600"/>
        </a:p>
      </dgm:t>
    </dgm:pt>
    <dgm:pt modelId="{6576BD4F-9F43-4C89-B621-ADA113C191D8}" type="sibTrans" cxnId="{0BA1032A-9DC7-4907-BCD6-2D56BD498691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AE689192-E577-4EB4-94CD-7330B8EA8795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/>
            <a:t>Dashboard in Power BI</a:t>
          </a:r>
        </a:p>
      </dgm:t>
    </dgm:pt>
    <dgm:pt modelId="{9252EAC7-2901-4A56-8958-B198109E5CAD}" type="parTrans" cxnId="{48872A9F-216D-452D-890C-3AFF0A44C5E2}">
      <dgm:prSet/>
      <dgm:spPr/>
      <dgm:t>
        <a:bodyPr/>
        <a:lstStyle/>
        <a:p>
          <a:endParaRPr lang="pt-BR" sz="1600"/>
        </a:p>
      </dgm:t>
    </dgm:pt>
    <dgm:pt modelId="{A870D0E9-A889-4535-8C7D-D573AE3829B6}" type="sibTrans" cxnId="{48872A9F-216D-452D-890C-3AFF0A44C5E2}">
      <dgm:prSet/>
      <dgm:spPr/>
      <dgm:t>
        <a:bodyPr/>
        <a:lstStyle/>
        <a:p>
          <a:endParaRPr lang="pt-BR" sz="1600"/>
        </a:p>
      </dgm:t>
    </dgm:pt>
    <dgm:pt modelId="{DE85DCDE-8CD7-4D3D-8487-F3F431A3C72B}">
      <dgm:prSet phldrT="[Texto]"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r>
            <a:rPr lang="pt-BR" sz="2000" dirty="0" err="1"/>
            <a:t>Predict</a:t>
          </a:r>
          <a:r>
            <a:rPr lang="pt-BR" sz="2000" dirty="0"/>
            <a:t> </a:t>
          </a:r>
          <a:r>
            <a:rPr lang="pt-BR" sz="2000" dirty="0" err="1"/>
            <a:t>with</a:t>
          </a:r>
          <a:r>
            <a:rPr lang="pt-BR" sz="2000" dirty="0"/>
            <a:t> R tool</a:t>
          </a:r>
        </a:p>
      </dgm:t>
    </dgm:pt>
    <dgm:pt modelId="{BE414502-3F70-4729-A1DA-1B5285FFD424}" type="parTrans" cxnId="{2287DF78-3131-4FF4-9435-409E481E31AA}">
      <dgm:prSet/>
      <dgm:spPr/>
      <dgm:t>
        <a:bodyPr/>
        <a:lstStyle/>
        <a:p>
          <a:endParaRPr lang="pt-BR" sz="1600"/>
        </a:p>
      </dgm:t>
    </dgm:pt>
    <dgm:pt modelId="{8EF58A2E-3ECB-4214-88AB-FD1D2355F367}" type="sibTrans" cxnId="{2287DF78-3131-4FF4-9435-409E481E31AA}">
      <dgm:prSet custT="1"/>
      <dgm:spPr>
        <a:solidFill>
          <a:schemeClr val="accent1">
            <a:lumMod val="50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pt-BR" sz="1600"/>
        </a:p>
      </dgm:t>
    </dgm:pt>
    <dgm:pt modelId="{097B3A29-BE59-48B7-914E-85BDFC966F3C}" type="pres">
      <dgm:prSet presAssocID="{99E8FA48-EB2A-40E8-8C25-B6236782A6B1}" presName="diagram" presStyleCnt="0">
        <dgm:presLayoutVars>
          <dgm:dir/>
          <dgm:resizeHandles val="exact"/>
        </dgm:presLayoutVars>
      </dgm:prSet>
      <dgm:spPr/>
    </dgm:pt>
    <dgm:pt modelId="{ACB89F2F-BFAE-416A-BD3C-913FFD30A7D9}" type="pres">
      <dgm:prSet presAssocID="{766EF6B8-10B7-453C-ADB2-461E49E0BC65}" presName="node" presStyleLbl="node1" presStyleIdx="0" presStyleCnt="6" custLinFactNeighborX="0" custLinFactNeighborY="7995">
        <dgm:presLayoutVars>
          <dgm:bulletEnabled val="1"/>
        </dgm:presLayoutVars>
      </dgm:prSet>
      <dgm:spPr/>
    </dgm:pt>
    <dgm:pt modelId="{D5716777-C0B0-4E5D-8D1B-47D8F5E2A9B1}" type="pres">
      <dgm:prSet presAssocID="{3A4E36F0-C898-48C1-B24D-4A5A98970658}" presName="sibTrans" presStyleLbl="sibTrans2D1" presStyleIdx="0" presStyleCnt="5"/>
      <dgm:spPr>
        <a:xfrm rot="21549793">
          <a:off x="3090906" y="552289"/>
          <a:ext cx="547120" cy="639959"/>
        </a:xfrm>
        <a:prstGeom prst="rightArrow">
          <a:avLst>
            <a:gd name="adj1" fmla="val 60000"/>
            <a:gd name="adj2" fmla="val 50000"/>
          </a:avLst>
        </a:prstGeom>
      </dgm:spPr>
    </dgm:pt>
    <dgm:pt modelId="{60E3AB2F-C6A3-4C67-A253-888D658C115C}" type="pres">
      <dgm:prSet presAssocID="{3A4E36F0-C898-48C1-B24D-4A5A98970658}" presName="connectorText" presStyleLbl="sibTrans2D1" presStyleIdx="0" presStyleCnt="5"/>
      <dgm:spPr/>
    </dgm:pt>
    <dgm:pt modelId="{D0EF1AEF-572E-412F-B73B-42BC642162F6}" type="pres">
      <dgm:prSet presAssocID="{F117D5E1-0FE1-4E68-9CE6-6097BC1E8408}" presName="node" presStyleLbl="node1" presStyleIdx="1" presStyleCnt="6" custLinFactNeighborY="4587">
        <dgm:presLayoutVars>
          <dgm:bulletEnabled val="1"/>
        </dgm:presLayoutVars>
      </dgm:prSet>
      <dgm:spPr/>
    </dgm:pt>
    <dgm:pt modelId="{451D04E2-2CA2-48D8-A797-277EC68031AA}" type="pres">
      <dgm:prSet presAssocID="{6B6DE9F5-6DA8-42EF-9CAA-81175AD0EF5E}" presName="sibTrans" presStyleLbl="sibTrans2D1" presStyleIdx="1" presStyleCnt="5" custLinFactNeighborX="6490" custLinFactNeighborY="4162"/>
      <dgm:spPr/>
    </dgm:pt>
    <dgm:pt modelId="{B00E3339-4956-4FD6-BC2E-99B79A2D7974}" type="pres">
      <dgm:prSet presAssocID="{6B6DE9F5-6DA8-42EF-9CAA-81175AD0EF5E}" presName="connectorText" presStyleLbl="sibTrans2D1" presStyleIdx="1" presStyleCnt="5"/>
      <dgm:spPr/>
    </dgm:pt>
    <dgm:pt modelId="{E959DC1C-B757-4655-9EEE-9E695E58D2AA}" type="pres">
      <dgm:prSet presAssocID="{DE71C748-228F-4434-BD15-E2862395AB2B}" presName="node" presStyleLbl="node1" presStyleIdx="2" presStyleCnt="6">
        <dgm:presLayoutVars>
          <dgm:bulletEnabled val="1"/>
        </dgm:presLayoutVars>
      </dgm:prSet>
      <dgm:spPr/>
    </dgm:pt>
    <dgm:pt modelId="{B5D9FFD5-E2F9-42A8-B1AB-AFC413BE8101}" type="pres">
      <dgm:prSet presAssocID="{48493956-1D70-4B99-AA81-44E7DBC7AAE2}" presName="sibTrans" presStyleLbl="sibTrans2D1" presStyleIdx="2" presStyleCnt="5"/>
      <dgm:spPr/>
    </dgm:pt>
    <dgm:pt modelId="{6E132E07-AE67-44A6-8690-63693BBD37F5}" type="pres">
      <dgm:prSet presAssocID="{48493956-1D70-4B99-AA81-44E7DBC7AAE2}" presName="connectorText" presStyleLbl="sibTrans2D1" presStyleIdx="2" presStyleCnt="5"/>
      <dgm:spPr/>
    </dgm:pt>
    <dgm:pt modelId="{3F1B00AA-1E10-479D-B84E-E319234B514D}" type="pres">
      <dgm:prSet presAssocID="{DE85DCDE-8CD7-4D3D-8487-F3F431A3C72B}" presName="node" presStyleLbl="node1" presStyleIdx="3" presStyleCnt="6">
        <dgm:presLayoutVars>
          <dgm:bulletEnabled val="1"/>
        </dgm:presLayoutVars>
      </dgm:prSet>
      <dgm:spPr/>
    </dgm:pt>
    <dgm:pt modelId="{9ECE64E0-7D48-4076-B1D6-7A6CCA5D7E12}" type="pres">
      <dgm:prSet presAssocID="{8EF58A2E-3ECB-4214-88AB-FD1D2355F367}" presName="sibTrans" presStyleLbl="sibTrans2D1" presStyleIdx="3" presStyleCnt="5"/>
      <dgm:spPr/>
    </dgm:pt>
    <dgm:pt modelId="{CB412919-ACE4-4DFF-8348-18FA0574E845}" type="pres">
      <dgm:prSet presAssocID="{8EF58A2E-3ECB-4214-88AB-FD1D2355F367}" presName="connectorText" presStyleLbl="sibTrans2D1" presStyleIdx="3" presStyleCnt="5"/>
      <dgm:spPr/>
    </dgm:pt>
    <dgm:pt modelId="{6170E24E-9B2E-4106-98C9-FDB50194783C}" type="pres">
      <dgm:prSet presAssocID="{561DF0FF-5247-4073-8284-5CB7048E54B8}" presName="node" presStyleLbl="node1" presStyleIdx="4" presStyleCnt="6">
        <dgm:presLayoutVars>
          <dgm:bulletEnabled val="1"/>
        </dgm:presLayoutVars>
      </dgm:prSet>
      <dgm:spPr/>
    </dgm:pt>
    <dgm:pt modelId="{AF9E18F6-C004-41FC-97FA-EFA54962E469}" type="pres">
      <dgm:prSet presAssocID="{6576BD4F-9F43-4C89-B621-ADA113C191D8}" presName="sibTrans" presStyleLbl="sibTrans2D1" presStyleIdx="4" presStyleCnt="5"/>
      <dgm:spPr/>
    </dgm:pt>
    <dgm:pt modelId="{59449E3E-5C92-4404-A953-51F712AF12C6}" type="pres">
      <dgm:prSet presAssocID="{6576BD4F-9F43-4C89-B621-ADA113C191D8}" presName="connectorText" presStyleLbl="sibTrans2D1" presStyleIdx="4" presStyleCnt="5"/>
      <dgm:spPr/>
    </dgm:pt>
    <dgm:pt modelId="{E9070401-A6C4-4BB6-BFE8-5E6A08D42E4C}" type="pres">
      <dgm:prSet presAssocID="{AE689192-E577-4EB4-94CD-7330B8EA8795}" presName="node" presStyleLbl="node1" presStyleIdx="5" presStyleCnt="6">
        <dgm:presLayoutVars>
          <dgm:bulletEnabled val="1"/>
        </dgm:presLayoutVars>
      </dgm:prSet>
      <dgm:spPr/>
    </dgm:pt>
  </dgm:ptLst>
  <dgm:cxnLst>
    <dgm:cxn modelId="{9B929718-826D-44ED-975D-E722DC661B74}" type="presOf" srcId="{8EF58A2E-3ECB-4214-88AB-FD1D2355F367}" destId="{9ECE64E0-7D48-4076-B1D6-7A6CCA5D7E12}" srcOrd="0" destOrd="0" presId="urn:microsoft.com/office/officeart/2005/8/layout/process5"/>
    <dgm:cxn modelId="{9F9B911B-CA44-42F3-A3DA-0C97D424ABBE}" srcId="{99E8FA48-EB2A-40E8-8C25-B6236782A6B1}" destId="{DE71C748-228F-4434-BD15-E2862395AB2B}" srcOrd="2" destOrd="0" parTransId="{02AED29F-7536-4AE3-8500-2E4DE349A94F}" sibTransId="{48493956-1D70-4B99-AA81-44E7DBC7AAE2}"/>
    <dgm:cxn modelId="{E3400C1E-9E1A-409C-A64A-6EE0AF000404}" type="presOf" srcId="{6B6DE9F5-6DA8-42EF-9CAA-81175AD0EF5E}" destId="{451D04E2-2CA2-48D8-A797-277EC68031AA}" srcOrd="0" destOrd="0" presId="urn:microsoft.com/office/officeart/2005/8/layout/process5"/>
    <dgm:cxn modelId="{C4F92F25-B97B-4F1B-BEE5-AFE94C1FCAB3}" type="presOf" srcId="{F117D5E1-0FE1-4E68-9CE6-6097BC1E8408}" destId="{D0EF1AEF-572E-412F-B73B-42BC642162F6}" srcOrd="0" destOrd="0" presId="urn:microsoft.com/office/officeart/2005/8/layout/process5"/>
    <dgm:cxn modelId="{0BA1032A-9DC7-4907-BCD6-2D56BD498691}" srcId="{99E8FA48-EB2A-40E8-8C25-B6236782A6B1}" destId="{561DF0FF-5247-4073-8284-5CB7048E54B8}" srcOrd="4" destOrd="0" parTransId="{56DC44EB-30FA-4474-B6B6-DCAE32ABF9EC}" sibTransId="{6576BD4F-9F43-4C89-B621-ADA113C191D8}"/>
    <dgm:cxn modelId="{39E9942D-61B3-4789-8863-2EE454061DBC}" type="presOf" srcId="{6B6DE9F5-6DA8-42EF-9CAA-81175AD0EF5E}" destId="{B00E3339-4956-4FD6-BC2E-99B79A2D7974}" srcOrd="1" destOrd="0" presId="urn:microsoft.com/office/officeart/2005/8/layout/process5"/>
    <dgm:cxn modelId="{21723D39-EE8C-4DA6-94D2-57D25E36E3AE}" type="presOf" srcId="{6576BD4F-9F43-4C89-B621-ADA113C191D8}" destId="{AF9E18F6-C004-41FC-97FA-EFA54962E469}" srcOrd="0" destOrd="0" presId="urn:microsoft.com/office/officeart/2005/8/layout/process5"/>
    <dgm:cxn modelId="{29A52046-B3B6-4D02-B236-00677781BB02}" type="presOf" srcId="{DE71C748-228F-4434-BD15-E2862395AB2B}" destId="{E959DC1C-B757-4655-9EEE-9E695E58D2AA}" srcOrd="0" destOrd="0" presId="urn:microsoft.com/office/officeart/2005/8/layout/process5"/>
    <dgm:cxn modelId="{B4E52E73-62B1-4B10-B538-E32E6F59C9C7}" type="presOf" srcId="{48493956-1D70-4B99-AA81-44E7DBC7AAE2}" destId="{6E132E07-AE67-44A6-8690-63693BBD37F5}" srcOrd="1" destOrd="0" presId="urn:microsoft.com/office/officeart/2005/8/layout/process5"/>
    <dgm:cxn modelId="{9D1C0654-C32E-4B82-9A06-30576DD076D9}" type="presOf" srcId="{6576BD4F-9F43-4C89-B621-ADA113C191D8}" destId="{59449E3E-5C92-4404-A953-51F712AF12C6}" srcOrd="1" destOrd="0" presId="urn:microsoft.com/office/officeart/2005/8/layout/process5"/>
    <dgm:cxn modelId="{A9EB8158-4687-4BD2-839D-BE044B99FC9E}" type="presOf" srcId="{99E8FA48-EB2A-40E8-8C25-B6236782A6B1}" destId="{097B3A29-BE59-48B7-914E-85BDFC966F3C}" srcOrd="0" destOrd="0" presId="urn:microsoft.com/office/officeart/2005/8/layout/process5"/>
    <dgm:cxn modelId="{2287DF78-3131-4FF4-9435-409E481E31AA}" srcId="{99E8FA48-EB2A-40E8-8C25-B6236782A6B1}" destId="{DE85DCDE-8CD7-4D3D-8487-F3F431A3C72B}" srcOrd="3" destOrd="0" parTransId="{BE414502-3F70-4729-A1DA-1B5285FFD424}" sibTransId="{8EF58A2E-3ECB-4214-88AB-FD1D2355F367}"/>
    <dgm:cxn modelId="{2A6AFA79-2BE5-4A17-81F5-E651B92655DC}" srcId="{99E8FA48-EB2A-40E8-8C25-B6236782A6B1}" destId="{766EF6B8-10B7-453C-ADB2-461E49E0BC65}" srcOrd="0" destOrd="0" parTransId="{A761AA43-62A5-43DC-A71E-9793D095F480}" sibTransId="{3A4E36F0-C898-48C1-B24D-4A5A98970658}"/>
    <dgm:cxn modelId="{F9CC7797-6A1F-4884-A05E-76FF9258B050}" type="presOf" srcId="{766EF6B8-10B7-453C-ADB2-461E49E0BC65}" destId="{ACB89F2F-BFAE-416A-BD3C-913FFD30A7D9}" srcOrd="0" destOrd="0" presId="urn:microsoft.com/office/officeart/2005/8/layout/process5"/>
    <dgm:cxn modelId="{C6BBF697-E2D7-4AC6-BAFB-E08604D62D9F}" type="presOf" srcId="{AE689192-E577-4EB4-94CD-7330B8EA8795}" destId="{E9070401-A6C4-4BB6-BFE8-5E6A08D42E4C}" srcOrd="0" destOrd="0" presId="urn:microsoft.com/office/officeart/2005/8/layout/process5"/>
    <dgm:cxn modelId="{E4546F9A-CEEE-4D21-98E5-0F2ECA7F45C7}" srcId="{99E8FA48-EB2A-40E8-8C25-B6236782A6B1}" destId="{F117D5E1-0FE1-4E68-9CE6-6097BC1E8408}" srcOrd="1" destOrd="0" parTransId="{C6708FB6-6422-4125-BE8B-078AFF44C340}" sibTransId="{6B6DE9F5-6DA8-42EF-9CAA-81175AD0EF5E}"/>
    <dgm:cxn modelId="{90AE089B-8646-4024-8E7E-B0F40DF1A54E}" type="presOf" srcId="{3A4E36F0-C898-48C1-B24D-4A5A98970658}" destId="{D5716777-C0B0-4E5D-8D1B-47D8F5E2A9B1}" srcOrd="0" destOrd="0" presId="urn:microsoft.com/office/officeart/2005/8/layout/process5"/>
    <dgm:cxn modelId="{48872A9F-216D-452D-890C-3AFF0A44C5E2}" srcId="{99E8FA48-EB2A-40E8-8C25-B6236782A6B1}" destId="{AE689192-E577-4EB4-94CD-7330B8EA8795}" srcOrd="5" destOrd="0" parTransId="{9252EAC7-2901-4A56-8958-B198109E5CAD}" sibTransId="{A870D0E9-A889-4535-8C7D-D573AE3829B6}"/>
    <dgm:cxn modelId="{4FCA7AD7-D657-4F65-B4BD-92F17BCBA908}" type="presOf" srcId="{3A4E36F0-C898-48C1-B24D-4A5A98970658}" destId="{60E3AB2F-C6A3-4C67-A253-888D658C115C}" srcOrd="1" destOrd="0" presId="urn:microsoft.com/office/officeart/2005/8/layout/process5"/>
    <dgm:cxn modelId="{D312B4D9-D0FB-4ADA-9C9A-7BE404678C9D}" type="presOf" srcId="{48493956-1D70-4B99-AA81-44E7DBC7AAE2}" destId="{B5D9FFD5-E2F9-42A8-B1AB-AFC413BE8101}" srcOrd="0" destOrd="0" presId="urn:microsoft.com/office/officeart/2005/8/layout/process5"/>
    <dgm:cxn modelId="{5EC591DC-5E17-45BD-A01B-52890D023E62}" type="presOf" srcId="{561DF0FF-5247-4073-8284-5CB7048E54B8}" destId="{6170E24E-9B2E-4106-98C9-FDB50194783C}" srcOrd="0" destOrd="0" presId="urn:microsoft.com/office/officeart/2005/8/layout/process5"/>
    <dgm:cxn modelId="{AEDD73FC-D5CB-441C-9089-511C5377D399}" type="presOf" srcId="{DE85DCDE-8CD7-4D3D-8487-F3F431A3C72B}" destId="{3F1B00AA-1E10-479D-B84E-E319234B514D}" srcOrd="0" destOrd="0" presId="urn:microsoft.com/office/officeart/2005/8/layout/process5"/>
    <dgm:cxn modelId="{C543A3FD-BD2C-4D8F-8098-62AE47109AB6}" type="presOf" srcId="{8EF58A2E-3ECB-4214-88AB-FD1D2355F367}" destId="{CB412919-ACE4-4DFF-8348-18FA0574E845}" srcOrd="1" destOrd="0" presId="urn:microsoft.com/office/officeart/2005/8/layout/process5"/>
    <dgm:cxn modelId="{41456F1F-9FBB-4BEC-B432-169AE1B6D458}" type="presParOf" srcId="{097B3A29-BE59-48B7-914E-85BDFC966F3C}" destId="{ACB89F2F-BFAE-416A-BD3C-913FFD30A7D9}" srcOrd="0" destOrd="0" presId="urn:microsoft.com/office/officeart/2005/8/layout/process5"/>
    <dgm:cxn modelId="{574BAAB7-4D7F-4C77-97FC-D236FC7A093A}" type="presParOf" srcId="{097B3A29-BE59-48B7-914E-85BDFC966F3C}" destId="{D5716777-C0B0-4E5D-8D1B-47D8F5E2A9B1}" srcOrd="1" destOrd="0" presId="urn:microsoft.com/office/officeart/2005/8/layout/process5"/>
    <dgm:cxn modelId="{10B7F84F-01DF-4B46-885B-A6FF510E8A5D}" type="presParOf" srcId="{D5716777-C0B0-4E5D-8D1B-47D8F5E2A9B1}" destId="{60E3AB2F-C6A3-4C67-A253-888D658C115C}" srcOrd="0" destOrd="0" presId="urn:microsoft.com/office/officeart/2005/8/layout/process5"/>
    <dgm:cxn modelId="{D8C30BE4-9029-49F6-BEF3-2283AE8A9F32}" type="presParOf" srcId="{097B3A29-BE59-48B7-914E-85BDFC966F3C}" destId="{D0EF1AEF-572E-412F-B73B-42BC642162F6}" srcOrd="2" destOrd="0" presId="urn:microsoft.com/office/officeart/2005/8/layout/process5"/>
    <dgm:cxn modelId="{57C94FCE-774F-4A39-AFCF-6D471BFE0EC0}" type="presParOf" srcId="{097B3A29-BE59-48B7-914E-85BDFC966F3C}" destId="{451D04E2-2CA2-48D8-A797-277EC68031AA}" srcOrd="3" destOrd="0" presId="urn:microsoft.com/office/officeart/2005/8/layout/process5"/>
    <dgm:cxn modelId="{385F74BD-8ED1-4050-9F87-716FEE4658AE}" type="presParOf" srcId="{451D04E2-2CA2-48D8-A797-277EC68031AA}" destId="{B00E3339-4956-4FD6-BC2E-99B79A2D7974}" srcOrd="0" destOrd="0" presId="urn:microsoft.com/office/officeart/2005/8/layout/process5"/>
    <dgm:cxn modelId="{1BCF96A4-9A56-4FF8-A1A4-22AA60C022B6}" type="presParOf" srcId="{097B3A29-BE59-48B7-914E-85BDFC966F3C}" destId="{E959DC1C-B757-4655-9EEE-9E695E58D2AA}" srcOrd="4" destOrd="0" presId="urn:microsoft.com/office/officeart/2005/8/layout/process5"/>
    <dgm:cxn modelId="{A1265308-5C28-426D-8AB9-0E192C68F627}" type="presParOf" srcId="{097B3A29-BE59-48B7-914E-85BDFC966F3C}" destId="{B5D9FFD5-E2F9-42A8-B1AB-AFC413BE8101}" srcOrd="5" destOrd="0" presId="urn:microsoft.com/office/officeart/2005/8/layout/process5"/>
    <dgm:cxn modelId="{124BEFE0-617E-45C0-8400-34CA79EDEA89}" type="presParOf" srcId="{B5D9FFD5-E2F9-42A8-B1AB-AFC413BE8101}" destId="{6E132E07-AE67-44A6-8690-63693BBD37F5}" srcOrd="0" destOrd="0" presId="urn:microsoft.com/office/officeart/2005/8/layout/process5"/>
    <dgm:cxn modelId="{A6E71EF7-A446-4021-BE33-DA0FD8BC574A}" type="presParOf" srcId="{097B3A29-BE59-48B7-914E-85BDFC966F3C}" destId="{3F1B00AA-1E10-479D-B84E-E319234B514D}" srcOrd="6" destOrd="0" presId="urn:microsoft.com/office/officeart/2005/8/layout/process5"/>
    <dgm:cxn modelId="{E1B12D4E-8555-4FD0-BD46-B114E76D32F0}" type="presParOf" srcId="{097B3A29-BE59-48B7-914E-85BDFC966F3C}" destId="{9ECE64E0-7D48-4076-B1D6-7A6CCA5D7E12}" srcOrd="7" destOrd="0" presId="urn:microsoft.com/office/officeart/2005/8/layout/process5"/>
    <dgm:cxn modelId="{9D5ABAD8-42EB-425C-898E-59BDA968CC23}" type="presParOf" srcId="{9ECE64E0-7D48-4076-B1D6-7A6CCA5D7E12}" destId="{CB412919-ACE4-4DFF-8348-18FA0574E845}" srcOrd="0" destOrd="0" presId="urn:microsoft.com/office/officeart/2005/8/layout/process5"/>
    <dgm:cxn modelId="{39B5BC06-3BEF-460C-8DF6-735D9DF8E5C1}" type="presParOf" srcId="{097B3A29-BE59-48B7-914E-85BDFC966F3C}" destId="{6170E24E-9B2E-4106-98C9-FDB50194783C}" srcOrd="8" destOrd="0" presId="urn:microsoft.com/office/officeart/2005/8/layout/process5"/>
    <dgm:cxn modelId="{34DFCA43-A848-4E05-888B-DEE8128E7A97}" type="presParOf" srcId="{097B3A29-BE59-48B7-914E-85BDFC966F3C}" destId="{AF9E18F6-C004-41FC-97FA-EFA54962E469}" srcOrd="9" destOrd="0" presId="urn:microsoft.com/office/officeart/2005/8/layout/process5"/>
    <dgm:cxn modelId="{B5E8C2E5-3160-4406-AF35-7F846A0AB68F}" type="presParOf" srcId="{AF9E18F6-C004-41FC-97FA-EFA54962E469}" destId="{59449E3E-5C92-4404-A953-51F712AF12C6}" srcOrd="0" destOrd="0" presId="urn:microsoft.com/office/officeart/2005/8/layout/process5"/>
    <dgm:cxn modelId="{776B8CFF-CFF6-4C68-956B-DBC7DF5B3A3E}" type="presParOf" srcId="{097B3A29-BE59-48B7-914E-85BDFC966F3C}" destId="{E9070401-A6C4-4BB6-BFE8-5E6A08D42E4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6792F-76D1-4FB8-8BA6-072CB8A55869}">
      <dsp:nvSpPr>
        <dsp:cNvPr id="0" name=""/>
        <dsp:cNvSpPr/>
      </dsp:nvSpPr>
      <dsp:spPr>
        <a:xfrm>
          <a:off x="2844452" y="1406312"/>
          <a:ext cx="1343079" cy="917924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Green Energy</a:t>
          </a:r>
        </a:p>
      </dsp:txBody>
      <dsp:txXfrm>
        <a:off x="3041141" y="1540739"/>
        <a:ext cx="949701" cy="649070"/>
      </dsp:txXfrm>
    </dsp:sp>
    <dsp:sp modelId="{39F4E8C2-F94C-40F3-A7BA-E6487CF57B75}">
      <dsp:nvSpPr>
        <dsp:cNvPr id="0" name=""/>
        <dsp:cNvSpPr/>
      </dsp:nvSpPr>
      <dsp:spPr>
        <a:xfrm rot="16243218">
          <a:off x="3420197" y="1057553"/>
          <a:ext cx="207913" cy="31706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3450992" y="1152150"/>
        <a:ext cx="145539" cy="190236"/>
      </dsp:txXfrm>
    </dsp:sp>
    <dsp:sp modelId="{9997A954-F86E-4767-B03E-A57F2F4641D7}">
      <dsp:nvSpPr>
        <dsp:cNvPr id="0" name=""/>
        <dsp:cNvSpPr/>
      </dsp:nvSpPr>
      <dsp:spPr>
        <a:xfrm>
          <a:off x="2905446" y="-23752"/>
          <a:ext cx="1255542" cy="1037852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Transportation</a:t>
          </a:r>
        </a:p>
      </dsp:txBody>
      <dsp:txXfrm>
        <a:off x="3089316" y="128238"/>
        <a:ext cx="887802" cy="733872"/>
      </dsp:txXfrm>
    </dsp:sp>
    <dsp:sp modelId="{BFB55B10-6A3D-4C2A-AA71-68EF174530FB}">
      <dsp:nvSpPr>
        <dsp:cNvPr id="0" name=""/>
        <dsp:cNvSpPr/>
      </dsp:nvSpPr>
      <dsp:spPr>
        <a:xfrm rot="20300507">
          <a:off x="4191204" y="1385041"/>
          <a:ext cx="269820" cy="317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4194061" y="1463390"/>
        <a:ext cx="188874" cy="190236"/>
      </dsp:txXfrm>
    </dsp:sp>
    <dsp:sp modelId="{DEBA8E8E-C316-4713-ACA9-6D27EB2A18E2}">
      <dsp:nvSpPr>
        <dsp:cNvPr id="0" name=""/>
        <dsp:cNvSpPr/>
      </dsp:nvSpPr>
      <dsp:spPr>
        <a:xfrm>
          <a:off x="4527403" y="662736"/>
          <a:ext cx="1161730" cy="1140477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Environment</a:t>
          </a:r>
          <a:endParaRPr lang="pt-BR" sz="1000" kern="1200" dirty="0"/>
        </a:p>
      </dsp:txBody>
      <dsp:txXfrm>
        <a:off x="4697534" y="829755"/>
        <a:ext cx="821468" cy="806439"/>
      </dsp:txXfrm>
    </dsp:sp>
    <dsp:sp modelId="{14822C6A-3A06-423B-9D33-FAB2EDDCECF7}">
      <dsp:nvSpPr>
        <dsp:cNvPr id="0" name=""/>
        <dsp:cNvSpPr/>
      </dsp:nvSpPr>
      <dsp:spPr>
        <a:xfrm rot="1636854">
          <a:off x="4153856" y="2119495"/>
          <a:ext cx="324961" cy="31706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4159146" y="2161108"/>
        <a:ext cx="229843" cy="190236"/>
      </dsp:txXfrm>
    </dsp:sp>
    <dsp:sp modelId="{E0F99360-08F2-4192-9591-D05706998C55}">
      <dsp:nvSpPr>
        <dsp:cNvPr id="0" name=""/>
        <dsp:cNvSpPr/>
      </dsp:nvSpPr>
      <dsp:spPr>
        <a:xfrm>
          <a:off x="4462248" y="2235770"/>
          <a:ext cx="1352535" cy="932532"/>
        </a:xfrm>
        <a:prstGeom prst="ellipse">
          <a:avLst/>
        </a:prstGeom>
        <a:solidFill>
          <a:srgbClr val="224F5C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New Technologies</a:t>
          </a:r>
        </a:p>
      </dsp:txBody>
      <dsp:txXfrm>
        <a:off x="4660322" y="2372336"/>
        <a:ext cx="956387" cy="659400"/>
      </dsp:txXfrm>
    </dsp:sp>
    <dsp:sp modelId="{C75C72CA-F32E-45B0-AC12-3B448CAE6CE4}">
      <dsp:nvSpPr>
        <dsp:cNvPr id="0" name=""/>
        <dsp:cNvSpPr/>
      </dsp:nvSpPr>
      <dsp:spPr>
        <a:xfrm rot="5414522">
          <a:off x="3430041" y="2318280"/>
          <a:ext cx="166734" cy="31706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3455157" y="2356682"/>
        <a:ext cx="116714" cy="190236"/>
      </dsp:txXfrm>
    </dsp:sp>
    <dsp:sp modelId="{264153B1-F1ED-41F8-A64D-093A108A9638}">
      <dsp:nvSpPr>
        <dsp:cNvPr id="0" name=""/>
        <dsp:cNvSpPr/>
      </dsp:nvSpPr>
      <dsp:spPr>
        <a:xfrm>
          <a:off x="2922336" y="2638822"/>
          <a:ext cx="1176837" cy="932532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Life </a:t>
          </a:r>
          <a:r>
            <a:rPr lang="pt-BR" sz="1000" kern="1200" dirty="0" err="1"/>
            <a:t>Quality</a:t>
          </a:r>
          <a:r>
            <a:rPr lang="pt-BR" sz="1000" kern="1200" dirty="0"/>
            <a:t> </a:t>
          </a:r>
        </a:p>
      </dsp:txBody>
      <dsp:txXfrm>
        <a:off x="3094680" y="2775388"/>
        <a:ext cx="832149" cy="659400"/>
      </dsp:txXfrm>
    </dsp:sp>
    <dsp:sp modelId="{3F6F7A50-4B59-4425-A896-207538387154}">
      <dsp:nvSpPr>
        <dsp:cNvPr id="0" name=""/>
        <dsp:cNvSpPr/>
      </dsp:nvSpPr>
      <dsp:spPr>
        <a:xfrm rot="9626516">
          <a:off x="2487523" y="2015708"/>
          <a:ext cx="317567" cy="31706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2579897" y="2063199"/>
        <a:ext cx="222449" cy="190236"/>
      </dsp:txXfrm>
    </dsp:sp>
    <dsp:sp modelId="{7F013BE8-4704-4749-B293-D6D90C3B053C}">
      <dsp:nvSpPr>
        <dsp:cNvPr id="0" name=""/>
        <dsp:cNvSpPr/>
      </dsp:nvSpPr>
      <dsp:spPr>
        <a:xfrm>
          <a:off x="1204304" y="2005976"/>
          <a:ext cx="1206333" cy="932532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Economy</a:t>
          </a:r>
          <a:endParaRPr lang="pt-BR" sz="1000" kern="1200" dirty="0"/>
        </a:p>
      </dsp:txBody>
      <dsp:txXfrm>
        <a:off x="1380967" y="2142542"/>
        <a:ext cx="853007" cy="659400"/>
      </dsp:txXfrm>
    </dsp:sp>
    <dsp:sp modelId="{F17F5F76-83E1-48A3-AE4D-F96D5949C216}">
      <dsp:nvSpPr>
        <dsp:cNvPr id="0" name=""/>
        <dsp:cNvSpPr/>
      </dsp:nvSpPr>
      <dsp:spPr>
        <a:xfrm rot="12496326">
          <a:off x="2607959" y="1296696"/>
          <a:ext cx="291208" cy="31706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2690110" y="1380798"/>
        <a:ext cx="203846" cy="190236"/>
      </dsp:txXfrm>
    </dsp:sp>
    <dsp:sp modelId="{8556575A-F08B-401D-B57D-2C9446D9FF78}">
      <dsp:nvSpPr>
        <dsp:cNvPr id="0" name=""/>
        <dsp:cNvSpPr/>
      </dsp:nvSpPr>
      <dsp:spPr>
        <a:xfrm>
          <a:off x="1445504" y="596299"/>
          <a:ext cx="1155911" cy="932532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Health</a:t>
          </a:r>
        </a:p>
      </dsp:txBody>
      <dsp:txXfrm>
        <a:off x="1614783" y="732865"/>
        <a:ext cx="817353" cy="659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89F2F-BFAE-416A-BD3C-913FFD30A7D9}">
      <dsp:nvSpPr>
        <dsp:cNvPr id="0" name=""/>
        <dsp:cNvSpPr/>
      </dsp:nvSpPr>
      <dsp:spPr>
        <a:xfrm>
          <a:off x="268103" y="69691"/>
          <a:ext cx="1444991" cy="866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Search </a:t>
          </a:r>
          <a:r>
            <a:rPr lang="pt-BR" sz="1000" kern="1200" dirty="0" err="1"/>
            <a:t>dataset</a:t>
          </a:r>
          <a:endParaRPr lang="pt-BR" sz="1000" kern="1200" dirty="0"/>
        </a:p>
      </dsp:txBody>
      <dsp:txXfrm>
        <a:off x="293496" y="95084"/>
        <a:ext cx="1394205" cy="816208"/>
      </dsp:txXfrm>
    </dsp:sp>
    <dsp:sp modelId="{D5716777-C0B0-4E5D-8D1B-47D8F5E2A9B1}">
      <dsp:nvSpPr>
        <dsp:cNvPr id="0" name=""/>
        <dsp:cNvSpPr/>
      </dsp:nvSpPr>
      <dsp:spPr>
        <a:xfrm rot="21549793">
          <a:off x="1840237" y="309362"/>
          <a:ext cx="306370" cy="358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sp:txBody>
      <dsp:txXfrm>
        <a:off x="1840242" y="381704"/>
        <a:ext cx="214459" cy="215015"/>
      </dsp:txXfrm>
    </dsp:sp>
    <dsp:sp modelId="{D0EF1AEF-572E-412F-B73B-42BC642162F6}">
      <dsp:nvSpPr>
        <dsp:cNvPr id="0" name=""/>
        <dsp:cNvSpPr/>
      </dsp:nvSpPr>
      <dsp:spPr>
        <a:xfrm>
          <a:off x="2291091" y="40143"/>
          <a:ext cx="1444991" cy="866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Extract</a:t>
          </a:r>
          <a:r>
            <a:rPr lang="pt-BR" sz="1000" kern="1200" dirty="0"/>
            <a:t> </a:t>
          </a:r>
          <a:r>
            <a:rPr lang="pt-BR" sz="1000" kern="1200" dirty="0" err="1"/>
            <a:t>the</a:t>
          </a:r>
          <a:r>
            <a:rPr lang="pt-BR" sz="1000" kern="1200" dirty="0"/>
            <a:t> </a:t>
          </a:r>
          <a:r>
            <a:rPr lang="pt-BR" sz="1000" kern="1200" dirty="0" err="1"/>
            <a:t>dataset</a:t>
          </a:r>
          <a:r>
            <a:rPr lang="pt-BR" sz="1000" kern="1200" dirty="0"/>
            <a:t> </a:t>
          </a:r>
          <a:r>
            <a:rPr lang="pt-BR" sz="1000" kern="1200" dirty="0" err="1"/>
            <a:t>from</a:t>
          </a:r>
          <a:r>
            <a:rPr lang="pt-BR" sz="1000" kern="1200" dirty="0"/>
            <a:t> in open </a:t>
          </a:r>
          <a:r>
            <a:rPr lang="pt-BR" sz="1000" kern="1200" dirty="0" err="1"/>
            <a:t>sources</a:t>
          </a:r>
          <a:endParaRPr lang="pt-BR" sz="1000" kern="1200" dirty="0"/>
        </a:p>
      </dsp:txBody>
      <dsp:txXfrm>
        <a:off x="2316484" y="65536"/>
        <a:ext cx="1394205" cy="816208"/>
      </dsp:txXfrm>
    </dsp:sp>
    <dsp:sp modelId="{451D04E2-2CA2-48D8-A797-277EC68031AA}">
      <dsp:nvSpPr>
        <dsp:cNvPr id="0" name=""/>
        <dsp:cNvSpPr/>
      </dsp:nvSpPr>
      <dsp:spPr>
        <a:xfrm rot="21532428">
          <a:off x="3883097" y="289663"/>
          <a:ext cx="306397" cy="358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>
        <a:off x="3883106" y="362237"/>
        <a:ext cx="214478" cy="215015"/>
      </dsp:txXfrm>
    </dsp:sp>
    <dsp:sp modelId="{E959DC1C-B757-4655-9EEE-9E695E58D2AA}">
      <dsp:nvSpPr>
        <dsp:cNvPr id="0" name=""/>
        <dsp:cNvSpPr/>
      </dsp:nvSpPr>
      <dsp:spPr>
        <a:xfrm>
          <a:off x="4314079" y="374"/>
          <a:ext cx="1444991" cy="866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Data Wrangling </a:t>
          </a:r>
          <a:r>
            <a:rPr lang="pt-BR" sz="1000" kern="1200" dirty="0" err="1"/>
            <a:t>using</a:t>
          </a:r>
          <a:r>
            <a:rPr lang="pt-BR" sz="1000" kern="1200" dirty="0"/>
            <a:t> </a:t>
          </a:r>
          <a:r>
            <a:rPr lang="pt-BR" sz="1000" kern="1200" dirty="0" err="1"/>
            <a:t>excel</a:t>
          </a:r>
          <a:r>
            <a:rPr lang="pt-BR" sz="1000" kern="1200" dirty="0"/>
            <a:t> </a:t>
          </a:r>
          <a:r>
            <a:rPr lang="pt-BR" sz="1000" kern="1200" dirty="0" err="1"/>
            <a:t>and</a:t>
          </a:r>
          <a:r>
            <a:rPr lang="pt-BR" sz="1000" kern="1200" dirty="0"/>
            <a:t> Python</a:t>
          </a:r>
        </a:p>
      </dsp:txBody>
      <dsp:txXfrm>
        <a:off x="4339472" y="25767"/>
        <a:ext cx="1394205" cy="816208"/>
      </dsp:txXfrm>
    </dsp:sp>
    <dsp:sp modelId="{B5D9FFD5-E2F9-42A8-B1AB-AFC413BE8101}">
      <dsp:nvSpPr>
        <dsp:cNvPr id="0" name=""/>
        <dsp:cNvSpPr/>
      </dsp:nvSpPr>
      <dsp:spPr>
        <a:xfrm rot="5400000">
          <a:off x="4883405" y="968519"/>
          <a:ext cx="306338" cy="358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-5400000">
        <a:off x="4929067" y="994529"/>
        <a:ext cx="215015" cy="214437"/>
      </dsp:txXfrm>
    </dsp:sp>
    <dsp:sp modelId="{3F1B00AA-1E10-479D-B84E-E319234B514D}">
      <dsp:nvSpPr>
        <dsp:cNvPr id="0" name=""/>
        <dsp:cNvSpPr/>
      </dsp:nvSpPr>
      <dsp:spPr>
        <a:xfrm>
          <a:off x="4314079" y="1445366"/>
          <a:ext cx="1444991" cy="866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Predict</a:t>
          </a:r>
          <a:r>
            <a:rPr lang="pt-BR" sz="1000" kern="1200" dirty="0"/>
            <a:t> </a:t>
          </a:r>
          <a:r>
            <a:rPr lang="pt-BR" sz="1000" kern="1200" dirty="0" err="1"/>
            <a:t>with</a:t>
          </a:r>
          <a:r>
            <a:rPr lang="pt-BR" sz="1000" kern="1200" dirty="0"/>
            <a:t> R tool</a:t>
          </a:r>
        </a:p>
      </dsp:txBody>
      <dsp:txXfrm>
        <a:off x="4339472" y="1470759"/>
        <a:ext cx="1394205" cy="816208"/>
      </dsp:txXfrm>
    </dsp:sp>
    <dsp:sp modelId="{9ECE64E0-7D48-4076-B1D6-7A6CCA5D7E12}">
      <dsp:nvSpPr>
        <dsp:cNvPr id="0" name=""/>
        <dsp:cNvSpPr/>
      </dsp:nvSpPr>
      <dsp:spPr>
        <a:xfrm rot="10800000">
          <a:off x="3880581" y="1699684"/>
          <a:ext cx="306338" cy="358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3972482" y="1771355"/>
        <a:ext cx="214437" cy="215015"/>
      </dsp:txXfrm>
    </dsp:sp>
    <dsp:sp modelId="{6170E24E-9B2E-4106-98C9-FDB50194783C}">
      <dsp:nvSpPr>
        <dsp:cNvPr id="0" name=""/>
        <dsp:cNvSpPr/>
      </dsp:nvSpPr>
      <dsp:spPr>
        <a:xfrm>
          <a:off x="2291091" y="1445366"/>
          <a:ext cx="1444991" cy="866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Loading</a:t>
          </a:r>
          <a:r>
            <a:rPr lang="pt-BR" sz="1000" kern="1200" dirty="0"/>
            <a:t> </a:t>
          </a:r>
          <a:r>
            <a:rPr lang="pt-BR" sz="1000" kern="1200" dirty="0" err="1"/>
            <a:t>used</a:t>
          </a:r>
          <a:r>
            <a:rPr lang="pt-BR" sz="1000" kern="1200" dirty="0"/>
            <a:t> </a:t>
          </a:r>
          <a:r>
            <a:rPr lang="pt-BR" sz="1000" kern="1200" dirty="0" err="1"/>
            <a:t>to</a:t>
          </a:r>
          <a:r>
            <a:rPr lang="pt-BR" sz="1000" kern="1200" dirty="0"/>
            <a:t> </a:t>
          </a:r>
          <a:r>
            <a:rPr lang="pt-BR" sz="1000" kern="1200" dirty="0" err="1"/>
            <a:t>import</a:t>
          </a:r>
          <a:r>
            <a:rPr lang="pt-BR" sz="1000" kern="1200" dirty="0"/>
            <a:t> </a:t>
          </a:r>
          <a:r>
            <a:rPr lang="pt-BR" sz="1000" kern="1200" dirty="0" err="1"/>
            <a:t>the</a:t>
          </a:r>
          <a:r>
            <a:rPr lang="pt-BR" sz="1000" kern="1200" dirty="0"/>
            <a:t> data </a:t>
          </a:r>
          <a:r>
            <a:rPr lang="pt-BR" sz="1000" kern="1200" dirty="0" err="1"/>
            <a:t>to</a:t>
          </a:r>
          <a:r>
            <a:rPr lang="pt-BR" sz="1000" kern="1200" dirty="0"/>
            <a:t> Power BI</a:t>
          </a:r>
        </a:p>
      </dsp:txBody>
      <dsp:txXfrm>
        <a:off x="2316484" y="1470759"/>
        <a:ext cx="1394205" cy="816208"/>
      </dsp:txXfrm>
    </dsp:sp>
    <dsp:sp modelId="{AF9E18F6-C004-41FC-97FA-EFA54962E469}">
      <dsp:nvSpPr>
        <dsp:cNvPr id="0" name=""/>
        <dsp:cNvSpPr/>
      </dsp:nvSpPr>
      <dsp:spPr>
        <a:xfrm rot="10800000">
          <a:off x="1857593" y="1699684"/>
          <a:ext cx="306338" cy="3583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/>
        </a:p>
      </dsp:txBody>
      <dsp:txXfrm rot="10800000">
        <a:off x="1949494" y="1771355"/>
        <a:ext cx="214437" cy="215015"/>
      </dsp:txXfrm>
    </dsp:sp>
    <dsp:sp modelId="{E9070401-A6C4-4BB6-BFE8-5E6A08D42E4C}">
      <dsp:nvSpPr>
        <dsp:cNvPr id="0" name=""/>
        <dsp:cNvSpPr/>
      </dsp:nvSpPr>
      <dsp:spPr>
        <a:xfrm>
          <a:off x="268103" y="1445366"/>
          <a:ext cx="1444991" cy="866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Dashboard in Power BI</a:t>
          </a:r>
        </a:p>
      </dsp:txBody>
      <dsp:txXfrm>
        <a:off x="293496" y="1470759"/>
        <a:ext cx="1394205" cy="816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6792F-76D1-4FB8-8BA6-072CB8A55869}">
      <dsp:nvSpPr>
        <dsp:cNvPr id="0" name=""/>
        <dsp:cNvSpPr/>
      </dsp:nvSpPr>
      <dsp:spPr>
        <a:xfrm>
          <a:off x="3195226" y="1605751"/>
          <a:ext cx="1347100" cy="920672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Green Energy</a:t>
          </a:r>
        </a:p>
      </dsp:txBody>
      <dsp:txXfrm>
        <a:off x="3392504" y="1740580"/>
        <a:ext cx="952544" cy="651014"/>
      </dsp:txXfrm>
    </dsp:sp>
    <dsp:sp modelId="{39F4E8C2-F94C-40F3-A7BA-E6487CF57B75}">
      <dsp:nvSpPr>
        <dsp:cNvPr id="0" name=""/>
        <dsp:cNvSpPr/>
      </dsp:nvSpPr>
      <dsp:spPr>
        <a:xfrm rot="16243218">
          <a:off x="3749237" y="1195581"/>
          <a:ext cx="256557" cy="350863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3787237" y="1304234"/>
        <a:ext cx="179590" cy="210517"/>
      </dsp:txXfrm>
    </dsp:sp>
    <dsp:sp modelId="{9997A954-F86E-4767-B03E-A57F2F4641D7}">
      <dsp:nvSpPr>
        <dsp:cNvPr id="0" name=""/>
        <dsp:cNvSpPr/>
      </dsp:nvSpPr>
      <dsp:spPr>
        <a:xfrm>
          <a:off x="3193170" y="-26731"/>
          <a:ext cx="1389397" cy="1148498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Transportation</a:t>
          </a:r>
        </a:p>
      </dsp:txBody>
      <dsp:txXfrm>
        <a:off x="3396642" y="141463"/>
        <a:ext cx="982453" cy="812110"/>
      </dsp:txXfrm>
    </dsp:sp>
    <dsp:sp modelId="{BFB55B10-6A3D-4C2A-AA71-68EF174530FB}">
      <dsp:nvSpPr>
        <dsp:cNvPr id="0" name=""/>
        <dsp:cNvSpPr/>
      </dsp:nvSpPr>
      <dsp:spPr>
        <a:xfrm rot="20300507">
          <a:off x="4568392" y="1546423"/>
          <a:ext cx="334486" cy="3508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4571934" y="1635113"/>
        <a:ext cx="234140" cy="210517"/>
      </dsp:txXfrm>
    </dsp:sp>
    <dsp:sp modelId="{DEBA8E8E-C316-4713-ACA9-6D27EB2A18E2}">
      <dsp:nvSpPr>
        <dsp:cNvPr id="0" name=""/>
        <dsp:cNvSpPr/>
      </dsp:nvSpPr>
      <dsp:spPr>
        <a:xfrm>
          <a:off x="4990805" y="734238"/>
          <a:ext cx="1285583" cy="1262064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Environment</a:t>
          </a:r>
          <a:endParaRPr lang="pt-BR" sz="1000" kern="1200" dirty="0"/>
        </a:p>
      </dsp:txBody>
      <dsp:txXfrm>
        <a:off x="5179074" y="919063"/>
        <a:ext cx="909045" cy="892414"/>
      </dsp:txXfrm>
    </dsp:sp>
    <dsp:sp modelId="{14822C6A-3A06-423B-9D33-FAB2EDDCECF7}">
      <dsp:nvSpPr>
        <dsp:cNvPr id="0" name=""/>
        <dsp:cNvSpPr/>
      </dsp:nvSpPr>
      <dsp:spPr>
        <a:xfrm rot="1636854">
          <a:off x="4530009" y="2333369"/>
          <a:ext cx="394424" cy="350863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4535863" y="2379419"/>
        <a:ext cx="289165" cy="210517"/>
      </dsp:txXfrm>
    </dsp:sp>
    <dsp:sp modelId="{E0F99360-08F2-4192-9591-D05706998C55}">
      <dsp:nvSpPr>
        <dsp:cNvPr id="0" name=""/>
        <dsp:cNvSpPr/>
      </dsp:nvSpPr>
      <dsp:spPr>
        <a:xfrm>
          <a:off x="4918757" y="2477548"/>
          <a:ext cx="1496730" cy="1031950"/>
        </a:xfrm>
        <a:prstGeom prst="ellipse">
          <a:avLst/>
        </a:prstGeom>
        <a:solidFill>
          <a:srgbClr val="224F5C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New Technologies</a:t>
          </a:r>
        </a:p>
      </dsp:txBody>
      <dsp:txXfrm>
        <a:off x="5137948" y="2628674"/>
        <a:ext cx="1058348" cy="729698"/>
      </dsp:txXfrm>
    </dsp:sp>
    <dsp:sp modelId="{C75C72CA-F32E-45B0-AC12-3B448CAE6CE4}">
      <dsp:nvSpPr>
        <dsp:cNvPr id="0" name=""/>
        <dsp:cNvSpPr/>
      </dsp:nvSpPr>
      <dsp:spPr>
        <a:xfrm rot="5414522">
          <a:off x="3760584" y="2543951"/>
          <a:ext cx="210866" cy="350863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3792348" y="2582494"/>
        <a:ext cx="147606" cy="210517"/>
      </dsp:txXfrm>
    </dsp:sp>
    <dsp:sp modelId="{264153B1-F1ED-41F8-A64D-093A108A9638}">
      <dsp:nvSpPr>
        <dsp:cNvPr id="0" name=""/>
        <dsp:cNvSpPr/>
      </dsp:nvSpPr>
      <dsp:spPr>
        <a:xfrm>
          <a:off x="3211821" y="2924276"/>
          <a:ext cx="1302300" cy="1031950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Life </a:t>
          </a:r>
          <a:r>
            <a:rPr lang="pt-BR" sz="1000" kern="1200" dirty="0" err="1"/>
            <a:t>Quality</a:t>
          </a:r>
          <a:r>
            <a:rPr lang="pt-BR" sz="1000" kern="1200" dirty="0"/>
            <a:t> </a:t>
          </a:r>
        </a:p>
      </dsp:txBody>
      <dsp:txXfrm>
        <a:off x="3402538" y="3075402"/>
        <a:ext cx="920866" cy="729698"/>
      </dsp:txXfrm>
    </dsp:sp>
    <dsp:sp modelId="{3F6F7A50-4B59-4425-A896-207538387154}">
      <dsp:nvSpPr>
        <dsp:cNvPr id="0" name=""/>
        <dsp:cNvSpPr/>
      </dsp:nvSpPr>
      <dsp:spPr>
        <a:xfrm rot="9626516">
          <a:off x="2742801" y="2221779"/>
          <a:ext cx="387832" cy="350863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2845023" y="2274334"/>
        <a:ext cx="282573" cy="210517"/>
      </dsp:txXfrm>
    </dsp:sp>
    <dsp:sp modelId="{7F013BE8-4704-4749-B293-D6D90C3B053C}">
      <dsp:nvSpPr>
        <dsp:cNvPr id="0" name=""/>
        <dsp:cNvSpPr/>
      </dsp:nvSpPr>
      <dsp:spPr>
        <a:xfrm>
          <a:off x="1307644" y="2222854"/>
          <a:ext cx="1334941" cy="1031950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Economy</a:t>
          </a:r>
          <a:endParaRPr lang="pt-BR" sz="1000" kern="1200" dirty="0"/>
        </a:p>
      </dsp:txBody>
      <dsp:txXfrm>
        <a:off x="1503142" y="2373980"/>
        <a:ext cx="943945" cy="729698"/>
      </dsp:txXfrm>
    </dsp:sp>
    <dsp:sp modelId="{F17F5F76-83E1-48A3-AE4D-F96D5949C216}">
      <dsp:nvSpPr>
        <dsp:cNvPr id="0" name=""/>
        <dsp:cNvSpPr/>
      </dsp:nvSpPr>
      <dsp:spPr>
        <a:xfrm rot="12496326">
          <a:off x="2873590" y="1451357"/>
          <a:ext cx="356735" cy="350863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2972571" y="1546458"/>
        <a:ext cx="251476" cy="210517"/>
      </dsp:txXfrm>
    </dsp:sp>
    <dsp:sp modelId="{8556575A-F08B-401D-B57D-2C9446D9FF78}">
      <dsp:nvSpPr>
        <dsp:cNvPr id="0" name=""/>
        <dsp:cNvSpPr/>
      </dsp:nvSpPr>
      <dsp:spPr>
        <a:xfrm>
          <a:off x="1574937" y="660419"/>
          <a:ext cx="1279143" cy="1031950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Health</a:t>
          </a:r>
        </a:p>
      </dsp:txBody>
      <dsp:txXfrm>
        <a:off x="1762263" y="811545"/>
        <a:ext cx="904491" cy="729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89F2F-BFAE-416A-BD3C-913FFD30A7D9}">
      <dsp:nvSpPr>
        <dsp:cNvPr id="0" name=""/>
        <dsp:cNvSpPr/>
      </dsp:nvSpPr>
      <dsp:spPr>
        <a:xfrm>
          <a:off x="231204" y="94459"/>
          <a:ext cx="1963786" cy="117827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Search </a:t>
          </a:r>
          <a:r>
            <a:rPr lang="pt-BR" sz="1400" kern="1200" dirty="0" err="1"/>
            <a:t>dataset</a:t>
          </a:r>
          <a:endParaRPr lang="pt-BR" sz="1400" kern="1200" dirty="0"/>
        </a:p>
      </dsp:txBody>
      <dsp:txXfrm>
        <a:off x="265714" y="128969"/>
        <a:ext cx="1894766" cy="1109252"/>
      </dsp:txXfrm>
    </dsp:sp>
    <dsp:sp modelId="{D5716777-C0B0-4E5D-8D1B-47D8F5E2A9B1}">
      <dsp:nvSpPr>
        <dsp:cNvPr id="0" name=""/>
        <dsp:cNvSpPr/>
      </dsp:nvSpPr>
      <dsp:spPr>
        <a:xfrm rot="21549793">
          <a:off x="2367782" y="420180"/>
          <a:ext cx="416367" cy="487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sp:txBody>
      <dsp:txXfrm>
        <a:off x="2367789" y="518496"/>
        <a:ext cx="291457" cy="292211"/>
      </dsp:txXfrm>
    </dsp:sp>
    <dsp:sp modelId="{D0EF1AEF-572E-412F-B73B-42BC642162F6}">
      <dsp:nvSpPr>
        <dsp:cNvPr id="0" name=""/>
        <dsp:cNvSpPr/>
      </dsp:nvSpPr>
      <dsp:spPr>
        <a:xfrm>
          <a:off x="2980506" y="54303"/>
          <a:ext cx="1963786" cy="117827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Extract</a:t>
          </a:r>
          <a:r>
            <a:rPr lang="pt-BR" sz="1400" kern="1200" dirty="0"/>
            <a:t> </a:t>
          </a:r>
          <a:r>
            <a:rPr lang="pt-BR" sz="1400" kern="1200" dirty="0" err="1"/>
            <a:t>the</a:t>
          </a:r>
          <a:r>
            <a:rPr lang="pt-BR" sz="1400" kern="1200" dirty="0"/>
            <a:t> </a:t>
          </a:r>
          <a:r>
            <a:rPr lang="pt-BR" sz="1400" kern="1200" dirty="0" err="1"/>
            <a:t>dataset</a:t>
          </a:r>
          <a:r>
            <a:rPr lang="pt-BR" sz="1400" kern="1200" dirty="0"/>
            <a:t> </a:t>
          </a:r>
          <a:r>
            <a:rPr lang="pt-BR" sz="1400" kern="1200" dirty="0" err="1"/>
            <a:t>from</a:t>
          </a:r>
          <a:r>
            <a:rPr lang="pt-BR" sz="1400" kern="1200" dirty="0"/>
            <a:t> in open </a:t>
          </a:r>
          <a:r>
            <a:rPr lang="pt-BR" sz="1400" kern="1200" dirty="0" err="1"/>
            <a:t>sources</a:t>
          </a:r>
          <a:endParaRPr lang="pt-BR" sz="1400" kern="1200" dirty="0"/>
        </a:p>
      </dsp:txBody>
      <dsp:txXfrm>
        <a:off x="3015016" y="88813"/>
        <a:ext cx="1894766" cy="1109252"/>
      </dsp:txXfrm>
    </dsp:sp>
    <dsp:sp modelId="{451D04E2-2CA2-48D8-A797-277EC68031AA}">
      <dsp:nvSpPr>
        <dsp:cNvPr id="0" name=""/>
        <dsp:cNvSpPr/>
      </dsp:nvSpPr>
      <dsp:spPr>
        <a:xfrm rot="21532428">
          <a:off x="5144090" y="393408"/>
          <a:ext cx="416403" cy="487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5144102" y="492040"/>
        <a:ext cx="291482" cy="292211"/>
      </dsp:txXfrm>
    </dsp:sp>
    <dsp:sp modelId="{E959DC1C-B757-4655-9EEE-9E695E58D2AA}">
      <dsp:nvSpPr>
        <dsp:cNvPr id="0" name=""/>
        <dsp:cNvSpPr/>
      </dsp:nvSpPr>
      <dsp:spPr>
        <a:xfrm>
          <a:off x="5729807" y="256"/>
          <a:ext cx="1963786" cy="117827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Data Wrangling </a:t>
          </a:r>
          <a:r>
            <a:rPr lang="pt-BR" sz="1400" kern="1200" dirty="0" err="1"/>
            <a:t>using</a:t>
          </a:r>
          <a:r>
            <a:rPr lang="pt-BR" sz="1400" kern="1200" dirty="0"/>
            <a:t> </a:t>
          </a:r>
          <a:r>
            <a:rPr lang="pt-BR" sz="1400" kern="1200" dirty="0" err="1"/>
            <a:t>excel</a:t>
          </a:r>
          <a:r>
            <a:rPr lang="pt-BR" sz="1400" kern="1200" dirty="0"/>
            <a:t> </a:t>
          </a:r>
          <a:r>
            <a:rPr lang="pt-BR" sz="1400" kern="1200" dirty="0" err="1"/>
            <a:t>and</a:t>
          </a:r>
          <a:r>
            <a:rPr lang="pt-BR" sz="1400" kern="1200" dirty="0"/>
            <a:t> Python</a:t>
          </a:r>
        </a:p>
      </dsp:txBody>
      <dsp:txXfrm>
        <a:off x="5764317" y="34766"/>
        <a:ext cx="1894766" cy="1109252"/>
      </dsp:txXfrm>
    </dsp:sp>
    <dsp:sp modelId="{B5D9FFD5-E2F9-42A8-B1AB-AFC413BE8101}">
      <dsp:nvSpPr>
        <dsp:cNvPr id="0" name=""/>
        <dsp:cNvSpPr/>
      </dsp:nvSpPr>
      <dsp:spPr>
        <a:xfrm rot="5400000">
          <a:off x="6503539" y="1315993"/>
          <a:ext cx="416322" cy="487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-5400000">
        <a:off x="6565595" y="1351342"/>
        <a:ext cx="292211" cy="291425"/>
      </dsp:txXfrm>
    </dsp:sp>
    <dsp:sp modelId="{3F1B00AA-1E10-479D-B84E-E319234B514D}">
      <dsp:nvSpPr>
        <dsp:cNvPr id="0" name=""/>
        <dsp:cNvSpPr/>
      </dsp:nvSpPr>
      <dsp:spPr>
        <a:xfrm>
          <a:off x="5729807" y="1964043"/>
          <a:ext cx="1963786" cy="117827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Predict</a:t>
          </a:r>
          <a:r>
            <a:rPr lang="pt-BR" sz="1400" kern="1200" dirty="0"/>
            <a:t> </a:t>
          </a:r>
          <a:r>
            <a:rPr lang="pt-BR" sz="1400" kern="1200" dirty="0" err="1"/>
            <a:t>with</a:t>
          </a:r>
          <a:r>
            <a:rPr lang="pt-BR" sz="1400" kern="1200" dirty="0"/>
            <a:t> R tool</a:t>
          </a:r>
        </a:p>
      </dsp:txBody>
      <dsp:txXfrm>
        <a:off x="5764317" y="1998553"/>
        <a:ext cx="1894766" cy="1109252"/>
      </dsp:txXfrm>
    </dsp:sp>
    <dsp:sp modelId="{9ECE64E0-7D48-4076-B1D6-7A6CCA5D7E12}">
      <dsp:nvSpPr>
        <dsp:cNvPr id="0" name=""/>
        <dsp:cNvSpPr/>
      </dsp:nvSpPr>
      <dsp:spPr>
        <a:xfrm rot="10800000">
          <a:off x="5140671" y="2309669"/>
          <a:ext cx="416322" cy="487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10800000">
        <a:off x="5265568" y="2407073"/>
        <a:ext cx="291425" cy="292211"/>
      </dsp:txXfrm>
    </dsp:sp>
    <dsp:sp modelId="{6170E24E-9B2E-4106-98C9-FDB50194783C}">
      <dsp:nvSpPr>
        <dsp:cNvPr id="0" name=""/>
        <dsp:cNvSpPr/>
      </dsp:nvSpPr>
      <dsp:spPr>
        <a:xfrm>
          <a:off x="2980506" y="1964043"/>
          <a:ext cx="1963786" cy="117827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Loading</a:t>
          </a:r>
          <a:r>
            <a:rPr lang="pt-BR" sz="1400" kern="1200" dirty="0"/>
            <a:t> </a:t>
          </a:r>
          <a:r>
            <a:rPr lang="pt-BR" sz="1400" kern="1200" dirty="0" err="1"/>
            <a:t>used</a:t>
          </a:r>
          <a:r>
            <a:rPr lang="pt-BR" sz="1400" kern="1200" dirty="0"/>
            <a:t> </a:t>
          </a:r>
          <a:r>
            <a:rPr lang="pt-BR" sz="1400" kern="1200" dirty="0" err="1"/>
            <a:t>to</a:t>
          </a:r>
          <a:r>
            <a:rPr lang="pt-BR" sz="1400" kern="1200" dirty="0"/>
            <a:t> </a:t>
          </a:r>
          <a:r>
            <a:rPr lang="pt-BR" sz="1400" kern="1200" dirty="0" err="1"/>
            <a:t>import</a:t>
          </a:r>
          <a:r>
            <a:rPr lang="pt-BR" sz="1400" kern="1200" dirty="0"/>
            <a:t> </a:t>
          </a:r>
          <a:r>
            <a:rPr lang="pt-BR" sz="1400" kern="1200" dirty="0" err="1"/>
            <a:t>the</a:t>
          </a:r>
          <a:r>
            <a:rPr lang="pt-BR" sz="1400" kern="1200" dirty="0"/>
            <a:t> data </a:t>
          </a:r>
          <a:r>
            <a:rPr lang="pt-BR" sz="1400" kern="1200" dirty="0" err="1"/>
            <a:t>to</a:t>
          </a:r>
          <a:r>
            <a:rPr lang="pt-BR" sz="1400" kern="1200" dirty="0"/>
            <a:t> Power BI</a:t>
          </a:r>
        </a:p>
      </dsp:txBody>
      <dsp:txXfrm>
        <a:off x="3015016" y="1998553"/>
        <a:ext cx="1894766" cy="1109252"/>
      </dsp:txXfrm>
    </dsp:sp>
    <dsp:sp modelId="{AF9E18F6-C004-41FC-97FA-EFA54962E469}">
      <dsp:nvSpPr>
        <dsp:cNvPr id="0" name=""/>
        <dsp:cNvSpPr/>
      </dsp:nvSpPr>
      <dsp:spPr>
        <a:xfrm rot="10800000">
          <a:off x="2391370" y="2309669"/>
          <a:ext cx="416322" cy="487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10800000">
        <a:off x="2516267" y="2407073"/>
        <a:ext cx="291425" cy="292211"/>
      </dsp:txXfrm>
    </dsp:sp>
    <dsp:sp modelId="{E9070401-A6C4-4BB6-BFE8-5E6A08D42E4C}">
      <dsp:nvSpPr>
        <dsp:cNvPr id="0" name=""/>
        <dsp:cNvSpPr/>
      </dsp:nvSpPr>
      <dsp:spPr>
        <a:xfrm>
          <a:off x="231204" y="1964043"/>
          <a:ext cx="1963786" cy="117827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Dashboard in Power BI</a:t>
          </a:r>
        </a:p>
      </dsp:txBody>
      <dsp:txXfrm>
        <a:off x="265714" y="1998553"/>
        <a:ext cx="1894766" cy="11092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6792F-76D1-4FB8-8BA6-072CB8A55869}">
      <dsp:nvSpPr>
        <dsp:cNvPr id="0" name=""/>
        <dsp:cNvSpPr/>
      </dsp:nvSpPr>
      <dsp:spPr>
        <a:xfrm>
          <a:off x="3970461" y="2243753"/>
          <a:ext cx="2124789" cy="1452182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Green Energy</a:t>
          </a:r>
        </a:p>
      </dsp:txBody>
      <dsp:txXfrm>
        <a:off x="4281629" y="2456420"/>
        <a:ext cx="1502453" cy="1026848"/>
      </dsp:txXfrm>
    </dsp:sp>
    <dsp:sp modelId="{39F4E8C2-F94C-40F3-A7BA-E6487CF57B75}">
      <dsp:nvSpPr>
        <dsp:cNvPr id="0" name=""/>
        <dsp:cNvSpPr/>
      </dsp:nvSpPr>
      <dsp:spPr>
        <a:xfrm rot="16243218">
          <a:off x="4878790" y="1685718"/>
          <a:ext cx="334076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4928272" y="1836776"/>
        <a:ext cx="233853" cy="302850"/>
      </dsp:txXfrm>
    </dsp:sp>
    <dsp:sp modelId="{9997A954-F86E-4767-B03E-A57F2F4641D7}">
      <dsp:nvSpPr>
        <dsp:cNvPr id="0" name=""/>
        <dsp:cNvSpPr/>
      </dsp:nvSpPr>
      <dsp:spPr>
        <a:xfrm>
          <a:off x="4060903" y="-38683"/>
          <a:ext cx="1998781" cy="1652225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Transportation</a:t>
          </a:r>
        </a:p>
      </dsp:txBody>
      <dsp:txXfrm>
        <a:off x="4353618" y="203280"/>
        <a:ext cx="1413351" cy="1168299"/>
      </dsp:txXfrm>
    </dsp:sp>
    <dsp:sp modelId="{BFB55B10-6A3D-4C2A-AA71-68EF174530FB}">
      <dsp:nvSpPr>
        <dsp:cNvPr id="0" name=""/>
        <dsp:cNvSpPr/>
      </dsp:nvSpPr>
      <dsp:spPr>
        <a:xfrm rot="20300507">
          <a:off x="6103447" y="2206227"/>
          <a:ext cx="433670" cy="50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6108039" y="2331185"/>
        <a:ext cx="303569" cy="302850"/>
      </dsp:txXfrm>
    </dsp:sp>
    <dsp:sp modelId="{DEBA8E8E-C316-4713-ACA9-6D27EB2A18E2}">
      <dsp:nvSpPr>
        <dsp:cNvPr id="0" name=""/>
        <dsp:cNvSpPr/>
      </dsp:nvSpPr>
      <dsp:spPr>
        <a:xfrm>
          <a:off x="6644453" y="1054863"/>
          <a:ext cx="1849434" cy="1815601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Environment</a:t>
          </a:r>
          <a:endParaRPr lang="pt-BR" sz="1600" kern="1200" dirty="0"/>
        </a:p>
      </dsp:txBody>
      <dsp:txXfrm>
        <a:off x="6915296" y="1320752"/>
        <a:ext cx="1307748" cy="1283823"/>
      </dsp:txXfrm>
    </dsp:sp>
    <dsp:sp modelId="{14822C6A-3A06-423B-9D33-FAB2EDDCECF7}">
      <dsp:nvSpPr>
        <dsp:cNvPr id="0" name=""/>
        <dsp:cNvSpPr/>
      </dsp:nvSpPr>
      <dsp:spPr>
        <a:xfrm rot="1636854">
          <a:off x="6044261" y="3373513"/>
          <a:ext cx="521395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6052682" y="3439760"/>
        <a:ext cx="369970" cy="302850"/>
      </dsp:txXfrm>
    </dsp:sp>
    <dsp:sp modelId="{E0F99360-08F2-4192-9591-D05706998C55}">
      <dsp:nvSpPr>
        <dsp:cNvPr id="0" name=""/>
        <dsp:cNvSpPr/>
      </dsp:nvSpPr>
      <dsp:spPr>
        <a:xfrm>
          <a:off x="6540756" y="3560431"/>
          <a:ext cx="2153190" cy="1484559"/>
        </a:xfrm>
        <a:prstGeom prst="ellipse">
          <a:avLst/>
        </a:prstGeom>
        <a:solidFill>
          <a:srgbClr val="224F5C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New Technologies</a:t>
          </a:r>
        </a:p>
      </dsp:txBody>
      <dsp:txXfrm>
        <a:off x="6856083" y="3777840"/>
        <a:ext cx="1522536" cy="1049741"/>
      </dsp:txXfrm>
    </dsp:sp>
    <dsp:sp modelId="{C75C72CA-F32E-45B0-AC12-3B448CAE6CE4}">
      <dsp:nvSpPr>
        <dsp:cNvPr id="0" name=""/>
        <dsp:cNvSpPr/>
      </dsp:nvSpPr>
      <dsp:spPr>
        <a:xfrm rot="5414522">
          <a:off x="4894522" y="3689219"/>
          <a:ext cx="268457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4934961" y="3749901"/>
        <a:ext cx="187920" cy="302850"/>
      </dsp:txXfrm>
    </dsp:sp>
    <dsp:sp modelId="{264153B1-F1ED-41F8-A64D-093A108A9638}">
      <dsp:nvSpPr>
        <dsp:cNvPr id="0" name=""/>
        <dsp:cNvSpPr/>
      </dsp:nvSpPr>
      <dsp:spPr>
        <a:xfrm>
          <a:off x="4087771" y="4202447"/>
          <a:ext cx="1873484" cy="1484559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Life </a:t>
          </a:r>
          <a:r>
            <a:rPr lang="pt-BR" sz="1600" kern="1200" dirty="0" err="1"/>
            <a:t>Quality</a:t>
          </a:r>
          <a:r>
            <a:rPr lang="pt-BR" sz="1600" kern="1200" dirty="0"/>
            <a:t> </a:t>
          </a:r>
        </a:p>
      </dsp:txBody>
      <dsp:txXfrm>
        <a:off x="4362136" y="4419856"/>
        <a:ext cx="1324754" cy="1049741"/>
      </dsp:txXfrm>
    </dsp:sp>
    <dsp:sp modelId="{3F6F7A50-4B59-4425-A896-207538387154}">
      <dsp:nvSpPr>
        <dsp:cNvPr id="0" name=""/>
        <dsp:cNvSpPr/>
      </dsp:nvSpPr>
      <dsp:spPr>
        <a:xfrm rot="9626516">
          <a:off x="3395748" y="3208517"/>
          <a:ext cx="509770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542805" y="3284121"/>
        <a:ext cx="358345" cy="302850"/>
      </dsp:txXfrm>
    </dsp:sp>
    <dsp:sp modelId="{7F013BE8-4704-4749-B293-D6D90C3B053C}">
      <dsp:nvSpPr>
        <dsp:cNvPr id="0" name=""/>
        <dsp:cNvSpPr/>
      </dsp:nvSpPr>
      <dsp:spPr>
        <a:xfrm>
          <a:off x="1351155" y="3194396"/>
          <a:ext cx="1920441" cy="1484559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Economy</a:t>
          </a:r>
          <a:endParaRPr lang="pt-BR" sz="1600" kern="1200" dirty="0"/>
        </a:p>
      </dsp:txBody>
      <dsp:txXfrm>
        <a:off x="1632397" y="3411805"/>
        <a:ext cx="1357957" cy="1049741"/>
      </dsp:txXfrm>
    </dsp:sp>
    <dsp:sp modelId="{F17F5F76-83E1-48A3-AE4D-F96D5949C216}">
      <dsp:nvSpPr>
        <dsp:cNvPr id="0" name=""/>
        <dsp:cNvSpPr/>
      </dsp:nvSpPr>
      <dsp:spPr>
        <a:xfrm rot="12496326">
          <a:off x="3587342" y="2065782"/>
          <a:ext cx="467576" cy="504750"/>
        </a:xfrm>
        <a:prstGeom prst="rightArrow">
          <a:avLst>
            <a:gd name="adj1" fmla="val 60000"/>
            <a:gd name="adj2" fmla="val 50000"/>
          </a:avLst>
        </a:prstGeom>
        <a:solidFill>
          <a:srgbClr val="224F5C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719248" y="2199953"/>
        <a:ext cx="327303" cy="302850"/>
      </dsp:txXfrm>
    </dsp:sp>
    <dsp:sp modelId="{8556575A-F08B-401D-B57D-2C9446D9FF78}">
      <dsp:nvSpPr>
        <dsp:cNvPr id="0" name=""/>
        <dsp:cNvSpPr/>
      </dsp:nvSpPr>
      <dsp:spPr>
        <a:xfrm>
          <a:off x="1735336" y="948940"/>
          <a:ext cx="1840171" cy="1484559"/>
        </a:xfrm>
        <a:prstGeom prst="ellipse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Health</a:t>
          </a:r>
        </a:p>
      </dsp:txBody>
      <dsp:txXfrm>
        <a:off x="2004823" y="1166349"/>
        <a:ext cx="1301197" cy="10497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89F2F-BFAE-416A-BD3C-913FFD30A7D9}">
      <dsp:nvSpPr>
        <dsp:cNvPr id="0" name=""/>
        <dsp:cNvSpPr/>
      </dsp:nvSpPr>
      <dsp:spPr>
        <a:xfrm>
          <a:off x="283371" y="124281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Search </a:t>
          </a:r>
          <a:r>
            <a:rPr lang="pt-BR" sz="2000" kern="1200" dirty="0" err="1"/>
            <a:t>dataset</a:t>
          </a:r>
          <a:endParaRPr lang="pt-BR" sz="2000" kern="1200" dirty="0"/>
        </a:p>
      </dsp:txBody>
      <dsp:txXfrm>
        <a:off x="328719" y="169629"/>
        <a:ext cx="2489785" cy="1457592"/>
      </dsp:txXfrm>
    </dsp:sp>
    <dsp:sp modelId="{D5716777-C0B0-4E5D-8D1B-47D8F5E2A9B1}">
      <dsp:nvSpPr>
        <dsp:cNvPr id="0" name=""/>
        <dsp:cNvSpPr/>
      </dsp:nvSpPr>
      <dsp:spPr>
        <a:xfrm rot="21549793">
          <a:off x="3090906" y="552289"/>
          <a:ext cx="547120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solidFill>
              <a:prstClr val="white"/>
            </a:solidFill>
            <a:latin typeface="Avenir Next LT Pro"/>
            <a:ea typeface="+mn-ea"/>
            <a:cs typeface="+mn-cs"/>
          </a:endParaRPr>
        </a:p>
      </dsp:txBody>
      <dsp:txXfrm>
        <a:off x="3090915" y="681480"/>
        <a:ext cx="382984" cy="383975"/>
      </dsp:txXfrm>
    </dsp:sp>
    <dsp:sp modelId="{D0EF1AEF-572E-412F-B73B-42BC642162F6}">
      <dsp:nvSpPr>
        <dsp:cNvPr id="0" name=""/>
        <dsp:cNvSpPr/>
      </dsp:nvSpPr>
      <dsp:spPr>
        <a:xfrm>
          <a:off x="3896045" y="71516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Extract</a:t>
          </a:r>
          <a:r>
            <a:rPr lang="pt-BR" sz="2000" kern="1200" dirty="0"/>
            <a:t> </a:t>
          </a:r>
          <a:r>
            <a:rPr lang="pt-BR" sz="2000" kern="1200" dirty="0" err="1"/>
            <a:t>the</a:t>
          </a:r>
          <a:r>
            <a:rPr lang="pt-BR" sz="2000" kern="1200" dirty="0"/>
            <a:t> </a:t>
          </a:r>
          <a:r>
            <a:rPr lang="pt-BR" sz="2000" kern="1200" dirty="0" err="1"/>
            <a:t>dataset</a:t>
          </a:r>
          <a:r>
            <a:rPr lang="pt-BR" sz="2000" kern="1200" dirty="0"/>
            <a:t> </a:t>
          </a:r>
          <a:r>
            <a:rPr lang="pt-BR" sz="2000" kern="1200" dirty="0" err="1"/>
            <a:t>from</a:t>
          </a:r>
          <a:r>
            <a:rPr lang="pt-BR" sz="2000" kern="1200" dirty="0"/>
            <a:t> in open </a:t>
          </a:r>
          <a:r>
            <a:rPr lang="pt-BR" sz="2000" kern="1200" dirty="0" err="1"/>
            <a:t>sources</a:t>
          </a:r>
          <a:endParaRPr lang="pt-BR" sz="2000" kern="1200" dirty="0"/>
        </a:p>
      </dsp:txBody>
      <dsp:txXfrm>
        <a:off x="3941393" y="116864"/>
        <a:ext cx="2489785" cy="1457592"/>
      </dsp:txXfrm>
    </dsp:sp>
    <dsp:sp modelId="{451D04E2-2CA2-48D8-A797-277EC68031AA}">
      <dsp:nvSpPr>
        <dsp:cNvPr id="0" name=""/>
        <dsp:cNvSpPr/>
      </dsp:nvSpPr>
      <dsp:spPr>
        <a:xfrm rot="21532428">
          <a:off x="6739067" y="517110"/>
          <a:ext cx="547167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6739083" y="646715"/>
        <a:ext cx="383017" cy="383975"/>
      </dsp:txXfrm>
    </dsp:sp>
    <dsp:sp modelId="{E959DC1C-B757-4655-9EEE-9E695E58D2AA}">
      <dsp:nvSpPr>
        <dsp:cNvPr id="0" name=""/>
        <dsp:cNvSpPr/>
      </dsp:nvSpPr>
      <dsp:spPr>
        <a:xfrm>
          <a:off x="7508719" y="496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Data Wrangling </a:t>
          </a:r>
          <a:r>
            <a:rPr lang="pt-BR" sz="2000" kern="1200" dirty="0" err="1"/>
            <a:t>using</a:t>
          </a:r>
          <a:r>
            <a:rPr lang="pt-BR" sz="2000" kern="1200" dirty="0"/>
            <a:t> </a:t>
          </a:r>
          <a:r>
            <a:rPr lang="pt-BR" sz="2000" kern="1200" dirty="0" err="1"/>
            <a:t>excel</a:t>
          </a:r>
          <a:r>
            <a:rPr lang="pt-BR" sz="2000" kern="1200" dirty="0"/>
            <a:t> </a:t>
          </a:r>
          <a:r>
            <a:rPr lang="pt-BR" sz="2000" kern="1200" dirty="0" err="1"/>
            <a:t>and</a:t>
          </a:r>
          <a:r>
            <a:rPr lang="pt-BR" sz="2000" kern="1200" dirty="0"/>
            <a:t> Python</a:t>
          </a:r>
        </a:p>
      </dsp:txBody>
      <dsp:txXfrm>
        <a:off x="7554067" y="45844"/>
        <a:ext cx="2489785" cy="1457592"/>
      </dsp:txXfrm>
    </dsp:sp>
    <dsp:sp modelId="{B5D9FFD5-E2F9-42A8-B1AB-AFC413BE8101}">
      <dsp:nvSpPr>
        <dsp:cNvPr id="0" name=""/>
        <dsp:cNvSpPr/>
      </dsp:nvSpPr>
      <dsp:spPr>
        <a:xfrm rot="5400000">
          <a:off x="8525428" y="1729418"/>
          <a:ext cx="547062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-5400000">
        <a:off x="8606972" y="1775867"/>
        <a:ext cx="383975" cy="382943"/>
      </dsp:txXfrm>
    </dsp:sp>
    <dsp:sp modelId="{3F1B00AA-1E10-479D-B84E-E319234B514D}">
      <dsp:nvSpPr>
        <dsp:cNvPr id="0" name=""/>
        <dsp:cNvSpPr/>
      </dsp:nvSpPr>
      <dsp:spPr>
        <a:xfrm>
          <a:off x="7508719" y="2580977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Predict</a:t>
          </a:r>
          <a:r>
            <a:rPr lang="pt-BR" sz="2000" kern="1200" dirty="0"/>
            <a:t> </a:t>
          </a:r>
          <a:r>
            <a:rPr lang="pt-BR" sz="2000" kern="1200" dirty="0" err="1"/>
            <a:t>with</a:t>
          </a:r>
          <a:r>
            <a:rPr lang="pt-BR" sz="2000" kern="1200" dirty="0"/>
            <a:t> R tool</a:t>
          </a:r>
        </a:p>
      </dsp:txBody>
      <dsp:txXfrm>
        <a:off x="7554067" y="2626325"/>
        <a:ext cx="2489785" cy="1457592"/>
      </dsp:txXfrm>
    </dsp:sp>
    <dsp:sp modelId="{9ECE64E0-7D48-4076-B1D6-7A6CCA5D7E12}">
      <dsp:nvSpPr>
        <dsp:cNvPr id="0" name=""/>
        <dsp:cNvSpPr/>
      </dsp:nvSpPr>
      <dsp:spPr>
        <a:xfrm rot="10800000">
          <a:off x="6734574" y="3035141"/>
          <a:ext cx="547062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10800000">
        <a:off x="6898693" y="3163133"/>
        <a:ext cx="382943" cy="383975"/>
      </dsp:txXfrm>
    </dsp:sp>
    <dsp:sp modelId="{6170E24E-9B2E-4106-98C9-FDB50194783C}">
      <dsp:nvSpPr>
        <dsp:cNvPr id="0" name=""/>
        <dsp:cNvSpPr/>
      </dsp:nvSpPr>
      <dsp:spPr>
        <a:xfrm>
          <a:off x="3896045" y="2580977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Loading</a:t>
          </a:r>
          <a:r>
            <a:rPr lang="pt-BR" sz="2000" kern="1200" dirty="0"/>
            <a:t> </a:t>
          </a:r>
          <a:r>
            <a:rPr lang="pt-BR" sz="2000" kern="1200" dirty="0" err="1"/>
            <a:t>used</a:t>
          </a:r>
          <a:r>
            <a:rPr lang="pt-BR" sz="2000" kern="1200" dirty="0"/>
            <a:t> </a:t>
          </a:r>
          <a:r>
            <a:rPr lang="pt-BR" sz="2000" kern="1200" dirty="0" err="1"/>
            <a:t>to</a:t>
          </a:r>
          <a:r>
            <a:rPr lang="pt-BR" sz="2000" kern="1200" dirty="0"/>
            <a:t> </a:t>
          </a:r>
          <a:r>
            <a:rPr lang="pt-BR" sz="2000" kern="1200" dirty="0" err="1"/>
            <a:t>import</a:t>
          </a:r>
          <a:r>
            <a:rPr lang="pt-BR" sz="2000" kern="1200" dirty="0"/>
            <a:t> </a:t>
          </a:r>
          <a:r>
            <a:rPr lang="pt-BR" sz="2000" kern="1200" dirty="0" err="1"/>
            <a:t>the</a:t>
          </a:r>
          <a:r>
            <a:rPr lang="pt-BR" sz="2000" kern="1200" dirty="0"/>
            <a:t> data </a:t>
          </a:r>
          <a:r>
            <a:rPr lang="pt-BR" sz="2000" kern="1200" dirty="0" err="1"/>
            <a:t>to</a:t>
          </a:r>
          <a:r>
            <a:rPr lang="pt-BR" sz="2000" kern="1200" dirty="0"/>
            <a:t> Power BI</a:t>
          </a:r>
        </a:p>
      </dsp:txBody>
      <dsp:txXfrm>
        <a:off x="3941393" y="2626325"/>
        <a:ext cx="2489785" cy="1457592"/>
      </dsp:txXfrm>
    </dsp:sp>
    <dsp:sp modelId="{AF9E18F6-C004-41FC-97FA-EFA54962E469}">
      <dsp:nvSpPr>
        <dsp:cNvPr id="0" name=""/>
        <dsp:cNvSpPr/>
      </dsp:nvSpPr>
      <dsp:spPr>
        <a:xfrm rot="10800000">
          <a:off x="3121901" y="3035141"/>
          <a:ext cx="547062" cy="6399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10800000">
        <a:off x="3286020" y="3163133"/>
        <a:ext cx="382943" cy="383975"/>
      </dsp:txXfrm>
    </dsp:sp>
    <dsp:sp modelId="{E9070401-A6C4-4BB6-BFE8-5E6A08D42E4C}">
      <dsp:nvSpPr>
        <dsp:cNvPr id="0" name=""/>
        <dsp:cNvSpPr/>
      </dsp:nvSpPr>
      <dsp:spPr>
        <a:xfrm>
          <a:off x="283371" y="2580977"/>
          <a:ext cx="2580481" cy="154828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Dashboard in Power BI</a:t>
          </a:r>
        </a:p>
      </dsp:txBody>
      <dsp:txXfrm>
        <a:off x="328719" y="2626325"/>
        <a:ext cx="2489785" cy="1457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76924-C20F-42EB-B183-3607772B71C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66329-A965-403D-A36E-A69E2823BB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8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– </a:t>
            </a:r>
            <a:br>
              <a:rPr lang="en-US" dirty="0"/>
            </a:br>
            <a:r>
              <a:rPr lang="en-US" dirty="0"/>
              <a:t>Bringing:</a:t>
            </a:r>
          </a:p>
          <a:p>
            <a:r>
              <a:rPr lang="en-US" dirty="0"/>
              <a:t>Clarity and intelligence to the decision-making process.</a:t>
            </a:r>
          </a:p>
          <a:p>
            <a:endParaRPr lang="pt-BR" dirty="0"/>
          </a:p>
          <a:p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mission</a:t>
            </a:r>
            <a:r>
              <a:rPr lang="pt-BR" dirty="0"/>
              <a:t> – </a:t>
            </a:r>
            <a:br>
              <a:rPr lang="pt-BR" dirty="0"/>
            </a:br>
            <a:r>
              <a:rPr lang="en-US" dirty="0"/>
              <a:t>At </a:t>
            </a:r>
            <a:r>
              <a:rPr lang="en-US" dirty="0" err="1"/>
              <a:t>Fish&amp;Data</a:t>
            </a:r>
            <a:r>
              <a:rPr lang="en-US" dirty="0"/>
              <a:t>, we combine advanced analytics, intuitive interfaces, and expert support to equip you with the tools you need to navigate complex challenges and seize opportunities.</a:t>
            </a:r>
          </a:p>
          <a:p>
            <a:endParaRPr lang="en-US" dirty="0"/>
          </a:p>
          <a:p>
            <a:r>
              <a:rPr lang="en-US" dirty="0"/>
              <a:t>Our decision-making dashboards are designed with simplicity and efficiency in mind. Regardless of your industry or expertise, our intuitive interfaces provide a seamless user experience, making it easy for you to access and understand critical data. From financial metrics to operational performance, marketing analytics, and more – our dashboards consolidate and present complex information in a visually appealing and easy-to-digest manner.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6329-A965-403D-A36E-A69E2823BBA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57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understand that every business is unique. That why, our expert team was dedicated to understand your specific needs and goals.</a:t>
            </a:r>
          </a:p>
          <a:p>
            <a:r>
              <a:rPr lang="en-US" dirty="0"/>
              <a:t>We understand that every business is unique. That why, our expert team was dedicated to understand your specific needs and goals.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6329-A965-403D-A36E-A69E2823BBA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understand that every business is unique. That why, our expert team was dedicated to understand your specific needs and goals.</a:t>
            </a:r>
          </a:p>
          <a:p>
            <a:r>
              <a:rPr lang="en-US" dirty="0"/>
              <a:t>We understand that every business is unique. That why, our expert team was dedicated to understand your specific needs and goals.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6329-A965-403D-A36E-A69E2823BBA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32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understand that every business is unique. That why, our expert team was dedicated to understand your specific needs and goals.</a:t>
            </a:r>
          </a:p>
          <a:p>
            <a:r>
              <a:rPr lang="en-US" dirty="0"/>
              <a:t>We understand that every business is unique. That why, our expert team was dedicated to understand your specific needs and goals.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6329-A965-403D-A36E-A69E2823BBA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92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6329-A965-403D-A36E-A69E2823BBA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52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err="1"/>
              <a:t>Conclusion</a:t>
            </a:r>
            <a:r>
              <a:rPr lang="pt-BR" sz="1200" dirty="0"/>
              <a:t>:</a:t>
            </a:r>
          </a:p>
          <a:p>
            <a:r>
              <a:rPr lang="pt-BR" sz="1200" dirty="0" err="1"/>
              <a:t>Implementing</a:t>
            </a:r>
            <a:r>
              <a:rPr lang="pt-BR" sz="1200" dirty="0"/>
              <a:t> </a:t>
            </a:r>
            <a:r>
              <a:rPr lang="pt-BR" sz="1200" dirty="0" err="1"/>
              <a:t>these</a:t>
            </a:r>
            <a:r>
              <a:rPr lang="pt-BR" sz="1200" dirty="0"/>
              <a:t> </a:t>
            </a:r>
            <a:r>
              <a:rPr lang="pt-BR" sz="1200" dirty="0" err="1"/>
              <a:t>measures</a:t>
            </a:r>
            <a:r>
              <a:rPr lang="pt-BR" sz="1200" dirty="0"/>
              <a:t> and </a:t>
            </a:r>
            <a:r>
              <a:rPr lang="pt-BR" sz="1200" dirty="0" err="1"/>
              <a:t>controls</a:t>
            </a:r>
            <a:r>
              <a:rPr lang="pt-BR" sz="1200" dirty="0"/>
              <a:t> </a:t>
            </a:r>
            <a:r>
              <a:rPr lang="pt-BR" sz="1200" dirty="0" err="1"/>
              <a:t>establishes</a:t>
            </a:r>
            <a:r>
              <a:rPr lang="pt-BR" sz="1200" dirty="0"/>
              <a:t> a </a:t>
            </a:r>
            <a:r>
              <a:rPr lang="pt-BR" sz="1200" dirty="0" err="1"/>
              <a:t>robust</a:t>
            </a:r>
            <a:r>
              <a:rPr lang="pt-BR" sz="1200" dirty="0"/>
              <a:t> data </a:t>
            </a:r>
            <a:r>
              <a:rPr lang="pt-BR" sz="1200" dirty="0" err="1"/>
              <a:t>security</a:t>
            </a:r>
            <a:r>
              <a:rPr lang="pt-BR" sz="1200" dirty="0"/>
              <a:t> system, </a:t>
            </a:r>
            <a:r>
              <a:rPr lang="pt-BR" sz="1200" dirty="0" err="1"/>
              <a:t>safeguarding</a:t>
            </a:r>
            <a:r>
              <a:rPr lang="pt-BR" sz="1200" dirty="0"/>
              <a:t> </a:t>
            </a:r>
            <a:r>
              <a:rPr lang="pt-BR" sz="1200" dirty="0" err="1"/>
              <a:t>sensitive</a:t>
            </a:r>
            <a:r>
              <a:rPr lang="pt-BR" sz="1200" dirty="0"/>
              <a:t> </a:t>
            </a:r>
            <a:r>
              <a:rPr lang="pt-BR" sz="1200" dirty="0" err="1"/>
              <a:t>information</a:t>
            </a:r>
            <a:r>
              <a:rPr lang="pt-BR" sz="1200" dirty="0"/>
              <a:t>, </a:t>
            </a:r>
            <a:r>
              <a:rPr lang="pt-BR" sz="1200" dirty="0" err="1"/>
              <a:t>ensuring</a:t>
            </a:r>
            <a:r>
              <a:rPr lang="pt-BR" sz="1200" dirty="0"/>
              <a:t> data </a:t>
            </a:r>
            <a:r>
              <a:rPr lang="pt-BR" sz="1200" dirty="0" err="1"/>
              <a:t>integrity</a:t>
            </a:r>
            <a:r>
              <a:rPr lang="pt-BR" sz="1200" dirty="0"/>
              <a:t>, and </a:t>
            </a:r>
            <a:r>
              <a:rPr lang="pt-BR" sz="1200" dirty="0" err="1"/>
              <a:t>providing</a:t>
            </a:r>
            <a:r>
              <a:rPr lang="pt-BR" sz="1200" dirty="0"/>
              <a:t> </a:t>
            </a:r>
            <a:r>
              <a:rPr lang="pt-BR" sz="1200" dirty="0" err="1"/>
              <a:t>appropriate</a:t>
            </a:r>
            <a:r>
              <a:rPr lang="pt-BR" sz="1200" dirty="0"/>
              <a:t> </a:t>
            </a:r>
            <a:r>
              <a:rPr lang="pt-BR" sz="1200" dirty="0" err="1"/>
              <a:t>access</a:t>
            </a:r>
            <a:r>
              <a:rPr lang="pt-BR" sz="1200" dirty="0"/>
              <a:t> </a:t>
            </a:r>
            <a:r>
              <a:rPr lang="pt-BR" sz="1200" dirty="0" err="1"/>
              <a:t>based</a:t>
            </a:r>
            <a:r>
              <a:rPr lang="pt-BR" sz="1200" dirty="0"/>
              <a:t> </a:t>
            </a:r>
            <a:r>
              <a:rPr lang="pt-BR" sz="1200" dirty="0" err="1"/>
              <a:t>on</a:t>
            </a:r>
            <a:r>
              <a:rPr lang="pt-BR" sz="1200" dirty="0"/>
              <a:t> </a:t>
            </a:r>
            <a:r>
              <a:rPr lang="pt-BR" sz="1200" dirty="0" err="1"/>
              <a:t>users</a:t>
            </a:r>
            <a:r>
              <a:rPr lang="pt-BR" sz="1200" dirty="0"/>
              <a:t>' roles. Regular </a:t>
            </a:r>
            <a:r>
              <a:rPr lang="pt-BR" sz="1200" dirty="0" err="1"/>
              <a:t>monitoring</a:t>
            </a:r>
            <a:r>
              <a:rPr lang="pt-BR" sz="1200" dirty="0"/>
              <a:t> and </a:t>
            </a:r>
            <a:r>
              <a:rPr lang="pt-BR" sz="1200" dirty="0" err="1"/>
              <a:t>maintenance</a:t>
            </a:r>
            <a:r>
              <a:rPr lang="pt-BR" sz="1200" dirty="0"/>
              <a:t> </a:t>
            </a:r>
            <a:r>
              <a:rPr lang="pt-BR" sz="1200" dirty="0" err="1"/>
              <a:t>will</a:t>
            </a:r>
            <a:r>
              <a:rPr lang="pt-BR" sz="1200" dirty="0"/>
              <a:t> </a:t>
            </a:r>
            <a:r>
              <a:rPr lang="pt-BR" sz="1200" dirty="0" err="1"/>
              <a:t>be</a:t>
            </a:r>
            <a:r>
              <a:rPr lang="pt-BR" sz="1200" dirty="0"/>
              <a:t> crucial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adapt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emerging</a:t>
            </a:r>
            <a:r>
              <a:rPr lang="pt-BR" sz="1200" dirty="0"/>
              <a:t> </a:t>
            </a:r>
            <a:r>
              <a:rPr lang="pt-BR" sz="1200" dirty="0" err="1"/>
              <a:t>security</a:t>
            </a:r>
            <a:r>
              <a:rPr lang="pt-BR" sz="1200" dirty="0"/>
              <a:t> </a:t>
            </a:r>
            <a:r>
              <a:rPr lang="pt-BR" sz="1200" dirty="0" err="1"/>
              <a:t>threats</a:t>
            </a:r>
            <a:r>
              <a:rPr lang="pt-BR" sz="1200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54ACE-1AE0-499E-A2F1-1ECFB89881D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1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Time material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66329-A965-403D-A36E-A69E2823BBA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9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9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7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823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2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14" r:id="rId6"/>
    <p:sldLayoutId id="2147483810" r:id="rId7"/>
    <p:sldLayoutId id="2147483811" r:id="rId8"/>
    <p:sldLayoutId id="2147483812" r:id="rId9"/>
    <p:sldLayoutId id="2147483813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lelandwoods.github.io/ug1-practical/lab-2.html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documentacionhoy.com/contents/blog/2018-06-07/microsoft-compra-github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blog.hametbenoit.info/2019/11/04/power-bi-the-new-exe-installer-command-lin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iversonokia.blogspot.com/2016/07/link-invito-gruppi-e-supporto-gif.html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jpg"/><Relationship Id="rId10" Type="http://schemas.openxmlformats.org/officeDocument/2006/relationships/hyperlink" Target="https://www.excel-inside.de/funktionen-a-tipps/761-die-neue-funktion-flash-fill-in-excel-2013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xcelligent.fi/power-b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668977-5CBE-52F6-466F-EB4B9B70A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272" r="1027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95C230-0756-DD20-C01B-6F063E03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26" y="741402"/>
            <a:ext cx="3546718" cy="1575392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5400" dirty="0" err="1"/>
              <a:t>Fish</a:t>
            </a:r>
            <a:r>
              <a:rPr lang="pt-BR" sz="5400" dirty="0"/>
              <a:t> &amp; Data Team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6D53F1-9FBB-A133-C2A9-143BE5EB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36" y="2878730"/>
            <a:ext cx="4594283" cy="1666160"/>
          </a:xfrm>
        </p:spPr>
        <p:txBody>
          <a:bodyPr anchor="t">
            <a:noAutofit/>
          </a:bodyPr>
          <a:lstStyle/>
          <a:p>
            <a:r>
              <a:rPr lang="en-US" sz="4400" dirty="0"/>
              <a:t>Renewable energy efficiency project</a:t>
            </a:r>
            <a:endParaRPr lang="pt-BR" sz="4400" dirty="0"/>
          </a:p>
        </p:txBody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05" y="1406577"/>
            <a:ext cx="10941374" cy="4426051"/>
          </a:xfrm>
        </p:spPr>
        <p:txBody>
          <a:bodyPr>
            <a:normAutofit/>
          </a:bodyPr>
          <a:lstStyle/>
          <a:p>
            <a:r>
              <a:rPr lang="en-US" dirty="0"/>
              <a:t>In this project we offer a tool able to use a different datasets, comprehensive and user-friendly that bring clarity, intelligence and insights to your decision-making process. </a:t>
            </a:r>
          </a:p>
          <a:p>
            <a:endParaRPr lang="en-US" dirty="0"/>
          </a:p>
          <a:p>
            <a:r>
              <a:rPr lang="en-US" dirty="0" err="1"/>
              <a:t>Fish&amp;Data</a:t>
            </a:r>
            <a:r>
              <a:rPr lang="en-US" dirty="0"/>
              <a:t> will provide your journey towards data-driven excellence for city plan today and experience the power of informed choices.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10577389" cy="934375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Fish&amp;Data</a:t>
            </a:r>
            <a:r>
              <a:rPr lang="pt-BR" sz="4900" dirty="0"/>
              <a:t> – </a:t>
            </a:r>
            <a:r>
              <a:rPr lang="pt-BR" sz="4900" dirty="0" err="1"/>
              <a:t>Renewable</a:t>
            </a:r>
            <a:r>
              <a:rPr lang="pt-BR" sz="4900" dirty="0"/>
              <a:t> Energy </a:t>
            </a:r>
            <a:r>
              <a:rPr lang="pt-BR" sz="4900" dirty="0" err="1"/>
              <a:t>Solution</a:t>
            </a:r>
            <a:r>
              <a:rPr lang="pt-BR" sz="4900" dirty="0"/>
              <a:t>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9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10577389" cy="934375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Fish&amp;Data</a:t>
            </a:r>
            <a:r>
              <a:rPr lang="pt-BR" sz="4900" dirty="0"/>
              <a:t> – </a:t>
            </a:r>
            <a:r>
              <a:rPr lang="pt-BR" sz="4900" dirty="0" err="1"/>
              <a:t>Renewable</a:t>
            </a:r>
            <a:r>
              <a:rPr lang="pt-BR" sz="4900" dirty="0"/>
              <a:t> Energy </a:t>
            </a:r>
            <a:r>
              <a:rPr lang="pt-BR" sz="4900" dirty="0" err="1"/>
              <a:t>Solution</a:t>
            </a:r>
            <a:r>
              <a:rPr lang="pt-BR" sz="4900" dirty="0"/>
              <a:t> </a:t>
            </a:r>
            <a:br>
              <a:rPr lang="pt-BR" sz="9600" dirty="0"/>
            </a:b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846AF83-93DE-2A89-1DF4-ABE3F65EF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215209"/>
              </p:ext>
            </p:extLst>
          </p:nvPr>
        </p:nvGraphicFramePr>
        <p:xfrm>
          <a:off x="1080231" y="1114426"/>
          <a:ext cx="10236964" cy="564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04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16" y="223092"/>
            <a:ext cx="9751765" cy="934375"/>
          </a:xfrm>
        </p:spPr>
        <p:txBody>
          <a:bodyPr>
            <a:noAutofit/>
          </a:bodyPr>
          <a:lstStyle/>
          <a:p>
            <a:r>
              <a:rPr lang="pt-BR" sz="4000" b="1" dirty="0"/>
              <a:t>Dashboard Flowchart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11659B4-FFDD-A723-605D-AD6A340A6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800319"/>
              </p:ext>
            </p:extLst>
          </p:nvPr>
        </p:nvGraphicFramePr>
        <p:xfrm>
          <a:off x="2031999" y="7490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06C9FE4-1CBB-57EC-3AD2-9B39A1602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764566"/>
              </p:ext>
            </p:extLst>
          </p:nvPr>
        </p:nvGraphicFramePr>
        <p:xfrm>
          <a:off x="1061867" y="1683428"/>
          <a:ext cx="10372572" cy="412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1818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805" y="1331650"/>
            <a:ext cx="8562157" cy="458087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err="1"/>
              <a:t>Streamlined</a:t>
            </a:r>
            <a:r>
              <a:rPr lang="pt-BR" sz="2600" dirty="0"/>
              <a:t> </a:t>
            </a:r>
            <a:r>
              <a:rPr lang="pt-BR" sz="2600" dirty="0" err="1"/>
              <a:t>Reporting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err="1"/>
              <a:t>Improved</a:t>
            </a:r>
            <a:r>
              <a:rPr lang="pt-BR" sz="2600" dirty="0"/>
              <a:t> </a:t>
            </a:r>
            <a:r>
              <a:rPr lang="pt-BR" sz="2600" dirty="0" err="1"/>
              <a:t>Efficiency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Productivity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 err="1"/>
              <a:t>Identifying</a:t>
            </a:r>
            <a:r>
              <a:rPr lang="pt-BR" sz="2600" dirty="0"/>
              <a:t> </a:t>
            </a:r>
            <a:r>
              <a:rPr lang="pt-BR" sz="2600" dirty="0" err="1"/>
              <a:t>Opportunities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</a:t>
            </a:r>
            <a:r>
              <a:rPr lang="pt-BR" sz="2600" dirty="0" err="1"/>
              <a:t>Challenges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Goal Tracking and Performance 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Risk Management and Decision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dirty="0"/>
              <a:t>Access </a:t>
            </a:r>
            <a:r>
              <a:rPr lang="pt-BR" sz="2600" dirty="0" err="1"/>
              <a:t>Anytime</a:t>
            </a:r>
            <a:r>
              <a:rPr lang="pt-BR" sz="2600" dirty="0"/>
              <a:t>, </a:t>
            </a:r>
            <a:r>
              <a:rPr lang="pt-BR" sz="2600" dirty="0" err="1"/>
              <a:t>Anywhere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Cost Savings </a:t>
            </a:r>
            <a:endParaRPr lang="pt-BR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 err="1"/>
              <a:t>Others</a:t>
            </a:r>
            <a:r>
              <a:rPr lang="pt-BR" sz="4400" dirty="0"/>
              <a:t> </a:t>
            </a:r>
            <a:r>
              <a:rPr lang="pt-BR" sz="4400" dirty="0" err="1"/>
              <a:t>Achievements</a:t>
            </a:r>
            <a:endParaRPr lang="pt-BR" sz="4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E07A79-900E-E919-FB1B-8397A80255FB}"/>
              </a:ext>
            </a:extLst>
          </p:cNvPr>
          <p:cNvSpPr txBox="1"/>
          <p:nvPr/>
        </p:nvSpPr>
        <p:spPr>
          <a:xfrm>
            <a:off x="3047260" y="32509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293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CC9787-AC14-FADA-32B8-18EE26C160F6}"/>
              </a:ext>
            </a:extLst>
          </p:cNvPr>
          <p:cNvSpPr txBox="1"/>
          <p:nvPr/>
        </p:nvSpPr>
        <p:spPr>
          <a:xfrm>
            <a:off x="775240" y="341633"/>
            <a:ext cx="1119185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Security System and Access </a:t>
            </a:r>
            <a:r>
              <a:rPr lang="pt-BR" sz="3600" i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Control</a:t>
            </a:r>
            <a:r>
              <a:rPr lang="pt-BR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3600" i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Implementation</a:t>
            </a:r>
            <a:endParaRPr lang="pt-BR" sz="3600" i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2A5F6-BA2D-4B57-BC1F-4DA358B8ED16}"/>
              </a:ext>
            </a:extLst>
          </p:cNvPr>
          <p:cNvSpPr txBox="1"/>
          <p:nvPr/>
        </p:nvSpPr>
        <p:spPr>
          <a:xfrm>
            <a:off x="6749511" y="1248389"/>
            <a:ext cx="5217587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Security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Measures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Encryption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Strong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encryption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for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rest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during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transmission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Regular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Auditing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Periodic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security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audits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detect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address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vulnerabilities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Secure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Storage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Encrypted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databases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with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restricted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Multi-Factor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Authentication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(MFA): Enhanced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authentication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for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all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user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accounts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Data Backup and Recovery: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Reliable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strategy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for data backup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recovery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D171F-C741-38F3-799E-460B17B18E72}"/>
              </a:ext>
            </a:extLst>
          </p:cNvPr>
          <p:cNvSpPr txBox="1"/>
          <p:nvPr/>
        </p:nvSpPr>
        <p:spPr>
          <a:xfrm>
            <a:off x="860608" y="1227876"/>
            <a:ext cx="5667885" cy="19793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Authentication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Mechanisms</a:t>
            </a:r>
            <a:endParaRPr lang="pt-BR" sz="1600" b="1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endParaRPr lang="pt-BR" sz="16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Policies: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Enforced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strong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Biometric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Added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Admin and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Director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CxO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roles.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Sign-On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(SSO):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Streamlined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across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Time-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Based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Access: Set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restrictions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during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specific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hours.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F0D58-AC2B-F8F3-E4F7-669387129408}"/>
              </a:ext>
            </a:extLst>
          </p:cNvPr>
          <p:cNvSpPr txBox="1"/>
          <p:nvPr/>
        </p:nvSpPr>
        <p:spPr>
          <a:xfrm>
            <a:off x="860609" y="3659982"/>
            <a:ext cx="566788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Role-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Based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Access </a:t>
            </a:r>
            <a:r>
              <a:rPr lang="pt-B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Control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(RBAC):</a:t>
            </a:r>
          </a:p>
          <a:p>
            <a:endParaRPr lang="pt-BR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Admin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0): Full system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control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but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no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PII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or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sensitive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Director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/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CxO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1): Full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, no system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modification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Manager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2):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Limited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access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assigned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region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/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borough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Everyone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(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Level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3): Access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static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and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public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data,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filter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by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region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/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borough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8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98491"/>
            <a:ext cx="4358472" cy="1013549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Proposal</a:t>
            </a:r>
            <a:r>
              <a:rPr lang="pt-BR" dirty="0"/>
              <a:t> 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D708000-E257-639C-D0EE-32C74A7B8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44062"/>
              </p:ext>
            </p:extLst>
          </p:nvPr>
        </p:nvGraphicFramePr>
        <p:xfrm>
          <a:off x="978084" y="1581736"/>
          <a:ext cx="9608685" cy="2974746"/>
        </p:xfrm>
        <a:graphic>
          <a:graphicData uri="http://schemas.openxmlformats.org/drawingml/2006/table">
            <a:tbl>
              <a:tblPr firstRow="1" bandRow="1"/>
              <a:tblGrid>
                <a:gridCol w="1842511">
                  <a:extLst>
                    <a:ext uri="{9D8B030D-6E8A-4147-A177-3AD203B41FA5}">
                      <a16:colId xmlns:a16="http://schemas.microsoft.com/office/drawing/2014/main" val="3833207283"/>
                    </a:ext>
                  </a:extLst>
                </a:gridCol>
                <a:gridCol w="2118617">
                  <a:extLst>
                    <a:ext uri="{9D8B030D-6E8A-4147-A177-3AD203B41FA5}">
                      <a16:colId xmlns:a16="http://schemas.microsoft.com/office/drawing/2014/main" val="2617671355"/>
                    </a:ext>
                  </a:extLst>
                </a:gridCol>
                <a:gridCol w="1162325">
                  <a:extLst>
                    <a:ext uri="{9D8B030D-6E8A-4147-A177-3AD203B41FA5}">
                      <a16:colId xmlns:a16="http://schemas.microsoft.com/office/drawing/2014/main" val="2759008789"/>
                    </a:ext>
                  </a:extLst>
                </a:gridCol>
                <a:gridCol w="863364">
                  <a:extLst>
                    <a:ext uri="{9D8B030D-6E8A-4147-A177-3AD203B41FA5}">
                      <a16:colId xmlns:a16="http://schemas.microsoft.com/office/drawing/2014/main" val="4248634344"/>
                    </a:ext>
                  </a:extLst>
                </a:gridCol>
                <a:gridCol w="914040">
                  <a:extLst>
                    <a:ext uri="{9D8B030D-6E8A-4147-A177-3AD203B41FA5}">
                      <a16:colId xmlns:a16="http://schemas.microsoft.com/office/drawing/2014/main" val="2478698691"/>
                    </a:ext>
                  </a:extLst>
                </a:gridCol>
                <a:gridCol w="1366095">
                  <a:extLst>
                    <a:ext uri="{9D8B030D-6E8A-4147-A177-3AD203B41FA5}">
                      <a16:colId xmlns:a16="http://schemas.microsoft.com/office/drawing/2014/main" val="2822520309"/>
                    </a:ext>
                  </a:extLst>
                </a:gridCol>
                <a:gridCol w="1341733">
                  <a:extLst>
                    <a:ext uri="{9D8B030D-6E8A-4147-A177-3AD203B41FA5}">
                      <a16:colId xmlns:a16="http://schemas.microsoft.com/office/drawing/2014/main" val="1216628606"/>
                    </a:ext>
                  </a:extLst>
                </a:gridCol>
              </a:tblGrid>
              <a:tr h="64294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Project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Title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Role &amp;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Level</a:t>
                      </a:r>
                      <a:b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</a:b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(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Drop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Down)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#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of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resources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Rates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Effort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in </a:t>
                      </a:r>
                      <a:r>
                        <a:rPr lang="pt-B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units</a:t>
                      </a:r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 (h)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Effort in units (total h)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Total (£)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94703"/>
                  </a:ext>
                </a:extLst>
              </a:tr>
              <a:tr h="34864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400" dirty="0" err="1"/>
                        <a:t>Fish</a:t>
                      </a:r>
                      <a:r>
                        <a:rPr lang="pt-BR" sz="1400" dirty="0"/>
                        <a:t> &amp; Data Energy </a:t>
                      </a:r>
                      <a:r>
                        <a:rPr lang="pt-BR" sz="1400" dirty="0" err="1"/>
                        <a:t>Savings</a:t>
                      </a:r>
                      <a:endParaRPr lang="pt-BR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 III - Sr. </a:t>
                      </a:r>
                      <a:r>
                        <a:rPr lang="pt-BR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Consultant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8" marR="5628" marT="5628" marB="33768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£323.19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£368,436.60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298202"/>
                  </a:ext>
                </a:extLst>
              </a:tr>
              <a:tr h="3486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Tech IV - Principal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£465.02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£200,888.64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30943"/>
                  </a:ext>
                </a:extLst>
              </a:tr>
              <a:tr h="6429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Non-Technical Project Manager II</a:t>
                      </a:r>
                    </a:p>
                  </a:txBody>
                  <a:tcPr marL="5628" marR="5628" marT="5628" marB="33768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£385.00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£69,300.00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028182"/>
                  </a:ext>
                </a:extLst>
              </a:tr>
              <a:tr h="6429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Non-Technical Project Manager III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£400.00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£52,800.00 </a:t>
                      </a:r>
                    </a:p>
                  </a:txBody>
                  <a:tcPr marL="5628" marR="5628" marT="5628" marB="337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8056"/>
                  </a:ext>
                </a:extLst>
              </a:tr>
              <a:tr h="348641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chemeClr val="tx1"/>
                        </a:solidFill>
                        <a:effectLst/>
                        <a:latin typeface="Aptos Narrow"/>
                      </a:endParaRP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Total </a:t>
                      </a: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1884</a:t>
                      </a: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£691,425.24 </a:t>
                      </a:r>
                    </a:p>
                  </a:txBody>
                  <a:tcPr marL="5628" marR="5628" marT="5628" marB="337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24678"/>
                  </a:ext>
                </a:extLst>
              </a:tr>
            </a:tbl>
          </a:graphicData>
        </a:graphic>
      </p:graphicFrame>
      <p:sp>
        <p:nvSpPr>
          <p:cNvPr id="9" name="Subtítulo 4">
            <a:extLst>
              <a:ext uri="{FF2B5EF4-FFF2-40B4-BE49-F238E27FC236}">
                <a16:creationId xmlns:a16="http://schemas.microsoft.com/office/drawing/2014/main" id="{ABADEE1D-BD34-EA80-1887-142009913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84" y="4721873"/>
            <a:ext cx="9499108" cy="408610"/>
          </a:xfrm>
        </p:spPr>
        <p:txBody>
          <a:bodyPr>
            <a:normAutofit/>
          </a:bodyPr>
          <a:lstStyle/>
          <a:p>
            <a:r>
              <a:rPr lang="pt-BR" sz="1400" dirty="0"/>
              <a:t>The </a:t>
            </a:r>
            <a:r>
              <a:rPr lang="pt-BR" sz="1400" dirty="0" err="1"/>
              <a:t>cost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ours</a:t>
            </a:r>
            <a:r>
              <a:rPr lang="pt-BR" sz="1400" dirty="0"/>
              <a:t> </a:t>
            </a:r>
            <a:r>
              <a:rPr lang="pt-BR" sz="1400" dirty="0" err="1"/>
              <a:t>resouces</a:t>
            </a:r>
            <a:r>
              <a:rPr lang="pt-BR" sz="1400" dirty="0"/>
              <a:t> </a:t>
            </a:r>
            <a:r>
              <a:rPr lang="pt-BR" sz="1400" dirty="0" err="1"/>
              <a:t>used</a:t>
            </a:r>
            <a:r>
              <a:rPr lang="pt-BR" sz="1400" dirty="0"/>
              <a:t> </a:t>
            </a:r>
            <a:r>
              <a:rPr lang="pt-BR" sz="1400" dirty="0" err="1"/>
              <a:t>to</a:t>
            </a:r>
            <a:r>
              <a:rPr lang="pt-BR" sz="1400" dirty="0"/>
              <a:t> </a:t>
            </a:r>
            <a:r>
              <a:rPr lang="pt-BR" sz="1400" dirty="0" err="1"/>
              <a:t>developed</a:t>
            </a:r>
            <a:r>
              <a:rPr lang="pt-BR" sz="1400" dirty="0"/>
              <a:t> </a:t>
            </a:r>
            <a:r>
              <a:rPr lang="pt-BR" sz="1400" dirty="0" err="1"/>
              <a:t>the</a:t>
            </a:r>
            <a:r>
              <a:rPr lang="pt-BR" sz="1400" dirty="0"/>
              <a:t> dashboard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8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29451"/>
            <a:ext cx="4358472" cy="1013549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Proposal</a:t>
            </a:r>
            <a:r>
              <a:rPr lang="pt-BR" dirty="0"/>
              <a:t>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511" y="1219200"/>
            <a:ext cx="9499108" cy="797399"/>
          </a:xfrm>
        </p:spPr>
        <p:txBody>
          <a:bodyPr>
            <a:normAutofit/>
          </a:bodyPr>
          <a:lstStyle/>
          <a:p>
            <a:r>
              <a:rPr lang="pt-BR" sz="2000" dirty="0" err="1"/>
              <a:t>Providing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dashboard, </a:t>
            </a:r>
            <a:r>
              <a:rPr lang="pt-BR" sz="2000" dirty="0" err="1"/>
              <a:t>we</a:t>
            </a:r>
            <a:r>
              <a:rPr lang="pt-BR" sz="2000" dirty="0"/>
              <a:t> </a:t>
            </a:r>
            <a:r>
              <a:rPr lang="pt-BR" sz="2000" dirty="0" err="1"/>
              <a:t>also</a:t>
            </a:r>
            <a:r>
              <a:rPr lang="pt-BR" sz="2000" dirty="0"/>
              <a:t> </a:t>
            </a:r>
            <a:r>
              <a:rPr lang="pt-BR" sz="2000" dirty="0" err="1"/>
              <a:t>included</a:t>
            </a:r>
            <a:r>
              <a:rPr lang="pt-BR" sz="2000" dirty="0"/>
              <a:t> a </a:t>
            </a: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services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support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users</a:t>
            </a:r>
            <a:r>
              <a:rPr lang="pt-BR" sz="2000" dirty="0"/>
              <a:t> </a:t>
            </a:r>
            <a:r>
              <a:rPr lang="pt-BR" sz="2000" dirty="0" err="1"/>
              <a:t>divided</a:t>
            </a:r>
            <a:r>
              <a:rPr lang="pt-BR" sz="2000" dirty="0"/>
              <a:t> in </a:t>
            </a:r>
            <a:r>
              <a:rPr lang="pt-BR" sz="2000" dirty="0" err="1"/>
              <a:t>two</a:t>
            </a:r>
            <a:r>
              <a:rPr lang="pt-BR" sz="2000" dirty="0"/>
              <a:t> </a:t>
            </a:r>
            <a:r>
              <a:rPr lang="pt-BR" sz="2000" dirty="0" err="1"/>
              <a:t>different</a:t>
            </a:r>
            <a:r>
              <a:rPr lang="pt-BR" sz="2000" dirty="0"/>
              <a:t> </a:t>
            </a:r>
            <a:r>
              <a:rPr lang="pt-BR" sz="2000" dirty="0" err="1"/>
              <a:t>experience</a:t>
            </a:r>
            <a:r>
              <a:rPr lang="pt-BR" sz="2000" dirty="0"/>
              <a:t>: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3CD6B2-E5CF-7C74-E919-63505802E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17461"/>
              </p:ext>
            </p:extLst>
          </p:nvPr>
        </p:nvGraphicFramePr>
        <p:xfrm>
          <a:off x="1429304" y="2237172"/>
          <a:ext cx="9499108" cy="4206965"/>
        </p:xfrm>
        <a:graphic>
          <a:graphicData uri="http://schemas.openxmlformats.org/drawingml/2006/table">
            <a:tbl>
              <a:tblPr/>
              <a:tblGrid>
                <a:gridCol w="5363925">
                  <a:extLst>
                    <a:ext uri="{9D8B030D-6E8A-4147-A177-3AD203B41FA5}">
                      <a16:colId xmlns:a16="http://schemas.microsoft.com/office/drawing/2014/main" val="3932504567"/>
                    </a:ext>
                  </a:extLst>
                </a:gridCol>
                <a:gridCol w="2032147">
                  <a:extLst>
                    <a:ext uri="{9D8B030D-6E8A-4147-A177-3AD203B41FA5}">
                      <a16:colId xmlns:a16="http://schemas.microsoft.com/office/drawing/2014/main" val="2833017255"/>
                    </a:ext>
                  </a:extLst>
                </a:gridCol>
                <a:gridCol w="2103036">
                  <a:extLst>
                    <a:ext uri="{9D8B030D-6E8A-4147-A177-3AD203B41FA5}">
                      <a16:colId xmlns:a16="http://schemas.microsoft.com/office/drawing/2014/main" val="1598569737"/>
                    </a:ext>
                  </a:extLst>
                </a:gridCol>
              </a:tblGrid>
              <a:tr h="34411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Monthly Consulting</a:t>
                      </a: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Business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5991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Response Time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min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01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722545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Monitoring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(24x7 NOC)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39164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24x7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47125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99.9% Availability Guarantee per year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92127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VPN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Routes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Configuration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40896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Azure Cloud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0613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Virtualized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Environments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&amp; AKS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Administration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8367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Daily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Alert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05960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Daily Checklist Report Management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0672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Implementation of Best Market Practices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☑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54131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Consulting Hours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74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Management Hours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06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02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60376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Contracted</a:t>
                      </a:r>
                      <a:r>
                        <a:rPr lang="pt-BR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Hours</a:t>
                      </a:r>
                    </a:p>
                  </a:txBody>
                  <a:tcPr marL="7620" marR="7620" marT="76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 h</a:t>
                      </a:r>
                    </a:p>
                  </a:txBody>
                  <a:tcPr marL="7620" marR="7620" marT="76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78490"/>
                  </a:ext>
                </a:extLst>
              </a:tr>
              <a:tr h="276627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Investment</a:t>
                      </a:r>
                      <a:endParaRPr lang="pt-BR" sz="14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          18.280,00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£           12.160,00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33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46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/>
              <a:t>Wrap-</a:t>
            </a:r>
            <a:r>
              <a:rPr lang="pt-BR" sz="4400" dirty="0" err="1"/>
              <a:t>up</a:t>
            </a:r>
            <a:r>
              <a:rPr lang="pt-BR" sz="4400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2A13E8-4836-D392-B55B-59BCB6EE3B91}"/>
              </a:ext>
            </a:extLst>
          </p:cNvPr>
          <p:cNvSpPr txBox="1"/>
          <p:nvPr/>
        </p:nvSpPr>
        <p:spPr>
          <a:xfrm>
            <a:off x="874805" y="1402672"/>
            <a:ext cx="10586267" cy="34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Subtítulo 4">
            <a:extLst>
              <a:ext uri="{FF2B5EF4-FFF2-40B4-BE49-F238E27FC236}">
                <a16:creationId xmlns:a16="http://schemas.microsoft.com/office/drawing/2014/main" id="{782E4B5C-6032-1AA3-9AED-FABD91B0C3D5}"/>
              </a:ext>
            </a:extLst>
          </p:cNvPr>
          <p:cNvSpPr txBox="1">
            <a:spLocks/>
          </p:cNvSpPr>
          <p:nvPr/>
        </p:nvSpPr>
        <p:spPr>
          <a:xfrm>
            <a:off x="870203" y="1222921"/>
            <a:ext cx="2808000" cy="410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Github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Miro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Whatsapp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 Studio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Power BI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Python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C1D23E5C-819F-0326-2BC7-F2F1E27C8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203" t="4327" r="25162" b="2605"/>
          <a:stretch/>
        </p:blipFill>
        <p:spPr>
          <a:xfrm>
            <a:off x="870213" y="1764650"/>
            <a:ext cx="299248" cy="294581"/>
          </a:xfrm>
          <a:prstGeom prst="flowChartConnector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FD166D9-A870-B599-D40A-3FF5B25FE4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51" t="4922" r="16552" b="12390"/>
          <a:stretch/>
        </p:blipFill>
        <p:spPr>
          <a:xfrm>
            <a:off x="898258" y="2327692"/>
            <a:ext cx="243706" cy="242834"/>
          </a:xfrm>
          <a:prstGeom prst="flowChartAlternateProcess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0D1D9FFB-023A-8F34-EC16-8B488211C4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8155" t="1905" r="19895" b="6508"/>
          <a:stretch/>
        </p:blipFill>
        <p:spPr>
          <a:xfrm>
            <a:off x="898854" y="2861837"/>
            <a:ext cx="247224" cy="252996"/>
          </a:xfrm>
          <a:prstGeom prst="flowChartAlternateProcess">
            <a:avLst/>
          </a:prstGeom>
        </p:spPr>
      </p:pic>
      <p:pic>
        <p:nvPicPr>
          <p:cNvPr id="39" name="Imagem 38" descr="Logotipo, nome da empresa">
            <a:extLst>
              <a:ext uri="{FF2B5EF4-FFF2-40B4-BE49-F238E27FC236}">
                <a16:creationId xmlns:a16="http://schemas.microsoft.com/office/drawing/2014/main" id="{DC75594D-4CF6-E96D-6B20-E2CD4DB449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785" t="33844" r="65632" b="33487"/>
          <a:stretch/>
        </p:blipFill>
        <p:spPr>
          <a:xfrm>
            <a:off x="910513" y="3349126"/>
            <a:ext cx="242185" cy="242835"/>
          </a:xfrm>
          <a:prstGeom prst="flowChartConnector">
            <a:avLst/>
          </a:prstGeom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3DD7E2F2-3E66-0219-7F92-FB6F359670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6490" y="3878958"/>
            <a:ext cx="242834" cy="242834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1ACFEA8D-BCAC-9706-A845-DC46AA07262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7098" r="1084" b="18277"/>
          <a:stretch/>
        </p:blipFill>
        <p:spPr>
          <a:xfrm>
            <a:off x="913758" y="4392103"/>
            <a:ext cx="244784" cy="2560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3" name="Picture 9" descr="The Python Logo | Python Software Foundation">
            <a:extLst>
              <a:ext uri="{FF2B5EF4-FFF2-40B4-BE49-F238E27FC236}">
                <a16:creationId xmlns:a16="http://schemas.microsoft.com/office/drawing/2014/main" id="{E666A667-B069-E17D-E0EE-CFB916136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t="13969" r="67684" b="26729"/>
          <a:stretch/>
        </p:blipFill>
        <p:spPr bwMode="auto">
          <a:xfrm>
            <a:off x="925092" y="4918510"/>
            <a:ext cx="244369" cy="242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2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/>
              <a:t>Wrap-</a:t>
            </a:r>
            <a:r>
              <a:rPr lang="pt-BR" sz="4400" dirty="0" err="1"/>
              <a:t>up</a:t>
            </a:r>
            <a:r>
              <a:rPr lang="pt-BR" sz="4400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2A13E8-4836-D392-B55B-59BCB6EE3B91}"/>
              </a:ext>
            </a:extLst>
          </p:cNvPr>
          <p:cNvSpPr txBox="1"/>
          <p:nvPr/>
        </p:nvSpPr>
        <p:spPr>
          <a:xfrm>
            <a:off x="874805" y="1402672"/>
            <a:ext cx="10586267" cy="34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Subtítulo 4">
            <a:extLst>
              <a:ext uri="{FF2B5EF4-FFF2-40B4-BE49-F238E27FC236}">
                <a16:creationId xmlns:a16="http://schemas.microsoft.com/office/drawing/2014/main" id="{259C67B0-10C7-6E53-8A65-539774EFAB1D}"/>
              </a:ext>
            </a:extLst>
          </p:cNvPr>
          <p:cNvSpPr txBox="1">
            <a:spLocks/>
          </p:cNvSpPr>
          <p:nvPr/>
        </p:nvSpPr>
        <p:spPr>
          <a:xfrm>
            <a:off x="2946197" y="1222921"/>
            <a:ext cx="2808000" cy="24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Agile </a:t>
            </a:r>
            <a:r>
              <a:rPr lang="en-US" sz="2000" dirty="0" err="1"/>
              <a:t>Cerimonies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Planning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Dailies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Retrospective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Demo (Task 1)</a:t>
            </a:r>
          </a:p>
        </p:txBody>
      </p:sp>
      <p:sp>
        <p:nvSpPr>
          <p:cNvPr id="23" name="Subtítulo 4">
            <a:extLst>
              <a:ext uri="{FF2B5EF4-FFF2-40B4-BE49-F238E27FC236}">
                <a16:creationId xmlns:a16="http://schemas.microsoft.com/office/drawing/2014/main" id="{782E4B5C-6032-1AA3-9AED-FABD91B0C3D5}"/>
              </a:ext>
            </a:extLst>
          </p:cNvPr>
          <p:cNvSpPr txBox="1">
            <a:spLocks/>
          </p:cNvSpPr>
          <p:nvPr/>
        </p:nvSpPr>
        <p:spPr>
          <a:xfrm>
            <a:off x="870203" y="1222921"/>
            <a:ext cx="2808000" cy="410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Github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Miro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Whatsapp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 Studio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Power BI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Python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C595C9-7267-24F9-AABA-3CCE839E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9595" y="1326472"/>
            <a:ext cx="5497278" cy="37122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566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/>
              <a:t>Wrap-</a:t>
            </a:r>
            <a:r>
              <a:rPr lang="pt-BR" sz="4400" dirty="0" err="1"/>
              <a:t>up</a:t>
            </a:r>
            <a:r>
              <a:rPr lang="pt-BR" sz="4400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2A13E8-4836-D392-B55B-59BCB6EE3B91}"/>
              </a:ext>
            </a:extLst>
          </p:cNvPr>
          <p:cNvSpPr txBox="1"/>
          <p:nvPr/>
        </p:nvSpPr>
        <p:spPr>
          <a:xfrm>
            <a:off x="874805" y="1402672"/>
            <a:ext cx="10586267" cy="34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ubtítulo 4">
            <a:extLst>
              <a:ext uri="{FF2B5EF4-FFF2-40B4-BE49-F238E27FC236}">
                <a16:creationId xmlns:a16="http://schemas.microsoft.com/office/drawing/2014/main" id="{9BF0B758-2709-11A4-8EF1-68A48C11D7CF}"/>
              </a:ext>
            </a:extLst>
          </p:cNvPr>
          <p:cNvSpPr txBox="1">
            <a:spLocks/>
          </p:cNvSpPr>
          <p:nvPr/>
        </p:nvSpPr>
        <p:spPr>
          <a:xfrm>
            <a:off x="5775761" y="1222921"/>
            <a:ext cx="2808000" cy="1876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Projetc</a:t>
            </a:r>
            <a:r>
              <a:rPr lang="en-US" sz="2000" dirty="0"/>
              <a:t> Issues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Understanding and defining the scope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Defining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F4C234BC-C0E7-1A16-6BE7-0ADC0FC5636E}"/>
              </a:ext>
            </a:extLst>
          </p:cNvPr>
          <p:cNvSpPr txBox="1">
            <a:spLocks/>
          </p:cNvSpPr>
          <p:nvPr/>
        </p:nvSpPr>
        <p:spPr>
          <a:xfrm>
            <a:off x="8927004" y="1222921"/>
            <a:ext cx="3093710" cy="306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Solution Issues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amount was restricted for prediction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Running R Code in </a:t>
            </a:r>
            <a:r>
              <a:rPr lang="en-US" sz="1800" dirty="0" err="1"/>
              <a:t>PowerBI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Gráfico 9" descr="Transferência com preenchimento sólido">
            <a:extLst>
              <a:ext uri="{FF2B5EF4-FFF2-40B4-BE49-F238E27FC236}">
                <a16:creationId xmlns:a16="http://schemas.microsoft.com/office/drawing/2014/main" id="{C400BAA4-80DC-8E48-57E3-FBDC99E8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1185" y="3262249"/>
            <a:ext cx="257276" cy="331203"/>
          </a:xfrm>
          <a:prstGeom prst="rect">
            <a:avLst/>
          </a:prstGeom>
        </p:spPr>
      </p:pic>
      <p:pic>
        <p:nvPicPr>
          <p:cNvPr id="12" name="Gráfico 11" descr="Perdido estrutura de tópicos">
            <a:extLst>
              <a:ext uri="{FF2B5EF4-FFF2-40B4-BE49-F238E27FC236}">
                <a16:creationId xmlns:a16="http://schemas.microsoft.com/office/drawing/2014/main" id="{11914CDE-F3FE-A609-4C4F-D346862BF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7004" y="2329169"/>
            <a:ext cx="362993" cy="401666"/>
          </a:xfrm>
          <a:prstGeom prst="rect">
            <a:avLst/>
          </a:prstGeom>
        </p:spPr>
      </p:pic>
      <p:pic>
        <p:nvPicPr>
          <p:cNvPr id="15" name="Gráfico 14" descr="Acento Circunflexo para Baixo com preenchimento sólido">
            <a:extLst>
              <a:ext uri="{FF2B5EF4-FFF2-40B4-BE49-F238E27FC236}">
                <a16:creationId xmlns:a16="http://schemas.microsoft.com/office/drawing/2014/main" id="{9B5313B0-C331-2FF3-5F1B-0B3373E5C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0442" y="1674211"/>
            <a:ext cx="434720" cy="434720"/>
          </a:xfrm>
          <a:prstGeom prst="rect">
            <a:avLst/>
          </a:prstGeom>
        </p:spPr>
      </p:pic>
      <p:pic>
        <p:nvPicPr>
          <p:cNvPr id="16" name="Gráfico 15" descr="Acento Circunflexo para Baixo com preenchimento sólido">
            <a:extLst>
              <a:ext uri="{FF2B5EF4-FFF2-40B4-BE49-F238E27FC236}">
                <a16:creationId xmlns:a16="http://schemas.microsoft.com/office/drawing/2014/main" id="{140992B8-99C5-F03F-9AAA-1187284C3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0443" y="2543210"/>
            <a:ext cx="434720" cy="434720"/>
          </a:xfrm>
          <a:prstGeom prst="rect">
            <a:avLst/>
          </a:prstGeom>
        </p:spPr>
      </p:pic>
      <p:sp>
        <p:nvSpPr>
          <p:cNvPr id="17" name="Subtítulo 4">
            <a:extLst>
              <a:ext uri="{FF2B5EF4-FFF2-40B4-BE49-F238E27FC236}">
                <a16:creationId xmlns:a16="http://schemas.microsoft.com/office/drawing/2014/main" id="{259C67B0-10C7-6E53-8A65-539774EFAB1D}"/>
              </a:ext>
            </a:extLst>
          </p:cNvPr>
          <p:cNvSpPr txBox="1">
            <a:spLocks/>
          </p:cNvSpPr>
          <p:nvPr/>
        </p:nvSpPr>
        <p:spPr>
          <a:xfrm>
            <a:off x="2946197" y="1222921"/>
            <a:ext cx="2808000" cy="247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Agile </a:t>
            </a:r>
            <a:r>
              <a:rPr lang="en-US" sz="2000" dirty="0" err="1"/>
              <a:t>Cerimonies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Planning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Dailies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Retrospective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Demo (Task 1)</a:t>
            </a:r>
          </a:p>
        </p:txBody>
      </p:sp>
      <p:sp>
        <p:nvSpPr>
          <p:cNvPr id="23" name="Subtítulo 4">
            <a:extLst>
              <a:ext uri="{FF2B5EF4-FFF2-40B4-BE49-F238E27FC236}">
                <a16:creationId xmlns:a16="http://schemas.microsoft.com/office/drawing/2014/main" id="{782E4B5C-6032-1AA3-9AED-FABD91B0C3D5}"/>
              </a:ext>
            </a:extLst>
          </p:cNvPr>
          <p:cNvSpPr txBox="1">
            <a:spLocks/>
          </p:cNvSpPr>
          <p:nvPr/>
        </p:nvSpPr>
        <p:spPr>
          <a:xfrm>
            <a:off x="870203" y="1222921"/>
            <a:ext cx="2808000" cy="410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Github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Miro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Whatsapp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 Studio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Power BI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Python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Gráfico 23" descr="Acento Circunflexo para Baixo com preenchimento sólido">
            <a:extLst>
              <a:ext uri="{FF2B5EF4-FFF2-40B4-BE49-F238E27FC236}">
                <a16:creationId xmlns:a16="http://schemas.microsoft.com/office/drawing/2014/main" id="{8C26E76C-FB82-D6AB-E61B-D80B1526C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3017" y="1681171"/>
            <a:ext cx="434720" cy="4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949" y="1735051"/>
            <a:ext cx="8562157" cy="1567441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About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Our</a:t>
            </a:r>
            <a:r>
              <a:rPr lang="pt-BR" sz="11200" dirty="0"/>
              <a:t> Mission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Renewable</a:t>
            </a:r>
            <a:r>
              <a:rPr lang="pt-BR" sz="11200" dirty="0"/>
              <a:t> Energy </a:t>
            </a:r>
            <a:r>
              <a:rPr lang="pt-BR" sz="11200" dirty="0" err="1"/>
              <a:t>Solution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/>
              <a:t>Dashboard Flowchart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Others</a:t>
            </a:r>
            <a:r>
              <a:rPr lang="pt-BR" sz="11200" dirty="0"/>
              <a:t> </a:t>
            </a:r>
            <a:r>
              <a:rPr lang="pt-BR" sz="11200" dirty="0" err="1"/>
              <a:t>Achievements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Wireframe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dirty="0"/>
              <a:t>Data Security System and Access Control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200" dirty="0" err="1"/>
              <a:t>Proposal</a:t>
            </a:r>
            <a:endParaRPr lang="pt-BR" sz="1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200" dirty="0"/>
              <a:t>Q/A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9600" dirty="0"/>
          </a:p>
          <a:p>
            <a:endParaRPr lang="pt-BR" sz="17600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49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5888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675245-4048-8288-3DF8-B93A38FC3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550" t="1251" r="13870"/>
          <a:stretch/>
        </p:blipFill>
        <p:spPr>
          <a:xfrm>
            <a:off x="3829049" y="0"/>
            <a:ext cx="8362950" cy="6815138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06D53F1-9FBB-A133-C2A9-143BE5EB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70" y="3407569"/>
            <a:ext cx="3447287" cy="1126364"/>
          </a:xfrm>
        </p:spPr>
        <p:txBody>
          <a:bodyPr anchor="t">
            <a:noAutofit/>
          </a:bodyPr>
          <a:lstStyle/>
          <a:p>
            <a:r>
              <a:rPr lang="en-US" sz="9600" dirty="0"/>
              <a:t>Q/A</a:t>
            </a:r>
            <a:endParaRPr lang="pt-BR" sz="9600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77641F-D284-C13C-3816-9288DC3876B0}"/>
              </a:ext>
            </a:extLst>
          </p:cNvPr>
          <p:cNvSpPr txBox="1"/>
          <p:nvPr/>
        </p:nvSpPr>
        <p:spPr>
          <a:xfrm>
            <a:off x="309577" y="1312133"/>
            <a:ext cx="4706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Empowering Your Decisions, Elevating Your Success</a:t>
            </a:r>
            <a:endParaRPr lang="pt-BR" sz="3600" i="1" spc="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88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6D53F1-9FBB-A133-C2A9-143BE5EB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222" y="2302636"/>
            <a:ext cx="8448747" cy="1126364"/>
          </a:xfrm>
        </p:spPr>
        <p:txBody>
          <a:bodyPr anchor="t">
            <a:noAutofit/>
          </a:bodyPr>
          <a:lstStyle/>
          <a:p>
            <a:r>
              <a:rPr lang="en-US" sz="9600" dirty="0"/>
              <a:t>Thank You ;) </a:t>
            </a:r>
            <a:endParaRPr lang="pt-BR" sz="9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B5D427-FC77-50CF-6663-BD2616B7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9" t="3215" r="17137" b="17499"/>
          <a:stretch/>
        </p:blipFill>
        <p:spPr>
          <a:xfrm>
            <a:off x="8886547" y="2059618"/>
            <a:ext cx="1882231" cy="19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61" y="1477599"/>
            <a:ext cx="10941374" cy="3254199"/>
          </a:xfrm>
        </p:spPr>
        <p:txBody>
          <a:bodyPr>
            <a:normAutofit/>
          </a:bodyPr>
          <a:lstStyle/>
          <a:p>
            <a:r>
              <a:rPr lang="en-US" dirty="0"/>
              <a:t>Since 2014, our company works to provide consolidate data to help As a leading provider of decision-making dashboards, we offer comprehensive and user-friendly tools that bring clarity and intelligence to your decision-making process. </a:t>
            </a:r>
          </a:p>
          <a:p>
            <a:endParaRPr lang="en-US" dirty="0"/>
          </a:p>
          <a:p>
            <a:r>
              <a:rPr lang="en-US" dirty="0"/>
              <a:t>With our innovative dashboards, you can harness the power of data to optimize strategies, drive growth, and achieve your goals with confidence.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6000" dirty="0" err="1"/>
              <a:t>Fish&amp;Data</a:t>
            </a:r>
            <a:r>
              <a:rPr lang="pt-BR" sz="6000" dirty="0"/>
              <a:t> – </a:t>
            </a:r>
            <a:r>
              <a:rPr lang="pt-BR" sz="6000" dirty="0" err="1"/>
              <a:t>About</a:t>
            </a:r>
            <a:r>
              <a:rPr lang="pt-BR" sz="6000" dirty="0"/>
              <a:t>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08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61" y="1477599"/>
            <a:ext cx="10941374" cy="3254199"/>
          </a:xfrm>
        </p:spPr>
        <p:txBody>
          <a:bodyPr>
            <a:normAutofit/>
          </a:bodyPr>
          <a:lstStyle/>
          <a:p>
            <a:r>
              <a:rPr lang="en-US" dirty="0"/>
              <a:t>Since 2014, leading provider of decision-making dashboards offering comprehensive and user-friendly tools that consolidate data.</a:t>
            </a:r>
          </a:p>
          <a:p>
            <a:endParaRPr lang="en-US" dirty="0"/>
          </a:p>
          <a:p>
            <a:r>
              <a:rPr lang="en-US" dirty="0"/>
              <a:t>Our mission is clear: to enable our customers to make informed choices that lead to success and sustainable growth.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6000" dirty="0" err="1"/>
              <a:t>Fish&amp;Data</a:t>
            </a:r>
            <a:r>
              <a:rPr lang="pt-BR" sz="6000" dirty="0"/>
              <a:t>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04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28" y="1308923"/>
            <a:ext cx="10941374" cy="442605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Our mission is clear: to enable our customers to make informed choices that lead to success and sustainable growth. </a:t>
            </a:r>
          </a:p>
          <a:p>
            <a:endParaRPr lang="en-US" dirty="0"/>
          </a:p>
          <a:p>
            <a:r>
              <a:rPr lang="en-US" dirty="0"/>
              <a:t>At </a:t>
            </a:r>
            <a:r>
              <a:rPr lang="en-US" dirty="0" err="1"/>
              <a:t>Fish&amp;Data</a:t>
            </a:r>
            <a:r>
              <a:rPr lang="en-US" dirty="0"/>
              <a:t>, we combine advanced analytics, intuitive interfaces, and expert support to equip you with the tools you need to navigate complex challenges and seize opportunities.</a:t>
            </a:r>
          </a:p>
          <a:p>
            <a:endParaRPr lang="en-US" dirty="0"/>
          </a:p>
          <a:p>
            <a:r>
              <a:rPr lang="en-US" dirty="0"/>
              <a:t>Our decision-making dashboards are designed with simplicity and efficiency in mind. Regardless of your industry or expertise, our intuitive interfaces provide a seamless user experience, making it easy for you to access and understand critical data. From financial metrics to operational performance, marketing analytics, and more – our dashboards consolidate and present complex information in a visually appealing and easy-to-digest manner.</a:t>
            </a:r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6000" dirty="0" err="1"/>
              <a:t>Fish&amp;Data</a:t>
            </a:r>
            <a:r>
              <a:rPr lang="pt-BR" sz="6000" dirty="0"/>
              <a:t> – </a:t>
            </a:r>
            <a:r>
              <a:rPr lang="pt-BR" sz="6000" dirty="0" err="1"/>
              <a:t>Our</a:t>
            </a:r>
            <a:r>
              <a:rPr lang="pt-BR" sz="6000" dirty="0"/>
              <a:t> Mission </a:t>
            </a:r>
            <a:br>
              <a:rPr lang="pt-BR" sz="9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88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61" y="1477599"/>
            <a:ext cx="10941374" cy="3254199"/>
          </a:xfrm>
        </p:spPr>
        <p:txBody>
          <a:bodyPr>
            <a:normAutofit/>
          </a:bodyPr>
          <a:lstStyle/>
          <a:p>
            <a:r>
              <a:rPr lang="en-US" dirty="0" err="1"/>
              <a:t>Fish&amp;Data</a:t>
            </a:r>
            <a:r>
              <a:rPr lang="en-US" dirty="0"/>
              <a:t> will provide your journey towards data-driven excellence for city plan today and experience the power of informed choices.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Fish&amp;Data</a:t>
            </a:r>
            <a:r>
              <a:rPr lang="pt-BR" sz="4900" dirty="0"/>
              <a:t> – </a:t>
            </a:r>
            <a:r>
              <a:rPr lang="pt-BR" sz="4900" dirty="0" err="1"/>
              <a:t>Renewable</a:t>
            </a:r>
            <a:r>
              <a:rPr lang="pt-BR" sz="4900" dirty="0"/>
              <a:t> Energy </a:t>
            </a:r>
            <a:r>
              <a:rPr lang="pt-BR" sz="4900" dirty="0" err="1"/>
              <a:t>Solution</a:t>
            </a:r>
            <a:br>
              <a:rPr lang="pt-BR" sz="9600" dirty="0"/>
            </a:br>
            <a:endParaRPr lang="pt-BR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F0539F1-D4C2-C2A3-310E-D179E5E77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41604"/>
              </p:ext>
            </p:extLst>
          </p:nvPr>
        </p:nvGraphicFramePr>
        <p:xfrm>
          <a:off x="-374943" y="2497394"/>
          <a:ext cx="7139537" cy="3547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F92E9B9-E37E-4392-95AE-4572414BF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736292"/>
              </p:ext>
            </p:extLst>
          </p:nvPr>
        </p:nvGraphicFramePr>
        <p:xfrm>
          <a:off x="6096000" y="3067665"/>
          <a:ext cx="6027174" cy="231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0049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61" y="1477599"/>
            <a:ext cx="10941374" cy="3254199"/>
          </a:xfrm>
        </p:spPr>
        <p:txBody>
          <a:bodyPr>
            <a:normAutofit/>
          </a:bodyPr>
          <a:lstStyle/>
          <a:p>
            <a:r>
              <a:rPr lang="en-US" dirty="0" err="1"/>
              <a:t>Fish&amp;Data</a:t>
            </a:r>
            <a:r>
              <a:rPr lang="en-US" dirty="0"/>
              <a:t> will provide your journey towards data-driven excellence for city plan today and experience the power of informed choices.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Fish&amp;Data</a:t>
            </a:r>
            <a:r>
              <a:rPr lang="pt-BR" sz="4900" dirty="0"/>
              <a:t> – </a:t>
            </a:r>
            <a:r>
              <a:rPr lang="pt-BR" sz="4900" dirty="0" err="1"/>
              <a:t>Renewable</a:t>
            </a:r>
            <a:r>
              <a:rPr lang="pt-BR" sz="4900" dirty="0"/>
              <a:t> Energy </a:t>
            </a:r>
            <a:r>
              <a:rPr lang="pt-BR" sz="4900" dirty="0" err="1"/>
              <a:t>Solution</a:t>
            </a:r>
            <a:br>
              <a:rPr lang="pt-BR" sz="9600" dirty="0"/>
            </a:br>
            <a:endParaRPr lang="pt-BR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F0539F1-D4C2-C2A3-310E-D179E5E77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776236"/>
              </p:ext>
            </p:extLst>
          </p:nvPr>
        </p:nvGraphicFramePr>
        <p:xfrm>
          <a:off x="2241095" y="2448232"/>
          <a:ext cx="7856633" cy="392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8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E740261-AD76-095C-6E6F-77566DBF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661" y="1477599"/>
            <a:ext cx="10941374" cy="3254199"/>
          </a:xfrm>
        </p:spPr>
        <p:txBody>
          <a:bodyPr>
            <a:normAutofit/>
          </a:bodyPr>
          <a:lstStyle/>
          <a:p>
            <a:r>
              <a:rPr lang="en-US" dirty="0" err="1"/>
              <a:t>Fish&amp;Data</a:t>
            </a:r>
            <a:r>
              <a:rPr lang="en-US" dirty="0"/>
              <a:t> will provide your journey towards data-driven excellence for city plan today and experience the power of informed choices.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 fontScale="90000"/>
          </a:bodyPr>
          <a:lstStyle/>
          <a:p>
            <a:r>
              <a:rPr lang="pt-BR" sz="4900" dirty="0" err="1"/>
              <a:t>Fish&amp;Data</a:t>
            </a:r>
            <a:r>
              <a:rPr lang="pt-BR" sz="4900" dirty="0"/>
              <a:t> – </a:t>
            </a:r>
            <a:r>
              <a:rPr lang="pt-BR" sz="4900" dirty="0" err="1"/>
              <a:t>Renewable</a:t>
            </a:r>
            <a:r>
              <a:rPr lang="pt-BR" sz="4900" dirty="0"/>
              <a:t> Energy </a:t>
            </a:r>
            <a:r>
              <a:rPr lang="pt-BR" sz="4900" dirty="0" err="1"/>
              <a:t>Solution</a:t>
            </a:r>
            <a:br>
              <a:rPr lang="pt-BR" sz="9600" dirty="0"/>
            </a:br>
            <a:endParaRPr lang="pt-BR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F92E9B9-E37E-4392-95AE-4572414BF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061607"/>
              </p:ext>
            </p:extLst>
          </p:nvPr>
        </p:nvGraphicFramePr>
        <p:xfrm>
          <a:off x="1976283" y="2756783"/>
          <a:ext cx="7924799" cy="3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651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2AEA01A-4687-3669-EC39-28463D2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05" y="281866"/>
            <a:ext cx="9751765" cy="934375"/>
          </a:xfrm>
        </p:spPr>
        <p:txBody>
          <a:bodyPr>
            <a:normAutofit/>
          </a:bodyPr>
          <a:lstStyle/>
          <a:p>
            <a:r>
              <a:rPr lang="pt-BR" sz="4400" dirty="0"/>
              <a:t>Dashboard – Demo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2A13E8-4836-D392-B55B-59BCB6EE3B91}"/>
              </a:ext>
            </a:extLst>
          </p:cNvPr>
          <p:cNvSpPr txBox="1"/>
          <p:nvPr/>
        </p:nvSpPr>
        <p:spPr>
          <a:xfrm>
            <a:off x="874805" y="1402672"/>
            <a:ext cx="10586267" cy="34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8352D380-268A-F7F6-B523-098D79CCA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8213" y="462037"/>
            <a:ext cx="387673" cy="3876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305C45-EA26-03A0-A7FB-9D80FD06A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731" y="1657373"/>
            <a:ext cx="4250469" cy="41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889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1380</Words>
  <Application>Microsoft Office PowerPoint</Application>
  <PresentationFormat>Widescreen</PresentationFormat>
  <Paragraphs>276</Paragraphs>
  <Slides>21</Slides>
  <Notes>7</Notes>
  <HiddenSlides>8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Aptos Narrow</vt:lpstr>
      <vt:lpstr>Arial</vt:lpstr>
      <vt:lpstr>Avenir Next LT Pro</vt:lpstr>
      <vt:lpstr>Calibri</vt:lpstr>
      <vt:lpstr>Sitka Banner</vt:lpstr>
      <vt:lpstr>Söhne</vt:lpstr>
      <vt:lpstr>HeadlinesVTI</vt:lpstr>
      <vt:lpstr>Fish &amp; Data Team</vt:lpstr>
      <vt:lpstr>Agenda</vt:lpstr>
      <vt:lpstr>Fish&amp;Data – About  </vt:lpstr>
      <vt:lpstr>Fish&amp;Data  </vt:lpstr>
      <vt:lpstr>Fish&amp;Data – Our Mission  </vt:lpstr>
      <vt:lpstr>Fish&amp;Data – Renewable Energy Solution </vt:lpstr>
      <vt:lpstr>Fish&amp;Data – Renewable Energy Solution </vt:lpstr>
      <vt:lpstr>Fish&amp;Data – Renewable Energy Solution </vt:lpstr>
      <vt:lpstr>Dashboard – Demo  </vt:lpstr>
      <vt:lpstr>Fish&amp;Data – Renewable Energy Solution  </vt:lpstr>
      <vt:lpstr>Fish&amp;Data – Renewable Energy Solution  </vt:lpstr>
      <vt:lpstr>Dashboard Flowchart </vt:lpstr>
      <vt:lpstr>Others Achievements</vt:lpstr>
      <vt:lpstr>Apresentação do PowerPoint</vt:lpstr>
      <vt:lpstr>Proposal </vt:lpstr>
      <vt:lpstr>Proposal </vt:lpstr>
      <vt:lpstr>Wrap-up </vt:lpstr>
      <vt:lpstr>Wrap-up </vt:lpstr>
      <vt:lpstr>Wrap-up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&amp; Data Team</dc:title>
  <dc:creator>Renata Matos de Oliveira</dc:creator>
  <cp:lastModifiedBy>Marcia Ferrari</cp:lastModifiedBy>
  <cp:revision>6</cp:revision>
  <dcterms:created xsi:type="dcterms:W3CDTF">2023-07-19T09:40:18Z</dcterms:created>
  <dcterms:modified xsi:type="dcterms:W3CDTF">2023-07-26T13:18:47Z</dcterms:modified>
</cp:coreProperties>
</file>